
<file path=[Content_Types].xml><?xml version="1.0" encoding="utf-8"?>
<Types xmlns="http://schemas.openxmlformats.org/package/2006/content-types">
  <Default Extension="fntdata" ContentType="application/x-fontdata"/>
  <Default Extension="jpeg" ContentType="image/jpeg"/>
  <Default Extension="jpg" ContentType="image/jpeg"/>
  <Default Extension="png" ContentType="image/png"/>
  <Default Extension="rels" ContentType="application/vnd.openxmlformats-package.relationships+xml"/>
  <Default Extension="svg" ContentType="image/svg+xml"/>
  <Default Extension="xml" ContentType="application/xml"/>
  <Override PartName="/ppt/webextensions/taskpanes.xml" ContentType="application/vnd.ms-office.webextensiontaskpanes+xml"/>
  <Override PartName="/ppt/webextensions/webextension1.xml" ContentType="application/vnd.ms-office.webextens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diagrams/data4.xml" ContentType="application/vnd.openxmlformats-officedocument.drawingml.diagramData+xml"/>
  <Override PartName="/ppt/diagrams/layout4.xml" ContentType="application/vnd.openxmlformats-officedocument.drawingml.diagramLayout+xml"/>
  <Override PartName="/ppt/diagrams/quickStyle4.xml" ContentType="application/vnd.openxmlformats-officedocument.drawingml.diagramStyle+xml"/>
  <Override PartName="/ppt/diagrams/colors4.xml" ContentType="application/vnd.openxmlformats-officedocument.drawingml.diagramColors+xml"/>
  <Override PartName="/ppt/diagrams/drawing4.xml" ContentType="application/vnd.ms-office.drawingml.diagramDrawing+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thumbnail" Target="docProps/thumbnail.jpeg"/><Relationship Id="rId2" Type="http://schemas.openxmlformats.org/officeDocument/2006/relationships/officeDocument" Target="ppt/presentation.xml"/><Relationship Id="rId1" Type="http://schemas.microsoft.com/office/2011/relationships/webextensiontaskpanes" Target="ppt/webextensions/taskpanes.xml"/><Relationship Id="rId5" Type="http://schemas.openxmlformats.org/officeDocument/2006/relationships/extended-properties" Target="docProps/app.xml"/><Relationship Id="rId4" Type="http://schemas.openxmlformats.org/package/2006/relationships/metadata/core-properties" Target="docProps/core.xml"/></Relationships>
</file>

<file path=ppt/presentation.xml><?xml version="1.0" encoding="utf-8"?>
<p:presentation xmlns:a="http://schemas.openxmlformats.org/drawingml/2006/main" xmlns:r="http://schemas.openxmlformats.org/officeDocument/2006/relationships" xmlns:p="http://schemas.openxmlformats.org/presentationml/2006/main" embedTrueTypeFonts="1" saveSubsetFonts="1">
  <p:sldMasterIdLst>
    <p:sldMasterId id="2147483648" r:id="rId1"/>
  </p:sldMasterIdLst>
  <p:notesMasterIdLst>
    <p:notesMasterId r:id="rId26"/>
  </p:notesMasterIdLst>
  <p:sldIdLst>
    <p:sldId id="257" r:id="rId2"/>
    <p:sldId id="258" r:id="rId3"/>
    <p:sldId id="256" r:id="rId4"/>
    <p:sldId id="309" r:id="rId5"/>
    <p:sldId id="308" r:id="rId6"/>
    <p:sldId id="310" r:id="rId7"/>
    <p:sldId id="311" r:id="rId8"/>
    <p:sldId id="318" r:id="rId9"/>
    <p:sldId id="325" r:id="rId10"/>
    <p:sldId id="319" r:id="rId11"/>
    <p:sldId id="320" r:id="rId12"/>
    <p:sldId id="324" r:id="rId13"/>
    <p:sldId id="321" r:id="rId14"/>
    <p:sldId id="322" r:id="rId15"/>
    <p:sldId id="323" r:id="rId16"/>
    <p:sldId id="259" r:id="rId17"/>
    <p:sldId id="312" r:id="rId18"/>
    <p:sldId id="327" r:id="rId19"/>
    <p:sldId id="326" r:id="rId20"/>
    <p:sldId id="313" r:id="rId21"/>
    <p:sldId id="314" r:id="rId22"/>
    <p:sldId id="315" r:id="rId23"/>
    <p:sldId id="316" r:id="rId24"/>
    <p:sldId id="317" r:id="rId25"/>
  </p:sldIdLst>
  <p:sldSz cx="12192000" cy="6858000"/>
  <p:notesSz cx="6858000" cy="9144000"/>
  <p:embeddedFontLst>
    <p:embeddedFont>
      <p:font typeface="DengXian" panose="02010600030101010101" pitchFamily="2" charset="-122"/>
      <p:regular r:id="rId27"/>
      <p:bold r:id="rId28"/>
    </p:embeddedFont>
  </p:embeddedFont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061C95ED-2615-499D-A042-1F07424C0011}" v="1" dt="2026-02-25T18:00:25.069"/>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6993" autoAdjust="0"/>
    <p:restoredTop sz="94660"/>
  </p:normalViewPr>
  <p:slideViewPr>
    <p:cSldViewPr snapToGrid="0">
      <p:cViewPr varScale="1">
        <p:scale>
          <a:sx n="51" d="100"/>
          <a:sy n="51" d="100"/>
        </p:scale>
        <p:origin x="1180" y="264"/>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notesMaster" Target="notesMasters/notesMaster1.xml"/><Relationship Id="rId3" Type="http://schemas.openxmlformats.org/officeDocument/2006/relationships/slide" Target="slides/slide2.xml"/><Relationship Id="rId21" Type="http://schemas.openxmlformats.org/officeDocument/2006/relationships/slide" Target="slides/slide20.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microsoft.com/office/2015/10/relationships/revisionInfo" Target="revisionInfo.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presProps" Target="pres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tableStyles" Target="tableStyle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font" Target="fonts/font2.fntdata"/><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theme" Target="theme/theme1.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font" Target="fonts/font1.fntdata"/><Relationship Id="rId30" Type="http://schemas.openxmlformats.org/officeDocument/2006/relationships/viewProps" Target="viewProps.xml"/><Relationship Id="rId8" Type="http://schemas.openxmlformats.org/officeDocument/2006/relationships/slide" Target="slides/slide7.xml"/></Relationships>
</file>

<file path=ppt/diagrams/_rels/data2.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image" Target="../media/image7.png"/><Relationship Id="rId1" Type="http://schemas.openxmlformats.org/officeDocument/2006/relationships/image" Target="../media/image6.png"/><Relationship Id="rId4" Type="http://schemas.openxmlformats.org/officeDocument/2006/relationships/hyperlink" Target="https://www.aihr.com/blog/organizational-development-examples/" TargetMode="External"/></Relationships>
</file>

<file path=ppt/diagrams/_rels/drawing2.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image" Target="../media/image7.png"/><Relationship Id="rId1" Type="http://schemas.openxmlformats.org/officeDocument/2006/relationships/image" Target="../media/image6.png"/><Relationship Id="rId4" Type="http://schemas.openxmlformats.org/officeDocument/2006/relationships/hyperlink" Target="https://www.aihr.com/blog/organizational-development-examples/" TargetMode="External"/></Relationships>
</file>

<file path=ppt/diagrams/colors1.xml><?xml version="1.0" encoding="utf-8"?>
<dgm:colorsDef xmlns:dgm="http://schemas.openxmlformats.org/drawingml/2006/diagram" xmlns:a="http://schemas.openxmlformats.org/drawingml/2006/main" uniqueId="urn:microsoft.com/office/officeart/2005/8/colors/accent3_3">
  <dgm:title val=""/>
  <dgm:desc val=""/>
  <dgm:catLst>
    <dgm:cat type="accent3" pri="11300"/>
  </dgm:catLst>
  <dgm:styleLbl name="node0">
    <dgm:fillClrLst meth="repeat">
      <a:schemeClr val="accent3">
        <a:shade val="80000"/>
      </a:schemeClr>
    </dgm:fillClrLst>
    <dgm:linClrLst meth="repeat">
      <a:schemeClr val="lt1"/>
    </dgm:linClrLst>
    <dgm:effectClrLst/>
    <dgm:txLinClrLst/>
    <dgm:txFillClrLst/>
    <dgm:txEffectClrLst/>
  </dgm:styleLbl>
  <dgm:styleLbl name="node1">
    <dgm:fillClrLst>
      <a:schemeClr val="accent3">
        <a:shade val="80000"/>
      </a:schemeClr>
      <a:schemeClr val="accent3">
        <a:tint val="70000"/>
      </a:schemeClr>
    </dgm:fillClrLst>
    <dgm:linClrLst meth="repeat">
      <a:schemeClr val="lt1"/>
    </dgm:linClrLst>
    <dgm:effectClrLst/>
    <dgm:txLinClrLst/>
    <dgm:txFillClrLst/>
    <dgm:txEffectClrLst/>
  </dgm:styleLbl>
  <dgm:styleLbl name="alignNode1">
    <dgm:fillClrLst>
      <a:schemeClr val="accent3">
        <a:shade val="80000"/>
      </a:schemeClr>
      <a:schemeClr val="accent3">
        <a:tint val="70000"/>
      </a:schemeClr>
    </dgm:fillClrLst>
    <dgm:linClrLst>
      <a:schemeClr val="accent3">
        <a:shade val="80000"/>
      </a:schemeClr>
      <a:schemeClr val="accent3">
        <a:tint val="70000"/>
      </a:schemeClr>
    </dgm:linClrLst>
    <dgm:effectClrLst/>
    <dgm:txLinClrLst/>
    <dgm:txFillClrLst/>
    <dgm:txEffectClrLst/>
  </dgm:styleLbl>
  <dgm:styleLbl name="lnNode1">
    <dgm:fillClrLst>
      <a:schemeClr val="accent3">
        <a:shade val="80000"/>
      </a:schemeClr>
      <a:schemeClr val="accent3">
        <a:tint val="70000"/>
      </a:schemeClr>
    </dgm:fillClrLst>
    <dgm:linClrLst meth="repeat">
      <a:schemeClr val="lt1"/>
    </dgm:linClrLst>
    <dgm:effectClrLst/>
    <dgm:txLinClrLst/>
    <dgm:txFillClrLst/>
    <dgm:txEffectClrLst/>
  </dgm:styleLbl>
  <dgm:styleLbl name="vennNode1">
    <dgm:fillClrLst>
      <a:schemeClr val="accent3">
        <a:shade val="80000"/>
        <a:alpha val="50000"/>
      </a:schemeClr>
      <a:schemeClr val="accent3">
        <a:tint val="70000"/>
        <a:alpha val="50000"/>
      </a:schemeClr>
    </dgm:fillClrLst>
    <dgm:linClrLst meth="repeat">
      <a:schemeClr val="lt1"/>
    </dgm:linClrLst>
    <dgm:effectClrLst/>
    <dgm:txLinClrLst/>
    <dgm:txFillClrLst/>
    <dgm:txEffectClrLst/>
  </dgm:styleLbl>
  <dgm:styleLbl name="node2">
    <dgm:fillClrLst>
      <a:schemeClr val="accent3">
        <a:tint val="99000"/>
      </a:schemeClr>
    </dgm:fillClrLst>
    <dgm:linClrLst meth="repeat">
      <a:schemeClr val="lt1"/>
    </dgm:linClrLst>
    <dgm:effectClrLst/>
    <dgm:txLinClrLst/>
    <dgm:txFillClrLst/>
    <dgm:txEffectClrLst/>
  </dgm:styleLbl>
  <dgm:styleLbl name="node3">
    <dgm:fillClrLst>
      <a:schemeClr val="accent3">
        <a:tint val="80000"/>
      </a:schemeClr>
    </dgm:fillClrLst>
    <dgm:linClrLst meth="repeat">
      <a:schemeClr val="lt1"/>
    </dgm:linClrLst>
    <dgm:effectClrLst/>
    <dgm:txLinClrLst/>
    <dgm:txFillClrLst/>
    <dgm:txEffectClrLst/>
  </dgm:styleLbl>
  <dgm:styleLbl name="node4">
    <dgm:fillClrLst>
      <a:schemeClr val="accent3">
        <a:tint val="70000"/>
      </a:schemeClr>
    </dgm:fillClrLst>
    <dgm:linClrLst meth="repeat">
      <a:schemeClr val="lt1"/>
    </dgm:linClrLst>
    <dgm:effectClrLst/>
    <dgm:txLinClrLst/>
    <dgm:txFillClrLst/>
    <dgm:txEffectClrLst/>
  </dgm:styleLbl>
  <dgm:styleLbl name="fgImgPlace1">
    <dgm:fillClrLst>
      <a:schemeClr val="accent3">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alignImgPlace1">
    <dgm:fillClrLst>
      <a:schemeClr val="accent3">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3">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3">
        <a:shade val="90000"/>
      </a:schemeClr>
      <a:schemeClr val="accent3">
        <a:tint val="70000"/>
      </a:schemeClr>
    </dgm:fillClrLst>
    <dgm:linClrLst>
      <a:schemeClr val="accent3">
        <a:shade val="90000"/>
      </a:schemeClr>
      <a:schemeClr val="accent3">
        <a:tint val="70000"/>
      </a:schemeClr>
    </dgm:linClrLst>
    <dgm:effectClrLst/>
    <dgm:txLinClrLst/>
    <dgm:txFillClrLst/>
    <dgm:txEffectClrLst/>
  </dgm:styleLbl>
  <dgm:styleLbl name="fgSibTrans2D1">
    <dgm:fillClrLst>
      <a:schemeClr val="accent3">
        <a:shade val="90000"/>
      </a:schemeClr>
      <a:schemeClr val="accent3">
        <a:tint val="70000"/>
      </a:schemeClr>
    </dgm:fillClrLst>
    <dgm:linClrLst>
      <a:schemeClr val="accent3">
        <a:shade val="90000"/>
      </a:schemeClr>
      <a:schemeClr val="accent3">
        <a:tint val="70000"/>
      </a:schemeClr>
    </dgm:linClrLst>
    <dgm:effectClrLst/>
    <dgm:txLinClrLst/>
    <dgm:txFillClrLst meth="repeat">
      <a:schemeClr val="lt1"/>
    </dgm:txFillClrLst>
    <dgm:txEffectClrLst/>
  </dgm:styleLbl>
  <dgm:styleLbl name="bgSibTrans2D1">
    <dgm:fillClrLst>
      <a:schemeClr val="accent3">
        <a:shade val="90000"/>
      </a:schemeClr>
      <a:schemeClr val="accent3">
        <a:tint val="70000"/>
      </a:schemeClr>
    </dgm:fillClrLst>
    <dgm:linClrLst>
      <a:schemeClr val="accent3">
        <a:shade val="90000"/>
      </a:schemeClr>
      <a:schemeClr val="accent3">
        <a:tint val="70000"/>
      </a:schemeClr>
    </dgm:linClrLst>
    <dgm:effectClrLst/>
    <dgm:txLinClrLst/>
    <dgm:txFillClrLst meth="repeat">
      <a:schemeClr val="lt1"/>
    </dgm:txFillClrLst>
    <dgm:txEffectClrLst/>
  </dgm:styleLbl>
  <dgm:styleLbl name="sibTrans1D1">
    <dgm:fillClrLst>
      <a:schemeClr val="accent3">
        <a:shade val="90000"/>
      </a:schemeClr>
      <a:schemeClr val="accent3">
        <a:tint val="70000"/>
      </a:schemeClr>
    </dgm:fillClrLst>
    <dgm:linClrLst>
      <a:schemeClr val="accent3">
        <a:shade val="90000"/>
      </a:schemeClr>
      <a:schemeClr val="accent3">
        <a:tint val="70000"/>
      </a:schemeClr>
    </dgm:linClrLst>
    <dgm:effectClrLst/>
    <dgm:txLinClrLst/>
    <dgm:txFillClrLst meth="repeat">
      <a:schemeClr val="tx1"/>
    </dgm:txFillClrLst>
    <dgm:txEffectClrLst/>
  </dgm:styleLbl>
  <dgm:styleLbl name="callout">
    <dgm:fillClrLst meth="repeat">
      <a:schemeClr val="accent3"/>
    </dgm:fillClrLst>
    <dgm:linClrLst meth="repeat">
      <a:schemeClr val="accent3"/>
    </dgm:linClrLst>
    <dgm:effectClrLst/>
    <dgm:txLinClrLst/>
    <dgm:txFillClrLst meth="repeat">
      <a:schemeClr val="tx1"/>
    </dgm:txFillClrLst>
    <dgm:txEffectClrLst/>
  </dgm:styleLbl>
  <dgm:styleLbl name="asst0">
    <dgm:fillClrLst meth="repeat">
      <a:schemeClr val="accent3">
        <a:shade val="80000"/>
      </a:schemeClr>
    </dgm:fillClrLst>
    <dgm:linClrLst meth="repeat">
      <a:schemeClr val="lt1"/>
    </dgm:linClrLst>
    <dgm:effectClrLst/>
    <dgm:txLinClrLst/>
    <dgm:txFillClrLst/>
    <dgm:txEffectClrLst/>
  </dgm:styleLbl>
  <dgm:styleLbl name="asst1">
    <dgm:fillClrLst meth="repeat">
      <a:schemeClr val="accent3">
        <a:shade val="80000"/>
      </a:schemeClr>
    </dgm:fillClrLst>
    <dgm:linClrLst meth="repeat">
      <a:schemeClr val="lt1"/>
    </dgm:linClrLst>
    <dgm:effectClrLst/>
    <dgm:txLinClrLst/>
    <dgm:txFillClrLst/>
    <dgm:txEffectClrLst/>
  </dgm:styleLbl>
  <dgm:styleLbl name="asst2">
    <dgm:fillClrLst>
      <a:schemeClr val="accent3">
        <a:tint val="99000"/>
      </a:schemeClr>
    </dgm:fillClrLst>
    <dgm:linClrLst meth="repeat">
      <a:schemeClr val="lt1"/>
    </dgm:linClrLst>
    <dgm:effectClrLst/>
    <dgm:txLinClrLst/>
    <dgm:txFillClrLst/>
    <dgm:txEffectClrLst/>
  </dgm:styleLbl>
  <dgm:styleLbl name="asst3">
    <dgm:fillClrLst>
      <a:schemeClr val="accent3">
        <a:tint val="80000"/>
      </a:schemeClr>
    </dgm:fillClrLst>
    <dgm:linClrLst meth="repeat">
      <a:schemeClr val="lt1"/>
    </dgm:linClrLst>
    <dgm:effectClrLst/>
    <dgm:txLinClrLst/>
    <dgm:txFillClrLst/>
    <dgm:txEffectClrLst/>
  </dgm:styleLbl>
  <dgm:styleLbl name="asst4">
    <dgm:fillClrLst>
      <a:schemeClr val="accent3">
        <a:tint val="70000"/>
      </a:schemeClr>
    </dgm:fillClrLst>
    <dgm:linClrLst meth="repeat">
      <a:schemeClr val="lt1"/>
    </dgm:linClrLst>
    <dgm:effectClrLst/>
    <dgm:txLinClrLst/>
    <dgm:txFillClrLst/>
    <dgm:txEffectClrLst/>
  </dgm:styleLbl>
  <dgm:styleLbl name="parChTrans2D1">
    <dgm:fillClrLst meth="repeat">
      <a:schemeClr val="accent3">
        <a:tint val="60000"/>
      </a:schemeClr>
    </dgm:fillClrLst>
    <dgm:linClrLst meth="repeat">
      <a:schemeClr val="accent3">
        <a:tint val="60000"/>
      </a:schemeClr>
    </dgm:linClrLst>
    <dgm:effectClrLst/>
    <dgm:txLinClrLst/>
    <dgm:txFillClrLst meth="repeat">
      <a:schemeClr val="lt1"/>
    </dgm:txFillClrLst>
    <dgm:txEffectClrLst/>
  </dgm:styleLbl>
  <dgm:styleLbl name="parChTrans2D2">
    <dgm:fillClrLst meth="repeat">
      <a:schemeClr val="accent3">
        <a:tint val="90000"/>
      </a:schemeClr>
    </dgm:fillClrLst>
    <dgm:linClrLst meth="repeat">
      <a:schemeClr val="accent3">
        <a:tint val="90000"/>
      </a:schemeClr>
    </dgm:linClrLst>
    <dgm:effectClrLst/>
    <dgm:txLinClrLst/>
    <dgm:txFillClrLst/>
    <dgm:txEffectClrLst/>
  </dgm:styleLbl>
  <dgm:styleLbl name="parChTrans2D3">
    <dgm:fillClrLst meth="repeat">
      <a:schemeClr val="accent3">
        <a:tint val="70000"/>
      </a:schemeClr>
    </dgm:fillClrLst>
    <dgm:linClrLst meth="repeat">
      <a:schemeClr val="accent3">
        <a:tint val="70000"/>
      </a:schemeClr>
    </dgm:linClrLst>
    <dgm:effectClrLst/>
    <dgm:txLinClrLst/>
    <dgm:txFillClrLst/>
    <dgm:txEffectClrLst/>
  </dgm:styleLbl>
  <dgm:styleLbl name="parChTrans2D4">
    <dgm:fillClrLst meth="repeat">
      <a:schemeClr val="accent3">
        <a:tint val="50000"/>
      </a:schemeClr>
    </dgm:fillClrLst>
    <dgm:linClrLst meth="repeat">
      <a:schemeClr val="accent3">
        <a:tint val="50000"/>
      </a:schemeClr>
    </dgm:linClrLst>
    <dgm:effectClrLst/>
    <dgm:txLinClrLst/>
    <dgm:txFillClrLst meth="repeat">
      <a:schemeClr val="lt1"/>
    </dgm:txFillClrLst>
    <dgm:txEffectClrLst/>
  </dgm:styleLbl>
  <dgm:styleLbl name="parChTrans1D1">
    <dgm:fillClrLst meth="repeat">
      <a:schemeClr val="accent3">
        <a:shade val="80000"/>
      </a:schemeClr>
    </dgm:fillClrLst>
    <dgm:linClrLst meth="repeat">
      <a:schemeClr val="accent3">
        <a:shade val="80000"/>
      </a:schemeClr>
    </dgm:linClrLst>
    <dgm:effectClrLst/>
    <dgm:txLinClrLst/>
    <dgm:txFillClrLst meth="repeat">
      <a:schemeClr val="tx1"/>
    </dgm:txFillClrLst>
    <dgm:txEffectClrLst/>
  </dgm:styleLbl>
  <dgm:styleLbl name="parChTrans1D2">
    <dgm:fillClrLst meth="repeat">
      <a:schemeClr val="accent3">
        <a:tint val="99000"/>
      </a:schemeClr>
    </dgm:fillClrLst>
    <dgm:linClrLst meth="repeat">
      <a:schemeClr val="accent3">
        <a:tint val="99000"/>
      </a:schemeClr>
    </dgm:linClrLst>
    <dgm:effectClrLst/>
    <dgm:txLinClrLst/>
    <dgm:txFillClrLst meth="repeat">
      <a:schemeClr val="tx1"/>
    </dgm:txFillClrLst>
    <dgm:txEffectClrLst/>
  </dgm:styleLbl>
  <dgm:styleLbl name="parChTrans1D3">
    <dgm:fillClrLst meth="repeat">
      <a:schemeClr val="accent3">
        <a:tint val="80000"/>
      </a:schemeClr>
    </dgm:fillClrLst>
    <dgm:linClrLst meth="repeat">
      <a:schemeClr val="accent3">
        <a:tint val="80000"/>
      </a:schemeClr>
    </dgm:linClrLst>
    <dgm:effectClrLst/>
    <dgm:txLinClrLst/>
    <dgm:txFillClrLst meth="repeat">
      <a:schemeClr val="tx1"/>
    </dgm:txFillClrLst>
    <dgm:txEffectClrLst/>
  </dgm:styleLbl>
  <dgm:styleLbl name="parChTrans1D4">
    <dgm:fillClrLst meth="repeat">
      <a:schemeClr val="accent3">
        <a:tint val="70000"/>
      </a:schemeClr>
    </dgm:fillClrLst>
    <dgm:linClrLst meth="repeat">
      <a:schemeClr val="accent3">
        <a:tint val="70000"/>
      </a:schemeClr>
    </dgm:linClrLst>
    <dgm:effectClrLst/>
    <dgm:txLinClrLst/>
    <dgm:txFillClrLst meth="repeat">
      <a:schemeClr val="tx1"/>
    </dgm:txFillClrLst>
    <dgm:txEffectClrLst/>
  </dgm:styleLbl>
  <dgm:styleLbl name="fgAcc1">
    <dgm:fillClrLst meth="repeat">
      <a:schemeClr val="lt1">
        <a:alpha val="90000"/>
      </a:schemeClr>
    </dgm:fillClrLst>
    <dgm:linClrLst>
      <a:schemeClr val="accent3">
        <a:shade val="80000"/>
      </a:schemeClr>
      <a:schemeClr val="accent3">
        <a:tint val="70000"/>
      </a:schemeClr>
    </dgm:linClrLst>
    <dgm:effectClrLst/>
    <dgm:txLinClrLst/>
    <dgm:txFillClrLst meth="repeat">
      <a:schemeClr val="dk1"/>
    </dgm:txFillClrLst>
    <dgm:txEffectClrLst/>
  </dgm:styleLbl>
  <dgm:styleLbl name="conFgAcc1">
    <dgm:fillClrLst meth="repeat">
      <a:schemeClr val="lt1">
        <a:alpha val="90000"/>
      </a:schemeClr>
    </dgm:fillClrLst>
    <dgm:linClrLst>
      <a:schemeClr val="accent3">
        <a:shade val="80000"/>
      </a:schemeClr>
      <a:schemeClr val="accent3">
        <a:tint val="70000"/>
      </a:schemeClr>
    </dgm:linClrLst>
    <dgm:effectClrLst/>
    <dgm:txLinClrLst/>
    <dgm:txFillClrLst meth="repeat">
      <a:schemeClr val="dk1"/>
    </dgm:txFillClrLst>
    <dgm:txEffectClrLst/>
  </dgm:styleLbl>
  <dgm:styleLbl name="alignAcc1">
    <dgm:fillClrLst meth="repeat">
      <a:schemeClr val="lt1">
        <a:alpha val="90000"/>
      </a:schemeClr>
    </dgm:fillClrLst>
    <dgm:linClrLst>
      <a:schemeClr val="accent3">
        <a:shade val="80000"/>
      </a:schemeClr>
      <a:schemeClr val="accent3">
        <a:tint val="70000"/>
      </a:schemeClr>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3"/>
    </dgm:linClrLst>
    <dgm:effectClrLst/>
    <dgm:txLinClrLst/>
    <dgm:txFillClrLst meth="repeat">
      <a:schemeClr val="dk1"/>
    </dgm:txFillClrLst>
    <dgm:txEffectClrLst/>
  </dgm:styleLbl>
  <dgm:styleLbl name="bgAcc1">
    <dgm:fillClrLst meth="repeat">
      <a:schemeClr val="lt1">
        <a:alpha val="90000"/>
      </a:schemeClr>
    </dgm:fillClrLst>
    <dgm:linClrLst>
      <a:schemeClr val="accent3">
        <a:shade val="80000"/>
      </a:schemeClr>
      <a:schemeClr val="accent3">
        <a:tint val="70000"/>
      </a:schemeClr>
    </dgm:linClrLst>
    <dgm:effectClrLst/>
    <dgm:txLinClrLst/>
    <dgm:txFillClrLst meth="repeat">
      <a:schemeClr val="dk1"/>
    </dgm:txFillClrLst>
    <dgm:txEffectClrLst/>
  </dgm:styleLbl>
  <dgm:styleLbl name="solidFgAcc1">
    <dgm:fillClrLst meth="repeat">
      <a:schemeClr val="lt1"/>
    </dgm:fillClrLst>
    <dgm:linClrLst>
      <a:schemeClr val="accent3">
        <a:shade val="80000"/>
      </a:schemeClr>
      <a:schemeClr val="accent3">
        <a:tint val="70000"/>
      </a:schemeClr>
    </dgm:linClrLst>
    <dgm:effectClrLst/>
    <dgm:txLinClrLst/>
    <dgm:txFillClrLst meth="repeat">
      <a:schemeClr val="dk1"/>
    </dgm:txFillClrLst>
    <dgm:txEffectClrLst/>
  </dgm:styleLbl>
  <dgm:styleLbl name="solidAlignAcc1">
    <dgm:fillClrLst meth="repeat">
      <a:schemeClr val="lt1"/>
    </dgm:fillClrLst>
    <dgm:linClrLst meth="repeat">
      <a:schemeClr val="accent3"/>
    </dgm:linClrLst>
    <dgm:effectClrLst/>
    <dgm:txLinClrLst/>
    <dgm:txFillClrLst meth="repeat">
      <a:schemeClr val="dk1"/>
    </dgm:txFillClrLst>
    <dgm:txEffectClrLst/>
  </dgm:styleLbl>
  <dgm:styleLbl name="solidBgAcc1">
    <dgm:fillClrLst meth="repeat">
      <a:schemeClr val="lt1"/>
    </dgm:fillClrLst>
    <dgm:linClrLst meth="repeat">
      <a:schemeClr val="accent3"/>
    </dgm:linClrLst>
    <dgm:effectClrLst/>
    <dgm:txLinClrLst/>
    <dgm:txFillClrLst meth="repeat">
      <a:schemeClr val="dk1"/>
    </dgm:txFillClrLst>
    <dgm:txEffectClrLst/>
  </dgm:styleLbl>
  <dgm:styleLbl name="fgAccFollowNode1">
    <dgm:fillClrLst meth="repeat">
      <a:schemeClr val="accent3">
        <a:alpha val="90000"/>
        <a:tint val="40000"/>
      </a:schemeClr>
    </dgm:fillClrLst>
    <dgm:linClrLst meth="repeat">
      <a:schemeClr val="accent3">
        <a:alpha val="90000"/>
        <a:tint val="40000"/>
      </a:schemeClr>
    </dgm:linClrLst>
    <dgm:effectClrLst/>
    <dgm:txLinClrLst/>
    <dgm:txFillClrLst meth="repeat">
      <a:schemeClr val="dk1"/>
    </dgm:txFillClrLst>
    <dgm:txEffectClrLst/>
  </dgm:styleLbl>
  <dgm:styleLbl name="alignAccFollowNode1">
    <dgm:fillClrLst meth="repeat">
      <a:schemeClr val="accent3">
        <a:alpha val="90000"/>
        <a:tint val="40000"/>
      </a:schemeClr>
    </dgm:fillClrLst>
    <dgm:linClrLst meth="repeat">
      <a:schemeClr val="accent3">
        <a:alpha val="90000"/>
        <a:tint val="40000"/>
      </a:schemeClr>
    </dgm:linClrLst>
    <dgm:effectClrLst/>
    <dgm:txLinClrLst/>
    <dgm:txFillClrLst meth="repeat">
      <a:schemeClr val="dk1"/>
    </dgm:txFillClrLst>
    <dgm:txEffectClrLst/>
  </dgm:styleLbl>
  <dgm:styleLbl name="bgAccFollowNode1">
    <dgm:fillClrLst meth="repeat">
      <a:schemeClr val="accent3">
        <a:alpha val="90000"/>
        <a:tint val="40000"/>
      </a:schemeClr>
    </dgm:fillClrLst>
    <dgm:linClrLst meth="repeat">
      <a:schemeClr val="lt1"/>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3">
        <a:shade val="80000"/>
      </a:schemeClr>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3">
        <a:tint val="99000"/>
      </a:schemeClr>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3">
        <a:tint val="80000"/>
      </a:schemeClr>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3">
        <a:tint val="70000"/>
      </a:schemeClr>
    </dgm:linClrLst>
    <dgm:effectClrLst/>
    <dgm:txLinClrLst/>
    <dgm:txFillClrLst meth="repeat">
      <a:schemeClr val="dk1"/>
    </dgm:txFillClrLst>
    <dgm:txEffectClrLst/>
  </dgm:styleLbl>
  <dgm:styleLbl name="bgShp">
    <dgm:fillClrLst meth="repeat">
      <a:schemeClr val="accent3">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3">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3">
        <a:tint val="50000"/>
        <a:alpha val="40000"/>
      </a:schemeClr>
    </dgm:fillClrLst>
    <dgm:linClrLst meth="repeat">
      <a:schemeClr val="accent3"/>
    </dgm:linClrLst>
    <dgm:effectClrLst/>
    <dgm:txLinClrLst/>
    <dgm:txFillClrLst meth="repeat">
      <a:schemeClr val="lt1"/>
    </dgm:txFillClrLst>
    <dgm:txEffectClrLst/>
  </dgm:styleLbl>
  <dgm:styleLbl name="fgShp">
    <dgm:fillClrLst meth="repeat">
      <a:schemeClr val="accent3">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accent0_2">
  <dgm:title val=""/>
  <dgm:desc val=""/>
  <dgm:catLst>
    <dgm:cat type="mainScheme" pri="10200"/>
  </dgm:catLst>
  <dgm:styleLbl name="node0">
    <dgm:fillClrLst meth="repeat">
      <a:schemeClr val="lt1"/>
    </dgm:fillClrLst>
    <dgm:linClrLst meth="repeat">
      <a:schemeClr val="dk2">
        <a:shade val="80000"/>
      </a:schemeClr>
    </dgm:linClrLst>
    <dgm:effectClrLst/>
    <dgm:txLinClrLst/>
    <dgm:txFillClrLst meth="repeat">
      <a:schemeClr val="dk2"/>
    </dgm:txFillClrLst>
    <dgm:txEffectClrLst/>
  </dgm:styleLbl>
  <dgm:styleLbl name="node1">
    <dgm:fillClrLst meth="repeat">
      <a:schemeClr val="lt1"/>
    </dgm:fillClrLst>
    <dgm:linClrLst meth="repeat">
      <a:schemeClr val="dk2">
        <a:shade val="80000"/>
      </a:schemeClr>
    </dgm:linClrLst>
    <dgm:effectClrLst/>
    <dgm:txLinClrLst/>
    <dgm:txFillClrLst meth="repeat">
      <a:schemeClr val="dk2"/>
    </dgm:txFillClrLst>
    <dgm:txEffectClrLst/>
  </dgm:styleLbl>
  <dgm:styleLbl name="alignNode1">
    <dgm:fillClrLst meth="repeat">
      <a:schemeClr val="lt1"/>
    </dgm:fillClrLst>
    <dgm:linClrLst meth="repeat">
      <a:schemeClr val="dk2">
        <a:shade val="80000"/>
      </a:schemeClr>
    </dgm:linClrLst>
    <dgm:effectClrLst/>
    <dgm:txLinClrLst/>
    <dgm:txFillClrLst meth="repeat">
      <a:schemeClr val="dk2"/>
    </dgm:txFillClrLst>
    <dgm:txEffectClrLst/>
  </dgm:styleLbl>
  <dgm:styleLbl name="lnNode1">
    <dgm:fillClrLst meth="repeat">
      <a:schemeClr val="lt1"/>
    </dgm:fillClrLst>
    <dgm:linClrLst meth="repeat">
      <a:schemeClr val="dk2">
        <a:shade val="80000"/>
      </a:schemeClr>
    </dgm:linClrLst>
    <dgm:effectClrLst/>
    <dgm:txLinClrLst/>
    <dgm:txFillClrLst meth="repeat">
      <a:schemeClr val="dk2"/>
    </dgm:txFillClrLst>
    <dgm:txEffectClrLst/>
  </dgm:styleLbl>
  <dgm:styleLbl name="vennNode1">
    <dgm:fillClrLst meth="repeat">
      <a:schemeClr val="lt1">
        <a:alpha val="50000"/>
      </a:schemeClr>
    </dgm:fillClrLst>
    <dgm:linClrLst meth="repeat">
      <a:schemeClr val="dk2">
        <a:shade val="80000"/>
      </a:schemeClr>
    </dgm:linClrLst>
    <dgm:effectClrLst/>
    <dgm:txLinClrLst/>
    <dgm:txFillClrLst/>
    <dgm:txEffectClrLst/>
  </dgm:styleLbl>
  <dgm:styleLbl name="node2">
    <dgm:fillClrLst meth="repeat">
      <a:schemeClr val="lt1"/>
    </dgm:fillClrLst>
    <dgm:linClrLst meth="repeat">
      <a:schemeClr val="dk2">
        <a:shade val="80000"/>
      </a:schemeClr>
    </dgm:linClrLst>
    <dgm:effectClrLst/>
    <dgm:txLinClrLst/>
    <dgm:txFillClrLst meth="repeat">
      <a:schemeClr val="dk2"/>
    </dgm:txFillClrLst>
    <dgm:txEffectClrLst/>
  </dgm:styleLbl>
  <dgm:styleLbl name="node3">
    <dgm:fillClrLst meth="repeat">
      <a:schemeClr val="lt1"/>
    </dgm:fillClrLst>
    <dgm:linClrLst meth="repeat">
      <a:schemeClr val="dk2">
        <a:shade val="80000"/>
      </a:schemeClr>
    </dgm:linClrLst>
    <dgm:effectClrLst/>
    <dgm:txLinClrLst/>
    <dgm:txFillClrLst meth="repeat">
      <a:schemeClr val="dk2"/>
    </dgm:txFillClrLst>
    <dgm:txEffectClrLst/>
  </dgm:styleLbl>
  <dgm:styleLbl name="node4">
    <dgm:fillClrLst meth="repeat">
      <a:schemeClr val="lt1"/>
    </dgm:fillClrLst>
    <dgm:linClrLst meth="repeat">
      <a:schemeClr val="dk2">
        <a:shade val="80000"/>
      </a:schemeClr>
    </dgm:linClrLst>
    <dgm:effectClrLst/>
    <dgm:txLinClrLst/>
    <dgm:txFillClrLst meth="repeat">
      <a:schemeClr val="dk2"/>
    </dgm:txFillClrLst>
    <dgm:txEffectClrLst/>
  </dgm:styleLbl>
  <dgm:styleLbl name="fgImgPlace1">
    <dgm:fillClrLst meth="repeat">
      <a:schemeClr val="dk2">
        <a:tint val="40000"/>
      </a:schemeClr>
    </dgm:fillClrLst>
    <dgm:linClrLst meth="repeat">
      <a:schemeClr val="dk2">
        <a:shade val="80000"/>
      </a:schemeClr>
    </dgm:linClrLst>
    <dgm:effectClrLst/>
    <dgm:txLinClrLst/>
    <dgm:txFillClrLst meth="repeat">
      <a:schemeClr val="lt1"/>
    </dgm:txFillClrLst>
    <dgm:txEffectClrLst/>
  </dgm:styleLbl>
  <dgm:styleLbl name="alignImgPlace1">
    <dgm:fillClrLst meth="repeat">
      <a:schemeClr val="dk2">
        <a:tint val="40000"/>
      </a:schemeClr>
    </dgm:fillClrLst>
    <dgm:linClrLst meth="repeat">
      <a:schemeClr val="dk2">
        <a:shade val="80000"/>
      </a:schemeClr>
    </dgm:linClrLst>
    <dgm:effectClrLst/>
    <dgm:txLinClrLst/>
    <dgm:txFillClrLst meth="repeat">
      <a:schemeClr val="lt1"/>
    </dgm:txFillClrLst>
    <dgm:txEffectClrLst/>
  </dgm:styleLbl>
  <dgm:styleLbl name="bgImgPlace1">
    <dgm:fillClrLst meth="repeat">
      <a:schemeClr val="dk2">
        <a:tint val="40000"/>
      </a:schemeClr>
    </dgm:fillClrLst>
    <dgm:linClrLst meth="repeat">
      <a:schemeClr val="dk2">
        <a:shade val="80000"/>
      </a:schemeClr>
    </dgm:linClrLst>
    <dgm:effectClrLst/>
    <dgm:txLinClrLst/>
    <dgm:txFillClrLst meth="repeat">
      <a:schemeClr val="lt1"/>
    </dgm:txFillClrLst>
    <dgm:txEffectClrLst/>
  </dgm:styleLbl>
  <dgm:styleLbl name="sibTrans2D1">
    <dgm:fillClrLst meth="repeat">
      <a:schemeClr val="dk2">
        <a:tint val="60000"/>
      </a:schemeClr>
    </dgm:fillClrLst>
    <dgm:linClrLst meth="repeat">
      <a:schemeClr val="dk2">
        <a:tint val="60000"/>
      </a:schemeClr>
    </dgm:linClrLst>
    <dgm:effectClrLst/>
    <dgm:txLinClrLst/>
    <dgm:txFillClrLst meth="repeat">
      <a:schemeClr val="dk2"/>
    </dgm:txFillClrLst>
    <dgm:txEffectClrLst/>
  </dgm:styleLbl>
  <dgm:styleLbl name="fgSibTrans2D1">
    <dgm:fillClrLst meth="repeat">
      <a:schemeClr val="dk2">
        <a:tint val="60000"/>
      </a:schemeClr>
    </dgm:fillClrLst>
    <dgm:linClrLst meth="repeat">
      <a:schemeClr val="dk2">
        <a:tint val="60000"/>
      </a:schemeClr>
    </dgm:linClrLst>
    <dgm:effectClrLst/>
    <dgm:txLinClrLst/>
    <dgm:txFillClrLst meth="repeat">
      <a:schemeClr val="dk2"/>
    </dgm:txFillClrLst>
    <dgm:txEffectClrLst/>
  </dgm:styleLbl>
  <dgm:styleLbl name="bgSibTrans2D1">
    <dgm:fillClrLst meth="repeat">
      <a:schemeClr val="dk2">
        <a:tint val="60000"/>
      </a:schemeClr>
    </dgm:fillClrLst>
    <dgm:linClrLst meth="repeat">
      <a:schemeClr val="dk2">
        <a:tint val="60000"/>
      </a:schemeClr>
    </dgm:linClrLst>
    <dgm:effectClrLst/>
    <dgm:txLinClrLst/>
    <dgm:txFillClrLst meth="repeat">
      <a:schemeClr val="dk2"/>
    </dgm:txFillClrLst>
    <dgm:txEffectClrLst/>
  </dgm:styleLbl>
  <dgm:styleLbl name="sibTrans1D1">
    <dgm:fillClrLst meth="repeat">
      <a:schemeClr val="dk2"/>
    </dgm:fillClrLst>
    <dgm:linClrLst meth="repeat">
      <a:schemeClr val="dk2"/>
    </dgm:linClrLst>
    <dgm:effectClrLst/>
    <dgm:txLinClrLst/>
    <dgm:txFillClrLst meth="repeat">
      <a:schemeClr val="tx1"/>
    </dgm:txFillClrLst>
    <dgm:txEffectClrLst/>
  </dgm:styleLbl>
  <dgm:styleLbl name="callout">
    <dgm:fillClrLst meth="repeat">
      <a:schemeClr val="dk2"/>
    </dgm:fillClrLst>
    <dgm:linClrLst meth="repeat">
      <a:schemeClr val="dk2"/>
    </dgm:linClrLst>
    <dgm:effectClrLst/>
    <dgm:txLinClrLst/>
    <dgm:txFillClrLst meth="repeat">
      <a:schemeClr val="tx1"/>
    </dgm:txFillClrLst>
    <dgm:txEffectClrLst/>
  </dgm:styleLbl>
  <dgm:styleLbl name="asst0">
    <dgm:fillClrLst meth="repeat">
      <a:schemeClr val="lt1"/>
    </dgm:fillClrLst>
    <dgm:linClrLst meth="repeat">
      <a:schemeClr val="dk2">
        <a:shade val="80000"/>
      </a:schemeClr>
    </dgm:linClrLst>
    <dgm:effectClrLst/>
    <dgm:txLinClrLst/>
    <dgm:txFillClrLst meth="repeat">
      <a:schemeClr val="dk2"/>
    </dgm:txFillClrLst>
    <dgm:txEffectClrLst/>
  </dgm:styleLbl>
  <dgm:styleLbl name="asst1">
    <dgm:fillClrLst meth="repeat">
      <a:schemeClr val="lt1"/>
    </dgm:fillClrLst>
    <dgm:linClrLst meth="repeat">
      <a:schemeClr val="dk2">
        <a:shade val="80000"/>
      </a:schemeClr>
    </dgm:linClrLst>
    <dgm:effectClrLst/>
    <dgm:txLinClrLst/>
    <dgm:txFillClrLst meth="repeat">
      <a:schemeClr val="dk2"/>
    </dgm:txFillClrLst>
    <dgm:txEffectClrLst/>
  </dgm:styleLbl>
  <dgm:styleLbl name="asst2">
    <dgm:fillClrLst meth="repeat">
      <a:schemeClr val="lt1"/>
    </dgm:fillClrLst>
    <dgm:linClrLst meth="repeat">
      <a:schemeClr val="dk2">
        <a:shade val="80000"/>
      </a:schemeClr>
    </dgm:linClrLst>
    <dgm:effectClrLst/>
    <dgm:txLinClrLst/>
    <dgm:txFillClrLst meth="repeat">
      <a:schemeClr val="dk2"/>
    </dgm:txFillClrLst>
    <dgm:txEffectClrLst/>
  </dgm:styleLbl>
  <dgm:styleLbl name="asst3">
    <dgm:fillClrLst meth="repeat">
      <a:schemeClr val="lt1"/>
    </dgm:fillClrLst>
    <dgm:linClrLst meth="repeat">
      <a:schemeClr val="dk2">
        <a:shade val="80000"/>
      </a:schemeClr>
    </dgm:linClrLst>
    <dgm:effectClrLst/>
    <dgm:txLinClrLst/>
    <dgm:txFillClrLst meth="repeat">
      <a:schemeClr val="dk2"/>
    </dgm:txFillClrLst>
    <dgm:txEffectClrLst/>
  </dgm:styleLbl>
  <dgm:styleLbl name="asst4">
    <dgm:fillClrLst meth="repeat">
      <a:schemeClr val="lt1"/>
    </dgm:fillClrLst>
    <dgm:linClrLst meth="repeat">
      <a:schemeClr val="dk2">
        <a:shade val="80000"/>
      </a:schemeClr>
    </dgm:linClrLst>
    <dgm:effectClrLst/>
    <dgm:txLinClrLst/>
    <dgm:txFillClrLst meth="repeat">
      <a:schemeClr val="dk2"/>
    </dgm:txFillClrLst>
    <dgm:txEffectClrLst/>
  </dgm:styleLbl>
  <dgm:styleLbl name="parChTrans2D1">
    <dgm:fillClrLst meth="repeat">
      <a:schemeClr val="dk2">
        <a:tint val="60000"/>
      </a:schemeClr>
    </dgm:fillClrLst>
    <dgm:linClrLst meth="repeat">
      <a:schemeClr val="dk2">
        <a:tint val="60000"/>
      </a:schemeClr>
    </dgm:linClrLst>
    <dgm:effectClrLst/>
    <dgm:txLinClrLst/>
    <dgm:txFillClrLst/>
    <dgm:txEffectClrLst/>
  </dgm:styleLbl>
  <dgm:styleLbl name="parChTrans2D2">
    <dgm:fillClrLst meth="repeat">
      <a:schemeClr val="dk2"/>
    </dgm:fillClrLst>
    <dgm:linClrLst meth="repeat">
      <a:schemeClr val="dk2"/>
    </dgm:linClrLst>
    <dgm:effectClrLst/>
    <dgm:txLinClrLst/>
    <dgm:txFillClrLst/>
    <dgm:txEffectClrLst/>
  </dgm:styleLbl>
  <dgm:styleLbl name="parChTrans2D3">
    <dgm:fillClrLst meth="repeat">
      <a:schemeClr val="dk2"/>
    </dgm:fillClrLst>
    <dgm:linClrLst meth="repeat">
      <a:schemeClr val="dk2"/>
    </dgm:linClrLst>
    <dgm:effectClrLst/>
    <dgm:txLinClrLst/>
    <dgm:txFillClrLst/>
    <dgm:txEffectClrLst/>
  </dgm:styleLbl>
  <dgm:styleLbl name="parChTrans2D4">
    <dgm:fillClrLst meth="repeat">
      <a:schemeClr val="dk2"/>
    </dgm:fillClrLst>
    <dgm:linClrLst meth="repeat">
      <a:schemeClr val="dk2"/>
    </dgm:linClrLst>
    <dgm:effectClrLst/>
    <dgm:txLinClrLst/>
    <dgm:txFillClrLst meth="repeat">
      <a:schemeClr val="lt1"/>
    </dgm:txFillClrLst>
    <dgm:txEffectClrLst/>
  </dgm:styleLbl>
  <dgm:styleLbl name="parChTrans1D1">
    <dgm:fillClrLst meth="repeat">
      <a:schemeClr val="dk2"/>
    </dgm:fillClrLst>
    <dgm:linClrLst meth="repeat">
      <a:schemeClr val="dk2">
        <a:shade val="60000"/>
      </a:schemeClr>
    </dgm:linClrLst>
    <dgm:effectClrLst/>
    <dgm:txLinClrLst/>
    <dgm:txFillClrLst meth="repeat">
      <a:schemeClr val="tx1"/>
    </dgm:txFillClrLst>
    <dgm:txEffectClrLst/>
  </dgm:styleLbl>
  <dgm:styleLbl name="parChTrans1D2">
    <dgm:fillClrLst meth="repeat">
      <a:schemeClr val="dk2"/>
    </dgm:fillClrLst>
    <dgm:linClrLst meth="repeat">
      <a:schemeClr val="dk2">
        <a:shade val="60000"/>
      </a:schemeClr>
    </dgm:linClrLst>
    <dgm:effectClrLst/>
    <dgm:txLinClrLst/>
    <dgm:txFillClrLst meth="repeat">
      <a:schemeClr val="tx1"/>
    </dgm:txFillClrLst>
    <dgm:txEffectClrLst/>
  </dgm:styleLbl>
  <dgm:styleLbl name="parChTrans1D3">
    <dgm:fillClrLst meth="repeat">
      <a:schemeClr val="dk2"/>
    </dgm:fillClrLst>
    <dgm:linClrLst meth="repeat">
      <a:schemeClr val="dk2">
        <a:shade val="80000"/>
      </a:schemeClr>
    </dgm:linClrLst>
    <dgm:effectClrLst/>
    <dgm:txLinClrLst/>
    <dgm:txFillClrLst meth="repeat">
      <a:schemeClr val="tx1"/>
    </dgm:txFillClrLst>
    <dgm:txEffectClrLst/>
  </dgm:styleLbl>
  <dgm:styleLbl name="parChTrans1D4">
    <dgm:fillClrLst meth="repeat">
      <a:schemeClr val="dk2"/>
    </dgm:fillClrLst>
    <dgm:linClrLst meth="repeat">
      <a:schemeClr val="dk2">
        <a:shade val="80000"/>
      </a:schemeClr>
    </dgm:linClrLst>
    <dgm:effectClrLst/>
    <dgm:txLinClrLst/>
    <dgm:txFillClrLst meth="repeat">
      <a:schemeClr val="tx1"/>
    </dgm:txFillClrLst>
    <dgm:txEffectClrLst/>
  </dgm:styleLbl>
  <dgm:styleLbl name="fgAcc1">
    <dgm:fillClrLst meth="repeat">
      <a:schemeClr val="dk2">
        <a:alpha val="90000"/>
        <a:tint val="40000"/>
      </a:schemeClr>
    </dgm:fillClrLst>
    <dgm:linClrLst meth="repeat">
      <a:schemeClr val="dk2"/>
    </dgm:linClrLst>
    <dgm:effectClrLst/>
    <dgm:txLinClrLst/>
    <dgm:txFillClrLst meth="repeat">
      <a:schemeClr val="dk2"/>
    </dgm:txFillClrLst>
    <dgm:txEffectClrLst/>
  </dgm:styleLbl>
  <dgm:styleLbl name="conFgAcc1">
    <dgm:fillClrLst meth="repeat">
      <a:schemeClr val="dk2">
        <a:alpha val="90000"/>
        <a:tint val="40000"/>
      </a:schemeClr>
    </dgm:fillClrLst>
    <dgm:linClrLst meth="repeat">
      <a:schemeClr val="dk2"/>
    </dgm:linClrLst>
    <dgm:effectClrLst/>
    <dgm:txLinClrLst/>
    <dgm:txFillClrLst meth="repeat">
      <a:schemeClr val="dk2"/>
    </dgm:txFillClrLst>
    <dgm:txEffectClrLst/>
  </dgm:styleLbl>
  <dgm:styleLbl name="alignAcc1">
    <dgm:fillClrLst meth="repeat">
      <a:schemeClr val="dk2">
        <a:alpha val="90000"/>
        <a:tint val="40000"/>
      </a:schemeClr>
    </dgm:fillClrLst>
    <dgm:linClrLst meth="repeat">
      <a:schemeClr val="dk2"/>
    </dgm:linClrLst>
    <dgm:effectClrLst/>
    <dgm:txLinClrLst/>
    <dgm:txFillClrLst meth="repeat">
      <a:schemeClr val="dk2"/>
    </dgm:txFillClrLst>
    <dgm:txEffectClrLst/>
  </dgm:styleLbl>
  <dgm:styleLbl name="trAlignAcc1">
    <dgm:fillClrLst meth="repeat">
      <a:schemeClr val="dk2">
        <a:alpha val="40000"/>
        <a:tint val="40000"/>
      </a:schemeClr>
    </dgm:fillClrLst>
    <dgm:linClrLst meth="repeat">
      <a:schemeClr val="dk2"/>
    </dgm:linClrLst>
    <dgm:effectClrLst/>
    <dgm:txLinClrLst/>
    <dgm:txFillClrLst meth="repeat">
      <a:schemeClr val="dk2"/>
    </dgm:txFillClrLst>
    <dgm:txEffectClrLst/>
  </dgm:styleLbl>
  <dgm:styleLbl name="bgAcc1">
    <dgm:fillClrLst meth="repeat">
      <a:schemeClr val="dk2">
        <a:alpha val="90000"/>
        <a:tint val="40000"/>
      </a:schemeClr>
    </dgm:fillClrLst>
    <dgm:linClrLst meth="repeat">
      <a:schemeClr val="dk2"/>
    </dgm:linClrLst>
    <dgm:effectClrLst/>
    <dgm:txLinClrLst/>
    <dgm:txFillClrLst meth="repeat">
      <a:schemeClr val="dk2"/>
    </dgm:txFillClrLst>
    <dgm:txEffectClrLst/>
  </dgm:styleLbl>
  <dgm:styleLbl name="solidFgAcc1">
    <dgm:fillClrLst meth="repeat">
      <a:schemeClr val="lt1"/>
    </dgm:fillClrLst>
    <dgm:linClrLst meth="repeat">
      <a:schemeClr val="dk2"/>
    </dgm:linClrLst>
    <dgm:effectClrLst/>
    <dgm:txLinClrLst/>
    <dgm:txFillClrLst meth="repeat">
      <a:schemeClr val="dk2"/>
    </dgm:txFillClrLst>
    <dgm:txEffectClrLst/>
  </dgm:styleLbl>
  <dgm:styleLbl name="solidAlignAcc1">
    <dgm:fillClrLst meth="repeat">
      <a:schemeClr val="lt1"/>
    </dgm:fillClrLst>
    <dgm:linClrLst meth="repeat">
      <a:schemeClr val="dk2"/>
    </dgm:linClrLst>
    <dgm:effectClrLst/>
    <dgm:txLinClrLst/>
    <dgm:txFillClrLst meth="repeat">
      <a:schemeClr val="dk2"/>
    </dgm:txFillClrLst>
    <dgm:txEffectClrLst/>
  </dgm:styleLbl>
  <dgm:styleLbl name="solidBgAcc1">
    <dgm:fillClrLst meth="repeat">
      <a:schemeClr val="lt1"/>
    </dgm:fillClrLst>
    <dgm:linClrLst meth="repeat">
      <a:schemeClr val="dk2"/>
    </dgm:linClrLst>
    <dgm:effectClrLst/>
    <dgm:txLinClrLst/>
    <dgm:txFillClrLst meth="repeat">
      <a:schemeClr val="dk2"/>
    </dgm:txFillClrLst>
    <dgm:txEffectClrLst/>
  </dgm:styleLbl>
  <dgm:styleLbl name="fgAccFollowNode1">
    <dgm:fillClrLst meth="repeat">
      <a:schemeClr val="lt1">
        <a:alpha val="90000"/>
        <a:tint val="40000"/>
      </a:schemeClr>
    </dgm:fillClrLst>
    <dgm:linClrLst meth="repeat">
      <a:schemeClr val="dk2">
        <a:alpha val="90000"/>
      </a:schemeClr>
    </dgm:linClrLst>
    <dgm:effectClrLst/>
    <dgm:txLinClrLst/>
    <dgm:txFillClrLst meth="repeat">
      <a:schemeClr val="dk2"/>
    </dgm:txFillClrLst>
    <dgm:txEffectClrLst/>
  </dgm:styleLbl>
  <dgm:styleLbl name="alignAccFollowNode1">
    <dgm:fillClrLst meth="repeat">
      <a:schemeClr val="lt1">
        <a:alpha val="90000"/>
        <a:tint val="40000"/>
      </a:schemeClr>
    </dgm:fillClrLst>
    <dgm:linClrLst meth="repeat">
      <a:schemeClr val="dk2">
        <a:alpha val="90000"/>
      </a:schemeClr>
    </dgm:linClrLst>
    <dgm:effectClrLst/>
    <dgm:txLinClrLst/>
    <dgm:txFillClrLst meth="repeat">
      <a:schemeClr val="dk2"/>
    </dgm:txFillClrLst>
    <dgm:txEffectClrLst/>
  </dgm:styleLbl>
  <dgm:styleLbl name="bgAccFollowNode1">
    <dgm:fillClrLst meth="repeat">
      <a:schemeClr val="lt1">
        <a:alpha val="90000"/>
        <a:tint val="40000"/>
      </a:schemeClr>
    </dgm:fillClrLst>
    <dgm:linClrLst meth="repeat">
      <a:schemeClr val="dk2">
        <a:alpha val="90000"/>
      </a:schemeClr>
    </dgm:linClrLst>
    <dgm:effectClrLst/>
    <dgm:txLinClrLst/>
    <dgm:txFillClrLst meth="repeat">
      <a:schemeClr val="dk2"/>
    </dgm:txFillClrLst>
    <dgm:txEffectClrLst/>
  </dgm:styleLbl>
  <dgm:styleLbl name="fgAcc0">
    <dgm:fillClrLst meth="repeat">
      <a:schemeClr val="dk2">
        <a:alpha val="90000"/>
        <a:tint val="40000"/>
      </a:schemeClr>
    </dgm:fillClrLst>
    <dgm:linClrLst meth="repeat">
      <a:schemeClr val="dk2"/>
    </dgm:linClrLst>
    <dgm:effectClrLst/>
    <dgm:txLinClrLst/>
    <dgm:txFillClrLst meth="repeat">
      <a:schemeClr val="dk2"/>
    </dgm:txFillClrLst>
    <dgm:txEffectClrLst/>
  </dgm:styleLbl>
  <dgm:styleLbl name="fgAcc2">
    <dgm:fillClrLst meth="repeat">
      <a:schemeClr val="dk2">
        <a:alpha val="90000"/>
        <a:tint val="40000"/>
      </a:schemeClr>
    </dgm:fillClrLst>
    <dgm:linClrLst meth="repeat">
      <a:schemeClr val="dk2"/>
    </dgm:linClrLst>
    <dgm:effectClrLst/>
    <dgm:txLinClrLst/>
    <dgm:txFillClrLst meth="repeat">
      <a:schemeClr val="dk2"/>
    </dgm:txFillClrLst>
    <dgm:txEffectClrLst/>
  </dgm:styleLbl>
  <dgm:styleLbl name="fgAcc3">
    <dgm:fillClrLst meth="repeat">
      <a:schemeClr val="dk2">
        <a:alpha val="90000"/>
        <a:tint val="40000"/>
      </a:schemeClr>
    </dgm:fillClrLst>
    <dgm:linClrLst meth="repeat">
      <a:schemeClr val="dk2"/>
    </dgm:linClrLst>
    <dgm:effectClrLst/>
    <dgm:txLinClrLst/>
    <dgm:txFillClrLst meth="repeat">
      <a:schemeClr val="dk2"/>
    </dgm:txFillClrLst>
    <dgm:txEffectClrLst/>
  </dgm:styleLbl>
  <dgm:styleLbl name="fgAcc4">
    <dgm:fillClrLst meth="repeat">
      <a:schemeClr val="dk2">
        <a:alpha val="90000"/>
        <a:tint val="40000"/>
      </a:schemeClr>
    </dgm:fillClrLst>
    <dgm:linClrLst meth="repeat">
      <a:schemeClr val="dk2"/>
    </dgm:linClrLst>
    <dgm:effectClrLst/>
    <dgm:txLinClrLst/>
    <dgm:txFillClrLst meth="repeat">
      <a:schemeClr val="dk2"/>
    </dgm:txFillClrLst>
    <dgm:txEffectClrLst/>
  </dgm:styleLbl>
  <dgm:styleLbl name="bgShp">
    <dgm:fillClrLst meth="repeat">
      <a:schemeClr val="dk2">
        <a:tint val="40000"/>
      </a:schemeClr>
    </dgm:fillClrLst>
    <dgm:linClrLst meth="repeat">
      <a:schemeClr val="dk2"/>
    </dgm:linClrLst>
    <dgm:effectClrLst/>
    <dgm:txLinClrLst/>
    <dgm:txFillClrLst meth="repeat">
      <a:schemeClr val="dk1"/>
    </dgm:txFillClrLst>
    <dgm:txEffectClrLst/>
  </dgm:styleLbl>
  <dgm:styleLbl name="dkBgShp">
    <dgm:fillClrLst meth="repeat">
      <a:schemeClr val="dk2">
        <a:shade val="80000"/>
      </a:schemeClr>
    </dgm:fillClrLst>
    <dgm:linClrLst meth="repeat">
      <a:schemeClr val="dk2"/>
    </dgm:linClrLst>
    <dgm:effectClrLst/>
    <dgm:txLinClrLst/>
    <dgm:txFillClrLst meth="repeat">
      <a:schemeClr val="lt2"/>
    </dgm:txFillClrLst>
    <dgm:txEffectClrLst/>
  </dgm:styleLbl>
  <dgm:styleLbl name="trBgShp">
    <dgm:fillClrLst meth="repeat">
      <a:schemeClr val="dk2">
        <a:tint val="50000"/>
        <a:alpha val="40000"/>
      </a:schemeClr>
    </dgm:fillClrLst>
    <dgm:linClrLst meth="repeat">
      <a:schemeClr val="dk2"/>
    </dgm:linClrLst>
    <dgm:effectClrLst/>
    <dgm:txLinClrLst/>
    <dgm:txFillClrLst meth="repeat">
      <a:schemeClr val="lt2"/>
    </dgm:txFillClrLst>
    <dgm:txEffectClrLst/>
  </dgm:styleLbl>
  <dgm:styleLbl name="fgShp">
    <dgm:fillClrLst meth="repeat">
      <a:schemeClr val="dk2">
        <a:tint val="60000"/>
      </a:schemeClr>
    </dgm:fillClrLst>
    <dgm:linClrLst meth="repeat">
      <a:schemeClr val="lt1"/>
    </dgm:linClrLst>
    <dgm:effectClrLst/>
    <dgm:txLinClrLst/>
    <dgm:txFillClrLst meth="repeat">
      <a:schemeClr val="dk2"/>
    </dgm:txFillClrLst>
    <dgm:txEffectClrLst/>
  </dgm:styleLbl>
  <dgm:styleLbl name="revTx">
    <dgm:fillClrLst meth="repeat">
      <a:schemeClr val="lt1">
        <a:alpha val="0"/>
      </a:schemeClr>
    </dgm:fillClrLst>
    <dgm:linClrLst meth="repeat">
      <a:schemeClr val="dk2">
        <a:alpha val="0"/>
      </a:schemeClr>
    </dgm:linClrLst>
    <dgm:effectClrLst/>
    <dgm:txLinClrLst/>
    <dgm:txFillClrLst meth="repeat">
      <a:schemeClr val="tx1"/>
    </dgm:txFillClrLst>
    <dgm:txEffectClrLst/>
  </dgm:styleLbl>
</dgm:colorsDef>
</file>

<file path=ppt/diagrams/colors4.xml><?xml version="1.0" encoding="utf-8"?>
<dgm:colorsDef xmlns:dgm="http://schemas.openxmlformats.org/drawingml/2006/diagram" xmlns:a="http://schemas.openxmlformats.org/drawingml/2006/main" uniqueId="urn:microsoft.com/office/officeart/2005/8/colors/accent3_3">
  <dgm:title val=""/>
  <dgm:desc val=""/>
  <dgm:catLst>
    <dgm:cat type="accent3" pri="11300"/>
  </dgm:catLst>
  <dgm:styleLbl name="node0">
    <dgm:fillClrLst meth="repeat">
      <a:schemeClr val="accent3">
        <a:shade val="80000"/>
      </a:schemeClr>
    </dgm:fillClrLst>
    <dgm:linClrLst meth="repeat">
      <a:schemeClr val="lt1"/>
    </dgm:linClrLst>
    <dgm:effectClrLst/>
    <dgm:txLinClrLst/>
    <dgm:txFillClrLst/>
    <dgm:txEffectClrLst/>
  </dgm:styleLbl>
  <dgm:styleLbl name="node1">
    <dgm:fillClrLst>
      <a:schemeClr val="accent3">
        <a:shade val="80000"/>
      </a:schemeClr>
      <a:schemeClr val="accent3">
        <a:tint val="70000"/>
      </a:schemeClr>
    </dgm:fillClrLst>
    <dgm:linClrLst meth="repeat">
      <a:schemeClr val="lt1"/>
    </dgm:linClrLst>
    <dgm:effectClrLst/>
    <dgm:txLinClrLst/>
    <dgm:txFillClrLst/>
    <dgm:txEffectClrLst/>
  </dgm:styleLbl>
  <dgm:styleLbl name="alignNode1">
    <dgm:fillClrLst>
      <a:schemeClr val="accent3">
        <a:shade val="80000"/>
      </a:schemeClr>
      <a:schemeClr val="accent3">
        <a:tint val="70000"/>
      </a:schemeClr>
    </dgm:fillClrLst>
    <dgm:linClrLst>
      <a:schemeClr val="accent3">
        <a:shade val="80000"/>
      </a:schemeClr>
      <a:schemeClr val="accent3">
        <a:tint val="70000"/>
      </a:schemeClr>
    </dgm:linClrLst>
    <dgm:effectClrLst/>
    <dgm:txLinClrLst/>
    <dgm:txFillClrLst/>
    <dgm:txEffectClrLst/>
  </dgm:styleLbl>
  <dgm:styleLbl name="lnNode1">
    <dgm:fillClrLst>
      <a:schemeClr val="accent3">
        <a:shade val="80000"/>
      </a:schemeClr>
      <a:schemeClr val="accent3">
        <a:tint val="70000"/>
      </a:schemeClr>
    </dgm:fillClrLst>
    <dgm:linClrLst meth="repeat">
      <a:schemeClr val="lt1"/>
    </dgm:linClrLst>
    <dgm:effectClrLst/>
    <dgm:txLinClrLst/>
    <dgm:txFillClrLst/>
    <dgm:txEffectClrLst/>
  </dgm:styleLbl>
  <dgm:styleLbl name="vennNode1">
    <dgm:fillClrLst>
      <a:schemeClr val="accent3">
        <a:shade val="80000"/>
        <a:alpha val="50000"/>
      </a:schemeClr>
      <a:schemeClr val="accent3">
        <a:tint val="70000"/>
        <a:alpha val="50000"/>
      </a:schemeClr>
    </dgm:fillClrLst>
    <dgm:linClrLst meth="repeat">
      <a:schemeClr val="lt1"/>
    </dgm:linClrLst>
    <dgm:effectClrLst/>
    <dgm:txLinClrLst/>
    <dgm:txFillClrLst/>
    <dgm:txEffectClrLst/>
  </dgm:styleLbl>
  <dgm:styleLbl name="node2">
    <dgm:fillClrLst>
      <a:schemeClr val="accent3">
        <a:tint val="99000"/>
      </a:schemeClr>
    </dgm:fillClrLst>
    <dgm:linClrLst meth="repeat">
      <a:schemeClr val="lt1"/>
    </dgm:linClrLst>
    <dgm:effectClrLst/>
    <dgm:txLinClrLst/>
    <dgm:txFillClrLst/>
    <dgm:txEffectClrLst/>
  </dgm:styleLbl>
  <dgm:styleLbl name="node3">
    <dgm:fillClrLst>
      <a:schemeClr val="accent3">
        <a:tint val="80000"/>
      </a:schemeClr>
    </dgm:fillClrLst>
    <dgm:linClrLst meth="repeat">
      <a:schemeClr val="lt1"/>
    </dgm:linClrLst>
    <dgm:effectClrLst/>
    <dgm:txLinClrLst/>
    <dgm:txFillClrLst/>
    <dgm:txEffectClrLst/>
  </dgm:styleLbl>
  <dgm:styleLbl name="node4">
    <dgm:fillClrLst>
      <a:schemeClr val="accent3">
        <a:tint val="70000"/>
      </a:schemeClr>
    </dgm:fillClrLst>
    <dgm:linClrLst meth="repeat">
      <a:schemeClr val="lt1"/>
    </dgm:linClrLst>
    <dgm:effectClrLst/>
    <dgm:txLinClrLst/>
    <dgm:txFillClrLst/>
    <dgm:txEffectClrLst/>
  </dgm:styleLbl>
  <dgm:styleLbl name="fgImgPlace1">
    <dgm:fillClrLst>
      <a:schemeClr val="accent3">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alignImgPlace1">
    <dgm:fillClrLst>
      <a:schemeClr val="accent3">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3">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3">
        <a:shade val="90000"/>
      </a:schemeClr>
      <a:schemeClr val="accent3">
        <a:tint val="70000"/>
      </a:schemeClr>
    </dgm:fillClrLst>
    <dgm:linClrLst>
      <a:schemeClr val="accent3">
        <a:shade val="90000"/>
      </a:schemeClr>
      <a:schemeClr val="accent3">
        <a:tint val="70000"/>
      </a:schemeClr>
    </dgm:linClrLst>
    <dgm:effectClrLst/>
    <dgm:txLinClrLst/>
    <dgm:txFillClrLst/>
    <dgm:txEffectClrLst/>
  </dgm:styleLbl>
  <dgm:styleLbl name="fgSibTrans2D1">
    <dgm:fillClrLst>
      <a:schemeClr val="accent3">
        <a:shade val="90000"/>
      </a:schemeClr>
      <a:schemeClr val="accent3">
        <a:tint val="70000"/>
      </a:schemeClr>
    </dgm:fillClrLst>
    <dgm:linClrLst>
      <a:schemeClr val="accent3">
        <a:shade val="90000"/>
      </a:schemeClr>
      <a:schemeClr val="accent3">
        <a:tint val="70000"/>
      </a:schemeClr>
    </dgm:linClrLst>
    <dgm:effectClrLst/>
    <dgm:txLinClrLst/>
    <dgm:txFillClrLst meth="repeat">
      <a:schemeClr val="lt1"/>
    </dgm:txFillClrLst>
    <dgm:txEffectClrLst/>
  </dgm:styleLbl>
  <dgm:styleLbl name="bgSibTrans2D1">
    <dgm:fillClrLst>
      <a:schemeClr val="accent3">
        <a:shade val="90000"/>
      </a:schemeClr>
      <a:schemeClr val="accent3">
        <a:tint val="70000"/>
      </a:schemeClr>
    </dgm:fillClrLst>
    <dgm:linClrLst>
      <a:schemeClr val="accent3">
        <a:shade val="90000"/>
      </a:schemeClr>
      <a:schemeClr val="accent3">
        <a:tint val="70000"/>
      </a:schemeClr>
    </dgm:linClrLst>
    <dgm:effectClrLst/>
    <dgm:txLinClrLst/>
    <dgm:txFillClrLst meth="repeat">
      <a:schemeClr val="lt1"/>
    </dgm:txFillClrLst>
    <dgm:txEffectClrLst/>
  </dgm:styleLbl>
  <dgm:styleLbl name="sibTrans1D1">
    <dgm:fillClrLst>
      <a:schemeClr val="accent3">
        <a:shade val="90000"/>
      </a:schemeClr>
      <a:schemeClr val="accent3">
        <a:tint val="70000"/>
      </a:schemeClr>
    </dgm:fillClrLst>
    <dgm:linClrLst>
      <a:schemeClr val="accent3">
        <a:shade val="90000"/>
      </a:schemeClr>
      <a:schemeClr val="accent3">
        <a:tint val="70000"/>
      </a:schemeClr>
    </dgm:linClrLst>
    <dgm:effectClrLst/>
    <dgm:txLinClrLst/>
    <dgm:txFillClrLst meth="repeat">
      <a:schemeClr val="tx1"/>
    </dgm:txFillClrLst>
    <dgm:txEffectClrLst/>
  </dgm:styleLbl>
  <dgm:styleLbl name="callout">
    <dgm:fillClrLst meth="repeat">
      <a:schemeClr val="accent3"/>
    </dgm:fillClrLst>
    <dgm:linClrLst meth="repeat">
      <a:schemeClr val="accent3"/>
    </dgm:linClrLst>
    <dgm:effectClrLst/>
    <dgm:txLinClrLst/>
    <dgm:txFillClrLst meth="repeat">
      <a:schemeClr val="tx1"/>
    </dgm:txFillClrLst>
    <dgm:txEffectClrLst/>
  </dgm:styleLbl>
  <dgm:styleLbl name="asst0">
    <dgm:fillClrLst meth="repeat">
      <a:schemeClr val="accent3">
        <a:shade val="80000"/>
      </a:schemeClr>
    </dgm:fillClrLst>
    <dgm:linClrLst meth="repeat">
      <a:schemeClr val="lt1"/>
    </dgm:linClrLst>
    <dgm:effectClrLst/>
    <dgm:txLinClrLst/>
    <dgm:txFillClrLst/>
    <dgm:txEffectClrLst/>
  </dgm:styleLbl>
  <dgm:styleLbl name="asst1">
    <dgm:fillClrLst meth="repeat">
      <a:schemeClr val="accent3">
        <a:shade val="80000"/>
      </a:schemeClr>
    </dgm:fillClrLst>
    <dgm:linClrLst meth="repeat">
      <a:schemeClr val="lt1"/>
    </dgm:linClrLst>
    <dgm:effectClrLst/>
    <dgm:txLinClrLst/>
    <dgm:txFillClrLst/>
    <dgm:txEffectClrLst/>
  </dgm:styleLbl>
  <dgm:styleLbl name="asst2">
    <dgm:fillClrLst>
      <a:schemeClr val="accent3">
        <a:tint val="99000"/>
      </a:schemeClr>
    </dgm:fillClrLst>
    <dgm:linClrLst meth="repeat">
      <a:schemeClr val="lt1"/>
    </dgm:linClrLst>
    <dgm:effectClrLst/>
    <dgm:txLinClrLst/>
    <dgm:txFillClrLst/>
    <dgm:txEffectClrLst/>
  </dgm:styleLbl>
  <dgm:styleLbl name="asst3">
    <dgm:fillClrLst>
      <a:schemeClr val="accent3">
        <a:tint val="80000"/>
      </a:schemeClr>
    </dgm:fillClrLst>
    <dgm:linClrLst meth="repeat">
      <a:schemeClr val="lt1"/>
    </dgm:linClrLst>
    <dgm:effectClrLst/>
    <dgm:txLinClrLst/>
    <dgm:txFillClrLst/>
    <dgm:txEffectClrLst/>
  </dgm:styleLbl>
  <dgm:styleLbl name="asst4">
    <dgm:fillClrLst>
      <a:schemeClr val="accent3">
        <a:tint val="70000"/>
      </a:schemeClr>
    </dgm:fillClrLst>
    <dgm:linClrLst meth="repeat">
      <a:schemeClr val="lt1"/>
    </dgm:linClrLst>
    <dgm:effectClrLst/>
    <dgm:txLinClrLst/>
    <dgm:txFillClrLst/>
    <dgm:txEffectClrLst/>
  </dgm:styleLbl>
  <dgm:styleLbl name="parChTrans2D1">
    <dgm:fillClrLst meth="repeat">
      <a:schemeClr val="accent3">
        <a:tint val="60000"/>
      </a:schemeClr>
    </dgm:fillClrLst>
    <dgm:linClrLst meth="repeat">
      <a:schemeClr val="accent3">
        <a:tint val="60000"/>
      </a:schemeClr>
    </dgm:linClrLst>
    <dgm:effectClrLst/>
    <dgm:txLinClrLst/>
    <dgm:txFillClrLst meth="repeat">
      <a:schemeClr val="lt1"/>
    </dgm:txFillClrLst>
    <dgm:txEffectClrLst/>
  </dgm:styleLbl>
  <dgm:styleLbl name="parChTrans2D2">
    <dgm:fillClrLst meth="repeat">
      <a:schemeClr val="accent3">
        <a:tint val="90000"/>
      </a:schemeClr>
    </dgm:fillClrLst>
    <dgm:linClrLst meth="repeat">
      <a:schemeClr val="accent3">
        <a:tint val="90000"/>
      </a:schemeClr>
    </dgm:linClrLst>
    <dgm:effectClrLst/>
    <dgm:txLinClrLst/>
    <dgm:txFillClrLst/>
    <dgm:txEffectClrLst/>
  </dgm:styleLbl>
  <dgm:styleLbl name="parChTrans2D3">
    <dgm:fillClrLst meth="repeat">
      <a:schemeClr val="accent3">
        <a:tint val="70000"/>
      </a:schemeClr>
    </dgm:fillClrLst>
    <dgm:linClrLst meth="repeat">
      <a:schemeClr val="accent3">
        <a:tint val="70000"/>
      </a:schemeClr>
    </dgm:linClrLst>
    <dgm:effectClrLst/>
    <dgm:txLinClrLst/>
    <dgm:txFillClrLst/>
    <dgm:txEffectClrLst/>
  </dgm:styleLbl>
  <dgm:styleLbl name="parChTrans2D4">
    <dgm:fillClrLst meth="repeat">
      <a:schemeClr val="accent3">
        <a:tint val="50000"/>
      </a:schemeClr>
    </dgm:fillClrLst>
    <dgm:linClrLst meth="repeat">
      <a:schemeClr val="accent3">
        <a:tint val="50000"/>
      </a:schemeClr>
    </dgm:linClrLst>
    <dgm:effectClrLst/>
    <dgm:txLinClrLst/>
    <dgm:txFillClrLst meth="repeat">
      <a:schemeClr val="lt1"/>
    </dgm:txFillClrLst>
    <dgm:txEffectClrLst/>
  </dgm:styleLbl>
  <dgm:styleLbl name="parChTrans1D1">
    <dgm:fillClrLst meth="repeat">
      <a:schemeClr val="accent3">
        <a:shade val="80000"/>
      </a:schemeClr>
    </dgm:fillClrLst>
    <dgm:linClrLst meth="repeat">
      <a:schemeClr val="accent3">
        <a:shade val="80000"/>
      </a:schemeClr>
    </dgm:linClrLst>
    <dgm:effectClrLst/>
    <dgm:txLinClrLst/>
    <dgm:txFillClrLst meth="repeat">
      <a:schemeClr val="tx1"/>
    </dgm:txFillClrLst>
    <dgm:txEffectClrLst/>
  </dgm:styleLbl>
  <dgm:styleLbl name="parChTrans1D2">
    <dgm:fillClrLst meth="repeat">
      <a:schemeClr val="accent3">
        <a:tint val="99000"/>
      </a:schemeClr>
    </dgm:fillClrLst>
    <dgm:linClrLst meth="repeat">
      <a:schemeClr val="accent3">
        <a:tint val="99000"/>
      </a:schemeClr>
    </dgm:linClrLst>
    <dgm:effectClrLst/>
    <dgm:txLinClrLst/>
    <dgm:txFillClrLst meth="repeat">
      <a:schemeClr val="tx1"/>
    </dgm:txFillClrLst>
    <dgm:txEffectClrLst/>
  </dgm:styleLbl>
  <dgm:styleLbl name="parChTrans1D3">
    <dgm:fillClrLst meth="repeat">
      <a:schemeClr val="accent3">
        <a:tint val="80000"/>
      </a:schemeClr>
    </dgm:fillClrLst>
    <dgm:linClrLst meth="repeat">
      <a:schemeClr val="accent3">
        <a:tint val="80000"/>
      </a:schemeClr>
    </dgm:linClrLst>
    <dgm:effectClrLst/>
    <dgm:txLinClrLst/>
    <dgm:txFillClrLst meth="repeat">
      <a:schemeClr val="tx1"/>
    </dgm:txFillClrLst>
    <dgm:txEffectClrLst/>
  </dgm:styleLbl>
  <dgm:styleLbl name="parChTrans1D4">
    <dgm:fillClrLst meth="repeat">
      <a:schemeClr val="accent3">
        <a:tint val="70000"/>
      </a:schemeClr>
    </dgm:fillClrLst>
    <dgm:linClrLst meth="repeat">
      <a:schemeClr val="accent3">
        <a:tint val="70000"/>
      </a:schemeClr>
    </dgm:linClrLst>
    <dgm:effectClrLst/>
    <dgm:txLinClrLst/>
    <dgm:txFillClrLst meth="repeat">
      <a:schemeClr val="tx1"/>
    </dgm:txFillClrLst>
    <dgm:txEffectClrLst/>
  </dgm:styleLbl>
  <dgm:styleLbl name="fgAcc1">
    <dgm:fillClrLst meth="repeat">
      <a:schemeClr val="lt1">
        <a:alpha val="90000"/>
      </a:schemeClr>
    </dgm:fillClrLst>
    <dgm:linClrLst>
      <a:schemeClr val="accent3">
        <a:shade val="80000"/>
      </a:schemeClr>
      <a:schemeClr val="accent3">
        <a:tint val="70000"/>
      </a:schemeClr>
    </dgm:linClrLst>
    <dgm:effectClrLst/>
    <dgm:txLinClrLst/>
    <dgm:txFillClrLst meth="repeat">
      <a:schemeClr val="dk1"/>
    </dgm:txFillClrLst>
    <dgm:txEffectClrLst/>
  </dgm:styleLbl>
  <dgm:styleLbl name="conFgAcc1">
    <dgm:fillClrLst meth="repeat">
      <a:schemeClr val="lt1">
        <a:alpha val="90000"/>
      </a:schemeClr>
    </dgm:fillClrLst>
    <dgm:linClrLst>
      <a:schemeClr val="accent3">
        <a:shade val="80000"/>
      </a:schemeClr>
      <a:schemeClr val="accent3">
        <a:tint val="70000"/>
      </a:schemeClr>
    </dgm:linClrLst>
    <dgm:effectClrLst/>
    <dgm:txLinClrLst/>
    <dgm:txFillClrLst meth="repeat">
      <a:schemeClr val="dk1"/>
    </dgm:txFillClrLst>
    <dgm:txEffectClrLst/>
  </dgm:styleLbl>
  <dgm:styleLbl name="alignAcc1">
    <dgm:fillClrLst meth="repeat">
      <a:schemeClr val="lt1">
        <a:alpha val="90000"/>
      </a:schemeClr>
    </dgm:fillClrLst>
    <dgm:linClrLst>
      <a:schemeClr val="accent3">
        <a:shade val="80000"/>
      </a:schemeClr>
      <a:schemeClr val="accent3">
        <a:tint val="70000"/>
      </a:schemeClr>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3"/>
    </dgm:linClrLst>
    <dgm:effectClrLst/>
    <dgm:txLinClrLst/>
    <dgm:txFillClrLst meth="repeat">
      <a:schemeClr val="dk1"/>
    </dgm:txFillClrLst>
    <dgm:txEffectClrLst/>
  </dgm:styleLbl>
  <dgm:styleLbl name="bgAcc1">
    <dgm:fillClrLst meth="repeat">
      <a:schemeClr val="lt1">
        <a:alpha val="90000"/>
      </a:schemeClr>
    </dgm:fillClrLst>
    <dgm:linClrLst>
      <a:schemeClr val="accent3">
        <a:shade val="80000"/>
      </a:schemeClr>
      <a:schemeClr val="accent3">
        <a:tint val="70000"/>
      </a:schemeClr>
    </dgm:linClrLst>
    <dgm:effectClrLst/>
    <dgm:txLinClrLst/>
    <dgm:txFillClrLst meth="repeat">
      <a:schemeClr val="dk1"/>
    </dgm:txFillClrLst>
    <dgm:txEffectClrLst/>
  </dgm:styleLbl>
  <dgm:styleLbl name="solidFgAcc1">
    <dgm:fillClrLst meth="repeat">
      <a:schemeClr val="lt1"/>
    </dgm:fillClrLst>
    <dgm:linClrLst>
      <a:schemeClr val="accent3">
        <a:shade val="80000"/>
      </a:schemeClr>
      <a:schemeClr val="accent3">
        <a:tint val="70000"/>
      </a:schemeClr>
    </dgm:linClrLst>
    <dgm:effectClrLst/>
    <dgm:txLinClrLst/>
    <dgm:txFillClrLst meth="repeat">
      <a:schemeClr val="dk1"/>
    </dgm:txFillClrLst>
    <dgm:txEffectClrLst/>
  </dgm:styleLbl>
  <dgm:styleLbl name="solidAlignAcc1">
    <dgm:fillClrLst meth="repeat">
      <a:schemeClr val="lt1"/>
    </dgm:fillClrLst>
    <dgm:linClrLst meth="repeat">
      <a:schemeClr val="accent3"/>
    </dgm:linClrLst>
    <dgm:effectClrLst/>
    <dgm:txLinClrLst/>
    <dgm:txFillClrLst meth="repeat">
      <a:schemeClr val="dk1"/>
    </dgm:txFillClrLst>
    <dgm:txEffectClrLst/>
  </dgm:styleLbl>
  <dgm:styleLbl name="solidBgAcc1">
    <dgm:fillClrLst meth="repeat">
      <a:schemeClr val="lt1"/>
    </dgm:fillClrLst>
    <dgm:linClrLst meth="repeat">
      <a:schemeClr val="accent3"/>
    </dgm:linClrLst>
    <dgm:effectClrLst/>
    <dgm:txLinClrLst/>
    <dgm:txFillClrLst meth="repeat">
      <a:schemeClr val="dk1"/>
    </dgm:txFillClrLst>
    <dgm:txEffectClrLst/>
  </dgm:styleLbl>
  <dgm:styleLbl name="fgAccFollowNode1">
    <dgm:fillClrLst meth="repeat">
      <a:schemeClr val="accent3">
        <a:alpha val="90000"/>
        <a:tint val="40000"/>
      </a:schemeClr>
    </dgm:fillClrLst>
    <dgm:linClrLst meth="repeat">
      <a:schemeClr val="accent3">
        <a:alpha val="90000"/>
        <a:tint val="40000"/>
      </a:schemeClr>
    </dgm:linClrLst>
    <dgm:effectClrLst/>
    <dgm:txLinClrLst/>
    <dgm:txFillClrLst meth="repeat">
      <a:schemeClr val="dk1"/>
    </dgm:txFillClrLst>
    <dgm:txEffectClrLst/>
  </dgm:styleLbl>
  <dgm:styleLbl name="alignAccFollowNode1">
    <dgm:fillClrLst meth="repeat">
      <a:schemeClr val="accent3">
        <a:alpha val="90000"/>
        <a:tint val="40000"/>
      </a:schemeClr>
    </dgm:fillClrLst>
    <dgm:linClrLst meth="repeat">
      <a:schemeClr val="accent3">
        <a:alpha val="90000"/>
        <a:tint val="40000"/>
      </a:schemeClr>
    </dgm:linClrLst>
    <dgm:effectClrLst/>
    <dgm:txLinClrLst/>
    <dgm:txFillClrLst meth="repeat">
      <a:schemeClr val="dk1"/>
    </dgm:txFillClrLst>
    <dgm:txEffectClrLst/>
  </dgm:styleLbl>
  <dgm:styleLbl name="bgAccFollowNode1">
    <dgm:fillClrLst meth="repeat">
      <a:schemeClr val="accent3">
        <a:alpha val="90000"/>
        <a:tint val="40000"/>
      </a:schemeClr>
    </dgm:fillClrLst>
    <dgm:linClrLst meth="repeat">
      <a:schemeClr val="lt1"/>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3">
        <a:shade val="80000"/>
      </a:schemeClr>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3">
        <a:tint val="99000"/>
      </a:schemeClr>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3">
        <a:tint val="80000"/>
      </a:schemeClr>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3">
        <a:tint val="70000"/>
      </a:schemeClr>
    </dgm:linClrLst>
    <dgm:effectClrLst/>
    <dgm:txLinClrLst/>
    <dgm:txFillClrLst meth="repeat">
      <a:schemeClr val="dk1"/>
    </dgm:txFillClrLst>
    <dgm:txEffectClrLst/>
  </dgm:styleLbl>
  <dgm:styleLbl name="bgShp">
    <dgm:fillClrLst meth="repeat">
      <a:schemeClr val="accent3">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3">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3">
        <a:tint val="50000"/>
        <a:alpha val="40000"/>
      </a:schemeClr>
    </dgm:fillClrLst>
    <dgm:linClrLst meth="repeat">
      <a:schemeClr val="accent3"/>
    </dgm:linClrLst>
    <dgm:effectClrLst/>
    <dgm:txLinClrLst/>
    <dgm:txFillClrLst meth="repeat">
      <a:schemeClr val="lt1"/>
    </dgm:txFillClrLst>
    <dgm:txEffectClrLst/>
  </dgm:styleLbl>
  <dgm:styleLbl name="fgShp">
    <dgm:fillClrLst meth="repeat">
      <a:schemeClr val="accent3">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70CC9743-305D-4B21-ADC9-9C45B9698F8E}" type="doc">
      <dgm:prSet loTypeId="urn:microsoft.com/office/officeart/2005/8/layout/chevron1" loCatId="process" qsTypeId="urn:microsoft.com/office/officeart/2005/8/quickstyle/simple1" qsCatId="simple" csTypeId="urn:microsoft.com/office/officeart/2005/8/colors/accent3_3" csCatId="accent3" phldr="1"/>
      <dgm:spPr/>
      <dgm:t>
        <a:bodyPr/>
        <a:lstStyle/>
        <a:p>
          <a:endParaRPr lang="en-GB"/>
        </a:p>
      </dgm:t>
    </dgm:pt>
    <dgm:pt modelId="{8412AD60-4BE9-492E-BA12-3C07ECBC1364}">
      <dgm:prSet phldrT="[Text]" custT="1"/>
      <dgm:spPr/>
      <dgm:t>
        <a:bodyPr/>
        <a:lstStyle/>
        <a:p>
          <a:r>
            <a:rPr lang="en-GB" sz="1400">
              <a:latin typeface="Aptos" panose="020B0004020202020204" pitchFamily="34" charset="0"/>
            </a:rPr>
            <a:t>WEEK 1</a:t>
          </a:r>
        </a:p>
      </dgm:t>
    </dgm:pt>
    <dgm:pt modelId="{BFF04887-C451-4B5B-BA58-C30DA0449260}" type="parTrans" cxnId="{69C6DC12-5566-445D-BE44-61C87ADCDAAE}">
      <dgm:prSet/>
      <dgm:spPr/>
      <dgm:t>
        <a:bodyPr/>
        <a:lstStyle/>
        <a:p>
          <a:endParaRPr lang="en-GB" sz="1400">
            <a:latin typeface="Aptos" panose="020B0004020202020204" pitchFamily="34" charset="0"/>
          </a:endParaRPr>
        </a:p>
      </dgm:t>
    </dgm:pt>
    <dgm:pt modelId="{7EEAC42E-971B-4B60-942B-F21F996CFF8B}" type="sibTrans" cxnId="{69C6DC12-5566-445D-BE44-61C87ADCDAAE}">
      <dgm:prSet/>
      <dgm:spPr/>
      <dgm:t>
        <a:bodyPr/>
        <a:lstStyle/>
        <a:p>
          <a:endParaRPr lang="en-GB" sz="1400">
            <a:latin typeface="Aptos" panose="020B0004020202020204" pitchFamily="34" charset="0"/>
          </a:endParaRPr>
        </a:p>
      </dgm:t>
    </dgm:pt>
    <dgm:pt modelId="{81AC69AF-6685-4227-9B83-2FC21DD8C8EA}">
      <dgm:prSet phldrT="[Text]" custT="1"/>
      <dgm:spPr/>
      <dgm:t>
        <a:bodyPr/>
        <a:lstStyle/>
        <a:p>
          <a:r>
            <a:rPr lang="en-GB" sz="1400">
              <a:latin typeface="Aptos" panose="020B0004020202020204" pitchFamily="34" charset="0"/>
            </a:rPr>
            <a:t>WEEK 2</a:t>
          </a:r>
        </a:p>
      </dgm:t>
    </dgm:pt>
    <dgm:pt modelId="{E5807A3C-FD0B-4880-BB01-DE7CCA6F2752}" type="parTrans" cxnId="{7013D3A3-C73F-4BE5-843F-5D475F94D549}">
      <dgm:prSet/>
      <dgm:spPr/>
      <dgm:t>
        <a:bodyPr/>
        <a:lstStyle/>
        <a:p>
          <a:endParaRPr lang="en-GB" sz="1400">
            <a:latin typeface="Aptos" panose="020B0004020202020204" pitchFamily="34" charset="0"/>
          </a:endParaRPr>
        </a:p>
      </dgm:t>
    </dgm:pt>
    <dgm:pt modelId="{885CF119-D490-4D77-AB86-BDB4C8465263}" type="sibTrans" cxnId="{7013D3A3-C73F-4BE5-843F-5D475F94D549}">
      <dgm:prSet/>
      <dgm:spPr/>
      <dgm:t>
        <a:bodyPr/>
        <a:lstStyle/>
        <a:p>
          <a:endParaRPr lang="en-GB" sz="1400">
            <a:latin typeface="Aptos" panose="020B0004020202020204" pitchFamily="34" charset="0"/>
          </a:endParaRPr>
        </a:p>
      </dgm:t>
    </dgm:pt>
    <dgm:pt modelId="{0B71A537-D638-4641-850B-FA68922D1B18}">
      <dgm:prSet phldrT="[Text]" custT="1"/>
      <dgm:spPr/>
      <dgm:t>
        <a:bodyPr/>
        <a:lstStyle/>
        <a:p>
          <a:r>
            <a:rPr lang="en-GB" sz="1400">
              <a:latin typeface="Aptos" panose="020B0004020202020204" pitchFamily="34" charset="0"/>
            </a:rPr>
            <a:t>WEEK 3</a:t>
          </a:r>
        </a:p>
      </dgm:t>
    </dgm:pt>
    <dgm:pt modelId="{246EF22E-FE38-4B05-B023-AB4E3FD6AE31}" type="parTrans" cxnId="{D52FD005-80BD-4D6B-8FCD-7607A70B233A}">
      <dgm:prSet/>
      <dgm:spPr/>
      <dgm:t>
        <a:bodyPr/>
        <a:lstStyle/>
        <a:p>
          <a:endParaRPr lang="en-GB" sz="1400">
            <a:latin typeface="Aptos" panose="020B0004020202020204" pitchFamily="34" charset="0"/>
          </a:endParaRPr>
        </a:p>
      </dgm:t>
    </dgm:pt>
    <dgm:pt modelId="{CCEA4A47-23D2-4521-B2D2-18E4760C555A}" type="sibTrans" cxnId="{D52FD005-80BD-4D6B-8FCD-7607A70B233A}">
      <dgm:prSet/>
      <dgm:spPr/>
      <dgm:t>
        <a:bodyPr/>
        <a:lstStyle/>
        <a:p>
          <a:endParaRPr lang="en-GB" sz="1400">
            <a:latin typeface="Aptos" panose="020B0004020202020204" pitchFamily="34" charset="0"/>
          </a:endParaRPr>
        </a:p>
      </dgm:t>
    </dgm:pt>
    <dgm:pt modelId="{9FAB7071-B6B7-452C-8866-FED2A744818F}">
      <dgm:prSet custT="1"/>
      <dgm:spPr/>
      <dgm:t>
        <a:bodyPr/>
        <a:lstStyle/>
        <a:p>
          <a:r>
            <a:rPr lang="en-GB" sz="1400">
              <a:latin typeface="Aptos" panose="020B0004020202020204" pitchFamily="34" charset="0"/>
            </a:rPr>
            <a:t>WEEK 4</a:t>
          </a:r>
        </a:p>
      </dgm:t>
    </dgm:pt>
    <dgm:pt modelId="{23E8CCB2-4343-4A40-868D-264107BCDC43}" type="parTrans" cxnId="{9CC358D6-AB64-4F73-B307-6AD262530EF0}">
      <dgm:prSet/>
      <dgm:spPr/>
      <dgm:t>
        <a:bodyPr/>
        <a:lstStyle/>
        <a:p>
          <a:endParaRPr lang="en-GB" sz="1400">
            <a:latin typeface="Aptos" panose="020B0004020202020204" pitchFamily="34" charset="0"/>
          </a:endParaRPr>
        </a:p>
      </dgm:t>
    </dgm:pt>
    <dgm:pt modelId="{24DDF9F4-EB08-41CF-8E7D-45AAEDB89F2E}" type="sibTrans" cxnId="{9CC358D6-AB64-4F73-B307-6AD262530EF0}">
      <dgm:prSet/>
      <dgm:spPr/>
      <dgm:t>
        <a:bodyPr/>
        <a:lstStyle/>
        <a:p>
          <a:endParaRPr lang="en-GB" sz="1400">
            <a:latin typeface="Aptos" panose="020B0004020202020204" pitchFamily="34" charset="0"/>
          </a:endParaRPr>
        </a:p>
      </dgm:t>
    </dgm:pt>
    <dgm:pt modelId="{F5792DB4-0C34-4A11-B1F6-4782AD2271D0}">
      <dgm:prSet custT="1"/>
      <dgm:spPr/>
      <dgm:t>
        <a:bodyPr/>
        <a:lstStyle/>
        <a:p>
          <a:r>
            <a:rPr lang="en-GB" sz="1400">
              <a:latin typeface="Aptos" panose="020B0004020202020204" pitchFamily="34" charset="0"/>
            </a:rPr>
            <a:t>WEEK 5</a:t>
          </a:r>
        </a:p>
      </dgm:t>
    </dgm:pt>
    <dgm:pt modelId="{8B699E06-96AC-4791-AE02-E36DD4311270}" type="parTrans" cxnId="{A0881889-387D-4CBA-9C88-A7C1465F599C}">
      <dgm:prSet/>
      <dgm:spPr/>
      <dgm:t>
        <a:bodyPr/>
        <a:lstStyle/>
        <a:p>
          <a:endParaRPr lang="en-GB" sz="1400">
            <a:latin typeface="Aptos" panose="020B0004020202020204" pitchFamily="34" charset="0"/>
          </a:endParaRPr>
        </a:p>
      </dgm:t>
    </dgm:pt>
    <dgm:pt modelId="{8AACC8FB-F770-44E4-90A3-E955572F50A5}" type="sibTrans" cxnId="{A0881889-387D-4CBA-9C88-A7C1465F599C}">
      <dgm:prSet/>
      <dgm:spPr/>
      <dgm:t>
        <a:bodyPr/>
        <a:lstStyle/>
        <a:p>
          <a:endParaRPr lang="en-GB" sz="1400">
            <a:latin typeface="Aptos" panose="020B0004020202020204" pitchFamily="34" charset="0"/>
          </a:endParaRPr>
        </a:p>
      </dgm:t>
    </dgm:pt>
    <dgm:pt modelId="{6D6BE85B-CC47-421E-8D24-D3F7F17B464E}">
      <dgm:prSet custT="1"/>
      <dgm:spPr/>
      <dgm:t>
        <a:bodyPr/>
        <a:lstStyle/>
        <a:p>
          <a:r>
            <a:rPr lang="en-GB" sz="1400">
              <a:latin typeface="Aptos" panose="020B0004020202020204" pitchFamily="34" charset="0"/>
            </a:rPr>
            <a:t>WEEK 6</a:t>
          </a:r>
        </a:p>
      </dgm:t>
    </dgm:pt>
    <dgm:pt modelId="{B64B35E0-1650-43E3-B65A-845659BF4825}" type="parTrans" cxnId="{705F4A1F-EF20-44EF-91B9-9C933C71BE28}">
      <dgm:prSet/>
      <dgm:spPr/>
      <dgm:t>
        <a:bodyPr/>
        <a:lstStyle/>
        <a:p>
          <a:endParaRPr lang="en-GB" sz="1400">
            <a:latin typeface="Aptos" panose="020B0004020202020204" pitchFamily="34" charset="0"/>
          </a:endParaRPr>
        </a:p>
      </dgm:t>
    </dgm:pt>
    <dgm:pt modelId="{195149E8-079C-485C-86F4-D5F60ABF875E}" type="sibTrans" cxnId="{705F4A1F-EF20-44EF-91B9-9C933C71BE28}">
      <dgm:prSet/>
      <dgm:spPr/>
      <dgm:t>
        <a:bodyPr/>
        <a:lstStyle/>
        <a:p>
          <a:endParaRPr lang="en-GB" sz="1400">
            <a:latin typeface="Aptos" panose="020B0004020202020204" pitchFamily="34" charset="0"/>
          </a:endParaRPr>
        </a:p>
      </dgm:t>
    </dgm:pt>
    <dgm:pt modelId="{2FC48C6D-F674-42F9-A5C7-74BFEA10D76C}">
      <dgm:prSet custT="1"/>
      <dgm:spPr/>
      <dgm:t>
        <a:bodyPr/>
        <a:lstStyle/>
        <a:p>
          <a:r>
            <a:rPr lang="en-GB" sz="1400">
              <a:latin typeface="Aptos" panose="020B0004020202020204" pitchFamily="34" charset="0"/>
            </a:rPr>
            <a:t>WEEK 7</a:t>
          </a:r>
        </a:p>
      </dgm:t>
    </dgm:pt>
    <dgm:pt modelId="{BEE9161A-E027-438B-BD28-0DBC43CA50F9}" type="parTrans" cxnId="{B41FD8F0-C79C-4166-95F4-C5B03115A18D}">
      <dgm:prSet/>
      <dgm:spPr/>
      <dgm:t>
        <a:bodyPr/>
        <a:lstStyle/>
        <a:p>
          <a:endParaRPr lang="en-GB" sz="1400">
            <a:latin typeface="Aptos" panose="020B0004020202020204" pitchFamily="34" charset="0"/>
          </a:endParaRPr>
        </a:p>
      </dgm:t>
    </dgm:pt>
    <dgm:pt modelId="{FAC94B64-E3EB-4C2E-BC9F-C689FA75B683}" type="sibTrans" cxnId="{B41FD8F0-C79C-4166-95F4-C5B03115A18D}">
      <dgm:prSet/>
      <dgm:spPr/>
      <dgm:t>
        <a:bodyPr/>
        <a:lstStyle/>
        <a:p>
          <a:endParaRPr lang="en-GB" sz="1400">
            <a:latin typeface="Aptos" panose="020B0004020202020204" pitchFamily="34" charset="0"/>
          </a:endParaRPr>
        </a:p>
      </dgm:t>
    </dgm:pt>
    <dgm:pt modelId="{67BE3CDD-AAC4-41BD-AF1C-E5DF8CB819C2}">
      <dgm:prSet custT="1"/>
      <dgm:spPr/>
      <dgm:t>
        <a:bodyPr/>
        <a:lstStyle/>
        <a:p>
          <a:r>
            <a:rPr lang="en-GB" sz="1400">
              <a:latin typeface="Aptos" panose="020B0004020202020204" pitchFamily="34" charset="0"/>
            </a:rPr>
            <a:t>WEEK 8</a:t>
          </a:r>
        </a:p>
      </dgm:t>
    </dgm:pt>
    <dgm:pt modelId="{D73DDDF3-8D55-4F54-9BE7-3144AF1CE08D}" type="parTrans" cxnId="{039B9ED5-6893-419C-B14C-DB50ACA2EDC0}">
      <dgm:prSet/>
      <dgm:spPr/>
      <dgm:t>
        <a:bodyPr/>
        <a:lstStyle/>
        <a:p>
          <a:endParaRPr lang="en-GB" sz="1400">
            <a:latin typeface="Aptos" panose="020B0004020202020204" pitchFamily="34" charset="0"/>
          </a:endParaRPr>
        </a:p>
      </dgm:t>
    </dgm:pt>
    <dgm:pt modelId="{67D13E66-D805-41F7-A96D-B1834A9A150B}" type="sibTrans" cxnId="{039B9ED5-6893-419C-B14C-DB50ACA2EDC0}">
      <dgm:prSet/>
      <dgm:spPr/>
      <dgm:t>
        <a:bodyPr/>
        <a:lstStyle/>
        <a:p>
          <a:endParaRPr lang="en-GB" sz="1400">
            <a:latin typeface="Aptos" panose="020B0004020202020204" pitchFamily="34" charset="0"/>
          </a:endParaRPr>
        </a:p>
      </dgm:t>
    </dgm:pt>
    <dgm:pt modelId="{3DCB3303-EE03-4DC3-83E2-66B1A3E62456}">
      <dgm:prSet custT="1"/>
      <dgm:spPr/>
      <dgm:t>
        <a:bodyPr/>
        <a:lstStyle/>
        <a:p>
          <a:r>
            <a:rPr lang="en-GB" sz="1400">
              <a:latin typeface="Aptos" panose="020B0004020202020204" pitchFamily="34" charset="0"/>
            </a:rPr>
            <a:t>WEEK 9</a:t>
          </a:r>
        </a:p>
      </dgm:t>
    </dgm:pt>
    <dgm:pt modelId="{92F135EE-E610-401F-9A77-9898F37606E9}" type="parTrans" cxnId="{5D28A04F-199C-48DE-9CD9-462EB2472983}">
      <dgm:prSet/>
      <dgm:spPr/>
      <dgm:t>
        <a:bodyPr/>
        <a:lstStyle/>
        <a:p>
          <a:endParaRPr lang="en-GB" sz="1400">
            <a:latin typeface="Aptos" panose="020B0004020202020204" pitchFamily="34" charset="0"/>
          </a:endParaRPr>
        </a:p>
      </dgm:t>
    </dgm:pt>
    <dgm:pt modelId="{5474B845-2CF8-4AD6-99F9-EAF8B4A253A1}" type="sibTrans" cxnId="{5D28A04F-199C-48DE-9CD9-462EB2472983}">
      <dgm:prSet/>
      <dgm:spPr/>
      <dgm:t>
        <a:bodyPr/>
        <a:lstStyle/>
        <a:p>
          <a:endParaRPr lang="en-GB" sz="1400">
            <a:latin typeface="Aptos" panose="020B0004020202020204" pitchFamily="34" charset="0"/>
          </a:endParaRPr>
        </a:p>
      </dgm:t>
    </dgm:pt>
    <dgm:pt modelId="{3082C610-8D9A-4D90-9515-5F6CFCCCCECE}">
      <dgm:prSet custT="1"/>
      <dgm:spPr/>
      <dgm:t>
        <a:bodyPr/>
        <a:lstStyle/>
        <a:p>
          <a:r>
            <a:rPr lang="en-GB" sz="1400">
              <a:latin typeface="Aptos" panose="020B0004020202020204" pitchFamily="34" charset="0"/>
            </a:rPr>
            <a:t>WEEK 10</a:t>
          </a:r>
        </a:p>
      </dgm:t>
    </dgm:pt>
    <dgm:pt modelId="{73CAB0FD-4DA9-4C57-B5E4-D86C2323541E}" type="parTrans" cxnId="{8454F936-E639-4A49-833B-A71E027455EC}">
      <dgm:prSet/>
      <dgm:spPr/>
      <dgm:t>
        <a:bodyPr/>
        <a:lstStyle/>
        <a:p>
          <a:endParaRPr lang="en-GB" sz="1400">
            <a:latin typeface="Aptos" panose="020B0004020202020204" pitchFamily="34" charset="0"/>
          </a:endParaRPr>
        </a:p>
      </dgm:t>
    </dgm:pt>
    <dgm:pt modelId="{6A595436-C9A8-4E4E-830A-98A08F9B7770}" type="sibTrans" cxnId="{8454F936-E639-4A49-833B-A71E027455EC}">
      <dgm:prSet/>
      <dgm:spPr/>
      <dgm:t>
        <a:bodyPr/>
        <a:lstStyle/>
        <a:p>
          <a:endParaRPr lang="en-GB" sz="1400">
            <a:latin typeface="Aptos" panose="020B0004020202020204" pitchFamily="34" charset="0"/>
          </a:endParaRPr>
        </a:p>
      </dgm:t>
    </dgm:pt>
    <dgm:pt modelId="{32BF3915-7677-4F93-980F-B15260F0A194}" type="pres">
      <dgm:prSet presAssocID="{70CC9743-305D-4B21-ADC9-9C45B9698F8E}" presName="Name0" presStyleCnt="0">
        <dgm:presLayoutVars>
          <dgm:dir/>
          <dgm:animLvl val="lvl"/>
          <dgm:resizeHandles val="exact"/>
        </dgm:presLayoutVars>
      </dgm:prSet>
      <dgm:spPr/>
    </dgm:pt>
    <dgm:pt modelId="{E8BB49AC-59D8-40C9-8595-B0F991D9C109}" type="pres">
      <dgm:prSet presAssocID="{8412AD60-4BE9-492E-BA12-3C07ECBC1364}" presName="parTxOnly" presStyleLbl="node1" presStyleIdx="0" presStyleCnt="10">
        <dgm:presLayoutVars>
          <dgm:chMax val="0"/>
          <dgm:chPref val="0"/>
          <dgm:bulletEnabled val="1"/>
        </dgm:presLayoutVars>
      </dgm:prSet>
      <dgm:spPr/>
    </dgm:pt>
    <dgm:pt modelId="{E4C53D35-F029-4881-BAF5-84852A1AACD4}" type="pres">
      <dgm:prSet presAssocID="{7EEAC42E-971B-4B60-942B-F21F996CFF8B}" presName="parTxOnlySpace" presStyleCnt="0"/>
      <dgm:spPr/>
    </dgm:pt>
    <dgm:pt modelId="{0F4055E7-D0E2-4C2D-86C3-901DC06725E0}" type="pres">
      <dgm:prSet presAssocID="{81AC69AF-6685-4227-9B83-2FC21DD8C8EA}" presName="parTxOnly" presStyleLbl="node1" presStyleIdx="1" presStyleCnt="10">
        <dgm:presLayoutVars>
          <dgm:chMax val="0"/>
          <dgm:chPref val="0"/>
          <dgm:bulletEnabled val="1"/>
        </dgm:presLayoutVars>
      </dgm:prSet>
      <dgm:spPr/>
    </dgm:pt>
    <dgm:pt modelId="{48A3B7A4-0D7E-4E23-B3D6-708D31E6E059}" type="pres">
      <dgm:prSet presAssocID="{885CF119-D490-4D77-AB86-BDB4C8465263}" presName="parTxOnlySpace" presStyleCnt="0"/>
      <dgm:spPr/>
    </dgm:pt>
    <dgm:pt modelId="{251F6170-1F8F-49CB-BD37-C4D2D741D203}" type="pres">
      <dgm:prSet presAssocID="{0B71A537-D638-4641-850B-FA68922D1B18}" presName="parTxOnly" presStyleLbl="node1" presStyleIdx="2" presStyleCnt="10">
        <dgm:presLayoutVars>
          <dgm:chMax val="0"/>
          <dgm:chPref val="0"/>
          <dgm:bulletEnabled val="1"/>
        </dgm:presLayoutVars>
      </dgm:prSet>
      <dgm:spPr/>
    </dgm:pt>
    <dgm:pt modelId="{77E9707D-679F-42F8-B73F-393333CE6624}" type="pres">
      <dgm:prSet presAssocID="{CCEA4A47-23D2-4521-B2D2-18E4760C555A}" presName="parTxOnlySpace" presStyleCnt="0"/>
      <dgm:spPr/>
    </dgm:pt>
    <dgm:pt modelId="{F8745ABD-1B65-47DA-BF6D-9B8128C8AF28}" type="pres">
      <dgm:prSet presAssocID="{9FAB7071-B6B7-452C-8866-FED2A744818F}" presName="parTxOnly" presStyleLbl="node1" presStyleIdx="3" presStyleCnt="10">
        <dgm:presLayoutVars>
          <dgm:chMax val="0"/>
          <dgm:chPref val="0"/>
          <dgm:bulletEnabled val="1"/>
        </dgm:presLayoutVars>
      </dgm:prSet>
      <dgm:spPr/>
    </dgm:pt>
    <dgm:pt modelId="{3979D648-E268-448A-BE5B-D6A144423649}" type="pres">
      <dgm:prSet presAssocID="{24DDF9F4-EB08-41CF-8E7D-45AAEDB89F2E}" presName="parTxOnlySpace" presStyleCnt="0"/>
      <dgm:spPr/>
    </dgm:pt>
    <dgm:pt modelId="{BB35BDDC-A2BE-4333-AEE6-5A09060E10E3}" type="pres">
      <dgm:prSet presAssocID="{F5792DB4-0C34-4A11-B1F6-4782AD2271D0}" presName="parTxOnly" presStyleLbl="node1" presStyleIdx="4" presStyleCnt="10">
        <dgm:presLayoutVars>
          <dgm:chMax val="0"/>
          <dgm:chPref val="0"/>
          <dgm:bulletEnabled val="1"/>
        </dgm:presLayoutVars>
      </dgm:prSet>
      <dgm:spPr/>
    </dgm:pt>
    <dgm:pt modelId="{99BFCF1A-3B09-4FBD-80D9-9011276DBA6B}" type="pres">
      <dgm:prSet presAssocID="{8AACC8FB-F770-44E4-90A3-E955572F50A5}" presName="parTxOnlySpace" presStyleCnt="0"/>
      <dgm:spPr/>
    </dgm:pt>
    <dgm:pt modelId="{09189CF8-81AC-4C17-A995-80D320572844}" type="pres">
      <dgm:prSet presAssocID="{6D6BE85B-CC47-421E-8D24-D3F7F17B464E}" presName="parTxOnly" presStyleLbl="node1" presStyleIdx="5" presStyleCnt="10">
        <dgm:presLayoutVars>
          <dgm:chMax val="0"/>
          <dgm:chPref val="0"/>
          <dgm:bulletEnabled val="1"/>
        </dgm:presLayoutVars>
      </dgm:prSet>
      <dgm:spPr/>
    </dgm:pt>
    <dgm:pt modelId="{4EE14290-77FF-42E8-97F2-E30B64334A85}" type="pres">
      <dgm:prSet presAssocID="{195149E8-079C-485C-86F4-D5F60ABF875E}" presName="parTxOnlySpace" presStyleCnt="0"/>
      <dgm:spPr/>
    </dgm:pt>
    <dgm:pt modelId="{0AB321DB-7AB8-4A6E-BFB3-BFF77C43A56F}" type="pres">
      <dgm:prSet presAssocID="{2FC48C6D-F674-42F9-A5C7-74BFEA10D76C}" presName="parTxOnly" presStyleLbl="node1" presStyleIdx="6" presStyleCnt="10">
        <dgm:presLayoutVars>
          <dgm:chMax val="0"/>
          <dgm:chPref val="0"/>
          <dgm:bulletEnabled val="1"/>
        </dgm:presLayoutVars>
      </dgm:prSet>
      <dgm:spPr/>
    </dgm:pt>
    <dgm:pt modelId="{D43CE92E-1EE6-42DC-9874-738E9D6355A6}" type="pres">
      <dgm:prSet presAssocID="{FAC94B64-E3EB-4C2E-BC9F-C689FA75B683}" presName="parTxOnlySpace" presStyleCnt="0"/>
      <dgm:spPr/>
    </dgm:pt>
    <dgm:pt modelId="{CC066865-C4FC-41C9-A1C3-0EFA9A279B40}" type="pres">
      <dgm:prSet presAssocID="{67BE3CDD-AAC4-41BD-AF1C-E5DF8CB819C2}" presName="parTxOnly" presStyleLbl="node1" presStyleIdx="7" presStyleCnt="10">
        <dgm:presLayoutVars>
          <dgm:chMax val="0"/>
          <dgm:chPref val="0"/>
          <dgm:bulletEnabled val="1"/>
        </dgm:presLayoutVars>
      </dgm:prSet>
      <dgm:spPr/>
    </dgm:pt>
    <dgm:pt modelId="{04F7875C-1B97-481A-9134-EE4DE576A0B6}" type="pres">
      <dgm:prSet presAssocID="{67D13E66-D805-41F7-A96D-B1834A9A150B}" presName="parTxOnlySpace" presStyleCnt="0"/>
      <dgm:spPr/>
    </dgm:pt>
    <dgm:pt modelId="{27F7C80E-955F-4086-939A-77CDAFF767A5}" type="pres">
      <dgm:prSet presAssocID="{3DCB3303-EE03-4DC3-83E2-66B1A3E62456}" presName="parTxOnly" presStyleLbl="node1" presStyleIdx="8" presStyleCnt="10">
        <dgm:presLayoutVars>
          <dgm:chMax val="0"/>
          <dgm:chPref val="0"/>
          <dgm:bulletEnabled val="1"/>
        </dgm:presLayoutVars>
      </dgm:prSet>
      <dgm:spPr/>
    </dgm:pt>
    <dgm:pt modelId="{796245F2-0108-45C7-B319-CF468D58BF50}" type="pres">
      <dgm:prSet presAssocID="{5474B845-2CF8-4AD6-99F9-EAF8B4A253A1}" presName="parTxOnlySpace" presStyleCnt="0"/>
      <dgm:spPr/>
    </dgm:pt>
    <dgm:pt modelId="{30E8EC46-464A-49B7-BF08-783E2043D863}" type="pres">
      <dgm:prSet presAssocID="{3082C610-8D9A-4D90-9515-5F6CFCCCCECE}" presName="parTxOnly" presStyleLbl="node1" presStyleIdx="9" presStyleCnt="10">
        <dgm:presLayoutVars>
          <dgm:chMax val="0"/>
          <dgm:chPref val="0"/>
          <dgm:bulletEnabled val="1"/>
        </dgm:presLayoutVars>
      </dgm:prSet>
      <dgm:spPr/>
    </dgm:pt>
  </dgm:ptLst>
  <dgm:cxnLst>
    <dgm:cxn modelId="{D52FD005-80BD-4D6B-8FCD-7607A70B233A}" srcId="{70CC9743-305D-4B21-ADC9-9C45B9698F8E}" destId="{0B71A537-D638-4641-850B-FA68922D1B18}" srcOrd="2" destOrd="0" parTransId="{246EF22E-FE38-4B05-B023-AB4E3FD6AE31}" sibTransId="{CCEA4A47-23D2-4521-B2D2-18E4760C555A}"/>
    <dgm:cxn modelId="{69C6DC12-5566-445D-BE44-61C87ADCDAAE}" srcId="{70CC9743-305D-4B21-ADC9-9C45B9698F8E}" destId="{8412AD60-4BE9-492E-BA12-3C07ECBC1364}" srcOrd="0" destOrd="0" parTransId="{BFF04887-C451-4B5B-BA58-C30DA0449260}" sibTransId="{7EEAC42E-971B-4B60-942B-F21F996CFF8B}"/>
    <dgm:cxn modelId="{705F4A1F-EF20-44EF-91B9-9C933C71BE28}" srcId="{70CC9743-305D-4B21-ADC9-9C45B9698F8E}" destId="{6D6BE85B-CC47-421E-8D24-D3F7F17B464E}" srcOrd="5" destOrd="0" parTransId="{B64B35E0-1650-43E3-B65A-845659BF4825}" sibTransId="{195149E8-079C-485C-86F4-D5F60ABF875E}"/>
    <dgm:cxn modelId="{8454F936-E639-4A49-833B-A71E027455EC}" srcId="{70CC9743-305D-4B21-ADC9-9C45B9698F8E}" destId="{3082C610-8D9A-4D90-9515-5F6CFCCCCECE}" srcOrd="9" destOrd="0" parTransId="{73CAB0FD-4DA9-4C57-B5E4-D86C2323541E}" sibTransId="{6A595436-C9A8-4E4E-830A-98A08F9B7770}"/>
    <dgm:cxn modelId="{56D6786D-2B30-46DC-A83A-E193E710957B}" type="presOf" srcId="{6D6BE85B-CC47-421E-8D24-D3F7F17B464E}" destId="{09189CF8-81AC-4C17-A995-80D320572844}" srcOrd="0" destOrd="0" presId="urn:microsoft.com/office/officeart/2005/8/layout/chevron1"/>
    <dgm:cxn modelId="{1776816D-B9AD-4FED-8F2C-A16FA73C61A3}" type="presOf" srcId="{67BE3CDD-AAC4-41BD-AF1C-E5DF8CB819C2}" destId="{CC066865-C4FC-41C9-A1C3-0EFA9A279B40}" srcOrd="0" destOrd="0" presId="urn:microsoft.com/office/officeart/2005/8/layout/chevron1"/>
    <dgm:cxn modelId="{FDB2314E-F85B-4F93-ADB6-FAF3C3CF1474}" type="presOf" srcId="{81AC69AF-6685-4227-9B83-2FC21DD8C8EA}" destId="{0F4055E7-D0E2-4C2D-86C3-901DC06725E0}" srcOrd="0" destOrd="0" presId="urn:microsoft.com/office/officeart/2005/8/layout/chevron1"/>
    <dgm:cxn modelId="{5D28A04F-199C-48DE-9CD9-462EB2472983}" srcId="{70CC9743-305D-4B21-ADC9-9C45B9698F8E}" destId="{3DCB3303-EE03-4DC3-83E2-66B1A3E62456}" srcOrd="8" destOrd="0" parTransId="{92F135EE-E610-401F-9A77-9898F37606E9}" sibTransId="{5474B845-2CF8-4AD6-99F9-EAF8B4A253A1}"/>
    <dgm:cxn modelId="{A9D65655-6EE9-4458-919D-CD009CF33B21}" type="presOf" srcId="{3DCB3303-EE03-4DC3-83E2-66B1A3E62456}" destId="{27F7C80E-955F-4086-939A-77CDAFF767A5}" srcOrd="0" destOrd="0" presId="urn:microsoft.com/office/officeart/2005/8/layout/chevron1"/>
    <dgm:cxn modelId="{BDB2315A-AC26-4F59-A283-9473497E4511}" type="presOf" srcId="{70CC9743-305D-4B21-ADC9-9C45B9698F8E}" destId="{32BF3915-7677-4F93-980F-B15260F0A194}" srcOrd="0" destOrd="0" presId="urn:microsoft.com/office/officeart/2005/8/layout/chevron1"/>
    <dgm:cxn modelId="{8118DD81-C4AB-46C4-9484-CED6FFA64C33}" type="presOf" srcId="{9FAB7071-B6B7-452C-8866-FED2A744818F}" destId="{F8745ABD-1B65-47DA-BF6D-9B8128C8AF28}" srcOrd="0" destOrd="0" presId="urn:microsoft.com/office/officeart/2005/8/layout/chevron1"/>
    <dgm:cxn modelId="{A0881889-387D-4CBA-9C88-A7C1465F599C}" srcId="{70CC9743-305D-4B21-ADC9-9C45B9698F8E}" destId="{F5792DB4-0C34-4A11-B1F6-4782AD2271D0}" srcOrd="4" destOrd="0" parTransId="{8B699E06-96AC-4791-AE02-E36DD4311270}" sibTransId="{8AACC8FB-F770-44E4-90A3-E955572F50A5}"/>
    <dgm:cxn modelId="{7013D3A3-C73F-4BE5-843F-5D475F94D549}" srcId="{70CC9743-305D-4B21-ADC9-9C45B9698F8E}" destId="{81AC69AF-6685-4227-9B83-2FC21DD8C8EA}" srcOrd="1" destOrd="0" parTransId="{E5807A3C-FD0B-4880-BB01-DE7CCA6F2752}" sibTransId="{885CF119-D490-4D77-AB86-BDB4C8465263}"/>
    <dgm:cxn modelId="{9E92A0A4-2179-4D8F-A263-E936AFEE2881}" type="presOf" srcId="{0B71A537-D638-4641-850B-FA68922D1B18}" destId="{251F6170-1F8F-49CB-BD37-C4D2D741D203}" srcOrd="0" destOrd="0" presId="urn:microsoft.com/office/officeart/2005/8/layout/chevron1"/>
    <dgm:cxn modelId="{C8668DB0-E906-4374-B7B6-3E3062491AC9}" type="presOf" srcId="{F5792DB4-0C34-4A11-B1F6-4782AD2271D0}" destId="{BB35BDDC-A2BE-4333-AEE6-5A09060E10E3}" srcOrd="0" destOrd="0" presId="urn:microsoft.com/office/officeart/2005/8/layout/chevron1"/>
    <dgm:cxn modelId="{3E2713B6-EB04-4D19-9131-E93DC8F13CC9}" type="presOf" srcId="{3082C610-8D9A-4D90-9515-5F6CFCCCCECE}" destId="{30E8EC46-464A-49B7-BF08-783E2043D863}" srcOrd="0" destOrd="0" presId="urn:microsoft.com/office/officeart/2005/8/layout/chevron1"/>
    <dgm:cxn modelId="{A9B8DED2-D487-4E56-B251-CCF79B44A7B8}" type="presOf" srcId="{2FC48C6D-F674-42F9-A5C7-74BFEA10D76C}" destId="{0AB321DB-7AB8-4A6E-BFB3-BFF77C43A56F}" srcOrd="0" destOrd="0" presId="urn:microsoft.com/office/officeart/2005/8/layout/chevron1"/>
    <dgm:cxn modelId="{039B9ED5-6893-419C-B14C-DB50ACA2EDC0}" srcId="{70CC9743-305D-4B21-ADC9-9C45B9698F8E}" destId="{67BE3CDD-AAC4-41BD-AF1C-E5DF8CB819C2}" srcOrd="7" destOrd="0" parTransId="{D73DDDF3-8D55-4F54-9BE7-3144AF1CE08D}" sibTransId="{67D13E66-D805-41F7-A96D-B1834A9A150B}"/>
    <dgm:cxn modelId="{9CC358D6-AB64-4F73-B307-6AD262530EF0}" srcId="{70CC9743-305D-4B21-ADC9-9C45B9698F8E}" destId="{9FAB7071-B6B7-452C-8866-FED2A744818F}" srcOrd="3" destOrd="0" parTransId="{23E8CCB2-4343-4A40-868D-264107BCDC43}" sibTransId="{24DDF9F4-EB08-41CF-8E7D-45AAEDB89F2E}"/>
    <dgm:cxn modelId="{885F10E0-3745-490B-90B3-DC55661B6D1A}" type="presOf" srcId="{8412AD60-4BE9-492E-BA12-3C07ECBC1364}" destId="{E8BB49AC-59D8-40C9-8595-B0F991D9C109}" srcOrd="0" destOrd="0" presId="urn:microsoft.com/office/officeart/2005/8/layout/chevron1"/>
    <dgm:cxn modelId="{B41FD8F0-C79C-4166-95F4-C5B03115A18D}" srcId="{70CC9743-305D-4B21-ADC9-9C45B9698F8E}" destId="{2FC48C6D-F674-42F9-A5C7-74BFEA10D76C}" srcOrd="6" destOrd="0" parTransId="{BEE9161A-E027-438B-BD28-0DBC43CA50F9}" sibTransId="{FAC94B64-E3EB-4C2E-BC9F-C689FA75B683}"/>
    <dgm:cxn modelId="{E75E03D9-978C-4281-928C-0CB477DC106E}" type="presParOf" srcId="{32BF3915-7677-4F93-980F-B15260F0A194}" destId="{E8BB49AC-59D8-40C9-8595-B0F991D9C109}" srcOrd="0" destOrd="0" presId="urn:microsoft.com/office/officeart/2005/8/layout/chevron1"/>
    <dgm:cxn modelId="{5715D7F2-2B62-4FE0-9FDA-F0C802B2D188}" type="presParOf" srcId="{32BF3915-7677-4F93-980F-B15260F0A194}" destId="{E4C53D35-F029-4881-BAF5-84852A1AACD4}" srcOrd="1" destOrd="0" presId="urn:microsoft.com/office/officeart/2005/8/layout/chevron1"/>
    <dgm:cxn modelId="{A9DB9292-14B0-43B7-83F7-8A757A00565C}" type="presParOf" srcId="{32BF3915-7677-4F93-980F-B15260F0A194}" destId="{0F4055E7-D0E2-4C2D-86C3-901DC06725E0}" srcOrd="2" destOrd="0" presId="urn:microsoft.com/office/officeart/2005/8/layout/chevron1"/>
    <dgm:cxn modelId="{F82FC22E-45F1-4CED-8144-A8B44108BDDC}" type="presParOf" srcId="{32BF3915-7677-4F93-980F-B15260F0A194}" destId="{48A3B7A4-0D7E-4E23-B3D6-708D31E6E059}" srcOrd="3" destOrd="0" presId="urn:microsoft.com/office/officeart/2005/8/layout/chevron1"/>
    <dgm:cxn modelId="{C875D8C0-82B5-4A2B-83C8-9D216407C163}" type="presParOf" srcId="{32BF3915-7677-4F93-980F-B15260F0A194}" destId="{251F6170-1F8F-49CB-BD37-C4D2D741D203}" srcOrd="4" destOrd="0" presId="urn:microsoft.com/office/officeart/2005/8/layout/chevron1"/>
    <dgm:cxn modelId="{3FBA6230-6A39-4E35-B48A-585CB2F821F6}" type="presParOf" srcId="{32BF3915-7677-4F93-980F-B15260F0A194}" destId="{77E9707D-679F-42F8-B73F-393333CE6624}" srcOrd="5" destOrd="0" presId="urn:microsoft.com/office/officeart/2005/8/layout/chevron1"/>
    <dgm:cxn modelId="{C24B2729-CBC5-4F18-BCAE-85C41D0E5878}" type="presParOf" srcId="{32BF3915-7677-4F93-980F-B15260F0A194}" destId="{F8745ABD-1B65-47DA-BF6D-9B8128C8AF28}" srcOrd="6" destOrd="0" presId="urn:microsoft.com/office/officeart/2005/8/layout/chevron1"/>
    <dgm:cxn modelId="{F6DC5711-33D4-4053-A1CD-FAA193A1F894}" type="presParOf" srcId="{32BF3915-7677-4F93-980F-B15260F0A194}" destId="{3979D648-E268-448A-BE5B-D6A144423649}" srcOrd="7" destOrd="0" presId="urn:microsoft.com/office/officeart/2005/8/layout/chevron1"/>
    <dgm:cxn modelId="{C0715C0E-E84A-4B62-B0DC-4B016CDB2B5F}" type="presParOf" srcId="{32BF3915-7677-4F93-980F-B15260F0A194}" destId="{BB35BDDC-A2BE-4333-AEE6-5A09060E10E3}" srcOrd="8" destOrd="0" presId="urn:microsoft.com/office/officeart/2005/8/layout/chevron1"/>
    <dgm:cxn modelId="{64DDC3F8-3A84-456F-A590-72809B73DA5F}" type="presParOf" srcId="{32BF3915-7677-4F93-980F-B15260F0A194}" destId="{99BFCF1A-3B09-4FBD-80D9-9011276DBA6B}" srcOrd="9" destOrd="0" presId="urn:microsoft.com/office/officeart/2005/8/layout/chevron1"/>
    <dgm:cxn modelId="{9FDB3AAD-9F86-42B7-ACD3-73BF09553138}" type="presParOf" srcId="{32BF3915-7677-4F93-980F-B15260F0A194}" destId="{09189CF8-81AC-4C17-A995-80D320572844}" srcOrd="10" destOrd="0" presId="urn:microsoft.com/office/officeart/2005/8/layout/chevron1"/>
    <dgm:cxn modelId="{CFA74D2F-ADB5-41AF-8942-3DDC0D95C5D2}" type="presParOf" srcId="{32BF3915-7677-4F93-980F-B15260F0A194}" destId="{4EE14290-77FF-42E8-97F2-E30B64334A85}" srcOrd="11" destOrd="0" presId="urn:microsoft.com/office/officeart/2005/8/layout/chevron1"/>
    <dgm:cxn modelId="{F337307E-5FAF-4666-A8FE-575B6BA39951}" type="presParOf" srcId="{32BF3915-7677-4F93-980F-B15260F0A194}" destId="{0AB321DB-7AB8-4A6E-BFB3-BFF77C43A56F}" srcOrd="12" destOrd="0" presId="urn:microsoft.com/office/officeart/2005/8/layout/chevron1"/>
    <dgm:cxn modelId="{91F36858-E36B-4D55-9713-C7BB5437D143}" type="presParOf" srcId="{32BF3915-7677-4F93-980F-B15260F0A194}" destId="{D43CE92E-1EE6-42DC-9874-738E9D6355A6}" srcOrd="13" destOrd="0" presId="urn:microsoft.com/office/officeart/2005/8/layout/chevron1"/>
    <dgm:cxn modelId="{C2876C24-94E9-4AF1-82CA-2B50FA613925}" type="presParOf" srcId="{32BF3915-7677-4F93-980F-B15260F0A194}" destId="{CC066865-C4FC-41C9-A1C3-0EFA9A279B40}" srcOrd="14" destOrd="0" presId="urn:microsoft.com/office/officeart/2005/8/layout/chevron1"/>
    <dgm:cxn modelId="{F0A5DBEC-532E-43A2-836A-1E9BC5663FAA}" type="presParOf" srcId="{32BF3915-7677-4F93-980F-B15260F0A194}" destId="{04F7875C-1B97-481A-9134-EE4DE576A0B6}" srcOrd="15" destOrd="0" presId="urn:microsoft.com/office/officeart/2005/8/layout/chevron1"/>
    <dgm:cxn modelId="{12577D2B-6DF5-4E0E-A380-0AFFABD86DC0}" type="presParOf" srcId="{32BF3915-7677-4F93-980F-B15260F0A194}" destId="{27F7C80E-955F-4086-939A-77CDAFF767A5}" srcOrd="16" destOrd="0" presId="urn:microsoft.com/office/officeart/2005/8/layout/chevron1"/>
    <dgm:cxn modelId="{10C5811B-15CA-40E5-B47B-2DB3E3557F7B}" type="presParOf" srcId="{32BF3915-7677-4F93-980F-B15260F0A194}" destId="{796245F2-0108-45C7-B319-CF468D58BF50}" srcOrd="17" destOrd="0" presId="urn:microsoft.com/office/officeart/2005/8/layout/chevron1"/>
    <dgm:cxn modelId="{44013840-E126-441D-90DB-D203E98B04A4}" type="presParOf" srcId="{32BF3915-7677-4F93-980F-B15260F0A194}" destId="{30E8EC46-464A-49B7-BF08-783E2043D863}" srcOrd="18" destOrd="0" presId="urn:microsoft.com/office/officeart/2005/8/layout/chevron1"/>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694121EF-2E9F-4234-9AC2-B4A831BCA817}" type="doc">
      <dgm:prSet loTypeId="urn:microsoft.com/office/officeart/2005/8/layout/hList7" loCatId="list" qsTypeId="urn:microsoft.com/office/officeart/2005/8/quickstyle/simple1" qsCatId="simple" csTypeId="urn:microsoft.com/office/officeart/2005/8/colors/colorful1" csCatId="colorful" phldr="1"/>
      <dgm:spPr/>
    </dgm:pt>
    <dgm:pt modelId="{63BD3B9D-0B89-4496-98A7-9CEBCDF5F7A5}">
      <dgm:prSet phldrT="[Text]" custT="1"/>
      <dgm:spPr>
        <a:solidFill>
          <a:schemeClr val="accent2">
            <a:lumMod val="60000"/>
            <a:lumOff val="40000"/>
          </a:schemeClr>
        </a:solidFill>
      </dgm:spPr>
      <dgm:t>
        <a:bodyPr/>
        <a:lstStyle/>
        <a:p>
          <a:r>
            <a:rPr lang="en-GB" sz="2400" b="1">
              <a:solidFill>
                <a:schemeClr val="tx1">
                  <a:lumMod val="95000"/>
                  <a:lumOff val="5000"/>
                </a:schemeClr>
              </a:solidFill>
            </a:rPr>
            <a:t>Cultural change</a:t>
          </a:r>
        </a:p>
      </dgm:t>
    </dgm:pt>
    <dgm:pt modelId="{B25B47B6-5532-465F-805E-C94811FBD822}" type="parTrans" cxnId="{7E5B0542-9A4F-48DB-BE58-FC739CBA4B9A}">
      <dgm:prSet/>
      <dgm:spPr/>
      <dgm:t>
        <a:bodyPr/>
        <a:lstStyle/>
        <a:p>
          <a:endParaRPr lang="en-GB"/>
        </a:p>
      </dgm:t>
    </dgm:pt>
    <dgm:pt modelId="{6483071D-823B-45F4-971B-01891BA8E530}" type="sibTrans" cxnId="{7E5B0542-9A4F-48DB-BE58-FC739CBA4B9A}">
      <dgm:prSet/>
      <dgm:spPr/>
      <dgm:t>
        <a:bodyPr/>
        <a:lstStyle/>
        <a:p>
          <a:endParaRPr lang="en-GB"/>
        </a:p>
      </dgm:t>
    </dgm:pt>
    <dgm:pt modelId="{9C91EC10-0D81-45CF-9411-B6BAF1E435E3}">
      <dgm:prSet phldrT="[Text]" custT="1"/>
      <dgm:spPr>
        <a:solidFill>
          <a:schemeClr val="accent6">
            <a:lumMod val="40000"/>
            <a:lumOff val="60000"/>
          </a:schemeClr>
        </a:solidFill>
      </dgm:spPr>
      <dgm:t>
        <a:bodyPr/>
        <a:lstStyle/>
        <a:p>
          <a:r>
            <a:rPr lang="en-GB" sz="2400" b="1" dirty="0">
              <a:solidFill>
                <a:schemeClr val="tx1">
                  <a:lumMod val="95000"/>
                  <a:lumOff val="5000"/>
                </a:schemeClr>
              </a:solidFill>
            </a:rPr>
            <a:t>Behavioural change</a:t>
          </a:r>
        </a:p>
      </dgm:t>
    </dgm:pt>
    <dgm:pt modelId="{F874ABCC-0AAC-40FA-B441-2E8E1DC772C6}" type="parTrans" cxnId="{7EB244E5-476E-46EE-95CE-A414A164D284}">
      <dgm:prSet/>
      <dgm:spPr/>
      <dgm:t>
        <a:bodyPr/>
        <a:lstStyle/>
        <a:p>
          <a:endParaRPr lang="en-GB"/>
        </a:p>
      </dgm:t>
    </dgm:pt>
    <dgm:pt modelId="{C2B82514-84F2-4A6C-9B2B-77E1F1A6B1A6}" type="sibTrans" cxnId="{7EB244E5-476E-46EE-95CE-A414A164D284}">
      <dgm:prSet/>
      <dgm:spPr/>
      <dgm:t>
        <a:bodyPr/>
        <a:lstStyle/>
        <a:p>
          <a:endParaRPr lang="en-GB"/>
        </a:p>
      </dgm:t>
    </dgm:pt>
    <dgm:pt modelId="{D84DFE7D-3D99-449E-B017-CC2FA5183D0E}">
      <dgm:prSet phldrT="[Text]" custT="1"/>
      <dgm:spPr>
        <a:solidFill>
          <a:schemeClr val="accent1">
            <a:lumMod val="40000"/>
            <a:lumOff val="60000"/>
          </a:schemeClr>
        </a:solidFill>
      </dgm:spPr>
      <dgm:t>
        <a:bodyPr/>
        <a:lstStyle/>
        <a:p>
          <a:r>
            <a:rPr lang="en-GB" sz="2400" b="1" dirty="0">
              <a:solidFill>
                <a:schemeClr val="tx1">
                  <a:lumMod val="95000"/>
                  <a:lumOff val="5000"/>
                </a:schemeClr>
              </a:solidFill>
            </a:rPr>
            <a:t>Organisational change</a:t>
          </a:r>
        </a:p>
      </dgm:t>
    </dgm:pt>
    <dgm:pt modelId="{B4330FE7-A38F-4BC4-A682-27AB4CF2A081}" type="parTrans" cxnId="{2BB9BD9B-78A9-4743-8E03-DBF95C7477F8}">
      <dgm:prSet/>
      <dgm:spPr/>
      <dgm:t>
        <a:bodyPr/>
        <a:lstStyle/>
        <a:p>
          <a:endParaRPr lang="en-GB"/>
        </a:p>
      </dgm:t>
    </dgm:pt>
    <dgm:pt modelId="{5AF32978-23A4-4E44-8C96-A02454D575C2}" type="sibTrans" cxnId="{2BB9BD9B-78A9-4743-8E03-DBF95C7477F8}">
      <dgm:prSet/>
      <dgm:spPr/>
      <dgm:t>
        <a:bodyPr/>
        <a:lstStyle/>
        <a:p>
          <a:endParaRPr lang="en-GB"/>
        </a:p>
      </dgm:t>
    </dgm:pt>
    <dgm:pt modelId="{233BF9AE-2083-4BB2-A4CC-A0F942AA8C48}">
      <dgm:prSet/>
      <dgm:spPr>
        <a:solidFill>
          <a:schemeClr val="accent6">
            <a:lumMod val="40000"/>
            <a:lumOff val="60000"/>
          </a:schemeClr>
        </a:solidFill>
      </dgm:spPr>
      <dgm:t>
        <a:bodyPr/>
        <a:lstStyle/>
        <a:p>
          <a:endParaRPr lang="en-GB" sz="2900" dirty="0"/>
        </a:p>
      </dgm:t>
    </dgm:pt>
    <dgm:pt modelId="{6462B487-01F1-4428-8A24-0796868C80BC}" type="parTrans" cxnId="{574A0395-BBEA-4D2B-BD31-6FFB381E178E}">
      <dgm:prSet/>
      <dgm:spPr/>
      <dgm:t>
        <a:bodyPr/>
        <a:lstStyle/>
        <a:p>
          <a:endParaRPr lang="en-GB"/>
        </a:p>
      </dgm:t>
    </dgm:pt>
    <dgm:pt modelId="{B729D35C-3B66-46D1-BFC0-171886E896E0}" type="sibTrans" cxnId="{574A0395-BBEA-4D2B-BD31-6FFB381E178E}">
      <dgm:prSet/>
      <dgm:spPr/>
      <dgm:t>
        <a:bodyPr/>
        <a:lstStyle/>
        <a:p>
          <a:endParaRPr lang="en-GB"/>
        </a:p>
      </dgm:t>
    </dgm:pt>
    <dgm:pt modelId="{6930597B-5869-4AAC-926C-B705A1CD6EF8}">
      <dgm:prSet custT="1"/>
      <dgm:spPr>
        <a:solidFill>
          <a:schemeClr val="accent1">
            <a:lumMod val="40000"/>
            <a:lumOff val="60000"/>
          </a:schemeClr>
        </a:solidFill>
      </dgm:spPr>
      <dgm:t>
        <a:bodyPr/>
        <a:lstStyle/>
        <a:p>
          <a:endParaRPr lang="en-GB" sz="1600" dirty="0"/>
        </a:p>
      </dgm:t>
    </dgm:pt>
    <dgm:pt modelId="{ADE5405D-C30C-46AC-9D38-473515116A37}" type="parTrans" cxnId="{D9D249A3-3BB3-4E03-95BC-803589FEF285}">
      <dgm:prSet/>
      <dgm:spPr/>
      <dgm:t>
        <a:bodyPr/>
        <a:lstStyle/>
        <a:p>
          <a:endParaRPr lang="en-GB"/>
        </a:p>
      </dgm:t>
    </dgm:pt>
    <dgm:pt modelId="{816EAB87-4C49-44E4-A5B4-DC4382092AAB}" type="sibTrans" cxnId="{D9D249A3-3BB3-4E03-95BC-803589FEF285}">
      <dgm:prSet/>
      <dgm:spPr/>
      <dgm:t>
        <a:bodyPr/>
        <a:lstStyle/>
        <a:p>
          <a:endParaRPr lang="en-GB"/>
        </a:p>
      </dgm:t>
    </dgm:pt>
    <dgm:pt modelId="{67EA65A4-C45F-4D40-AC01-D1668F20AD32}">
      <dgm:prSet/>
      <dgm:spPr>
        <a:solidFill>
          <a:schemeClr val="accent2">
            <a:lumMod val="60000"/>
            <a:lumOff val="40000"/>
          </a:schemeClr>
        </a:solidFill>
      </dgm:spPr>
      <dgm:t>
        <a:bodyPr/>
        <a:lstStyle/>
        <a:p>
          <a:endParaRPr lang="en-GB" sz="2900"/>
        </a:p>
      </dgm:t>
    </dgm:pt>
    <dgm:pt modelId="{987661E8-CBA1-4FD2-8E4A-0AFCCB155788}" type="sibTrans" cxnId="{24442D49-9510-48F1-A4A0-9564D3436099}">
      <dgm:prSet/>
      <dgm:spPr/>
      <dgm:t>
        <a:bodyPr/>
        <a:lstStyle/>
        <a:p>
          <a:endParaRPr lang="en-GB"/>
        </a:p>
      </dgm:t>
    </dgm:pt>
    <dgm:pt modelId="{20D86AB8-4928-4FD4-8D5B-602C2744EBD3}" type="parTrans" cxnId="{24442D49-9510-48F1-A4A0-9564D3436099}">
      <dgm:prSet/>
      <dgm:spPr/>
      <dgm:t>
        <a:bodyPr/>
        <a:lstStyle/>
        <a:p>
          <a:endParaRPr lang="en-GB"/>
        </a:p>
      </dgm:t>
    </dgm:pt>
    <dgm:pt modelId="{B5D28AA0-32A6-496B-B477-E5440A4FD84E}">
      <dgm:prSet/>
      <dgm:spPr>
        <a:solidFill>
          <a:schemeClr val="accent2">
            <a:lumMod val="60000"/>
            <a:lumOff val="40000"/>
          </a:schemeClr>
        </a:solidFill>
      </dgm:spPr>
      <dgm:t>
        <a:bodyPr/>
        <a:lstStyle/>
        <a:p>
          <a:endParaRPr lang="en-GB" sz="2900"/>
        </a:p>
      </dgm:t>
    </dgm:pt>
    <dgm:pt modelId="{00EACAE1-9AC1-429A-A1B6-18001639C61A}" type="sibTrans" cxnId="{5D37950F-30E1-4657-BECF-1A4825518028}">
      <dgm:prSet/>
      <dgm:spPr/>
      <dgm:t>
        <a:bodyPr/>
        <a:lstStyle/>
        <a:p>
          <a:endParaRPr lang="en-GB"/>
        </a:p>
      </dgm:t>
    </dgm:pt>
    <dgm:pt modelId="{12B4FDFF-B5DC-4DD9-9CD2-720B1BC3C596}" type="parTrans" cxnId="{5D37950F-30E1-4657-BECF-1A4825518028}">
      <dgm:prSet/>
      <dgm:spPr/>
      <dgm:t>
        <a:bodyPr/>
        <a:lstStyle/>
        <a:p>
          <a:endParaRPr lang="en-GB"/>
        </a:p>
      </dgm:t>
    </dgm:pt>
    <dgm:pt modelId="{E7B11BA9-0811-4D6F-B5AB-E285CAE858AD}" type="pres">
      <dgm:prSet presAssocID="{694121EF-2E9F-4234-9AC2-B4A831BCA817}" presName="Name0" presStyleCnt="0">
        <dgm:presLayoutVars>
          <dgm:dir/>
          <dgm:resizeHandles val="exact"/>
        </dgm:presLayoutVars>
      </dgm:prSet>
      <dgm:spPr/>
    </dgm:pt>
    <dgm:pt modelId="{3B5091BA-B4FB-4F74-8AF1-DA6D4C5B5EA2}" type="pres">
      <dgm:prSet presAssocID="{694121EF-2E9F-4234-9AC2-B4A831BCA817}" presName="fgShape" presStyleLbl="fgShp" presStyleIdx="0" presStyleCnt="1" custLinFactNeighborX="-229" custLinFactNeighborY="-12990"/>
      <dgm:spPr>
        <a:solidFill>
          <a:schemeClr val="accent2"/>
        </a:solidFill>
      </dgm:spPr>
    </dgm:pt>
    <dgm:pt modelId="{61CF5F6C-63B0-483C-8D6A-445594FEE037}" type="pres">
      <dgm:prSet presAssocID="{694121EF-2E9F-4234-9AC2-B4A831BCA817}" presName="linComp" presStyleCnt="0"/>
      <dgm:spPr/>
    </dgm:pt>
    <dgm:pt modelId="{ECE0340A-8FF3-4AF9-8250-3C617255618A}" type="pres">
      <dgm:prSet presAssocID="{63BD3B9D-0B89-4496-98A7-9CEBCDF5F7A5}" presName="compNode" presStyleCnt="0"/>
      <dgm:spPr/>
    </dgm:pt>
    <dgm:pt modelId="{A56CCCEB-C377-4B80-BAFF-8D7828404849}" type="pres">
      <dgm:prSet presAssocID="{63BD3B9D-0B89-4496-98A7-9CEBCDF5F7A5}" presName="bkgdShape" presStyleLbl="node1" presStyleIdx="0" presStyleCnt="3"/>
      <dgm:spPr/>
    </dgm:pt>
    <dgm:pt modelId="{DA1056A4-090C-4824-8ED8-39C71CF84623}" type="pres">
      <dgm:prSet presAssocID="{63BD3B9D-0B89-4496-98A7-9CEBCDF5F7A5}" presName="nodeTx" presStyleLbl="node1" presStyleIdx="0" presStyleCnt="3">
        <dgm:presLayoutVars>
          <dgm:bulletEnabled val="1"/>
        </dgm:presLayoutVars>
      </dgm:prSet>
      <dgm:spPr/>
    </dgm:pt>
    <dgm:pt modelId="{B8B41A19-DD41-4AE3-9755-B4A228293F0C}" type="pres">
      <dgm:prSet presAssocID="{63BD3B9D-0B89-4496-98A7-9CEBCDF5F7A5}" presName="invisiNode" presStyleLbl="node1" presStyleIdx="0" presStyleCnt="3"/>
      <dgm:spPr/>
    </dgm:pt>
    <dgm:pt modelId="{36632982-C646-4A40-9422-20925C4F9250}" type="pres">
      <dgm:prSet presAssocID="{63BD3B9D-0B89-4496-98A7-9CEBCDF5F7A5}" presName="imagNode" presStyleLbl="fgImgPlace1" presStyleIdx="0" presStyleCnt="3"/>
      <dgm:spPr>
        <a:blipFill>
          <a:blip xmlns:r="http://schemas.openxmlformats.org/officeDocument/2006/relationships" r:embed="rId1">
            <a:extLst>
              <a:ext uri="{28A0092B-C50C-407E-A947-70E740481C1C}">
                <a14:useLocalDpi xmlns:a14="http://schemas.microsoft.com/office/drawing/2010/main" val="0"/>
              </a:ext>
            </a:extLst>
          </a:blip>
          <a:srcRect/>
          <a:stretch>
            <a:fillRect l="-17000" r="-17000"/>
          </a:stretch>
        </a:blipFill>
      </dgm:spPr>
    </dgm:pt>
    <dgm:pt modelId="{1AACB7E5-9547-4910-9017-53C597847FC9}" type="pres">
      <dgm:prSet presAssocID="{6483071D-823B-45F4-971B-01891BA8E530}" presName="sibTrans" presStyleLbl="sibTrans2D1" presStyleIdx="0" presStyleCnt="0"/>
      <dgm:spPr/>
    </dgm:pt>
    <dgm:pt modelId="{B720B4F1-C713-42B3-9017-3A7D782EC653}" type="pres">
      <dgm:prSet presAssocID="{9C91EC10-0D81-45CF-9411-B6BAF1E435E3}" presName="compNode" presStyleCnt="0"/>
      <dgm:spPr/>
    </dgm:pt>
    <dgm:pt modelId="{79764E46-23CC-404D-B34C-3FE383F17A28}" type="pres">
      <dgm:prSet presAssocID="{9C91EC10-0D81-45CF-9411-B6BAF1E435E3}" presName="bkgdShape" presStyleLbl="node1" presStyleIdx="1" presStyleCnt="3"/>
      <dgm:spPr/>
    </dgm:pt>
    <dgm:pt modelId="{7B0A8226-6C53-4C04-A5C3-9FDB80928151}" type="pres">
      <dgm:prSet presAssocID="{9C91EC10-0D81-45CF-9411-B6BAF1E435E3}" presName="nodeTx" presStyleLbl="node1" presStyleIdx="1" presStyleCnt="3">
        <dgm:presLayoutVars>
          <dgm:bulletEnabled val="1"/>
        </dgm:presLayoutVars>
      </dgm:prSet>
      <dgm:spPr/>
    </dgm:pt>
    <dgm:pt modelId="{902E9D9D-CC1C-43C7-AD7A-1AEF814475D5}" type="pres">
      <dgm:prSet presAssocID="{9C91EC10-0D81-45CF-9411-B6BAF1E435E3}" presName="invisiNode" presStyleLbl="node1" presStyleIdx="1" presStyleCnt="3"/>
      <dgm:spPr/>
    </dgm:pt>
    <dgm:pt modelId="{E613BBB6-4074-4F38-BCB8-E3114F5CB210}" type="pres">
      <dgm:prSet presAssocID="{9C91EC10-0D81-45CF-9411-B6BAF1E435E3}" presName="imagNode" presStyleLbl="fgImgPlace1" presStyleIdx="1" presStyleCnt="3" custLinFactNeighborX="557"/>
      <dgm:spPr>
        <a:blipFill>
          <a:blip xmlns:r="http://schemas.openxmlformats.org/officeDocument/2006/relationships" r:embed="rId2">
            <a:extLst>
              <a:ext uri="{28A0092B-C50C-407E-A947-70E740481C1C}">
                <a14:useLocalDpi xmlns:a14="http://schemas.microsoft.com/office/drawing/2010/main" val="0"/>
              </a:ext>
            </a:extLst>
          </a:blip>
          <a:srcRect/>
          <a:stretch>
            <a:fillRect l="-17000" r="-17000"/>
          </a:stretch>
        </a:blipFill>
      </dgm:spPr>
    </dgm:pt>
    <dgm:pt modelId="{4770D972-8028-4B8C-8C36-11FBE4486B07}" type="pres">
      <dgm:prSet presAssocID="{C2B82514-84F2-4A6C-9B2B-77E1F1A6B1A6}" presName="sibTrans" presStyleLbl="sibTrans2D1" presStyleIdx="0" presStyleCnt="0"/>
      <dgm:spPr/>
    </dgm:pt>
    <dgm:pt modelId="{49A37A08-04AD-459C-B3A2-D34DF52BAC7C}" type="pres">
      <dgm:prSet presAssocID="{D84DFE7D-3D99-449E-B017-CC2FA5183D0E}" presName="compNode" presStyleCnt="0"/>
      <dgm:spPr/>
    </dgm:pt>
    <dgm:pt modelId="{1143024E-3AA6-4240-A194-71F58ACCF395}" type="pres">
      <dgm:prSet presAssocID="{D84DFE7D-3D99-449E-B017-CC2FA5183D0E}" presName="bkgdShape" presStyleLbl="node1" presStyleIdx="2" presStyleCnt="3"/>
      <dgm:spPr/>
    </dgm:pt>
    <dgm:pt modelId="{A94E0698-036D-4787-ACC7-7C4CDCF2C341}" type="pres">
      <dgm:prSet presAssocID="{D84DFE7D-3D99-449E-B017-CC2FA5183D0E}" presName="nodeTx" presStyleLbl="node1" presStyleIdx="2" presStyleCnt="3">
        <dgm:presLayoutVars>
          <dgm:bulletEnabled val="1"/>
        </dgm:presLayoutVars>
      </dgm:prSet>
      <dgm:spPr/>
    </dgm:pt>
    <dgm:pt modelId="{00A18F88-5A37-4E3F-A66D-D1E58D8CBFF6}" type="pres">
      <dgm:prSet presAssocID="{D84DFE7D-3D99-449E-B017-CC2FA5183D0E}" presName="invisiNode" presStyleLbl="node1" presStyleIdx="2" presStyleCnt="3"/>
      <dgm:spPr/>
    </dgm:pt>
    <dgm:pt modelId="{C282F635-8930-47DB-9FC2-1856667740A1}" type="pres">
      <dgm:prSet presAssocID="{D84DFE7D-3D99-449E-B017-CC2FA5183D0E}" presName="imagNode" presStyleLbl="fgImgPlace1" presStyleIdx="2" presStyleCnt="3" custLinFactNeighborX="1114" custLinFactNeighborY="-935"/>
      <dgm:spPr>
        <a:blipFill>
          <a:blip xmlns:r="http://schemas.openxmlformats.org/officeDocument/2006/relationships" r:embed="rId3">
            <a:extLst>
              <a:ext uri="{837473B0-CC2E-450A-ABE3-18F120FF3D39}">
                <a1611:picAttrSrcUrl xmlns:a1611="http://schemas.microsoft.com/office/drawing/2016/11/main" r:id="rId4"/>
              </a:ext>
            </a:extLst>
          </a:blip>
          <a:srcRect/>
          <a:stretch>
            <a:fillRect l="-40000" r="-40000"/>
          </a:stretch>
        </a:blipFill>
      </dgm:spPr>
    </dgm:pt>
  </dgm:ptLst>
  <dgm:cxnLst>
    <dgm:cxn modelId="{5D37950F-30E1-4657-BECF-1A4825518028}" srcId="{63BD3B9D-0B89-4496-98A7-9CEBCDF5F7A5}" destId="{B5D28AA0-32A6-496B-B477-E5440A4FD84E}" srcOrd="1" destOrd="0" parTransId="{12B4FDFF-B5DC-4DD9-9CD2-720B1BC3C596}" sibTransId="{00EACAE1-9AC1-429A-A1B6-18001639C61A}"/>
    <dgm:cxn modelId="{1180D941-6358-44BF-96F7-2D587A0307F2}" type="presOf" srcId="{D84DFE7D-3D99-449E-B017-CC2FA5183D0E}" destId="{A94E0698-036D-4787-ACC7-7C4CDCF2C341}" srcOrd="1" destOrd="0" presId="urn:microsoft.com/office/officeart/2005/8/layout/hList7"/>
    <dgm:cxn modelId="{7E5B0542-9A4F-48DB-BE58-FC739CBA4B9A}" srcId="{694121EF-2E9F-4234-9AC2-B4A831BCA817}" destId="{63BD3B9D-0B89-4496-98A7-9CEBCDF5F7A5}" srcOrd="0" destOrd="0" parTransId="{B25B47B6-5532-465F-805E-C94811FBD822}" sibTransId="{6483071D-823B-45F4-971B-01891BA8E530}"/>
    <dgm:cxn modelId="{0671E443-0101-4CF6-AEFA-07098D85DEBE}" type="presOf" srcId="{67EA65A4-C45F-4D40-AC01-D1668F20AD32}" destId="{A56CCCEB-C377-4B80-BAFF-8D7828404849}" srcOrd="0" destOrd="1" presId="urn:microsoft.com/office/officeart/2005/8/layout/hList7"/>
    <dgm:cxn modelId="{7E474268-A5B3-4A1C-B915-82DE14141AA4}" type="presOf" srcId="{63BD3B9D-0B89-4496-98A7-9CEBCDF5F7A5}" destId="{DA1056A4-090C-4824-8ED8-39C71CF84623}" srcOrd="1" destOrd="0" presId="urn:microsoft.com/office/officeart/2005/8/layout/hList7"/>
    <dgm:cxn modelId="{ED977C48-A101-40F3-B113-B96C0A4BC04C}" type="presOf" srcId="{6930597B-5869-4AAC-926C-B705A1CD6EF8}" destId="{1143024E-3AA6-4240-A194-71F58ACCF395}" srcOrd="0" destOrd="1" presId="urn:microsoft.com/office/officeart/2005/8/layout/hList7"/>
    <dgm:cxn modelId="{5D458D48-5F98-400B-B3E2-EF4BBB55ADA4}" type="presOf" srcId="{9C91EC10-0D81-45CF-9411-B6BAF1E435E3}" destId="{79764E46-23CC-404D-B34C-3FE383F17A28}" srcOrd="0" destOrd="0" presId="urn:microsoft.com/office/officeart/2005/8/layout/hList7"/>
    <dgm:cxn modelId="{24442D49-9510-48F1-A4A0-9564D3436099}" srcId="{63BD3B9D-0B89-4496-98A7-9CEBCDF5F7A5}" destId="{67EA65A4-C45F-4D40-AC01-D1668F20AD32}" srcOrd="0" destOrd="0" parTransId="{20D86AB8-4928-4FD4-8D5B-602C2744EBD3}" sibTransId="{987661E8-CBA1-4FD2-8E4A-0AFCCB155788}"/>
    <dgm:cxn modelId="{433B0D4E-50E7-4203-989C-CF984A6E3504}" type="presOf" srcId="{D84DFE7D-3D99-449E-B017-CC2FA5183D0E}" destId="{1143024E-3AA6-4240-A194-71F58ACCF395}" srcOrd="0" destOrd="0" presId="urn:microsoft.com/office/officeart/2005/8/layout/hList7"/>
    <dgm:cxn modelId="{3E061B57-3144-4BF8-A2EE-C44C676F297D}" type="presOf" srcId="{B5D28AA0-32A6-496B-B477-E5440A4FD84E}" destId="{A56CCCEB-C377-4B80-BAFF-8D7828404849}" srcOrd="0" destOrd="2" presId="urn:microsoft.com/office/officeart/2005/8/layout/hList7"/>
    <dgm:cxn modelId="{8BA6DA58-6794-4B91-9642-A5985E3EDFF7}" type="presOf" srcId="{63BD3B9D-0B89-4496-98A7-9CEBCDF5F7A5}" destId="{A56CCCEB-C377-4B80-BAFF-8D7828404849}" srcOrd="0" destOrd="0" presId="urn:microsoft.com/office/officeart/2005/8/layout/hList7"/>
    <dgm:cxn modelId="{22B89B87-1777-4260-878B-9C74DAC93864}" type="presOf" srcId="{9C91EC10-0D81-45CF-9411-B6BAF1E435E3}" destId="{7B0A8226-6C53-4C04-A5C3-9FDB80928151}" srcOrd="1" destOrd="0" presId="urn:microsoft.com/office/officeart/2005/8/layout/hList7"/>
    <dgm:cxn modelId="{EAB8D789-A545-4817-B102-BF0984D533D7}" type="presOf" srcId="{67EA65A4-C45F-4D40-AC01-D1668F20AD32}" destId="{DA1056A4-090C-4824-8ED8-39C71CF84623}" srcOrd="1" destOrd="1" presId="urn:microsoft.com/office/officeart/2005/8/layout/hList7"/>
    <dgm:cxn modelId="{317B7A90-0266-4CF6-94B9-F326DB283A88}" type="presOf" srcId="{6930597B-5869-4AAC-926C-B705A1CD6EF8}" destId="{A94E0698-036D-4787-ACC7-7C4CDCF2C341}" srcOrd="1" destOrd="1" presId="urn:microsoft.com/office/officeart/2005/8/layout/hList7"/>
    <dgm:cxn modelId="{574A0395-BBEA-4D2B-BD31-6FFB381E178E}" srcId="{9C91EC10-0D81-45CF-9411-B6BAF1E435E3}" destId="{233BF9AE-2083-4BB2-A4CC-A0F942AA8C48}" srcOrd="0" destOrd="0" parTransId="{6462B487-01F1-4428-8A24-0796868C80BC}" sibTransId="{B729D35C-3B66-46D1-BFC0-171886E896E0}"/>
    <dgm:cxn modelId="{2BB9BD9B-78A9-4743-8E03-DBF95C7477F8}" srcId="{694121EF-2E9F-4234-9AC2-B4A831BCA817}" destId="{D84DFE7D-3D99-449E-B017-CC2FA5183D0E}" srcOrd="2" destOrd="0" parTransId="{B4330FE7-A38F-4BC4-A682-27AB4CF2A081}" sibTransId="{5AF32978-23A4-4E44-8C96-A02454D575C2}"/>
    <dgm:cxn modelId="{4F4DCA9F-57C1-46E2-BDF3-A3076538161E}" type="presOf" srcId="{233BF9AE-2083-4BB2-A4CC-A0F942AA8C48}" destId="{7B0A8226-6C53-4C04-A5C3-9FDB80928151}" srcOrd="1" destOrd="1" presId="urn:microsoft.com/office/officeart/2005/8/layout/hList7"/>
    <dgm:cxn modelId="{D9D249A3-3BB3-4E03-95BC-803589FEF285}" srcId="{D84DFE7D-3D99-449E-B017-CC2FA5183D0E}" destId="{6930597B-5869-4AAC-926C-B705A1CD6EF8}" srcOrd="0" destOrd="0" parTransId="{ADE5405D-C30C-46AC-9D38-473515116A37}" sibTransId="{816EAB87-4C49-44E4-A5B4-DC4382092AAB}"/>
    <dgm:cxn modelId="{A3EF5EAE-E538-46E5-9BD8-4A79F0E787BC}" type="presOf" srcId="{694121EF-2E9F-4234-9AC2-B4A831BCA817}" destId="{E7B11BA9-0811-4D6F-B5AB-E285CAE858AD}" srcOrd="0" destOrd="0" presId="urn:microsoft.com/office/officeart/2005/8/layout/hList7"/>
    <dgm:cxn modelId="{F5710CB3-2CFE-4D4C-9C40-579442121496}" type="presOf" srcId="{B5D28AA0-32A6-496B-B477-E5440A4FD84E}" destId="{DA1056A4-090C-4824-8ED8-39C71CF84623}" srcOrd="1" destOrd="2" presId="urn:microsoft.com/office/officeart/2005/8/layout/hList7"/>
    <dgm:cxn modelId="{7FCB81DF-D119-43F0-A9F3-5BC5B11F6BFF}" type="presOf" srcId="{6483071D-823B-45F4-971B-01891BA8E530}" destId="{1AACB7E5-9547-4910-9017-53C597847FC9}" srcOrd="0" destOrd="0" presId="urn:microsoft.com/office/officeart/2005/8/layout/hList7"/>
    <dgm:cxn modelId="{7EB244E5-476E-46EE-95CE-A414A164D284}" srcId="{694121EF-2E9F-4234-9AC2-B4A831BCA817}" destId="{9C91EC10-0D81-45CF-9411-B6BAF1E435E3}" srcOrd="1" destOrd="0" parTransId="{F874ABCC-0AAC-40FA-B441-2E8E1DC772C6}" sibTransId="{C2B82514-84F2-4A6C-9B2B-77E1F1A6B1A6}"/>
    <dgm:cxn modelId="{9347DEF5-DD06-4C6A-9E72-6D18FB73C6AC}" type="presOf" srcId="{C2B82514-84F2-4A6C-9B2B-77E1F1A6B1A6}" destId="{4770D972-8028-4B8C-8C36-11FBE4486B07}" srcOrd="0" destOrd="0" presId="urn:microsoft.com/office/officeart/2005/8/layout/hList7"/>
    <dgm:cxn modelId="{DF7A0EFB-52E4-4A19-91BA-88B3B35CD957}" type="presOf" srcId="{233BF9AE-2083-4BB2-A4CC-A0F942AA8C48}" destId="{79764E46-23CC-404D-B34C-3FE383F17A28}" srcOrd="0" destOrd="1" presId="urn:microsoft.com/office/officeart/2005/8/layout/hList7"/>
    <dgm:cxn modelId="{DF43578D-082C-49FF-A680-F5287CEB8844}" type="presParOf" srcId="{E7B11BA9-0811-4D6F-B5AB-E285CAE858AD}" destId="{3B5091BA-B4FB-4F74-8AF1-DA6D4C5B5EA2}" srcOrd="0" destOrd="0" presId="urn:microsoft.com/office/officeart/2005/8/layout/hList7"/>
    <dgm:cxn modelId="{7A39323E-FA55-494F-A157-308CEB3D9E9F}" type="presParOf" srcId="{E7B11BA9-0811-4D6F-B5AB-E285CAE858AD}" destId="{61CF5F6C-63B0-483C-8D6A-445594FEE037}" srcOrd="1" destOrd="0" presId="urn:microsoft.com/office/officeart/2005/8/layout/hList7"/>
    <dgm:cxn modelId="{BD77ECA7-1B60-4759-A163-A56E5AB2B325}" type="presParOf" srcId="{61CF5F6C-63B0-483C-8D6A-445594FEE037}" destId="{ECE0340A-8FF3-4AF9-8250-3C617255618A}" srcOrd="0" destOrd="0" presId="urn:microsoft.com/office/officeart/2005/8/layout/hList7"/>
    <dgm:cxn modelId="{2F186E19-4863-4A92-9E7B-3B63C6EB0792}" type="presParOf" srcId="{ECE0340A-8FF3-4AF9-8250-3C617255618A}" destId="{A56CCCEB-C377-4B80-BAFF-8D7828404849}" srcOrd="0" destOrd="0" presId="urn:microsoft.com/office/officeart/2005/8/layout/hList7"/>
    <dgm:cxn modelId="{F253571B-D67B-4D82-8091-8C6026C4A92C}" type="presParOf" srcId="{ECE0340A-8FF3-4AF9-8250-3C617255618A}" destId="{DA1056A4-090C-4824-8ED8-39C71CF84623}" srcOrd="1" destOrd="0" presId="urn:microsoft.com/office/officeart/2005/8/layout/hList7"/>
    <dgm:cxn modelId="{60BB5118-B9EB-4629-8BEF-E9FCE1875939}" type="presParOf" srcId="{ECE0340A-8FF3-4AF9-8250-3C617255618A}" destId="{B8B41A19-DD41-4AE3-9755-B4A228293F0C}" srcOrd="2" destOrd="0" presId="urn:microsoft.com/office/officeart/2005/8/layout/hList7"/>
    <dgm:cxn modelId="{F6F2EFAB-DDB4-44E6-806B-D4A8262EE398}" type="presParOf" srcId="{ECE0340A-8FF3-4AF9-8250-3C617255618A}" destId="{36632982-C646-4A40-9422-20925C4F9250}" srcOrd="3" destOrd="0" presId="urn:microsoft.com/office/officeart/2005/8/layout/hList7"/>
    <dgm:cxn modelId="{E5214413-ADD9-4174-99F3-B1F46A946DE7}" type="presParOf" srcId="{61CF5F6C-63B0-483C-8D6A-445594FEE037}" destId="{1AACB7E5-9547-4910-9017-53C597847FC9}" srcOrd="1" destOrd="0" presId="urn:microsoft.com/office/officeart/2005/8/layout/hList7"/>
    <dgm:cxn modelId="{ADC89E30-CEF0-4AB8-8E80-410E1AE33D29}" type="presParOf" srcId="{61CF5F6C-63B0-483C-8D6A-445594FEE037}" destId="{B720B4F1-C713-42B3-9017-3A7D782EC653}" srcOrd="2" destOrd="0" presId="urn:microsoft.com/office/officeart/2005/8/layout/hList7"/>
    <dgm:cxn modelId="{A31A8028-5B46-415A-A704-F6D1CEE9667E}" type="presParOf" srcId="{B720B4F1-C713-42B3-9017-3A7D782EC653}" destId="{79764E46-23CC-404D-B34C-3FE383F17A28}" srcOrd="0" destOrd="0" presId="urn:microsoft.com/office/officeart/2005/8/layout/hList7"/>
    <dgm:cxn modelId="{120E9498-6860-4BD5-8BAB-56FBDD13DC7F}" type="presParOf" srcId="{B720B4F1-C713-42B3-9017-3A7D782EC653}" destId="{7B0A8226-6C53-4C04-A5C3-9FDB80928151}" srcOrd="1" destOrd="0" presId="urn:microsoft.com/office/officeart/2005/8/layout/hList7"/>
    <dgm:cxn modelId="{7E85166D-2702-4DD4-B5F4-DED7870562B9}" type="presParOf" srcId="{B720B4F1-C713-42B3-9017-3A7D782EC653}" destId="{902E9D9D-CC1C-43C7-AD7A-1AEF814475D5}" srcOrd="2" destOrd="0" presId="urn:microsoft.com/office/officeart/2005/8/layout/hList7"/>
    <dgm:cxn modelId="{8EF4A355-22E8-4F92-B5D7-E1F8E087DA3D}" type="presParOf" srcId="{B720B4F1-C713-42B3-9017-3A7D782EC653}" destId="{E613BBB6-4074-4F38-BCB8-E3114F5CB210}" srcOrd="3" destOrd="0" presId="urn:microsoft.com/office/officeart/2005/8/layout/hList7"/>
    <dgm:cxn modelId="{2FB2AB08-A187-494D-9399-0036646044A8}" type="presParOf" srcId="{61CF5F6C-63B0-483C-8D6A-445594FEE037}" destId="{4770D972-8028-4B8C-8C36-11FBE4486B07}" srcOrd="3" destOrd="0" presId="urn:microsoft.com/office/officeart/2005/8/layout/hList7"/>
    <dgm:cxn modelId="{2A9008CE-4704-48DA-B9F8-FEC9F0DF1E3F}" type="presParOf" srcId="{61CF5F6C-63B0-483C-8D6A-445594FEE037}" destId="{49A37A08-04AD-459C-B3A2-D34DF52BAC7C}" srcOrd="4" destOrd="0" presId="urn:microsoft.com/office/officeart/2005/8/layout/hList7"/>
    <dgm:cxn modelId="{C110BE79-FD1A-43FE-9980-963604A8A905}" type="presParOf" srcId="{49A37A08-04AD-459C-B3A2-D34DF52BAC7C}" destId="{1143024E-3AA6-4240-A194-71F58ACCF395}" srcOrd="0" destOrd="0" presId="urn:microsoft.com/office/officeart/2005/8/layout/hList7"/>
    <dgm:cxn modelId="{633FB2E2-B9C4-4BD3-96CD-5E759A8AAA77}" type="presParOf" srcId="{49A37A08-04AD-459C-B3A2-D34DF52BAC7C}" destId="{A94E0698-036D-4787-ACC7-7C4CDCF2C341}" srcOrd="1" destOrd="0" presId="urn:microsoft.com/office/officeart/2005/8/layout/hList7"/>
    <dgm:cxn modelId="{D8EC1B3E-82B4-49E8-9323-B08C8FE3DB7D}" type="presParOf" srcId="{49A37A08-04AD-459C-B3A2-D34DF52BAC7C}" destId="{00A18F88-5A37-4E3F-A66D-D1E58D8CBFF6}" srcOrd="2" destOrd="0" presId="urn:microsoft.com/office/officeart/2005/8/layout/hList7"/>
    <dgm:cxn modelId="{F83521B9-BCAC-42BD-B5CA-8CAAD53EA3E4}" type="presParOf" srcId="{49A37A08-04AD-459C-B3A2-D34DF52BAC7C}" destId="{C282F635-8930-47DB-9FC2-1856667740A1}" srcOrd="3" destOrd="0" presId="urn:microsoft.com/office/officeart/2005/8/layout/hList7"/>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F2FBFB54-B020-4CBB-BE38-4ABD591221D6}" type="doc">
      <dgm:prSet loTypeId="urn:microsoft.com/office/officeart/2005/8/layout/vList2" loCatId="list" qsTypeId="urn:microsoft.com/office/officeart/2005/8/quickstyle/simple4" qsCatId="simple" csTypeId="urn:microsoft.com/office/officeart/2005/8/colors/accent0_2" csCatId="mainScheme" phldr="1"/>
      <dgm:spPr/>
      <dgm:t>
        <a:bodyPr/>
        <a:lstStyle/>
        <a:p>
          <a:endParaRPr lang="en-US"/>
        </a:p>
      </dgm:t>
    </dgm:pt>
    <dgm:pt modelId="{EF070F59-B320-4829-8D5B-B9BBEE7BD217}">
      <dgm:prSet/>
      <dgm:spPr/>
      <dgm:t>
        <a:bodyPr/>
        <a:lstStyle/>
        <a:p>
          <a:r>
            <a:rPr lang="en-GB"/>
            <a:t>The ADKAR Change Management Model</a:t>
          </a:r>
          <a:endParaRPr lang="en-US"/>
        </a:p>
      </dgm:t>
    </dgm:pt>
    <dgm:pt modelId="{2271B6B1-E045-4C70-A654-7D84F3D92734}" type="parTrans" cxnId="{BCD3F8C4-9C35-4EF3-81A4-AB3CE5B90C2C}">
      <dgm:prSet/>
      <dgm:spPr/>
      <dgm:t>
        <a:bodyPr/>
        <a:lstStyle/>
        <a:p>
          <a:endParaRPr lang="en-US"/>
        </a:p>
      </dgm:t>
    </dgm:pt>
    <dgm:pt modelId="{81EB06D5-2D27-40D0-B807-7687175CC436}" type="sibTrans" cxnId="{BCD3F8C4-9C35-4EF3-81A4-AB3CE5B90C2C}">
      <dgm:prSet/>
      <dgm:spPr/>
      <dgm:t>
        <a:bodyPr/>
        <a:lstStyle/>
        <a:p>
          <a:endParaRPr lang="en-US"/>
        </a:p>
      </dgm:t>
    </dgm:pt>
    <dgm:pt modelId="{78FC9E1F-7F42-47E3-AC2D-ECD98EA4AD3C}">
      <dgm:prSet/>
      <dgm:spPr/>
      <dgm:t>
        <a:bodyPr/>
        <a:lstStyle/>
        <a:p>
          <a:r>
            <a:rPr lang="en-GB"/>
            <a:t>The McKinsey 7-S Change Model</a:t>
          </a:r>
          <a:endParaRPr lang="en-US"/>
        </a:p>
      </dgm:t>
    </dgm:pt>
    <dgm:pt modelId="{FB554220-E1E4-4FB4-AD13-33BCB0E18C51}" type="parTrans" cxnId="{56A0A0DD-90C0-4554-B7F7-FD7E33F1DC3E}">
      <dgm:prSet/>
      <dgm:spPr/>
      <dgm:t>
        <a:bodyPr/>
        <a:lstStyle/>
        <a:p>
          <a:endParaRPr lang="en-US"/>
        </a:p>
      </dgm:t>
    </dgm:pt>
    <dgm:pt modelId="{89E59A34-CF61-47C7-B084-A0ADDB928583}" type="sibTrans" cxnId="{56A0A0DD-90C0-4554-B7F7-FD7E33F1DC3E}">
      <dgm:prSet/>
      <dgm:spPr/>
      <dgm:t>
        <a:bodyPr/>
        <a:lstStyle/>
        <a:p>
          <a:endParaRPr lang="en-US"/>
        </a:p>
      </dgm:t>
    </dgm:pt>
    <dgm:pt modelId="{F86F2B87-37E7-43F6-BDD8-E7F620DA56E4}">
      <dgm:prSet/>
      <dgm:spPr/>
      <dgm:t>
        <a:bodyPr/>
        <a:lstStyle/>
        <a:p>
          <a:r>
            <a:rPr lang="en-GB"/>
            <a:t>The Kotter’s 8-steps Change Management Model </a:t>
          </a:r>
          <a:endParaRPr lang="en-US"/>
        </a:p>
      </dgm:t>
    </dgm:pt>
    <dgm:pt modelId="{4992E8A5-ED89-42E2-A2BD-900EFFC8BD75}" type="parTrans" cxnId="{70546774-03F2-4421-946D-DD73B90D8524}">
      <dgm:prSet/>
      <dgm:spPr/>
      <dgm:t>
        <a:bodyPr/>
        <a:lstStyle/>
        <a:p>
          <a:endParaRPr lang="en-US"/>
        </a:p>
      </dgm:t>
    </dgm:pt>
    <dgm:pt modelId="{DCDD5F8C-0FDE-4CFC-9514-2503440BF53A}" type="sibTrans" cxnId="{70546774-03F2-4421-946D-DD73B90D8524}">
      <dgm:prSet/>
      <dgm:spPr/>
      <dgm:t>
        <a:bodyPr/>
        <a:lstStyle/>
        <a:p>
          <a:endParaRPr lang="en-US"/>
        </a:p>
      </dgm:t>
    </dgm:pt>
    <dgm:pt modelId="{D3264A55-E171-4C64-BB2A-AD88A632A859}">
      <dgm:prSet/>
      <dgm:spPr/>
      <dgm:t>
        <a:bodyPr/>
        <a:lstStyle/>
        <a:p>
          <a:r>
            <a:rPr lang="en-GB"/>
            <a:t>PDSA Cycle</a:t>
          </a:r>
          <a:endParaRPr lang="en-US"/>
        </a:p>
      </dgm:t>
    </dgm:pt>
    <dgm:pt modelId="{998CE8F0-EF61-4361-BF27-6912D0BB9982}" type="parTrans" cxnId="{E06FE4FF-FA9B-4F97-BAE2-79E5586D8CD2}">
      <dgm:prSet/>
      <dgm:spPr/>
      <dgm:t>
        <a:bodyPr/>
        <a:lstStyle/>
        <a:p>
          <a:endParaRPr lang="en-US"/>
        </a:p>
      </dgm:t>
    </dgm:pt>
    <dgm:pt modelId="{8BC24621-CBDE-46A5-83CF-A8256E4F53D9}" type="sibTrans" cxnId="{E06FE4FF-FA9B-4F97-BAE2-79E5586D8CD2}">
      <dgm:prSet/>
      <dgm:spPr/>
      <dgm:t>
        <a:bodyPr/>
        <a:lstStyle/>
        <a:p>
          <a:endParaRPr lang="en-US"/>
        </a:p>
      </dgm:t>
    </dgm:pt>
    <dgm:pt modelId="{FECEB555-95A6-4CCE-B88E-F47AB84E88B9}">
      <dgm:prSet/>
      <dgm:spPr/>
      <dgm:t>
        <a:bodyPr/>
        <a:lstStyle/>
        <a:p>
          <a:r>
            <a:rPr lang="en-GB"/>
            <a:t>The Nudge Theory</a:t>
          </a:r>
          <a:endParaRPr lang="en-US"/>
        </a:p>
      </dgm:t>
    </dgm:pt>
    <dgm:pt modelId="{70F31895-D1FE-4C6F-BC94-0048C36CF185}" type="parTrans" cxnId="{97B3EFF5-0492-4655-BF6E-770A57F2A44A}">
      <dgm:prSet/>
      <dgm:spPr/>
      <dgm:t>
        <a:bodyPr/>
        <a:lstStyle/>
        <a:p>
          <a:endParaRPr lang="en-US"/>
        </a:p>
      </dgm:t>
    </dgm:pt>
    <dgm:pt modelId="{88F21B0C-898F-47F9-AD5A-C81DE90968C3}" type="sibTrans" cxnId="{97B3EFF5-0492-4655-BF6E-770A57F2A44A}">
      <dgm:prSet/>
      <dgm:spPr/>
      <dgm:t>
        <a:bodyPr/>
        <a:lstStyle/>
        <a:p>
          <a:endParaRPr lang="en-US"/>
        </a:p>
      </dgm:t>
    </dgm:pt>
    <dgm:pt modelId="{88C05565-9A74-4051-9B49-E57072DCB3A7}">
      <dgm:prSet/>
      <dgm:spPr/>
      <dgm:t>
        <a:bodyPr/>
        <a:lstStyle/>
        <a:p>
          <a:r>
            <a:rPr lang="en-GB"/>
            <a:t>Lewin’s Theory</a:t>
          </a:r>
        </a:p>
      </dgm:t>
    </dgm:pt>
    <dgm:pt modelId="{4E688913-EA95-4277-8785-16056B81F325}" type="parTrans" cxnId="{F5BF1E28-0A1C-43F0-9B06-2E2AB0F03DE8}">
      <dgm:prSet/>
      <dgm:spPr/>
      <dgm:t>
        <a:bodyPr/>
        <a:lstStyle/>
        <a:p>
          <a:endParaRPr lang="en-GB"/>
        </a:p>
      </dgm:t>
    </dgm:pt>
    <dgm:pt modelId="{A74FA883-2C59-4C45-9AE7-1382E0AEBEAE}" type="sibTrans" cxnId="{F5BF1E28-0A1C-43F0-9B06-2E2AB0F03DE8}">
      <dgm:prSet/>
      <dgm:spPr/>
      <dgm:t>
        <a:bodyPr/>
        <a:lstStyle/>
        <a:p>
          <a:endParaRPr lang="en-GB"/>
        </a:p>
      </dgm:t>
    </dgm:pt>
    <dgm:pt modelId="{91317951-5D57-4438-B851-A79A8171CACE}" type="pres">
      <dgm:prSet presAssocID="{F2FBFB54-B020-4CBB-BE38-4ABD591221D6}" presName="linear" presStyleCnt="0">
        <dgm:presLayoutVars>
          <dgm:animLvl val="lvl"/>
          <dgm:resizeHandles val="exact"/>
        </dgm:presLayoutVars>
      </dgm:prSet>
      <dgm:spPr/>
    </dgm:pt>
    <dgm:pt modelId="{2AA617D5-BE7C-478E-800C-586F19461DAF}" type="pres">
      <dgm:prSet presAssocID="{EF070F59-B320-4829-8D5B-B9BBEE7BD217}" presName="parentText" presStyleLbl="node1" presStyleIdx="0" presStyleCnt="6">
        <dgm:presLayoutVars>
          <dgm:chMax val="0"/>
          <dgm:bulletEnabled val="1"/>
        </dgm:presLayoutVars>
      </dgm:prSet>
      <dgm:spPr/>
    </dgm:pt>
    <dgm:pt modelId="{929E4F90-A98C-4A0E-8E07-78160F284422}" type="pres">
      <dgm:prSet presAssocID="{81EB06D5-2D27-40D0-B807-7687175CC436}" presName="spacer" presStyleCnt="0"/>
      <dgm:spPr/>
    </dgm:pt>
    <dgm:pt modelId="{15AC3972-93BF-43F7-8E16-5C6150FD8BCF}" type="pres">
      <dgm:prSet presAssocID="{78FC9E1F-7F42-47E3-AC2D-ECD98EA4AD3C}" presName="parentText" presStyleLbl="node1" presStyleIdx="1" presStyleCnt="6">
        <dgm:presLayoutVars>
          <dgm:chMax val="0"/>
          <dgm:bulletEnabled val="1"/>
        </dgm:presLayoutVars>
      </dgm:prSet>
      <dgm:spPr/>
    </dgm:pt>
    <dgm:pt modelId="{9DDE7C6B-1A9B-499D-9176-99E64556C384}" type="pres">
      <dgm:prSet presAssocID="{89E59A34-CF61-47C7-B084-A0ADDB928583}" presName="spacer" presStyleCnt="0"/>
      <dgm:spPr/>
    </dgm:pt>
    <dgm:pt modelId="{A4400B1A-96EA-49F4-9906-D4532D050F21}" type="pres">
      <dgm:prSet presAssocID="{F86F2B87-37E7-43F6-BDD8-E7F620DA56E4}" presName="parentText" presStyleLbl="node1" presStyleIdx="2" presStyleCnt="6">
        <dgm:presLayoutVars>
          <dgm:chMax val="0"/>
          <dgm:bulletEnabled val="1"/>
        </dgm:presLayoutVars>
      </dgm:prSet>
      <dgm:spPr/>
    </dgm:pt>
    <dgm:pt modelId="{A1394214-4E47-44ED-AE55-8354DD645024}" type="pres">
      <dgm:prSet presAssocID="{DCDD5F8C-0FDE-4CFC-9514-2503440BF53A}" presName="spacer" presStyleCnt="0"/>
      <dgm:spPr/>
    </dgm:pt>
    <dgm:pt modelId="{318C9B32-0F95-4A91-83DE-2F3C0D9A9226}" type="pres">
      <dgm:prSet presAssocID="{D3264A55-E171-4C64-BB2A-AD88A632A859}" presName="parentText" presStyleLbl="node1" presStyleIdx="3" presStyleCnt="6">
        <dgm:presLayoutVars>
          <dgm:chMax val="0"/>
          <dgm:bulletEnabled val="1"/>
        </dgm:presLayoutVars>
      </dgm:prSet>
      <dgm:spPr/>
    </dgm:pt>
    <dgm:pt modelId="{9FD900AB-0DE6-4FA1-BE4A-2DC97FA3F7A0}" type="pres">
      <dgm:prSet presAssocID="{8BC24621-CBDE-46A5-83CF-A8256E4F53D9}" presName="spacer" presStyleCnt="0"/>
      <dgm:spPr/>
    </dgm:pt>
    <dgm:pt modelId="{667E9BF0-149A-47AF-BD34-2028121745BA}" type="pres">
      <dgm:prSet presAssocID="{FECEB555-95A6-4CCE-B88E-F47AB84E88B9}" presName="parentText" presStyleLbl="node1" presStyleIdx="4" presStyleCnt="6">
        <dgm:presLayoutVars>
          <dgm:chMax val="0"/>
          <dgm:bulletEnabled val="1"/>
        </dgm:presLayoutVars>
      </dgm:prSet>
      <dgm:spPr/>
    </dgm:pt>
    <dgm:pt modelId="{786A22CC-719D-4AE7-B567-EEB0BF61CE58}" type="pres">
      <dgm:prSet presAssocID="{88F21B0C-898F-47F9-AD5A-C81DE90968C3}" presName="spacer" presStyleCnt="0"/>
      <dgm:spPr/>
    </dgm:pt>
    <dgm:pt modelId="{B6F1E660-8503-4142-BA89-45787221CEFC}" type="pres">
      <dgm:prSet presAssocID="{88C05565-9A74-4051-9B49-E57072DCB3A7}" presName="parentText" presStyleLbl="node1" presStyleIdx="5" presStyleCnt="6">
        <dgm:presLayoutVars>
          <dgm:chMax val="0"/>
          <dgm:bulletEnabled val="1"/>
        </dgm:presLayoutVars>
      </dgm:prSet>
      <dgm:spPr/>
    </dgm:pt>
  </dgm:ptLst>
  <dgm:cxnLst>
    <dgm:cxn modelId="{28FF3608-1B7B-4544-846D-B61D09AAD007}" type="presOf" srcId="{F2FBFB54-B020-4CBB-BE38-4ABD591221D6}" destId="{91317951-5D57-4438-B851-A79A8171CACE}" srcOrd="0" destOrd="0" presId="urn:microsoft.com/office/officeart/2005/8/layout/vList2"/>
    <dgm:cxn modelId="{6EB90421-A2F8-4217-9522-F29434AFC916}" type="presOf" srcId="{EF070F59-B320-4829-8D5B-B9BBEE7BD217}" destId="{2AA617D5-BE7C-478E-800C-586F19461DAF}" srcOrd="0" destOrd="0" presId="urn:microsoft.com/office/officeart/2005/8/layout/vList2"/>
    <dgm:cxn modelId="{09674423-C345-432D-918C-95AC8DB09E3E}" type="presOf" srcId="{D3264A55-E171-4C64-BB2A-AD88A632A859}" destId="{318C9B32-0F95-4A91-83DE-2F3C0D9A9226}" srcOrd="0" destOrd="0" presId="urn:microsoft.com/office/officeart/2005/8/layout/vList2"/>
    <dgm:cxn modelId="{F5BF1E28-0A1C-43F0-9B06-2E2AB0F03DE8}" srcId="{F2FBFB54-B020-4CBB-BE38-4ABD591221D6}" destId="{88C05565-9A74-4051-9B49-E57072DCB3A7}" srcOrd="5" destOrd="0" parTransId="{4E688913-EA95-4277-8785-16056B81F325}" sibTransId="{A74FA883-2C59-4C45-9AE7-1382E0AEBEAE}"/>
    <dgm:cxn modelId="{B3119639-1CDD-4667-AF23-7996CE5732DB}" type="presOf" srcId="{FECEB555-95A6-4CCE-B88E-F47AB84E88B9}" destId="{667E9BF0-149A-47AF-BD34-2028121745BA}" srcOrd="0" destOrd="0" presId="urn:microsoft.com/office/officeart/2005/8/layout/vList2"/>
    <dgm:cxn modelId="{7EFB7D61-8068-4774-98DC-5EA9D8D6AD58}" type="presOf" srcId="{F86F2B87-37E7-43F6-BDD8-E7F620DA56E4}" destId="{A4400B1A-96EA-49F4-9906-D4532D050F21}" srcOrd="0" destOrd="0" presId="urn:microsoft.com/office/officeart/2005/8/layout/vList2"/>
    <dgm:cxn modelId="{B906C26F-6CA3-4FF4-89AE-C6466FFCC0D8}" type="presOf" srcId="{78FC9E1F-7F42-47E3-AC2D-ECD98EA4AD3C}" destId="{15AC3972-93BF-43F7-8E16-5C6150FD8BCF}" srcOrd="0" destOrd="0" presId="urn:microsoft.com/office/officeart/2005/8/layout/vList2"/>
    <dgm:cxn modelId="{70546774-03F2-4421-946D-DD73B90D8524}" srcId="{F2FBFB54-B020-4CBB-BE38-4ABD591221D6}" destId="{F86F2B87-37E7-43F6-BDD8-E7F620DA56E4}" srcOrd="2" destOrd="0" parTransId="{4992E8A5-ED89-42E2-A2BD-900EFFC8BD75}" sibTransId="{DCDD5F8C-0FDE-4CFC-9514-2503440BF53A}"/>
    <dgm:cxn modelId="{BCD3F8C4-9C35-4EF3-81A4-AB3CE5B90C2C}" srcId="{F2FBFB54-B020-4CBB-BE38-4ABD591221D6}" destId="{EF070F59-B320-4829-8D5B-B9BBEE7BD217}" srcOrd="0" destOrd="0" parTransId="{2271B6B1-E045-4C70-A654-7D84F3D92734}" sibTransId="{81EB06D5-2D27-40D0-B807-7687175CC436}"/>
    <dgm:cxn modelId="{084416D9-5426-4E35-AA4F-CF04696F9B97}" type="presOf" srcId="{88C05565-9A74-4051-9B49-E57072DCB3A7}" destId="{B6F1E660-8503-4142-BA89-45787221CEFC}" srcOrd="0" destOrd="0" presId="urn:microsoft.com/office/officeart/2005/8/layout/vList2"/>
    <dgm:cxn modelId="{56A0A0DD-90C0-4554-B7F7-FD7E33F1DC3E}" srcId="{F2FBFB54-B020-4CBB-BE38-4ABD591221D6}" destId="{78FC9E1F-7F42-47E3-AC2D-ECD98EA4AD3C}" srcOrd="1" destOrd="0" parTransId="{FB554220-E1E4-4FB4-AD13-33BCB0E18C51}" sibTransId="{89E59A34-CF61-47C7-B084-A0ADDB928583}"/>
    <dgm:cxn modelId="{97B3EFF5-0492-4655-BF6E-770A57F2A44A}" srcId="{F2FBFB54-B020-4CBB-BE38-4ABD591221D6}" destId="{FECEB555-95A6-4CCE-B88E-F47AB84E88B9}" srcOrd="4" destOrd="0" parTransId="{70F31895-D1FE-4C6F-BC94-0048C36CF185}" sibTransId="{88F21B0C-898F-47F9-AD5A-C81DE90968C3}"/>
    <dgm:cxn modelId="{E06FE4FF-FA9B-4F97-BAE2-79E5586D8CD2}" srcId="{F2FBFB54-B020-4CBB-BE38-4ABD591221D6}" destId="{D3264A55-E171-4C64-BB2A-AD88A632A859}" srcOrd="3" destOrd="0" parTransId="{998CE8F0-EF61-4361-BF27-6912D0BB9982}" sibTransId="{8BC24621-CBDE-46A5-83CF-A8256E4F53D9}"/>
    <dgm:cxn modelId="{BA1F679C-F595-4C14-88CB-6DC57DF3F32A}" type="presParOf" srcId="{91317951-5D57-4438-B851-A79A8171CACE}" destId="{2AA617D5-BE7C-478E-800C-586F19461DAF}" srcOrd="0" destOrd="0" presId="urn:microsoft.com/office/officeart/2005/8/layout/vList2"/>
    <dgm:cxn modelId="{55340C5F-4AAD-4304-A14D-40E4F343B9A6}" type="presParOf" srcId="{91317951-5D57-4438-B851-A79A8171CACE}" destId="{929E4F90-A98C-4A0E-8E07-78160F284422}" srcOrd="1" destOrd="0" presId="urn:microsoft.com/office/officeart/2005/8/layout/vList2"/>
    <dgm:cxn modelId="{E82A535F-77FD-46F0-9464-6E1E1242812D}" type="presParOf" srcId="{91317951-5D57-4438-B851-A79A8171CACE}" destId="{15AC3972-93BF-43F7-8E16-5C6150FD8BCF}" srcOrd="2" destOrd="0" presId="urn:microsoft.com/office/officeart/2005/8/layout/vList2"/>
    <dgm:cxn modelId="{B558CFAB-74B6-4DF9-8FD1-403EBDD4CDEA}" type="presParOf" srcId="{91317951-5D57-4438-B851-A79A8171CACE}" destId="{9DDE7C6B-1A9B-499D-9176-99E64556C384}" srcOrd="3" destOrd="0" presId="urn:microsoft.com/office/officeart/2005/8/layout/vList2"/>
    <dgm:cxn modelId="{6EEA4A2B-6C91-4DA8-86C2-365F4A3704CA}" type="presParOf" srcId="{91317951-5D57-4438-B851-A79A8171CACE}" destId="{A4400B1A-96EA-49F4-9906-D4532D050F21}" srcOrd="4" destOrd="0" presId="urn:microsoft.com/office/officeart/2005/8/layout/vList2"/>
    <dgm:cxn modelId="{BAFD486F-950E-4525-8940-3FE24CA12A98}" type="presParOf" srcId="{91317951-5D57-4438-B851-A79A8171CACE}" destId="{A1394214-4E47-44ED-AE55-8354DD645024}" srcOrd="5" destOrd="0" presId="urn:microsoft.com/office/officeart/2005/8/layout/vList2"/>
    <dgm:cxn modelId="{5C5EA2F4-C708-47DC-A946-62A2B5AFBA7E}" type="presParOf" srcId="{91317951-5D57-4438-B851-A79A8171CACE}" destId="{318C9B32-0F95-4A91-83DE-2F3C0D9A9226}" srcOrd="6" destOrd="0" presId="urn:microsoft.com/office/officeart/2005/8/layout/vList2"/>
    <dgm:cxn modelId="{82104E9B-D089-41F2-9F84-A70A9E3487C8}" type="presParOf" srcId="{91317951-5D57-4438-B851-A79A8171CACE}" destId="{9FD900AB-0DE6-4FA1-BE4A-2DC97FA3F7A0}" srcOrd="7" destOrd="0" presId="urn:microsoft.com/office/officeart/2005/8/layout/vList2"/>
    <dgm:cxn modelId="{A9D3BFCC-85F2-43C4-87B6-D21F3901079E}" type="presParOf" srcId="{91317951-5D57-4438-B851-A79A8171CACE}" destId="{667E9BF0-149A-47AF-BD34-2028121745BA}" srcOrd="8" destOrd="0" presId="urn:microsoft.com/office/officeart/2005/8/layout/vList2"/>
    <dgm:cxn modelId="{E09D262B-92D8-43AF-86AF-021FB70E988D}" type="presParOf" srcId="{91317951-5D57-4438-B851-A79A8171CACE}" destId="{786A22CC-719D-4AE7-B567-EEB0BF61CE58}" srcOrd="9" destOrd="0" presId="urn:microsoft.com/office/officeart/2005/8/layout/vList2"/>
    <dgm:cxn modelId="{87E137A4-D1C6-4544-8113-E44C65F568F0}" type="presParOf" srcId="{91317951-5D57-4438-B851-A79A8171CACE}" destId="{B6F1E660-8503-4142-BA89-45787221CEFC}" srcOrd="10" destOrd="0" presId="urn:microsoft.com/office/officeart/2005/8/layout/vList2"/>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4.xml><?xml version="1.0" encoding="utf-8"?>
<dgm:dataModel xmlns:dgm="http://schemas.openxmlformats.org/drawingml/2006/diagram" xmlns:a="http://schemas.openxmlformats.org/drawingml/2006/main">
  <dgm:ptLst>
    <dgm:pt modelId="{F86A0B0E-E414-4C96-9AA7-47E70B84281F}" type="doc">
      <dgm:prSet loTypeId="urn:microsoft.com/office/officeart/2008/layout/VerticalCurvedList" loCatId="list" qsTypeId="urn:microsoft.com/office/officeart/2005/8/quickstyle/simple1" qsCatId="simple" csTypeId="urn:microsoft.com/office/officeart/2005/8/colors/accent3_3" csCatId="accent3" phldr="1"/>
      <dgm:spPr/>
      <dgm:t>
        <a:bodyPr/>
        <a:lstStyle/>
        <a:p>
          <a:endParaRPr lang="en-GB"/>
        </a:p>
      </dgm:t>
    </dgm:pt>
    <dgm:pt modelId="{1E2EDCBA-A2A4-484A-A934-EF4D324FC083}">
      <dgm:prSet phldrT="[Text]"/>
      <dgm:spPr/>
      <dgm:t>
        <a:bodyPr/>
        <a:lstStyle/>
        <a:p>
          <a:r>
            <a:rPr lang="en-GB" b="1" dirty="0"/>
            <a:t>THREAT</a:t>
          </a:r>
          <a:r>
            <a:rPr lang="en-GB" dirty="0"/>
            <a:t>: a danger or a harmful event of which people may or may not be aware</a:t>
          </a:r>
        </a:p>
      </dgm:t>
    </dgm:pt>
    <dgm:pt modelId="{9E2D920F-FEF8-43A7-B192-E6A85C0C10CB}" type="parTrans" cxnId="{BDE23531-93D9-4880-9EE6-72BB63D3904B}">
      <dgm:prSet/>
      <dgm:spPr/>
      <dgm:t>
        <a:bodyPr/>
        <a:lstStyle/>
        <a:p>
          <a:endParaRPr lang="en-GB"/>
        </a:p>
      </dgm:t>
    </dgm:pt>
    <dgm:pt modelId="{2671067D-A301-4978-BB14-0DE75F7E3ECF}" type="sibTrans" cxnId="{BDE23531-93D9-4880-9EE6-72BB63D3904B}">
      <dgm:prSet/>
      <dgm:spPr/>
      <dgm:t>
        <a:bodyPr/>
        <a:lstStyle/>
        <a:p>
          <a:endParaRPr lang="en-GB"/>
        </a:p>
      </dgm:t>
    </dgm:pt>
    <dgm:pt modelId="{682D6C57-3D7C-4F7E-91FD-3FC6CDC08BD7}">
      <dgm:prSet phldrT="[Text]"/>
      <dgm:spPr/>
      <dgm:t>
        <a:bodyPr/>
        <a:lstStyle/>
        <a:p>
          <a:r>
            <a:rPr lang="en-GB" b="1" dirty="0"/>
            <a:t>FEAR</a:t>
          </a:r>
          <a:r>
            <a:rPr lang="en-GB" dirty="0"/>
            <a:t>: emotional excitement caused by perceiving a significant and personally relevant threat</a:t>
          </a:r>
        </a:p>
      </dgm:t>
    </dgm:pt>
    <dgm:pt modelId="{FD0B9E06-1870-404E-9D57-F1E564EFD449}" type="parTrans" cxnId="{D1072C50-C34E-4B81-AA2B-658CE4F5FD5A}">
      <dgm:prSet/>
      <dgm:spPr/>
      <dgm:t>
        <a:bodyPr/>
        <a:lstStyle/>
        <a:p>
          <a:endParaRPr lang="en-GB"/>
        </a:p>
      </dgm:t>
    </dgm:pt>
    <dgm:pt modelId="{A8FBC736-1F4D-425B-BB9A-D0CF1B68DF31}" type="sibTrans" cxnId="{D1072C50-C34E-4B81-AA2B-658CE4F5FD5A}">
      <dgm:prSet/>
      <dgm:spPr/>
      <dgm:t>
        <a:bodyPr/>
        <a:lstStyle/>
        <a:p>
          <a:endParaRPr lang="en-GB"/>
        </a:p>
      </dgm:t>
    </dgm:pt>
    <dgm:pt modelId="{A87458B7-301F-428A-942C-45342E899426}">
      <dgm:prSet phldrT="[Text]"/>
      <dgm:spPr/>
      <dgm:t>
        <a:bodyPr/>
        <a:lstStyle/>
        <a:p>
          <a:r>
            <a:rPr lang="en-GB" b="1" dirty="0"/>
            <a:t>RESPONSE EFFICACY</a:t>
          </a:r>
          <a:r>
            <a:rPr lang="en-GB" dirty="0"/>
            <a:t>: perception that a recommended response will prevent the threat from happening.</a:t>
          </a:r>
        </a:p>
      </dgm:t>
    </dgm:pt>
    <dgm:pt modelId="{9156B020-D5DC-4F72-B4C6-CE3D035DB11C}" type="parTrans" cxnId="{646177A9-BE79-4B97-98F6-47726D2756CD}">
      <dgm:prSet/>
      <dgm:spPr/>
      <dgm:t>
        <a:bodyPr/>
        <a:lstStyle/>
        <a:p>
          <a:endParaRPr lang="en-GB"/>
        </a:p>
      </dgm:t>
    </dgm:pt>
    <dgm:pt modelId="{A00D1710-ACCB-466D-88D6-B0A123E949E8}" type="sibTrans" cxnId="{646177A9-BE79-4B97-98F6-47726D2756CD}">
      <dgm:prSet/>
      <dgm:spPr/>
      <dgm:t>
        <a:bodyPr/>
        <a:lstStyle/>
        <a:p>
          <a:endParaRPr lang="en-GB"/>
        </a:p>
      </dgm:t>
    </dgm:pt>
    <dgm:pt modelId="{EB5DB84F-8A2E-402F-915E-A32542EFED37}">
      <dgm:prSet/>
      <dgm:spPr/>
      <dgm:t>
        <a:bodyPr/>
        <a:lstStyle/>
        <a:p>
          <a:pPr>
            <a:buFont typeface="Aptos" panose="020B0004020202020204" pitchFamily="34" charset="0"/>
            <a:buChar char="-"/>
          </a:pPr>
          <a:r>
            <a:rPr lang="en-GB" b="1" dirty="0"/>
            <a:t>BARRIERS</a:t>
          </a:r>
          <a:r>
            <a:rPr lang="en-GB" dirty="0"/>
            <a:t>: something that would prevent an individual from carrying out a recommended response.</a:t>
          </a:r>
        </a:p>
      </dgm:t>
    </dgm:pt>
    <dgm:pt modelId="{D8260791-1D3D-413E-8A7B-C1C3CED983CD}" type="parTrans" cxnId="{339528BA-A918-40AA-A60B-02C3360ADAB5}">
      <dgm:prSet/>
      <dgm:spPr/>
      <dgm:t>
        <a:bodyPr/>
        <a:lstStyle/>
        <a:p>
          <a:endParaRPr lang="en-GB"/>
        </a:p>
      </dgm:t>
    </dgm:pt>
    <dgm:pt modelId="{458E49CF-3B26-4C30-A6ED-82165D1AC4D4}" type="sibTrans" cxnId="{339528BA-A918-40AA-A60B-02C3360ADAB5}">
      <dgm:prSet/>
      <dgm:spPr/>
      <dgm:t>
        <a:bodyPr/>
        <a:lstStyle/>
        <a:p>
          <a:endParaRPr lang="en-GB"/>
        </a:p>
      </dgm:t>
    </dgm:pt>
    <dgm:pt modelId="{FBE3ACFB-08A1-4CDD-B138-78EC84CF537B}">
      <dgm:prSet/>
      <dgm:spPr/>
      <dgm:t>
        <a:bodyPr/>
        <a:lstStyle/>
        <a:p>
          <a:pPr>
            <a:buFont typeface="Aptos" panose="020B0004020202020204" pitchFamily="34" charset="0"/>
            <a:buChar char="-"/>
          </a:pPr>
          <a:r>
            <a:rPr lang="en-GB" b="1" dirty="0"/>
            <a:t>BENEFITS</a:t>
          </a:r>
          <a:r>
            <a:rPr lang="en-GB" dirty="0"/>
            <a:t>: positive consequences of performing recommended response. </a:t>
          </a:r>
        </a:p>
      </dgm:t>
    </dgm:pt>
    <dgm:pt modelId="{1EE6D0FF-6022-4ACB-96F9-7917BCF878B9}" type="parTrans" cxnId="{9A44497E-1A76-446F-B3BE-F4164BD8D7BC}">
      <dgm:prSet/>
      <dgm:spPr/>
      <dgm:t>
        <a:bodyPr/>
        <a:lstStyle/>
        <a:p>
          <a:endParaRPr lang="en-GB"/>
        </a:p>
      </dgm:t>
    </dgm:pt>
    <dgm:pt modelId="{E21C634A-4156-4C7C-9523-D1B452426850}" type="sibTrans" cxnId="{9A44497E-1A76-446F-B3BE-F4164BD8D7BC}">
      <dgm:prSet/>
      <dgm:spPr/>
      <dgm:t>
        <a:bodyPr/>
        <a:lstStyle/>
        <a:p>
          <a:endParaRPr lang="en-GB"/>
        </a:p>
      </dgm:t>
    </dgm:pt>
    <dgm:pt modelId="{F9AB36D0-6771-4B67-A2C2-2EEF2194959B}">
      <dgm:prSet/>
      <dgm:spPr/>
      <dgm:t>
        <a:bodyPr/>
        <a:lstStyle/>
        <a:p>
          <a:pPr>
            <a:buFont typeface="Aptos" panose="020B0004020202020204" pitchFamily="34" charset="0"/>
            <a:buChar char="-"/>
          </a:pPr>
          <a:r>
            <a:rPr lang="en-GB" b="1" dirty="0"/>
            <a:t>SELF-EFFICACY</a:t>
          </a:r>
          <a:r>
            <a:rPr lang="en-GB" dirty="0"/>
            <a:t>: an individual’s perception of confidence in their ability to perform a recommended response. </a:t>
          </a:r>
        </a:p>
      </dgm:t>
    </dgm:pt>
    <dgm:pt modelId="{8BA703BF-D997-4B16-B5A0-EF42798969BE}" type="parTrans" cxnId="{9FDF307D-85B1-4B8D-ABA4-78E122960DD8}">
      <dgm:prSet/>
      <dgm:spPr/>
      <dgm:t>
        <a:bodyPr/>
        <a:lstStyle/>
        <a:p>
          <a:endParaRPr lang="en-GB"/>
        </a:p>
      </dgm:t>
    </dgm:pt>
    <dgm:pt modelId="{CD2289C4-04C9-46FE-A702-5A0F3019B750}" type="sibTrans" cxnId="{9FDF307D-85B1-4B8D-ABA4-78E122960DD8}">
      <dgm:prSet/>
      <dgm:spPr/>
      <dgm:t>
        <a:bodyPr/>
        <a:lstStyle/>
        <a:p>
          <a:endParaRPr lang="en-GB"/>
        </a:p>
      </dgm:t>
    </dgm:pt>
    <dgm:pt modelId="{E03516AC-4A25-4F34-9084-66C722FAB417}" type="pres">
      <dgm:prSet presAssocID="{F86A0B0E-E414-4C96-9AA7-47E70B84281F}" presName="Name0" presStyleCnt="0">
        <dgm:presLayoutVars>
          <dgm:chMax val="7"/>
          <dgm:chPref val="7"/>
          <dgm:dir/>
        </dgm:presLayoutVars>
      </dgm:prSet>
      <dgm:spPr/>
    </dgm:pt>
    <dgm:pt modelId="{B0DFA47C-2FA9-46BB-BBC4-8BCF3D9195A8}" type="pres">
      <dgm:prSet presAssocID="{F86A0B0E-E414-4C96-9AA7-47E70B84281F}" presName="Name1" presStyleCnt="0"/>
      <dgm:spPr/>
    </dgm:pt>
    <dgm:pt modelId="{6F61A0FB-B950-41B9-B949-B4485136F874}" type="pres">
      <dgm:prSet presAssocID="{F86A0B0E-E414-4C96-9AA7-47E70B84281F}" presName="cycle" presStyleCnt="0"/>
      <dgm:spPr/>
    </dgm:pt>
    <dgm:pt modelId="{A6328EA2-AC33-4FBB-92D2-F8BFE5E40AAC}" type="pres">
      <dgm:prSet presAssocID="{F86A0B0E-E414-4C96-9AA7-47E70B84281F}" presName="srcNode" presStyleLbl="node1" presStyleIdx="0" presStyleCnt="6"/>
      <dgm:spPr/>
    </dgm:pt>
    <dgm:pt modelId="{FC73EE53-73B7-4734-8420-705FACBEE568}" type="pres">
      <dgm:prSet presAssocID="{F86A0B0E-E414-4C96-9AA7-47E70B84281F}" presName="conn" presStyleLbl="parChTrans1D2" presStyleIdx="0" presStyleCnt="1"/>
      <dgm:spPr/>
    </dgm:pt>
    <dgm:pt modelId="{CDE9E53B-BD38-44E5-94EE-2AA04041BDC0}" type="pres">
      <dgm:prSet presAssocID="{F86A0B0E-E414-4C96-9AA7-47E70B84281F}" presName="extraNode" presStyleLbl="node1" presStyleIdx="0" presStyleCnt="6"/>
      <dgm:spPr/>
    </dgm:pt>
    <dgm:pt modelId="{459F4B56-12BF-44D0-96A0-230E8E80AF6D}" type="pres">
      <dgm:prSet presAssocID="{F86A0B0E-E414-4C96-9AA7-47E70B84281F}" presName="dstNode" presStyleLbl="node1" presStyleIdx="0" presStyleCnt="6"/>
      <dgm:spPr/>
    </dgm:pt>
    <dgm:pt modelId="{55559926-7E92-4D03-876A-D10C9DE2C45D}" type="pres">
      <dgm:prSet presAssocID="{1E2EDCBA-A2A4-484A-A934-EF4D324FC083}" presName="text_1" presStyleLbl="node1" presStyleIdx="0" presStyleCnt="6">
        <dgm:presLayoutVars>
          <dgm:bulletEnabled val="1"/>
        </dgm:presLayoutVars>
      </dgm:prSet>
      <dgm:spPr/>
    </dgm:pt>
    <dgm:pt modelId="{226A2F6C-8995-4C09-A290-CDAC0C4E7721}" type="pres">
      <dgm:prSet presAssocID="{1E2EDCBA-A2A4-484A-A934-EF4D324FC083}" presName="accent_1" presStyleCnt="0"/>
      <dgm:spPr/>
    </dgm:pt>
    <dgm:pt modelId="{9B48F60C-815D-4B55-A216-199E0679DC53}" type="pres">
      <dgm:prSet presAssocID="{1E2EDCBA-A2A4-484A-A934-EF4D324FC083}" presName="accentRepeatNode" presStyleLbl="solidFgAcc1" presStyleIdx="0" presStyleCnt="6" custLinFactNeighborX="-1682" custLinFactNeighborY="853"/>
      <dgm:spPr/>
    </dgm:pt>
    <dgm:pt modelId="{6B8EB70E-E87C-40D9-B94E-30BE57F5E577}" type="pres">
      <dgm:prSet presAssocID="{682D6C57-3D7C-4F7E-91FD-3FC6CDC08BD7}" presName="text_2" presStyleLbl="node1" presStyleIdx="1" presStyleCnt="6">
        <dgm:presLayoutVars>
          <dgm:bulletEnabled val="1"/>
        </dgm:presLayoutVars>
      </dgm:prSet>
      <dgm:spPr/>
    </dgm:pt>
    <dgm:pt modelId="{A3097917-CC0A-43A7-8533-356F0EEDE6AB}" type="pres">
      <dgm:prSet presAssocID="{682D6C57-3D7C-4F7E-91FD-3FC6CDC08BD7}" presName="accent_2" presStyleCnt="0"/>
      <dgm:spPr/>
    </dgm:pt>
    <dgm:pt modelId="{0D73F3C3-870F-476B-8C64-C9342FA72FD1}" type="pres">
      <dgm:prSet presAssocID="{682D6C57-3D7C-4F7E-91FD-3FC6CDC08BD7}" presName="accentRepeatNode" presStyleLbl="solidFgAcc1" presStyleIdx="1" presStyleCnt="6"/>
      <dgm:spPr/>
    </dgm:pt>
    <dgm:pt modelId="{159D2F8C-C295-4E99-9D54-AE827FECC498}" type="pres">
      <dgm:prSet presAssocID="{A87458B7-301F-428A-942C-45342E899426}" presName="text_3" presStyleLbl="node1" presStyleIdx="2" presStyleCnt="6">
        <dgm:presLayoutVars>
          <dgm:bulletEnabled val="1"/>
        </dgm:presLayoutVars>
      </dgm:prSet>
      <dgm:spPr/>
    </dgm:pt>
    <dgm:pt modelId="{44EDD5F5-1DFC-4CF8-A754-15F9BC8C2133}" type="pres">
      <dgm:prSet presAssocID="{A87458B7-301F-428A-942C-45342E899426}" presName="accent_3" presStyleCnt="0"/>
      <dgm:spPr/>
    </dgm:pt>
    <dgm:pt modelId="{630DD37B-14DE-40A3-AAC1-01D9D0DD8F8A}" type="pres">
      <dgm:prSet presAssocID="{A87458B7-301F-428A-942C-45342E899426}" presName="accentRepeatNode" presStyleLbl="solidFgAcc1" presStyleIdx="2" presStyleCnt="6"/>
      <dgm:spPr/>
    </dgm:pt>
    <dgm:pt modelId="{E3DCC716-4833-49B7-B817-C37F6E029B68}" type="pres">
      <dgm:prSet presAssocID="{EB5DB84F-8A2E-402F-915E-A32542EFED37}" presName="text_4" presStyleLbl="node1" presStyleIdx="3" presStyleCnt="6">
        <dgm:presLayoutVars>
          <dgm:bulletEnabled val="1"/>
        </dgm:presLayoutVars>
      </dgm:prSet>
      <dgm:spPr/>
    </dgm:pt>
    <dgm:pt modelId="{4052968F-DF94-44FF-88FA-CD8116AC55F6}" type="pres">
      <dgm:prSet presAssocID="{EB5DB84F-8A2E-402F-915E-A32542EFED37}" presName="accent_4" presStyleCnt="0"/>
      <dgm:spPr/>
    </dgm:pt>
    <dgm:pt modelId="{51F08EC9-6EE4-406C-B09F-631DB5B21FB5}" type="pres">
      <dgm:prSet presAssocID="{EB5DB84F-8A2E-402F-915E-A32542EFED37}" presName="accentRepeatNode" presStyleLbl="solidFgAcc1" presStyleIdx="3" presStyleCnt="6"/>
      <dgm:spPr/>
    </dgm:pt>
    <dgm:pt modelId="{A3377F04-4993-48ED-A5F0-984136D5E216}" type="pres">
      <dgm:prSet presAssocID="{F9AB36D0-6771-4B67-A2C2-2EEF2194959B}" presName="text_5" presStyleLbl="node1" presStyleIdx="4" presStyleCnt="6">
        <dgm:presLayoutVars>
          <dgm:bulletEnabled val="1"/>
        </dgm:presLayoutVars>
      </dgm:prSet>
      <dgm:spPr/>
    </dgm:pt>
    <dgm:pt modelId="{19B84E1C-236F-4362-A24F-DEF540A8A59B}" type="pres">
      <dgm:prSet presAssocID="{F9AB36D0-6771-4B67-A2C2-2EEF2194959B}" presName="accent_5" presStyleCnt="0"/>
      <dgm:spPr/>
    </dgm:pt>
    <dgm:pt modelId="{7C18537F-9A3F-45C8-8ED4-A7AC513C3BF1}" type="pres">
      <dgm:prSet presAssocID="{F9AB36D0-6771-4B67-A2C2-2EEF2194959B}" presName="accentRepeatNode" presStyleLbl="solidFgAcc1" presStyleIdx="4" presStyleCnt="6"/>
      <dgm:spPr/>
    </dgm:pt>
    <dgm:pt modelId="{538D4AFD-FC57-4D67-A6ED-52238B1EC596}" type="pres">
      <dgm:prSet presAssocID="{FBE3ACFB-08A1-4CDD-B138-78EC84CF537B}" presName="text_6" presStyleLbl="node1" presStyleIdx="5" presStyleCnt="6">
        <dgm:presLayoutVars>
          <dgm:bulletEnabled val="1"/>
        </dgm:presLayoutVars>
      </dgm:prSet>
      <dgm:spPr/>
    </dgm:pt>
    <dgm:pt modelId="{7B2D4764-915B-44AA-A44B-A28EB18FDC82}" type="pres">
      <dgm:prSet presAssocID="{FBE3ACFB-08A1-4CDD-B138-78EC84CF537B}" presName="accent_6" presStyleCnt="0"/>
      <dgm:spPr/>
    </dgm:pt>
    <dgm:pt modelId="{C1E019C3-2490-44B5-8546-FDC8441DC118}" type="pres">
      <dgm:prSet presAssocID="{FBE3ACFB-08A1-4CDD-B138-78EC84CF537B}" presName="accentRepeatNode" presStyleLbl="solidFgAcc1" presStyleIdx="5" presStyleCnt="6"/>
      <dgm:spPr/>
    </dgm:pt>
  </dgm:ptLst>
  <dgm:cxnLst>
    <dgm:cxn modelId="{59062F15-A2B0-422B-81A7-5F3C4DDE5B80}" type="presOf" srcId="{2671067D-A301-4978-BB14-0DE75F7E3ECF}" destId="{FC73EE53-73B7-4734-8420-705FACBEE568}" srcOrd="0" destOrd="0" presId="urn:microsoft.com/office/officeart/2008/layout/VerticalCurvedList"/>
    <dgm:cxn modelId="{BDE23531-93D9-4880-9EE6-72BB63D3904B}" srcId="{F86A0B0E-E414-4C96-9AA7-47E70B84281F}" destId="{1E2EDCBA-A2A4-484A-A934-EF4D324FC083}" srcOrd="0" destOrd="0" parTransId="{9E2D920F-FEF8-43A7-B192-E6A85C0C10CB}" sibTransId="{2671067D-A301-4978-BB14-0DE75F7E3ECF}"/>
    <dgm:cxn modelId="{D1072C50-C34E-4B81-AA2B-658CE4F5FD5A}" srcId="{F86A0B0E-E414-4C96-9AA7-47E70B84281F}" destId="{682D6C57-3D7C-4F7E-91FD-3FC6CDC08BD7}" srcOrd="1" destOrd="0" parTransId="{FD0B9E06-1870-404E-9D57-F1E564EFD449}" sibTransId="{A8FBC736-1F4D-425B-BB9A-D0CF1B68DF31}"/>
    <dgm:cxn modelId="{9FDF307D-85B1-4B8D-ABA4-78E122960DD8}" srcId="{F86A0B0E-E414-4C96-9AA7-47E70B84281F}" destId="{F9AB36D0-6771-4B67-A2C2-2EEF2194959B}" srcOrd="4" destOrd="0" parTransId="{8BA703BF-D997-4B16-B5A0-EF42798969BE}" sibTransId="{CD2289C4-04C9-46FE-A702-5A0F3019B750}"/>
    <dgm:cxn modelId="{9A44497E-1A76-446F-B3BE-F4164BD8D7BC}" srcId="{F86A0B0E-E414-4C96-9AA7-47E70B84281F}" destId="{FBE3ACFB-08A1-4CDD-B138-78EC84CF537B}" srcOrd="5" destOrd="0" parTransId="{1EE6D0FF-6022-4ACB-96F9-7917BCF878B9}" sibTransId="{E21C634A-4156-4C7C-9523-D1B452426850}"/>
    <dgm:cxn modelId="{3B18E286-CAEB-4F38-9845-532CD487C5E6}" type="presOf" srcId="{A87458B7-301F-428A-942C-45342E899426}" destId="{159D2F8C-C295-4E99-9D54-AE827FECC498}" srcOrd="0" destOrd="0" presId="urn:microsoft.com/office/officeart/2008/layout/VerticalCurvedList"/>
    <dgm:cxn modelId="{646177A9-BE79-4B97-98F6-47726D2756CD}" srcId="{F86A0B0E-E414-4C96-9AA7-47E70B84281F}" destId="{A87458B7-301F-428A-942C-45342E899426}" srcOrd="2" destOrd="0" parTransId="{9156B020-D5DC-4F72-B4C6-CE3D035DB11C}" sibTransId="{A00D1710-ACCB-466D-88D6-B0A123E949E8}"/>
    <dgm:cxn modelId="{339528BA-A918-40AA-A60B-02C3360ADAB5}" srcId="{F86A0B0E-E414-4C96-9AA7-47E70B84281F}" destId="{EB5DB84F-8A2E-402F-915E-A32542EFED37}" srcOrd="3" destOrd="0" parTransId="{D8260791-1D3D-413E-8A7B-C1C3CED983CD}" sibTransId="{458E49CF-3B26-4C30-A6ED-82165D1AC4D4}"/>
    <dgm:cxn modelId="{3DCC50C4-135C-429C-B637-EADF8D1707CD}" type="presOf" srcId="{F9AB36D0-6771-4B67-A2C2-2EEF2194959B}" destId="{A3377F04-4993-48ED-A5F0-984136D5E216}" srcOrd="0" destOrd="0" presId="urn:microsoft.com/office/officeart/2008/layout/VerticalCurvedList"/>
    <dgm:cxn modelId="{6FDCAAD2-A07B-4C28-BA80-E095A722C6D7}" type="presOf" srcId="{EB5DB84F-8A2E-402F-915E-A32542EFED37}" destId="{E3DCC716-4833-49B7-B817-C37F6E029B68}" srcOrd="0" destOrd="0" presId="urn:microsoft.com/office/officeart/2008/layout/VerticalCurvedList"/>
    <dgm:cxn modelId="{8769D9D8-1706-4C02-85CB-57E3A2515117}" type="presOf" srcId="{FBE3ACFB-08A1-4CDD-B138-78EC84CF537B}" destId="{538D4AFD-FC57-4D67-A6ED-52238B1EC596}" srcOrd="0" destOrd="0" presId="urn:microsoft.com/office/officeart/2008/layout/VerticalCurvedList"/>
    <dgm:cxn modelId="{B5E3D2E4-DB91-479D-B62C-ABD52CCAC85D}" type="presOf" srcId="{F86A0B0E-E414-4C96-9AA7-47E70B84281F}" destId="{E03516AC-4A25-4F34-9084-66C722FAB417}" srcOrd="0" destOrd="0" presId="urn:microsoft.com/office/officeart/2008/layout/VerticalCurvedList"/>
    <dgm:cxn modelId="{9036ECE4-6883-40F4-9074-72BFC21DA8CD}" type="presOf" srcId="{1E2EDCBA-A2A4-484A-A934-EF4D324FC083}" destId="{55559926-7E92-4D03-876A-D10C9DE2C45D}" srcOrd="0" destOrd="0" presId="urn:microsoft.com/office/officeart/2008/layout/VerticalCurvedList"/>
    <dgm:cxn modelId="{E88B88FB-52F8-4B9F-8A1F-B275E69D0E48}" type="presOf" srcId="{682D6C57-3D7C-4F7E-91FD-3FC6CDC08BD7}" destId="{6B8EB70E-E87C-40D9-B94E-30BE57F5E577}" srcOrd="0" destOrd="0" presId="urn:microsoft.com/office/officeart/2008/layout/VerticalCurvedList"/>
    <dgm:cxn modelId="{D715B7D7-5098-4D33-B26A-A023BFEA7764}" type="presParOf" srcId="{E03516AC-4A25-4F34-9084-66C722FAB417}" destId="{B0DFA47C-2FA9-46BB-BBC4-8BCF3D9195A8}" srcOrd="0" destOrd="0" presId="urn:microsoft.com/office/officeart/2008/layout/VerticalCurvedList"/>
    <dgm:cxn modelId="{BDF9BA9C-90EF-4516-A396-20CF5EF55134}" type="presParOf" srcId="{B0DFA47C-2FA9-46BB-BBC4-8BCF3D9195A8}" destId="{6F61A0FB-B950-41B9-B949-B4485136F874}" srcOrd="0" destOrd="0" presId="urn:microsoft.com/office/officeart/2008/layout/VerticalCurvedList"/>
    <dgm:cxn modelId="{B056CB71-54B6-4827-B23E-A86CBCDD069B}" type="presParOf" srcId="{6F61A0FB-B950-41B9-B949-B4485136F874}" destId="{A6328EA2-AC33-4FBB-92D2-F8BFE5E40AAC}" srcOrd="0" destOrd="0" presId="urn:microsoft.com/office/officeart/2008/layout/VerticalCurvedList"/>
    <dgm:cxn modelId="{44D8CDBF-DFD4-43F9-A859-9D6F16F2BBC6}" type="presParOf" srcId="{6F61A0FB-B950-41B9-B949-B4485136F874}" destId="{FC73EE53-73B7-4734-8420-705FACBEE568}" srcOrd="1" destOrd="0" presId="urn:microsoft.com/office/officeart/2008/layout/VerticalCurvedList"/>
    <dgm:cxn modelId="{A25C9346-A444-4A91-B14F-9F1651600674}" type="presParOf" srcId="{6F61A0FB-B950-41B9-B949-B4485136F874}" destId="{CDE9E53B-BD38-44E5-94EE-2AA04041BDC0}" srcOrd="2" destOrd="0" presId="urn:microsoft.com/office/officeart/2008/layout/VerticalCurvedList"/>
    <dgm:cxn modelId="{CBB83AF8-DDBB-4755-8166-9B644D0AABDE}" type="presParOf" srcId="{6F61A0FB-B950-41B9-B949-B4485136F874}" destId="{459F4B56-12BF-44D0-96A0-230E8E80AF6D}" srcOrd="3" destOrd="0" presId="urn:microsoft.com/office/officeart/2008/layout/VerticalCurvedList"/>
    <dgm:cxn modelId="{FA4E6CE4-B4C7-4C2B-960A-6245A97EA29F}" type="presParOf" srcId="{B0DFA47C-2FA9-46BB-BBC4-8BCF3D9195A8}" destId="{55559926-7E92-4D03-876A-D10C9DE2C45D}" srcOrd="1" destOrd="0" presId="urn:microsoft.com/office/officeart/2008/layout/VerticalCurvedList"/>
    <dgm:cxn modelId="{2C129494-E59B-4BC4-89E4-38DF43329B7A}" type="presParOf" srcId="{B0DFA47C-2FA9-46BB-BBC4-8BCF3D9195A8}" destId="{226A2F6C-8995-4C09-A290-CDAC0C4E7721}" srcOrd="2" destOrd="0" presId="urn:microsoft.com/office/officeart/2008/layout/VerticalCurvedList"/>
    <dgm:cxn modelId="{FD88A9CE-F433-46C6-BD7B-770D92BF886F}" type="presParOf" srcId="{226A2F6C-8995-4C09-A290-CDAC0C4E7721}" destId="{9B48F60C-815D-4B55-A216-199E0679DC53}" srcOrd="0" destOrd="0" presId="urn:microsoft.com/office/officeart/2008/layout/VerticalCurvedList"/>
    <dgm:cxn modelId="{29CEECD3-5A75-468E-B3B4-5E0AD834C4EC}" type="presParOf" srcId="{B0DFA47C-2FA9-46BB-BBC4-8BCF3D9195A8}" destId="{6B8EB70E-E87C-40D9-B94E-30BE57F5E577}" srcOrd="3" destOrd="0" presId="urn:microsoft.com/office/officeart/2008/layout/VerticalCurvedList"/>
    <dgm:cxn modelId="{60B45B12-70FD-4A7B-8760-803A6B80B859}" type="presParOf" srcId="{B0DFA47C-2FA9-46BB-BBC4-8BCF3D9195A8}" destId="{A3097917-CC0A-43A7-8533-356F0EEDE6AB}" srcOrd="4" destOrd="0" presId="urn:microsoft.com/office/officeart/2008/layout/VerticalCurvedList"/>
    <dgm:cxn modelId="{AEC9AE74-DA7E-4E10-A47A-4C9B650A719B}" type="presParOf" srcId="{A3097917-CC0A-43A7-8533-356F0EEDE6AB}" destId="{0D73F3C3-870F-476B-8C64-C9342FA72FD1}" srcOrd="0" destOrd="0" presId="urn:microsoft.com/office/officeart/2008/layout/VerticalCurvedList"/>
    <dgm:cxn modelId="{01957E95-54B8-45D7-9BB5-62336A3C5DDD}" type="presParOf" srcId="{B0DFA47C-2FA9-46BB-BBC4-8BCF3D9195A8}" destId="{159D2F8C-C295-4E99-9D54-AE827FECC498}" srcOrd="5" destOrd="0" presId="urn:microsoft.com/office/officeart/2008/layout/VerticalCurvedList"/>
    <dgm:cxn modelId="{2B0E9874-35CA-4073-96B4-03A4F9666EE0}" type="presParOf" srcId="{B0DFA47C-2FA9-46BB-BBC4-8BCF3D9195A8}" destId="{44EDD5F5-1DFC-4CF8-A754-15F9BC8C2133}" srcOrd="6" destOrd="0" presId="urn:microsoft.com/office/officeart/2008/layout/VerticalCurvedList"/>
    <dgm:cxn modelId="{FEA7F48E-E4C6-4C61-86C1-A2901CE6BC46}" type="presParOf" srcId="{44EDD5F5-1DFC-4CF8-A754-15F9BC8C2133}" destId="{630DD37B-14DE-40A3-AAC1-01D9D0DD8F8A}" srcOrd="0" destOrd="0" presId="urn:microsoft.com/office/officeart/2008/layout/VerticalCurvedList"/>
    <dgm:cxn modelId="{002D892C-7CBA-44F8-B7B6-3FC8C41C8790}" type="presParOf" srcId="{B0DFA47C-2FA9-46BB-BBC4-8BCF3D9195A8}" destId="{E3DCC716-4833-49B7-B817-C37F6E029B68}" srcOrd="7" destOrd="0" presId="urn:microsoft.com/office/officeart/2008/layout/VerticalCurvedList"/>
    <dgm:cxn modelId="{94D5BE1F-8A12-4B56-9457-3CBE76B346B1}" type="presParOf" srcId="{B0DFA47C-2FA9-46BB-BBC4-8BCF3D9195A8}" destId="{4052968F-DF94-44FF-88FA-CD8116AC55F6}" srcOrd="8" destOrd="0" presId="urn:microsoft.com/office/officeart/2008/layout/VerticalCurvedList"/>
    <dgm:cxn modelId="{5C632075-7CBD-42CC-9910-9C0E2FEDA492}" type="presParOf" srcId="{4052968F-DF94-44FF-88FA-CD8116AC55F6}" destId="{51F08EC9-6EE4-406C-B09F-631DB5B21FB5}" srcOrd="0" destOrd="0" presId="urn:microsoft.com/office/officeart/2008/layout/VerticalCurvedList"/>
    <dgm:cxn modelId="{ED865C93-0B5D-4829-9EBA-8E41D89A598E}" type="presParOf" srcId="{B0DFA47C-2FA9-46BB-BBC4-8BCF3D9195A8}" destId="{A3377F04-4993-48ED-A5F0-984136D5E216}" srcOrd="9" destOrd="0" presId="urn:microsoft.com/office/officeart/2008/layout/VerticalCurvedList"/>
    <dgm:cxn modelId="{F22AEEF7-9DA7-4A34-9AFC-B71E344237F6}" type="presParOf" srcId="{B0DFA47C-2FA9-46BB-BBC4-8BCF3D9195A8}" destId="{19B84E1C-236F-4362-A24F-DEF540A8A59B}" srcOrd="10" destOrd="0" presId="urn:microsoft.com/office/officeart/2008/layout/VerticalCurvedList"/>
    <dgm:cxn modelId="{061CC4AA-DAB1-45D2-BFE7-79BC71627001}" type="presParOf" srcId="{19B84E1C-236F-4362-A24F-DEF540A8A59B}" destId="{7C18537F-9A3F-45C8-8ED4-A7AC513C3BF1}" srcOrd="0" destOrd="0" presId="urn:microsoft.com/office/officeart/2008/layout/VerticalCurvedList"/>
    <dgm:cxn modelId="{902B32EA-64C8-4626-A047-49E687A64CAF}" type="presParOf" srcId="{B0DFA47C-2FA9-46BB-BBC4-8BCF3D9195A8}" destId="{538D4AFD-FC57-4D67-A6ED-52238B1EC596}" srcOrd="11" destOrd="0" presId="urn:microsoft.com/office/officeart/2008/layout/VerticalCurvedList"/>
    <dgm:cxn modelId="{E6EB6135-56DF-4070-95DC-632E4CDA760F}" type="presParOf" srcId="{B0DFA47C-2FA9-46BB-BBC4-8BCF3D9195A8}" destId="{7B2D4764-915B-44AA-A44B-A28EB18FDC82}" srcOrd="12" destOrd="0" presId="urn:microsoft.com/office/officeart/2008/layout/VerticalCurvedList"/>
    <dgm:cxn modelId="{0AD23948-B236-4D28-95E1-4BC51A732021}" type="presParOf" srcId="{7B2D4764-915B-44AA-A44B-A28EB18FDC82}" destId="{C1E019C3-2490-44B5-8546-FDC8441DC118}" srcOrd="0" destOrd="0" presId="urn:microsoft.com/office/officeart/2008/layout/VerticalCurvedList"/>
  </dgm:cxnLst>
  <dgm:bg/>
  <dgm:whole/>
  <dgm:extLst>
    <a:ext uri="http://schemas.microsoft.com/office/drawing/2008/diagram">
      <dsp:dataModelExt xmlns:dsp="http://schemas.microsoft.com/office/drawing/2008/diagram" relId="rId9"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E8BB49AC-59D8-40C9-8595-B0F991D9C109}">
      <dsp:nvSpPr>
        <dsp:cNvPr id="0" name=""/>
        <dsp:cNvSpPr/>
      </dsp:nvSpPr>
      <dsp:spPr>
        <a:xfrm>
          <a:off x="1488" y="1497633"/>
          <a:ext cx="1339453" cy="535781"/>
        </a:xfrm>
        <a:prstGeom prst="chevron">
          <a:avLst/>
        </a:prstGeom>
        <a:solidFill>
          <a:schemeClr val="accent3">
            <a:shade val="80000"/>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56007" tIns="18669" rIns="18669" bIns="18669" numCol="1" spcCol="1270" anchor="ctr" anchorCtr="0">
          <a:noAutofit/>
        </a:bodyPr>
        <a:lstStyle/>
        <a:p>
          <a:pPr marL="0" lvl="0" indent="0" algn="ctr" defTabSz="622300">
            <a:lnSpc>
              <a:spcPct val="90000"/>
            </a:lnSpc>
            <a:spcBef>
              <a:spcPct val="0"/>
            </a:spcBef>
            <a:spcAft>
              <a:spcPct val="35000"/>
            </a:spcAft>
            <a:buNone/>
          </a:pPr>
          <a:r>
            <a:rPr lang="en-GB" sz="1400" kern="1200">
              <a:latin typeface="Aptos" panose="020B0004020202020204" pitchFamily="34" charset="0"/>
            </a:rPr>
            <a:t>WEEK 1</a:t>
          </a:r>
        </a:p>
      </dsp:txBody>
      <dsp:txXfrm>
        <a:off x="269379" y="1497633"/>
        <a:ext cx="803672" cy="535781"/>
      </dsp:txXfrm>
    </dsp:sp>
    <dsp:sp modelId="{0F4055E7-D0E2-4C2D-86C3-901DC06725E0}">
      <dsp:nvSpPr>
        <dsp:cNvPr id="0" name=""/>
        <dsp:cNvSpPr/>
      </dsp:nvSpPr>
      <dsp:spPr>
        <a:xfrm>
          <a:off x="1206996" y="1497633"/>
          <a:ext cx="1339453" cy="535781"/>
        </a:xfrm>
        <a:prstGeom prst="chevron">
          <a:avLst/>
        </a:prstGeom>
        <a:solidFill>
          <a:schemeClr val="accent3">
            <a:shade val="80000"/>
            <a:hueOff val="-28666"/>
            <a:satOff val="-5887"/>
            <a:lumOff val="4418"/>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56007" tIns="18669" rIns="18669" bIns="18669" numCol="1" spcCol="1270" anchor="ctr" anchorCtr="0">
          <a:noAutofit/>
        </a:bodyPr>
        <a:lstStyle/>
        <a:p>
          <a:pPr marL="0" lvl="0" indent="0" algn="ctr" defTabSz="622300">
            <a:lnSpc>
              <a:spcPct val="90000"/>
            </a:lnSpc>
            <a:spcBef>
              <a:spcPct val="0"/>
            </a:spcBef>
            <a:spcAft>
              <a:spcPct val="35000"/>
            </a:spcAft>
            <a:buNone/>
          </a:pPr>
          <a:r>
            <a:rPr lang="en-GB" sz="1400" kern="1200">
              <a:latin typeface="Aptos" panose="020B0004020202020204" pitchFamily="34" charset="0"/>
            </a:rPr>
            <a:t>WEEK 2</a:t>
          </a:r>
        </a:p>
      </dsp:txBody>
      <dsp:txXfrm>
        <a:off x="1474887" y="1497633"/>
        <a:ext cx="803672" cy="535781"/>
      </dsp:txXfrm>
    </dsp:sp>
    <dsp:sp modelId="{251F6170-1F8F-49CB-BD37-C4D2D741D203}">
      <dsp:nvSpPr>
        <dsp:cNvPr id="0" name=""/>
        <dsp:cNvSpPr/>
      </dsp:nvSpPr>
      <dsp:spPr>
        <a:xfrm>
          <a:off x="2412503" y="1497633"/>
          <a:ext cx="1339453" cy="535781"/>
        </a:xfrm>
        <a:prstGeom prst="chevron">
          <a:avLst/>
        </a:prstGeom>
        <a:solidFill>
          <a:schemeClr val="accent3">
            <a:shade val="80000"/>
            <a:hueOff val="-57333"/>
            <a:satOff val="-11775"/>
            <a:lumOff val="8836"/>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56007" tIns="18669" rIns="18669" bIns="18669" numCol="1" spcCol="1270" anchor="ctr" anchorCtr="0">
          <a:noAutofit/>
        </a:bodyPr>
        <a:lstStyle/>
        <a:p>
          <a:pPr marL="0" lvl="0" indent="0" algn="ctr" defTabSz="622300">
            <a:lnSpc>
              <a:spcPct val="90000"/>
            </a:lnSpc>
            <a:spcBef>
              <a:spcPct val="0"/>
            </a:spcBef>
            <a:spcAft>
              <a:spcPct val="35000"/>
            </a:spcAft>
            <a:buNone/>
          </a:pPr>
          <a:r>
            <a:rPr lang="en-GB" sz="1400" kern="1200">
              <a:latin typeface="Aptos" panose="020B0004020202020204" pitchFamily="34" charset="0"/>
            </a:rPr>
            <a:t>WEEK 3</a:t>
          </a:r>
        </a:p>
      </dsp:txBody>
      <dsp:txXfrm>
        <a:off x="2680394" y="1497633"/>
        <a:ext cx="803672" cy="535781"/>
      </dsp:txXfrm>
    </dsp:sp>
    <dsp:sp modelId="{F8745ABD-1B65-47DA-BF6D-9B8128C8AF28}">
      <dsp:nvSpPr>
        <dsp:cNvPr id="0" name=""/>
        <dsp:cNvSpPr/>
      </dsp:nvSpPr>
      <dsp:spPr>
        <a:xfrm>
          <a:off x="3618011" y="1497633"/>
          <a:ext cx="1339453" cy="535781"/>
        </a:xfrm>
        <a:prstGeom prst="chevron">
          <a:avLst/>
        </a:prstGeom>
        <a:solidFill>
          <a:schemeClr val="accent3">
            <a:shade val="80000"/>
            <a:hueOff val="-85999"/>
            <a:satOff val="-17662"/>
            <a:lumOff val="13254"/>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56007" tIns="18669" rIns="18669" bIns="18669" numCol="1" spcCol="1270" anchor="ctr" anchorCtr="0">
          <a:noAutofit/>
        </a:bodyPr>
        <a:lstStyle/>
        <a:p>
          <a:pPr marL="0" lvl="0" indent="0" algn="ctr" defTabSz="622300">
            <a:lnSpc>
              <a:spcPct val="90000"/>
            </a:lnSpc>
            <a:spcBef>
              <a:spcPct val="0"/>
            </a:spcBef>
            <a:spcAft>
              <a:spcPct val="35000"/>
            </a:spcAft>
            <a:buNone/>
          </a:pPr>
          <a:r>
            <a:rPr lang="en-GB" sz="1400" kern="1200">
              <a:latin typeface="Aptos" panose="020B0004020202020204" pitchFamily="34" charset="0"/>
            </a:rPr>
            <a:t>WEEK 4</a:t>
          </a:r>
        </a:p>
      </dsp:txBody>
      <dsp:txXfrm>
        <a:off x="3885902" y="1497633"/>
        <a:ext cx="803672" cy="535781"/>
      </dsp:txXfrm>
    </dsp:sp>
    <dsp:sp modelId="{BB35BDDC-A2BE-4333-AEE6-5A09060E10E3}">
      <dsp:nvSpPr>
        <dsp:cNvPr id="0" name=""/>
        <dsp:cNvSpPr/>
      </dsp:nvSpPr>
      <dsp:spPr>
        <a:xfrm>
          <a:off x="4823519" y="1497633"/>
          <a:ext cx="1339453" cy="535781"/>
        </a:xfrm>
        <a:prstGeom prst="chevron">
          <a:avLst/>
        </a:prstGeom>
        <a:solidFill>
          <a:schemeClr val="accent3">
            <a:shade val="80000"/>
            <a:hueOff val="-114666"/>
            <a:satOff val="-23549"/>
            <a:lumOff val="17672"/>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56007" tIns="18669" rIns="18669" bIns="18669" numCol="1" spcCol="1270" anchor="ctr" anchorCtr="0">
          <a:noAutofit/>
        </a:bodyPr>
        <a:lstStyle/>
        <a:p>
          <a:pPr marL="0" lvl="0" indent="0" algn="ctr" defTabSz="622300">
            <a:lnSpc>
              <a:spcPct val="90000"/>
            </a:lnSpc>
            <a:spcBef>
              <a:spcPct val="0"/>
            </a:spcBef>
            <a:spcAft>
              <a:spcPct val="35000"/>
            </a:spcAft>
            <a:buNone/>
          </a:pPr>
          <a:r>
            <a:rPr lang="en-GB" sz="1400" kern="1200">
              <a:latin typeface="Aptos" panose="020B0004020202020204" pitchFamily="34" charset="0"/>
            </a:rPr>
            <a:t>WEEK 5</a:t>
          </a:r>
        </a:p>
      </dsp:txBody>
      <dsp:txXfrm>
        <a:off x="5091410" y="1497633"/>
        <a:ext cx="803672" cy="535781"/>
      </dsp:txXfrm>
    </dsp:sp>
    <dsp:sp modelId="{09189CF8-81AC-4C17-A995-80D320572844}">
      <dsp:nvSpPr>
        <dsp:cNvPr id="0" name=""/>
        <dsp:cNvSpPr/>
      </dsp:nvSpPr>
      <dsp:spPr>
        <a:xfrm>
          <a:off x="6029027" y="1497633"/>
          <a:ext cx="1339453" cy="535781"/>
        </a:xfrm>
        <a:prstGeom prst="chevron">
          <a:avLst/>
        </a:prstGeom>
        <a:solidFill>
          <a:schemeClr val="accent3">
            <a:shade val="80000"/>
            <a:hueOff val="-143332"/>
            <a:satOff val="-29437"/>
            <a:lumOff val="22091"/>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56007" tIns="18669" rIns="18669" bIns="18669" numCol="1" spcCol="1270" anchor="ctr" anchorCtr="0">
          <a:noAutofit/>
        </a:bodyPr>
        <a:lstStyle/>
        <a:p>
          <a:pPr marL="0" lvl="0" indent="0" algn="ctr" defTabSz="622300">
            <a:lnSpc>
              <a:spcPct val="90000"/>
            </a:lnSpc>
            <a:spcBef>
              <a:spcPct val="0"/>
            </a:spcBef>
            <a:spcAft>
              <a:spcPct val="35000"/>
            </a:spcAft>
            <a:buNone/>
          </a:pPr>
          <a:r>
            <a:rPr lang="en-GB" sz="1400" kern="1200">
              <a:latin typeface="Aptos" panose="020B0004020202020204" pitchFamily="34" charset="0"/>
            </a:rPr>
            <a:t>WEEK 6</a:t>
          </a:r>
        </a:p>
      </dsp:txBody>
      <dsp:txXfrm>
        <a:off x="6296918" y="1497633"/>
        <a:ext cx="803672" cy="535781"/>
      </dsp:txXfrm>
    </dsp:sp>
    <dsp:sp modelId="{0AB321DB-7AB8-4A6E-BFB3-BFF77C43A56F}">
      <dsp:nvSpPr>
        <dsp:cNvPr id="0" name=""/>
        <dsp:cNvSpPr/>
      </dsp:nvSpPr>
      <dsp:spPr>
        <a:xfrm>
          <a:off x="7234535" y="1497633"/>
          <a:ext cx="1339453" cy="535781"/>
        </a:xfrm>
        <a:prstGeom prst="chevron">
          <a:avLst/>
        </a:prstGeom>
        <a:solidFill>
          <a:schemeClr val="accent3">
            <a:shade val="80000"/>
            <a:hueOff val="-171999"/>
            <a:satOff val="-35324"/>
            <a:lumOff val="26509"/>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56007" tIns="18669" rIns="18669" bIns="18669" numCol="1" spcCol="1270" anchor="ctr" anchorCtr="0">
          <a:noAutofit/>
        </a:bodyPr>
        <a:lstStyle/>
        <a:p>
          <a:pPr marL="0" lvl="0" indent="0" algn="ctr" defTabSz="622300">
            <a:lnSpc>
              <a:spcPct val="90000"/>
            </a:lnSpc>
            <a:spcBef>
              <a:spcPct val="0"/>
            </a:spcBef>
            <a:spcAft>
              <a:spcPct val="35000"/>
            </a:spcAft>
            <a:buNone/>
          </a:pPr>
          <a:r>
            <a:rPr lang="en-GB" sz="1400" kern="1200">
              <a:latin typeface="Aptos" panose="020B0004020202020204" pitchFamily="34" charset="0"/>
            </a:rPr>
            <a:t>WEEK 7</a:t>
          </a:r>
        </a:p>
      </dsp:txBody>
      <dsp:txXfrm>
        <a:off x="7502426" y="1497633"/>
        <a:ext cx="803672" cy="535781"/>
      </dsp:txXfrm>
    </dsp:sp>
    <dsp:sp modelId="{CC066865-C4FC-41C9-A1C3-0EFA9A279B40}">
      <dsp:nvSpPr>
        <dsp:cNvPr id="0" name=""/>
        <dsp:cNvSpPr/>
      </dsp:nvSpPr>
      <dsp:spPr>
        <a:xfrm>
          <a:off x="8440042" y="1497633"/>
          <a:ext cx="1339453" cy="535781"/>
        </a:xfrm>
        <a:prstGeom prst="chevron">
          <a:avLst/>
        </a:prstGeom>
        <a:solidFill>
          <a:schemeClr val="accent3">
            <a:shade val="80000"/>
            <a:hueOff val="-200665"/>
            <a:satOff val="-41211"/>
            <a:lumOff val="30927"/>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56007" tIns="18669" rIns="18669" bIns="18669" numCol="1" spcCol="1270" anchor="ctr" anchorCtr="0">
          <a:noAutofit/>
        </a:bodyPr>
        <a:lstStyle/>
        <a:p>
          <a:pPr marL="0" lvl="0" indent="0" algn="ctr" defTabSz="622300">
            <a:lnSpc>
              <a:spcPct val="90000"/>
            </a:lnSpc>
            <a:spcBef>
              <a:spcPct val="0"/>
            </a:spcBef>
            <a:spcAft>
              <a:spcPct val="35000"/>
            </a:spcAft>
            <a:buNone/>
          </a:pPr>
          <a:r>
            <a:rPr lang="en-GB" sz="1400" kern="1200">
              <a:latin typeface="Aptos" panose="020B0004020202020204" pitchFamily="34" charset="0"/>
            </a:rPr>
            <a:t>WEEK 8</a:t>
          </a:r>
        </a:p>
      </dsp:txBody>
      <dsp:txXfrm>
        <a:off x="8707933" y="1497633"/>
        <a:ext cx="803672" cy="535781"/>
      </dsp:txXfrm>
    </dsp:sp>
    <dsp:sp modelId="{27F7C80E-955F-4086-939A-77CDAFF767A5}">
      <dsp:nvSpPr>
        <dsp:cNvPr id="0" name=""/>
        <dsp:cNvSpPr/>
      </dsp:nvSpPr>
      <dsp:spPr>
        <a:xfrm>
          <a:off x="9645550" y="1497633"/>
          <a:ext cx="1339453" cy="535781"/>
        </a:xfrm>
        <a:prstGeom prst="chevron">
          <a:avLst/>
        </a:prstGeom>
        <a:solidFill>
          <a:schemeClr val="accent3">
            <a:shade val="80000"/>
            <a:hueOff val="-229331"/>
            <a:satOff val="-47099"/>
            <a:lumOff val="35345"/>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56007" tIns="18669" rIns="18669" bIns="18669" numCol="1" spcCol="1270" anchor="ctr" anchorCtr="0">
          <a:noAutofit/>
        </a:bodyPr>
        <a:lstStyle/>
        <a:p>
          <a:pPr marL="0" lvl="0" indent="0" algn="ctr" defTabSz="622300">
            <a:lnSpc>
              <a:spcPct val="90000"/>
            </a:lnSpc>
            <a:spcBef>
              <a:spcPct val="0"/>
            </a:spcBef>
            <a:spcAft>
              <a:spcPct val="35000"/>
            </a:spcAft>
            <a:buNone/>
          </a:pPr>
          <a:r>
            <a:rPr lang="en-GB" sz="1400" kern="1200">
              <a:latin typeface="Aptos" panose="020B0004020202020204" pitchFamily="34" charset="0"/>
            </a:rPr>
            <a:t>WEEK 9</a:t>
          </a:r>
        </a:p>
      </dsp:txBody>
      <dsp:txXfrm>
        <a:off x="9913441" y="1497633"/>
        <a:ext cx="803672" cy="535781"/>
      </dsp:txXfrm>
    </dsp:sp>
    <dsp:sp modelId="{30E8EC46-464A-49B7-BF08-783E2043D863}">
      <dsp:nvSpPr>
        <dsp:cNvPr id="0" name=""/>
        <dsp:cNvSpPr/>
      </dsp:nvSpPr>
      <dsp:spPr>
        <a:xfrm>
          <a:off x="10851058" y="1497633"/>
          <a:ext cx="1339453" cy="535781"/>
        </a:xfrm>
        <a:prstGeom prst="chevron">
          <a:avLst/>
        </a:prstGeom>
        <a:solidFill>
          <a:schemeClr val="accent3">
            <a:shade val="80000"/>
            <a:hueOff val="-257998"/>
            <a:satOff val="-52986"/>
            <a:lumOff val="39763"/>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56007" tIns="18669" rIns="18669" bIns="18669" numCol="1" spcCol="1270" anchor="ctr" anchorCtr="0">
          <a:noAutofit/>
        </a:bodyPr>
        <a:lstStyle/>
        <a:p>
          <a:pPr marL="0" lvl="0" indent="0" algn="ctr" defTabSz="622300">
            <a:lnSpc>
              <a:spcPct val="90000"/>
            </a:lnSpc>
            <a:spcBef>
              <a:spcPct val="0"/>
            </a:spcBef>
            <a:spcAft>
              <a:spcPct val="35000"/>
            </a:spcAft>
            <a:buNone/>
          </a:pPr>
          <a:r>
            <a:rPr lang="en-GB" sz="1400" kern="1200">
              <a:latin typeface="Aptos" panose="020B0004020202020204" pitchFamily="34" charset="0"/>
            </a:rPr>
            <a:t>WEEK 10</a:t>
          </a:r>
        </a:p>
      </dsp:txBody>
      <dsp:txXfrm>
        <a:off x="11118949" y="1497633"/>
        <a:ext cx="803672" cy="535781"/>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A56CCCEB-C377-4B80-BAFF-8D7828404849}">
      <dsp:nvSpPr>
        <dsp:cNvPr id="0" name=""/>
        <dsp:cNvSpPr/>
      </dsp:nvSpPr>
      <dsp:spPr>
        <a:xfrm>
          <a:off x="2323" y="0"/>
          <a:ext cx="3614605" cy="4443716"/>
        </a:xfrm>
        <a:prstGeom prst="roundRect">
          <a:avLst>
            <a:gd name="adj" fmla="val 10000"/>
          </a:avLst>
        </a:prstGeom>
        <a:solidFill>
          <a:schemeClr val="accent2">
            <a:lumMod val="60000"/>
            <a:lumOff val="4000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70688" tIns="170688" rIns="170688" bIns="170688" numCol="1" spcCol="1270" anchor="t" anchorCtr="1">
          <a:noAutofit/>
        </a:bodyPr>
        <a:lstStyle/>
        <a:p>
          <a:pPr marL="0" lvl="0" indent="0" algn="l" defTabSz="1066800">
            <a:lnSpc>
              <a:spcPct val="90000"/>
            </a:lnSpc>
            <a:spcBef>
              <a:spcPct val="0"/>
            </a:spcBef>
            <a:spcAft>
              <a:spcPct val="35000"/>
            </a:spcAft>
            <a:buNone/>
          </a:pPr>
          <a:r>
            <a:rPr lang="en-GB" sz="2400" b="1" kern="1200">
              <a:solidFill>
                <a:schemeClr val="tx1">
                  <a:lumMod val="95000"/>
                  <a:lumOff val="5000"/>
                </a:schemeClr>
              </a:solidFill>
            </a:rPr>
            <a:t>Cultural change</a:t>
          </a:r>
        </a:p>
        <a:p>
          <a:pPr marL="285750" lvl="1" indent="-285750" algn="l" defTabSz="1289050">
            <a:lnSpc>
              <a:spcPct val="90000"/>
            </a:lnSpc>
            <a:spcBef>
              <a:spcPct val="0"/>
            </a:spcBef>
            <a:spcAft>
              <a:spcPct val="15000"/>
            </a:spcAft>
            <a:buChar char="•"/>
          </a:pPr>
          <a:endParaRPr lang="en-GB" sz="2900" kern="1200"/>
        </a:p>
        <a:p>
          <a:pPr marL="285750" lvl="1" indent="-285750" algn="l" defTabSz="1289050">
            <a:lnSpc>
              <a:spcPct val="90000"/>
            </a:lnSpc>
            <a:spcBef>
              <a:spcPct val="0"/>
            </a:spcBef>
            <a:spcAft>
              <a:spcPct val="15000"/>
            </a:spcAft>
            <a:buChar char="•"/>
          </a:pPr>
          <a:endParaRPr lang="en-GB" sz="2900" kern="1200"/>
        </a:p>
      </dsp:txBody>
      <dsp:txXfrm>
        <a:off x="2323" y="1777486"/>
        <a:ext cx="3614605" cy="1777486"/>
      </dsp:txXfrm>
    </dsp:sp>
    <dsp:sp modelId="{36632982-C646-4A40-9422-20925C4F9250}">
      <dsp:nvSpPr>
        <dsp:cNvPr id="0" name=""/>
        <dsp:cNvSpPr/>
      </dsp:nvSpPr>
      <dsp:spPr>
        <a:xfrm>
          <a:off x="1069747" y="266622"/>
          <a:ext cx="1479757" cy="1479757"/>
        </a:xfrm>
        <a:prstGeom prst="ellipse">
          <a:avLst/>
        </a:prstGeom>
        <a:blipFill>
          <a:blip xmlns:r="http://schemas.openxmlformats.org/officeDocument/2006/relationships" r:embed="rId1">
            <a:extLst>
              <a:ext uri="{28A0092B-C50C-407E-A947-70E740481C1C}">
                <a14:useLocalDpi xmlns:a14="http://schemas.microsoft.com/office/drawing/2010/main" val="0"/>
              </a:ext>
            </a:extLst>
          </a:blip>
          <a:srcRect/>
          <a:stretch>
            <a:fillRect l="-17000" r="-17000"/>
          </a:stretch>
        </a:blip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sp>
    <dsp:sp modelId="{79764E46-23CC-404D-B34C-3FE383F17A28}">
      <dsp:nvSpPr>
        <dsp:cNvPr id="0" name=""/>
        <dsp:cNvSpPr/>
      </dsp:nvSpPr>
      <dsp:spPr>
        <a:xfrm>
          <a:off x="3725366" y="0"/>
          <a:ext cx="3614605" cy="4443716"/>
        </a:xfrm>
        <a:prstGeom prst="roundRect">
          <a:avLst>
            <a:gd name="adj" fmla="val 10000"/>
          </a:avLst>
        </a:prstGeom>
        <a:solidFill>
          <a:schemeClr val="accent6">
            <a:lumMod val="40000"/>
            <a:lumOff val="6000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70688" tIns="170688" rIns="170688" bIns="170688" numCol="1" spcCol="1270" anchor="t" anchorCtr="1">
          <a:noAutofit/>
        </a:bodyPr>
        <a:lstStyle/>
        <a:p>
          <a:pPr marL="0" lvl="0" indent="0" algn="l" defTabSz="1066800">
            <a:lnSpc>
              <a:spcPct val="90000"/>
            </a:lnSpc>
            <a:spcBef>
              <a:spcPct val="0"/>
            </a:spcBef>
            <a:spcAft>
              <a:spcPct val="35000"/>
            </a:spcAft>
            <a:buNone/>
          </a:pPr>
          <a:r>
            <a:rPr lang="en-GB" sz="2400" b="1" kern="1200" dirty="0">
              <a:solidFill>
                <a:schemeClr val="tx1">
                  <a:lumMod val="95000"/>
                  <a:lumOff val="5000"/>
                </a:schemeClr>
              </a:solidFill>
            </a:rPr>
            <a:t>Behavioural change</a:t>
          </a:r>
        </a:p>
        <a:p>
          <a:pPr marL="285750" lvl="1" indent="-285750" algn="l" defTabSz="1289050">
            <a:lnSpc>
              <a:spcPct val="90000"/>
            </a:lnSpc>
            <a:spcBef>
              <a:spcPct val="0"/>
            </a:spcBef>
            <a:spcAft>
              <a:spcPct val="15000"/>
            </a:spcAft>
            <a:buChar char="•"/>
          </a:pPr>
          <a:endParaRPr lang="en-GB" sz="2900" kern="1200" dirty="0"/>
        </a:p>
      </dsp:txBody>
      <dsp:txXfrm>
        <a:off x="3725366" y="1777486"/>
        <a:ext cx="3614605" cy="1777486"/>
      </dsp:txXfrm>
    </dsp:sp>
    <dsp:sp modelId="{E613BBB6-4074-4F38-BCB8-E3114F5CB210}">
      <dsp:nvSpPr>
        <dsp:cNvPr id="0" name=""/>
        <dsp:cNvSpPr/>
      </dsp:nvSpPr>
      <dsp:spPr>
        <a:xfrm>
          <a:off x="4801033" y="266622"/>
          <a:ext cx="1479757" cy="1479757"/>
        </a:xfrm>
        <a:prstGeom prst="ellipse">
          <a:avLst/>
        </a:prstGeom>
        <a:blipFill>
          <a:blip xmlns:r="http://schemas.openxmlformats.org/officeDocument/2006/relationships" r:embed="rId2">
            <a:extLst>
              <a:ext uri="{28A0092B-C50C-407E-A947-70E740481C1C}">
                <a14:useLocalDpi xmlns:a14="http://schemas.microsoft.com/office/drawing/2010/main" val="0"/>
              </a:ext>
            </a:extLst>
          </a:blip>
          <a:srcRect/>
          <a:stretch>
            <a:fillRect l="-17000" r="-17000"/>
          </a:stretch>
        </a:blip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sp>
    <dsp:sp modelId="{1143024E-3AA6-4240-A194-71F58ACCF395}">
      <dsp:nvSpPr>
        <dsp:cNvPr id="0" name=""/>
        <dsp:cNvSpPr/>
      </dsp:nvSpPr>
      <dsp:spPr>
        <a:xfrm>
          <a:off x="7448410" y="0"/>
          <a:ext cx="3614605" cy="4443716"/>
        </a:xfrm>
        <a:prstGeom prst="roundRect">
          <a:avLst>
            <a:gd name="adj" fmla="val 10000"/>
          </a:avLst>
        </a:prstGeom>
        <a:solidFill>
          <a:schemeClr val="accent1">
            <a:lumMod val="40000"/>
            <a:lumOff val="6000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70688" tIns="170688" rIns="170688" bIns="170688" numCol="1" spcCol="1270" anchor="t" anchorCtr="1">
          <a:noAutofit/>
        </a:bodyPr>
        <a:lstStyle/>
        <a:p>
          <a:pPr marL="0" lvl="0" indent="0" algn="l" defTabSz="1066800">
            <a:lnSpc>
              <a:spcPct val="90000"/>
            </a:lnSpc>
            <a:spcBef>
              <a:spcPct val="0"/>
            </a:spcBef>
            <a:spcAft>
              <a:spcPct val="35000"/>
            </a:spcAft>
            <a:buNone/>
          </a:pPr>
          <a:r>
            <a:rPr lang="en-GB" sz="2400" b="1" kern="1200" dirty="0">
              <a:solidFill>
                <a:schemeClr val="tx1">
                  <a:lumMod val="95000"/>
                  <a:lumOff val="5000"/>
                </a:schemeClr>
              </a:solidFill>
            </a:rPr>
            <a:t>Organisational change</a:t>
          </a:r>
        </a:p>
        <a:p>
          <a:pPr marL="171450" lvl="1" indent="-171450" algn="l" defTabSz="711200">
            <a:lnSpc>
              <a:spcPct val="90000"/>
            </a:lnSpc>
            <a:spcBef>
              <a:spcPct val="0"/>
            </a:spcBef>
            <a:spcAft>
              <a:spcPct val="15000"/>
            </a:spcAft>
            <a:buChar char="•"/>
          </a:pPr>
          <a:endParaRPr lang="en-GB" sz="1600" kern="1200" dirty="0"/>
        </a:p>
      </dsp:txBody>
      <dsp:txXfrm>
        <a:off x="7448410" y="1777486"/>
        <a:ext cx="3614605" cy="1777486"/>
      </dsp:txXfrm>
    </dsp:sp>
    <dsp:sp modelId="{C282F635-8930-47DB-9FC2-1856667740A1}">
      <dsp:nvSpPr>
        <dsp:cNvPr id="0" name=""/>
        <dsp:cNvSpPr/>
      </dsp:nvSpPr>
      <dsp:spPr>
        <a:xfrm>
          <a:off x="8532318" y="252787"/>
          <a:ext cx="1479757" cy="1479757"/>
        </a:xfrm>
        <a:prstGeom prst="ellipse">
          <a:avLst/>
        </a:prstGeom>
        <a:blipFill>
          <a:blip xmlns:r="http://schemas.openxmlformats.org/officeDocument/2006/relationships" r:embed="rId3">
            <a:extLst>
              <a:ext uri="{837473B0-CC2E-450A-ABE3-18F120FF3D39}">
                <a1611:picAttrSrcUrl xmlns:a1611="http://schemas.microsoft.com/office/drawing/2016/11/main" r:id="rId4"/>
              </a:ext>
            </a:extLst>
          </a:blip>
          <a:srcRect/>
          <a:stretch>
            <a:fillRect l="-40000" r="-40000"/>
          </a:stretch>
        </a:blip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sp>
    <dsp:sp modelId="{3B5091BA-B4FB-4F74-8AF1-DA6D4C5B5EA2}">
      <dsp:nvSpPr>
        <dsp:cNvPr id="0" name=""/>
        <dsp:cNvSpPr/>
      </dsp:nvSpPr>
      <dsp:spPr>
        <a:xfrm>
          <a:off x="419301" y="3468386"/>
          <a:ext cx="10180111" cy="666557"/>
        </a:xfrm>
        <a:prstGeom prst="leftRightArrow">
          <a:avLst/>
        </a:prstGeom>
        <a:solidFill>
          <a:schemeClr val="accent2"/>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2AA617D5-BE7C-478E-800C-586F19461DAF}">
      <dsp:nvSpPr>
        <dsp:cNvPr id="0" name=""/>
        <dsp:cNvSpPr/>
      </dsp:nvSpPr>
      <dsp:spPr>
        <a:xfrm>
          <a:off x="0" y="785120"/>
          <a:ext cx="6666833" cy="589679"/>
        </a:xfrm>
        <a:prstGeom prst="roundRect">
          <a:avLst/>
        </a:prstGeom>
        <a:gradFill rotWithShape="0">
          <a:gsLst>
            <a:gs pos="0">
              <a:schemeClr val="lt1">
                <a:hueOff val="0"/>
                <a:satOff val="0"/>
                <a:lumOff val="0"/>
                <a:alphaOff val="0"/>
                <a:satMod val="103000"/>
                <a:lumMod val="102000"/>
                <a:tint val="94000"/>
              </a:schemeClr>
            </a:gs>
            <a:gs pos="50000">
              <a:schemeClr val="lt1">
                <a:hueOff val="0"/>
                <a:satOff val="0"/>
                <a:lumOff val="0"/>
                <a:alphaOff val="0"/>
                <a:satMod val="110000"/>
                <a:lumMod val="100000"/>
                <a:shade val="100000"/>
              </a:schemeClr>
            </a:gs>
            <a:gs pos="100000">
              <a:schemeClr val="lt1">
                <a:hueOff val="0"/>
                <a:satOff val="0"/>
                <a:lumOff val="0"/>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l" defTabSz="1066800">
            <a:lnSpc>
              <a:spcPct val="90000"/>
            </a:lnSpc>
            <a:spcBef>
              <a:spcPct val="0"/>
            </a:spcBef>
            <a:spcAft>
              <a:spcPct val="35000"/>
            </a:spcAft>
            <a:buNone/>
          </a:pPr>
          <a:r>
            <a:rPr lang="en-GB" sz="2400" kern="1200"/>
            <a:t>The ADKAR Change Management Model</a:t>
          </a:r>
          <a:endParaRPr lang="en-US" sz="2400" kern="1200"/>
        </a:p>
      </dsp:txBody>
      <dsp:txXfrm>
        <a:off x="28786" y="813906"/>
        <a:ext cx="6609261" cy="532107"/>
      </dsp:txXfrm>
    </dsp:sp>
    <dsp:sp modelId="{15AC3972-93BF-43F7-8E16-5C6150FD8BCF}">
      <dsp:nvSpPr>
        <dsp:cNvPr id="0" name=""/>
        <dsp:cNvSpPr/>
      </dsp:nvSpPr>
      <dsp:spPr>
        <a:xfrm>
          <a:off x="0" y="1443920"/>
          <a:ext cx="6666833" cy="589679"/>
        </a:xfrm>
        <a:prstGeom prst="roundRect">
          <a:avLst/>
        </a:prstGeom>
        <a:gradFill rotWithShape="0">
          <a:gsLst>
            <a:gs pos="0">
              <a:schemeClr val="lt1">
                <a:hueOff val="0"/>
                <a:satOff val="0"/>
                <a:lumOff val="0"/>
                <a:alphaOff val="0"/>
                <a:satMod val="103000"/>
                <a:lumMod val="102000"/>
                <a:tint val="94000"/>
              </a:schemeClr>
            </a:gs>
            <a:gs pos="50000">
              <a:schemeClr val="lt1">
                <a:hueOff val="0"/>
                <a:satOff val="0"/>
                <a:lumOff val="0"/>
                <a:alphaOff val="0"/>
                <a:satMod val="110000"/>
                <a:lumMod val="100000"/>
                <a:shade val="100000"/>
              </a:schemeClr>
            </a:gs>
            <a:gs pos="100000">
              <a:schemeClr val="lt1">
                <a:hueOff val="0"/>
                <a:satOff val="0"/>
                <a:lumOff val="0"/>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l" defTabSz="1066800">
            <a:lnSpc>
              <a:spcPct val="90000"/>
            </a:lnSpc>
            <a:spcBef>
              <a:spcPct val="0"/>
            </a:spcBef>
            <a:spcAft>
              <a:spcPct val="35000"/>
            </a:spcAft>
            <a:buNone/>
          </a:pPr>
          <a:r>
            <a:rPr lang="en-GB" sz="2400" kern="1200"/>
            <a:t>The McKinsey 7-S Change Model</a:t>
          </a:r>
          <a:endParaRPr lang="en-US" sz="2400" kern="1200"/>
        </a:p>
      </dsp:txBody>
      <dsp:txXfrm>
        <a:off x="28786" y="1472706"/>
        <a:ext cx="6609261" cy="532107"/>
      </dsp:txXfrm>
    </dsp:sp>
    <dsp:sp modelId="{A4400B1A-96EA-49F4-9906-D4532D050F21}">
      <dsp:nvSpPr>
        <dsp:cNvPr id="0" name=""/>
        <dsp:cNvSpPr/>
      </dsp:nvSpPr>
      <dsp:spPr>
        <a:xfrm>
          <a:off x="0" y="2102720"/>
          <a:ext cx="6666833" cy="589679"/>
        </a:xfrm>
        <a:prstGeom prst="roundRect">
          <a:avLst/>
        </a:prstGeom>
        <a:gradFill rotWithShape="0">
          <a:gsLst>
            <a:gs pos="0">
              <a:schemeClr val="lt1">
                <a:hueOff val="0"/>
                <a:satOff val="0"/>
                <a:lumOff val="0"/>
                <a:alphaOff val="0"/>
                <a:satMod val="103000"/>
                <a:lumMod val="102000"/>
                <a:tint val="94000"/>
              </a:schemeClr>
            </a:gs>
            <a:gs pos="50000">
              <a:schemeClr val="lt1">
                <a:hueOff val="0"/>
                <a:satOff val="0"/>
                <a:lumOff val="0"/>
                <a:alphaOff val="0"/>
                <a:satMod val="110000"/>
                <a:lumMod val="100000"/>
                <a:shade val="100000"/>
              </a:schemeClr>
            </a:gs>
            <a:gs pos="100000">
              <a:schemeClr val="lt1">
                <a:hueOff val="0"/>
                <a:satOff val="0"/>
                <a:lumOff val="0"/>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l" defTabSz="1066800">
            <a:lnSpc>
              <a:spcPct val="90000"/>
            </a:lnSpc>
            <a:spcBef>
              <a:spcPct val="0"/>
            </a:spcBef>
            <a:spcAft>
              <a:spcPct val="35000"/>
            </a:spcAft>
            <a:buNone/>
          </a:pPr>
          <a:r>
            <a:rPr lang="en-GB" sz="2400" kern="1200"/>
            <a:t>The Kotter’s 8-steps Change Management Model </a:t>
          </a:r>
          <a:endParaRPr lang="en-US" sz="2400" kern="1200"/>
        </a:p>
      </dsp:txBody>
      <dsp:txXfrm>
        <a:off x="28786" y="2131506"/>
        <a:ext cx="6609261" cy="532107"/>
      </dsp:txXfrm>
    </dsp:sp>
    <dsp:sp modelId="{318C9B32-0F95-4A91-83DE-2F3C0D9A9226}">
      <dsp:nvSpPr>
        <dsp:cNvPr id="0" name=""/>
        <dsp:cNvSpPr/>
      </dsp:nvSpPr>
      <dsp:spPr>
        <a:xfrm>
          <a:off x="0" y="2761519"/>
          <a:ext cx="6666833" cy="589679"/>
        </a:xfrm>
        <a:prstGeom prst="roundRect">
          <a:avLst/>
        </a:prstGeom>
        <a:gradFill rotWithShape="0">
          <a:gsLst>
            <a:gs pos="0">
              <a:schemeClr val="lt1">
                <a:hueOff val="0"/>
                <a:satOff val="0"/>
                <a:lumOff val="0"/>
                <a:alphaOff val="0"/>
                <a:satMod val="103000"/>
                <a:lumMod val="102000"/>
                <a:tint val="94000"/>
              </a:schemeClr>
            </a:gs>
            <a:gs pos="50000">
              <a:schemeClr val="lt1">
                <a:hueOff val="0"/>
                <a:satOff val="0"/>
                <a:lumOff val="0"/>
                <a:alphaOff val="0"/>
                <a:satMod val="110000"/>
                <a:lumMod val="100000"/>
                <a:shade val="100000"/>
              </a:schemeClr>
            </a:gs>
            <a:gs pos="100000">
              <a:schemeClr val="lt1">
                <a:hueOff val="0"/>
                <a:satOff val="0"/>
                <a:lumOff val="0"/>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l" defTabSz="1066800">
            <a:lnSpc>
              <a:spcPct val="90000"/>
            </a:lnSpc>
            <a:spcBef>
              <a:spcPct val="0"/>
            </a:spcBef>
            <a:spcAft>
              <a:spcPct val="35000"/>
            </a:spcAft>
            <a:buNone/>
          </a:pPr>
          <a:r>
            <a:rPr lang="en-GB" sz="2400" kern="1200"/>
            <a:t>PDSA Cycle</a:t>
          </a:r>
          <a:endParaRPr lang="en-US" sz="2400" kern="1200"/>
        </a:p>
      </dsp:txBody>
      <dsp:txXfrm>
        <a:off x="28786" y="2790305"/>
        <a:ext cx="6609261" cy="532107"/>
      </dsp:txXfrm>
    </dsp:sp>
    <dsp:sp modelId="{667E9BF0-149A-47AF-BD34-2028121745BA}">
      <dsp:nvSpPr>
        <dsp:cNvPr id="0" name=""/>
        <dsp:cNvSpPr/>
      </dsp:nvSpPr>
      <dsp:spPr>
        <a:xfrm>
          <a:off x="0" y="3420320"/>
          <a:ext cx="6666833" cy="589679"/>
        </a:xfrm>
        <a:prstGeom prst="roundRect">
          <a:avLst/>
        </a:prstGeom>
        <a:gradFill rotWithShape="0">
          <a:gsLst>
            <a:gs pos="0">
              <a:schemeClr val="lt1">
                <a:hueOff val="0"/>
                <a:satOff val="0"/>
                <a:lumOff val="0"/>
                <a:alphaOff val="0"/>
                <a:satMod val="103000"/>
                <a:lumMod val="102000"/>
                <a:tint val="94000"/>
              </a:schemeClr>
            </a:gs>
            <a:gs pos="50000">
              <a:schemeClr val="lt1">
                <a:hueOff val="0"/>
                <a:satOff val="0"/>
                <a:lumOff val="0"/>
                <a:alphaOff val="0"/>
                <a:satMod val="110000"/>
                <a:lumMod val="100000"/>
                <a:shade val="100000"/>
              </a:schemeClr>
            </a:gs>
            <a:gs pos="100000">
              <a:schemeClr val="lt1">
                <a:hueOff val="0"/>
                <a:satOff val="0"/>
                <a:lumOff val="0"/>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l" defTabSz="1066800">
            <a:lnSpc>
              <a:spcPct val="90000"/>
            </a:lnSpc>
            <a:spcBef>
              <a:spcPct val="0"/>
            </a:spcBef>
            <a:spcAft>
              <a:spcPct val="35000"/>
            </a:spcAft>
            <a:buNone/>
          </a:pPr>
          <a:r>
            <a:rPr lang="en-GB" sz="2400" kern="1200"/>
            <a:t>The Nudge Theory</a:t>
          </a:r>
          <a:endParaRPr lang="en-US" sz="2400" kern="1200"/>
        </a:p>
      </dsp:txBody>
      <dsp:txXfrm>
        <a:off x="28786" y="3449106"/>
        <a:ext cx="6609261" cy="532107"/>
      </dsp:txXfrm>
    </dsp:sp>
    <dsp:sp modelId="{B6F1E660-8503-4142-BA89-45787221CEFC}">
      <dsp:nvSpPr>
        <dsp:cNvPr id="0" name=""/>
        <dsp:cNvSpPr/>
      </dsp:nvSpPr>
      <dsp:spPr>
        <a:xfrm>
          <a:off x="0" y="4079119"/>
          <a:ext cx="6666833" cy="589679"/>
        </a:xfrm>
        <a:prstGeom prst="roundRect">
          <a:avLst/>
        </a:prstGeom>
        <a:gradFill rotWithShape="0">
          <a:gsLst>
            <a:gs pos="0">
              <a:schemeClr val="lt1">
                <a:hueOff val="0"/>
                <a:satOff val="0"/>
                <a:lumOff val="0"/>
                <a:alphaOff val="0"/>
                <a:satMod val="103000"/>
                <a:lumMod val="102000"/>
                <a:tint val="94000"/>
              </a:schemeClr>
            </a:gs>
            <a:gs pos="50000">
              <a:schemeClr val="lt1">
                <a:hueOff val="0"/>
                <a:satOff val="0"/>
                <a:lumOff val="0"/>
                <a:alphaOff val="0"/>
                <a:satMod val="110000"/>
                <a:lumMod val="100000"/>
                <a:shade val="100000"/>
              </a:schemeClr>
            </a:gs>
            <a:gs pos="100000">
              <a:schemeClr val="lt1">
                <a:hueOff val="0"/>
                <a:satOff val="0"/>
                <a:lumOff val="0"/>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l" defTabSz="1066800">
            <a:lnSpc>
              <a:spcPct val="90000"/>
            </a:lnSpc>
            <a:spcBef>
              <a:spcPct val="0"/>
            </a:spcBef>
            <a:spcAft>
              <a:spcPct val="35000"/>
            </a:spcAft>
            <a:buNone/>
          </a:pPr>
          <a:r>
            <a:rPr lang="en-GB" sz="2400" kern="1200"/>
            <a:t>Lewin’s Theory</a:t>
          </a:r>
        </a:p>
      </dsp:txBody>
      <dsp:txXfrm>
        <a:off x="28786" y="4107905"/>
        <a:ext cx="6609261" cy="532107"/>
      </dsp:txXfrm>
    </dsp:sp>
  </dsp:spTree>
</dsp:drawing>
</file>

<file path=ppt/diagrams/drawing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FC73EE53-73B7-4734-8420-705FACBEE568}">
      <dsp:nvSpPr>
        <dsp:cNvPr id="0" name=""/>
        <dsp:cNvSpPr/>
      </dsp:nvSpPr>
      <dsp:spPr>
        <a:xfrm>
          <a:off x="-6126981" y="-937410"/>
          <a:ext cx="7293488" cy="7293488"/>
        </a:xfrm>
        <a:prstGeom prst="blockArc">
          <a:avLst>
            <a:gd name="adj1" fmla="val 18900000"/>
            <a:gd name="adj2" fmla="val 2700000"/>
            <a:gd name="adj3" fmla="val 296"/>
          </a:avLst>
        </a:prstGeom>
        <a:noFill/>
        <a:ln w="19050" cap="flat" cmpd="sng" algn="ctr">
          <a:solidFill>
            <a:schemeClr val="accent3">
              <a:tint val="99000"/>
              <a:hueOff val="0"/>
              <a:satOff val="0"/>
              <a:lumOff val="0"/>
              <a:alphaOff val="0"/>
            </a:schemeClr>
          </a:solidFill>
          <a:prstDash val="solid"/>
          <a:miter lim="800000"/>
        </a:ln>
        <a:effectLst/>
      </dsp:spPr>
      <dsp:style>
        <a:lnRef idx="2">
          <a:scrgbClr r="0" g="0" b="0"/>
        </a:lnRef>
        <a:fillRef idx="0">
          <a:scrgbClr r="0" g="0" b="0"/>
        </a:fillRef>
        <a:effectRef idx="0">
          <a:scrgbClr r="0" g="0" b="0"/>
        </a:effectRef>
        <a:fontRef idx="minor"/>
      </dsp:style>
    </dsp:sp>
    <dsp:sp modelId="{55559926-7E92-4D03-876A-D10C9DE2C45D}">
      <dsp:nvSpPr>
        <dsp:cNvPr id="0" name=""/>
        <dsp:cNvSpPr/>
      </dsp:nvSpPr>
      <dsp:spPr>
        <a:xfrm>
          <a:off x="434398" y="285347"/>
          <a:ext cx="5469184" cy="570477"/>
        </a:xfrm>
        <a:prstGeom prst="rect">
          <a:avLst/>
        </a:prstGeom>
        <a:solidFill>
          <a:schemeClr val="accent3">
            <a:shade val="80000"/>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452816" tIns="35560" rIns="35560" bIns="35560" numCol="1" spcCol="1270" anchor="ctr" anchorCtr="0">
          <a:noAutofit/>
        </a:bodyPr>
        <a:lstStyle/>
        <a:p>
          <a:pPr marL="0" lvl="0" indent="0" algn="l" defTabSz="622300">
            <a:lnSpc>
              <a:spcPct val="90000"/>
            </a:lnSpc>
            <a:spcBef>
              <a:spcPct val="0"/>
            </a:spcBef>
            <a:spcAft>
              <a:spcPct val="35000"/>
            </a:spcAft>
            <a:buNone/>
          </a:pPr>
          <a:r>
            <a:rPr lang="en-GB" sz="1400" b="1" kern="1200" dirty="0"/>
            <a:t>THREAT</a:t>
          </a:r>
          <a:r>
            <a:rPr lang="en-GB" sz="1400" kern="1200" dirty="0"/>
            <a:t>: a danger or a harmful event of which people may or may not be aware</a:t>
          </a:r>
        </a:p>
      </dsp:txBody>
      <dsp:txXfrm>
        <a:off x="434398" y="285347"/>
        <a:ext cx="5469184" cy="570477"/>
      </dsp:txXfrm>
    </dsp:sp>
    <dsp:sp modelId="{9B48F60C-815D-4B55-A216-199E0679DC53}">
      <dsp:nvSpPr>
        <dsp:cNvPr id="0" name=""/>
        <dsp:cNvSpPr/>
      </dsp:nvSpPr>
      <dsp:spPr>
        <a:xfrm>
          <a:off x="65855" y="220120"/>
          <a:ext cx="713096" cy="713096"/>
        </a:xfrm>
        <a:prstGeom prst="ellipse">
          <a:avLst/>
        </a:prstGeom>
        <a:solidFill>
          <a:schemeClr val="lt1">
            <a:hueOff val="0"/>
            <a:satOff val="0"/>
            <a:lumOff val="0"/>
            <a:alphaOff val="0"/>
          </a:schemeClr>
        </a:solidFill>
        <a:ln w="19050" cap="flat" cmpd="sng" algn="ctr">
          <a:solidFill>
            <a:schemeClr val="accent3">
              <a:shade val="8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sp>
    <dsp:sp modelId="{6B8EB70E-E87C-40D9-B94E-30BE57F5E577}">
      <dsp:nvSpPr>
        <dsp:cNvPr id="0" name=""/>
        <dsp:cNvSpPr/>
      </dsp:nvSpPr>
      <dsp:spPr>
        <a:xfrm>
          <a:off x="903654" y="1140954"/>
          <a:ext cx="4999928" cy="570477"/>
        </a:xfrm>
        <a:prstGeom prst="rect">
          <a:avLst/>
        </a:prstGeom>
        <a:solidFill>
          <a:schemeClr val="accent3">
            <a:shade val="80000"/>
            <a:hueOff val="-51600"/>
            <a:satOff val="-10597"/>
            <a:lumOff val="7953"/>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452816" tIns="35560" rIns="35560" bIns="35560" numCol="1" spcCol="1270" anchor="ctr" anchorCtr="0">
          <a:noAutofit/>
        </a:bodyPr>
        <a:lstStyle/>
        <a:p>
          <a:pPr marL="0" lvl="0" indent="0" algn="l" defTabSz="622300">
            <a:lnSpc>
              <a:spcPct val="90000"/>
            </a:lnSpc>
            <a:spcBef>
              <a:spcPct val="0"/>
            </a:spcBef>
            <a:spcAft>
              <a:spcPct val="35000"/>
            </a:spcAft>
            <a:buNone/>
          </a:pPr>
          <a:r>
            <a:rPr lang="en-GB" sz="1400" b="1" kern="1200" dirty="0"/>
            <a:t>FEAR</a:t>
          </a:r>
          <a:r>
            <a:rPr lang="en-GB" sz="1400" kern="1200" dirty="0"/>
            <a:t>: emotional excitement caused by perceiving a significant and personally relevant threat</a:t>
          </a:r>
        </a:p>
      </dsp:txBody>
      <dsp:txXfrm>
        <a:off x="903654" y="1140954"/>
        <a:ext cx="4999928" cy="570477"/>
      </dsp:txXfrm>
    </dsp:sp>
    <dsp:sp modelId="{0D73F3C3-870F-476B-8C64-C9342FA72FD1}">
      <dsp:nvSpPr>
        <dsp:cNvPr id="0" name=""/>
        <dsp:cNvSpPr/>
      </dsp:nvSpPr>
      <dsp:spPr>
        <a:xfrm>
          <a:off x="547106" y="1069644"/>
          <a:ext cx="713096" cy="713096"/>
        </a:xfrm>
        <a:prstGeom prst="ellipse">
          <a:avLst/>
        </a:prstGeom>
        <a:solidFill>
          <a:schemeClr val="lt1">
            <a:hueOff val="0"/>
            <a:satOff val="0"/>
            <a:lumOff val="0"/>
            <a:alphaOff val="0"/>
          </a:schemeClr>
        </a:solidFill>
        <a:ln w="19050" cap="flat" cmpd="sng" algn="ctr">
          <a:solidFill>
            <a:schemeClr val="accent3">
              <a:shade val="80000"/>
              <a:hueOff val="-51600"/>
              <a:satOff val="-10597"/>
              <a:lumOff val="7953"/>
              <a:alphaOff val="0"/>
            </a:schemeClr>
          </a:solidFill>
          <a:prstDash val="solid"/>
          <a:miter lim="800000"/>
        </a:ln>
        <a:effectLst/>
      </dsp:spPr>
      <dsp:style>
        <a:lnRef idx="2">
          <a:scrgbClr r="0" g="0" b="0"/>
        </a:lnRef>
        <a:fillRef idx="1">
          <a:scrgbClr r="0" g="0" b="0"/>
        </a:fillRef>
        <a:effectRef idx="0">
          <a:scrgbClr r="0" g="0" b="0"/>
        </a:effectRef>
        <a:fontRef idx="minor"/>
      </dsp:style>
    </dsp:sp>
    <dsp:sp modelId="{159D2F8C-C295-4E99-9D54-AE827FECC498}">
      <dsp:nvSpPr>
        <dsp:cNvPr id="0" name=""/>
        <dsp:cNvSpPr/>
      </dsp:nvSpPr>
      <dsp:spPr>
        <a:xfrm>
          <a:off x="1118233" y="1996562"/>
          <a:ext cx="4785348" cy="570477"/>
        </a:xfrm>
        <a:prstGeom prst="rect">
          <a:avLst/>
        </a:prstGeom>
        <a:solidFill>
          <a:schemeClr val="accent3">
            <a:shade val="80000"/>
            <a:hueOff val="-103199"/>
            <a:satOff val="-21194"/>
            <a:lumOff val="15905"/>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452816" tIns="35560" rIns="35560" bIns="35560" numCol="1" spcCol="1270" anchor="ctr" anchorCtr="0">
          <a:noAutofit/>
        </a:bodyPr>
        <a:lstStyle/>
        <a:p>
          <a:pPr marL="0" lvl="0" indent="0" algn="l" defTabSz="622300">
            <a:lnSpc>
              <a:spcPct val="90000"/>
            </a:lnSpc>
            <a:spcBef>
              <a:spcPct val="0"/>
            </a:spcBef>
            <a:spcAft>
              <a:spcPct val="35000"/>
            </a:spcAft>
            <a:buNone/>
          </a:pPr>
          <a:r>
            <a:rPr lang="en-GB" sz="1400" b="1" kern="1200" dirty="0"/>
            <a:t>RESPONSE EFFICACY</a:t>
          </a:r>
          <a:r>
            <a:rPr lang="en-GB" sz="1400" kern="1200" dirty="0"/>
            <a:t>: perception that a recommended response will prevent the threat from happening.</a:t>
          </a:r>
        </a:p>
      </dsp:txBody>
      <dsp:txXfrm>
        <a:off x="1118233" y="1996562"/>
        <a:ext cx="4785348" cy="570477"/>
      </dsp:txXfrm>
    </dsp:sp>
    <dsp:sp modelId="{630DD37B-14DE-40A3-AAC1-01D9D0DD8F8A}">
      <dsp:nvSpPr>
        <dsp:cNvPr id="0" name=""/>
        <dsp:cNvSpPr/>
      </dsp:nvSpPr>
      <dsp:spPr>
        <a:xfrm>
          <a:off x="761685" y="1925252"/>
          <a:ext cx="713096" cy="713096"/>
        </a:xfrm>
        <a:prstGeom prst="ellipse">
          <a:avLst/>
        </a:prstGeom>
        <a:solidFill>
          <a:schemeClr val="lt1">
            <a:hueOff val="0"/>
            <a:satOff val="0"/>
            <a:lumOff val="0"/>
            <a:alphaOff val="0"/>
          </a:schemeClr>
        </a:solidFill>
        <a:ln w="19050" cap="flat" cmpd="sng" algn="ctr">
          <a:solidFill>
            <a:schemeClr val="accent3">
              <a:shade val="80000"/>
              <a:hueOff val="-103199"/>
              <a:satOff val="-21194"/>
              <a:lumOff val="15905"/>
              <a:alphaOff val="0"/>
            </a:schemeClr>
          </a:solidFill>
          <a:prstDash val="solid"/>
          <a:miter lim="800000"/>
        </a:ln>
        <a:effectLst/>
      </dsp:spPr>
      <dsp:style>
        <a:lnRef idx="2">
          <a:scrgbClr r="0" g="0" b="0"/>
        </a:lnRef>
        <a:fillRef idx="1">
          <a:scrgbClr r="0" g="0" b="0"/>
        </a:fillRef>
        <a:effectRef idx="0">
          <a:scrgbClr r="0" g="0" b="0"/>
        </a:effectRef>
        <a:fontRef idx="minor"/>
      </dsp:style>
    </dsp:sp>
    <dsp:sp modelId="{E3DCC716-4833-49B7-B817-C37F6E029B68}">
      <dsp:nvSpPr>
        <dsp:cNvPr id="0" name=""/>
        <dsp:cNvSpPr/>
      </dsp:nvSpPr>
      <dsp:spPr>
        <a:xfrm>
          <a:off x="1118233" y="2851627"/>
          <a:ext cx="4785348" cy="570477"/>
        </a:xfrm>
        <a:prstGeom prst="rect">
          <a:avLst/>
        </a:prstGeom>
        <a:solidFill>
          <a:schemeClr val="accent3">
            <a:shade val="80000"/>
            <a:hueOff val="-154799"/>
            <a:satOff val="-31792"/>
            <a:lumOff val="23858"/>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452816" tIns="35560" rIns="35560" bIns="35560" numCol="1" spcCol="1270" anchor="ctr" anchorCtr="0">
          <a:noAutofit/>
        </a:bodyPr>
        <a:lstStyle/>
        <a:p>
          <a:pPr marL="0" lvl="0" indent="0" algn="l" defTabSz="622300">
            <a:lnSpc>
              <a:spcPct val="90000"/>
            </a:lnSpc>
            <a:spcBef>
              <a:spcPct val="0"/>
            </a:spcBef>
            <a:spcAft>
              <a:spcPct val="35000"/>
            </a:spcAft>
            <a:buFont typeface="Aptos" panose="020B0004020202020204" pitchFamily="34" charset="0"/>
            <a:buNone/>
          </a:pPr>
          <a:r>
            <a:rPr lang="en-GB" sz="1400" b="1" kern="1200" dirty="0"/>
            <a:t>BARRIERS</a:t>
          </a:r>
          <a:r>
            <a:rPr lang="en-GB" sz="1400" kern="1200" dirty="0"/>
            <a:t>: something that would prevent an individual from carrying out a recommended response.</a:t>
          </a:r>
        </a:p>
      </dsp:txBody>
      <dsp:txXfrm>
        <a:off x="1118233" y="2851627"/>
        <a:ext cx="4785348" cy="570477"/>
      </dsp:txXfrm>
    </dsp:sp>
    <dsp:sp modelId="{51F08EC9-6EE4-406C-B09F-631DB5B21FB5}">
      <dsp:nvSpPr>
        <dsp:cNvPr id="0" name=""/>
        <dsp:cNvSpPr/>
      </dsp:nvSpPr>
      <dsp:spPr>
        <a:xfrm>
          <a:off x="761685" y="2780318"/>
          <a:ext cx="713096" cy="713096"/>
        </a:xfrm>
        <a:prstGeom prst="ellipse">
          <a:avLst/>
        </a:prstGeom>
        <a:solidFill>
          <a:schemeClr val="lt1">
            <a:hueOff val="0"/>
            <a:satOff val="0"/>
            <a:lumOff val="0"/>
            <a:alphaOff val="0"/>
          </a:schemeClr>
        </a:solidFill>
        <a:ln w="19050" cap="flat" cmpd="sng" algn="ctr">
          <a:solidFill>
            <a:schemeClr val="accent3">
              <a:shade val="80000"/>
              <a:hueOff val="-154799"/>
              <a:satOff val="-31792"/>
              <a:lumOff val="23858"/>
              <a:alphaOff val="0"/>
            </a:schemeClr>
          </a:solidFill>
          <a:prstDash val="solid"/>
          <a:miter lim="800000"/>
        </a:ln>
        <a:effectLst/>
      </dsp:spPr>
      <dsp:style>
        <a:lnRef idx="2">
          <a:scrgbClr r="0" g="0" b="0"/>
        </a:lnRef>
        <a:fillRef idx="1">
          <a:scrgbClr r="0" g="0" b="0"/>
        </a:fillRef>
        <a:effectRef idx="0">
          <a:scrgbClr r="0" g="0" b="0"/>
        </a:effectRef>
        <a:fontRef idx="minor"/>
      </dsp:style>
    </dsp:sp>
    <dsp:sp modelId="{A3377F04-4993-48ED-A5F0-984136D5E216}">
      <dsp:nvSpPr>
        <dsp:cNvPr id="0" name=""/>
        <dsp:cNvSpPr/>
      </dsp:nvSpPr>
      <dsp:spPr>
        <a:xfrm>
          <a:off x="903654" y="3707235"/>
          <a:ext cx="4999928" cy="570477"/>
        </a:xfrm>
        <a:prstGeom prst="rect">
          <a:avLst/>
        </a:prstGeom>
        <a:solidFill>
          <a:schemeClr val="accent3">
            <a:shade val="80000"/>
            <a:hueOff val="-206398"/>
            <a:satOff val="-42389"/>
            <a:lumOff val="3181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452816" tIns="35560" rIns="35560" bIns="35560" numCol="1" spcCol="1270" anchor="ctr" anchorCtr="0">
          <a:noAutofit/>
        </a:bodyPr>
        <a:lstStyle/>
        <a:p>
          <a:pPr marL="0" lvl="0" indent="0" algn="l" defTabSz="622300">
            <a:lnSpc>
              <a:spcPct val="90000"/>
            </a:lnSpc>
            <a:spcBef>
              <a:spcPct val="0"/>
            </a:spcBef>
            <a:spcAft>
              <a:spcPct val="35000"/>
            </a:spcAft>
            <a:buFont typeface="Aptos" panose="020B0004020202020204" pitchFamily="34" charset="0"/>
            <a:buNone/>
          </a:pPr>
          <a:r>
            <a:rPr lang="en-GB" sz="1400" b="1" kern="1200" dirty="0"/>
            <a:t>SELF-EFFICACY</a:t>
          </a:r>
          <a:r>
            <a:rPr lang="en-GB" sz="1400" kern="1200" dirty="0"/>
            <a:t>: an individual’s perception of confidence in their ability to perform a recommended response. </a:t>
          </a:r>
        </a:p>
      </dsp:txBody>
      <dsp:txXfrm>
        <a:off x="903654" y="3707235"/>
        <a:ext cx="4999928" cy="570477"/>
      </dsp:txXfrm>
    </dsp:sp>
    <dsp:sp modelId="{7C18537F-9A3F-45C8-8ED4-A7AC513C3BF1}">
      <dsp:nvSpPr>
        <dsp:cNvPr id="0" name=""/>
        <dsp:cNvSpPr/>
      </dsp:nvSpPr>
      <dsp:spPr>
        <a:xfrm>
          <a:off x="547106" y="3635925"/>
          <a:ext cx="713096" cy="713096"/>
        </a:xfrm>
        <a:prstGeom prst="ellipse">
          <a:avLst/>
        </a:prstGeom>
        <a:solidFill>
          <a:schemeClr val="lt1">
            <a:hueOff val="0"/>
            <a:satOff val="0"/>
            <a:lumOff val="0"/>
            <a:alphaOff val="0"/>
          </a:schemeClr>
        </a:solidFill>
        <a:ln w="19050" cap="flat" cmpd="sng" algn="ctr">
          <a:solidFill>
            <a:schemeClr val="accent3">
              <a:shade val="80000"/>
              <a:hueOff val="-206398"/>
              <a:satOff val="-42389"/>
              <a:lumOff val="31810"/>
              <a:alphaOff val="0"/>
            </a:schemeClr>
          </a:solidFill>
          <a:prstDash val="solid"/>
          <a:miter lim="800000"/>
        </a:ln>
        <a:effectLst/>
      </dsp:spPr>
      <dsp:style>
        <a:lnRef idx="2">
          <a:scrgbClr r="0" g="0" b="0"/>
        </a:lnRef>
        <a:fillRef idx="1">
          <a:scrgbClr r="0" g="0" b="0"/>
        </a:fillRef>
        <a:effectRef idx="0">
          <a:scrgbClr r="0" g="0" b="0"/>
        </a:effectRef>
        <a:fontRef idx="minor"/>
      </dsp:style>
    </dsp:sp>
    <dsp:sp modelId="{538D4AFD-FC57-4D67-A6ED-52238B1EC596}">
      <dsp:nvSpPr>
        <dsp:cNvPr id="0" name=""/>
        <dsp:cNvSpPr/>
      </dsp:nvSpPr>
      <dsp:spPr>
        <a:xfrm>
          <a:off x="434398" y="4562842"/>
          <a:ext cx="5469184" cy="570477"/>
        </a:xfrm>
        <a:prstGeom prst="rect">
          <a:avLst/>
        </a:prstGeom>
        <a:solidFill>
          <a:schemeClr val="accent3">
            <a:shade val="80000"/>
            <a:hueOff val="-257998"/>
            <a:satOff val="-52986"/>
            <a:lumOff val="39763"/>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452816" tIns="35560" rIns="35560" bIns="35560" numCol="1" spcCol="1270" anchor="ctr" anchorCtr="0">
          <a:noAutofit/>
        </a:bodyPr>
        <a:lstStyle/>
        <a:p>
          <a:pPr marL="0" lvl="0" indent="0" algn="l" defTabSz="622300">
            <a:lnSpc>
              <a:spcPct val="90000"/>
            </a:lnSpc>
            <a:spcBef>
              <a:spcPct val="0"/>
            </a:spcBef>
            <a:spcAft>
              <a:spcPct val="35000"/>
            </a:spcAft>
            <a:buFont typeface="Aptos" panose="020B0004020202020204" pitchFamily="34" charset="0"/>
            <a:buNone/>
          </a:pPr>
          <a:r>
            <a:rPr lang="en-GB" sz="1400" b="1" kern="1200" dirty="0"/>
            <a:t>BENEFITS</a:t>
          </a:r>
          <a:r>
            <a:rPr lang="en-GB" sz="1400" kern="1200" dirty="0"/>
            <a:t>: positive consequences of performing recommended response. </a:t>
          </a:r>
        </a:p>
      </dsp:txBody>
      <dsp:txXfrm>
        <a:off x="434398" y="4562842"/>
        <a:ext cx="5469184" cy="570477"/>
      </dsp:txXfrm>
    </dsp:sp>
    <dsp:sp modelId="{C1E019C3-2490-44B5-8546-FDC8441DC118}">
      <dsp:nvSpPr>
        <dsp:cNvPr id="0" name=""/>
        <dsp:cNvSpPr/>
      </dsp:nvSpPr>
      <dsp:spPr>
        <a:xfrm>
          <a:off x="77849" y="4491533"/>
          <a:ext cx="713096" cy="713096"/>
        </a:xfrm>
        <a:prstGeom prst="ellipse">
          <a:avLst/>
        </a:prstGeom>
        <a:solidFill>
          <a:schemeClr val="lt1">
            <a:hueOff val="0"/>
            <a:satOff val="0"/>
            <a:lumOff val="0"/>
            <a:alphaOff val="0"/>
          </a:schemeClr>
        </a:solidFill>
        <a:ln w="19050" cap="flat" cmpd="sng" algn="ctr">
          <a:solidFill>
            <a:schemeClr val="accent3">
              <a:shade val="80000"/>
              <a:hueOff val="-257998"/>
              <a:satOff val="-52986"/>
              <a:lumOff val="39763"/>
              <a:alphaOff val="0"/>
            </a:schemeClr>
          </a:solidFill>
          <a:prstDash val="solid"/>
          <a:miter lim="800000"/>
        </a:ln>
        <a:effectLst/>
      </dsp:spPr>
      <dsp:style>
        <a:lnRef idx="2">
          <a:scrgbClr r="0" g="0" b="0"/>
        </a:lnRef>
        <a:fillRef idx="1">
          <a:scrgbClr r="0" g="0" b="0"/>
        </a:fillRef>
        <a:effectRef idx="0">
          <a:scrgbClr r="0" g="0" b="0"/>
        </a:effectRef>
        <a:fontRef idx="minor"/>
      </dsp:style>
    </dsp:sp>
  </dsp:spTree>
</dsp:drawing>
</file>

<file path=ppt/diagrams/layout1.xml><?xml version="1.0" encoding="utf-8"?>
<dgm:layoutDef xmlns:dgm="http://schemas.openxmlformats.org/drawingml/2006/diagram" xmlns:a="http://schemas.openxmlformats.org/drawingml/2006/main" uniqueId="urn:microsoft.com/office/officeart/2005/8/layout/chevron1">
  <dgm:title val=""/>
  <dgm:desc val=""/>
  <dgm:catLst>
    <dgm:cat type="process" pri="9000"/>
  </dgm:catLst>
  <dgm:sampData useDef="1">
    <dgm:dataModel>
      <dgm:pt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dir/>
      <dgm:animLvl val="lvl"/>
      <dgm:resizeHandles val="exact"/>
    </dgm:varLst>
    <dgm:choose name="Name1">
      <dgm:if name="Name2" func="var" arg="dir" op="equ" val="norm">
        <dgm:alg type="lin"/>
      </dgm:if>
      <dgm:else name="Name3">
        <dgm:alg type="lin">
          <dgm:param type="linDir" val="fromR"/>
        </dgm:alg>
      </dgm:else>
    </dgm:choose>
    <dgm:shape xmlns:r="http://schemas.openxmlformats.org/officeDocument/2006/relationships" r:blip="">
      <dgm:adjLst/>
    </dgm:shape>
    <dgm:presOf/>
    <dgm:choose name="Name4">
      <dgm:if name="Name5" axis="des" func="maxDepth" op="gte" val="2">
        <dgm:constrLst>
          <dgm:constr type="h" for="ch" forName="composite" refType="h"/>
          <dgm:constr type="w" for="ch" forName="composite" refType="w"/>
          <dgm:constr type="w" for="des" forName="parTx"/>
          <dgm:constr type="h" for="des" forName="parTx" op="equ"/>
          <dgm:constr type="w" for="des" forName="desTx"/>
          <dgm:constr type="h" for="des" forName="desTx" op="equ"/>
          <dgm:constr type="primFontSz" for="des" forName="parTx" val="65"/>
          <dgm:constr type="secFontSz" for="des" forName="desTx" refType="primFontSz" refFor="des" refForName="parTx" op="equ"/>
          <dgm:constr type="h" for="des" forName="parTx" refType="primFontSz" refFor="des" refForName="parTx" fact="1.5"/>
          <dgm:constr type="h" for="des" forName="desTx" refType="primFontSz" refFor="des" refForName="parTx" fact="0.5"/>
          <dgm:constr type="w" for="ch" forName="space" op="equ" val="-6"/>
        </dgm:constrLst>
        <dgm:ruleLst>
          <dgm:rule type="w" for="ch" forName="composite" val="0" fact="NaN" max="NaN"/>
          <dgm:rule type="primFontSz" for="des" forName="parTx" val="5" fact="NaN" max="NaN"/>
        </dgm:ruleLst>
        <dgm:forEach name="Name6" axis="ch" ptType="node">
          <dgm:layoutNode name="composite">
            <dgm:alg type="composite"/>
            <dgm:shape xmlns:r="http://schemas.openxmlformats.org/officeDocument/2006/relationships" r:blip="">
              <dgm:adjLst/>
            </dgm:shape>
            <dgm:presOf/>
            <dgm:choose name="Name7">
              <dgm:if name="Name8" func="var" arg="dir" op="equ" val="norm">
                <dgm:constrLst>
                  <dgm:constr type="l" for="ch" forName="parTx"/>
                  <dgm:constr type="w" for="ch" forName="parTx" refType="w"/>
                  <dgm:constr type="t" for="ch" forName="parTx"/>
                  <dgm:constr type="l" for="ch" forName="desTx"/>
                  <dgm:constr type="w" for="ch" forName="desTx" refType="w" refFor="ch" refForName="parTx" fact="0.8"/>
                  <dgm:constr type="t" for="ch" forName="desTx" refType="h" refFor="ch" refForName="parTx" fact="1.125"/>
                </dgm:constrLst>
              </dgm:if>
              <dgm:else name="Name9">
                <dgm:constrLst>
                  <dgm:constr type="l" for="ch" forName="parTx"/>
                  <dgm:constr type="w" for="ch" forName="parTx" refType="w"/>
                  <dgm:constr type="t" for="ch" forName="parTx"/>
                  <dgm:constr type="l" for="ch" forName="desTx" refType="w" fact="0.2"/>
                  <dgm:constr type="w" for="ch" forName="desTx" refType="w" refFor="ch" refForName="parTx" fact="0.8"/>
                  <dgm:constr type="t" for="ch" forName="desTx" refType="h" refFor="ch" refForName="parTx" fact="1.125"/>
                </dgm:constrLst>
              </dgm:else>
            </dgm:choose>
            <dgm:ruleLst>
              <dgm:rule type="h" val="INF" fact="NaN" max="NaN"/>
            </dgm:ruleLst>
            <dgm:layoutNode name="parTx">
              <dgm:varLst>
                <dgm:chMax val="0"/>
                <dgm:chPref val="0"/>
                <dgm:bulletEnabled val="1"/>
              </dgm:varLst>
              <dgm:alg type="tx"/>
              <dgm:choose name="Name10">
                <dgm:if name="Name11" func="var" arg="dir" op="equ" val="norm">
                  <dgm:shape xmlns:r="http://schemas.openxmlformats.org/officeDocument/2006/relationships" type="chevron" r:blip="">
                    <dgm:adjLst/>
                  </dgm:shape>
                </dgm:if>
                <dgm:else name="Name12">
                  <dgm:shape xmlns:r="http://schemas.openxmlformats.org/officeDocument/2006/relationships" rot="180" type="chevron" r:blip="">
                    <dgm:adjLst/>
                  </dgm:shape>
                </dgm:else>
              </dgm:choose>
              <dgm:presOf axis="self" ptType="node"/>
              <dgm:choose name="Name13">
                <dgm:if name="Name14" func="var" arg="dir" op="equ" val="norm">
                  <dgm:constrLst>
                    <dgm:constr type="h" refType="w" op="lte" fact="0.4"/>
                    <dgm:constr type="h"/>
                    <dgm:constr type="tMarg" refType="primFontSz" fact="0.105"/>
                    <dgm:constr type="bMarg" refType="primFontSz" fact="0.105"/>
                    <dgm:constr type="lMarg" refType="primFontSz" fact="0.315"/>
                    <dgm:constr type="rMarg" refType="primFontSz" fact="0.105"/>
                  </dgm:constrLst>
                </dgm:if>
                <dgm:else name="Name15">
                  <dgm:constrLst>
                    <dgm:constr type="h" refType="w" op="lte" fact="0.4"/>
                    <dgm:constr type="h"/>
                    <dgm:constr type="tMarg" refType="primFontSz" fact="0.105"/>
                    <dgm:constr type="bMarg" refType="primFontSz" fact="0.105"/>
                    <dgm:constr type="lMarg" refType="primFontSz" fact="0.105"/>
                    <dgm:constr type="rMarg" refType="primFontSz" fact="0.315"/>
                  </dgm:constrLst>
                </dgm:else>
              </dgm:choose>
              <dgm:ruleLst>
                <dgm:rule type="h" val="INF" fact="NaN" max="NaN"/>
              </dgm:ruleLst>
            </dgm:layoutNode>
            <dgm:layoutNode name="desTx" styleLbl="revTx">
              <dgm:varLst>
                <dgm:bulletEnabled val="1"/>
              </dgm:varLst>
              <dgm:alg type="tx">
                <dgm:param type="stBulletLvl" val="1"/>
              </dgm:alg>
              <dgm:choose name="Name16">
                <dgm:if name="Name17" axis="ch" ptType="node" func="cnt" op="gte" val="1">
                  <dgm:shape xmlns:r="http://schemas.openxmlformats.org/officeDocument/2006/relationships" type="rect" r:blip="">
                    <dgm:adjLst/>
                  </dgm:shape>
                </dgm:if>
                <dgm:else name="Name18">
                  <dgm:shape xmlns:r="http://schemas.openxmlformats.org/officeDocument/2006/relationships" type="rect" r:blip="" hideGeom="1">
                    <dgm:adjLst/>
                  </dgm:shape>
                </dgm:else>
              </dgm:choose>
              <dgm:presOf axis="des" ptType="node"/>
              <dgm:constrLst>
                <dgm:constr type="secFontSz" val="65"/>
                <dgm:constr type="primFontSz" refType="secFontSz"/>
                <dgm:constr type="h"/>
                <dgm:constr type="tMarg"/>
                <dgm:constr type="bMarg"/>
                <dgm:constr type="rMarg"/>
                <dgm:constr type="lMarg"/>
              </dgm:constrLst>
              <dgm:ruleLst>
                <dgm:rule type="h" val="INF" fact="NaN" max="NaN"/>
              </dgm:ruleLst>
            </dgm:layoutNode>
          </dgm:layoutNode>
          <dgm:forEach name="Name19" axis="followSib" ptType="sibTrans" cnt="1">
            <dgm:layoutNode name="space">
              <dgm:alg type="sp"/>
              <dgm:shape xmlns:r="http://schemas.openxmlformats.org/officeDocument/2006/relationships" r:blip="">
                <dgm:adjLst/>
              </dgm:shape>
              <dgm:presOf/>
              <dgm:constrLst/>
              <dgm:ruleLst/>
            </dgm:layoutNode>
          </dgm:forEach>
        </dgm:forEach>
      </dgm:if>
      <dgm:else name="Name20">
        <dgm:constrLst>
          <dgm:constr type="w" for="ch" forName="parTxOnly" refType="w"/>
          <dgm:constr type="h" for="des" forName="parTxOnly" op="equ"/>
          <dgm:constr type="primFontSz" for="des" forName="parTxOnly" op="equ" val="65"/>
          <dgm:constr type="w" for="ch" forName="parTxOnlySpace" refType="w" refFor="ch" refForName="parTxOnly" fact="-0.1"/>
        </dgm:constrLst>
        <dgm:ruleLst/>
        <dgm:forEach name="Name21" axis="ch" ptType="node">
          <dgm:layoutNode name="parTxOnly">
            <dgm:varLst>
              <dgm:chMax val="0"/>
              <dgm:chPref val="0"/>
              <dgm:bulletEnabled val="1"/>
            </dgm:varLst>
            <dgm:alg type="tx"/>
            <dgm:choose name="Name22">
              <dgm:if name="Name23" func="var" arg="dir" op="equ" val="norm">
                <dgm:shape xmlns:r="http://schemas.openxmlformats.org/officeDocument/2006/relationships" type="chevron" r:blip="">
                  <dgm:adjLst/>
                </dgm:shape>
              </dgm:if>
              <dgm:else name="Name24">
                <dgm:shape xmlns:r="http://schemas.openxmlformats.org/officeDocument/2006/relationships" rot="180" type="chevron" r:blip="">
                  <dgm:adjLst/>
                </dgm:shape>
              </dgm:else>
            </dgm:choose>
            <dgm:presOf axis="self" ptType="node"/>
            <dgm:choose name="Name25">
              <dgm:if name="Name26" func="var" arg="dir" op="equ" val="norm">
                <dgm:constrLst>
                  <dgm:constr type="h" refType="w" op="equ" fact="0.4"/>
                  <dgm:constr type="tMarg" refType="primFontSz" fact="0.105"/>
                  <dgm:constr type="bMarg" refType="primFontSz" fact="0.105"/>
                  <dgm:constr type="lMarg" refType="primFontSz" fact="0.315"/>
                  <dgm:constr type="rMarg" refType="primFontSz" fact="0.105"/>
                </dgm:constrLst>
              </dgm:if>
              <dgm:else name="Name27">
                <dgm:constrLst>
                  <dgm:constr type="h" refType="w" op="equ" fact="0.4"/>
                  <dgm:constr type="tMarg" refType="primFontSz" fact="0.105"/>
                  <dgm:constr type="bMarg" refType="primFontSz" fact="0.105"/>
                  <dgm:constr type="lMarg" refType="primFontSz" fact="0.105"/>
                  <dgm:constr type="rMarg" refType="primFontSz" fact="0.315"/>
                </dgm:constrLst>
              </dgm:else>
            </dgm:choose>
            <dgm:ruleLst>
              <dgm:rule type="primFontSz" val="5" fact="NaN" max="NaN"/>
            </dgm:ruleLst>
          </dgm:layoutNode>
          <dgm:forEach name="Name28" axis="followSib" ptType="sibTrans" cnt="1">
            <dgm:layoutNode name="parTxOnlySpace">
              <dgm:alg type="sp"/>
              <dgm:shape xmlns:r="http://schemas.openxmlformats.org/officeDocument/2006/relationships" r:blip="">
                <dgm:adjLst/>
              </dgm:shape>
              <dgm:presOf/>
              <dgm:constrLst/>
              <dgm:ruleLst/>
            </dgm:layoutNode>
          </dgm:forEach>
        </dgm:forEach>
      </dgm:else>
    </dgm:choose>
  </dgm:layoutNode>
</dgm:layoutDef>
</file>

<file path=ppt/diagrams/layout2.xml><?xml version="1.0" encoding="utf-8"?>
<dgm:layoutDef xmlns:dgm="http://schemas.openxmlformats.org/drawingml/2006/diagram" xmlns:a="http://schemas.openxmlformats.org/drawingml/2006/main" uniqueId="urn:microsoft.com/office/officeart/2005/8/layout/hList7">
  <dgm:title val=""/>
  <dgm:desc val=""/>
  <dgm:catLst>
    <dgm:cat type="list" pri="12000"/>
    <dgm:cat type="process" pri="20000"/>
    <dgm:cat type="relationship" pri="14000"/>
    <dgm:cat type="convert" pri="8000"/>
    <dgm:cat type="picture" pri="25000"/>
    <dgm:cat type="pictureconvert" pri="25000"/>
  </dgm:catLst>
  <dgm:sampData useDef="1">
    <dgm:dataModel>
      <dgm:pt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dir/>
      <dgm:resizeHandles val="exact"/>
    </dgm:varLst>
    <dgm:alg type="composite"/>
    <dgm:shape xmlns:r="http://schemas.openxmlformats.org/officeDocument/2006/relationships" r:blip="">
      <dgm:adjLst/>
    </dgm:shape>
    <dgm:presOf/>
    <dgm:constrLst>
      <dgm:constr type="w" for="ch" forName="fgShape" refType="w" fact="0.92"/>
      <dgm:constr type="h" for="ch" forName="fgShape" refType="h" fact="0.15"/>
      <dgm:constr type="b" for="ch" forName="fgShape" refType="h" fact="0.95"/>
      <dgm:constr type="ctrX" for="ch" forName="fgShape" refType="w" fact="0.5"/>
      <dgm:constr type="w" for="ch" forName="linComp" refType="w"/>
      <dgm:constr type="h" for="ch" forName="linComp" refType="h"/>
      <dgm:constr type="ctrX" for="ch" forName="linComp" refType="w" fact="0.5"/>
    </dgm:constrLst>
    <dgm:ruleLst/>
    <dgm:layoutNode name="fgShape" styleLbl="fgShp">
      <dgm:alg type="sp"/>
      <dgm:shape xmlns:r="http://schemas.openxmlformats.org/officeDocument/2006/relationships" type="leftRightArrow" r:blip="" zOrderOff="99999">
        <dgm:adjLst/>
      </dgm:shape>
      <dgm:presOf/>
      <dgm:constrLst/>
      <dgm:ruleLst/>
    </dgm:layoutNode>
    <dgm:layoutNode name="linComp">
      <dgm:choose name="Name1">
        <dgm:if name="Name2" func="var" arg="dir" op="equ" val="norm">
          <dgm:alg type="lin"/>
        </dgm:if>
        <dgm:else name="Name3">
          <dgm:alg type="lin">
            <dgm:param type="linDir" val="fromR"/>
          </dgm:alg>
        </dgm:else>
      </dgm:choose>
      <dgm:shape xmlns:r="http://schemas.openxmlformats.org/officeDocument/2006/relationships" r:blip="">
        <dgm:adjLst/>
      </dgm:shape>
      <dgm:presOf/>
      <dgm:constrLst>
        <dgm:constr type="w" for="ch" forName="compNode" refType="w"/>
        <dgm:constr type="h" for="ch" forName="compNode" refType="h"/>
        <dgm:constr type="w" for="ch" ptType="sibTrans" refType="w" refFor="ch" refForName="compNode" fact="0.03"/>
        <dgm:constr type="primFontSz" for="des" ptType="node" op="equ" val="65"/>
      </dgm:constrLst>
      <dgm:ruleLst/>
      <dgm:forEach name="nodesForEach" axis="ch" ptType="node">
        <dgm:layoutNode name="compNode">
          <dgm:alg type="composite"/>
          <dgm:shape xmlns:r="http://schemas.openxmlformats.org/officeDocument/2006/relationships" r:blip="">
            <dgm:adjLst/>
          </dgm:shape>
          <dgm:presOf/>
          <dgm:constrLst>
            <dgm:constr type="w" for="ch" forName="bkgdShape" refType="w"/>
            <dgm:constr type="h" for="ch" forName="bkgdShape" refType="h"/>
            <dgm:constr type="w" for="ch" forName="nodeTx" refType="w"/>
            <dgm:constr type="h" for="ch" forName="nodeTx" refType="h" fact="0.4"/>
            <dgm:constr type="b" for="ch" forName="nodeTx" refType="h" fact="0.8"/>
            <dgm:constr type="w" for="ch" forName="invisiNode" refType="w" fact="0.01"/>
            <dgm:constr type="h" for="ch" forName="invisiNode" refType="h" fact="0.06"/>
            <dgm:constr type="t" for="ch" forName="invisiNode"/>
            <dgm:constr type="ctrX" for="ch" forName="invisiNode" refType="w" fact="0.5"/>
            <dgm:constr type="h" for="ch" forName="imagNode" refType="h" fact="0.333"/>
            <dgm:constr type="w" for="ch" forName="imagNode" refType="h" refFor="ch" refForName="imagNode"/>
            <dgm:constr type="ctrX" for="ch" forName="imagNode" refType="w" fact="0.5"/>
            <dgm:constr type="t" for="ch" forName="imagNode" refType="h" fact="0.06"/>
            <dgm:constr type="w" for="ch" forName="imagNode" refType="w" op="lte" fact="0.94"/>
          </dgm:constrLst>
          <dgm:ruleLst/>
          <dgm:layoutNode name="bkgdShape">
            <dgm:alg type="sp"/>
            <dgm:shape xmlns:r="http://schemas.openxmlformats.org/officeDocument/2006/relationships" type="roundRect" r:blip="">
              <dgm:adjLst>
                <dgm:adj idx="1" val="0.1"/>
              </dgm:adjLst>
            </dgm:shape>
            <dgm:presOf axis="desOrSelf" ptType="node"/>
            <dgm:constrLst/>
            <dgm:ruleLst/>
          </dgm:layoutNode>
          <dgm:layoutNode name="nodeTx">
            <dgm:varLst>
              <dgm:bulletEnabled val="1"/>
            </dgm:varLst>
            <dgm:alg type="tx">
              <dgm:param type="txAnchorVert" val="mid"/>
              <dgm:param type="txAnchorHorzCh" val="ctr"/>
              <dgm:param type="stBulletLvl" val="2"/>
            </dgm:alg>
            <dgm:shape xmlns:r="http://schemas.openxmlformats.org/officeDocument/2006/relationships" type="rect" r:blip="" hideGeom="1">
              <dgm:adjLst/>
            </dgm:shape>
            <dgm:presOf axis="desOrSelf" ptType="node"/>
            <dgm:constrLst/>
            <dgm:ruleLst>
              <dgm:rule type="primFontSz" val="5" fact="NaN" max="NaN"/>
            </dgm:ruleLst>
          </dgm:layoutNode>
          <dgm:layoutNode name="invisiNode">
            <dgm:alg type="sp"/>
            <dgm:shape xmlns:r="http://schemas.openxmlformats.org/officeDocument/2006/relationships" type="roundRect" r:blip="" hideGeom="1">
              <dgm:adjLst>
                <dgm:adj idx="1" val="0.1"/>
              </dgm:adjLst>
            </dgm:shape>
            <dgm:presOf/>
            <dgm:constrLst/>
            <dgm:ruleLst/>
          </dgm:layoutNode>
          <dgm:layoutNode name="imagNode" styleLbl="fgImgPlace1">
            <dgm:alg type="sp"/>
            <dgm:shape xmlns:r="http://schemas.openxmlformats.org/officeDocument/2006/relationships" type="ellipse" r:blip="" blipPhldr="1">
              <dgm:adjLst/>
            </dgm:shape>
            <dgm:presOf/>
            <dgm:constrLst/>
            <dgm:ruleLst/>
          </dgm:layoutNode>
        </dgm:layoutNode>
        <dgm:forEach name="sibTransForEach" axis="followSib" ptType="sibTrans" cnt="1">
          <dgm:layoutNode name="sibTrans">
            <dgm:alg type="sp"/>
            <dgm:shape xmlns:r="http://schemas.openxmlformats.org/officeDocument/2006/relationships" type="rect" r:blip="" hideGeom="1">
              <dgm:adjLst/>
            </dgm:shape>
            <dgm:presOf axis="self"/>
            <dgm:constrLst/>
            <dgm:ruleLst/>
          </dgm:layoutNode>
        </dgm:forEach>
      </dgm:forEach>
    </dgm:layoutNode>
  </dgm:layoutNode>
</dgm:layoutDef>
</file>

<file path=ppt/diagrams/layout3.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4.xml><?xml version="1.0" encoding="utf-8"?>
<dgm:layoutDef xmlns:dgm="http://schemas.openxmlformats.org/drawingml/2006/diagram" xmlns:a="http://schemas.openxmlformats.org/drawingml/2006/main" uniqueId="urn:microsoft.com/office/officeart/2008/layout/VerticalCurvedList">
  <dgm:title val=""/>
  <dgm:desc val=""/>
  <dgm:catLst>
    <dgm:cat type="list" pri="20000"/>
  </dgm:catLst>
  <dgm:sampData>
    <dgm:dataModel>
      <dgm:ptLst>
        <dgm:pt modelId="0" type="doc"/>
        <dgm:pt modelId="1">
          <dgm:prSet phldr="1"/>
        </dgm:pt>
        <dgm:pt modelId="2">
          <dgm:prSet phldr="1"/>
        </dgm:pt>
        <dgm:pt modelId="3">
          <dgm:prSet phldr="1"/>
        </dgm:pt>
      </dgm:ptLst>
      <dgm:cxnLst>
        <dgm:cxn modelId="4" srcId="0" destId="1" srcOrd="0" destOrd="0"/>
        <dgm:cxn modelId="5" srcId="0" destId="2" srcOrd="1" destOrd="0"/>
        <dgm:cxn modelId="6" srcId="0" destId="3" srcOrd="2" destOrd="0"/>
      </dgm:cxnLst>
      <dgm:bg/>
      <dgm:whole/>
    </dgm:dataModel>
  </dgm:sampData>
  <dgm:styleData>
    <dgm:dataModel>
      <dgm:ptLst>
        <dgm:pt modelId="0" type="doc"/>
        <dgm:pt modelId="1">
          <dgm:prSet phldr="1"/>
        </dgm:pt>
        <dgm:pt modelId="2">
          <dgm:prSet phldr="1"/>
        </dgm:pt>
      </dgm:ptLst>
      <dgm:cxnLst>
        <dgm:cxn modelId="3" srcId="0" destId="1" srcOrd="0" destOrd="0"/>
        <dgm:cxn modelId="4" srcId="0" destId="2" srcOrd="1" destOrd="0"/>
      </dgm:cxnLst>
      <dgm:bg/>
      <dgm:whole/>
    </dgm:dataModel>
  </dgm:styleData>
  <dgm:clrData>
    <dgm:dataModel>
      <dgm:ptLst>
        <dgm:pt modelId="0" type="doc"/>
        <dgm:pt modelId="1">
          <dgm:prSet phldr="1"/>
        </dgm:pt>
        <dgm:pt modelId="2">
          <dgm:prSet phldr="1"/>
        </dgm:pt>
        <dgm:pt modelId="3">
          <dgm:prSet phldr="1"/>
        </dgm:pt>
        <dgm:pt modelId="4">
          <dgm:prSet phldr="1"/>
        </dgm:pt>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chMax val="7"/>
      <dgm:chPref val="7"/>
      <dgm:dir/>
    </dgm:varLst>
    <dgm:alg type="composite"/>
    <dgm:shape xmlns:r="http://schemas.openxmlformats.org/officeDocument/2006/relationships" r:blip="">
      <dgm:adjLst/>
    </dgm:shape>
    <dgm:constrLst>
      <dgm:constr type="w" for="ch" refType="h" refFor="ch" op="gte" fact="0.8"/>
    </dgm:constrLst>
    <dgm:layoutNode name="Name1">
      <dgm:alg type="composite"/>
      <dgm:shape xmlns:r="http://schemas.openxmlformats.org/officeDocument/2006/relationships" r:blip="">
        <dgm:adjLst/>
      </dgm:shape>
      <dgm:choose name="Name2">
        <dgm:if name="Name3" func="var" arg="dir" op="equ" val="norm">
          <dgm:choose name="Name4">
            <dgm:if name="Name5" axis="ch" ptType="node" func="cnt" op="equ" val="1">
              <dgm:constrLst>
                <dgm:constr type="h" for="ch" forName="cycle" refType="h"/>
                <dgm:constr type="w" for="ch" forName="cycle" refType="h" refFor="ch" refForName="cycle" fact="0.26"/>
                <dgm:constr type="l" for="ch" forName="cycle"/>
                <dgm:constr type="ctrY" for="ch" forName="cycle" refType="h" fact="0.5"/>
                <dgm:constr type="diam" for="ch" forName="cycle" refType="h" fact="1.344"/>
                <dgm:constr type="h" for="ch" forName="accent_1" refType="h" fact="0.625"/>
                <dgm:constr type="w" for="ch" forName="accent_1" refType="h" refFor="ch" refForName="accent_1" op="equ"/>
                <dgm:constr type="ctrY" for="ch" forName="accent_1" refType="h" fact="0.5"/>
                <dgm:constr type="ctrX" for="ch" forName="accent_1" refType="h" fact="0.2253"/>
                <dgm:constr type="l" for="ch" forName="text_1" refType="ctrX" refFor="ch" refForName="accent_1"/>
                <dgm:constr type="r" for="ch" forName="text_1" refType="w"/>
                <dgm:constr type="w" for="ch" forName="text_1" refType="h" refFor="ch" refForName="text_1" op="gte"/>
                <dgm:constr type="h" for="ch" forName="text_1" refType="h" refFor="ch" refForName="accent_1" fact="0.8"/>
                <dgm:constr type="ctrY" for="ch" forName="text_1" refType="ctrY" refFor="ch" refForName="accent_1"/>
                <dgm:constr type="lMarg" for="ch" forName="text_1" refType="w" refFor="ch" refForName="accent_1" fact="1.8"/>
                <dgm:constr type="primFontSz" for="ch" ptType="node" op="equ" val="65"/>
              </dgm:constrLst>
            </dgm:if>
            <dgm:if name="Name6" axis="ch" ptType="node" func="cnt" op="equ" val="2">
              <dgm:constrLst>
                <dgm:constr type="h" for="ch" forName="cycle" refType="h"/>
                <dgm:constr type="w" for="ch" forName="cycle" refType="h" refFor="ch" refForName="cycle" fact="0.26"/>
                <dgm:constr type="l" for="ch" forName="cycle"/>
                <dgm:constr type="ctrY" for="ch" forName="cycle" refType="h" fact="0.5"/>
                <dgm:constr type="diam" for="ch" forName="cycle" refType="h" fact="1.344"/>
                <dgm:constr type="h" for="ch" forName="accent_1" refType="h" fact="0.3571"/>
                <dgm:constr type="w" for="ch" forName="accent_1" refType="h" refFor="ch" refForName="accent_1" op="equ"/>
                <dgm:constr type="ctrY" for="ch" forName="accent_1" refType="h" fact="0.2857"/>
                <dgm:constr type="ctrX" for="ch" forName="accent_1" refType="h" fact="0.1891"/>
                <dgm:constr type="l" for="ch" forName="text_1" refType="ctrX" refFor="ch" refForName="accent_1"/>
                <dgm:constr type="r" for="ch" forName="text_1" refType="w"/>
                <dgm:constr type="w" for="ch" forName="text_1" refType="h" refFor="ch" refForName="text_1" op="gte"/>
                <dgm:constr type="h" for="ch" forName="text_1" refType="h" refFor="ch" refForName="accent_1" fact="0.8"/>
                <dgm:constr type="ctrY" for="ch" forName="text_1" refType="ctrY" refFor="ch" refForName="accent_1"/>
                <dgm:constr type="lMarg" for="ch" forName="text_1" refType="w" refFor="ch" refForName="accent_1" fact="1.8"/>
                <dgm:constr type="h" for="ch" forName="accent_2" refType="h" fact="0.3571"/>
                <dgm:constr type="w" for="ch" forName="accent_2" refType="h" refFor="ch" refForName="accent_2" op="equ"/>
                <dgm:constr type="ctrY" for="ch" forName="accent_2" refType="h" fact="0.7143"/>
                <dgm:constr type="ctrX" for="ch" forName="accent_2" refType="h" fact="0.1891"/>
                <dgm:constr type="l" for="ch" forName="text_2" refType="ctrX" refFor="ch" refForName="accent_2"/>
                <dgm:constr type="r" for="ch" forName="text_2" refType="w"/>
                <dgm:constr type="w" for="ch" forName="text_2" refType="h" refFor="ch" refForName="text_2" op="gte"/>
                <dgm:constr type="h" for="ch" forName="text_2" refType="h" refFor="ch" refForName="accent_2" fact="0.8"/>
                <dgm:constr type="ctrY" for="ch" forName="text_2" refType="ctrY" refFor="ch" refForName="accent_2"/>
                <dgm:constr type="lMarg" for="ch" forName="text_2" refType="w" refFor="ch" refForName="accent_2" fact="1.8"/>
                <dgm:constr type="primFontSz" for="ch" ptType="node" op="equ" val="65"/>
              </dgm:constrLst>
            </dgm:if>
            <dgm:if name="Name7" axis="ch" ptType="node" func="cnt" op="equ" val="3">
              <dgm:constrLst>
                <dgm:constr type="h" for="ch" forName="cycle" refType="h"/>
                <dgm:constr type="w" for="ch" forName="cycle" refType="h" refFor="ch" refForName="cycle" fact="0.26"/>
                <dgm:constr type="l" for="ch" forName="cycle"/>
                <dgm:constr type="ctrY" for="ch" forName="cycle" refType="h" fact="0.5"/>
                <dgm:constr type="diam" for="ch" forName="cycle" refType="h" fact="1.344"/>
                <dgm:constr type="h" for="ch" forName="accent_1" refType="h" fact="0.25"/>
                <dgm:constr type="w" for="ch" forName="accent_1" refType="h" refFor="ch" refForName="accent_1" op="equ"/>
                <dgm:constr type="ctrY" for="ch" forName="accent_1" refType="h" fact="0.2"/>
                <dgm:constr type="ctrX" for="ch" forName="accent_1" refType="h" fact="0.1526"/>
                <dgm:constr type="l" for="ch" forName="text_1" refType="ctrX" refFor="ch" refForName="accent_1"/>
                <dgm:constr type="r" for="ch" forName="text_1" refType="w"/>
                <dgm:constr type="w" for="ch" forName="text_1" refType="h" refFor="ch" refForName="text_1" op="gte"/>
                <dgm:constr type="h" for="ch" forName="text_1" refType="h" refFor="ch" refForName="accent_1" fact="0.8"/>
                <dgm:constr type="ctrY" for="ch" forName="text_1" refType="ctrY" refFor="ch" refForName="accent_1"/>
                <dgm:constr type="lMarg" for="ch" forName="text_1" refType="w" refFor="ch" refForName="accent_1" fact="1.8"/>
                <dgm:constr type="h" for="ch" forName="accent_2" refType="h" fact="0.25"/>
                <dgm:constr type="w" for="ch" forName="accent_2" refType="h" refFor="ch" refForName="accent_2" op="equ"/>
                <dgm:constr type="ctrY" for="ch" forName="accent_2" refType="h" fact="0.5"/>
                <dgm:constr type="ctrX" for="ch" forName="accent_2" refType="h" fact="0.2253"/>
                <dgm:constr type="l" for="ch" forName="text_2" refType="ctrX" refFor="ch" refForName="accent_2"/>
                <dgm:constr type="r" for="ch" forName="text_2" refType="w"/>
                <dgm:constr type="w" for="ch" forName="text_2" refType="h" refFor="ch" refForName="text_2" op="gte"/>
                <dgm:constr type="h" for="ch" forName="text_2" refType="h" refFor="ch" refForName="accent_2" fact="0.8"/>
                <dgm:constr type="ctrY" for="ch" forName="text_2" refType="ctrY" refFor="ch" refForName="accent_2"/>
                <dgm:constr type="lMarg" for="ch" forName="text_2" refType="w" refFor="ch" refForName="accent_2" fact="1.8"/>
                <dgm:constr type="h" for="ch" forName="accent_3" refType="h" fact="0.25"/>
                <dgm:constr type="w" for="ch" forName="accent_3" refType="h" refFor="ch" refForName="accent_3" op="equ"/>
                <dgm:constr type="ctrY" for="ch" forName="accent_3" refType="h" fact="0.8"/>
                <dgm:constr type="ctrX" for="ch" forName="accent_3" refType="h" fact="0.1526"/>
                <dgm:constr type="l" for="ch" forName="text_3" refType="ctrX" refFor="ch" refForName="accent_3"/>
                <dgm:constr type="r" for="ch" forName="text_3" refType="w"/>
                <dgm:constr type="w" for="ch" forName="text_3" refType="h" refFor="ch" refForName="text_3" op="gte"/>
                <dgm:constr type="h" for="ch" forName="text_3" refType="h" refFor="ch" refForName="accent_3" fact="0.8"/>
                <dgm:constr type="ctrY" for="ch" forName="text_3" refType="ctrY" refFor="ch" refForName="accent_3"/>
                <dgm:constr type="lMarg" for="ch" forName="text_3" refType="w" refFor="ch" refForName="accent_3" fact="1.8"/>
                <dgm:constr type="primFontSz" for="ch" ptType="node" op="equ" val="65"/>
              </dgm:constrLst>
            </dgm:if>
            <dgm:if name="Name8" axis="ch" ptType="node" func="cnt" op="equ" val="4">
              <dgm:constrLst>
                <dgm:constr type="h" for="ch" forName="cycle" refType="h"/>
                <dgm:constr type="w" for="ch" forName="cycle" refType="h" refFor="ch" refForName="cycle" fact="0.26"/>
                <dgm:constr type="l" for="ch" forName="cycle"/>
                <dgm:constr type="ctrY" for="ch" forName="cycle" refType="h" fact="0.5"/>
                <dgm:constr type="diam" for="ch" forName="cycle" refType="h" fact="1.344"/>
                <dgm:constr type="h" for="ch" forName="accent_1" refType="h" fact="0.1923"/>
                <dgm:constr type="w" for="ch" forName="accent_1" refType="h" refFor="ch" refForName="accent_1" op="equ"/>
                <dgm:constr type="ctrY" for="ch" forName="accent_1" refType="h" fact="0.1538"/>
                <dgm:constr type="ctrX" for="ch" forName="accent_1" refType="h" fact="0.1268"/>
                <dgm:constr type="l" for="ch" forName="text_1" refType="ctrX" refFor="ch" refForName="accent_1"/>
                <dgm:constr type="r" for="ch" forName="text_1" refType="w"/>
                <dgm:constr type="w" for="ch" forName="text_1" refType="h" refFor="ch" refForName="text_1" op="gte"/>
                <dgm:constr type="h" for="ch" forName="text_1" refType="h" refFor="ch" refForName="accent_1" fact="0.8"/>
                <dgm:constr type="ctrY" for="ch" forName="text_1" refType="ctrY" refFor="ch" refForName="accent_1"/>
                <dgm:constr type="lMarg" for="ch" forName="text_1" refType="w" refFor="ch" refForName="accent_1" fact="1.8"/>
                <dgm:constr type="h" for="ch" forName="accent_2" refType="h" fact="0.1923"/>
                <dgm:constr type="w" for="ch" forName="accent_2" refType="h" refFor="ch" refForName="accent_2" op="equ"/>
                <dgm:constr type="ctrY" for="ch" forName="accent_2" refType="h" fact="0.3846"/>
                <dgm:constr type="ctrX" for="ch" forName="accent_2" refType="h" fact="0.215"/>
                <dgm:constr type="l" for="ch" forName="text_2" refType="ctrX" refFor="ch" refForName="accent_2"/>
                <dgm:constr type="r" for="ch" forName="text_2" refType="w"/>
                <dgm:constr type="w" for="ch" forName="text_2" refType="h" refFor="ch" refForName="text_2" op="gte"/>
                <dgm:constr type="h" for="ch" forName="text_2" refType="h" refFor="ch" refForName="accent_2" fact="0.8"/>
                <dgm:constr type="ctrY" for="ch" forName="text_2" refType="ctrY" refFor="ch" refForName="accent_2"/>
                <dgm:constr type="lMarg" for="ch" forName="text_2" refType="w" refFor="ch" refForName="accent_2" fact="1.8"/>
                <dgm:constr type="h" for="ch" forName="accent_3" refType="h" fact="0.1923"/>
                <dgm:constr type="w" for="ch" forName="accent_3" refType="h" refFor="ch" refForName="accent_3" op="equ"/>
                <dgm:constr type="ctrY" for="ch" forName="accent_3" refType="h" fact="0.6154"/>
                <dgm:constr type="ctrX" for="ch" forName="accent_3" refType="h" fact="0.215"/>
                <dgm:constr type="l" for="ch" forName="text_3" refType="ctrX" refFor="ch" refForName="accent_3"/>
                <dgm:constr type="r" for="ch" forName="text_3" refType="w"/>
                <dgm:constr type="w" for="ch" forName="text_3" refType="h" refFor="ch" refForName="text_3" op="gte"/>
                <dgm:constr type="h" for="ch" forName="text_3" refType="h" refFor="ch" refForName="accent_3" fact="0.8"/>
                <dgm:constr type="ctrY" for="ch" forName="text_3" refType="ctrY" refFor="ch" refForName="accent_3"/>
                <dgm:constr type="lMarg" for="ch" forName="text_3" refType="w" refFor="ch" refForName="accent_3" fact="1.8"/>
                <dgm:constr type="h" for="ch" forName="accent_4" refType="h" fact="0.1923"/>
                <dgm:constr type="w" for="ch" forName="accent_4" refType="h" refFor="ch" refForName="accent_4" op="equ"/>
                <dgm:constr type="ctrY" for="ch" forName="accent_4" refType="h" fact="0.8462"/>
                <dgm:constr type="ctrX" for="ch" forName="accent_4" refType="h" fact="0.1268"/>
                <dgm:constr type="l" for="ch" forName="text_4" refType="ctrX" refFor="ch" refForName="accent_4"/>
                <dgm:constr type="r" for="ch" forName="text_4" refType="w"/>
                <dgm:constr type="w" for="ch" forName="text_4" refType="h" refFor="ch" refForName="text_4" op="gte"/>
                <dgm:constr type="h" for="ch" forName="text_4" refType="h" refFor="ch" refForName="accent_4" fact="0.8"/>
                <dgm:constr type="ctrY" for="ch" forName="text_4" refType="ctrY" refFor="ch" refForName="accent_4"/>
                <dgm:constr type="lMarg" for="ch" forName="text_4" refType="w" refFor="ch" refForName="accent_4" fact="1.8"/>
                <dgm:constr type="primFontSz" for="ch" ptType="node" op="equ" val="65"/>
              </dgm:constrLst>
            </dgm:if>
            <dgm:if name="Name9" axis="ch" ptType="node" func="cnt" op="equ" val="5">
              <dgm:constrLst>
                <dgm:constr type="h" for="ch" forName="cycle" refType="h"/>
                <dgm:constr type="w" for="ch" forName="cycle" refType="h" refFor="ch" refForName="cycle" fact="0.26"/>
                <dgm:constr type="l" for="ch" forName="cycle"/>
                <dgm:constr type="ctrY" for="ch" forName="cycle" refType="h" fact="0.5"/>
                <dgm:constr type="diam" for="ch" forName="cycle" refType="h" fact="1.344"/>
                <dgm:constr type="h" for="ch" forName="accent_1" refType="h" fact="0.1563"/>
                <dgm:constr type="w" for="ch" forName="accent_1" refType="h" refFor="ch" refForName="accent_1" op="equ"/>
                <dgm:constr type="ctrY" for="ch" forName="accent_1" refType="h" fact="0.125"/>
                <dgm:constr type="ctrX" for="ch" forName="accent_1" refType="h" fact="0.1082"/>
                <dgm:constr type="l" for="ch" forName="text_1" refType="ctrX" refFor="ch" refForName="accent_1"/>
                <dgm:constr type="r" for="ch" forName="text_1" refType="w"/>
                <dgm:constr type="w" for="ch" forName="text_1" refType="h" refFor="ch" refForName="text_1" op="gte"/>
                <dgm:constr type="h" for="ch" forName="text_1" refType="h" refFor="ch" refForName="accent_1" fact="0.8"/>
                <dgm:constr type="ctrY" for="ch" forName="text_1" refType="ctrY" refFor="ch" refForName="accent_1"/>
                <dgm:constr type="lMarg" for="ch" forName="text_1" refType="w" refFor="ch" refForName="accent_1" fact="1.8"/>
                <dgm:constr type="h" for="ch" forName="accent_2" refType="h" fact="0.1563"/>
                <dgm:constr type="w" for="ch" forName="accent_2" refType="h" refFor="ch" refForName="accent_2" op="equ"/>
                <dgm:constr type="ctrY" for="ch" forName="accent_2" refType="h" fact="0.3125"/>
                <dgm:constr type="ctrX" for="ch" forName="accent_2" refType="h" fact="0.1978"/>
                <dgm:constr type="l" for="ch" forName="text_2" refType="ctrX" refFor="ch" refForName="accent_2"/>
                <dgm:constr type="r" for="ch" forName="text_2" refType="w"/>
                <dgm:constr type="w" for="ch" forName="text_2" refType="h" refFor="ch" refForName="text_2" op="gte"/>
                <dgm:constr type="h" for="ch" forName="text_2" refType="h" refFor="ch" refForName="accent_2" fact="0.8"/>
                <dgm:constr type="ctrY" for="ch" forName="text_2" refType="ctrY" refFor="ch" refForName="accent_2"/>
                <dgm:constr type="lMarg" for="ch" forName="text_2" refType="w" refFor="ch" refForName="accent_2" fact="1.8"/>
                <dgm:constr type="h" for="ch" forName="accent_3" refType="h" fact="0.1563"/>
                <dgm:constr type="w" for="ch" forName="accent_3" refType="h" refFor="ch" refForName="accent_3" op="equ"/>
                <dgm:constr type="ctrY" for="ch" forName="accent_3" refType="h" fact="0.5"/>
                <dgm:constr type="ctrX" for="ch" forName="accent_3" refType="h" fact="0.2253"/>
                <dgm:constr type="l" for="ch" forName="text_3" refType="ctrX" refFor="ch" refForName="accent_3"/>
                <dgm:constr type="r" for="ch" forName="text_3" refType="w"/>
                <dgm:constr type="w" for="ch" forName="text_3" refType="h" refFor="ch" refForName="text_3" op="gte"/>
                <dgm:constr type="h" for="ch" forName="text_3" refType="h" refFor="ch" refForName="accent_3" fact="0.8"/>
                <dgm:constr type="ctrY" for="ch" forName="text_3" refType="ctrY" refFor="ch" refForName="accent_3"/>
                <dgm:constr type="lMarg" for="ch" forName="text_3" refType="w" refFor="ch" refForName="accent_3" fact="1.8"/>
                <dgm:constr type="h" for="ch" forName="accent_4" refType="h" fact="0.1563"/>
                <dgm:constr type="w" for="ch" forName="accent_4" refType="h" refFor="ch" refForName="accent_4" op="equ"/>
                <dgm:constr type="ctrY" for="ch" forName="accent_4" refType="h" fact="0.6875"/>
                <dgm:constr type="ctrX" for="ch" forName="accent_4" refType="h" fact="0.1978"/>
                <dgm:constr type="l" for="ch" forName="text_4" refType="ctrX" refFor="ch" refForName="accent_4"/>
                <dgm:constr type="r" for="ch" forName="text_4" refType="w"/>
                <dgm:constr type="w" for="ch" forName="text_4" refType="h" refFor="ch" refForName="text_4" op="gte"/>
                <dgm:constr type="h" for="ch" forName="text_4" refType="h" refFor="ch" refForName="accent_4" fact="0.8"/>
                <dgm:constr type="ctrY" for="ch" forName="text_4" refType="ctrY" refFor="ch" refForName="accent_4"/>
                <dgm:constr type="lMarg" for="ch" forName="text_4" refType="w" refFor="ch" refForName="accent_4" fact="1.8"/>
                <dgm:constr type="h" for="ch" forName="accent_5" refType="h" fact="0.1563"/>
                <dgm:constr type="w" for="ch" forName="accent_5" refType="h" refFor="ch" refForName="accent_5" op="equ"/>
                <dgm:constr type="ctrY" for="ch" forName="accent_5" refType="h" fact="0.875"/>
                <dgm:constr type="ctrX" for="ch" forName="accent_5" refType="h" fact="0.1082"/>
                <dgm:constr type="l" for="ch" forName="text_5" refType="ctrX" refFor="ch" refForName="accent_5"/>
                <dgm:constr type="r" for="ch" forName="text_5" refType="w"/>
                <dgm:constr type="w" for="ch" forName="text_5" refType="h" refFor="ch" refForName="text_5" op="gte"/>
                <dgm:constr type="h" for="ch" forName="text_5" refType="h" refFor="ch" refForName="accent_5" fact="0.8"/>
                <dgm:constr type="ctrY" for="ch" forName="text_5" refType="ctrY" refFor="ch" refForName="accent_5"/>
                <dgm:constr type="lMarg" for="ch" forName="text_5" refType="w" refFor="ch" refForName="accent_5" fact="1.8"/>
                <dgm:constr type="primFontSz" for="ch" ptType="node" op="equ" val="65"/>
              </dgm:constrLst>
            </dgm:if>
            <dgm:if name="Name10" axis="ch" ptType="node" func="cnt" op="equ" val="6">
              <dgm:constrLst>
                <dgm:constr type="h" for="ch" forName="cycle" refType="h"/>
                <dgm:constr type="w" for="ch" forName="cycle" refType="h" refFor="ch" refForName="cycle" fact="0.26"/>
                <dgm:constr type="l" for="ch" forName="cycle"/>
                <dgm:constr type="ctrY" for="ch" forName="cycle" refType="h" fact="0.5"/>
                <dgm:constr type="diam" for="ch" forName="cycle" refType="h" fact="1.344"/>
                <dgm:constr type="h" for="ch" forName="accent_1" refType="h" fact="0.1316"/>
                <dgm:constr type="w" for="ch" forName="accent_1" refType="h" refFor="ch" refForName="accent_1" op="equ"/>
                <dgm:constr type="ctrY" for="ch" forName="accent_1" refType="h" fact="0.1053"/>
                <dgm:constr type="ctrX" for="ch" forName="accent_1" refType="h" fact="0.0943"/>
                <dgm:constr type="l" for="ch" forName="text_1" refType="ctrX" refFor="ch" refForName="accent_1"/>
                <dgm:constr type="r" for="ch" forName="text_1" refType="w"/>
                <dgm:constr type="w" for="ch" forName="text_1" refType="h" refFor="ch" refForName="text_1" op="gte"/>
                <dgm:constr type="h" for="ch" forName="text_1" refType="h" refFor="ch" refForName="accent_1" fact="0.8"/>
                <dgm:constr type="ctrY" for="ch" forName="text_1" refType="ctrY" refFor="ch" refForName="accent_1"/>
                <dgm:constr type="lMarg" for="ch" forName="text_1" refType="w" refFor="ch" refForName="accent_1" fact="1.8"/>
                <dgm:constr type="h" for="ch" forName="accent_2" refType="h" fact="0.1316"/>
                <dgm:constr type="w" for="ch" forName="accent_2" refType="h" refFor="ch" refForName="accent_2" op="equ"/>
                <dgm:constr type="ctrY" for="ch" forName="accent_2" refType="h" fact="0.2632"/>
                <dgm:constr type="ctrX" for="ch" forName="accent_2" refType="h" fact="0.1809"/>
                <dgm:constr type="l" for="ch" forName="text_2" refType="ctrX" refFor="ch" refForName="accent_2"/>
                <dgm:constr type="r" for="ch" forName="text_2" refType="w"/>
                <dgm:constr type="w" for="ch" forName="text_2" refType="h" refFor="ch" refForName="text_2" op="gte"/>
                <dgm:constr type="h" for="ch" forName="text_2" refType="h" refFor="ch" refForName="accent_2" fact="0.8"/>
                <dgm:constr type="ctrY" for="ch" forName="text_2" refType="ctrY" refFor="ch" refForName="accent_2"/>
                <dgm:constr type="lMarg" for="ch" forName="text_2" refType="w" refFor="ch" refForName="accent_2" fact="1.8"/>
                <dgm:constr type="h" for="ch" forName="accent_3" refType="h" fact="0.1316"/>
                <dgm:constr type="w" for="ch" forName="accent_3" refType="h" refFor="ch" refForName="accent_3" op="equ"/>
                <dgm:constr type="ctrY" for="ch" forName="accent_3" refType="h" fact="0.4211"/>
                <dgm:constr type="ctrX" for="ch" forName="accent_3" refType="h" fact="0.2205"/>
                <dgm:constr type="l" for="ch" forName="text_3" refType="ctrX" refFor="ch" refForName="accent_3"/>
                <dgm:constr type="r" for="ch" forName="text_3" refType="w"/>
                <dgm:constr type="w" for="ch" forName="text_3" refType="h" refFor="ch" refForName="text_3" op="gte"/>
                <dgm:constr type="h" for="ch" forName="text_3" refType="h" refFor="ch" refForName="accent_3" fact="0.8"/>
                <dgm:constr type="ctrY" for="ch" forName="text_3" refType="ctrY" refFor="ch" refForName="accent_3"/>
                <dgm:constr type="lMarg" for="ch" forName="text_3" refType="w" refFor="ch" refForName="accent_3" fact="1.8"/>
                <dgm:constr type="h" for="ch" forName="accent_4" refType="h" fact="0.1316"/>
                <dgm:constr type="w" for="ch" forName="accent_4" refType="h" refFor="ch" refForName="accent_4" op="equ"/>
                <dgm:constr type="ctrY" for="ch" forName="accent_4" refType="h" fact="0.5789"/>
                <dgm:constr type="ctrX" for="ch" forName="accent_4" refType="h" fact="0.2205"/>
                <dgm:constr type="l" for="ch" forName="text_4" refType="ctrX" refFor="ch" refForName="accent_4"/>
                <dgm:constr type="r" for="ch" forName="text_4" refType="w"/>
                <dgm:constr type="w" for="ch" forName="text_4" refType="h" refFor="ch" refForName="text_4" op="gte"/>
                <dgm:constr type="h" for="ch" forName="text_4" refType="h" refFor="ch" refForName="accent_4" fact="0.8"/>
                <dgm:constr type="ctrY" for="ch" forName="text_4" refType="ctrY" refFor="ch" refForName="accent_4"/>
                <dgm:constr type="lMarg" for="ch" forName="text_4" refType="w" refFor="ch" refForName="accent_4" fact="1.8"/>
                <dgm:constr type="h" for="ch" forName="accent_5" refType="h" fact="0.1316"/>
                <dgm:constr type="w" for="ch" forName="accent_5" refType="h" refFor="ch" refForName="accent_5" op="equ"/>
                <dgm:constr type="ctrY" for="ch" forName="accent_5" refType="h" fact="0.7368"/>
                <dgm:constr type="ctrX" for="ch" forName="accent_5" refType="h" fact="0.1809"/>
                <dgm:constr type="l" for="ch" forName="text_5" refType="ctrX" refFor="ch" refForName="accent_5"/>
                <dgm:constr type="r" for="ch" forName="text_5" refType="w"/>
                <dgm:constr type="w" for="ch" forName="text_5" refType="h" refFor="ch" refForName="text_5" op="gte"/>
                <dgm:constr type="h" for="ch" forName="text_5" refType="h" refFor="ch" refForName="accent_5" fact="0.8"/>
                <dgm:constr type="ctrY" for="ch" forName="text_5" refType="ctrY" refFor="ch" refForName="accent_5"/>
                <dgm:constr type="lMarg" for="ch" forName="text_5" refType="w" refFor="ch" refForName="accent_5" fact="1.8"/>
                <dgm:constr type="h" for="ch" forName="accent_6" refType="h" fact="0.1316"/>
                <dgm:constr type="w" for="ch" forName="accent_6" refType="h" refFor="ch" refForName="accent_6" op="equ"/>
                <dgm:constr type="ctrY" for="ch" forName="accent_6" refType="h" fact="0.8947"/>
                <dgm:constr type="ctrX" for="ch" forName="accent_6" refType="h" fact="0.0943"/>
                <dgm:constr type="l" for="ch" forName="text_6" refType="ctrX" refFor="ch" refForName="accent_6"/>
                <dgm:constr type="r" for="ch" forName="text_6" refType="w"/>
                <dgm:constr type="w" for="ch" forName="text_6" refType="h" refFor="ch" refForName="text_6" op="gte"/>
                <dgm:constr type="h" for="ch" forName="text_6" refType="h" refFor="ch" refForName="accent_6" fact="0.8"/>
                <dgm:constr type="ctrY" for="ch" forName="text_6" refType="ctrY" refFor="ch" refForName="accent_6"/>
                <dgm:constr type="lMarg" for="ch" forName="text_6" refType="w" refFor="ch" refForName="accent_6" fact="1.8"/>
                <dgm:constr type="primFontSz" for="ch" ptType="node" op="equ" val="65"/>
              </dgm:constrLst>
            </dgm:if>
            <dgm:else name="Name11">
              <dgm:constrLst>
                <dgm:constr type="h" for="ch" forName="cycle" refType="h"/>
                <dgm:constr type="w" for="ch" forName="cycle" refType="h" refFor="ch" refForName="cycle" fact="0.26"/>
                <dgm:constr type="l" for="ch" forName="cycle"/>
                <dgm:constr type="ctrY" for="ch" forName="cycle" refType="h" fact="0.5"/>
                <dgm:constr type="diam" for="ch" forName="cycle" refType="h" fact="1.344"/>
                <dgm:constr type="h" for="ch" forName="accent_1" refType="h" fact="0.1136"/>
                <dgm:constr type="w" for="ch" forName="accent_1" refType="h" refFor="ch" refForName="accent_1" op="equ"/>
                <dgm:constr type="ctrY" for="ch" forName="accent_1" refType="h" fact="0.0909"/>
                <dgm:constr type="ctrX" for="ch" forName="accent_1" refType="h" fact="0.0835"/>
                <dgm:constr type="l" for="ch" forName="text_1" refType="ctrX" refFor="ch" refForName="accent_1"/>
                <dgm:constr type="r" for="ch" forName="text_1" refType="w"/>
                <dgm:constr type="w" for="ch" forName="text_1" refType="h" refFor="ch" refForName="text_1" op="gte"/>
                <dgm:constr type="h" for="ch" forName="text_1" refType="h" refFor="ch" refForName="accent_1" fact="0.8"/>
                <dgm:constr type="ctrY" for="ch" forName="text_1" refType="ctrY" refFor="ch" refForName="accent_1"/>
                <dgm:constr type="lMarg" for="ch" forName="text_1" refType="w" refFor="ch" refForName="accent_1" fact="1.8"/>
                <dgm:constr type="h" for="ch" forName="accent_2" refType="h" fact="0.1136"/>
                <dgm:constr type="w" for="ch" forName="accent_2" refType="h" refFor="ch" refForName="accent_2" op="equ"/>
                <dgm:constr type="ctrY" for="ch" forName="accent_2" refType="h" fact="0.2273"/>
                <dgm:constr type="ctrX" for="ch" forName="accent_2" refType="h" fact="0.1658"/>
                <dgm:constr type="l" for="ch" forName="text_2" refType="ctrX" refFor="ch" refForName="accent_2"/>
                <dgm:constr type="r" for="ch" forName="text_2" refType="w"/>
                <dgm:constr type="w" for="ch" forName="text_2" refType="h" refFor="ch" refForName="text_2" op="gte"/>
                <dgm:constr type="h" for="ch" forName="text_2" refType="h" refFor="ch" refForName="accent_2" fact="0.8"/>
                <dgm:constr type="ctrY" for="ch" forName="text_2" refType="ctrY" refFor="ch" refForName="accent_2"/>
                <dgm:constr type="lMarg" for="ch" forName="text_2" refType="w" refFor="ch" refForName="accent_2" fact="1.8"/>
                <dgm:constr type="h" for="ch" forName="accent_3" refType="h" fact="0.1136"/>
                <dgm:constr type="w" for="ch" forName="accent_3" refType="h" refFor="ch" refForName="accent_3" op="equ"/>
                <dgm:constr type="ctrY" for="ch" forName="accent_3" refType="h" fact="0.3636"/>
                <dgm:constr type="ctrX" for="ch" forName="accent_3" refType="h" fact="0.2109"/>
                <dgm:constr type="l" for="ch" forName="text_3" refType="ctrX" refFor="ch" refForName="accent_3"/>
                <dgm:constr type="r" for="ch" forName="text_3" refType="w"/>
                <dgm:constr type="w" for="ch" forName="text_3" refType="h" refFor="ch" refForName="text_3" op="gte"/>
                <dgm:constr type="h" for="ch" forName="text_3" refType="h" refFor="ch" refForName="accent_3" fact="0.8"/>
                <dgm:constr type="ctrY" for="ch" forName="text_3" refType="ctrY" refFor="ch" refForName="accent_3"/>
                <dgm:constr type="lMarg" for="ch" forName="text_3" refType="w" refFor="ch" refForName="accent_3" fact="1.8"/>
                <dgm:constr type="h" for="ch" forName="accent_4" refType="h" fact="0.1136"/>
                <dgm:constr type="w" for="ch" forName="accent_4" refType="h" refFor="ch" refForName="accent_4" op="equ"/>
                <dgm:constr type="ctrY" for="ch" forName="accent_4" refType="h" fact="0.5"/>
                <dgm:constr type="ctrX" for="ch" forName="accent_4" refType="h" fact="0.2253"/>
                <dgm:constr type="l" for="ch" forName="text_4" refType="ctrX" refFor="ch" refForName="accent_4"/>
                <dgm:constr type="r" for="ch" forName="text_4" refType="w"/>
                <dgm:constr type="w" for="ch" forName="text_4" refType="h" refFor="ch" refForName="text_4" op="gte"/>
                <dgm:constr type="h" for="ch" forName="text_4" refType="h" refFor="ch" refForName="accent_4" fact="0.8"/>
                <dgm:constr type="ctrY" for="ch" forName="text_4" refType="ctrY" refFor="ch" refForName="accent_4"/>
                <dgm:constr type="lMarg" for="ch" forName="text_4" refType="w" refFor="ch" refForName="accent_4" fact="1.8"/>
                <dgm:constr type="h" for="ch" forName="accent_5" refType="h" fact="0.1136"/>
                <dgm:constr type="w" for="ch" forName="accent_5" refType="h" refFor="ch" refForName="accent_5" op="equ"/>
                <dgm:constr type="ctrY" for="ch" forName="accent_5" refType="h" fact="0.6364"/>
                <dgm:constr type="ctrX" for="ch" forName="accent_5" refType="h" fact="0.2109"/>
                <dgm:constr type="l" for="ch" forName="text_5" refType="ctrX" refFor="ch" refForName="accent_5"/>
                <dgm:constr type="r" for="ch" forName="text_5" refType="w"/>
                <dgm:constr type="w" for="ch" forName="text_5" refType="h" refFor="ch" refForName="text_5" op="gte"/>
                <dgm:constr type="h" for="ch" forName="text_5" refType="h" refFor="ch" refForName="accent_5" fact="0.8"/>
                <dgm:constr type="ctrY" for="ch" forName="text_5" refType="ctrY" refFor="ch" refForName="accent_5"/>
                <dgm:constr type="lMarg" for="ch" forName="text_5" refType="w" refFor="ch" refForName="accent_5" fact="1.8"/>
                <dgm:constr type="h" for="ch" forName="accent_6" refType="h" fact="0.1136"/>
                <dgm:constr type="w" for="ch" forName="accent_6" refType="h" refFor="ch" refForName="accent_6" op="equ"/>
                <dgm:constr type="ctrY" for="ch" forName="accent_6" refType="h" fact="0.7727"/>
                <dgm:constr type="ctrX" for="ch" forName="accent_6" refType="h" fact="0.1658"/>
                <dgm:constr type="l" for="ch" forName="text_6" refType="ctrX" refFor="ch" refForName="accent_6"/>
                <dgm:constr type="r" for="ch" forName="text_6" refType="w"/>
                <dgm:constr type="w" for="ch" forName="text_6" refType="h" refFor="ch" refForName="text_6" op="gte"/>
                <dgm:constr type="h" for="ch" forName="text_6" refType="h" refFor="ch" refForName="accent_6" fact="0.8"/>
                <dgm:constr type="ctrY" for="ch" forName="text_6" refType="ctrY" refFor="ch" refForName="accent_6"/>
                <dgm:constr type="lMarg" for="ch" forName="text_6" refType="w" refFor="ch" refForName="accent_6" fact="1.8"/>
                <dgm:constr type="h" for="ch" forName="accent_7" refType="h" fact="0.1136"/>
                <dgm:constr type="w" for="ch" forName="accent_7" refType="h" refFor="ch" refForName="accent_7" op="equ"/>
                <dgm:constr type="ctrY" for="ch" forName="accent_7" refType="h" fact="0.9091"/>
                <dgm:constr type="ctrX" for="ch" forName="accent_7" refType="h" fact="0.0835"/>
                <dgm:constr type="l" for="ch" forName="text_7" refType="ctrX" refFor="ch" refForName="accent_7"/>
                <dgm:constr type="r" for="ch" forName="text_7" refType="w"/>
                <dgm:constr type="w" for="ch" forName="text_7" refType="h" refFor="ch" refForName="text_7" op="gte"/>
                <dgm:constr type="h" for="ch" forName="text_7" refType="h" refFor="ch" refForName="accent_7" fact="0.8"/>
                <dgm:constr type="ctrY" for="ch" forName="text_7" refType="ctrY" refFor="ch" refForName="accent_7"/>
                <dgm:constr type="lMarg" for="ch" forName="text_7" refType="w" refFor="ch" refForName="accent_7" fact="1.8"/>
                <dgm:constr type="primFontSz" for="ch" ptType="node" op="equ" val="65"/>
              </dgm:constrLst>
            </dgm:else>
          </dgm:choose>
        </dgm:if>
        <dgm:else name="Name12">
          <dgm:choose name="Name13">
            <dgm:if name="Name14" axis="ch" ptType="node" func="cnt" op="equ" val="1">
              <dgm:constrLst>
                <dgm:constr type="h" for="ch" forName="cycle" refType="h"/>
                <dgm:constr type="w" for="ch" forName="cycle" refType="h" refFor="ch" refForName="cycle" fact="0.26"/>
                <dgm:constr type="r" for="ch" forName="cycle" refType="w"/>
                <dgm:constr type="ctrY" for="ch" forName="cycle" refType="h" fact="0.5"/>
                <dgm:constr type="diam" for="ch" forName="cycle" refType="h" fact="1.344"/>
                <dgm:constr type="h" for="ch" forName="accent_1" refType="h" fact="0.625"/>
                <dgm:constr type="w" for="ch" forName="accent_1" refType="h" refFor="ch" refForName="accent_1" op="equ"/>
                <dgm:constr type="ctrY" for="ch" forName="accent_1" refType="h" fact="0.5"/>
                <dgm:constr type="ctrX" for="ch" forName="accent_1" refType="w"/>
                <dgm:constr type="ctrXOff" for="ch" forName="accent_1" refType="h" fact="-0.2253"/>
                <dgm:constr type="r" for="ch" forName="text_1" refType="ctrX" refFor="ch" refForName="accent_1"/>
                <dgm:constr type="rOff" for="ch" forName="text_1" refType="ctrXOff" refFor="ch" refForName="accent_1"/>
                <dgm:constr type="l" for="ch" forName="text_1"/>
                <dgm:constr type="w" for="ch" forName="text_1" refType="h" refFor="ch" refForName="text_1" op="gte"/>
                <dgm:constr type="h" for="ch" forName="text_1" refType="h" refFor="ch" refForName="accent_1" fact="0.8"/>
                <dgm:constr type="ctrY" for="ch" forName="text_1" refType="ctrY" refFor="ch" refForName="accent_1"/>
                <dgm:constr type="rMarg" for="ch" forName="text_1" refType="w" refFor="ch" refForName="accent_1" fact="1.8"/>
                <dgm:constr type="primFontSz" for="ch" ptType="node" op="equ" val="65"/>
              </dgm:constrLst>
            </dgm:if>
            <dgm:if name="Name15" axis="ch" ptType="node" func="cnt" op="equ" val="2">
              <dgm:constrLst>
                <dgm:constr type="h" for="ch" forName="cycle" refType="h"/>
                <dgm:constr type="w" for="ch" forName="cycle" refType="h" refFor="ch" refForName="cycle" fact="0.26"/>
                <dgm:constr type="r" for="ch" forName="cycle" refType="w"/>
                <dgm:constr type="ctrY" for="ch" forName="cycle" refType="h" fact="0.5"/>
                <dgm:constr type="diam" for="ch" forName="cycle" refType="h" fact="1.344"/>
                <dgm:constr type="h" for="ch" forName="accent_1" refType="h" fact="0.3571"/>
                <dgm:constr type="w" for="ch" forName="accent_1" refType="h" refFor="ch" refForName="accent_1" op="equ"/>
                <dgm:constr type="ctrY" for="ch" forName="accent_1" refType="h" fact="0.2857"/>
                <dgm:constr type="ctrX" for="ch" forName="accent_1" refType="w"/>
                <dgm:constr type="ctrXOff" for="ch" forName="accent_1" refType="h" fact="-0.1891"/>
                <dgm:constr type="r" for="ch" forName="text_1" refType="ctrX" refFor="ch" refForName="accent_1"/>
                <dgm:constr type="rOff" for="ch" forName="text_1" refType="ctrXOff" refFor="ch" refForName="accent_1"/>
                <dgm:constr type="l" for="ch" forName="text_1"/>
                <dgm:constr type="w" for="ch" forName="text_1" refType="h" refFor="ch" refForName="text_1" op="gte"/>
                <dgm:constr type="h" for="ch" forName="text_1" refType="h" refFor="ch" refForName="accent_1" fact="0.8"/>
                <dgm:constr type="ctrY" for="ch" forName="text_1" refType="ctrY" refFor="ch" refForName="accent_1"/>
                <dgm:constr type="rMarg" for="ch" forName="text_1" refType="w" refFor="ch" refForName="accent_1" fact="1.8"/>
                <dgm:constr type="h" for="ch" forName="accent_2" refType="h" fact="0.3571"/>
                <dgm:constr type="w" for="ch" forName="accent_2" refType="h" refFor="ch" refForName="accent_2" op="equ"/>
                <dgm:constr type="ctrY" for="ch" forName="accent_2" refType="h" fact="0.7143"/>
                <dgm:constr type="ctrX" for="ch" forName="accent_2" refType="w"/>
                <dgm:constr type="ctrXOff" for="ch" forName="accent_2" refType="h" fact="-0.1891"/>
                <dgm:constr type="r" for="ch" forName="text_2" refType="ctrX" refFor="ch" refForName="accent_2"/>
                <dgm:constr type="rOff" for="ch" forName="text_2" refType="ctrXOff" refFor="ch" refForName="accent_2"/>
                <dgm:constr type="l" for="ch" forName="text_2"/>
                <dgm:constr type="w" for="ch" forName="text_2" refType="h" refFor="ch" refForName="text_2" op="gte"/>
                <dgm:constr type="h" for="ch" forName="text_2" refType="h" refFor="ch" refForName="accent_2" fact="0.8"/>
                <dgm:constr type="ctrY" for="ch" forName="text_2" refType="ctrY" refFor="ch" refForName="accent_2"/>
                <dgm:constr type="rMarg" for="ch" forName="text_2" refType="w" refFor="ch" refForName="accent_2" fact="1.8"/>
                <dgm:constr type="primFontSz" for="ch" ptType="node" op="equ" val="65"/>
              </dgm:constrLst>
            </dgm:if>
            <dgm:if name="Name16" axis="ch" ptType="node" func="cnt" op="equ" val="3">
              <dgm:constrLst>
                <dgm:constr type="h" for="ch" forName="cycle" refType="h"/>
                <dgm:constr type="w" for="ch" forName="cycle" refType="h" refFor="ch" refForName="cycle" fact="0.26"/>
                <dgm:constr type="r" for="ch" forName="cycle" refType="w"/>
                <dgm:constr type="ctrY" for="ch" forName="cycle" refType="h" fact="0.5"/>
                <dgm:constr type="diam" for="ch" forName="cycle" refType="h" fact="1.344"/>
                <dgm:constr type="h" for="ch" forName="accent_1" refType="h" fact="0.25"/>
                <dgm:constr type="w" for="ch" forName="accent_1" refType="h" refFor="ch" refForName="accent_1" op="equ"/>
                <dgm:constr type="ctrY" for="ch" forName="accent_1" refType="h" fact="0.2"/>
                <dgm:constr type="ctrX" for="ch" forName="accent_1" refType="w"/>
                <dgm:constr type="ctrXOff" for="ch" forName="accent_1" refType="h" fact="-0.1526"/>
                <dgm:constr type="r" for="ch" forName="text_1" refType="ctrX" refFor="ch" refForName="accent_1"/>
                <dgm:constr type="rOff" for="ch" forName="text_1" refType="ctrXOff" refFor="ch" refForName="accent_1"/>
                <dgm:constr type="l" for="ch" forName="text_1"/>
                <dgm:constr type="w" for="ch" forName="text_1" refType="h" refFor="ch" refForName="text_1" op="gte"/>
                <dgm:constr type="h" for="ch" forName="text_1" refType="h" refFor="ch" refForName="accent_1" fact="0.8"/>
                <dgm:constr type="ctrY" for="ch" forName="text_1" refType="ctrY" refFor="ch" refForName="accent_1"/>
                <dgm:constr type="rMarg" for="ch" forName="text_1" refType="w" refFor="ch" refForName="accent_1" fact="1.8"/>
                <dgm:constr type="h" for="ch" forName="accent_2" refType="h" fact="0.25"/>
                <dgm:constr type="w" for="ch" forName="accent_2" refType="h" refFor="ch" refForName="accent_2" op="equ"/>
                <dgm:constr type="ctrY" for="ch" forName="accent_2" refType="h" fact="0.5"/>
                <dgm:constr type="ctrX" for="ch" forName="accent_2" refType="w"/>
                <dgm:constr type="ctrXOff" for="ch" forName="accent_2" refType="h" fact="-0.2253"/>
                <dgm:constr type="r" for="ch" forName="text_2" refType="ctrX" refFor="ch" refForName="accent_2"/>
                <dgm:constr type="rOff" for="ch" forName="text_2" refType="ctrXOff" refFor="ch" refForName="accent_2"/>
                <dgm:constr type="l" for="ch" forName="text_2"/>
                <dgm:constr type="w" for="ch" forName="text_2" refType="h" refFor="ch" refForName="text_2" op="gte"/>
                <dgm:constr type="h" for="ch" forName="text_2" refType="h" refFor="ch" refForName="accent_2" fact="0.8"/>
                <dgm:constr type="ctrY" for="ch" forName="text_2" refType="ctrY" refFor="ch" refForName="accent_2"/>
                <dgm:constr type="rMarg" for="ch" forName="text_2" refType="w" refFor="ch" refForName="accent_2" fact="1.8"/>
                <dgm:constr type="h" for="ch" forName="accent_3" refType="h" fact="0.25"/>
                <dgm:constr type="w" for="ch" forName="accent_3" refType="h" refFor="ch" refForName="accent_3" op="equ"/>
                <dgm:constr type="ctrY" for="ch" forName="accent_3" refType="h" fact="0.8"/>
                <dgm:constr type="ctrX" for="ch" forName="accent_3" refType="w"/>
                <dgm:constr type="ctrXOff" for="ch" forName="accent_3" refType="h" fact="-0.1526"/>
                <dgm:constr type="r" for="ch" forName="text_3" refType="ctrX" refFor="ch" refForName="accent_3"/>
                <dgm:constr type="rOff" for="ch" forName="text_3" refType="ctrXOff" refFor="ch" refForName="accent_3"/>
                <dgm:constr type="l" for="ch" forName="text_3"/>
                <dgm:constr type="w" for="ch" forName="text_3" refType="h" refFor="ch" refForName="text_3" op="gte"/>
                <dgm:constr type="h" for="ch" forName="text_3" refType="h" refFor="ch" refForName="accent_3" fact="0.8"/>
                <dgm:constr type="ctrY" for="ch" forName="text_3" refType="ctrY" refFor="ch" refForName="accent_3"/>
                <dgm:constr type="rMarg" for="ch" forName="text_3" refType="w" refFor="ch" refForName="accent_3" fact="1.8"/>
                <dgm:constr type="primFontSz" for="ch" ptType="node" op="equ" val="65"/>
              </dgm:constrLst>
            </dgm:if>
            <dgm:if name="Name17" axis="ch" ptType="node" func="cnt" op="equ" val="4">
              <dgm:constrLst>
                <dgm:constr type="h" for="ch" forName="cycle" refType="h"/>
                <dgm:constr type="w" for="ch" forName="cycle" refType="h" refFor="ch" refForName="cycle" fact="0.26"/>
                <dgm:constr type="r" for="ch" forName="cycle" refType="w"/>
                <dgm:constr type="ctrY" for="ch" forName="cycle" refType="h" fact="0.5"/>
                <dgm:constr type="diam" for="ch" forName="cycle" refType="h" fact="1.344"/>
                <dgm:constr type="h" for="ch" forName="accent_1" refType="h" fact="0.1923"/>
                <dgm:constr type="w" for="ch" forName="accent_1" refType="h" refFor="ch" refForName="accent_1" op="equ"/>
                <dgm:constr type="ctrY" for="ch" forName="accent_1" refType="h" fact="0.1538"/>
                <dgm:constr type="ctrX" for="ch" forName="accent_1" refType="w"/>
                <dgm:constr type="ctrXOff" for="ch" forName="accent_1" refType="h" fact="-0.1268"/>
                <dgm:constr type="r" for="ch" forName="text_1" refType="ctrX" refFor="ch" refForName="accent_1"/>
                <dgm:constr type="rOff" for="ch" forName="text_1" refType="ctrXOff" refFor="ch" refForName="accent_1"/>
                <dgm:constr type="l" for="ch" forName="text_1"/>
                <dgm:constr type="w" for="ch" forName="text_1" refType="h" refFor="ch" refForName="text_1" op="gte"/>
                <dgm:constr type="h" for="ch" forName="text_1" refType="h" refFor="ch" refForName="accent_1" fact="0.8"/>
                <dgm:constr type="ctrY" for="ch" forName="text_1" refType="ctrY" refFor="ch" refForName="accent_1"/>
                <dgm:constr type="rMarg" for="ch" forName="text_1" refType="w" refFor="ch" refForName="accent_1" fact="1.8"/>
                <dgm:constr type="h" for="ch" forName="accent_2" refType="h" fact="0.1923"/>
                <dgm:constr type="w" for="ch" forName="accent_2" refType="h" refFor="ch" refForName="accent_2" op="equ"/>
                <dgm:constr type="ctrY" for="ch" forName="accent_2" refType="h" fact="0.3846"/>
                <dgm:constr type="ctrX" for="ch" forName="accent_2" refType="w"/>
                <dgm:constr type="ctrXOff" for="ch" forName="accent_2" refType="h" fact="-0.215"/>
                <dgm:constr type="r" for="ch" forName="text_2" refType="ctrX" refFor="ch" refForName="accent_2"/>
                <dgm:constr type="rOff" for="ch" forName="text_2" refType="ctrXOff" refFor="ch" refForName="accent_2"/>
                <dgm:constr type="l" for="ch" forName="text_2"/>
                <dgm:constr type="w" for="ch" forName="text_2" refType="h" refFor="ch" refForName="text_2" op="gte"/>
                <dgm:constr type="h" for="ch" forName="text_2" refType="h" refFor="ch" refForName="accent_2" fact="0.8"/>
                <dgm:constr type="ctrY" for="ch" forName="text_2" refType="ctrY" refFor="ch" refForName="accent_2"/>
                <dgm:constr type="rMarg" for="ch" forName="text_2" refType="w" refFor="ch" refForName="accent_2" fact="1.8"/>
                <dgm:constr type="h" for="ch" forName="accent_3" refType="h" fact="0.1923"/>
                <dgm:constr type="w" for="ch" forName="accent_3" refType="h" refFor="ch" refForName="accent_3" op="equ"/>
                <dgm:constr type="ctrY" for="ch" forName="accent_3" refType="h" fact="0.6154"/>
                <dgm:constr type="ctrX" for="ch" forName="accent_3" refType="w"/>
                <dgm:constr type="ctrXOff" for="ch" forName="accent_3" refType="h" fact="-0.215"/>
                <dgm:constr type="r" for="ch" forName="text_3" refType="ctrX" refFor="ch" refForName="accent_3"/>
                <dgm:constr type="rOff" for="ch" forName="text_3" refType="ctrXOff" refFor="ch" refForName="accent_3"/>
                <dgm:constr type="l" for="ch" forName="text_3"/>
                <dgm:constr type="w" for="ch" forName="text_3" refType="h" refFor="ch" refForName="text_3" op="gte"/>
                <dgm:constr type="h" for="ch" forName="text_3" refType="h" refFor="ch" refForName="accent_3" fact="0.8"/>
                <dgm:constr type="ctrY" for="ch" forName="text_3" refType="ctrY" refFor="ch" refForName="accent_3"/>
                <dgm:constr type="rMarg" for="ch" forName="text_3" refType="w" refFor="ch" refForName="accent_3" fact="1.8"/>
                <dgm:constr type="h" for="ch" forName="accent_4" refType="h" fact="0.1923"/>
                <dgm:constr type="w" for="ch" forName="accent_4" refType="h" refFor="ch" refForName="accent_4" op="equ"/>
                <dgm:constr type="ctrY" for="ch" forName="accent_4" refType="h" fact="0.8462"/>
                <dgm:constr type="ctrX" for="ch" forName="accent_4" refType="w"/>
                <dgm:constr type="ctrXOff" for="ch" forName="accent_4" refType="h" fact="-0.1268"/>
                <dgm:constr type="r" for="ch" forName="text_4" refType="ctrX" refFor="ch" refForName="accent_4"/>
                <dgm:constr type="rOff" for="ch" forName="text_4" refType="ctrXOff" refFor="ch" refForName="accent_4"/>
                <dgm:constr type="l" for="ch" forName="text_4"/>
                <dgm:constr type="w" for="ch" forName="text_4" refType="h" refFor="ch" refForName="text_4" op="gte"/>
                <dgm:constr type="h" for="ch" forName="text_4" refType="h" refFor="ch" refForName="accent_4" fact="0.8"/>
                <dgm:constr type="ctrY" for="ch" forName="text_4" refType="ctrY" refFor="ch" refForName="accent_4"/>
                <dgm:constr type="rMarg" for="ch" forName="text_4" refType="w" refFor="ch" refForName="accent_4" fact="1.8"/>
                <dgm:constr type="primFontSz" for="ch" ptType="node" op="equ" val="65"/>
              </dgm:constrLst>
            </dgm:if>
            <dgm:if name="Name18" axis="ch" ptType="node" func="cnt" op="equ" val="5">
              <dgm:constrLst>
                <dgm:constr type="h" for="ch" forName="cycle" refType="h"/>
                <dgm:constr type="w" for="ch" forName="cycle" refType="h" refFor="ch" refForName="cycle" fact="0.26"/>
                <dgm:constr type="r" for="ch" forName="cycle" refType="w"/>
                <dgm:constr type="ctrY" for="ch" forName="cycle" refType="h" fact="0.5"/>
                <dgm:constr type="diam" for="ch" forName="cycle" refType="h" fact="1.344"/>
                <dgm:constr type="h" for="ch" forName="accent_1" refType="h" fact="0.1563"/>
                <dgm:constr type="w" for="ch" forName="accent_1" refType="h" refFor="ch" refForName="accent_1" op="equ"/>
                <dgm:constr type="ctrY" for="ch" forName="accent_1" refType="h" fact="0.125"/>
                <dgm:constr type="ctrX" for="ch" forName="accent_1" refType="w"/>
                <dgm:constr type="ctrXOff" for="ch" forName="accent_1" refType="h" fact="-0.1082"/>
                <dgm:constr type="r" for="ch" forName="text_1" refType="ctrX" refFor="ch" refForName="accent_1"/>
                <dgm:constr type="rOff" for="ch" forName="text_1" refType="ctrXOff" refFor="ch" refForName="accent_1"/>
                <dgm:constr type="l" for="ch" forName="text_1"/>
                <dgm:constr type="w" for="ch" forName="text_1" refType="h" refFor="ch" refForName="text_1" op="gte"/>
                <dgm:constr type="h" for="ch" forName="text_1" refType="h" refFor="ch" refForName="accent_1" fact="0.8"/>
                <dgm:constr type="ctrY" for="ch" forName="text_1" refType="ctrY" refFor="ch" refForName="accent_1"/>
                <dgm:constr type="rMarg" for="ch" forName="text_1" refType="w" refFor="ch" refForName="accent_1" fact="1.8"/>
                <dgm:constr type="h" for="ch" forName="accent_2" refType="h" fact="0.1563"/>
                <dgm:constr type="w" for="ch" forName="accent_2" refType="h" refFor="ch" refForName="accent_2" op="equ"/>
                <dgm:constr type="ctrY" for="ch" forName="accent_2" refType="h" fact="0.3125"/>
                <dgm:constr type="ctrX" for="ch" forName="accent_2" refType="w"/>
                <dgm:constr type="ctrXOff" for="ch" forName="accent_2" refType="h" fact="-0.1978"/>
                <dgm:constr type="r" for="ch" forName="text_2" refType="ctrX" refFor="ch" refForName="accent_2"/>
                <dgm:constr type="rOff" for="ch" forName="text_2" refType="ctrXOff" refFor="ch" refForName="accent_2"/>
                <dgm:constr type="l" for="ch" forName="text_2"/>
                <dgm:constr type="w" for="ch" forName="text_2" refType="h" refFor="ch" refForName="text_2" op="gte"/>
                <dgm:constr type="h" for="ch" forName="text_2" refType="h" refFor="ch" refForName="accent_2" fact="0.8"/>
                <dgm:constr type="ctrY" for="ch" forName="text_2" refType="ctrY" refFor="ch" refForName="accent_2"/>
                <dgm:constr type="rMarg" for="ch" forName="text_2" refType="w" refFor="ch" refForName="accent_2" fact="1.8"/>
                <dgm:constr type="h" for="ch" forName="accent_3" refType="h" fact="0.1563"/>
                <dgm:constr type="w" for="ch" forName="accent_3" refType="h" refFor="ch" refForName="accent_3" op="equ"/>
                <dgm:constr type="ctrY" for="ch" forName="accent_3" refType="h" fact="0.5"/>
                <dgm:constr type="ctrX" for="ch" forName="accent_3" refType="w"/>
                <dgm:constr type="ctrXOff" for="ch" forName="accent_3" refType="h" fact="-0.2253"/>
                <dgm:constr type="r" for="ch" forName="text_3" refType="ctrX" refFor="ch" refForName="accent_3"/>
                <dgm:constr type="rOff" for="ch" forName="text_3" refType="ctrXOff" refFor="ch" refForName="accent_3"/>
                <dgm:constr type="l" for="ch" forName="text_3"/>
                <dgm:constr type="w" for="ch" forName="text_3" refType="h" refFor="ch" refForName="text_3" op="gte"/>
                <dgm:constr type="h" for="ch" forName="text_3" refType="h" refFor="ch" refForName="accent_3" fact="0.8"/>
                <dgm:constr type="ctrY" for="ch" forName="text_3" refType="ctrY" refFor="ch" refForName="accent_3"/>
                <dgm:constr type="rMarg" for="ch" forName="text_3" refType="w" refFor="ch" refForName="accent_3" fact="1.8"/>
                <dgm:constr type="h" for="ch" forName="accent_4" refType="h" fact="0.1563"/>
                <dgm:constr type="w" for="ch" forName="accent_4" refType="h" refFor="ch" refForName="accent_4" op="equ"/>
                <dgm:constr type="ctrY" for="ch" forName="accent_4" refType="h" fact="0.6875"/>
                <dgm:constr type="ctrX" for="ch" forName="accent_4" refType="w"/>
                <dgm:constr type="ctrXOff" for="ch" forName="accent_4" refType="h" fact="-0.1978"/>
                <dgm:constr type="r" for="ch" forName="text_4" refType="ctrX" refFor="ch" refForName="accent_4"/>
                <dgm:constr type="rOff" for="ch" forName="text_4" refType="ctrXOff" refFor="ch" refForName="accent_4"/>
                <dgm:constr type="l" for="ch" forName="text_4"/>
                <dgm:constr type="w" for="ch" forName="text_4" refType="h" refFor="ch" refForName="text_4" op="gte"/>
                <dgm:constr type="h" for="ch" forName="text_4" refType="h" refFor="ch" refForName="accent_4" fact="0.8"/>
                <dgm:constr type="ctrY" for="ch" forName="text_4" refType="ctrY" refFor="ch" refForName="accent_4"/>
                <dgm:constr type="rMarg" for="ch" forName="text_4" refType="w" refFor="ch" refForName="accent_4" fact="1.8"/>
                <dgm:constr type="h" for="ch" forName="accent_5" refType="h" fact="0.1563"/>
                <dgm:constr type="w" for="ch" forName="accent_5" refType="h" refFor="ch" refForName="accent_5" op="equ"/>
                <dgm:constr type="ctrY" for="ch" forName="accent_5" refType="h" fact="0.875"/>
                <dgm:constr type="ctrX" for="ch" forName="accent_5" refType="w"/>
                <dgm:constr type="ctrXOff" for="ch" forName="accent_5" refType="h" fact="-0.1082"/>
                <dgm:constr type="r" for="ch" forName="text_5" refType="ctrX" refFor="ch" refForName="accent_5"/>
                <dgm:constr type="rOff" for="ch" forName="text_5" refType="ctrXOff" refFor="ch" refForName="accent_5"/>
                <dgm:constr type="l" for="ch" forName="text_5"/>
                <dgm:constr type="w" for="ch" forName="text_5" refType="h" refFor="ch" refForName="text_5" op="gte"/>
                <dgm:constr type="h" for="ch" forName="text_5" refType="h" refFor="ch" refForName="accent_5" fact="0.8"/>
                <dgm:constr type="ctrY" for="ch" forName="text_5" refType="ctrY" refFor="ch" refForName="accent_5"/>
                <dgm:constr type="rMarg" for="ch" forName="text_5" refType="w" refFor="ch" refForName="accent_5" fact="1.8"/>
                <dgm:constr type="primFontSz" for="ch" ptType="node" op="equ" val="65"/>
              </dgm:constrLst>
            </dgm:if>
            <dgm:if name="Name19" axis="ch" ptType="node" func="cnt" op="equ" val="6">
              <dgm:constrLst>
                <dgm:constr type="h" for="ch" forName="cycle" refType="h"/>
                <dgm:constr type="w" for="ch" forName="cycle" refType="h" refFor="ch" refForName="cycle" fact="0.26"/>
                <dgm:constr type="r" for="ch" forName="cycle" refType="w"/>
                <dgm:constr type="ctrY" for="ch" forName="cycle" refType="h" fact="0.5"/>
                <dgm:constr type="diam" for="ch" forName="cycle" refType="h" fact="1.344"/>
                <dgm:constr type="h" for="ch" forName="accent_1" refType="h" fact="0.1316"/>
                <dgm:constr type="w" for="ch" forName="accent_1" refType="h" refFor="ch" refForName="accent_1" op="equ"/>
                <dgm:constr type="ctrY" for="ch" forName="accent_1" refType="h" fact="0.1053"/>
                <dgm:constr type="ctrX" for="ch" forName="accent_1" refType="w"/>
                <dgm:constr type="ctrXOff" for="ch" forName="accent_1" refType="h" fact="-0.0943"/>
                <dgm:constr type="r" for="ch" forName="text_1" refType="ctrX" refFor="ch" refForName="accent_1"/>
                <dgm:constr type="rOff" for="ch" forName="text_1" refType="ctrXOff" refFor="ch" refForName="accent_1"/>
                <dgm:constr type="l" for="ch" forName="text_1"/>
                <dgm:constr type="w" for="ch" forName="text_1" refType="h" refFor="ch" refForName="text_1" op="gte"/>
                <dgm:constr type="h" for="ch" forName="text_1" refType="h" refFor="ch" refForName="accent_1" fact="0.8"/>
                <dgm:constr type="ctrY" for="ch" forName="text_1" refType="ctrY" refFor="ch" refForName="accent_1"/>
                <dgm:constr type="rMarg" for="ch" forName="text_1" refType="w" refFor="ch" refForName="accent_1" fact="1.8"/>
                <dgm:constr type="h" for="ch" forName="accent_2" refType="h" fact="0.1316"/>
                <dgm:constr type="w" for="ch" forName="accent_2" refType="h" refFor="ch" refForName="accent_2" op="equ"/>
                <dgm:constr type="ctrY" for="ch" forName="accent_2" refType="h" fact="0.2632"/>
                <dgm:constr type="ctrX" for="ch" forName="accent_2" refType="w"/>
                <dgm:constr type="ctrXOff" for="ch" forName="accent_2" refType="h" fact="-0.1809"/>
                <dgm:constr type="r" for="ch" forName="text_2" refType="ctrX" refFor="ch" refForName="accent_2"/>
                <dgm:constr type="rOff" for="ch" forName="text_2" refType="ctrXOff" refFor="ch" refForName="accent_2"/>
                <dgm:constr type="l" for="ch" forName="text_2"/>
                <dgm:constr type="w" for="ch" forName="text_2" refType="h" refFor="ch" refForName="text_2" op="gte"/>
                <dgm:constr type="h" for="ch" forName="text_2" refType="h" refFor="ch" refForName="accent_2" fact="0.8"/>
                <dgm:constr type="ctrY" for="ch" forName="text_2" refType="ctrY" refFor="ch" refForName="accent_2"/>
                <dgm:constr type="rMarg" for="ch" forName="text_2" refType="w" refFor="ch" refForName="accent_2" fact="1.8"/>
                <dgm:constr type="h" for="ch" forName="accent_3" refType="h" fact="0.1316"/>
                <dgm:constr type="w" for="ch" forName="accent_3" refType="h" refFor="ch" refForName="accent_3" op="equ"/>
                <dgm:constr type="ctrY" for="ch" forName="accent_3" refType="h" fact="0.4211"/>
                <dgm:constr type="ctrX" for="ch" forName="accent_3" refType="w"/>
                <dgm:constr type="ctrXOff" for="ch" forName="accent_3" refType="h" fact="-0.2205"/>
                <dgm:constr type="r" for="ch" forName="text_3" refType="ctrX" refFor="ch" refForName="accent_3"/>
                <dgm:constr type="rOff" for="ch" forName="text_3" refType="ctrXOff" refFor="ch" refForName="accent_3"/>
                <dgm:constr type="l" for="ch" forName="text_3"/>
                <dgm:constr type="w" for="ch" forName="text_3" refType="h" refFor="ch" refForName="text_3" op="gte"/>
                <dgm:constr type="h" for="ch" forName="text_3" refType="h" refFor="ch" refForName="accent_3" fact="0.8"/>
                <dgm:constr type="ctrY" for="ch" forName="text_3" refType="ctrY" refFor="ch" refForName="accent_3"/>
                <dgm:constr type="rMarg" for="ch" forName="text_3" refType="w" refFor="ch" refForName="accent_3" fact="1.8"/>
                <dgm:constr type="h" for="ch" forName="accent_4" refType="h" fact="0.1316"/>
                <dgm:constr type="w" for="ch" forName="accent_4" refType="h" refFor="ch" refForName="accent_4" op="equ"/>
                <dgm:constr type="ctrY" for="ch" forName="accent_4" refType="h" fact="0.5789"/>
                <dgm:constr type="ctrX" for="ch" forName="accent_4" refType="w"/>
                <dgm:constr type="ctrXOff" for="ch" forName="accent_4" refType="h" fact="-0.2205"/>
                <dgm:constr type="r" for="ch" forName="text_4" refType="ctrX" refFor="ch" refForName="accent_4"/>
                <dgm:constr type="rOff" for="ch" forName="text_4" refType="ctrXOff" refFor="ch" refForName="accent_4"/>
                <dgm:constr type="l" for="ch" forName="text_4"/>
                <dgm:constr type="w" for="ch" forName="text_4" refType="h" refFor="ch" refForName="text_4" op="gte"/>
                <dgm:constr type="h" for="ch" forName="text_4" refType="h" refFor="ch" refForName="accent_4" fact="0.8"/>
                <dgm:constr type="ctrY" for="ch" forName="text_4" refType="ctrY" refFor="ch" refForName="accent_4"/>
                <dgm:constr type="rMarg" for="ch" forName="text_4" refType="w" refFor="ch" refForName="accent_4" fact="1.8"/>
                <dgm:constr type="h" for="ch" forName="accent_5" refType="h" fact="0.1316"/>
                <dgm:constr type="w" for="ch" forName="accent_5" refType="h" refFor="ch" refForName="accent_5" op="equ"/>
                <dgm:constr type="ctrY" for="ch" forName="accent_5" refType="h" fact="0.7368"/>
                <dgm:constr type="ctrX" for="ch" forName="accent_5" refType="w"/>
                <dgm:constr type="ctrXOff" for="ch" forName="accent_5" refType="h" fact="-0.1809"/>
                <dgm:constr type="r" for="ch" forName="text_5" refType="ctrX" refFor="ch" refForName="accent_5"/>
                <dgm:constr type="rOff" for="ch" forName="text_5" refType="ctrXOff" refFor="ch" refForName="accent_5"/>
                <dgm:constr type="l" for="ch" forName="text_5"/>
                <dgm:constr type="w" for="ch" forName="text_5" refType="h" refFor="ch" refForName="text_5" op="gte"/>
                <dgm:constr type="h" for="ch" forName="text_5" refType="h" refFor="ch" refForName="accent_5" fact="0.8"/>
                <dgm:constr type="ctrY" for="ch" forName="text_5" refType="ctrY" refFor="ch" refForName="accent_5"/>
                <dgm:constr type="rMarg" for="ch" forName="text_5" refType="w" refFor="ch" refForName="accent_5" fact="1.8"/>
                <dgm:constr type="h" for="ch" forName="accent_6" refType="h" fact="0.1316"/>
                <dgm:constr type="w" for="ch" forName="accent_6" refType="h" refFor="ch" refForName="accent_6" op="equ"/>
                <dgm:constr type="ctrY" for="ch" forName="accent_6" refType="h" fact="0.8947"/>
                <dgm:constr type="ctrX" for="ch" forName="accent_6" refType="w"/>
                <dgm:constr type="ctrXOff" for="ch" forName="accent_6" refType="h" fact="-0.0943"/>
                <dgm:constr type="r" for="ch" forName="text_6" refType="ctrX" refFor="ch" refForName="accent_6"/>
                <dgm:constr type="rOff" for="ch" forName="text_6" refType="ctrXOff" refFor="ch" refForName="accent_6"/>
                <dgm:constr type="l" for="ch" forName="text_6"/>
                <dgm:constr type="w" for="ch" forName="text_6" refType="h" refFor="ch" refForName="text_6" op="gte"/>
                <dgm:constr type="h" for="ch" forName="text_6" refType="h" refFor="ch" refForName="accent_6" fact="0.8"/>
                <dgm:constr type="ctrY" for="ch" forName="text_6" refType="ctrY" refFor="ch" refForName="accent_6"/>
                <dgm:constr type="rMarg" for="ch" forName="text_6" refType="w" refFor="ch" refForName="accent_6" fact="1.8"/>
                <dgm:constr type="primFontSz" for="ch" ptType="node" op="equ" val="65"/>
              </dgm:constrLst>
            </dgm:if>
            <dgm:else name="Name20">
              <dgm:constrLst>
                <dgm:constr type="h" for="ch" forName="cycle" refType="h"/>
                <dgm:constr type="w" for="ch" forName="cycle" refType="h" refFor="ch" refForName="cycle" fact="0.26"/>
                <dgm:constr type="r" for="ch" forName="cycle" refType="w"/>
                <dgm:constr type="ctrY" for="ch" forName="cycle" refType="h" fact="0.5"/>
                <dgm:constr type="diam" for="ch" forName="cycle" refType="h" fact="1.344"/>
                <dgm:constr type="h" for="ch" forName="accent_1" refType="h" fact="0.1136"/>
                <dgm:constr type="w" for="ch" forName="accent_1" refType="h" refFor="ch" refForName="accent_1" op="equ"/>
                <dgm:constr type="ctrY" for="ch" forName="accent_1" refType="h" fact="0.0909"/>
                <dgm:constr type="ctrX" for="ch" forName="accent_1" refType="w"/>
                <dgm:constr type="ctrXOff" for="ch" forName="accent_1" refType="h" fact="-0.0835"/>
                <dgm:constr type="r" for="ch" forName="text_1" refType="ctrX" refFor="ch" refForName="accent_1"/>
                <dgm:constr type="rOff" for="ch" forName="text_1" refType="ctrXOff" refFor="ch" refForName="accent_1"/>
                <dgm:constr type="l" for="ch" forName="text_1"/>
                <dgm:constr type="w" for="ch" forName="text_1" refType="h" refFor="ch" refForName="text_1" op="gte"/>
                <dgm:constr type="h" for="ch" forName="text_1" refType="h" refFor="ch" refForName="accent_1" fact="0.8"/>
                <dgm:constr type="ctrY" for="ch" forName="text_1" refType="ctrY" refFor="ch" refForName="accent_1"/>
                <dgm:constr type="rMarg" for="ch" forName="text_1" refType="w" refFor="ch" refForName="accent_1" fact="1.8"/>
                <dgm:constr type="h" for="ch" forName="accent_2" refType="h" fact="0.1136"/>
                <dgm:constr type="w" for="ch" forName="accent_2" refType="h" refFor="ch" refForName="accent_2" op="equ"/>
                <dgm:constr type="ctrY" for="ch" forName="accent_2" refType="h" fact="0.2273"/>
                <dgm:constr type="ctrX" for="ch" forName="accent_2" refType="w"/>
                <dgm:constr type="ctrXOff" for="ch" forName="accent_2" refType="h" fact="-0.1658"/>
                <dgm:constr type="r" for="ch" forName="text_2" refType="ctrX" refFor="ch" refForName="accent_2"/>
                <dgm:constr type="rOff" for="ch" forName="text_2" refType="ctrXOff" refFor="ch" refForName="accent_2"/>
                <dgm:constr type="l" for="ch" forName="text_2"/>
                <dgm:constr type="w" for="ch" forName="text_2" refType="h" refFor="ch" refForName="text_2" op="gte"/>
                <dgm:constr type="h" for="ch" forName="text_2" refType="h" refFor="ch" refForName="accent_2" fact="0.8"/>
                <dgm:constr type="ctrY" for="ch" forName="text_2" refType="ctrY" refFor="ch" refForName="accent_2"/>
                <dgm:constr type="rMarg" for="ch" forName="text_2" refType="w" refFor="ch" refForName="accent_2" fact="1.8"/>
                <dgm:constr type="h" for="ch" forName="accent_3" refType="h" fact="0.1136"/>
                <dgm:constr type="w" for="ch" forName="accent_3" refType="h" refFor="ch" refForName="accent_3" op="equ"/>
                <dgm:constr type="ctrY" for="ch" forName="accent_3" refType="h" fact="0.3636"/>
                <dgm:constr type="ctrX" for="ch" forName="accent_3" refType="w"/>
                <dgm:constr type="ctrXOff" for="ch" forName="accent_3" refType="h" fact="-0.2109"/>
                <dgm:constr type="r" for="ch" forName="text_3" refType="ctrX" refFor="ch" refForName="accent_3"/>
                <dgm:constr type="rOff" for="ch" forName="text_3" refType="ctrXOff" refFor="ch" refForName="accent_3"/>
                <dgm:constr type="l" for="ch" forName="text_3"/>
                <dgm:constr type="w" for="ch" forName="text_3" refType="h" refFor="ch" refForName="text_3" op="gte"/>
                <dgm:constr type="h" for="ch" forName="text_3" refType="h" refFor="ch" refForName="accent_3" fact="0.8"/>
                <dgm:constr type="ctrY" for="ch" forName="text_3" refType="ctrY" refFor="ch" refForName="accent_3"/>
                <dgm:constr type="rMarg" for="ch" forName="text_3" refType="w" refFor="ch" refForName="accent_3" fact="1.8"/>
                <dgm:constr type="h" for="ch" forName="accent_4" refType="h" fact="0.1136"/>
                <dgm:constr type="w" for="ch" forName="accent_4" refType="h" refFor="ch" refForName="accent_4" op="equ"/>
                <dgm:constr type="ctrY" for="ch" forName="accent_4" refType="h" fact="0.5"/>
                <dgm:constr type="ctrX" for="ch" forName="accent_4" refType="w"/>
                <dgm:constr type="ctrXOff" for="ch" forName="accent_4" refType="h" fact="-0.2253"/>
                <dgm:constr type="r" for="ch" forName="text_4" refType="ctrX" refFor="ch" refForName="accent_4"/>
                <dgm:constr type="rOff" for="ch" forName="text_4" refType="ctrXOff" refFor="ch" refForName="accent_4"/>
                <dgm:constr type="l" for="ch" forName="text_4"/>
                <dgm:constr type="w" for="ch" forName="text_4" refType="h" refFor="ch" refForName="text_4" op="gte"/>
                <dgm:constr type="h" for="ch" forName="text_4" refType="h" refFor="ch" refForName="accent_4" fact="0.8"/>
                <dgm:constr type="ctrY" for="ch" forName="text_4" refType="ctrY" refFor="ch" refForName="accent_4"/>
                <dgm:constr type="rMarg" for="ch" forName="text_4" refType="w" refFor="ch" refForName="accent_4" fact="1.8"/>
                <dgm:constr type="h" for="ch" forName="accent_5" refType="h" fact="0.1136"/>
                <dgm:constr type="w" for="ch" forName="accent_5" refType="h" refFor="ch" refForName="accent_5" op="equ"/>
                <dgm:constr type="ctrY" for="ch" forName="accent_5" refType="h" fact="0.6364"/>
                <dgm:constr type="ctrX" for="ch" forName="accent_5" refType="w"/>
                <dgm:constr type="ctrXOff" for="ch" forName="accent_5" refType="h" fact="-0.2109"/>
                <dgm:constr type="r" for="ch" forName="text_5" refType="ctrX" refFor="ch" refForName="accent_5"/>
                <dgm:constr type="rOff" for="ch" forName="text_5" refType="ctrXOff" refFor="ch" refForName="accent_5"/>
                <dgm:constr type="l" for="ch" forName="text_5"/>
                <dgm:constr type="w" for="ch" forName="text_5" refType="h" refFor="ch" refForName="text_5" op="gte"/>
                <dgm:constr type="h" for="ch" forName="text_5" refType="h" refFor="ch" refForName="accent_5" fact="0.8"/>
                <dgm:constr type="ctrY" for="ch" forName="text_5" refType="ctrY" refFor="ch" refForName="accent_5"/>
                <dgm:constr type="rMarg" for="ch" forName="text_5" refType="w" refFor="ch" refForName="accent_5" fact="1.8"/>
                <dgm:constr type="h" for="ch" forName="accent_6" refType="h" fact="0.1136"/>
                <dgm:constr type="w" for="ch" forName="accent_6" refType="h" refFor="ch" refForName="accent_6" op="equ"/>
                <dgm:constr type="ctrY" for="ch" forName="accent_6" refType="h" fact="0.7727"/>
                <dgm:constr type="ctrX" for="ch" forName="accent_6" refType="w"/>
                <dgm:constr type="ctrXOff" for="ch" forName="accent_6" refType="h" fact="-0.1658"/>
                <dgm:constr type="r" for="ch" forName="text_6" refType="ctrX" refFor="ch" refForName="accent_6"/>
                <dgm:constr type="rOff" for="ch" forName="text_6" refType="ctrXOff" refFor="ch" refForName="accent_6"/>
                <dgm:constr type="l" for="ch" forName="text_6"/>
                <dgm:constr type="w" for="ch" forName="text_6" refType="h" refFor="ch" refForName="text_6" op="gte"/>
                <dgm:constr type="h" for="ch" forName="text_6" refType="h" refFor="ch" refForName="accent_6" fact="0.8"/>
                <dgm:constr type="ctrY" for="ch" forName="text_6" refType="ctrY" refFor="ch" refForName="accent_6"/>
                <dgm:constr type="rMarg" for="ch" forName="text_6" refType="w" refFor="ch" refForName="accent_6" fact="1.8"/>
                <dgm:constr type="h" for="ch" forName="accent_7" refType="h" fact="0.1136"/>
                <dgm:constr type="w" for="ch" forName="accent_7" refType="h" refFor="ch" refForName="accent_7" op="equ"/>
                <dgm:constr type="ctrY" for="ch" forName="accent_7" refType="h" fact="0.9091"/>
                <dgm:constr type="ctrX" for="ch" forName="accent_7" refType="w"/>
                <dgm:constr type="ctrXOff" for="ch" forName="accent_7" refType="h" fact="-0.0835"/>
                <dgm:constr type="r" for="ch" forName="text_7" refType="ctrX" refFor="ch" refForName="accent_7"/>
                <dgm:constr type="rOff" for="ch" forName="text_7" refType="ctrXOff" refFor="ch" refForName="accent_7"/>
                <dgm:constr type="l" for="ch" forName="text_7"/>
                <dgm:constr type="w" for="ch" forName="text_7" refType="h" refFor="ch" refForName="text_7" op="gte"/>
                <dgm:constr type="h" for="ch" forName="text_7" refType="h" refFor="ch" refForName="accent_7" fact="0.8"/>
                <dgm:constr type="ctrY" for="ch" forName="text_7" refType="ctrY" refFor="ch" refForName="accent_7"/>
                <dgm:constr type="rMarg" for="ch" forName="text_7" refType="w" refFor="ch" refForName="accent_7" fact="1.8"/>
                <dgm:constr type="primFontSz" for="ch" ptType="node" op="equ" val="65"/>
              </dgm:constrLst>
            </dgm:else>
          </dgm:choose>
        </dgm:else>
      </dgm:choose>
      <dgm:layoutNode name="cycle">
        <dgm:choose name="Name21">
          <dgm:if name="Name22" func="var" arg="dir" op="equ" val="norm">
            <dgm:alg type="cycle">
              <dgm:param type="stAng" val="45"/>
              <dgm:param type="spanAng" val="90"/>
            </dgm:alg>
          </dgm:if>
          <dgm:else name="Name23">
            <dgm:alg type="cycle">
              <dgm:param type="stAng" val="225"/>
              <dgm:param type="spanAng" val="90"/>
            </dgm:alg>
          </dgm:else>
        </dgm:choose>
        <dgm:shape xmlns:r="http://schemas.openxmlformats.org/officeDocument/2006/relationships" r:blip="">
          <dgm:adjLst/>
        </dgm:shape>
        <dgm:presOf/>
        <dgm:constrLst>
          <dgm:constr type="w" for="ch" val="1"/>
          <dgm:constr type="h" for="ch" val="1"/>
          <dgm:constr type="diam" for="ch" forName="conn" refType="diam"/>
        </dgm:constrLst>
        <dgm:layoutNode name="srcNode">
          <dgm:alg type="sp"/>
          <dgm:shape xmlns:r="http://schemas.openxmlformats.org/officeDocument/2006/relationships" type="rect" r:blip="" hideGeom="1">
            <dgm:adjLst/>
          </dgm:shape>
          <dgm:presOf/>
        </dgm:layoutNode>
        <dgm:layoutNode name="conn" styleLbl="parChTrans1D2">
          <dgm:alg type="conn">
            <dgm:param type="connRout" val="curve"/>
            <dgm:param type="srcNode" val="srcNode"/>
            <dgm:param type="dstNode" val="dstNode"/>
            <dgm:param type="begPts" val="ctr"/>
            <dgm:param type="endPts" val="ctr"/>
            <dgm:param type="endSty" val="noArr"/>
          </dgm:alg>
          <dgm:shape xmlns:r="http://schemas.openxmlformats.org/officeDocument/2006/relationships" type="conn" r:blip="">
            <dgm:adjLst/>
          </dgm:shape>
          <dgm:presOf axis="desOrSelf" ptType="sibTrans" hideLastTrans="0" st="0" cnt="1"/>
          <dgm:constrLst>
            <dgm:constr type="begPad"/>
            <dgm:constr type="endPad"/>
          </dgm:constrLst>
        </dgm:layoutNode>
        <dgm:layoutNode name="extraNode">
          <dgm:alg type="sp"/>
          <dgm:shape xmlns:r="http://schemas.openxmlformats.org/officeDocument/2006/relationships" type="rect" r:blip="" hideGeom="1">
            <dgm:adjLst/>
          </dgm:shape>
          <dgm:presOf/>
        </dgm:layoutNode>
        <dgm:layoutNode name="dstNode">
          <dgm:alg type="sp"/>
          <dgm:shape xmlns:r="http://schemas.openxmlformats.org/officeDocument/2006/relationships" type="rect" r:blip="" hideGeom="1">
            <dgm:adjLst/>
          </dgm:shape>
          <dgm:presOf/>
        </dgm:layoutNode>
      </dgm:layoutNode>
      <dgm:forEach name="wrapper" axis="self" ptType="parTrans">
        <dgm:forEach name="wrapper2" axis="self" ptType="sibTrans" st="2">
          <dgm:forEach name="accentRepeat" axis="self">
            <dgm:layoutNode name="accentRepeatNode" styleLbl="solidFgAcc1">
              <dgm:alg type="sp"/>
              <dgm:shape xmlns:r="http://schemas.openxmlformats.org/officeDocument/2006/relationships" type="ellipse" r:blip="">
                <dgm:adjLst/>
              </dgm:shape>
              <dgm:presOf/>
            </dgm:layoutNode>
          </dgm:forEach>
        </dgm:forEach>
      </dgm:forEach>
      <dgm:forEach name="Name24" axis="ch" ptType="node" cnt="1">
        <dgm:layoutNode name="text_1" styleLbl="node1">
          <dgm:varLst>
            <dgm:bulletEnabled val="1"/>
          </dgm:varLst>
          <dgm:choose name="Name25">
            <dgm:if name="Name26" func="var" arg="dir" op="equ" val="norm">
              <dgm:alg type="tx">
                <dgm:param type="parTxLTRAlign" val="l"/>
                <dgm:param type="shpTxLTRAlignCh" val="l"/>
                <dgm:param type="parTxRTLAlign" val="l"/>
                <dgm:param type="shpTxRTLAlignCh" val="l"/>
              </dgm:alg>
            </dgm:if>
            <dgm:else name="Name27">
              <dgm:alg type="tx">
                <dgm:param type="parTxLTRAlign" val="r"/>
                <dgm:param type="shpTxLTRAlignCh" val="r"/>
                <dgm:param type="parTxRTLAlign" val="r"/>
                <dgm:param type="shpTxRTLAlignCh" val="r"/>
              </dgm:alg>
            </dgm:else>
          </dgm:choose>
          <dgm:shape xmlns:r="http://schemas.openxmlformats.org/officeDocument/2006/relationships" type="rect" r:blip="">
            <dgm:adjLst/>
          </dgm:shape>
          <dgm:presOf axis="desOrSelf" ptType="node"/>
          <dgm:constrLst>
            <dgm:constr type="primFontSz" val="65"/>
            <dgm:constr type="lMarg" refType="primFontSz" fact="0.2"/>
            <dgm:constr type="rMarg" refType="primFontSz" fact="0.2"/>
            <dgm:constr type="tMarg" refType="primFontSz" fact="0.2"/>
            <dgm:constr type="bMarg" refType="primFontSz" fact="0.2"/>
          </dgm:constrLst>
          <dgm:ruleLst>
            <dgm:rule type="primFontSz" val="5" fact="NaN" max="NaN"/>
          </dgm:ruleLst>
        </dgm:layoutNode>
        <dgm:layoutNode name="accent_1">
          <dgm:alg type="sp"/>
          <dgm:shape xmlns:r="http://schemas.openxmlformats.org/officeDocument/2006/relationships" r:blip="">
            <dgm:adjLst/>
          </dgm:shape>
          <dgm:presOf/>
          <dgm:constrLst/>
          <dgm:forEach name="Name28" ref="accentRepeat"/>
        </dgm:layoutNode>
      </dgm:forEach>
      <dgm:forEach name="Name29" axis="ch" ptType="node" st="2" cnt="1">
        <dgm:layoutNode name="text_2" styleLbl="node1">
          <dgm:varLst>
            <dgm:bulletEnabled val="1"/>
          </dgm:varLst>
          <dgm:choose name="Name30">
            <dgm:if name="Name31" func="var" arg="dir" op="equ" val="norm">
              <dgm:alg type="tx">
                <dgm:param type="parTxLTRAlign" val="l"/>
                <dgm:param type="shpTxLTRAlignCh" val="l"/>
                <dgm:param type="parTxRTLAlign" val="l"/>
                <dgm:param type="shpTxRTLAlignCh" val="l"/>
              </dgm:alg>
            </dgm:if>
            <dgm:else name="Name32">
              <dgm:alg type="tx">
                <dgm:param type="parTxLTRAlign" val="r"/>
                <dgm:param type="shpTxLTRAlignCh" val="r"/>
                <dgm:param type="parTxRTLAlign" val="r"/>
                <dgm:param type="shpTxRTLAlignCh" val="r"/>
              </dgm:alg>
            </dgm:else>
          </dgm:choose>
          <dgm:shape xmlns:r="http://schemas.openxmlformats.org/officeDocument/2006/relationships" type="rect" r:blip="">
            <dgm:adjLst/>
          </dgm:shape>
          <dgm:presOf axis="desOrSelf" ptType="node"/>
          <dgm:constrLst>
            <dgm:constr type="primFontSz" val="65"/>
            <dgm:constr type="lMarg" refType="primFontSz" fact="0.2"/>
            <dgm:constr type="rMarg" refType="primFontSz" fact="0.2"/>
            <dgm:constr type="tMarg" refType="primFontSz" fact="0.2"/>
            <dgm:constr type="bMarg" refType="primFontSz" fact="0.2"/>
          </dgm:constrLst>
          <dgm:ruleLst>
            <dgm:rule type="primFontSz" val="5" fact="NaN" max="NaN"/>
          </dgm:ruleLst>
        </dgm:layoutNode>
        <dgm:layoutNode name="accent_2">
          <dgm:alg type="sp"/>
          <dgm:shape xmlns:r="http://schemas.openxmlformats.org/officeDocument/2006/relationships" r:blip="">
            <dgm:adjLst/>
          </dgm:shape>
          <dgm:presOf/>
          <dgm:constrLst/>
          <dgm:forEach name="Name33" ref="accentRepeat"/>
        </dgm:layoutNode>
      </dgm:forEach>
      <dgm:forEach name="Name34" axis="ch" ptType="node" st="3" cnt="1">
        <dgm:layoutNode name="text_3" styleLbl="node1">
          <dgm:varLst>
            <dgm:bulletEnabled val="1"/>
          </dgm:varLst>
          <dgm:choose name="Name35">
            <dgm:if name="Name36" func="var" arg="dir" op="equ" val="norm">
              <dgm:alg type="tx">
                <dgm:param type="parTxLTRAlign" val="l"/>
                <dgm:param type="shpTxLTRAlignCh" val="l"/>
                <dgm:param type="parTxRTLAlign" val="l"/>
                <dgm:param type="shpTxRTLAlignCh" val="l"/>
              </dgm:alg>
            </dgm:if>
            <dgm:else name="Name37">
              <dgm:alg type="tx">
                <dgm:param type="parTxLTRAlign" val="r"/>
                <dgm:param type="shpTxLTRAlignCh" val="r"/>
                <dgm:param type="parTxRTLAlign" val="r"/>
                <dgm:param type="shpTxRTLAlignCh" val="r"/>
              </dgm:alg>
            </dgm:else>
          </dgm:choose>
          <dgm:shape xmlns:r="http://schemas.openxmlformats.org/officeDocument/2006/relationships" type="rect" r:blip="">
            <dgm:adjLst/>
          </dgm:shape>
          <dgm:presOf axis="desOrSelf" ptType="node"/>
          <dgm:constrLst>
            <dgm:constr type="primFontSz" val="65"/>
            <dgm:constr type="lMarg" refType="primFontSz" fact="0.2"/>
            <dgm:constr type="rMarg" refType="primFontSz" fact="0.2"/>
            <dgm:constr type="tMarg" refType="primFontSz" fact="0.2"/>
            <dgm:constr type="bMarg" refType="primFontSz" fact="0.2"/>
          </dgm:constrLst>
          <dgm:ruleLst>
            <dgm:rule type="primFontSz" val="5" fact="NaN" max="NaN"/>
          </dgm:ruleLst>
        </dgm:layoutNode>
        <dgm:layoutNode name="accent_3">
          <dgm:alg type="sp"/>
          <dgm:shape xmlns:r="http://schemas.openxmlformats.org/officeDocument/2006/relationships" r:blip="">
            <dgm:adjLst/>
          </dgm:shape>
          <dgm:presOf/>
          <dgm:constrLst/>
          <dgm:forEach name="Name38" ref="accentRepeat"/>
        </dgm:layoutNode>
      </dgm:forEach>
      <dgm:forEach name="Name39" axis="ch" ptType="node" st="4" cnt="1">
        <dgm:layoutNode name="text_4" styleLbl="node1">
          <dgm:varLst>
            <dgm:bulletEnabled val="1"/>
          </dgm:varLst>
          <dgm:choose name="Name40">
            <dgm:if name="Name41" func="var" arg="dir" op="equ" val="norm">
              <dgm:alg type="tx">
                <dgm:param type="parTxLTRAlign" val="l"/>
                <dgm:param type="shpTxLTRAlignCh" val="l"/>
                <dgm:param type="parTxRTLAlign" val="l"/>
                <dgm:param type="shpTxRTLAlignCh" val="l"/>
              </dgm:alg>
            </dgm:if>
            <dgm:else name="Name42">
              <dgm:alg type="tx">
                <dgm:param type="parTxLTRAlign" val="r"/>
                <dgm:param type="shpTxLTRAlignCh" val="r"/>
                <dgm:param type="parTxRTLAlign" val="r"/>
                <dgm:param type="shpTxRTLAlignCh" val="r"/>
              </dgm:alg>
            </dgm:else>
          </dgm:choose>
          <dgm:shape xmlns:r="http://schemas.openxmlformats.org/officeDocument/2006/relationships" type="rect" r:blip="">
            <dgm:adjLst/>
          </dgm:shape>
          <dgm:presOf axis="desOrSelf" ptType="node"/>
          <dgm:constrLst>
            <dgm:constr type="primFontSz" val="65"/>
            <dgm:constr type="lMarg" refType="primFontSz" fact="0.2"/>
            <dgm:constr type="rMarg" refType="primFontSz" fact="0.2"/>
            <dgm:constr type="tMarg" refType="primFontSz" fact="0.2"/>
            <dgm:constr type="bMarg" refType="primFontSz" fact="0.2"/>
          </dgm:constrLst>
          <dgm:ruleLst>
            <dgm:rule type="primFontSz" val="5" fact="NaN" max="NaN"/>
          </dgm:ruleLst>
        </dgm:layoutNode>
        <dgm:layoutNode name="accent_4">
          <dgm:alg type="sp"/>
          <dgm:shape xmlns:r="http://schemas.openxmlformats.org/officeDocument/2006/relationships" r:blip="">
            <dgm:adjLst/>
          </dgm:shape>
          <dgm:presOf/>
          <dgm:constrLst/>
          <dgm:forEach name="Name43" ref="accentRepeat"/>
        </dgm:layoutNode>
      </dgm:forEach>
      <dgm:forEach name="Name44" axis="ch" ptType="node" st="5" cnt="1">
        <dgm:layoutNode name="text_5" styleLbl="node1">
          <dgm:varLst>
            <dgm:bulletEnabled val="1"/>
          </dgm:varLst>
          <dgm:choose name="Name45">
            <dgm:if name="Name46" func="var" arg="dir" op="equ" val="norm">
              <dgm:alg type="tx">
                <dgm:param type="parTxLTRAlign" val="l"/>
                <dgm:param type="shpTxLTRAlignCh" val="l"/>
                <dgm:param type="parTxRTLAlign" val="l"/>
                <dgm:param type="shpTxRTLAlignCh" val="l"/>
              </dgm:alg>
            </dgm:if>
            <dgm:else name="Name47">
              <dgm:alg type="tx">
                <dgm:param type="parTxLTRAlign" val="r"/>
                <dgm:param type="shpTxLTRAlignCh" val="r"/>
                <dgm:param type="parTxRTLAlign" val="r"/>
                <dgm:param type="shpTxRTLAlignCh" val="r"/>
              </dgm:alg>
            </dgm:else>
          </dgm:choose>
          <dgm:shape xmlns:r="http://schemas.openxmlformats.org/officeDocument/2006/relationships" type="rect" r:blip="">
            <dgm:adjLst/>
          </dgm:shape>
          <dgm:presOf axis="desOrSelf" ptType="node"/>
          <dgm:constrLst>
            <dgm:constr type="primFontSz" val="65"/>
            <dgm:constr type="lMarg" refType="primFontSz" fact="0.2"/>
            <dgm:constr type="rMarg" refType="primFontSz" fact="0.2"/>
            <dgm:constr type="tMarg" refType="primFontSz" fact="0.2"/>
            <dgm:constr type="bMarg" refType="primFontSz" fact="0.2"/>
          </dgm:constrLst>
          <dgm:ruleLst>
            <dgm:rule type="primFontSz" val="5" fact="NaN" max="NaN"/>
          </dgm:ruleLst>
        </dgm:layoutNode>
        <dgm:layoutNode name="accent_5">
          <dgm:alg type="sp"/>
          <dgm:shape xmlns:r="http://schemas.openxmlformats.org/officeDocument/2006/relationships" r:blip="">
            <dgm:adjLst/>
          </dgm:shape>
          <dgm:presOf/>
          <dgm:constrLst/>
          <dgm:forEach name="Name48" ref="accentRepeat"/>
        </dgm:layoutNode>
      </dgm:forEach>
      <dgm:forEach name="Name49" axis="ch" ptType="node" st="6" cnt="1">
        <dgm:layoutNode name="text_6" styleLbl="node1">
          <dgm:varLst>
            <dgm:bulletEnabled val="1"/>
          </dgm:varLst>
          <dgm:choose name="Name50">
            <dgm:if name="Name51" func="var" arg="dir" op="equ" val="norm">
              <dgm:alg type="tx">
                <dgm:param type="parTxLTRAlign" val="l"/>
                <dgm:param type="shpTxLTRAlignCh" val="l"/>
                <dgm:param type="parTxRTLAlign" val="l"/>
                <dgm:param type="shpTxRTLAlignCh" val="l"/>
              </dgm:alg>
            </dgm:if>
            <dgm:else name="Name52">
              <dgm:alg type="tx">
                <dgm:param type="parTxLTRAlign" val="r"/>
                <dgm:param type="shpTxLTRAlignCh" val="r"/>
                <dgm:param type="parTxRTLAlign" val="r"/>
                <dgm:param type="shpTxRTLAlignCh" val="r"/>
              </dgm:alg>
            </dgm:else>
          </dgm:choose>
          <dgm:shape xmlns:r="http://schemas.openxmlformats.org/officeDocument/2006/relationships" type="rect" r:blip="">
            <dgm:adjLst/>
          </dgm:shape>
          <dgm:presOf axis="desOrSelf" ptType="node"/>
          <dgm:constrLst>
            <dgm:constr type="primFontSz" val="65"/>
            <dgm:constr type="lMarg" refType="primFontSz" fact="0.2"/>
            <dgm:constr type="rMarg" refType="primFontSz" fact="0.2"/>
            <dgm:constr type="tMarg" refType="primFontSz" fact="0.2"/>
            <dgm:constr type="bMarg" refType="primFontSz" fact="0.2"/>
          </dgm:constrLst>
          <dgm:ruleLst>
            <dgm:rule type="primFontSz" val="5" fact="NaN" max="NaN"/>
          </dgm:ruleLst>
        </dgm:layoutNode>
        <dgm:layoutNode name="accent_6">
          <dgm:alg type="sp"/>
          <dgm:shape xmlns:r="http://schemas.openxmlformats.org/officeDocument/2006/relationships" r:blip="">
            <dgm:adjLst/>
          </dgm:shape>
          <dgm:presOf/>
          <dgm:constrLst/>
          <dgm:forEach name="Name53" ref="accentRepeat"/>
        </dgm:layoutNode>
      </dgm:forEach>
      <dgm:forEach name="Name54" axis="ch" ptType="node" st="7" cnt="1">
        <dgm:layoutNode name="text_7" styleLbl="node1">
          <dgm:varLst>
            <dgm:bulletEnabled val="1"/>
          </dgm:varLst>
          <dgm:choose name="Name55">
            <dgm:if name="Name56" func="var" arg="dir" op="equ" val="norm">
              <dgm:alg type="tx">
                <dgm:param type="parTxLTRAlign" val="l"/>
                <dgm:param type="shpTxLTRAlignCh" val="l"/>
                <dgm:param type="parTxRTLAlign" val="l"/>
                <dgm:param type="shpTxRTLAlignCh" val="l"/>
              </dgm:alg>
            </dgm:if>
            <dgm:else name="Name57">
              <dgm:alg type="tx">
                <dgm:param type="parTxLTRAlign" val="r"/>
                <dgm:param type="shpTxLTRAlignCh" val="r"/>
                <dgm:param type="parTxRTLAlign" val="r"/>
                <dgm:param type="shpTxRTLAlignCh" val="r"/>
              </dgm:alg>
            </dgm:else>
          </dgm:choose>
          <dgm:shape xmlns:r="http://schemas.openxmlformats.org/officeDocument/2006/relationships" type="rect" r:blip="">
            <dgm:adjLst/>
          </dgm:shape>
          <dgm:presOf axis="desOrSelf" ptType="node"/>
          <dgm:constrLst>
            <dgm:constr type="primFontSz" val="65"/>
            <dgm:constr type="lMarg" refType="primFontSz" fact="0.2"/>
            <dgm:constr type="rMarg" refType="primFontSz" fact="0.2"/>
            <dgm:constr type="tMarg" refType="primFontSz" fact="0.2"/>
            <dgm:constr type="bMarg" refType="primFontSz" fact="0.2"/>
          </dgm:constrLst>
          <dgm:ruleLst>
            <dgm:rule type="primFontSz" val="5" fact="NaN" max="NaN"/>
          </dgm:ruleLst>
        </dgm:layoutNode>
        <dgm:layoutNode name="accent_7">
          <dgm:alg type="sp"/>
          <dgm:shape xmlns:r="http://schemas.openxmlformats.org/officeDocument/2006/relationships" r:blip="">
            <dgm:adjLst/>
          </dgm:shape>
          <dgm:presOf/>
          <dgm:constrLst/>
          <dgm:forEach name="Name58" ref="accentRepeat"/>
        </dgm:layoutNode>
      </dgm:forEach>
    </dgm:layoutNode>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4">
  <dgm:title val=""/>
  <dgm:desc val=""/>
  <dgm:catLst>
    <dgm:cat type="simple" pri="104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3">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2D4">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2">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4.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7BB5ADD9-B259-4723-AB74-93F7C09566BD}" type="datetimeFigureOut">
              <a:rPr lang="en-GB" smtClean="0"/>
              <a:t>25/02/2026</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45CB8CE2-6E8A-48DD-82D0-4CB024FA00D9}" type="slidenum">
              <a:rPr lang="en-GB" smtClean="0"/>
              <a:t>‹#›</a:t>
            </a:fld>
            <a:endParaRPr lang="en-GB"/>
          </a:p>
        </p:txBody>
      </p:sp>
    </p:spTree>
    <p:extLst>
      <p:ext uri="{BB962C8B-B14F-4D97-AF65-F5344CB8AC3E}">
        <p14:creationId xmlns:p14="http://schemas.microsoft.com/office/powerpoint/2010/main" val="2371828858"/>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45CB8CE2-6E8A-48DD-82D0-4CB024FA00D9}" type="slidenum">
              <a:rPr lang="en-GB" smtClean="0"/>
              <a:t>1</a:t>
            </a:fld>
            <a:endParaRPr lang="en-GB"/>
          </a:p>
        </p:txBody>
      </p:sp>
    </p:spTree>
    <p:extLst>
      <p:ext uri="{BB962C8B-B14F-4D97-AF65-F5344CB8AC3E}">
        <p14:creationId xmlns:p14="http://schemas.microsoft.com/office/powerpoint/2010/main" val="3683440024"/>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E6AE3A5-0132-F714-22D6-5A07856097A8}"/>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3F0B7209-62C5-D134-37D9-A8678BA81923}"/>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8B91196C-A72B-0CA0-1F3F-967BF5C5207A}"/>
              </a:ext>
            </a:extLst>
          </p:cNvPr>
          <p:cNvSpPr>
            <a:spLocks noGrp="1"/>
          </p:cNvSpPr>
          <p:nvPr>
            <p:ph type="dt" sz="half" idx="10"/>
          </p:nvPr>
        </p:nvSpPr>
        <p:spPr/>
        <p:txBody>
          <a:bodyPr/>
          <a:lstStyle/>
          <a:p>
            <a:fld id="{66ED097E-4559-4CEF-96B2-84338D797527}" type="datetime1">
              <a:rPr lang="en-GB" smtClean="0"/>
              <a:t>25/02/2026</a:t>
            </a:fld>
            <a:endParaRPr lang="en-GB"/>
          </a:p>
        </p:txBody>
      </p:sp>
      <p:sp>
        <p:nvSpPr>
          <p:cNvPr id="5" name="Footer Placeholder 4">
            <a:extLst>
              <a:ext uri="{FF2B5EF4-FFF2-40B4-BE49-F238E27FC236}">
                <a16:creationId xmlns:a16="http://schemas.microsoft.com/office/drawing/2014/main" id="{2F517B1F-3F49-B2FA-C184-A21D95DCE6D5}"/>
              </a:ext>
            </a:extLst>
          </p:cNvPr>
          <p:cNvSpPr>
            <a:spLocks noGrp="1"/>
          </p:cNvSpPr>
          <p:nvPr>
            <p:ph type="ftr" sz="quarter" idx="11"/>
          </p:nvPr>
        </p:nvSpPr>
        <p:spPr/>
        <p:txBody>
          <a:bodyPr/>
          <a:lstStyle/>
          <a:p>
            <a:r>
              <a:rPr lang="en-GB"/>
              <a:t>Dr Simona Ferraraccio</a:t>
            </a:r>
          </a:p>
        </p:txBody>
      </p:sp>
      <p:sp>
        <p:nvSpPr>
          <p:cNvPr id="6" name="Slide Number Placeholder 5">
            <a:extLst>
              <a:ext uri="{FF2B5EF4-FFF2-40B4-BE49-F238E27FC236}">
                <a16:creationId xmlns:a16="http://schemas.microsoft.com/office/drawing/2014/main" id="{3FE14E9A-6B1F-EEEC-673F-37C0A848119D}"/>
              </a:ext>
            </a:extLst>
          </p:cNvPr>
          <p:cNvSpPr>
            <a:spLocks noGrp="1"/>
          </p:cNvSpPr>
          <p:nvPr>
            <p:ph type="sldNum" sz="quarter" idx="12"/>
          </p:nvPr>
        </p:nvSpPr>
        <p:spPr/>
        <p:txBody>
          <a:bodyPr/>
          <a:lstStyle/>
          <a:p>
            <a:fld id="{DAF5AA2D-ED6E-446B-B9F8-1F64F74EAEAC}" type="slidenum">
              <a:rPr lang="en-GB" smtClean="0"/>
              <a:t>‹#›</a:t>
            </a:fld>
            <a:endParaRPr lang="en-GB"/>
          </a:p>
        </p:txBody>
      </p:sp>
    </p:spTree>
    <p:extLst>
      <p:ext uri="{BB962C8B-B14F-4D97-AF65-F5344CB8AC3E}">
        <p14:creationId xmlns:p14="http://schemas.microsoft.com/office/powerpoint/2010/main" val="186456241"/>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22A16FB-D69A-0152-534D-08AABED62725}"/>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8E88CBB4-9110-7DAF-267B-F7FACF391CC7}"/>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FD409208-4637-B7DA-8425-BAFB3637BD91}"/>
              </a:ext>
            </a:extLst>
          </p:cNvPr>
          <p:cNvSpPr>
            <a:spLocks noGrp="1"/>
          </p:cNvSpPr>
          <p:nvPr>
            <p:ph type="dt" sz="half" idx="10"/>
          </p:nvPr>
        </p:nvSpPr>
        <p:spPr/>
        <p:txBody>
          <a:bodyPr/>
          <a:lstStyle/>
          <a:p>
            <a:fld id="{6E84189B-893D-4213-B81C-BA14EFB508F4}" type="datetime1">
              <a:rPr lang="en-GB" smtClean="0"/>
              <a:t>25/02/2026</a:t>
            </a:fld>
            <a:endParaRPr lang="en-GB"/>
          </a:p>
        </p:txBody>
      </p:sp>
      <p:sp>
        <p:nvSpPr>
          <p:cNvPr id="5" name="Footer Placeholder 4">
            <a:extLst>
              <a:ext uri="{FF2B5EF4-FFF2-40B4-BE49-F238E27FC236}">
                <a16:creationId xmlns:a16="http://schemas.microsoft.com/office/drawing/2014/main" id="{1F65A4BB-1264-BD0A-89EA-E2F9B2491263}"/>
              </a:ext>
            </a:extLst>
          </p:cNvPr>
          <p:cNvSpPr>
            <a:spLocks noGrp="1"/>
          </p:cNvSpPr>
          <p:nvPr>
            <p:ph type="ftr" sz="quarter" idx="11"/>
          </p:nvPr>
        </p:nvSpPr>
        <p:spPr/>
        <p:txBody>
          <a:bodyPr/>
          <a:lstStyle/>
          <a:p>
            <a:r>
              <a:rPr lang="en-GB"/>
              <a:t>Dr Simona Ferraraccio</a:t>
            </a:r>
          </a:p>
        </p:txBody>
      </p:sp>
      <p:sp>
        <p:nvSpPr>
          <p:cNvPr id="6" name="Slide Number Placeholder 5">
            <a:extLst>
              <a:ext uri="{FF2B5EF4-FFF2-40B4-BE49-F238E27FC236}">
                <a16:creationId xmlns:a16="http://schemas.microsoft.com/office/drawing/2014/main" id="{9D3C5D64-2C7F-900C-912F-D711554A81D0}"/>
              </a:ext>
            </a:extLst>
          </p:cNvPr>
          <p:cNvSpPr>
            <a:spLocks noGrp="1"/>
          </p:cNvSpPr>
          <p:nvPr>
            <p:ph type="sldNum" sz="quarter" idx="12"/>
          </p:nvPr>
        </p:nvSpPr>
        <p:spPr/>
        <p:txBody>
          <a:bodyPr/>
          <a:lstStyle/>
          <a:p>
            <a:fld id="{DAF5AA2D-ED6E-446B-B9F8-1F64F74EAEAC}" type="slidenum">
              <a:rPr lang="en-GB" smtClean="0"/>
              <a:t>‹#›</a:t>
            </a:fld>
            <a:endParaRPr lang="en-GB"/>
          </a:p>
        </p:txBody>
      </p:sp>
    </p:spTree>
    <p:extLst>
      <p:ext uri="{BB962C8B-B14F-4D97-AF65-F5344CB8AC3E}">
        <p14:creationId xmlns:p14="http://schemas.microsoft.com/office/powerpoint/2010/main" val="3689519270"/>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AA6B7EB-8D30-1AB0-0A22-89C1CB20EC61}"/>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33431BED-3DEE-421E-146F-E11F20B37910}"/>
              </a:ext>
            </a:extLst>
          </p:cNvPr>
          <p:cNvSpPr>
            <a:spLocks noGrp="1"/>
          </p:cNvSpPr>
          <p:nvPr>
            <p:ph type="body" idx="1"/>
          </p:nvPr>
        </p:nvSpPr>
        <p:spPr>
          <a:xfrm>
            <a:off x="831850" y="4589463"/>
            <a:ext cx="10515600" cy="1500187"/>
          </a:xfrm>
        </p:spPr>
        <p:txBody>
          <a:bodyPr/>
          <a:lstStyle>
            <a:lvl1pPr marL="0" indent="0">
              <a:buNone/>
              <a:defRPr sz="2400">
                <a:solidFill>
                  <a:schemeClr val="tx1">
                    <a:tint val="82000"/>
                  </a:schemeClr>
                </a:solidFill>
              </a:defRPr>
            </a:lvl1pPr>
            <a:lvl2pPr marL="457200" indent="0">
              <a:buNone/>
              <a:defRPr sz="2000">
                <a:solidFill>
                  <a:schemeClr val="tx1">
                    <a:tint val="82000"/>
                  </a:schemeClr>
                </a:solidFill>
              </a:defRPr>
            </a:lvl2pPr>
            <a:lvl3pPr marL="914400" indent="0">
              <a:buNone/>
              <a:defRPr sz="1800">
                <a:solidFill>
                  <a:schemeClr val="tx1">
                    <a:tint val="82000"/>
                  </a:schemeClr>
                </a:solidFill>
              </a:defRPr>
            </a:lvl3pPr>
            <a:lvl4pPr marL="1371600" indent="0">
              <a:buNone/>
              <a:defRPr sz="1600">
                <a:solidFill>
                  <a:schemeClr val="tx1">
                    <a:tint val="82000"/>
                  </a:schemeClr>
                </a:solidFill>
              </a:defRPr>
            </a:lvl4pPr>
            <a:lvl5pPr marL="1828800" indent="0">
              <a:buNone/>
              <a:defRPr sz="1600">
                <a:solidFill>
                  <a:schemeClr val="tx1">
                    <a:tint val="82000"/>
                  </a:schemeClr>
                </a:solidFill>
              </a:defRPr>
            </a:lvl5pPr>
            <a:lvl6pPr marL="2286000" indent="0">
              <a:buNone/>
              <a:defRPr sz="1600">
                <a:solidFill>
                  <a:schemeClr val="tx1">
                    <a:tint val="82000"/>
                  </a:schemeClr>
                </a:solidFill>
              </a:defRPr>
            </a:lvl6pPr>
            <a:lvl7pPr marL="2743200" indent="0">
              <a:buNone/>
              <a:defRPr sz="1600">
                <a:solidFill>
                  <a:schemeClr val="tx1">
                    <a:tint val="82000"/>
                  </a:schemeClr>
                </a:solidFill>
              </a:defRPr>
            </a:lvl7pPr>
            <a:lvl8pPr marL="3200400" indent="0">
              <a:buNone/>
              <a:defRPr sz="1600">
                <a:solidFill>
                  <a:schemeClr val="tx1">
                    <a:tint val="82000"/>
                  </a:schemeClr>
                </a:solidFill>
              </a:defRPr>
            </a:lvl8pPr>
            <a:lvl9pPr marL="3657600" indent="0">
              <a:buNone/>
              <a:defRPr sz="1600">
                <a:solidFill>
                  <a:schemeClr val="tx1">
                    <a:tint val="82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560AAC2E-7DFE-5652-C857-622E0FF67966}"/>
              </a:ext>
            </a:extLst>
          </p:cNvPr>
          <p:cNvSpPr>
            <a:spLocks noGrp="1"/>
          </p:cNvSpPr>
          <p:nvPr>
            <p:ph type="dt" sz="half" idx="10"/>
          </p:nvPr>
        </p:nvSpPr>
        <p:spPr/>
        <p:txBody>
          <a:bodyPr/>
          <a:lstStyle/>
          <a:p>
            <a:fld id="{DFAAF746-D671-4C70-93A1-D6CD01EA00B7}" type="datetime1">
              <a:rPr lang="en-GB" smtClean="0"/>
              <a:t>25/02/2026</a:t>
            </a:fld>
            <a:endParaRPr lang="en-GB"/>
          </a:p>
        </p:txBody>
      </p:sp>
      <p:sp>
        <p:nvSpPr>
          <p:cNvPr id="5" name="Footer Placeholder 4">
            <a:extLst>
              <a:ext uri="{FF2B5EF4-FFF2-40B4-BE49-F238E27FC236}">
                <a16:creationId xmlns:a16="http://schemas.microsoft.com/office/drawing/2014/main" id="{394B2BDD-4449-C7D8-49A5-8EF567B0C14D}"/>
              </a:ext>
            </a:extLst>
          </p:cNvPr>
          <p:cNvSpPr>
            <a:spLocks noGrp="1"/>
          </p:cNvSpPr>
          <p:nvPr>
            <p:ph type="ftr" sz="quarter" idx="11"/>
          </p:nvPr>
        </p:nvSpPr>
        <p:spPr/>
        <p:txBody>
          <a:bodyPr/>
          <a:lstStyle/>
          <a:p>
            <a:r>
              <a:rPr lang="en-GB"/>
              <a:t>Dr Simona Ferraraccio</a:t>
            </a:r>
          </a:p>
        </p:txBody>
      </p:sp>
      <p:sp>
        <p:nvSpPr>
          <p:cNvPr id="6" name="Slide Number Placeholder 5">
            <a:extLst>
              <a:ext uri="{FF2B5EF4-FFF2-40B4-BE49-F238E27FC236}">
                <a16:creationId xmlns:a16="http://schemas.microsoft.com/office/drawing/2014/main" id="{5F2C863E-B8BD-5B1F-539B-9FCDB8C71CB1}"/>
              </a:ext>
            </a:extLst>
          </p:cNvPr>
          <p:cNvSpPr>
            <a:spLocks noGrp="1"/>
          </p:cNvSpPr>
          <p:nvPr>
            <p:ph type="sldNum" sz="quarter" idx="12"/>
          </p:nvPr>
        </p:nvSpPr>
        <p:spPr/>
        <p:txBody>
          <a:bodyPr/>
          <a:lstStyle/>
          <a:p>
            <a:fld id="{DAF5AA2D-ED6E-446B-B9F8-1F64F74EAEAC}" type="slidenum">
              <a:rPr lang="en-GB" smtClean="0"/>
              <a:t>‹#›</a:t>
            </a:fld>
            <a:endParaRPr lang="en-GB"/>
          </a:p>
        </p:txBody>
      </p:sp>
    </p:spTree>
    <p:extLst>
      <p:ext uri="{BB962C8B-B14F-4D97-AF65-F5344CB8AC3E}">
        <p14:creationId xmlns:p14="http://schemas.microsoft.com/office/powerpoint/2010/main" val="2573154823"/>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1FA022E-FD7D-BB12-6C1F-A81CF326B6E2}"/>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1E81EBA8-AC1D-3DED-6953-9278DC7D7589}"/>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6CE9E490-4C16-7846-8658-4DB92CD9ABDA}"/>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8EEED479-0EA2-FE18-F76A-8783292F1B7F}"/>
              </a:ext>
            </a:extLst>
          </p:cNvPr>
          <p:cNvSpPr>
            <a:spLocks noGrp="1"/>
          </p:cNvSpPr>
          <p:nvPr>
            <p:ph type="dt" sz="half" idx="10"/>
          </p:nvPr>
        </p:nvSpPr>
        <p:spPr/>
        <p:txBody>
          <a:bodyPr/>
          <a:lstStyle/>
          <a:p>
            <a:fld id="{8404B434-610C-4161-9A77-058D47427854}" type="datetime1">
              <a:rPr lang="en-GB" smtClean="0"/>
              <a:t>25/02/2026</a:t>
            </a:fld>
            <a:endParaRPr lang="en-GB"/>
          </a:p>
        </p:txBody>
      </p:sp>
      <p:sp>
        <p:nvSpPr>
          <p:cNvPr id="6" name="Footer Placeholder 5">
            <a:extLst>
              <a:ext uri="{FF2B5EF4-FFF2-40B4-BE49-F238E27FC236}">
                <a16:creationId xmlns:a16="http://schemas.microsoft.com/office/drawing/2014/main" id="{5BAE4A01-1039-98C3-7E8B-1EE131493D07}"/>
              </a:ext>
            </a:extLst>
          </p:cNvPr>
          <p:cNvSpPr>
            <a:spLocks noGrp="1"/>
          </p:cNvSpPr>
          <p:nvPr>
            <p:ph type="ftr" sz="quarter" idx="11"/>
          </p:nvPr>
        </p:nvSpPr>
        <p:spPr/>
        <p:txBody>
          <a:bodyPr/>
          <a:lstStyle/>
          <a:p>
            <a:r>
              <a:rPr lang="en-GB"/>
              <a:t>Dr Simona Ferraraccio</a:t>
            </a:r>
          </a:p>
        </p:txBody>
      </p:sp>
      <p:sp>
        <p:nvSpPr>
          <p:cNvPr id="7" name="Slide Number Placeholder 6">
            <a:extLst>
              <a:ext uri="{FF2B5EF4-FFF2-40B4-BE49-F238E27FC236}">
                <a16:creationId xmlns:a16="http://schemas.microsoft.com/office/drawing/2014/main" id="{7CB642AE-28FD-92B7-AFBA-468C57571CB2}"/>
              </a:ext>
            </a:extLst>
          </p:cNvPr>
          <p:cNvSpPr>
            <a:spLocks noGrp="1"/>
          </p:cNvSpPr>
          <p:nvPr>
            <p:ph type="sldNum" sz="quarter" idx="12"/>
          </p:nvPr>
        </p:nvSpPr>
        <p:spPr/>
        <p:txBody>
          <a:bodyPr/>
          <a:lstStyle/>
          <a:p>
            <a:fld id="{DAF5AA2D-ED6E-446B-B9F8-1F64F74EAEAC}" type="slidenum">
              <a:rPr lang="en-GB" smtClean="0"/>
              <a:t>‹#›</a:t>
            </a:fld>
            <a:endParaRPr lang="en-GB"/>
          </a:p>
        </p:txBody>
      </p:sp>
    </p:spTree>
    <p:extLst>
      <p:ext uri="{BB962C8B-B14F-4D97-AF65-F5344CB8AC3E}">
        <p14:creationId xmlns:p14="http://schemas.microsoft.com/office/powerpoint/2010/main" val="858433805"/>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35C57A6-CCFB-BF2C-B7B0-B3EBEF45317A}"/>
              </a:ext>
            </a:extLst>
          </p:cNvPr>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0125C1DC-C198-52B5-DD1F-1009C0B1DE08}"/>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38F6EC63-AD5A-402D-5A43-0F5D2FEA5D00}"/>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E5CE8817-4559-22ED-C821-88BB7D9781ED}"/>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C104120D-3F43-E02C-4414-6A8AE51944EC}"/>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9E1305D1-1909-8FB4-FE6F-EC43EC81077E}"/>
              </a:ext>
            </a:extLst>
          </p:cNvPr>
          <p:cNvSpPr>
            <a:spLocks noGrp="1"/>
          </p:cNvSpPr>
          <p:nvPr>
            <p:ph type="dt" sz="half" idx="10"/>
          </p:nvPr>
        </p:nvSpPr>
        <p:spPr/>
        <p:txBody>
          <a:bodyPr/>
          <a:lstStyle/>
          <a:p>
            <a:fld id="{05541362-8933-4E2B-A973-8B401D0B7F41}" type="datetime1">
              <a:rPr lang="en-GB" smtClean="0"/>
              <a:t>25/02/2026</a:t>
            </a:fld>
            <a:endParaRPr lang="en-GB"/>
          </a:p>
        </p:txBody>
      </p:sp>
      <p:sp>
        <p:nvSpPr>
          <p:cNvPr id="8" name="Footer Placeholder 7">
            <a:extLst>
              <a:ext uri="{FF2B5EF4-FFF2-40B4-BE49-F238E27FC236}">
                <a16:creationId xmlns:a16="http://schemas.microsoft.com/office/drawing/2014/main" id="{95C2B502-ADF1-DF53-7307-49E61FF45D2C}"/>
              </a:ext>
            </a:extLst>
          </p:cNvPr>
          <p:cNvSpPr>
            <a:spLocks noGrp="1"/>
          </p:cNvSpPr>
          <p:nvPr>
            <p:ph type="ftr" sz="quarter" idx="11"/>
          </p:nvPr>
        </p:nvSpPr>
        <p:spPr/>
        <p:txBody>
          <a:bodyPr/>
          <a:lstStyle/>
          <a:p>
            <a:r>
              <a:rPr lang="en-GB"/>
              <a:t>Dr Simona Ferraraccio</a:t>
            </a:r>
          </a:p>
        </p:txBody>
      </p:sp>
      <p:sp>
        <p:nvSpPr>
          <p:cNvPr id="9" name="Slide Number Placeholder 8">
            <a:extLst>
              <a:ext uri="{FF2B5EF4-FFF2-40B4-BE49-F238E27FC236}">
                <a16:creationId xmlns:a16="http://schemas.microsoft.com/office/drawing/2014/main" id="{D13C5918-8202-A7E6-B60F-D0B74DB32A9E}"/>
              </a:ext>
            </a:extLst>
          </p:cNvPr>
          <p:cNvSpPr>
            <a:spLocks noGrp="1"/>
          </p:cNvSpPr>
          <p:nvPr>
            <p:ph type="sldNum" sz="quarter" idx="12"/>
          </p:nvPr>
        </p:nvSpPr>
        <p:spPr/>
        <p:txBody>
          <a:bodyPr/>
          <a:lstStyle/>
          <a:p>
            <a:fld id="{DAF5AA2D-ED6E-446B-B9F8-1F64F74EAEAC}" type="slidenum">
              <a:rPr lang="en-GB" smtClean="0"/>
              <a:t>‹#›</a:t>
            </a:fld>
            <a:endParaRPr lang="en-GB"/>
          </a:p>
        </p:txBody>
      </p:sp>
    </p:spTree>
    <p:extLst>
      <p:ext uri="{BB962C8B-B14F-4D97-AF65-F5344CB8AC3E}">
        <p14:creationId xmlns:p14="http://schemas.microsoft.com/office/powerpoint/2010/main" val="349372169"/>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EA29B5A-F1CA-A5B0-7C3F-18A70830FBBA}"/>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D0FF5521-AC22-1F1A-A14B-FAECD76292F1}"/>
              </a:ext>
            </a:extLst>
          </p:cNvPr>
          <p:cNvSpPr>
            <a:spLocks noGrp="1"/>
          </p:cNvSpPr>
          <p:nvPr>
            <p:ph type="dt" sz="half" idx="10"/>
          </p:nvPr>
        </p:nvSpPr>
        <p:spPr/>
        <p:txBody>
          <a:bodyPr/>
          <a:lstStyle/>
          <a:p>
            <a:fld id="{837AA71B-AF69-403D-862D-68C96097B47E}" type="datetime1">
              <a:rPr lang="en-GB" smtClean="0"/>
              <a:t>25/02/2026</a:t>
            </a:fld>
            <a:endParaRPr lang="en-GB"/>
          </a:p>
        </p:txBody>
      </p:sp>
      <p:sp>
        <p:nvSpPr>
          <p:cNvPr id="4" name="Footer Placeholder 3">
            <a:extLst>
              <a:ext uri="{FF2B5EF4-FFF2-40B4-BE49-F238E27FC236}">
                <a16:creationId xmlns:a16="http://schemas.microsoft.com/office/drawing/2014/main" id="{67DF37A4-CEE7-D068-BE4F-333ECEF2731A}"/>
              </a:ext>
            </a:extLst>
          </p:cNvPr>
          <p:cNvSpPr>
            <a:spLocks noGrp="1"/>
          </p:cNvSpPr>
          <p:nvPr>
            <p:ph type="ftr" sz="quarter" idx="11"/>
          </p:nvPr>
        </p:nvSpPr>
        <p:spPr/>
        <p:txBody>
          <a:bodyPr/>
          <a:lstStyle/>
          <a:p>
            <a:r>
              <a:rPr lang="en-GB"/>
              <a:t>Dr Simona Ferraraccio</a:t>
            </a:r>
          </a:p>
        </p:txBody>
      </p:sp>
      <p:sp>
        <p:nvSpPr>
          <p:cNvPr id="5" name="Slide Number Placeholder 4">
            <a:extLst>
              <a:ext uri="{FF2B5EF4-FFF2-40B4-BE49-F238E27FC236}">
                <a16:creationId xmlns:a16="http://schemas.microsoft.com/office/drawing/2014/main" id="{CA7AF26C-B55B-630D-C5B9-7F3D548259AC}"/>
              </a:ext>
            </a:extLst>
          </p:cNvPr>
          <p:cNvSpPr>
            <a:spLocks noGrp="1"/>
          </p:cNvSpPr>
          <p:nvPr>
            <p:ph type="sldNum" sz="quarter" idx="12"/>
          </p:nvPr>
        </p:nvSpPr>
        <p:spPr/>
        <p:txBody>
          <a:bodyPr/>
          <a:lstStyle/>
          <a:p>
            <a:fld id="{DAF5AA2D-ED6E-446B-B9F8-1F64F74EAEAC}" type="slidenum">
              <a:rPr lang="en-GB" smtClean="0"/>
              <a:t>‹#›</a:t>
            </a:fld>
            <a:endParaRPr lang="en-GB"/>
          </a:p>
        </p:txBody>
      </p:sp>
    </p:spTree>
    <p:extLst>
      <p:ext uri="{BB962C8B-B14F-4D97-AF65-F5344CB8AC3E}">
        <p14:creationId xmlns:p14="http://schemas.microsoft.com/office/powerpoint/2010/main" val="4214828235"/>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B11CE403-D50A-2512-7848-7452B5273192}"/>
              </a:ext>
            </a:extLst>
          </p:cNvPr>
          <p:cNvSpPr>
            <a:spLocks noGrp="1"/>
          </p:cNvSpPr>
          <p:nvPr>
            <p:ph type="dt" sz="half" idx="10"/>
          </p:nvPr>
        </p:nvSpPr>
        <p:spPr/>
        <p:txBody>
          <a:bodyPr/>
          <a:lstStyle/>
          <a:p>
            <a:fld id="{10401458-9AF0-46FB-96FB-355E8BCF6C39}" type="datetime1">
              <a:rPr lang="en-GB" smtClean="0"/>
              <a:t>25/02/2026</a:t>
            </a:fld>
            <a:endParaRPr lang="en-GB"/>
          </a:p>
        </p:txBody>
      </p:sp>
      <p:sp>
        <p:nvSpPr>
          <p:cNvPr id="3" name="Footer Placeholder 2">
            <a:extLst>
              <a:ext uri="{FF2B5EF4-FFF2-40B4-BE49-F238E27FC236}">
                <a16:creationId xmlns:a16="http://schemas.microsoft.com/office/drawing/2014/main" id="{6899B6C3-18E6-C55F-3D78-674E888E13D1}"/>
              </a:ext>
            </a:extLst>
          </p:cNvPr>
          <p:cNvSpPr>
            <a:spLocks noGrp="1"/>
          </p:cNvSpPr>
          <p:nvPr>
            <p:ph type="ftr" sz="quarter" idx="11"/>
          </p:nvPr>
        </p:nvSpPr>
        <p:spPr/>
        <p:txBody>
          <a:bodyPr/>
          <a:lstStyle/>
          <a:p>
            <a:r>
              <a:rPr lang="en-GB"/>
              <a:t>Dr Simona Ferraraccio</a:t>
            </a:r>
          </a:p>
        </p:txBody>
      </p:sp>
      <p:sp>
        <p:nvSpPr>
          <p:cNvPr id="4" name="Slide Number Placeholder 3">
            <a:extLst>
              <a:ext uri="{FF2B5EF4-FFF2-40B4-BE49-F238E27FC236}">
                <a16:creationId xmlns:a16="http://schemas.microsoft.com/office/drawing/2014/main" id="{833265FC-25E9-91E1-C64A-22E03841ABE8}"/>
              </a:ext>
            </a:extLst>
          </p:cNvPr>
          <p:cNvSpPr>
            <a:spLocks noGrp="1"/>
          </p:cNvSpPr>
          <p:nvPr>
            <p:ph type="sldNum" sz="quarter" idx="12"/>
          </p:nvPr>
        </p:nvSpPr>
        <p:spPr/>
        <p:txBody>
          <a:bodyPr/>
          <a:lstStyle/>
          <a:p>
            <a:fld id="{DAF5AA2D-ED6E-446B-B9F8-1F64F74EAEAC}" type="slidenum">
              <a:rPr lang="en-GB" smtClean="0"/>
              <a:t>‹#›</a:t>
            </a:fld>
            <a:endParaRPr lang="en-GB"/>
          </a:p>
        </p:txBody>
      </p:sp>
    </p:spTree>
    <p:extLst>
      <p:ext uri="{BB962C8B-B14F-4D97-AF65-F5344CB8AC3E}">
        <p14:creationId xmlns:p14="http://schemas.microsoft.com/office/powerpoint/2010/main" val="1483542148"/>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93478B4-B18E-97CE-B656-4F7D69EE03CB}"/>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3BB48033-13A3-48E8-7118-FB302BD54DA0}"/>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BB575264-40A3-B96A-D1ED-2C72EC5DADDA}"/>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87F26FE0-540F-0E8E-04D8-C2CB201128A1}"/>
              </a:ext>
            </a:extLst>
          </p:cNvPr>
          <p:cNvSpPr>
            <a:spLocks noGrp="1"/>
          </p:cNvSpPr>
          <p:nvPr>
            <p:ph type="dt" sz="half" idx="10"/>
          </p:nvPr>
        </p:nvSpPr>
        <p:spPr/>
        <p:txBody>
          <a:bodyPr/>
          <a:lstStyle/>
          <a:p>
            <a:fld id="{64B0DB39-A70E-4D91-B9F4-E251E40033B5}" type="datetime1">
              <a:rPr lang="en-GB" smtClean="0"/>
              <a:t>25/02/2026</a:t>
            </a:fld>
            <a:endParaRPr lang="en-GB"/>
          </a:p>
        </p:txBody>
      </p:sp>
      <p:sp>
        <p:nvSpPr>
          <p:cNvPr id="6" name="Footer Placeholder 5">
            <a:extLst>
              <a:ext uri="{FF2B5EF4-FFF2-40B4-BE49-F238E27FC236}">
                <a16:creationId xmlns:a16="http://schemas.microsoft.com/office/drawing/2014/main" id="{4C5584B3-9C9B-6E4E-85E9-C8E3B0CD5AE9}"/>
              </a:ext>
            </a:extLst>
          </p:cNvPr>
          <p:cNvSpPr>
            <a:spLocks noGrp="1"/>
          </p:cNvSpPr>
          <p:nvPr>
            <p:ph type="ftr" sz="quarter" idx="11"/>
          </p:nvPr>
        </p:nvSpPr>
        <p:spPr/>
        <p:txBody>
          <a:bodyPr/>
          <a:lstStyle/>
          <a:p>
            <a:r>
              <a:rPr lang="en-GB"/>
              <a:t>Dr Simona Ferraraccio</a:t>
            </a:r>
          </a:p>
        </p:txBody>
      </p:sp>
      <p:sp>
        <p:nvSpPr>
          <p:cNvPr id="7" name="Slide Number Placeholder 6">
            <a:extLst>
              <a:ext uri="{FF2B5EF4-FFF2-40B4-BE49-F238E27FC236}">
                <a16:creationId xmlns:a16="http://schemas.microsoft.com/office/drawing/2014/main" id="{CB7C88B4-D9A3-4C93-974B-38892E7E1BDF}"/>
              </a:ext>
            </a:extLst>
          </p:cNvPr>
          <p:cNvSpPr>
            <a:spLocks noGrp="1"/>
          </p:cNvSpPr>
          <p:nvPr>
            <p:ph type="sldNum" sz="quarter" idx="12"/>
          </p:nvPr>
        </p:nvSpPr>
        <p:spPr/>
        <p:txBody>
          <a:bodyPr/>
          <a:lstStyle/>
          <a:p>
            <a:fld id="{DAF5AA2D-ED6E-446B-B9F8-1F64F74EAEAC}" type="slidenum">
              <a:rPr lang="en-GB" smtClean="0"/>
              <a:t>‹#›</a:t>
            </a:fld>
            <a:endParaRPr lang="en-GB"/>
          </a:p>
        </p:txBody>
      </p:sp>
    </p:spTree>
    <p:extLst>
      <p:ext uri="{BB962C8B-B14F-4D97-AF65-F5344CB8AC3E}">
        <p14:creationId xmlns:p14="http://schemas.microsoft.com/office/powerpoint/2010/main" val="1963062191"/>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7DC0AD1-241C-AC93-41FF-0FFBA6A036D6}"/>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7675B460-401E-AB04-BE11-077A6DD28E15}"/>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074DBB55-296B-40B6-AF18-4BF9E7817F0D}"/>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F75FFD8F-F753-53A6-6E4F-91CDD49AE73B}"/>
              </a:ext>
            </a:extLst>
          </p:cNvPr>
          <p:cNvSpPr>
            <a:spLocks noGrp="1"/>
          </p:cNvSpPr>
          <p:nvPr>
            <p:ph type="dt" sz="half" idx="10"/>
          </p:nvPr>
        </p:nvSpPr>
        <p:spPr/>
        <p:txBody>
          <a:bodyPr/>
          <a:lstStyle/>
          <a:p>
            <a:fld id="{AC672412-C69F-4D79-B0F3-FD11ED112503}" type="datetime1">
              <a:rPr lang="en-GB" smtClean="0"/>
              <a:t>25/02/2026</a:t>
            </a:fld>
            <a:endParaRPr lang="en-GB"/>
          </a:p>
        </p:txBody>
      </p:sp>
      <p:sp>
        <p:nvSpPr>
          <p:cNvPr id="6" name="Footer Placeholder 5">
            <a:extLst>
              <a:ext uri="{FF2B5EF4-FFF2-40B4-BE49-F238E27FC236}">
                <a16:creationId xmlns:a16="http://schemas.microsoft.com/office/drawing/2014/main" id="{988BAFBA-C9BB-1E51-BF41-841C2D142069}"/>
              </a:ext>
            </a:extLst>
          </p:cNvPr>
          <p:cNvSpPr>
            <a:spLocks noGrp="1"/>
          </p:cNvSpPr>
          <p:nvPr>
            <p:ph type="ftr" sz="quarter" idx="11"/>
          </p:nvPr>
        </p:nvSpPr>
        <p:spPr/>
        <p:txBody>
          <a:bodyPr/>
          <a:lstStyle/>
          <a:p>
            <a:r>
              <a:rPr lang="en-GB"/>
              <a:t>Dr Simona Ferraraccio</a:t>
            </a:r>
          </a:p>
        </p:txBody>
      </p:sp>
      <p:sp>
        <p:nvSpPr>
          <p:cNvPr id="7" name="Slide Number Placeholder 6">
            <a:extLst>
              <a:ext uri="{FF2B5EF4-FFF2-40B4-BE49-F238E27FC236}">
                <a16:creationId xmlns:a16="http://schemas.microsoft.com/office/drawing/2014/main" id="{2D69C00A-71ED-F19F-7633-E15B498AF349}"/>
              </a:ext>
            </a:extLst>
          </p:cNvPr>
          <p:cNvSpPr>
            <a:spLocks noGrp="1"/>
          </p:cNvSpPr>
          <p:nvPr>
            <p:ph type="sldNum" sz="quarter" idx="12"/>
          </p:nvPr>
        </p:nvSpPr>
        <p:spPr/>
        <p:txBody>
          <a:bodyPr/>
          <a:lstStyle/>
          <a:p>
            <a:fld id="{DAF5AA2D-ED6E-446B-B9F8-1F64F74EAEAC}" type="slidenum">
              <a:rPr lang="en-GB" smtClean="0"/>
              <a:t>‹#›</a:t>
            </a:fld>
            <a:endParaRPr lang="en-GB"/>
          </a:p>
        </p:txBody>
      </p:sp>
    </p:spTree>
    <p:extLst>
      <p:ext uri="{BB962C8B-B14F-4D97-AF65-F5344CB8AC3E}">
        <p14:creationId xmlns:p14="http://schemas.microsoft.com/office/powerpoint/2010/main" val="4135211869"/>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A883E36-CE0C-2BA5-A78C-6EE51D321BC1}"/>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F8CA579E-F293-6E5C-6039-3F67A8427F49}"/>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4E1CB6C5-3FE7-1A08-9C55-D9B8926B70AD}"/>
              </a:ext>
            </a:extLst>
          </p:cNvPr>
          <p:cNvSpPr>
            <a:spLocks noGrp="1"/>
          </p:cNvSpPr>
          <p:nvPr>
            <p:ph type="dt" sz="half" idx="10"/>
          </p:nvPr>
        </p:nvSpPr>
        <p:spPr/>
        <p:txBody>
          <a:bodyPr/>
          <a:lstStyle/>
          <a:p>
            <a:fld id="{35181489-DD4A-469E-B5E8-4705316E2FE7}" type="datetime1">
              <a:rPr lang="en-GB" smtClean="0"/>
              <a:t>25/02/2026</a:t>
            </a:fld>
            <a:endParaRPr lang="en-GB"/>
          </a:p>
        </p:txBody>
      </p:sp>
      <p:sp>
        <p:nvSpPr>
          <p:cNvPr id="5" name="Footer Placeholder 4">
            <a:extLst>
              <a:ext uri="{FF2B5EF4-FFF2-40B4-BE49-F238E27FC236}">
                <a16:creationId xmlns:a16="http://schemas.microsoft.com/office/drawing/2014/main" id="{9F6D4B53-5942-48B1-70D8-C73634A4ADBE}"/>
              </a:ext>
            </a:extLst>
          </p:cNvPr>
          <p:cNvSpPr>
            <a:spLocks noGrp="1"/>
          </p:cNvSpPr>
          <p:nvPr>
            <p:ph type="ftr" sz="quarter" idx="11"/>
          </p:nvPr>
        </p:nvSpPr>
        <p:spPr/>
        <p:txBody>
          <a:bodyPr/>
          <a:lstStyle/>
          <a:p>
            <a:r>
              <a:rPr lang="en-GB"/>
              <a:t>Dr Simona Ferraraccio</a:t>
            </a:r>
          </a:p>
        </p:txBody>
      </p:sp>
      <p:sp>
        <p:nvSpPr>
          <p:cNvPr id="6" name="Slide Number Placeholder 5">
            <a:extLst>
              <a:ext uri="{FF2B5EF4-FFF2-40B4-BE49-F238E27FC236}">
                <a16:creationId xmlns:a16="http://schemas.microsoft.com/office/drawing/2014/main" id="{228E06AD-20F5-6851-BB4D-FC9BFCD6ACF2}"/>
              </a:ext>
            </a:extLst>
          </p:cNvPr>
          <p:cNvSpPr>
            <a:spLocks noGrp="1"/>
          </p:cNvSpPr>
          <p:nvPr>
            <p:ph type="sldNum" sz="quarter" idx="12"/>
          </p:nvPr>
        </p:nvSpPr>
        <p:spPr/>
        <p:txBody>
          <a:bodyPr/>
          <a:lstStyle/>
          <a:p>
            <a:fld id="{DAF5AA2D-ED6E-446B-B9F8-1F64F74EAEAC}" type="slidenum">
              <a:rPr lang="en-GB" smtClean="0"/>
              <a:t>‹#›</a:t>
            </a:fld>
            <a:endParaRPr lang="en-GB"/>
          </a:p>
        </p:txBody>
      </p:sp>
    </p:spTree>
    <p:extLst>
      <p:ext uri="{BB962C8B-B14F-4D97-AF65-F5344CB8AC3E}">
        <p14:creationId xmlns:p14="http://schemas.microsoft.com/office/powerpoint/2010/main" val="3933276457"/>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9F7F2952-BEDE-762E-D9E5-8C3DCE62C881}"/>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21C469C4-8338-8D51-C049-FBB11B6565A5}"/>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EC2DDF78-739A-E71F-BE9D-E2F3582D794E}"/>
              </a:ext>
            </a:extLst>
          </p:cNvPr>
          <p:cNvSpPr>
            <a:spLocks noGrp="1"/>
          </p:cNvSpPr>
          <p:nvPr>
            <p:ph type="dt" sz="half" idx="10"/>
          </p:nvPr>
        </p:nvSpPr>
        <p:spPr/>
        <p:txBody>
          <a:bodyPr/>
          <a:lstStyle/>
          <a:p>
            <a:fld id="{EE0B267D-1783-42AF-802F-3E76BE23E167}" type="datetime1">
              <a:rPr lang="en-GB" smtClean="0"/>
              <a:t>25/02/2026</a:t>
            </a:fld>
            <a:endParaRPr lang="en-GB"/>
          </a:p>
        </p:txBody>
      </p:sp>
      <p:sp>
        <p:nvSpPr>
          <p:cNvPr id="5" name="Footer Placeholder 4">
            <a:extLst>
              <a:ext uri="{FF2B5EF4-FFF2-40B4-BE49-F238E27FC236}">
                <a16:creationId xmlns:a16="http://schemas.microsoft.com/office/drawing/2014/main" id="{B26B49EE-9A68-63D0-6561-55390783297B}"/>
              </a:ext>
            </a:extLst>
          </p:cNvPr>
          <p:cNvSpPr>
            <a:spLocks noGrp="1"/>
          </p:cNvSpPr>
          <p:nvPr>
            <p:ph type="ftr" sz="quarter" idx="11"/>
          </p:nvPr>
        </p:nvSpPr>
        <p:spPr/>
        <p:txBody>
          <a:bodyPr/>
          <a:lstStyle/>
          <a:p>
            <a:r>
              <a:rPr lang="en-GB"/>
              <a:t>Dr Simona Ferraraccio</a:t>
            </a:r>
          </a:p>
        </p:txBody>
      </p:sp>
      <p:sp>
        <p:nvSpPr>
          <p:cNvPr id="6" name="Slide Number Placeholder 5">
            <a:extLst>
              <a:ext uri="{FF2B5EF4-FFF2-40B4-BE49-F238E27FC236}">
                <a16:creationId xmlns:a16="http://schemas.microsoft.com/office/drawing/2014/main" id="{F204E08B-A0AA-CF0E-80EB-F120446F6B75}"/>
              </a:ext>
            </a:extLst>
          </p:cNvPr>
          <p:cNvSpPr>
            <a:spLocks noGrp="1"/>
          </p:cNvSpPr>
          <p:nvPr>
            <p:ph type="sldNum" sz="quarter" idx="12"/>
          </p:nvPr>
        </p:nvSpPr>
        <p:spPr/>
        <p:txBody>
          <a:bodyPr/>
          <a:lstStyle/>
          <a:p>
            <a:fld id="{DAF5AA2D-ED6E-446B-B9F8-1F64F74EAEAC}" type="slidenum">
              <a:rPr lang="en-GB" smtClean="0"/>
              <a:t>‹#›</a:t>
            </a:fld>
            <a:endParaRPr lang="en-GB"/>
          </a:p>
        </p:txBody>
      </p:sp>
    </p:spTree>
    <p:extLst>
      <p:ext uri="{BB962C8B-B14F-4D97-AF65-F5344CB8AC3E}">
        <p14:creationId xmlns:p14="http://schemas.microsoft.com/office/powerpoint/2010/main" val="1486001465"/>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21743115-260D-03F4-43D0-08C60CBC8012}"/>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AFBB6B21-A5AF-8FED-5DAB-6EDB154F6193}"/>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87224CF9-6A91-CB70-818B-23B76058E10B}"/>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82000"/>
                  </a:schemeClr>
                </a:solidFill>
              </a:defRPr>
            </a:lvl1pPr>
          </a:lstStyle>
          <a:p>
            <a:fld id="{F17F4A8A-84F5-4C3F-9586-AD754F097446}" type="datetime1">
              <a:rPr lang="en-GB" smtClean="0"/>
              <a:t>25/02/2026</a:t>
            </a:fld>
            <a:endParaRPr lang="en-GB"/>
          </a:p>
        </p:txBody>
      </p:sp>
      <p:sp>
        <p:nvSpPr>
          <p:cNvPr id="5" name="Footer Placeholder 4">
            <a:extLst>
              <a:ext uri="{FF2B5EF4-FFF2-40B4-BE49-F238E27FC236}">
                <a16:creationId xmlns:a16="http://schemas.microsoft.com/office/drawing/2014/main" id="{6169A5A9-0E23-949A-693A-278F06F7DDC8}"/>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82000"/>
                  </a:schemeClr>
                </a:solidFill>
              </a:defRPr>
            </a:lvl1pPr>
          </a:lstStyle>
          <a:p>
            <a:r>
              <a:rPr lang="en-GB"/>
              <a:t>Dr Simona Ferraraccio</a:t>
            </a:r>
          </a:p>
        </p:txBody>
      </p:sp>
      <p:sp>
        <p:nvSpPr>
          <p:cNvPr id="6" name="Slide Number Placeholder 5">
            <a:extLst>
              <a:ext uri="{FF2B5EF4-FFF2-40B4-BE49-F238E27FC236}">
                <a16:creationId xmlns:a16="http://schemas.microsoft.com/office/drawing/2014/main" id="{CB495DF4-9D77-429F-C33C-8AF9C04AEF9B}"/>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82000"/>
                  </a:schemeClr>
                </a:solidFill>
              </a:defRPr>
            </a:lvl1pPr>
          </a:lstStyle>
          <a:p>
            <a:fld id="{DAF5AA2D-ED6E-446B-B9F8-1F64F74EAEAC}" type="slidenum">
              <a:rPr lang="en-GB" smtClean="0"/>
              <a:t>‹#›</a:t>
            </a:fld>
            <a:endParaRPr lang="en-GB"/>
          </a:p>
        </p:txBody>
      </p:sp>
    </p:spTree>
    <p:extLst>
      <p:ext uri="{BB962C8B-B14F-4D97-AF65-F5344CB8AC3E}">
        <p14:creationId xmlns:p14="http://schemas.microsoft.com/office/powerpoint/2010/main" val="4103942089"/>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hf hdr="0" dt="0"/>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1.jpeg"/><Relationship Id="rId2" Type="http://schemas.openxmlformats.org/officeDocument/2006/relationships/notesSlide" Target="../notesSlides/notesSlide1.xml"/><Relationship Id="rId1" Type="http://schemas.openxmlformats.org/officeDocument/2006/relationships/slideLayout" Target="../slideLayouts/slideLayout1.xml"/><Relationship Id="rId4" Type="http://schemas.openxmlformats.org/officeDocument/2006/relationships/image" Target="../media/image2.png"/></Relationships>
</file>

<file path=ppt/slides/_rels/slide2.xml.rels><?xml version="1.0" encoding="UTF-8" standalone="yes"?>
<Relationships xmlns="http://schemas.openxmlformats.org/package/2006/relationships"><Relationship Id="rId8" Type="http://schemas.openxmlformats.org/officeDocument/2006/relationships/image" Target="../media/image2.png"/><Relationship Id="rId3" Type="http://schemas.openxmlformats.org/officeDocument/2006/relationships/diagramData" Target="../diagrams/data1.xml"/><Relationship Id="rId7" Type="http://schemas.microsoft.com/office/2007/relationships/diagramDrawing" Target="../diagrams/drawing1.xml"/><Relationship Id="rId2" Type="http://schemas.openxmlformats.org/officeDocument/2006/relationships/image" Target="../media/image3.jpeg"/><Relationship Id="rId1" Type="http://schemas.openxmlformats.org/officeDocument/2006/relationships/slideLayout" Target="../slideLayouts/slideLayout7.xml"/><Relationship Id="rId6" Type="http://schemas.openxmlformats.org/officeDocument/2006/relationships/diagramColors" Target="../diagrams/colors1.xml"/><Relationship Id="rId5" Type="http://schemas.openxmlformats.org/officeDocument/2006/relationships/diagramQuickStyle" Target="../diagrams/quickStyle1.xml"/><Relationship Id="rId4" Type="http://schemas.openxmlformats.org/officeDocument/2006/relationships/diagramLayout" Target="../diagrams/layout1.xml"/></Relationships>
</file>

<file path=ppt/slides/_rels/slide3.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image" Target="../media/image4.png"/><Relationship Id="rId1" Type="http://schemas.openxmlformats.org/officeDocument/2006/relationships/slideLayout" Target="../slideLayouts/slideLayout1.xml"/></Relationships>
</file>

<file path=ppt/slides/_rels/slide4.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image" Target="../media/image5.png"/><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diagramData" Target="../diagrams/data2.xml"/><Relationship Id="rId7" Type="http://schemas.microsoft.com/office/2007/relationships/diagramDrawing" Target="../diagrams/drawing2.xml"/><Relationship Id="rId2" Type="http://schemas.openxmlformats.org/officeDocument/2006/relationships/image" Target="../media/image2.png"/><Relationship Id="rId1" Type="http://schemas.openxmlformats.org/officeDocument/2006/relationships/slideLayout" Target="../slideLayouts/slideLayout2.xml"/><Relationship Id="rId6" Type="http://schemas.openxmlformats.org/officeDocument/2006/relationships/diagramColors" Target="../diagrams/colors2.xml"/><Relationship Id="rId5" Type="http://schemas.openxmlformats.org/officeDocument/2006/relationships/diagramQuickStyle" Target="../diagrams/quickStyle2.xml"/><Relationship Id="rId4" Type="http://schemas.openxmlformats.org/officeDocument/2006/relationships/diagramLayout" Target="../diagrams/layout2.xml"/></Relationships>
</file>

<file path=ppt/slides/_rels/slide6.xml.rels><?xml version="1.0" encoding="UTF-8" standalone="yes"?>
<Relationships xmlns="http://schemas.openxmlformats.org/package/2006/relationships"><Relationship Id="rId8" Type="http://schemas.openxmlformats.org/officeDocument/2006/relationships/image" Target="../media/image2.png"/><Relationship Id="rId3" Type="http://schemas.openxmlformats.org/officeDocument/2006/relationships/diagramData" Target="../diagrams/data3.xml"/><Relationship Id="rId7" Type="http://schemas.microsoft.com/office/2007/relationships/diagramDrawing" Target="../diagrams/drawing3.xml"/><Relationship Id="rId2" Type="http://schemas.openxmlformats.org/officeDocument/2006/relationships/image" Target="../media/image3.jpeg"/><Relationship Id="rId1" Type="http://schemas.openxmlformats.org/officeDocument/2006/relationships/slideLayout" Target="../slideLayouts/slideLayout2.xml"/><Relationship Id="rId6" Type="http://schemas.openxmlformats.org/officeDocument/2006/relationships/diagramColors" Target="../diagrams/colors3.xml"/><Relationship Id="rId5" Type="http://schemas.openxmlformats.org/officeDocument/2006/relationships/diagramQuickStyle" Target="../diagrams/quickStyle3.xml"/><Relationship Id="rId4" Type="http://schemas.openxmlformats.org/officeDocument/2006/relationships/diagramLayout" Target="../diagrams/layout3.xml"/></Relationships>
</file>

<file path=ppt/slides/_rels/slide7.xml.rels><?xml version="1.0" encoding="UTF-8" standalone="yes"?>
<Relationships xmlns="http://schemas.openxmlformats.org/package/2006/relationships"><Relationship Id="rId3" Type="http://schemas.openxmlformats.org/officeDocument/2006/relationships/hyperlink" Target="https://www.dreamstime.com/human-behaviour-mind-map-concept-presentations-reports-human-behaviour-mind-map-concept-presentations-reports-image231350786" TargetMode="External"/><Relationship Id="rId2" Type="http://schemas.openxmlformats.org/officeDocument/2006/relationships/image" Target="../media/image9.jpg"/><Relationship Id="rId1" Type="http://schemas.openxmlformats.org/officeDocument/2006/relationships/slideLayout" Target="../slideLayouts/slideLayout2.xml"/><Relationship Id="rId4" Type="http://schemas.openxmlformats.org/officeDocument/2006/relationships/image" Target="../media/image2.png"/></Relationships>
</file>

<file path=ppt/slides/_rels/slide8.xml.rels><?xml version="1.0" encoding="UTF-8" standalone="yes"?>
<Relationships xmlns="http://schemas.openxmlformats.org/package/2006/relationships"><Relationship Id="rId8" Type="http://schemas.openxmlformats.org/officeDocument/2006/relationships/diagramColors" Target="../diagrams/colors4.xml"/><Relationship Id="rId13" Type="http://schemas.openxmlformats.org/officeDocument/2006/relationships/image" Target="../media/image15.svg"/><Relationship Id="rId18" Type="http://schemas.openxmlformats.org/officeDocument/2006/relationships/image" Target="../media/image20.png"/><Relationship Id="rId26" Type="http://schemas.openxmlformats.org/officeDocument/2006/relationships/image" Target="../media/image28.png"/><Relationship Id="rId3" Type="http://schemas.openxmlformats.org/officeDocument/2006/relationships/image" Target="../media/image11.svg"/><Relationship Id="rId21" Type="http://schemas.openxmlformats.org/officeDocument/2006/relationships/image" Target="../media/image23.svg"/><Relationship Id="rId7" Type="http://schemas.openxmlformats.org/officeDocument/2006/relationships/diagramQuickStyle" Target="../diagrams/quickStyle4.xml"/><Relationship Id="rId12" Type="http://schemas.openxmlformats.org/officeDocument/2006/relationships/image" Target="../media/image14.png"/><Relationship Id="rId17" Type="http://schemas.openxmlformats.org/officeDocument/2006/relationships/image" Target="../media/image19.svg"/><Relationship Id="rId25" Type="http://schemas.openxmlformats.org/officeDocument/2006/relationships/image" Target="../media/image27.svg"/><Relationship Id="rId2" Type="http://schemas.openxmlformats.org/officeDocument/2006/relationships/image" Target="../media/image10.png"/><Relationship Id="rId16" Type="http://schemas.openxmlformats.org/officeDocument/2006/relationships/image" Target="../media/image18.png"/><Relationship Id="rId20" Type="http://schemas.openxmlformats.org/officeDocument/2006/relationships/image" Target="../media/image22.png"/><Relationship Id="rId1" Type="http://schemas.openxmlformats.org/officeDocument/2006/relationships/slideLayout" Target="../slideLayouts/slideLayout2.xml"/><Relationship Id="rId6" Type="http://schemas.openxmlformats.org/officeDocument/2006/relationships/diagramLayout" Target="../diagrams/layout4.xml"/><Relationship Id="rId11" Type="http://schemas.openxmlformats.org/officeDocument/2006/relationships/image" Target="../media/image13.svg"/><Relationship Id="rId24" Type="http://schemas.openxmlformats.org/officeDocument/2006/relationships/image" Target="../media/image26.png"/><Relationship Id="rId5" Type="http://schemas.openxmlformats.org/officeDocument/2006/relationships/diagramData" Target="../diagrams/data4.xml"/><Relationship Id="rId15" Type="http://schemas.openxmlformats.org/officeDocument/2006/relationships/image" Target="../media/image17.svg"/><Relationship Id="rId23" Type="http://schemas.openxmlformats.org/officeDocument/2006/relationships/image" Target="../media/image25.svg"/><Relationship Id="rId10" Type="http://schemas.openxmlformats.org/officeDocument/2006/relationships/image" Target="../media/image12.png"/><Relationship Id="rId19" Type="http://schemas.openxmlformats.org/officeDocument/2006/relationships/image" Target="../media/image21.svg"/><Relationship Id="rId4" Type="http://schemas.openxmlformats.org/officeDocument/2006/relationships/image" Target="../media/image2.png"/><Relationship Id="rId9" Type="http://schemas.microsoft.com/office/2007/relationships/diagramDrawing" Target="../diagrams/drawing4.xml"/><Relationship Id="rId14" Type="http://schemas.openxmlformats.org/officeDocument/2006/relationships/image" Target="../media/image16.png"/><Relationship Id="rId22" Type="http://schemas.openxmlformats.org/officeDocument/2006/relationships/image" Target="../media/image24.png"/><Relationship Id="rId27" Type="http://schemas.openxmlformats.org/officeDocument/2006/relationships/image" Target="../media/image29.svg"/></Relationships>
</file>

<file path=ppt/slides/_rels/slide9.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3" Type="http://schemas.openxmlformats.org/officeDocument/2006/relationships/slide" Target="slide24.xml"/><Relationship Id="rId2" Type="http://schemas.openxmlformats.org/officeDocument/2006/relationships/image" Target="../media/image2.png"/><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8" Type="http://schemas.openxmlformats.org/officeDocument/2006/relationships/hyperlink" Target="https://www.iconfinder.com/icons/3533371/confidence_confident_dignity_esteem_motivation_self_success_icon" TargetMode="External"/><Relationship Id="rId3" Type="http://schemas.openxmlformats.org/officeDocument/2006/relationships/image" Target="../media/image30.jpg"/><Relationship Id="rId7" Type="http://schemas.openxmlformats.org/officeDocument/2006/relationships/image" Target="../media/image32.png"/><Relationship Id="rId12" Type="http://schemas.openxmlformats.org/officeDocument/2006/relationships/hyperlink" Target="https://www.freepik.com/premium-vector/business-concept-flat-design-flat-icon-with-expectations-indicaton-light-background-concept-design_21919947.htm" TargetMode="External"/><Relationship Id="rId2" Type="http://schemas.openxmlformats.org/officeDocument/2006/relationships/image" Target="../media/image2.png"/><Relationship Id="rId1" Type="http://schemas.openxmlformats.org/officeDocument/2006/relationships/slideLayout" Target="../slideLayouts/slideLayout2.xml"/><Relationship Id="rId6" Type="http://schemas.openxmlformats.org/officeDocument/2006/relationships/hyperlink" Target="https://www.freepik.com/icon/feedback-loop_12984498" TargetMode="External"/><Relationship Id="rId11" Type="http://schemas.openxmlformats.org/officeDocument/2006/relationships/image" Target="../media/image34.jpg"/><Relationship Id="rId5" Type="http://schemas.openxmlformats.org/officeDocument/2006/relationships/image" Target="../media/image31.png"/><Relationship Id="rId10" Type="http://schemas.openxmlformats.org/officeDocument/2006/relationships/hyperlink" Target="https://www.dougdickerson.net/2024/10/02/how-popular-is-your-thinking/" TargetMode="External"/><Relationship Id="rId4" Type="http://schemas.openxmlformats.org/officeDocument/2006/relationships/hyperlink" Target="https://ar.inspiredpencil.com/pictures-2023/observational-learning-animals" TargetMode="External"/><Relationship Id="rId9" Type="http://schemas.openxmlformats.org/officeDocument/2006/relationships/image" Target="../media/image33.jpeg"/></Relationships>
</file>

<file path=ppt/slides/_rels/slide13.xml.rels><?xml version="1.0" encoding="UTF-8" standalone="yes"?>
<Relationships xmlns="http://schemas.openxmlformats.org/package/2006/relationships"><Relationship Id="rId3" Type="http://schemas.openxmlformats.org/officeDocument/2006/relationships/hyperlink" Target="https://mavink.com/explore/Theory-of-Planned-Behavior-Framework" TargetMode="External"/><Relationship Id="rId2" Type="http://schemas.openxmlformats.org/officeDocument/2006/relationships/image" Target="../media/image35.jpg"/><Relationship Id="rId1" Type="http://schemas.openxmlformats.org/officeDocument/2006/relationships/slideLayout" Target="../slideLayouts/slideLayout2.xml"/><Relationship Id="rId5" Type="http://schemas.openxmlformats.org/officeDocument/2006/relationships/slide" Target="slide24.xml"/><Relationship Id="rId4" Type="http://schemas.openxmlformats.org/officeDocument/2006/relationships/image" Target="../media/image2.png"/></Relationships>
</file>

<file path=ppt/slides/_rels/slide14.xml.rels><?xml version="1.0" encoding="UTF-8" standalone="yes"?>
<Relationships xmlns="http://schemas.openxmlformats.org/package/2006/relationships"><Relationship Id="rId3" Type="http://schemas.openxmlformats.org/officeDocument/2006/relationships/hyperlink" Target="https://www.mdpi.com/1660-4601/20/4/3097" TargetMode="External"/><Relationship Id="rId2" Type="http://schemas.openxmlformats.org/officeDocument/2006/relationships/image" Target="../media/image36.jpg"/><Relationship Id="rId1" Type="http://schemas.openxmlformats.org/officeDocument/2006/relationships/slideLayout" Target="../slideLayouts/slideLayout2.xml"/><Relationship Id="rId4" Type="http://schemas.openxmlformats.org/officeDocument/2006/relationships/image" Target="../media/image2.png"/></Relationships>
</file>

<file path=ppt/slides/_rels/slide15.xml.rels><?xml version="1.0" encoding="UTF-8" standalone="yes"?>
<Relationships xmlns="http://schemas.openxmlformats.org/package/2006/relationships"><Relationship Id="rId3" Type="http://schemas.openxmlformats.org/officeDocument/2006/relationships/hyperlink" Target="https://www.pinterest.co.uk/pin/275775177161515310/" TargetMode="External"/><Relationship Id="rId2" Type="http://schemas.openxmlformats.org/officeDocument/2006/relationships/image" Target="../media/image37.png"/><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3" Type="http://schemas.openxmlformats.org/officeDocument/2006/relationships/hyperlink" Target="https://bmjopen.bmj.com/content/9/6/e024950" TargetMode="External"/><Relationship Id="rId2" Type="http://schemas.openxmlformats.org/officeDocument/2006/relationships/image" Target="../media/image38.jpg"/><Relationship Id="rId1" Type="http://schemas.openxmlformats.org/officeDocument/2006/relationships/slideLayout" Target="../slideLayouts/slideLayout2.xml"/><Relationship Id="rId4" Type="http://schemas.openxmlformats.org/officeDocument/2006/relationships/image" Target="../media/image2.png"/></Relationships>
</file>

<file path=ppt/slides/_rels/slide17.xml.rels><?xml version="1.0" encoding="UTF-8" standalone="yes"?>
<Relationships xmlns="http://schemas.openxmlformats.org/package/2006/relationships"><Relationship Id="rId3" Type="http://schemas.openxmlformats.org/officeDocument/2006/relationships/hyperlink" Target="https://www.charitycomms.org.uk/prompting-behaviour-change-learning-from-insights" TargetMode="External"/><Relationship Id="rId2" Type="http://schemas.openxmlformats.org/officeDocument/2006/relationships/image" Target="../media/image39.jpg"/><Relationship Id="rId1" Type="http://schemas.openxmlformats.org/officeDocument/2006/relationships/slideLayout" Target="../slideLayouts/slideLayout2.xml"/><Relationship Id="rId4" Type="http://schemas.openxmlformats.org/officeDocument/2006/relationships/image" Target="../media/image2.png"/></Relationships>
</file>

<file path=ppt/slides/_rels/slide18.xml.rels><?xml version="1.0" encoding="UTF-8" standalone="yes"?>
<Relationships xmlns="http://schemas.openxmlformats.org/package/2006/relationships"><Relationship Id="rId3" Type="http://schemas.openxmlformats.org/officeDocument/2006/relationships/image" Target="../media/image40.png"/><Relationship Id="rId2" Type="http://schemas.openxmlformats.org/officeDocument/2006/relationships/image" Target="../media/image2.png"/><Relationship Id="rId1" Type="http://schemas.openxmlformats.org/officeDocument/2006/relationships/slideLayout" Target="../slideLayouts/slideLayout2.xml"/><Relationship Id="rId4" Type="http://schemas.openxmlformats.org/officeDocument/2006/relationships/hyperlink" Target="https://www.ucl.ac.uk/behaviour-change/news/2021/may/decarbonising-heat-homes-applying-behavioural-science-whole-system" TargetMode="External"/></Relationships>
</file>

<file path=ppt/slides/_rels/slide19.xml.rels><?xml version="1.0" encoding="UTF-8" standalone="yes"?>
<Relationships xmlns="http://schemas.openxmlformats.org/package/2006/relationships"><Relationship Id="rId3" Type="http://schemas.openxmlformats.org/officeDocument/2006/relationships/image" Target="../media/image38.jpg"/><Relationship Id="rId2" Type="http://schemas.openxmlformats.org/officeDocument/2006/relationships/image" Target="../media/image2.png"/><Relationship Id="rId1" Type="http://schemas.openxmlformats.org/officeDocument/2006/relationships/slideLayout" Target="../slideLayouts/slideLayout2.xml"/><Relationship Id="rId4" Type="http://schemas.openxmlformats.org/officeDocument/2006/relationships/hyperlink" Target="https://bmjopen.bmj.com/content/9/6/e024950" TargetMode="External"/></Relationships>
</file>

<file path=ppt/slides/_rels/slide20.xml.rels><?xml version="1.0" encoding="UTF-8" standalone="yes"?>
<Relationships xmlns="http://schemas.openxmlformats.org/package/2006/relationships"><Relationship Id="rId3" Type="http://schemas.openxmlformats.org/officeDocument/2006/relationships/image" Target="../media/image42.svg"/><Relationship Id="rId2" Type="http://schemas.openxmlformats.org/officeDocument/2006/relationships/image" Target="../media/image41.png"/><Relationship Id="rId1" Type="http://schemas.openxmlformats.org/officeDocument/2006/relationships/slideLayout" Target="../slideLayouts/slideLayout2.xml"/><Relationship Id="rId4" Type="http://schemas.openxmlformats.org/officeDocument/2006/relationships/image" Target="../media/image2.png"/></Relationships>
</file>

<file path=ppt/slides/_rels/slide21.xml.rels><?xml version="1.0" encoding="UTF-8" standalone="yes"?>
<Relationships xmlns="http://schemas.openxmlformats.org/package/2006/relationships"><Relationship Id="rId3" Type="http://schemas.openxmlformats.org/officeDocument/2006/relationships/image" Target="../media/image38.jpg"/><Relationship Id="rId2" Type="http://schemas.openxmlformats.org/officeDocument/2006/relationships/image" Target="../media/image2.png"/><Relationship Id="rId1" Type="http://schemas.openxmlformats.org/officeDocument/2006/relationships/slideLayout" Target="../slideLayouts/slideLayout2.xml"/><Relationship Id="rId4" Type="http://schemas.openxmlformats.org/officeDocument/2006/relationships/hyperlink" Target="https://bmjopen.bmj.com/content/9/6/e024950" TargetMode="External"/></Relationships>
</file>

<file path=ppt/slides/_rels/slide22.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8" Type="http://schemas.openxmlformats.org/officeDocument/2006/relationships/hyperlink" Target="https://pmc.ncbi.nlm.nih.gov/articles/PMC7909498/" TargetMode="External"/><Relationship Id="rId3" Type="http://schemas.openxmlformats.org/officeDocument/2006/relationships/hyperlink" Target="https://www.kingsfund.org.uk/insight-and-analysis/reports/transformational-change-health-care?gad_source=1&amp;gclid=CjwKCAiAw5W-BhAhEiwApv4goCA9tGFXhEf9x552F8KkzlMqyqoo_BshFO-q-aoxJSgdZdLwyOSrQxoC33YQAvD_BwE" TargetMode="External"/><Relationship Id="rId7" Type="http://schemas.openxmlformats.org/officeDocument/2006/relationships/hyperlink" Target="https://www.researchgate.net/publication/267750204_Bandura%27s_Social_Learning_Theory_Social_Cognitive_Learning_Theory" TargetMode="External"/><Relationship Id="rId2" Type="http://schemas.openxmlformats.org/officeDocument/2006/relationships/hyperlink" Target="https://www.nice.org.uk/guidance/ph6/chapter/Introduction" TargetMode="External"/><Relationship Id="rId1" Type="http://schemas.openxmlformats.org/officeDocument/2006/relationships/slideLayout" Target="../slideLayouts/slideLayout2.xml"/><Relationship Id="rId6" Type="http://schemas.openxmlformats.org/officeDocument/2006/relationships/hyperlink" Target="https://systematicreviewsjournal.biomedcentral.com/articles/10.1186/s13643-016-0355-9" TargetMode="External"/><Relationship Id="rId5" Type="http://schemas.openxmlformats.org/officeDocument/2006/relationships/hyperlink" Target="https://bmjopen.bmj.com/content/5/9/e008592" TargetMode="External"/><Relationship Id="rId4" Type="http://schemas.openxmlformats.org/officeDocument/2006/relationships/hyperlink" Target="https://www.kingsfund.org.uk/insight-and-analysis/long-reads/health-and-care-workforce?gad_source=1&amp;gclid=CjwKCAiAw5W-BhAhEiwApv4goAh8Gx-4_Tt9fHlEHEJwnMfGwlB1yVpOF-AI1nrjqjllZ8avnX6zyhoCeYAQAvD_BwE" TargetMode="External"/><Relationship Id="rId9" Type="http://schemas.openxmlformats.org/officeDocument/2006/relationships/hyperlink" Target="https://www.ncbi.nlm.nih.gov/books/NBK556005/" TargetMode="Externa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6" name="Picture 45" descr="A blue and white room with a blue sky&#10;&#10;Description automatically generated">
            <a:extLst>
              <a:ext uri="{FF2B5EF4-FFF2-40B4-BE49-F238E27FC236}">
                <a16:creationId xmlns:a16="http://schemas.microsoft.com/office/drawing/2014/main" id="{7F2642D6-E5E5-F467-EDDF-F3965E1216C5}"/>
              </a:ext>
            </a:extLst>
          </p:cNvPr>
          <p:cNvPicPr>
            <a:picLocks noChangeAspect="1"/>
          </p:cNvPicPr>
          <p:nvPr/>
        </p:nvPicPr>
        <p:blipFill>
          <a:blip r:embed="rId3">
            <a:duotone>
              <a:schemeClr val="accent3">
                <a:shade val="45000"/>
                <a:satMod val="135000"/>
              </a:schemeClr>
              <a:prstClr val="white"/>
            </a:duotone>
            <a:alphaModFix amt="50000"/>
          </a:blip>
          <a:srcRect l="18687" r="14307" b="-2"/>
          <a:stretch/>
        </p:blipFill>
        <p:spPr>
          <a:xfrm>
            <a:off x="6084873" y="-3440"/>
            <a:ext cx="6129950" cy="6861439"/>
          </a:xfrm>
          <a:custGeom>
            <a:avLst/>
            <a:gdLst/>
            <a:ahLst/>
            <a:cxnLst/>
            <a:rect l="l" t="t" r="r" b="b"/>
            <a:pathLst>
              <a:path w="6129950" h="6861439">
                <a:moveTo>
                  <a:pt x="1687527" y="0"/>
                </a:moveTo>
                <a:lnTo>
                  <a:pt x="6129950" y="0"/>
                </a:lnTo>
                <a:lnTo>
                  <a:pt x="6129950" y="6858000"/>
                </a:lnTo>
                <a:lnTo>
                  <a:pt x="5040333" y="6858000"/>
                </a:lnTo>
                <a:lnTo>
                  <a:pt x="5040333" y="6861439"/>
                </a:lnTo>
                <a:lnTo>
                  <a:pt x="272442" y="6861439"/>
                </a:lnTo>
                <a:lnTo>
                  <a:pt x="196402" y="6549696"/>
                </a:lnTo>
                <a:cubicBezTo>
                  <a:pt x="-517926" y="3427393"/>
                  <a:pt x="946083" y="3323532"/>
                  <a:pt x="946083" y="1"/>
                </a:cubicBezTo>
                <a:lnTo>
                  <a:pt x="1687527" y="1"/>
                </a:lnTo>
                <a:close/>
              </a:path>
            </a:pathLst>
          </a:custGeom>
        </p:spPr>
      </p:pic>
      <p:sp>
        <p:nvSpPr>
          <p:cNvPr id="2" name="Title 1">
            <a:extLst>
              <a:ext uri="{FF2B5EF4-FFF2-40B4-BE49-F238E27FC236}">
                <a16:creationId xmlns:a16="http://schemas.microsoft.com/office/drawing/2014/main" id="{C33B2358-069E-D831-07CF-D3DE366E04C2}"/>
              </a:ext>
            </a:extLst>
          </p:cNvPr>
          <p:cNvSpPr>
            <a:spLocks noGrp="1"/>
          </p:cNvSpPr>
          <p:nvPr>
            <p:ph type="ctrTitle"/>
          </p:nvPr>
        </p:nvSpPr>
        <p:spPr>
          <a:xfrm>
            <a:off x="0" y="1837043"/>
            <a:ext cx="6764482" cy="2784496"/>
          </a:xfrm>
        </p:spPr>
        <p:txBody>
          <a:bodyPr>
            <a:normAutofit fontScale="90000"/>
          </a:bodyPr>
          <a:lstStyle/>
          <a:p>
            <a:r>
              <a:rPr lang="en-GB">
                <a:solidFill>
                  <a:schemeClr val="tx2">
                    <a:alpha val="80000"/>
                  </a:schemeClr>
                </a:solidFill>
                <a:latin typeface="Aptos Display" panose="020B0004020202020204" pitchFamily="34" charset="0"/>
              </a:rPr>
              <a:t>Facilitating change and managing quality outcomes in health ecosystems</a:t>
            </a:r>
          </a:p>
        </p:txBody>
      </p:sp>
      <p:sp>
        <p:nvSpPr>
          <p:cNvPr id="3" name="Subtitle 2">
            <a:extLst>
              <a:ext uri="{FF2B5EF4-FFF2-40B4-BE49-F238E27FC236}">
                <a16:creationId xmlns:a16="http://schemas.microsoft.com/office/drawing/2014/main" id="{1A48211D-1D49-91E9-CCBD-E692A5AE86CD}"/>
              </a:ext>
            </a:extLst>
          </p:cNvPr>
          <p:cNvSpPr>
            <a:spLocks noGrp="1"/>
          </p:cNvSpPr>
          <p:nvPr>
            <p:ph type="subTitle" idx="1"/>
          </p:nvPr>
        </p:nvSpPr>
        <p:spPr>
          <a:xfrm>
            <a:off x="6713552" y="2446920"/>
            <a:ext cx="5414255" cy="1560594"/>
          </a:xfrm>
        </p:spPr>
        <p:txBody>
          <a:bodyPr>
            <a:normAutofit fontScale="92500" lnSpcReduction="10000"/>
          </a:bodyPr>
          <a:lstStyle/>
          <a:p>
            <a:r>
              <a:rPr lang="en-GB" b="1" dirty="0">
                <a:solidFill>
                  <a:schemeClr val="tx2">
                    <a:lumMod val="90000"/>
                    <a:lumOff val="10000"/>
                  </a:schemeClr>
                </a:solidFill>
                <a:latin typeface="Aptos Display" panose="020B0004020202020204" pitchFamily="34" charset="0"/>
              </a:rPr>
              <a:t>BMHP6028</a:t>
            </a:r>
          </a:p>
          <a:p>
            <a:r>
              <a:rPr lang="en-GB" dirty="0">
                <a:solidFill>
                  <a:schemeClr val="tx2">
                    <a:lumMod val="90000"/>
                    <a:lumOff val="10000"/>
                  </a:schemeClr>
                </a:solidFill>
                <a:latin typeface="Aptos Display" panose="020B0004020202020204" pitchFamily="34" charset="0"/>
              </a:rPr>
              <a:t>Dr Heathr Davies</a:t>
            </a:r>
          </a:p>
          <a:p>
            <a:r>
              <a:rPr lang="en-GB" sz="2400" dirty="0">
                <a:solidFill>
                  <a:schemeClr val="tx2">
                    <a:lumMod val="90000"/>
                    <a:lumOff val="10000"/>
                  </a:schemeClr>
                </a:solidFill>
                <a:latin typeface="Aptos Display" panose="020B0004020202020204" pitchFamily="34" charset="0"/>
              </a:rPr>
              <a:t>Room </a:t>
            </a:r>
            <a:r>
              <a:rPr lang="en-GB" dirty="0">
                <a:solidFill>
                  <a:schemeClr val="tx2">
                    <a:lumMod val="90000"/>
                    <a:lumOff val="10000"/>
                  </a:schemeClr>
                </a:solidFill>
                <a:latin typeface="Aptos Display" panose="020B0004020202020204" pitchFamily="34" charset="0"/>
              </a:rPr>
              <a:t>IQ316</a:t>
            </a:r>
            <a:r>
              <a:rPr lang="en-GB" sz="2400" dirty="0">
                <a:solidFill>
                  <a:schemeClr val="tx2">
                    <a:lumMod val="90000"/>
                    <a:lumOff val="10000"/>
                  </a:schemeClr>
                </a:solidFill>
                <a:latin typeface="Aptos Display" panose="020B0004020202020204" pitchFamily="34" charset="0"/>
              </a:rPr>
              <a:t>, Swansea Business Campus. </a:t>
            </a:r>
            <a:endParaRPr lang="en-GB" dirty="0">
              <a:solidFill>
                <a:schemeClr val="tx2">
                  <a:lumMod val="90000"/>
                  <a:lumOff val="10000"/>
                </a:schemeClr>
              </a:solidFill>
              <a:latin typeface="Aptos Display" panose="020B0004020202020204" pitchFamily="34" charset="0"/>
            </a:endParaRPr>
          </a:p>
          <a:p>
            <a:r>
              <a:rPr lang="en-GB" dirty="0">
                <a:solidFill>
                  <a:schemeClr val="tx2">
                    <a:lumMod val="90000"/>
                    <a:lumOff val="10000"/>
                  </a:schemeClr>
                </a:solidFill>
                <a:latin typeface="Aptos Display" panose="020B0004020202020204" pitchFamily="34" charset="0"/>
              </a:rPr>
              <a:t>Heather.davies@uwtsd.ac.uk</a:t>
            </a:r>
          </a:p>
        </p:txBody>
      </p:sp>
      <p:sp>
        <p:nvSpPr>
          <p:cNvPr id="5" name="TextBox 4">
            <a:extLst>
              <a:ext uri="{FF2B5EF4-FFF2-40B4-BE49-F238E27FC236}">
                <a16:creationId xmlns:a16="http://schemas.microsoft.com/office/drawing/2014/main" id="{9E477D4A-A411-5344-A0A5-207FD28FFFC9}"/>
              </a:ext>
            </a:extLst>
          </p:cNvPr>
          <p:cNvSpPr txBox="1"/>
          <p:nvPr/>
        </p:nvSpPr>
        <p:spPr>
          <a:xfrm>
            <a:off x="3587631" y="5050833"/>
            <a:ext cx="4814523" cy="830997"/>
          </a:xfrm>
          <a:prstGeom prst="rect">
            <a:avLst/>
          </a:prstGeom>
          <a:noFill/>
        </p:spPr>
        <p:txBody>
          <a:bodyPr wrap="none" rtlCol="0">
            <a:spAutoFit/>
          </a:bodyPr>
          <a:lstStyle/>
          <a:p>
            <a:r>
              <a:rPr lang="en-GB" sz="2400" dirty="0">
                <a:solidFill>
                  <a:schemeClr val="tx2">
                    <a:lumMod val="90000"/>
                    <a:lumOff val="10000"/>
                  </a:schemeClr>
                </a:solidFill>
                <a:latin typeface="Aptos Display" panose="020B0004020202020204" pitchFamily="34" charset="0"/>
              </a:rPr>
              <a:t>University of Wales Trinity Saint David</a:t>
            </a:r>
          </a:p>
          <a:p>
            <a:pPr algn="ctr"/>
            <a:r>
              <a:rPr lang="en-GB" sz="2400" u="sng" dirty="0">
                <a:solidFill>
                  <a:schemeClr val="tx2">
                    <a:lumMod val="90000"/>
                    <a:lumOff val="10000"/>
                  </a:schemeClr>
                </a:solidFill>
                <a:latin typeface="Aptos Display" panose="020B0004020202020204" pitchFamily="34" charset="0"/>
              </a:rPr>
              <a:t>Week 6</a:t>
            </a:r>
            <a:r>
              <a:rPr lang="en-GB" sz="2400" dirty="0">
                <a:solidFill>
                  <a:schemeClr val="tx2">
                    <a:lumMod val="90000"/>
                    <a:lumOff val="10000"/>
                  </a:schemeClr>
                </a:solidFill>
                <a:latin typeface="Aptos Display" panose="020B0004020202020204" pitchFamily="34" charset="0"/>
              </a:rPr>
              <a:t> </a:t>
            </a:r>
            <a:r>
              <a:rPr lang="en-GB" sz="2400">
                <a:solidFill>
                  <a:schemeClr val="tx2">
                    <a:lumMod val="90000"/>
                    <a:lumOff val="10000"/>
                  </a:schemeClr>
                </a:solidFill>
                <a:latin typeface="Aptos Display" panose="020B0004020202020204" pitchFamily="34" charset="0"/>
              </a:rPr>
              <a:t>– 05.03.2026</a:t>
            </a:r>
            <a:endParaRPr lang="en-GB" sz="2400" dirty="0">
              <a:solidFill>
                <a:schemeClr val="tx2">
                  <a:lumMod val="90000"/>
                  <a:lumOff val="10000"/>
                </a:schemeClr>
              </a:solidFill>
              <a:latin typeface="Aptos Display" panose="020B0004020202020204" pitchFamily="34" charset="0"/>
            </a:endParaRPr>
          </a:p>
        </p:txBody>
      </p:sp>
      <p:pic>
        <p:nvPicPr>
          <p:cNvPr id="6" name="Picture 5" descr="A black and yellow logo&#10;&#10;Description automatically generated">
            <a:extLst>
              <a:ext uri="{FF2B5EF4-FFF2-40B4-BE49-F238E27FC236}">
                <a16:creationId xmlns:a16="http://schemas.microsoft.com/office/drawing/2014/main" id="{FF3FA091-9DB5-3A00-4157-DB2FAB9D0D87}"/>
              </a:ext>
            </a:extLst>
          </p:cNvPr>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1" y="5960064"/>
            <a:ext cx="1616284" cy="897936"/>
          </a:xfrm>
          <a:prstGeom prst="rect">
            <a:avLst/>
          </a:prstGeom>
        </p:spPr>
      </p:pic>
      <p:sp>
        <p:nvSpPr>
          <p:cNvPr id="4" name="Footer Placeholder 3">
            <a:extLst>
              <a:ext uri="{FF2B5EF4-FFF2-40B4-BE49-F238E27FC236}">
                <a16:creationId xmlns:a16="http://schemas.microsoft.com/office/drawing/2014/main" id="{98B148D9-3A61-D8B0-B3DF-21D7301637BA}"/>
              </a:ext>
            </a:extLst>
          </p:cNvPr>
          <p:cNvSpPr>
            <a:spLocks noGrp="1"/>
          </p:cNvSpPr>
          <p:nvPr>
            <p:ph type="ftr" sz="quarter" idx="11"/>
          </p:nvPr>
        </p:nvSpPr>
        <p:spPr/>
        <p:txBody>
          <a:bodyPr/>
          <a:lstStyle/>
          <a:p>
            <a:r>
              <a:rPr lang="en-GB"/>
              <a:t>Dr Simona Ferraraccio</a:t>
            </a:r>
          </a:p>
        </p:txBody>
      </p:sp>
      <p:sp>
        <p:nvSpPr>
          <p:cNvPr id="9" name="Slide Number Placeholder 8">
            <a:extLst>
              <a:ext uri="{FF2B5EF4-FFF2-40B4-BE49-F238E27FC236}">
                <a16:creationId xmlns:a16="http://schemas.microsoft.com/office/drawing/2014/main" id="{C2C29F94-A2A4-B6E4-C13D-A1EBFB75B97C}"/>
              </a:ext>
            </a:extLst>
          </p:cNvPr>
          <p:cNvSpPr>
            <a:spLocks noGrp="1"/>
          </p:cNvSpPr>
          <p:nvPr>
            <p:ph type="sldNum" sz="quarter" idx="12"/>
          </p:nvPr>
        </p:nvSpPr>
        <p:spPr/>
        <p:txBody>
          <a:bodyPr/>
          <a:lstStyle/>
          <a:p>
            <a:fld id="{6B30C51A-0C0A-4D59-A697-B72FC84741A5}" type="slidenum">
              <a:rPr lang="en-GB" smtClean="0"/>
              <a:t>1</a:t>
            </a:fld>
            <a:endParaRPr lang="en-GB"/>
          </a:p>
        </p:txBody>
      </p:sp>
    </p:spTree>
    <p:extLst>
      <p:ext uri="{BB962C8B-B14F-4D97-AF65-F5344CB8AC3E}">
        <p14:creationId xmlns:p14="http://schemas.microsoft.com/office/powerpoint/2010/main" val="1375177554"/>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4" descr="Plain Background for Blockchain Website with HighTech Mood | Premium AI-generated image">
            <a:extLst>
              <a:ext uri="{FF2B5EF4-FFF2-40B4-BE49-F238E27FC236}">
                <a16:creationId xmlns:a16="http://schemas.microsoft.com/office/drawing/2014/main" id="{915F18DE-D4E0-CAD0-E2D7-A5205D4DE94B}"/>
              </a:ext>
            </a:extLst>
          </p:cNvPr>
          <p:cNvPicPr>
            <a:picLocks noChangeAspect="1" noChangeArrowheads="1"/>
          </p:cNvPicPr>
          <p:nvPr/>
        </p:nvPicPr>
        <p:blipFill>
          <a:blip r:embed="rId2">
            <a:duotone>
              <a:schemeClr val="accent6">
                <a:shade val="45000"/>
                <a:satMod val="135000"/>
              </a:schemeClr>
              <a:prstClr val="white"/>
            </a:duotone>
            <a:extLst>
              <a:ext uri="{28A0092B-C50C-407E-A947-70E740481C1C}">
                <a14:useLocalDpi xmlns:a14="http://schemas.microsoft.com/office/drawing/2010/main" val="0"/>
              </a:ext>
            </a:extLst>
          </a:blip>
          <a:srcRect/>
          <a:stretch>
            <a:fillRect/>
          </a:stretch>
        </p:blipFill>
        <p:spPr bwMode="auto">
          <a:xfrm>
            <a:off x="8794073" y="-13873"/>
            <a:ext cx="3409950" cy="6871873"/>
          </a:xfrm>
          <a:prstGeom prst="rect">
            <a:avLst/>
          </a:prstGeom>
          <a:noFill/>
          <a:extLst>
            <a:ext uri="{909E8E84-426E-40DD-AFC4-6F175D3DCCD1}">
              <a14:hiddenFill xmlns:a14="http://schemas.microsoft.com/office/drawing/2010/main">
                <a:solidFill>
                  <a:srgbClr val="FFFFFF"/>
                </a:solidFill>
              </a14:hiddenFill>
            </a:ext>
          </a:extLst>
        </p:spPr>
      </p:pic>
      <p:sp>
        <p:nvSpPr>
          <p:cNvPr id="5" name="Content Placeholder 2">
            <a:extLst>
              <a:ext uri="{FF2B5EF4-FFF2-40B4-BE49-F238E27FC236}">
                <a16:creationId xmlns:a16="http://schemas.microsoft.com/office/drawing/2014/main" id="{78CF9D0E-66D5-5444-9B18-DA6781BA1664}"/>
              </a:ext>
            </a:extLst>
          </p:cNvPr>
          <p:cNvSpPr txBox="1">
            <a:spLocks/>
          </p:cNvSpPr>
          <p:nvPr/>
        </p:nvSpPr>
        <p:spPr>
          <a:xfrm>
            <a:off x="73271" y="942726"/>
            <a:ext cx="12179827" cy="2558634"/>
          </a:xfrm>
          <a:prstGeom prst="rect">
            <a:avLst/>
          </a:prstGeom>
        </p:spPr>
        <p:txBody>
          <a:bodyPr>
            <a:norm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342900" lvl="0" indent="-342900" rtl="0">
              <a:lnSpc>
                <a:spcPct val="115000"/>
              </a:lnSpc>
              <a:buFont typeface="+mj-lt"/>
              <a:buAutoNum type="arabicPeriod"/>
            </a:pPr>
            <a:r>
              <a:rPr lang="en-GB" sz="1800" kern="100" dirty="0">
                <a:effectLst/>
                <a:latin typeface="Aptos" panose="020B0004020202020204" pitchFamily="34" charset="0"/>
                <a:ea typeface="DengXian" panose="02010600030101010101" pitchFamily="2" charset="-122"/>
                <a:cs typeface="Arial" panose="020B0604020202020204" pitchFamily="34" charset="0"/>
              </a:rPr>
              <a:t>Summary of previous weeks</a:t>
            </a:r>
          </a:p>
          <a:p>
            <a:pPr marL="342900" indent="-342900">
              <a:lnSpc>
                <a:spcPct val="115000"/>
              </a:lnSpc>
              <a:buFont typeface="+mj-lt"/>
              <a:buAutoNum type="arabicPeriod"/>
            </a:pPr>
            <a:r>
              <a:rPr lang="en-GB" sz="1800" kern="100" dirty="0">
                <a:effectLst/>
                <a:latin typeface="Aptos" panose="020B0004020202020204" pitchFamily="34" charset="0"/>
                <a:ea typeface="DengXian" panose="02010600030101010101" pitchFamily="2" charset="-122"/>
                <a:cs typeface="Arial" panose="020B0604020202020204" pitchFamily="34" charset="0"/>
              </a:rPr>
              <a:t>Behavioural change Theories</a:t>
            </a:r>
          </a:p>
          <a:p>
            <a:pPr marL="342900" lvl="0" indent="-342900" rtl="0">
              <a:lnSpc>
                <a:spcPct val="115000"/>
              </a:lnSpc>
              <a:buFont typeface="+mj-lt"/>
              <a:buAutoNum type="arabicPeriod"/>
            </a:pPr>
            <a:r>
              <a:rPr lang="en-GB" sz="1800" kern="100" dirty="0">
                <a:effectLst/>
                <a:latin typeface="Aptos" panose="020B0004020202020204" pitchFamily="34" charset="0"/>
                <a:ea typeface="DengXian" panose="02010600030101010101" pitchFamily="2" charset="-122"/>
                <a:cs typeface="Arial" panose="020B0604020202020204" pitchFamily="34" charset="0"/>
              </a:rPr>
              <a:t>Behavioural change interventions</a:t>
            </a:r>
            <a:endParaRPr lang="en-GB" sz="1600" kern="100" dirty="0">
              <a:effectLst/>
              <a:latin typeface="Aptos" panose="020B0004020202020204" pitchFamily="34" charset="0"/>
              <a:ea typeface="DengXian" panose="02010600030101010101" pitchFamily="2" charset="-122"/>
              <a:cs typeface="Arial" panose="020B0604020202020204" pitchFamily="34" charset="0"/>
            </a:endParaRPr>
          </a:p>
          <a:p>
            <a:pPr lvl="1">
              <a:lnSpc>
                <a:spcPct val="115000"/>
              </a:lnSpc>
              <a:spcAft>
                <a:spcPts val="800"/>
              </a:spcAft>
            </a:pPr>
            <a:r>
              <a:rPr lang="en-GB" sz="1600" kern="100" dirty="0">
                <a:effectLst/>
                <a:latin typeface="Aptos" panose="020B0004020202020204" pitchFamily="34" charset="0"/>
                <a:ea typeface="DengXian" panose="02010600030101010101" pitchFamily="2" charset="-122"/>
                <a:cs typeface="Arial" panose="020B0604020202020204" pitchFamily="34" charset="0"/>
              </a:rPr>
              <a:t>Behaviour change wheel (BCW)</a:t>
            </a:r>
          </a:p>
          <a:p>
            <a:pPr marL="457200" lvl="1" indent="0">
              <a:lnSpc>
                <a:spcPct val="115000"/>
              </a:lnSpc>
              <a:spcAft>
                <a:spcPts val="800"/>
              </a:spcAft>
              <a:buNone/>
            </a:pPr>
            <a:endParaRPr lang="en-GB" sz="1600" kern="100" dirty="0">
              <a:latin typeface="Aptos" panose="020B0004020202020204" pitchFamily="34" charset="0"/>
              <a:ea typeface="DengXian" panose="02010600030101010101" pitchFamily="2" charset="-122"/>
              <a:cs typeface="Arial" panose="020B0604020202020204" pitchFamily="34" charset="0"/>
            </a:endParaRPr>
          </a:p>
        </p:txBody>
      </p:sp>
      <p:graphicFrame>
        <p:nvGraphicFramePr>
          <p:cNvPr id="6" name="Diagram 5">
            <a:extLst>
              <a:ext uri="{FF2B5EF4-FFF2-40B4-BE49-F238E27FC236}">
                <a16:creationId xmlns:a16="http://schemas.microsoft.com/office/drawing/2014/main" id="{65DFEADF-1CDE-B1BB-3A85-C4A5F75FEBE5}"/>
              </a:ext>
            </a:extLst>
          </p:cNvPr>
          <p:cNvGraphicFramePr/>
          <p:nvPr/>
        </p:nvGraphicFramePr>
        <p:xfrm>
          <a:off x="0" y="3106541"/>
          <a:ext cx="12192000" cy="3531049"/>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
        <p:nvSpPr>
          <p:cNvPr id="7" name="Title 1">
            <a:extLst>
              <a:ext uri="{FF2B5EF4-FFF2-40B4-BE49-F238E27FC236}">
                <a16:creationId xmlns:a16="http://schemas.microsoft.com/office/drawing/2014/main" id="{6055A12E-AB9B-E5CD-F06C-D287829F36D9}"/>
              </a:ext>
            </a:extLst>
          </p:cNvPr>
          <p:cNvSpPr txBox="1">
            <a:spLocks/>
          </p:cNvSpPr>
          <p:nvPr/>
        </p:nvSpPr>
        <p:spPr>
          <a:xfrm>
            <a:off x="12023" y="88125"/>
            <a:ext cx="8435975" cy="706437"/>
          </a:xfrm>
          <a:prstGeom prst="rect">
            <a:avLst/>
          </a:prstGeom>
        </p:spPr>
        <p:txBody>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r>
              <a:rPr lang="en-GB" altLang="en-US" sz="3200" b="1">
                <a:latin typeface="Aptos" panose="020B0004020202020204" pitchFamily="34" charset="0"/>
              </a:rPr>
              <a:t> Table of contents:</a:t>
            </a:r>
            <a:endParaRPr lang="en-US" altLang="en-US" sz="3200" b="1">
              <a:latin typeface="Aptos" panose="020B0004020202020204" pitchFamily="34" charset="0"/>
            </a:endParaRPr>
          </a:p>
        </p:txBody>
      </p:sp>
      <p:cxnSp>
        <p:nvCxnSpPr>
          <p:cNvPr id="8" name="Straight Connector 7">
            <a:extLst>
              <a:ext uri="{FF2B5EF4-FFF2-40B4-BE49-F238E27FC236}">
                <a16:creationId xmlns:a16="http://schemas.microsoft.com/office/drawing/2014/main" id="{A40FDB23-8261-89C5-AC6D-DC363F239E54}"/>
              </a:ext>
            </a:extLst>
          </p:cNvPr>
          <p:cNvCxnSpPr>
            <a:cxnSpLocks/>
          </p:cNvCxnSpPr>
          <p:nvPr/>
        </p:nvCxnSpPr>
        <p:spPr>
          <a:xfrm>
            <a:off x="12023" y="692696"/>
            <a:ext cx="12179977" cy="13741"/>
          </a:xfrm>
          <a:prstGeom prst="line">
            <a:avLst/>
          </a:prstGeom>
        </p:spPr>
        <p:style>
          <a:lnRef idx="2">
            <a:schemeClr val="accent3"/>
          </a:lnRef>
          <a:fillRef idx="0">
            <a:schemeClr val="accent3"/>
          </a:fillRef>
          <a:effectRef idx="1">
            <a:schemeClr val="accent3"/>
          </a:effectRef>
          <a:fontRef idx="minor">
            <a:schemeClr val="tx1"/>
          </a:fontRef>
        </p:style>
      </p:cxnSp>
      <p:pic>
        <p:nvPicPr>
          <p:cNvPr id="10" name="Picture 9" descr="A black and yellow logo&#10;&#10;Description automatically generated">
            <a:extLst>
              <a:ext uri="{FF2B5EF4-FFF2-40B4-BE49-F238E27FC236}">
                <a16:creationId xmlns:a16="http://schemas.microsoft.com/office/drawing/2014/main" id="{37A136FF-A229-8511-694A-0A31229C0F6B}"/>
              </a:ext>
            </a:extLst>
          </p:cNvPr>
          <p:cNvPicPr>
            <a:picLocks noChangeAspect="1"/>
          </p:cNvPicPr>
          <p:nvPr/>
        </p:nvPicPr>
        <p:blipFill>
          <a:blip r:embed="rId8">
            <a:extLst>
              <a:ext uri="{28A0092B-C50C-407E-A947-70E740481C1C}">
                <a14:useLocalDpi xmlns:a14="http://schemas.microsoft.com/office/drawing/2010/main" val="0"/>
              </a:ext>
            </a:extLst>
          </a:blip>
          <a:stretch>
            <a:fillRect/>
          </a:stretch>
        </p:blipFill>
        <p:spPr>
          <a:xfrm>
            <a:off x="10022304" y="0"/>
            <a:ext cx="2169677" cy="1205377"/>
          </a:xfrm>
          <a:prstGeom prst="rect">
            <a:avLst/>
          </a:prstGeom>
        </p:spPr>
      </p:pic>
      <p:sp>
        <p:nvSpPr>
          <p:cNvPr id="12" name="TextBox 11">
            <a:extLst>
              <a:ext uri="{FF2B5EF4-FFF2-40B4-BE49-F238E27FC236}">
                <a16:creationId xmlns:a16="http://schemas.microsoft.com/office/drawing/2014/main" id="{BD430D90-320C-76D7-9C77-6314A8010C67}"/>
              </a:ext>
            </a:extLst>
          </p:cNvPr>
          <p:cNvSpPr txBox="1"/>
          <p:nvPr/>
        </p:nvSpPr>
        <p:spPr>
          <a:xfrm>
            <a:off x="-52119" y="5402524"/>
            <a:ext cx="1676868" cy="1071191"/>
          </a:xfrm>
          <a:prstGeom prst="rect">
            <a:avLst/>
          </a:prstGeom>
          <a:noFill/>
        </p:spPr>
        <p:txBody>
          <a:bodyPr wrap="square">
            <a:spAutoFit/>
          </a:bodyPr>
          <a:lstStyle/>
          <a:p>
            <a:pPr algn="ctr">
              <a:lnSpc>
                <a:spcPct val="115000"/>
              </a:lnSpc>
              <a:spcAft>
                <a:spcPts val="800"/>
              </a:spcAft>
            </a:pPr>
            <a:r>
              <a:rPr lang="en-GB" sz="1400" kern="100">
                <a:effectLst/>
                <a:latin typeface="Aptos" panose="020B0004020202020204" pitchFamily="34" charset="0"/>
                <a:ea typeface="DengXian" panose="02010600030101010101" pitchFamily="2" charset="-122"/>
                <a:cs typeface="Arial" panose="020B0604020202020204" pitchFamily="34" charset="0"/>
              </a:rPr>
              <a:t>Introduction to Health Ecosystems and Change Management</a:t>
            </a:r>
          </a:p>
        </p:txBody>
      </p:sp>
      <p:cxnSp>
        <p:nvCxnSpPr>
          <p:cNvPr id="14" name="Straight Connector 13">
            <a:extLst>
              <a:ext uri="{FF2B5EF4-FFF2-40B4-BE49-F238E27FC236}">
                <a16:creationId xmlns:a16="http://schemas.microsoft.com/office/drawing/2014/main" id="{93D8DE23-4865-DC5A-A7A4-F13881B91AAD}"/>
              </a:ext>
            </a:extLst>
          </p:cNvPr>
          <p:cNvCxnSpPr/>
          <p:nvPr/>
        </p:nvCxnSpPr>
        <p:spPr>
          <a:xfrm flipV="1">
            <a:off x="649705" y="5125453"/>
            <a:ext cx="0" cy="288758"/>
          </a:xfrm>
          <a:prstGeom prst="line">
            <a:avLst/>
          </a:prstGeom>
        </p:spPr>
        <p:style>
          <a:lnRef idx="1">
            <a:schemeClr val="accent6"/>
          </a:lnRef>
          <a:fillRef idx="0">
            <a:schemeClr val="accent6"/>
          </a:fillRef>
          <a:effectRef idx="0">
            <a:schemeClr val="accent6"/>
          </a:effectRef>
          <a:fontRef idx="minor">
            <a:schemeClr val="tx1"/>
          </a:fontRef>
        </p:style>
      </p:cxnSp>
      <p:sp>
        <p:nvSpPr>
          <p:cNvPr id="4" name="TextBox 3">
            <a:extLst>
              <a:ext uri="{FF2B5EF4-FFF2-40B4-BE49-F238E27FC236}">
                <a16:creationId xmlns:a16="http://schemas.microsoft.com/office/drawing/2014/main" id="{7F91808A-5984-6C63-19D0-55E41D079703}"/>
              </a:ext>
            </a:extLst>
          </p:cNvPr>
          <p:cNvSpPr txBox="1"/>
          <p:nvPr/>
        </p:nvSpPr>
        <p:spPr>
          <a:xfrm>
            <a:off x="998650" y="3745701"/>
            <a:ext cx="1676869" cy="575670"/>
          </a:xfrm>
          <a:prstGeom prst="rect">
            <a:avLst/>
          </a:prstGeom>
          <a:noFill/>
        </p:spPr>
        <p:txBody>
          <a:bodyPr wrap="square">
            <a:spAutoFit/>
          </a:bodyPr>
          <a:lstStyle/>
          <a:p>
            <a:pPr algn="ctr">
              <a:lnSpc>
                <a:spcPct val="115000"/>
              </a:lnSpc>
              <a:spcAft>
                <a:spcPts val="800"/>
              </a:spcAft>
            </a:pPr>
            <a:r>
              <a:rPr lang="en-GB" sz="1400" kern="100">
                <a:effectLst/>
                <a:latin typeface="Aptos" panose="020B0004020202020204" pitchFamily="34" charset="0"/>
                <a:ea typeface="DengXian" panose="02010600030101010101" pitchFamily="2" charset="-122"/>
                <a:cs typeface="Arial" panose="020B0604020202020204" pitchFamily="34" charset="0"/>
              </a:rPr>
              <a:t>Types of change &amp; drivers to change</a:t>
            </a:r>
          </a:p>
        </p:txBody>
      </p:sp>
      <p:cxnSp>
        <p:nvCxnSpPr>
          <p:cNvPr id="9" name="Straight Connector 8">
            <a:extLst>
              <a:ext uri="{FF2B5EF4-FFF2-40B4-BE49-F238E27FC236}">
                <a16:creationId xmlns:a16="http://schemas.microsoft.com/office/drawing/2014/main" id="{680B882C-3C40-DAFE-DD7C-86BA6F0DDD0A}"/>
              </a:ext>
            </a:extLst>
          </p:cNvPr>
          <p:cNvCxnSpPr/>
          <p:nvPr/>
        </p:nvCxnSpPr>
        <p:spPr>
          <a:xfrm flipV="1">
            <a:off x="1837085" y="4321371"/>
            <a:ext cx="0" cy="288758"/>
          </a:xfrm>
          <a:prstGeom prst="line">
            <a:avLst/>
          </a:prstGeom>
        </p:spPr>
        <p:style>
          <a:lnRef idx="1">
            <a:schemeClr val="accent6"/>
          </a:lnRef>
          <a:fillRef idx="0">
            <a:schemeClr val="accent6"/>
          </a:fillRef>
          <a:effectRef idx="0">
            <a:schemeClr val="accent6"/>
          </a:effectRef>
          <a:fontRef idx="minor">
            <a:schemeClr val="tx1"/>
          </a:fontRef>
        </p:style>
      </p:cxnSp>
      <p:sp>
        <p:nvSpPr>
          <p:cNvPr id="11" name="Footer Placeholder 10">
            <a:extLst>
              <a:ext uri="{FF2B5EF4-FFF2-40B4-BE49-F238E27FC236}">
                <a16:creationId xmlns:a16="http://schemas.microsoft.com/office/drawing/2014/main" id="{AE20C596-B013-1027-3622-7FA15F84977D}"/>
              </a:ext>
            </a:extLst>
          </p:cNvPr>
          <p:cNvSpPr>
            <a:spLocks noGrp="1"/>
          </p:cNvSpPr>
          <p:nvPr>
            <p:ph type="ftr" sz="quarter" idx="11"/>
          </p:nvPr>
        </p:nvSpPr>
        <p:spPr/>
        <p:txBody>
          <a:bodyPr/>
          <a:lstStyle/>
          <a:p>
            <a:r>
              <a:rPr lang="en-GB"/>
              <a:t>Dr Simona Ferraraccio</a:t>
            </a:r>
          </a:p>
        </p:txBody>
      </p:sp>
      <p:sp>
        <p:nvSpPr>
          <p:cNvPr id="13" name="Slide Number Placeholder 12">
            <a:extLst>
              <a:ext uri="{FF2B5EF4-FFF2-40B4-BE49-F238E27FC236}">
                <a16:creationId xmlns:a16="http://schemas.microsoft.com/office/drawing/2014/main" id="{A95B39BA-B4C5-3168-6C01-685396D4944C}"/>
              </a:ext>
            </a:extLst>
          </p:cNvPr>
          <p:cNvSpPr>
            <a:spLocks noGrp="1"/>
          </p:cNvSpPr>
          <p:nvPr>
            <p:ph type="sldNum" sz="quarter" idx="12"/>
          </p:nvPr>
        </p:nvSpPr>
        <p:spPr/>
        <p:txBody>
          <a:bodyPr/>
          <a:lstStyle/>
          <a:p>
            <a:fld id="{6B30C51A-0C0A-4D59-A697-B72FC84741A5}" type="slidenum">
              <a:rPr lang="en-GB" smtClean="0"/>
              <a:t>2</a:t>
            </a:fld>
            <a:endParaRPr lang="en-GB"/>
          </a:p>
        </p:txBody>
      </p:sp>
      <p:sp>
        <p:nvSpPr>
          <p:cNvPr id="3" name="TextBox 2">
            <a:extLst>
              <a:ext uri="{FF2B5EF4-FFF2-40B4-BE49-F238E27FC236}">
                <a16:creationId xmlns:a16="http://schemas.microsoft.com/office/drawing/2014/main" id="{A90A5A19-CEB4-4293-8E3E-3F9418131ABC}"/>
              </a:ext>
            </a:extLst>
          </p:cNvPr>
          <p:cNvSpPr txBox="1"/>
          <p:nvPr/>
        </p:nvSpPr>
        <p:spPr>
          <a:xfrm>
            <a:off x="2361966" y="5414806"/>
            <a:ext cx="1325778" cy="823431"/>
          </a:xfrm>
          <a:prstGeom prst="rect">
            <a:avLst/>
          </a:prstGeom>
          <a:noFill/>
        </p:spPr>
        <p:txBody>
          <a:bodyPr wrap="square">
            <a:spAutoFit/>
          </a:bodyPr>
          <a:lstStyle/>
          <a:p>
            <a:pPr algn="ctr">
              <a:lnSpc>
                <a:spcPct val="115000"/>
              </a:lnSpc>
              <a:spcAft>
                <a:spcPts val="800"/>
              </a:spcAft>
            </a:pPr>
            <a:r>
              <a:rPr lang="en-GB" sz="1400" kern="100" dirty="0">
                <a:effectLst/>
                <a:latin typeface="Aptos" panose="020B0004020202020204" pitchFamily="34" charset="0"/>
                <a:ea typeface="DengXian" panose="02010600030101010101" pitchFamily="2" charset="-122"/>
                <a:cs typeface="Arial" panose="020B0604020202020204" pitchFamily="34" charset="0"/>
              </a:rPr>
              <a:t>Change management models</a:t>
            </a:r>
          </a:p>
        </p:txBody>
      </p:sp>
      <p:cxnSp>
        <p:nvCxnSpPr>
          <p:cNvPr id="15" name="Straight Connector 14">
            <a:extLst>
              <a:ext uri="{FF2B5EF4-FFF2-40B4-BE49-F238E27FC236}">
                <a16:creationId xmlns:a16="http://schemas.microsoft.com/office/drawing/2014/main" id="{63647BAB-AFDC-BE22-AEE4-3C0B0B2F1106}"/>
              </a:ext>
            </a:extLst>
          </p:cNvPr>
          <p:cNvCxnSpPr/>
          <p:nvPr/>
        </p:nvCxnSpPr>
        <p:spPr>
          <a:xfrm flipV="1">
            <a:off x="3063790" y="5137735"/>
            <a:ext cx="0" cy="288758"/>
          </a:xfrm>
          <a:prstGeom prst="line">
            <a:avLst/>
          </a:prstGeom>
        </p:spPr>
        <p:style>
          <a:lnRef idx="1">
            <a:schemeClr val="accent6"/>
          </a:lnRef>
          <a:fillRef idx="0">
            <a:schemeClr val="accent6"/>
          </a:fillRef>
          <a:effectRef idx="0">
            <a:schemeClr val="accent6"/>
          </a:effectRef>
          <a:fontRef idx="minor">
            <a:schemeClr val="tx1"/>
          </a:fontRef>
        </p:style>
      </p:cxnSp>
      <p:sp>
        <p:nvSpPr>
          <p:cNvPr id="16" name="TextBox 15">
            <a:extLst>
              <a:ext uri="{FF2B5EF4-FFF2-40B4-BE49-F238E27FC236}">
                <a16:creationId xmlns:a16="http://schemas.microsoft.com/office/drawing/2014/main" id="{5004690D-E2BC-F507-095B-2D98E539409A}"/>
              </a:ext>
            </a:extLst>
          </p:cNvPr>
          <p:cNvSpPr txBox="1"/>
          <p:nvPr/>
        </p:nvSpPr>
        <p:spPr>
          <a:xfrm>
            <a:off x="3612621" y="3544845"/>
            <a:ext cx="1325778" cy="823431"/>
          </a:xfrm>
          <a:prstGeom prst="rect">
            <a:avLst/>
          </a:prstGeom>
          <a:noFill/>
        </p:spPr>
        <p:txBody>
          <a:bodyPr wrap="square">
            <a:spAutoFit/>
          </a:bodyPr>
          <a:lstStyle/>
          <a:p>
            <a:pPr algn="ctr">
              <a:lnSpc>
                <a:spcPct val="115000"/>
              </a:lnSpc>
              <a:spcAft>
                <a:spcPts val="800"/>
              </a:spcAft>
            </a:pPr>
            <a:r>
              <a:rPr lang="en-GB" sz="1400" kern="100" dirty="0">
                <a:effectLst/>
                <a:latin typeface="Aptos" panose="020B0004020202020204" pitchFamily="34" charset="0"/>
                <a:ea typeface="DengXian" panose="02010600030101010101" pitchFamily="2" charset="-122"/>
                <a:cs typeface="Arial" panose="020B0604020202020204" pitchFamily="34" charset="0"/>
              </a:rPr>
              <a:t>Change management models</a:t>
            </a:r>
          </a:p>
        </p:txBody>
      </p:sp>
      <p:cxnSp>
        <p:nvCxnSpPr>
          <p:cNvPr id="17" name="Straight Connector 16">
            <a:extLst>
              <a:ext uri="{FF2B5EF4-FFF2-40B4-BE49-F238E27FC236}">
                <a16:creationId xmlns:a16="http://schemas.microsoft.com/office/drawing/2014/main" id="{40D12B52-8D2A-BAC2-8633-F0D58FFA2268}"/>
              </a:ext>
            </a:extLst>
          </p:cNvPr>
          <p:cNvCxnSpPr/>
          <p:nvPr/>
        </p:nvCxnSpPr>
        <p:spPr>
          <a:xfrm flipV="1">
            <a:off x="4275510" y="4321371"/>
            <a:ext cx="0" cy="288758"/>
          </a:xfrm>
          <a:prstGeom prst="line">
            <a:avLst/>
          </a:prstGeom>
        </p:spPr>
        <p:style>
          <a:lnRef idx="1">
            <a:schemeClr val="accent6"/>
          </a:lnRef>
          <a:fillRef idx="0">
            <a:schemeClr val="accent6"/>
          </a:fillRef>
          <a:effectRef idx="0">
            <a:schemeClr val="accent6"/>
          </a:effectRef>
          <a:fontRef idx="minor">
            <a:schemeClr val="tx1"/>
          </a:fontRef>
        </p:style>
      </p:cxnSp>
      <p:sp>
        <p:nvSpPr>
          <p:cNvPr id="18" name="TextBox 17">
            <a:extLst>
              <a:ext uri="{FF2B5EF4-FFF2-40B4-BE49-F238E27FC236}">
                <a16:creationId xmlns:a16="http://schemas.microsoft.com/office/drawing/2014/main" id="{F5200011-6345-691A-C5AB-2D469F4B212C}"/>
              </a:ext>
            </a:extLst>
          </p:cNvPr>
          <p:cNvSpPr txBox="1"/>
          <p:nvPr/>
        </p:nvSpPr>
        <p:spPr>
          <a:xfrm>
            <a:off x="4837407" y="5402524"/>
            <a:ext cx="1325778" cy="327910"/>
          </a:xfrm>
          <a:prstGeom prst="rect">
            <a:avLst/>
          </a:prstGeom>
          <a:noFill/>
        </p:spPr>
        <p:txBody>
          <a:bodyPr wrap="square">
            <a:spAutoFit/>
          </a:bodyPr>
          <a:lstStyle/>
          <a:p>
            <a:pPr algn="ctr">
              <a:lnSpc>
                <a:spcPct val="115000"/>
              </a:lnSpc>
              <a:spcAft>
                <a:spcPts val="800"/>
              </a:spcAft>
            </a:pPr>
            <a:r>
              <a:rPr lang="en-GB" sz="1400" kern="100" dirty="0">
                <a:effectLst/>
                <a:latin typeface="Aptos" panose="020B0004020202020204" pitchFamily="34" charset="0"/>
                <a:ea typeface="DengXian" panose="02010600030101010101" pitchFamily="2" charset="-122"/>
                <a:cs typeface="Arial" panose="020B0604020202020204" pitchFamily="34" charset="0"/>
              </a:rPr>
              <a:t>Reading week</a:t>
            </a:r>
          </a:p>
        </p:txBody>
      </p:sp>
      <p:cxnSp>
        <p:nvCxnSpPr>
          <p:cNvPr id="19" name="Straight Connector 18">
            <a:extLst>
              <a:ext uri="{FF2B5EF4-FFF2-40B4-BE49-F238E27FC236}">
                <a16:creationId xmlns:a16="http://schemas.microsoft.com/office/drawing/2014/main" id="{43F13FA3-403B-37D1-61B2-D39F0924DA4D}"/>
              </a:ext>
            </a:extLst>
          </p:cNvPr>
          <p:cNvCxnSpPr/>
          <p:nvPr/>
        </p:nvCxnSpPr>
        <p:spPr>
          <a:xfrm flipV="1">
            <a:off x="5539231" y="5125453"/>
            <a:ext cx="0" cy="288758"/>
          </a:xfrm>
          <a:prstGeom prst="line">
            <a:avLst/>
          </a:prstGeom>
        </p:spPr>
        <p:style>
          <a:lnRef idx="1">
            <a:schemeClr val="accent6"/>
          </a:lnRef>
          <a:fillRef idx="0">
            <a:schemeClr val="accent6"/>
          </a:fillRef>
          <a:effectRef idx="0">
            <a:schemeClr val="accent6"/>
          </a:effectRef>
          <a:fontRef idx="minor">
            <a:schemeClr val="tx1"/>
          </a:fontRef>
        </p:style>
      </p:cxnSp>
      <p:sp>
        <p:nvSpPr>
          <p:cNvPr id="20" name="TextBox 19">
            <a:extLst>
              <a:ext uri="{FF2B5EF4-FFF2-40B4-BE49-F238E27FC236}">
                <a16:creationId xmlns:a16="http://schemas.microsoft.com/office/drawing/2014/main" id="{AB27CBEF-2969-1B31-3B89-30382575D4C8}"/>
              </a:ext>
            </a:extLst>
          </p:cNvPr>
          <p:cNvSpPr txBox="1"/>
          <p:nvPr/>
        </p:nvSpPr>
        <p:spPr>
          <a:xfrm>
            <a:off x="5875501" y="3745701"/>
            <a:ext cx="1446457" cy="575670"/>
          </a:xfrm>
          <a:prstGeom prst="rect">
            <a:avLst/>
          </a:prstGeom>
          <a:noFill/>
        </p:spPr>
        <p:txBody>
          <a:bodyPr wrap="square">
            <a:spAutoFit/>
          </a:bodyPr>
          <a:lstStyle/>
          <a:p>
            <a:pPr algn="ctr">
              <a:lnSpc>
                <a:spcPct val="115000"/>
              </a:lnSpc>
              <a:spcAft>
                <a:spcPts val="800"/>
              </a:spcAft>
            </a:pPr>
            <a:r>
              <a:rPr lang="en-GB" sz="1400" kern="100" dirty="0">
                <a:effectLst/>
                <a:latin typeface="Aptos" panose="020B0004020202020204" pitchFamily="34" charset="0"/>
                <a:ea typeface="DengXian" panose="02010600030101010101" pitchFamily="2" charset="-122"/>
                <a:cs typeface="Arial" panose="020B0604020202020204" pitchFamily="34" charset="0"/>
              </a:rPr>
              <a:t>Behavioural change</a:t>
            </a:r>
          </a:p>
        </p:txBody>
      </p:sp>
      <p:cxnSp>
        <p:nvCxnSpPr>
          <p:cNvPr id="21" name="Straight Connector 20">
            <a:extLst>
              <a:ext uri="{FF2B5EF4-FFF2-40B4-BE49-F238E27FC236}">
                <a16:creationId xmlns:a16="http://schemas.microsoft.com/office/drawing/2014/main" id="{D451E6D5-0DEF-A504-281D-BBA74484C702}"/>
              </a:ext>
            </a:extLst>
          </p:cNvPr>
          <p:cNvCxnSpPr/>
          <p:nvPr/>
        </p:nvCxnSpPr>
        <p:spPr>
          <a:xfrm flipV="1">
            <a:off x="6640874" y="4321371"/>
            <a:ext cx="0" cy="288758"/>
          </a:xfrm>
          <a:prstGeom prst="line">
            <a:avLst/>
          </a:prstGeom>
        </p:spPr>
        <p:style>
          <a:lnRef idx="1">
            <a:schemeClr val="accent6"/>
          </a:lnRef>
          <a:fillRef idx="0">
            <a:schemeClr val="accent6"/>
          </a:fillRef>
          <a:effectRef idx="0">
            <a:schemeClr val="accent6"/>
          </a:effectRef>
          <a:fontRef idx="minor">
            <a:schemeClr val="tx1"/>
          </a:fontRef>
        </p:style>
      </p:cxnSp>
    </p:spTree>
    <p:extLst>
      <p:ext uri="{BB962C8B-B14F-4D97-AF65-F5344CB8AC3E}">
        <p14:creationId xmlns:p14="http://schemas.microsoft.com/office/powerpoint/2010/main" val="2348999024"/>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a:extLst>
              <a:ext uri="{FF2B5EF4-FFF2-40B4-BE49-F238E27FC236}">
                <a16:creationId xmlns:a16="http://schemas.microsoft.com/office/drawing/2014/main" id="{3E86764A-1B92-9E83-3AEB-4FFAD81D345F}"/>
              </a:ext>
            </a:extLst>
          </p:cNvPr>
          <p:cNvPicPr>
            <a:picLocks noChangeAspect="1"/>
          </p:cNvPicPr>
          <p:nvPr/>
        </p:nvPicPr>
        <p:blipFill>
          <a:blip r:embed="rId2"/>
          <a:srcRect l="67303" t="27253" r="11296" b="24259"/>
          <a:stretch/>
        </p:blipFill>
        <p:spPr>
          <a:xfrm>
            <a:off x="1938670" y="1"/>
            <a:ext cx="8314660" cy="6277510"/>
          </a:xfrm>
          <a:prstGeom prst="rect">
            <a:avLst/>
          </a:prstGeom>
        </p:spPr>
      </p:pic>
      <p:pic>
        <p:nvPicPr>
          <p:cNvPr id="5" name="Picture 4" descr="A black and yellow logo&#10;&#10;Description automatically generated">
            <a:extLst>
              <a:ext uri="{FF2B5EF4-FFF2-40B4-BE49-F238E27FC236}">
                <a16:creationId xmlns:a16="http://schemas.microsoft.com/office/drawing/2014/main" id="{660B3FD4-DA1F-E54A-D38F-6456CFC25CF1}"/>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1" y="5960064"/>
            <a:ext cx="1616284" cy="897936"/>
          </a:xfrm>
          <a:prstGeom prst="rect">
            <a:avLst/>
          </a:prstGeom>
        </p:spPr>
      </p:pic>
      <p:sp>
        <p:nvSpPr>
          <p:cNvPr id="6" name="Footer Placeholder 5">
            <a:extLst>
              <a:ext uri="{FF2B5EF4-FFF2-40B4-BE49-F238E27FC236}">
                <a16:creationId xmlns:a16="http://schemas.microsoft.com/office/drawing/2014/main" id="{1F824518-3F8E-D128-470D-CA21C848B8E5}"/>
              </a:ext>
            </a:extLst>
          </p:cNvPr>
          <p:cNvSpPr>
            <a:spLocks noGrp="1"/>
          </p:cNvSpPr>
          <p:nvPr>
            <p:ph type="ftr" sz="quarter" idx="11"/>
          </p:nvPr>
        </p:nvSpPr>
        <p:spPr/>
        <p:txBody>
          <a:bodyPr/>
          <a:lstStyle/>
          <a:p>
            <a:r>
              <a:rPr lang="en-GB"/>
              <a:t>Dr Simona Ferraraccio</a:t>
            </a:r>
          </a:p>
        </p:txBody>
      </p:sp>
      <p:sp>
        <p:nvSpPr>
          <p:cNvPr id="7" name="Slide Number Placeholder 6">
            <a:extLst>
              <a:ext uri="{FF2B5EF4-FFF2-40B4-BE49-F238E27FC236}">
                <a16:creationId xmlns:a16="http://schemas.microsoft.com/office/drawing/2014/main" id="{894E76F2-D672-A654-A240-2117768AF72F}"/>
              </a:ext>
            </a:extLst>
          </p:cNvPr>
          <p:cNvSpPr>
            <a:spLocks noGrp="1"/>
          </p:cNvSpPr>
          <p:nvPr>
            <p:ph type="sldNum" sz="quarter" idx="12"/>
          </p:nvPr>
        </p:nvSpPr>
        <p:spPr/>
        <p:txBody>
          <a:bodyPr/>
          <a:lstStyle/>
          <a:p>
            <a:fld id="{DAF5AA2D-ED6E-446B-B9F8-1F64F74EAEAC}" type="slidenum">
              <a:rPr lang="en-GB" smtClean="0"/>
              <a:t>3</a:t>
            </a:fld>
            <a:endParaRPr lang="en-GB"/>
          </a:p>
        </p:txBody>
      </p:sp>
    </p:spTree>
    <p:extLst>
      <p:ext uri="{BB962C8B-B14F-4D97-AF65-F5344CB8AC3E}">
        <p14:creationId xmlns:p14="http://schemas.microsoft.com/office/powerpoint/2010/main" val="2745659574"/>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Footer Placeholder 3">
            <a:extLst>
              <a:ext uri="{FF2B5EF4-FFF2-40B4-BE49-F238E27FC236}">
                <a16:creationId xmlns:a16="http://schemas.microsoft.com/office/drawing/2014/main" id="{CD258D95-7631-FC21-D11E-C95EBFC808C2}"/>
              </a:ext>
            </a:extLst>
          </p:cNvPr>
          <p:cNvSpPr>
            <a:spLocks noGrp="1"/>
          </p:cNvSpPr>
          <p:nvPr>
            <p:ph type="ftr" sz="quarter" idx="11"/>
          </p:nvPr>
        </p:nvSpPr>
        <p:spPr/>
        <p:txBody>
          <a:bodyPr/>
          <a:lstStyle/>
          <a:p>
            <a:r>
              <a:rPr lang="en-GB"/>
              <a:t>Dr Simona Ferraraccio</a:t>
            </a:r>
          </a:p>
        </p:txBody>
      </p:sp>
      <p:sp>
        <p:nvSpPr>
          <p:cNvPr id="5" name="Slide Number Placeholder 4">
            <a:extLst>
              <a:ext uri="{FF2B5EF4-FFF2-40B4-BE49-F238E27FC236}">
                <a16:creationId xmlns:a16="http://schemas.microsoft.com/office/drawing/2014/main" id="{C588BD8E-B556-D06A-72E3-E8B82C9156D3}"/>
              </a:ext>
            </a:extLst>
          </p:cNvPr>
          <p:cNvSpPr>
            <a:spLocks noGrp="1"/>
          </p:cNvSpPr>
          <p:nvPr>
            <p:ph type="sldNum" sz="quarter" idx="12"/>
          </p:nvPr>
        </p:nvSpPr>
        <p:spPr/>
        <p:txBody>
          <a:bodyPr/>
          <a:lstStyle/>
          <a:p>
            <a:fld id="{DAF5AA2D-ED6E-446B-B9F8-1F64F74EAEAC}" type="slidenum">
              <a:rPr lang="en-GB" smtClean="0"/>
              <a:t>4</a:t>
            </a:fld>
            <a:endParaRPr lang="en-GB"/>
          </a:p>
        </p:txBody>
      </p:sp>
      <p:pic>
        <p:nvPicPr>
          <p:cNvPr id="6" name="Picture 2" descr="Healthcare Industry Key Drivers of Change Wheel (3)">
            <a:extLst>
              <a:ext uri="{FF2B5EF4-FFF2-40B4-BE49-F238E27FC236}">
                <a16:creationId xmlns:a16="http://schemas.microsoft.com/office/drawing/2014/main" id="{8F01600E-CB5F-9610-3EBD-0D47E8D05D67}"/>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373739" y="1743833"/>
            <a:ext cx="5715000" cy="4057650"/>
          </a:xfrm>
          <a:prstGeom prst="rect">
            <a:avLst/>
          </a:prstGeom>
          <a:noFill/>
          <a:extLst>
            <a:ext uri="{909E8E84-426E-40DD-AFC4-6F175D3DCCD1}">
              <a14:hiddenFill xmlns:a14="http://schemas.microsoft.com/office/drawing/2010/main">
                <a:solidFill>
                  <a:srgbClr val="FFFFFF"/>
                </a:solidFill>
              </a14:hiddenFill>
            </a:ext>
          </a:extLst>
        </p:spPr>
      </p:pic>
      <p:sp>
        <p:nvSpPr>
          <p:cNvPr id="7" name="TextBox 6">
            <a:extLst>
              <a:ext uri="{FF2B5EF4-FFF2-40B4-BE49-F238E27FC236}">
                <a16:creationId xmlns:a16="http://schemas.microsoft.com/office/drawing/2014/main" id="{BDF7FE62-7355-90F1-FF96-F65472C08A1B}"/>
              </a:ext>
            </a:extLst>
          </p:cNvPr>
          <p:cNvSpPr txBox="1"/>
          <p:nvPr/>
        </p:nvSpPr>
        <p:spPr>
          <a:xfrm>
            <a:off x="431853" y="787816"/>
            <a:ext cx="4576446" cy="369332"/>
          </a:xfrm>
          <a:prstGeom prst="rect">
            <a:avLst/>
          </a:prstGeom>
          <a:noFill/>
        </p:spPr>
        <p:txBody>
          <a:bodyPr wrap="none" rtlCol="0">
            <a:spAutoFit/>
          </a:bodyPr>
          <a:lstStyle/>
          <a:p>
            <a:r>
              <a:rPr lang="en-GB" b="1" dirty="0"/>
              <a:t>Key drivers of change in Healthcare sector</a:t>
            </a:r>
          </a:p>
        </p:txBody>
      </p:sp>
      <p:sp>
        <p:nvSpPr>
          <p:cNvPr id="8" name="TextBox 7">
            <a:extLst>
              <a:ext uri="{FF2B5EF4-FFF2-40B4-BE49-F238E27FC236}">
                <a16:creationId xmlns:a16="http://schemas.microsoft.com/office/drawing/2014/main" id="{9D0DD777-9BE6-8938-C9DD-9D62841E6E1E}"/>
              </a:ext>
            </a:extLst>
          </p:cNvPr>
          <p:cNvSpPr txBox="1"/>
          <p:nvPr/>
        </p:nvSpPr>
        <p:spPr>
          <a:xfrm>
            <a:off x="5796283" y="775634"/>
            <a:ext cx="6164494" cy="369332"/>
          </a:xfrm>
          <a:prstGeom prst="rect">
            <a:avLst/>
          </a:prstGeom>
          <a:noFill/>
        </p:spPr>
        <p:txBody>
          <a:bodyPr wrap="square">
            <a:spAutoFit/>
          </a:bodyPr>
          <a:lstStyle/>
          <a:p>
            <a:pPr algn="ctr"/>
            <a:r>
              <a:rPr lang="en-GB" b="1" i="0" dirty="0">
                <a:effectLst/>
              </a:rPr>
              <a:t>Why Change Management in Healthcare is Crucial</a:t>
            </a:r>
          </a:p>
        </p:txBody>
      </p:sp>
      <p:grpSp>
        <p:nvGrpSpPr>
          <p:cNvPr id="9" name="Group 8">
            <a:extLst>
              <a:ext uri="{FF2B5EF4-FFF2-40B4-BE49-F238E27FC236}">
                <a16:creationId xmlns:a16="http://schemas.microsoft.com/office/drawing/2014/main" id="{8D9E1FF4-F606-F076-3A51-EF9A0F414607}"/>
              </a:ext>
            </a:extLst>
          </p:cNvPr>
          <p:cNvGrpSpPr/>
          <p:nvPr/>
        </p:nvGrpSpPr>
        <p:grpSpPr>
          <a:xfrm>
            <a:off x="-825601" y="201131"/>
            <a:ext cx="12937295" cy="7293488"/>
            <a:chOff x="-2038191" y="90828"/>
            <a:chExt cx="13306064" cy="7293488"/>
          </a:xfrm>
        </p:grpSpPr>
        <p:sp>
          <p:nvSpPr>
            <p:cNvPr id="10" name="Block Arc 9">
              <a:extLst>
                <a:ext uri="{FF2B5EF4-FFF2-40B4-BE49-F238E27FC236}">
                  <a16:creationId xmlns:a16="http://schemas.microsoft.com/office/drawing/2014/main" id="{6E23CB22-6896-3661-73B6-F7F297A23FF6}"/>
                </a:ext>
              </a:extLst>
            </p:cNvPr>
            <p:cNvSpPr/>
            <p:nvPr/>
          </p:nvSpPr>
          <p:spPr>
            <a:xfrm>
              <a:off x="-2038191" y="90828"/>
              <a:ext cx="7293488" cy="7293488"/>
            </a:xfrm>
            <a:prstGeom prst="blockArc">
              <a:avLst>
                <a:gd name="adj1" fmla="val 18900000"/>
                <a:gd name="adj2" fmla="val 2700000"/>
                <a:gd name="adj3" fmla="val 296"/>
              </a:avLst>
            </a:prstGeom>
          </p:spPr>
          <p:style>
            <a:lnRef idx="2">
              <a:schemeClr val="accent1">
                <a:shade val="60000"/>
                <a:hueOff val="0"/>
                <a:satOff val="0"/>
                <a:lumOff val="0"/>
                <a:alphaOff val="0"/>
              </a:schemeClr>
            </a:lnRef>
            <a:fillRef idx="0">
              <a:schemeClr val="accent1">
                <a:hueOff val="0"/>
                <a:satOff val="0"/>
                <a:lumOff val="0"/>
                <a:alphaOff val="0"/>
              </a:schemeClr>
            </a:fillRef>
            <a:effectRef idx="0">
              <a:schemeClr val="accent1">
                <a:hueOff val="0"/>
                <a:satOff val="0"/>
                <a:lumOff val="0"/>
                <a:alphaOff val="0"/>
              </a:schemeClr>
            </a:effectRef>
            <a:fontRef idx="minor">
              <a:schemeClr val="tx1">
                <a:hueOff val="0"/>
                <a:satOff val="0"/>
                <a:lumOff val="0"/>
                <a:alphaOff val="0"/>
              </a:schemeClr>
            </a:fontRef>
          </p:style>
          <p:txBody>
            <a:bodyPr/>
            <a:lstStyle/>
            <a:p>
              <a:endParaRPr lang="en-GB"/>
            </a:p>
          </p:txBody>
        </p:sp>
        <p:sp>
          <p:nvSpPr>
            <p:cNvPr id="11" name="Freeform: Shape 10">
              <a:extLst>
                <a:ext uri="{FF2B5EF4-FFF2-40B4-BE49-F238E27FC236}">
                  <a16:creationId xmlns:a16="http://schemas.microsoft.com/office/drawing/2014/main" id="{4400B4CD-DBB9-5850-9918-0F25DFB4D4E5}"/>
                </a:ext>
              </a:extLst>
            </p:cNvPr>
            <p:cNvSpPr/>
            <p:nvPr/>
          </p:nvSpPr>
          <p:spPr>
            <a:xfrm>
              <a:off x="4464666" y="1274570"/>
              <a:ext cx="6803206" cy="492448"/>
            </a:xfrm>
            <a:custGeom>
              <a:avLst/>
              <a:gdLst>
                <a:gd name="connsiteX0" fmla="*/ 0 w 7654993"/>
                <a:gd name="connsiteY0" fmla="*/ 0 h 492448"/>
                <a:gd name="connsiteX1" fmla="*/ 7654993 w 7654993"/>
                <a:gd name="connsiteY1" fmla="*/ 0 h 492448"/>
                <a:gd name="connsiteX2" fmla="*/ 7654993 w 7654993"/>
                <a:gd name="connsiteY2" fmla="*/ 492448 h 492448"/>
                <a:gd name="connsiteX3" fmla="*/ 0 w 7654993"/>
                <a:gd name="connsiteY3" fmla="*/ 492448 h 492448"/>
                <a:gd name="connsiteX4" fmla="*/ 0 w 7654993"/>
                <a:gd name="connsiteY4" fmla="*/ 0 h 492448"/>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7654993" h="492448">
                  <a:moveTo>
                    <a:pt x="0" y="0"/>
                  </a:moveTo>
                  <a:lnTo>
                    <a:pt x="7654993" y="0"/>
                  </a:lnTo>
                  <a:lnTo>
                    <a:pt x="7654993" y="492448"/>
                  </a:lnTo>
                  <a:lnTo>
                    <a:pt x="0" y="492448"/>
                  </a:lnTo>
                  <a:lnTo>
                    <a:pt x="0" y="0"/>
                  </a:lnTo>
                  <a:close/>
                </a:path>
              </a:pathLst>
            </a:custGeom>
            <a:solidFill>
              <a:schemeClr val="tx2">
                <a:lumMod val="10000"/>
                <a:lumOff val="90000"/>
              </a:schemeClr>
            </a:solidFill>
          </p:spPr>
          <p:style>
            <a:lnRef idx="2">
              <a:schemeClr val="lt1">
                <a:hueOff val="0"/>
                <a:satOff val="0"/>
                <a:lumOff val="0"/>
                <a:alphaOff val="0"/>
              </a:schemeClr>
            </a:lnRef>
            <a:fillRef idx="1">
              <a:schemeClr val="accent1">
                <a:hueOff val="0"/>
                <a:satOff val="0"/>
                <a:lumOff val="0"/>
                <a:alphaOff val="0"/>
              </a:schemeClr>
            </a:fillRef>
            <a:effectRef idx="0">
              <a:schemeClr val="accent1">
                <a:hueOff val="0"/>
                <a:satOff val="0"/>
                <a:lumOff val="0"/>
                <a:alphaOff val="0"/>
              </a:schemeClr>
            </a:effectRef>
            <a:fontRef idx="minor">
              <a:schemeClr val="lt1"/>
            </a:fontRef>
          </p:style>
          <p:txBody>
            <a:bodyPr spcFirstLastPara="0" vert="horz" wrap="square" lIns="390881" tIns="53340" rIns="53340" bIns="53340" numCol="1" spcCol="1270" anchor="ctr" anchorCtr="0">
              <a:noAutofit/>
            </a:bodyPr>
            <a:lstStyle/>
            <a:p>
              <a:pPr marL="0" lvl="0" indent="0" algn="l" defTabSz="933450">
                <a:lnSpc>
                  <a:spcPct val="90000"/>
                </a:lnSpc>
                <a:spcBef>
                  <a:spcPct val="0"/>
                </a:spcBef>
                <a:spcAft>
                  <a:spcPct val="35000"/>
                </a:spcAft>
                <a:buNone/>
              </a:pPr>
              <a:r>
                <a:rPr lang="en-GB" kern="1200" dirty="0">
                  <a:solidFill>
                    <a:schemeClr val="tx1"/>
                  </a:solidFill>
                </a:rPr>
                <a:t>Adapting to technological advancements</a:t>
              </a:r>
            </a:p>
          </p:txBody>
        </p:sp>
        <p:sp>
          <p:nvSpPr>
            <p:cNvPr id="12" name="Oval 11">
              <a:extLst>
                <a:ext uri="{FF2B5EF4-FFF2-40B4-BE49-F238E27FC236}">
                  <a16:creationId xmlns:a16="http://schemas.microsoft.com/office/drawing/2014/main" id="{6B8E21E5-4E2D-25F5-8246-C4DA2C9A161C}"/>
                </a:ext>
              </a:extLst>
            </p:cNvPr>
            <p:cNvSpPr/>
            <p:nvPr/>
          </p:nvSpPr>
          <p:spPr>
            <a:xfrm>
              <a:off x="4156886" y="1213014"/>
              <a:ext cx="615560" cy="615560"/>
            </a:xfrm>
            <a:prstGeom prst="ellipse">
              <a:avLst/>
            </a:prstGeom>
          </p:spPr>
          <p:style>
            <a:lnRef idx="2">
              <a:schemeClr val="accent1">
                <a:hueOff val="0"/>
                <a:satOff val="0"/>
                <a:lumOff val="0"/>
                <a:alphaOff val="0"/>
              </a:schemeClr>
            </a:lnRef>
            <a:fillRef idx="1">
              <a:schemeClr val="lt1">
                <a:hueOff val="0"/>
                <a:satOff val="0"/>
                <a:lumOff val="0"/>
                <a:alphaOff val="0"/>
              </a:schemeClr>
            </a:fillRef>
            <a:effectRef idx="0">
              <a:schemeClr val="lt1">
                <a:hueOff val="0"/>
                <a:satOff val="0"/>
                <a:lumOff val="0"/>
                <a:alphaOff val="0"/>
              </a:schemeClr>
            </a:effectRef>
            <a:fontRef idx="minor">
              <a:schemeClr val="dk1">
                <a:hueOff val="0"/>
                <a:satOff val="0"/>
                <a:lumOff val="0"/>
                <a:alphaOff val="0"/>
              </a:schemeClr>
            </a:fontRef>
          </p:style>
          <p:txBody>
            <a:bodyPr/>
            <a:lstStyle/>
            <a:p>
              <a:endParaRPr lang="en-GB"/>
            </a:p>
          </p:txBody>
        </p:sp>
        <p:sp>
          <p:nvSpPr>
            <p:cNvPr id="13" name="Freeform: Shape 12">
              <a:extLst>
                <a:ext uri="{FF2B5EF4-FFF2-40B4-BE49-F238E27FC236}">
                  <a16:creationId xmlns:a16="http://schemas.microsoft.com/office/drawing/2014/main" id="{B549C47B-BC66-D297-4CFD-B8EB007FCCB1}"/>
                </a:ext>
              </a:extLst>
            </p:cNvPr>
            <p:cNvSpPr/>
            <p:nvPr/>
          </p:nvSpPr>
          <p:spPr>
            <a:xfrm>
              <a:off x="4910622" y="2013676"/>
              <a:ext cx="6357250" cy="492448"/>
            </a:xfrm>
            <a:custGeom>
              <a:avLst/>
              <a:gdLst>
                <a:gd name="connsiteX0" fmla="*/ 0 w 7209037"/>
                <a:gd name="connsiteY0" fmla="*/ 0 h 492448"/>
                <a:gd name="connsiteX1" fmla="*/ 7209037 w 7209037"/>
                <a:gd name="connsiteY1" fmla="*/ 0 h 492448"/>
                <a:gd name="connsiteX2" fmla="*/ 7209037 w 7209037"/>
                <a:gd name="connsiteY2" fmla="*/ 492448 h 492448"/>
                <a:gd name="connsiteX3" fmla="*/ 0 w 7209037"/>
                <a:gd name="connsiteY3" fmla="*/ 492448 h 492448"/>
                <a:gd name="connsiteX4" fmla="*/ 0 w 7209037"/>
                <a:gd name="connsiteY4" fmla="*/ 0 h 492448"/>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7209037" h="492448">
                  <a:moveTo>
                    <a:pt x="0" y="0"/>
                  </a:moveTo>
                  <a:lnTo>
                    <a:pt x="7209037" y="0"/>
                  </a:lnTo>
                  <a:lnTo>
                    <a:pt x="7209037" y="492448"/>
                  </a:lnTo>
                  <a:lnTo>
                    <a:pt x="0" y="492448"/>
                  </a:lnTo>
                  <a:lnTo>
                    <a:pt x="0" y="0"/>
                  </a:lnTo>
                  <a:close/>
                </a:path>
              </a:pathLst>
            </a:custGeom>
            <a:solidFill>
              <a:schemeClr val="tx2">
                <a:lumMod val="10000"/>
                <a:lumOff val="90000"/>
              </a:schemeClr>
            </a:solidFill>
          </p:spPr>
          <p:style>
            <a:lnRef idx="2">
              <a:schemeClr val="lt1">
                <a:hueOff val="0"/>
                <a:satOff val="0"/>
                <a:lumOff val="0"/>
                <a:alphaOff val="0"/>
              </a:schemeClr>
            </a:lnRef>
            <a:fillRef idx="1">
              <a:schemeClr val="accent1">
                <a:hueOff val="0"/>
                <a:satOff val="0"/>
                <a:lumOff val="0"/>
                <a:alphaOff val="0"/>
              </a:schemeClr>
            </a:fillRef>
            <a:effectRef idx="0">
              <a:schemeClr val="accent1">
                <a:hueOff val="0"/>
                <a:satOff val="0"/>
                <a:lumOff val="0"/>
                <a:alphaOff val="0"/>
              </a:schemeClr>
            </a:effectRef>
            <a:fontRef idx="minor">
              <a:schemeClr val="lt1"/>
            </a:fontRef>
          </p:style>
          <p:txBody>
            <a:bodyPr spcFirstLastPara="0" vert="horz" wrap="square" lIns="390881" tIns="53340" rIns="53340" bIns="53340" numCol="1" spcCol="1270" anchor="ctr" anchorCtr="0">
              <a:noAutofit/>
            </a:bodyPr>
            <a:lstStyle/>
            <a:p>
              <a:pPr marL="0" lvl="0" indent="0" algn="l" defTabSz="933450">
                <a:lnSpc>
                  <a:spcPct val="90000"/>
                </a:lnSpc>
                <a:spcBef>
                  <a:spcPct val="0"/>
                </a:spcBef>
                <a:spcAft>
                  <a:spcPct val="35000"/>
                </a:spcAft>
                <a:buNone/>
              </a:pPr>
              <a:r>
                <a:rPr lang="en-GB" kern="1200">
                  <a:solidFill>
                    <a:schemeClr val="tx1"/>
                  </a:solidFill>
                </a:rPr>
                <a:t>Ensuring regulatory compliance</a:t>
              </a:r>
            </a:p>
          </p:txBody>
        </p:sp>
        <p:sp>
          <p:nvSpPr>
            <p:cNvPr id="14" name="Oval 13">
              <a:extLst>
                <a:ext uri="{FF2B5EF4-FFF2-40B4-BE49-F238E27FC236}">
                  <a16:creationId xmlns:a16="http://schemas.microsoft.com/office/drawing/2014/main" id="{BC80FF65-5349-6CBD-6CB7-F5B28E3F85F4}"/>
                </a:ext>
              </a:extLst>
            </p:cNvPr>
            <p:cNvSpPr/>
            <p:nvPr/>
          </p:nvSpPr>
          <p:spPr>
            <a:xfrm>
              <a:off x="4602842" y="1952120"/>
              <a:ext cx="615560" cy="615560"/>
            </a:xfrm>
            <a:prstGeom prst="ellipse">
              <a:avLst/>
            </a:prstGeom>
          </p:spPr>
          <p:style>
            <a:lnRef idx="2">
              <a:schemeClr val="accent1">
                <a:hueOff val="0"/>
                <a:satOff val="0"/>
                <a:lumOff val="0"/>
                <a:alphaOff val="0"/>
              </a:schemeClr>
            </a:lnRef>
            <a:fillRef idx="1">
              <a:schemeClr val="lt1">
                <a:hueOff val="0"/>
                <a:satOff val="0"/>
                <a:lumOff val="0"/>
                <a:alphaOff val="0"/>
              </a:schemeClr>
            </a:fillRef>
            <a:effectRef idx="0">
              <a:schemeClr val="lt1">
                <a:hueOff val="0"/>
                <a:satOff val="0"/>
                <a:lumOff val="0"/>
                <a:alphaOff val="0"/>
              </a:schemeClr>
            </a:effectRef>
            <a:fontRef idx="minor">
              <a:schemeClr val="dk1">
                <a:hueOff val="0"/>
                <a:satOff val="0"/>
                <a:lumOff val="0"/>
                <a:alphaOff val="0"/>
              </a:schemeClr>
            </a:fontRef>
          </p:style>
          <p:txBody>
            <a:bodyPr/>
            <a:lstStyle/>
            <a:p>
              <a:endParaRPr lang="en-GB"/>
            </a:p>
          </p:txBody>
        </p:sp>
        <p:sp>
          <p:nvSpPr>
            <p:cNvPr id="15" name="Freeform: Shape 14">
              <a:extLst>
                <a:ext uri="{FF2B5EF4-FFF2-40B4-BE49-F238E27FC236}">
                  <a16:creationId xmlns:a16="http://schemas.microsoft.com/office/drawing/2014/main" id="{7C16D4E2-6162-C810-A7E7-5B783031DAE7}"/>
                </a:ext>
              </a:extLst>
            </p:cNvPr>
            <p:cNvSpPr/>
            <p:nvPr/>
          </p:nvSpPr>
          <p:spPr>
            <a:xfrm>
              <a:off x="5155005" y="2752241"/>
              <a:ext cx="6112868" cy="492448"/>
            </a:xfrm>
            <a:custGeom>
              <a:avLst/>
              <a:gdLst>
                <a:gd name="connsiteX0" fmla="*/ 0 w 6964655"/>
                <a:gd name="connsiteY0" fmla="*/ 0 h 492448"/>
                <a:gd name="connsiteX1" fmla="*/ 6964655 w 6964655"/>
                <a:gd name="connsiteY1" fmla="*/ 0 h 492448"/>
                <a:gd name="connsiteX2" fmla="*/ 6964655 w 6964655"/>
                <a:gd name="connsiteY2" fmla="*/ 492448 h 492448"/>
                <a:gd name="connsiteX3" fmla="*/ 0 w 6964655"/>
                <a:gd name="connsiteY3" fmla="*/ 492448 h 492448"/>
                <a:gd name="connsiteX4" fmla="*/ 0 w 6964655"/>
                <a:gd name="connsiteY4" fmla="*/ 0 h 492448"/>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6964655" h="492448">
                  <a:moveTo>
                    <a:pt x="0" y="0"/>
                  </a:moveTo>
                  <a:lnTo>
                    <a:pt x="6964655" y="0"/>
                  </a:lnTo>
                  <a:lnTo>
                    <a:pt x="6964655" y="492448"/>
                  </a:lnTo>
                  <a:lnTo>
                    <a:pt x="0" y="492448"/>
                  </a:lnTo>
                  <a:lnTo>
                    <a:pt x="0" y="0"/>
                  </a:lnTo>
                  <a:close/>
                </a:path>
              </a:pathLst>
            </a:custGeom>
            <a:solidFill>
              <a:schemeClr val="tx2">
                <a:lumMod val="10000"/>
                <a:lumOff val="90000"/>
              </a:schemeClr>
            </a:solidFill>
          </p:spPr>
          <p:style>
            <a:lnRef idx="2">
              <a:schemeClr val="lt1">
                <a:hueOff val="0"/>
                <a:satOff val="0"/>
                <a:lumOff val="0"/>
                <a:alphaOff val="0"/>
              </a:schemeClr>
            </a:lnRef>
            <a:fillRef idx="1">
              <a:schemeClr val="accent1">
                <a:hueOff val="0"/>
                <a:satOff val="0"/>
                <a:lumOff val="0"/>
                <a:alphaOff val="0"/>
              </a:schemeClr>
            </a:fillRef>
            <a:effectRef idx="0">
              <a:schemeClr val="accent1">
                <a:hueOff val="0"/>
                <a:satOff val="0"/>
                <a:lumOff val="0"/>
                <a:alphaOff val="0"/>
              </a:schemeClr>
            </a:effectRef>
            <a:fontRef idx="minor">
              <a:schemeClr val="lt1"/>
            </a:fontRef>
          </p:style>
          <p:txBody>
            <a:bodyPr spcFirstLastPara="0" vert="horz" wrap="square" lIns="390881" tIns="53340" rIns="53340" bIns="53340" numCol="1" spcCol="1270" anchor="ctr" anchorCtr="0">
              <a:noAutofit/>
            </a:bodyPr>
            <a:lstStyle/>
            <a:p>
              <a:pPr marL="0" lvl="0" indent="0" algn="l" defTabSz="933450">
                <a:lnSpc>
                  <a:spcPct val="90000"/>
                </a:lnSpc>
                <a:spcBef>
                  <a:spcPct val="0"/>
                </a:spcBef>
                <a:spcAft>
                  <a:spcPct val="35000"/>
                </a:spcAft>
                <a:buNone/>
              </a:pPr>
              <a:r>
                <a:rPr lang="en-GB" kern="1200">
                  <a:solidFill>
                    <a:schemeClr val="tx1"/>
                  </a:solidFill>
                </a:rPr>
                <a:t>Improving patient care and outcomes</a:t>
              </a:r>
            </a:p>
          </p:txBody>
        </p:sp>
        <p:sp>
          <p:nvSpPr>
            <p:cNvPr id="16" name="Oval 15">
              <a:extLst>
                <a:ext uri="{FF2B5EF4-FFF2-40B4-BE49-F238E27FC236}">
                  <a16:creationId xmlns:a16="http://schemas.microsoft.com/office/drawing/2014/main" id="{C231FEF3-37BB-B6B2-EC01-AC32231CFD48}"/>
                </a:ext>
              </a:extLst>
            </p:cNvPr>
            <p:cNvSpPr/>
            <p:nvPr/>
          </p:nvSpPr>
          <p:spPr>
            <a:xfrm>
              <a:off x="4847224" y="2690685"/>
              <a:ext cx="615560" cy="615560"/>
            </a:xfrm>
            <a:prstGeom prst="ellipse">
              <a:avLst/>
            </a:prstGeom>
          </p:spPr>
          <p:style>
            <a:lnRef idx="2">
              <a:schemeClr val="accent1">
                <a:hueOff val="0"/>
                <a:satOff val="0"/>
                <a:lumOff val="0"/>
                <a:alphaOff val="0"/>
              </a:schemeClr>
            </a:lnRef>
            <a:fillRef idx="1">
              <a:schemeClr val="lt1">
                <a:hueOff val="0"/>
                <a:satOff val="0"/>
                <a:lumOff val="0"/>
                <a:alphaOff val="0"/>
              </a:schemeClr>
            </a:fillRef>
            <a:effectRef idx="0">
              <a:schemeClr val="lt1">
                <a:hueOff val="0"/>
                <a:satOff val="0"/>
                <a:lumOff val="0"/>
                <a:alphaOff val="0"/>
              </a:schemeClr>
            </a:effectRef>
            <a:fontRef idx="minor">
              <a:schemeClr val="dk1">
                <a:hueOff val="0"/>
                <a:satOff val="0"/>
                <a:lumOff val="0"/>
                <a:alphaOff val="0"/>
              </a:schemeClr>
            </a:fontRef>
          </p:style>
          <p:txBody>
            <a:bodyPr/>
            <a:lstStyle/>
            <a:p>
              <a:endParaRPr lang="en-GB"/>
            </a:p>
          </p:txBody>
        </p:sp>
        <p:sp>
          <p:nvSpPr>
            <p:cNvPr id="17" name="Freeform: Shape 16">
              <a:extLst>
                <a:ext uri="{FF2B5EF4-FFF2-40B4-BE49-F238E27FC236}">
                  <a16:creationId xmlns:a16="http://schemas.microsoft.com/office/drawing/2014/main" id="{77B34803-DB22-7E81-0ECB-AC6D8D58B643}"/>
                </a:ext>
              </a:extLst>
            </p:cNvPr>
            <p:cNvSpPr/>
            <p:nvPr/>
          </p:nvSpPr>
          <p:spPr>
            <a:xfrm>
              <a:off x="5233034" y="3491347"/>
              <a:ext cx="6034838" cy="492448"/>
            </a:xfrm>
            <a:custGeom>
              <a:avLst/>
              <a:gdLst>
                <a:gd name="connsiteX0" fmla="*/ 0 w 6886626"/>
                <a:gd name="connsiteY0" fmla="*/ 0 h 492448"/>
                <a:gd name="connsiteX1" fmla="*/ 6886626 w 6886626"/>
                <a:gd name="connsiteY1" fmla="*/ 0 h 492448"/>
                <a:gd name="connsiteX2" fmla="*/ 6886626 w 6886626"/>
                <a:gd name="connsiteY2" fmla="*/ 492448 h 492448"/>
                <a:gd name="connsiteX3" fmla="*/ 0 w 6886626"/>
                <a:gd name="connsiteY3" fmla="*/ 492448 h 492448"/>
                <a:gd name="connsiteX4" fmla="*/ 0 w 6886626"/>
                <a:gd name="connsiteY4" fmla="*/ 0 h 492448"/>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6886626" h="492448">
                  <a:moveTo>
                    <a:pt x="0" y="0"/>
                  </a:moveTo>
                  <a:lnTo>
                    <a:pt x="6886626" y="0"/>
                  </a:lnTo>
                  <a:lnTo>
                    <a:pt x="6886626" y="492448"/>
                  </a:lnTo>
                  <a:lnTo>
                    <a:pt x="0" y="492448"/>
                  </a:lnTo>
                  <a:lnTo>
                    <a:pt x="0" y="0"/>
                  </a:lnTo>
                  <a:close/>
                </a:path>
              </a:pathLst>
            </a:custGeom>
            <a:solidFill>
              <a:schemeClr val="tx2">
                <a:lumMod val="10000"/>
                <a:lumOff val="90000"/>
              </a:schemeClr>
            </a:solidFill>
          </p:spPr>
          <p:style>
            <a:lnRef idx="2">
              <a:schemeClr val="lt1">
                <a:hueOff val="0"/>
                <a:satOff val="0"/>
                <a:lumOff val="0"/>
                <a:alphaOff val="0"/>
              </a:schemeClr>
            </a:lnRef>
            <a:fillRef idx="1">
              <a:schemeClr val="accent1">
                <a:hueOff val="0"/>
                <a:satOff val="0"/>
                <a:lumOff val="0"/>
                <a:alphaOff val="0"/>
              </a:schemeClr>
            </a:fillRef>
            <a:effectRef idx="0">
              <a:schemeClr val="accent1">
                <a:hueOff val="0"/>
                <a:satOff val="0"/>
                <a:lumOff val="0"/>
                <a:alphaOff val="0"/>
              </a:schemeClr>
            </a:effectRef>
            <a:fontRef idx="minor">
              <a:schemeClr val="lt1"/>
            </a:fontRef>
          </p:style>
          <p:txBody>
            <a:bodyPr spcFirstLastPara="0" vert="horz" wrap="square" lIns="390881" tIns="53340" rIns="53340" bIns="53340" numCol="1" spcCol="1270" anchor="ctr" anchorCtr="0">
              <a:noAutofit/>
            </a:bodyPr>
            <a:lstStyle/>
            <a:p>
              <a:pPr marL="0" lvl="0" indent="0" algn="l" defTabSz="933450">
                <a:lnSpc>
                  <a:spcPct val="90000"/>
                </a:lnSpc>
                <a:spcBef>
                  <a:spcPct val="0"/>
                </a:spcBef>
                <a:spcAft>
                  <a:spcPct val="35000"/>
                </a:spcAft>
                <a:buNone/>
              </a:pPr>
              <a:r>
                <a:rPr lang="en-GB" kern="1200">
                  <a:solidFill>
                    <a:schemeClr val="tx1"/>
                  </a:solidFill>
                </a:rPr>
                <a:t>Enhancing operational efficiency</a:t>
              </a:r>
            </a:p>
          </p:txBody>
        </p:sp>
        <p:sp>
          <p:nvSpPr>
            <p:cNvPr id="18" name="Oval 17">
              <a:extLst>
                <a:ext uri="{FF2B5EF4-FFF2-40B4-BE49-F238E27FC236}">
                  <a16:creationId xmlns:a16="http://schemas.microsoft.com/office/drawing/2014/main" id="{07DA75DE-D317-A366-C5DE-FE6E542503AD}"/>
                </a:ext>
              </a:extLst>
            </p:cNvPr>
            <p:cNvSpPr/>
            <p:nvPr/>
          </p:nvSpPr>
          <p:spPr>
            <a:xfrm>
              <a:off x="4925253" y="3429791"/>
              <a:ext cx="615560" cy="615560"/>
            </a:xfrm>
            <a:prstGeom prst="ellipse">
              <a:avLst/>
            </a:prstGeom>
          </p:spPr>
          <p:style>
            <a:lnRef idx="2">
              <a:schemeClr val="accent1">
                <a:hueOff val="0"/>
                <a:satOff val="0"/>
                <a:lumOff val="0"/>
                <a:alphaOff val="0"/>
              </a:schemeClr>
            </a:lnRef>
            <a:fillRef idx="1">
              <a:schemeClr val="lt1">
                <a:hueOff val="0"/>
                <a:satOff val="0"/>
                <a:lumOff val="0"/>
                <a:alphaOff val="0"/>
              </a:schemeClr>
            </a:fillRef>
            <a:effectRef idx="0">
              <a:schemeClr val="lt1">
                <a:hueOff val="0"/>
                <a:satOff val="0"/>
                <a:lumOff val="0"/>
                <a:alphaOff val="0"/>
              </a:schemeClr>
            </a:effectRef>
            <a:fontRef idx="minor">
              <a:schemeClr val="dk1">
                <a:hueOff val="0"/>
                <a:satOff val="0"/>
                <a:lumOff val="0"/>
                <a:alphaOff val="0"/>
              </a:schemeClr>
            </a:fontRef>
          </p:style>
          <p:txBody>
            <a:bodyPr/>
            <a:lstStyle/>
            <a:p>
              <a:endParaRPr lang="en-GB"/>
            </a:p>
          </p:txBody>
        </p:sp>
        <p:sp>
          <p:nvSpPr>
            <p:cNvPr id="19" name="Freeform: Shape 18">
              <a:extLst>
                <a:ext uri="{FF2B5EF4-FFF2-40B4-BE49-F238E27FC236}">
                  <a16:creationId xmlns:a16="http://schemas.microsoft.com/office/drawing/2014/main" id="{1262BB4D-E8EB-0659-F888-0BEF1990D56C}"/>
                </a:ext>
              </a:extLst>
            </p:cNvPr>
            <p:cNvSpPr/>
            <p:nvPr/>
          </p:nvSpPr>
          <p:spPr>
            <a:xfrm>
              <a:off x="5155004" y="4230453"/>
              <a:ext cx="6112867" cy="492448"/>
            </a:xfrm>
            <a:custGeom>
              <a:avLst/>
              <a:gdLst>
                <a:gd name="connsiteX0" fmla="*/ 0 w 6964655"/>
                <a:gd name="connsiteY0" fmla="*/ 0 h 492448"/>
                <a:gd name="connsiteX1" fmla="*/ 6964655 w 6964655"/>
                <a:gd name="connsiteY1" fmla="*/ 0 h 492448"/>
                <a:gd name="connsiteX2" fmla="*/ 6964655 w 6964655"/>
                <a:gd name="connsiteY2" fmla="*/ 492448 h 492448"/>
                <a:gd name="connsiteX3" fmla="*/ 0 w 6964655"/>
                <a:gd name="connsiteY3" fmla="*/ 492448 h 492448"/>
                <a:gd name="connsiteX4" fmla="*/ 0 w 6964655"/>
                <a:gd name="connsiteY4" fmla="*/ 0 h 492448"/>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6964655" h="492448">
                  <a:moveTo>
                    <a:pt x="0" y="0"/>
                  </a:moveTo>
                  <a:lnTo>
                    <a:pt x="6964655" y="0"/>
                  </a:lnTo>
                  <a:lnTo>
                    <a:pt x="6964655" y="492448"/>
                  </a:lnTo>
                  <a:lnTo>
                    <a:pt x="0" y="492448"/>
                  </a:lnTo>
                  <a:lnTo>
                    <a:pt x="0" y="0"/>
                  </a:lnTo>
                  <a:close/>
                </a:path>
              </a:pathLst>
            </a:custGeom>
            <a:solidFill>
              <a:schemeClr val="tx2">
                <a:lumMod val="10000"/>
                <a:lumOff val="90000"/>
              </a:schemeClr>
            </a:solidFill>
          </p:spPr>
          <p:style>
            <a:lnRef idx="2">
              <a:schemeClr val="lt1">
                <a:hueOff val="0"/>
                <a:satOff val="0"/>
                <a:lumOff val="0"/>
                <a:alphaOff val="0"/>
              </a:schemeClr>
            </a:lnRef>
            <a:fillRef idx="1">
              <a:schemeClr val="accent1">
                <a:hueOff val="0"/>
                <a:satOff val="0"/>
                <a:lumOff val="0"/>
                <a:alphaOff val="0"/>
              </a:schemeClr>
            </a:fillRef>
            <a:effectRef idx="0">
              <a:schemeClr val="accent1">
                <a:hueOff val="0"/>
                <a:satOff val="0"/>
                <a:lumOff val="0"/>
                <a:alphaOff val="0"/>
              </a:schemeClr>
            </a:effectRef>
            <a:fontRef idx="minor">
              <a:schemeClr val="lt1"/>
            </a:fontRef>
          </p:style>
          <p:txBody>
            <a:bodyPr spcFirstLastPara="0" vert="horz" wrap="square" lIns="390881" tIns="53340" rIns="53340" bIns="53340" numCol="1" spcCol="1270" anchor="ctr" anchorCtr="0">
              <a:noAutofit/>
            </a:bodyPr>
            <a:lstStyle/>
            <a:p>
              <a:pPr marL="0" lvl="0" indent="0" algn="l" defTabSz="933450">
                <a:lnSpc>
                  <a:spcPct val="90000"/>
                </a:lnSpc>
                <a:spcBef>
                  <a:spcPct val="0"/>
                </a:spcBef>
                <a:spcAft>
                  <a:spcPct val="35000"/>
                </a:spcAft>
                <a:buNone/>
              </a:pPr>
              <a:r>
                <a:rPr lang="en-GB" kern="1200">
                  <a:solidFill>
                    <a:schemeClr val="tx1"/>
                  </a:solidFill>
                </a:rPr>
                <a:t>Manging risks and facilitating collaboration</a:t>
              </a:r>
            </a:p>
          </p:txBody>
        </p:sp>
        <p:sp>
          <p:nvSpPr>
            <p:cNvPr id="20" name="Oval 19">
              <a:extLst>
                <a:ext uri="{FF2B5EF4-FFF2-40B4-BE49-F238E27FC236}">
                  <a16:creationId xmlns:a16="http://schemas.microsoft.com/office/drawing/2014/main" id="{0B770139-BFC4-D639-2D59-9EAF0090DAC4}"/>
                </a:ext>
              </a:extLst>
            </p:cNvPr>
            <p:cNvSpPr/>
            <p:nvPr/>
          </p:nvSpPr>
          <p:spPr>
            <a:xfrm>
              <a:off x="4847224" y="4168897"/>
              <a:ext cx="615560" cy="615560"/>
            </a:xfrm>
            <a:prstGeom prst="ellipse">
              <a:avLst/>
            </a:prstGeom>
          </p:spPr>
          <p:style>
            <a:lnRef idx="2">
              <a:schemeClr val="accent1">
                <a:hueOff val="0"/>
                <a:satOff val="0"/>
                <a:lumOff val="0"/>
                <a:alphaOff val="0"/>
              </a:schemeClr>
            </a:lnRef>
            <a:fillRef idx="1">
              <a:schemeClr val="lt1">
                <a:hueOff val="0"/>
                <a:satOff val="0"/>
                <a:lumOff val="0"/>
                <a:alphaOff val="0"/>
              </a:schemeClr>
            </a:fillRef>
            <a:effectRef idx="0">
              <a:schemeClr val="lt1">
                <a:hueOff val="0"/>
                <a:satOff val="0"/>
                <a:lumOff val="0"/>
                <a:alphaOff val="0"/>
              </a:schemeClr>
            </a:effectRef>
            <a:fontRef idx="minor">
              <a:schemeClr val="dk1">
                <a:hueOff val="0"/>
                <a:satOff val="0"/>
                <a:lumOff val="0"/>
                <a:alphaOff val="0"/>
              </a:schemeClr>
            </a:fontRef>
          </p:style>
          <p:txBody>
            <a:bodyPr/>
            <a:lstStyle/>
            <a:p>
              <a:endParaRPr lang="en-GB"/>
            </a:p>
          </p:txBody>
        </p:sp>
        <p:sp>
          <p:nvSpPr>
            <p:cNvPr id="21" name="Freeform: Shape 20">
              <a:extLst>
                <a:ext uri="{FF2B5EF4-FFF2-40B4-BE49-F238E27FC236}">
                  <a16:creationId xmlns:a16="http://schemas.microsoft.com/office/drawing/2014/main" id="{64F2C6E2-B6DD-65C2-C315-5EC64DAF40B9}"/>
                </a:ext>
              </a:extLst>
            </p:cNvPr>
            <p:cNvSpPr/>
            <p:nvPr/>
          </p:nvSpPr>
          <p:spPr>
            <a:xfrm>
              <a:off x="4910623" y="4969017"/>
              <a:ext cx="6357249" cy="492448"/>
            </a:xfrm>
            <a:custGeom>
              <a:avLst/>
              <a:gdLst>
                <a:gd name="connsiteX0" fmla="*/ 0 w 7209037"/>
                <a:gd name="connsiteY0" fmla="*/ 0 h 492448"/>
                <a:gd name="connsiteX1" fmla="*/ 7209037 w 7209037"/>
                <a:gd name="connsiteY1" fmla="*/ 0 h 492448"/>
                <a:gd name="connsiteX2" fmla="*/ 7209037 w 7209037"/>
                <a:gd name="connsiteY2" fmla="*/ 492448 h 492448"/>
                <a:gd name="connsiteX3" fmla="*/ 0 w 7209037"/>
                <a:gd name="connsiteY3" fmla="*/ 492448 h 492448"/>
                <a:gd name="connsiteX4" fmla="*/ 0 w 7209037"/>
                <a:gd name="connsiteY4" fmla="*/ 0 h 492448"/>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7209037" h="492448">
                  <a:moveTo>
                    <a:pt x="0" y="0"/>
                  </a:moveTo>
                  <a:lnTo>
                    <a:pt x="7209037" y="0"/>
                  </a:lnTo>
                  <a:lnTo>
                    <a:pt x="7209037" y="492448"/>
                  </a:lnTo>
                  <a:lnTo>
                    <a:pt x="0" y="492448"/>
                  </a:lnTo>
                  <a:lnTo>
                    <a:pt x="0" y="0"/>
                  </a:lnTo>
                  <a:close/>
                </a:path>
              </a:pathLst>
            </a:custGeom>
            <a:solidFill>
              <a:schemeClr val="tx2">
                <a:lumMod val="10000"/>
                <a:lumOff val="90000"/>
              </a:schemeClr>
            </a:solidFill>
          </p:spPr>
          <p:style>
            <a:lnRef idx="2">
              <a:schemeClr val="lt1">
                <a:hueOff val="0"/>
                <a:satOff val="0"/>
                <a:lumOff val="0"/>
                <a:alphaOff val="0"/>
              </a:schemeClr>
            </a:lnRef>
            <a:fillRef idx="1">
              <a:schemeClr val="accent1">
                <a:hueOff val="0"/>
                <a:satOff val="0"/>
                <a:lumOff val="0"/>
                <a:alphaOff val="0"/>
              </a:schemeClr>
            </a:fillRef>
            <a:effectRef idx="0">
              <a:schemeClr val="accent1">
                <a:hueOff val="0"/>
                <a:satOff val="0"/>
                <a:lumOff val="0"/>
                <a:alphaOff val="0"/>
              </a:schemeClr>
            </a:effectRef>
            <a:fontRef idx="minor">
              <a:schemeClr val="lt1"/>
            </a:fontRef>
          </p:style>
          <p:txBody>
            <a:bodyPr spcFirstLastPara="0" vert="horz" wrap="square" lIns="390881" tIns="53340" rIns="53340" bIns="53340" numCol="1" spcCol="1270" anchor="ctr" anchorCtr="0">
              <a:noAutofit/>
            </a:bodyPr>
            <a:lstStyle/>
            <a:p>
              <a:pPr marL="0" lvl="0" indent="0" algn="l" defTabSz="933450">
                <a:lnSpc>
                  <a:spcPct val="90000"/>
                </a:lnSpc>
                <a:spcBef>
                  <a:spcPct val="0"/>
                </a:spcBef>
                <a:spcAft>
                  <a:spcPct val="35000"/>
                </a:spcAft>
                <a:buNone/>
              </a:pPr>
              <a:r>
                <a:rPr lang="en-GB" kern="1200">
                  <a:solidFill>
                    <a:schemeClr val="tx1"/>
                  </a:solidFill>
                </a:rPr>
                <a:t>Cultivating continuous improvement and attracting talent</a:t>
              </a:r>
            </a:p>
          </p:txBody>
        </p:sp>
        <p:sp>
          <p:nvSpPr>
            <p:cNvPr id="22" name="Oval 21">
              <a:extLst>
                <a:ext uri="{FF2B5EF4-FFF2-40B4-BE49-F238E27FC236}">
                  <a16:creationId xmlns:a16="http://schemas.microsoft.com/office/drawing/2014/main" id="{626DFA42-7D80-49A4-2707-0A63948A23F7}"/>
                </a:ext>
              </a:extLst>
            </p:cNvPr>
            <p:cNvSpPr/>
            <p:nvPr/>
          </p:nvSpPr>
          <p:spPr>
            <a:xfrm>
              <a:off x="4602842" y="4907461"/>
              <a:ext cx="615560" cy="615560"/>
            </a:xfrm>
            <a:prstGeom prst="ellipse">
              <a:avLst/>
            </a:prstGeom>
          </p:spPr>
          <p:style>
            <a:lnRef idx="2">
              <a:schemeClr val="accent1">
                <a:hueOff val="0"/>
                <a:satOff val="0"/>
                <a:lumOff val="0"/>
                <a:alphaOff val="0"/>
              </a:schemeClr>
            </a:lnRef>
            <a:fillRef idx="1">
              <a:schemeClr val="lt1">
                <a:hueOff val="0"/>
                <a:satOff val="0"/>
                <a:lumOff val="0"/>
                <a:alphaOff val="0"/>
              </a:schemeClr>
            </a:fillRef>
            <a:effectRef idx="0">
              <a:schemeClr val="lt1">
                <a:hueOff val="0"/>
                <a:satOff val="0"/>
                <a:lumOff val="0"/>
                <a:alphaOff val="0"/>
              </a:schemeClr>
            </a:effectRef>
            <a:fontRef idx="minor">
              <a:schemeClr val="dk1">
                <a:hueOff val="0"/>
                <a:satOff val="0"/>
                <a:lumOff val="0"/>
                <a:alphaOff val="0"/>
              </a:schemeClr>
            </a:fontRef>
          </p:style>
          <p:txBody>
            <a:bodyPr/>
            <a:lstStyle/>
            <a:p>
              <a:endParaRPr lang="en-GB"/>
            </a:p>
          </p:txBody>
        </p:sp>
        <p:sp>
          <p:nvSpPr>
            <p:cNvPr id="23" name="Freeform: Shape 22">
              <a:extLst>
                <a:ext uri="{FF2B5EF4-FFF2-40B4-BE49-F238E27FC236}">
                  <a16:creationId xmlns:a16="http://schemas.microsoft.com/office/drawing/2014/main" id="{A3733D6B-5EE8-3AE4-995F-20A1DC9237A9}"/>
                </a:ext>
              </a:extLst>
            </p:cNvPr>
            <p:cNvSpPr/>
            <p:nvPr/>
          </p:nvSpPr>
          <p:spPr>
            <a:xfrm>
              <a:off x="4464666" y="5708123"/>
              <a:ext cx="6803206" cy="492448"/>
            </a:xfrm>
            <a:custGeom>
              <a:avLst/>
              <a:gdLst>
                <a:gd name="connsiteX0" fmla="*/ 0 w 7654993"/>
                <a:gd name="connsiteY0" fmla="*/ 0 h 492448"/>
                <a:gd name="connsiteX1" fmla="*/ 7654993 w 7654993"/>
                <a:gd name="connsiteY1" fmla="*/ 0 h 492448"/>
                <a:gd name="connsiteX2" fmla="*/ 7654993 w 7654993"/>
                <a:gd name="connsiteY2" fmla="*/ 492448 h 492448"/>
                <a:gd name="connsiteX3" fmla="*/ 0 w 7654993"/>
                <a:gd name="connsiteY3" fmla="*/ 492448 h 492448"/>
                <a:gd name="connsiteX4" fmla="*/ 0 w 7654993"/>
                <a:gd name="connsiteY4" fmla="*/ 0 h 492448"/>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7654993" h="492448">
                  <a:moveTo>
                    <a:pt x="0" y="0"/>
                  </a:moveTo>
                  <a:lnTo>
                    <a:pt x="7654993" y="0"/>
                  </a:lnTo>
                  <a:lnTo>
                    <a:pt x="7654993" y="492448"/>
                  </a:lnTo>
                  <a:lnTo>
                    <a:pt x="0" y="492448"/>
                  </a:lnTo>
                  <a:lnTo>
                    <a:pt x="0" y="0"/>
                  </a:lnTo>
                  <a:close/>
                </a:path>
              </a:pathLst>
            </a:custGeom>
            <a:solidFill>
              <a:schemeClr val="tx2">
                <a:lumMod val="10000"/>
                <a:lumOff val="90000"/>
              </a:schemeClr>
            </a:solidFill>
          </p:spPr>
          <p:style>
            <a:lnRef idx="2">
              <a:schemeClr val="lt1">
                <a:hueOff val="0"/>
                <a:satOff val="0"/>
                <a:lumOff val="0"/>
                <a:alphaOff val="0"/>
              </a:schemeClr>
            </a:lnRef>
            <a:fillRef idx="1">
              <a:schemeClr val="accent1">
                <a:hueOff val="0"/>
                <a:satOff val="0"/>
                <a:lumOff val="0"/>
                <a:alphaOff val="0"/>
              </a:schemeClr>
            </a:fillRef>
            <a:effectRef idx="0">
              <a:schemeClr val="accent1">
                <a:hueOff val="0"/>
                <a:satOff val="0"/>
                <a:lumOff val="0"/>
                <a:alphaOff val="0"/>
              </a:schemeClr>
            </a:effectRef>
            <a:fontRef idx="minor">
              <a:schemeClr val="lt1"/>
            </a:fontRef>
          </p:style>
          <p:txBody>
            <a:bodyPr spcFirstLastPara="0" vert="horz" wrap="square" lIns="390881" tIns="53340" rIns="53340" bIns="53340" numCol="1" spcCol="1270" anchor="ctr" anchorCtr="0">
              <a:noAutofit/>
            </a:bodyPr>
            <a:lstStyle/>
            <a:p>
              <a:pPr marL="0" lvl="0" indent="0" algn="l" defTabSz="933450">
                <a:lnSpc>
                  <a:spcPct val="90000"/>
                </a:lnSpc>
                <a:spcBef>
                  <a:spcPct val="0"/>
                </a:spcBef>
                <a:spcAft>
                  <a:spcPct val="35000"/>
                </a:spcAft>
                <a:buNone/>
              </a:pPr>
              <a:r>
                <a:rPr lang="en-GB" kern="1200">
                  <a:solidFill>
                    <a:schemeClr val="tx1"/>
                  </a:solidFill>
                </a:rPr>
                <a:t>Navigating demographics and policy shifts</a:t>
              </a:r>
            </a:p>
          </p:txBody>
        </p:sp>
        <p:sp>
          <p:nvSpPr>
            <p:cNvPr id="24" name="Oval 23">
              <a:extLst>
                <a:ext uri="{FF2B5EF4-FFF2-40B4-BE49-F238E27FC236}">
                  <a16:creationId xmlns:a16="http://schemas.microsoft.com/office/drawing/2014/main" id="{A237AF9C-F04B-DCE0-BC79-7EFAE8B5BCE2}"/>
                </a:ext>
              </a:extLst>
            </p:cNvPr>
            <p:cNvSpPr/>
            <p:nvPr/>
          </p:nvSpPr>
          <p:spPr>
            <a:xfrm>
              <a:off x="4156886" y="5646567"/>
              <a:ext cx="615560" cy="615560"/>
            </a:xfrm>
            <a:prstGeom prst="ellipse">
              <a:avLst/>
            </a:prstGeom>
          </p:spPr>
          <p:style>
            <a:lnRef idx="2">
              <a:schemeClr val="accent1">
                <a:hueOff val="0"/>
                <a:satOff val="0"/>
                <a:lumOff val="0"/>
                <a:alphaOff val="0"/>
              </a:schemeClr>
            </a:lnRef>
            <a:fillRef idx="1">
              <a:schemeClr val="lt1">
                <a:hueOff val="0"/>
                <a:satOff val="0"/>
                <a:lumOff val="0"/>
                <a:alphaOff val="0"/>
              </a:schemeClr>
            </a:fillRef>
            <a:effectRef idx="0">
              <a:schemeClr val="lt1">
                <a:hueOff val="0"/>
                <a:satOff val="0"/>
                <a:lumOff val="0"/>
                <a:alphaOff val="0"/>
              </a:schemeClr>
            </a:effectRef>
            <a:fontRef idx="minor">
              <a:schemeClr val="dk1">
                <a:hueOff val="0"/>
                <a:satOff val="0"/>
                <a:lumOff val="0"/>
                <a:alphaOff val="0"/>
              </a:schemeClr>
            </a:fontRef>
          </p:style>
          <p:txBody>
            <a:bodyPr/>
            <a:lstStyle/>
            <a:p>
              <a:endParaRPr lang="en-GB"/>
            </a:p>
          </p:txBody>
        </p:sp>
      </p:grpSp>
      <p:pic>
        <p:nvPicPr>
          <p:cNvPr id="25" name="Picture 24" descr="A black and yellow logo&#10;&#10;Description automatically generated">
            <a:extLst>
              <a:ext uri="{FF2B5EF4-FFF2-40B4-BE49-F238E27FC236}">
                <a16:creationId xmlns:a16="http://schemas.microsoft.com/office/drawing/2014/main" id="{ED359DE4-3481-87E6-6227-53EB788C3B01}"/>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1" y="5960064"/>
            <a:ext cx="1616284" cy="897936"/>
          </a:xfrm>
          <a:prstGeom prst="rect">
            <a:avLst/>
          </a:prstGeom>
        </p:spPr>
      </p:pic>
      <p:sp>
        <p:nvSpPr>
          <p:cNvPr id="26" name="TextBox 25">
            <a:extLst>
              <a:ext uri="{FF2B5EF4-FFF2-40B4-BE49-F238E27FC236}">
                <a16:creationId xmlns:a16="http://schemas.microsoft.com/office/drawing/2014/main" id="{C44B3CE7-1C04-1671-6576-A8A008A464B9}"/>
              </a:ext>
            </a:extLst>
          </p:cNvPr>
          <p:cNvSpPr txBox="1"/>
          <p:nvPr/>
        </p:nvSpPr>
        <p:spPr>
          <a:xfrm>
            <a:off x="0" y="0"/>
            <a:ext cx="5213094" cy="523220"/>
          </a:xfrm>
          <a:prstGeom prst="rect">
            <a:avLst/>
          </a:prstGeom>
          <a:noFill/>
        </p:spPr>
        <p:txBody>
          <a:bodyPr wrap="none" rtlCol="0">
            <a:spAutoFit/>
          </a:bodyPr>
          <a:lstStyle/>
          <a:p>
            <a:r>
              <a:rPr lang="en-GB" sz="2800" b="1" dirty="0"/>
              <a:t>Summary from previous weeks</a:t>
            </a:r>
          </a:p>
        </p:txBody>
      </p:sp>
    </p:spTree>
    <p:extLst>
      <p:ext uri="{BB962C8B-B14F-4D97-AF65-F5344CB8AC3E}">
        <p14:creationId xmlns:p14="http://schemas.microsoft.com/office/powerpoint/2010/main" val="1903265017"/>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Footer Placeholder 3">
            <a:extLst>
              <a:ext uri="{FF2B5EF4-FFF2-40B4-BE49-F238E27FC236}">
                <a16:creationId xmlns:a16="http://schemas.microsoft.com/office/drawing/2014/main" id="{8A488CF4-5EB6-B08D-07C4-926207AB5960}"/>
              </a:ext>
            </a:extLst>
          </p:cNvPr>
          <p:cNvSpPr>
            <a:spLocks noGrp="1"/>
          </p:cNvSpPr>
          <p:nvPr>
            <p:ph type="ftr" sz="quarter" idx="11"/>
          </p:nvPr>
        </p:nvSpPr>
        <p:spPr/>
        <p:txBody>
          <a:bodyPr/>
          <a:lstStyle/>
          <a:p>
            <a:r>
              <a:rPr lang="en-GB"/>
              <a:t>Dr Simona Ferraraccio</a:t>
            </a:r>
          </a:p>
        </p:txBody>
      </p:sp>
      <p:sp>
        <p:nvSpPr>
          <p:cNvPr id="5" name="Slide Number Placeholder 4">
            <a:extLst>
              <a:ext uri="{FF2B5EF4-FFF2-40B4-BE49-F238E27FC236}">
                <a16:creationId xmlns:a16="http://schemas.microsoft.com/office/drawing/2014/main" id="{E9090280-0665-755D-0EF7-EB3DB49F8481}"/>
              </a:ext>
            </a:extLst>
          </p:cNvPr>
          <p:cNvSpPr>
            <a:spLocks noGrp="1"/>
          </p:cNvSpPr>
          <p:nvPr>
            <p:ph type="sldNum" sz="quarter" idx="12"/>
          </p:nvPr>
        </p:nvSpPr>
        <p:spPr/>
        <p:txBody>
          <a:bodyPr/>
          <a:lstStyle/>
          <a:p>
            <a:fld id="{6B30C51A-0C0A-4D59-A697-B72FC84741A5}" type="slidenum">
              <a:rPr lang="en-GB" smtClean="0"/>
              <a:t>5</a:t>
            </a:fld>
            <a:endParaRPr lang="en-GB"/>
          </a:p>
        </p:txBody>
      </p:sp>
      <p:pic>
        <p:nvPicPr>
          <p:cNvPr id="8" name="Picture 7" descr="A black and yellow logo&#10;&#10;Description automatically generated">
            <a:extLst>
              <a:ext uri="{FF2B5EF4-FFF2-40B4-BE49-F238E27FC236}">
                <a16:creationId xmlns:a16="http://schemas.microsoft.com/office/drawing/2014/main" id="{1EF17D08-464E-D20F-67F6-F5A01982EF56}"/>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6077307"/>
            <a:ext cx="1405247" cy="780693"/>
          </a:xfrm>
          <a:prstGeom prst="rect">
            <a:avLst/>
          </a:prstGeom>
        </p:spPr>
      </p:pic>
      <p:grpSp>
        <p:nvGrpSpPr>
          <p:cNvPr id="12" name="Group 11">
            <a:extLst>
              <a:ext uri="{FF2B5EF4-FFF2-40B4-BE49-F238E27FC236}">
                <a16:creationId xmlns:a16="http://schemas.microsoft.com/office/drawing/2014/main" id="{4D0C6D56-76FD-C402-B963-8F3ADB38C37B}"/>
              </a:ext>
            </a:extLst>
          </p:cNvPr>
          <p:cNvGrpSpPr/>
          <p:nvPr/>
        </p:nvGrpSpPr>
        <p:grpSpPr>
          <a:xfrm>
            <a:off x="544216" y="1732818"/>
            <a:ext cx="11103567" cy="4443716"/>
            <a:chOff x="259024" y="732158"/>
            <a:chExt cx="11673951" cy="5418667"/>
          </a:xfrm>
        </p:grpSpPr>
        <p:graphicFrame>
          <p:nvGraphicFramePr>
            <p:cNvPr id="6" name="Diagram 5">
              <a:extLst>
                <a:ext uri="{FF2B5EF4-FFF2-40B4-BE49-F238E27FC236}">
                  <a16:creationId xmlns:a16="http://schemas.microsoft.com/office/drawing/2014/main" id="{4722CB26-27D8-A128-4E58-427768CD4731}"/>
                </a:ext>
              </a:extLst>
            </p:cNvPr>
            <p:cNvGraphicFramePr/>
            <p:nvPr>
              <p:extLst>
                <p:ext uri="{D42A27DB-BD31-4B8C-83A1-F6EECF244321}">
                  <p14:modId xmlns:p14="http://schemas.microsoft.com/office/powerpoint/2010/main" val="274265939"/>
                </p:ext>
              </p:extLst>
            </p:nvPr>
          </p:nvGraphicFramePr>
          <p:xfrm>
            <a:off x="279120" y="732158"/>
            <a:ext cx="11633759" cy="5418667"/>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
          <p:nvSpPr>
            <p:cNvPr id="7" name="TextBox 6">
              <a:extLst>
                <a:ext uri="{FF2B5EF4-FFF2-40B4-BE49-F238E27FC236}">
                  <a16:creationId xmlns:a16="http://schemas.microsoft.com/office/drawing/2014/main" id="{FD8E54B1-8FAB-AF91-65ED-B9EAA907112C}"/>
                </a:ext>
              </a:extLst>
            </p:cNvPr>
            <p:cNvSpPr txBox="1"/>
            <p:nvPr/>
          </p:nvSpPr>
          <p:spPr>
            <a:xfrm>
              <a:off x="3750267" y="5057163"/>
              <a:ext cx="4642339" cy="595344"/>
            </a:xfrm>
            <a:prstGeom prst="rect">
              <a:avLst/>
            </a:prstGeom>
            <a:noFill/>
          </p:spPr>
          <p:txBody>
            <a:bodyPr wrap="square" rtlCol="0">
              <a:spAutoFit/>
            </a:bodyPr>
            <a:lstStyle/>
            <a:p>
              <a:pPr algn="ctr"/>
              <a:r>
                <a:rPr lang="en-GB" sz="2800" b="1" dirty="0"/>
                <a:t>Quality outcomes </a:t>
              </a:r>
            </a:p>
          </p:txBody>
        </p:sp>
        <p:sp>
          <p:nvSpPr>
            <p:cNvPr id="9" name="TextBox 8">
              <a:extLst>
                <a:ext uri="{FF2B5EF4-FFF2-40B4-BE49-F238E27FC236}">
                  <a16:creationId xmlns:a16="http://schemas.microsoft.com/office/drawing/2014/main" id="{3B94DB01-974C-9AE6-503A-E461669F6ADB}"/>
                </a:ext>
              </a:extLst>
            </p:cNvPr>
            <p:cNvSpPr txBox="1"/>
            <p:nvPr/>
          </p:nvSpPr>
          <p:spPr>
            <a:xfrm>
              <a:off x="259024" y="3485859"/>
              <a:ext cx="3886480" cy="923330"/>
            </a:xfrm>
            <a:prstGeom prst="rect">
              <a:avLst/>
            </a:prstGeom>
            <a:noFill/>
          </p:spPr>
          <p:txBody>
            <a:bodyPr wrap="square" rtlCol="0">
              <a:spAutoFit/>
            </a:bodyPr>
            <a:lstStyle/>
            <a:p>
              <a:pPr algn="just"/>
              <a:r>
                <a:rPr lang="en-GB"/>
                <a:t>Transformation of a society’s values, beliefs, norms, and behaviours over time. </a:t>
              </a:r>
            </a:p>
          </p:txBody>
        </p:sp>
        <p:sp>
          <p:nvSpPr>
            <p:cNvPr id="10" name="TextBox 9">
              <a:extLst>
                <a:ext uri="{FF2B5EF4-FFF2-40B4-BE49-F238E27FC236}">
                  <a16:creationId xmlns:a16="http://schemas.microsoft.com/office/drawing/2014/main" id="{43DCFE4A-D27D-7742-4CF8-9741C8139E84}"/>
                </a:ext>
              </a:extLst>
            </p:cNvPr>
            <p:cNvSpPr txBox="1"/>
            <p:nvPr/>
          </p:nvSpPr>
          <p:spPr>
            <a:xfrm>
              <a:off x="4131829" y="3485859"/>
              <a:ext cx="3886480" cy="923330"/>
            </a:xfrm>
            <a:prstGeom prst="rect">
              <a:avLst/>
            </a:prstGeom>
            <a:noFill/>
          </p:spPr>
          <p:txBody>
            <a:bodyPr wrap="square" rtlCol="0">
              <a:spAutoFit/>
            </a:bodyPr>
            <a:lstStyle/>
            <a:p>
              <a:pPr algn="just"/>
              <a:r>
                <a:rPr lang="en-GB"/>
                <a:t>Modification of individual or group actions, habits, or responses over time.</a:t>
              </a:r>
            </a:p>
          </p:txBody>
        </p:sp>
        <p:sp>
          <p:nvSpPr>
            <p:cNvPr id="11" name="TextBox 10">
              <a:extLst>
                <a:ext uri="{FF2B5EF4-FFF2-40B4-BE49-F238E27FC236}">
                  <a16:creationId xmlns:a16="http://schemas.microsoft.com/office/drawing/2014/main" id="{1CA6A1FC-F3A9-B766-C5BB-9DDB5213A9BF}"/>
                </a:ext>
              </a:extLst>
            </p:cNvPr>
            <p:cNvSpPr txBox="1"/>
            <p:nvPr/>
          </p:nvSpPr>
          <p:spPr>
            <a:xfrm>
              <a:off x="8046495" y="3481244"/>
              <a:ext cx="3886480" cy="1477328"/>
            </a:xfrm>
            <a:prstGeom prst="rect">
              <a:avLst/>
            </a:prstGeom>
            <a:noFill/>
          </p:spPr>
          <p:txBody>
            <a:bodyPr wrap="square" rtlCol="0">
              <a:spAutoFit/>
            </a:bodyPr>
            <a:lstStyle/>
            <a:p>
              <a:pPr algn="just"/>
              <a:r>
                <a:rPr lang="en-GB"/>
                <a:t>Process by which a company or institution modifies its structure, strategies, processes, culture, or operations to adapt to internal and external influences..</a:t>
              </a:r>
            </a:p>
          </p:txBody>
        </p:sp>
      </p:grpSp>
      <p:sp>
        <p:nvSpPr>
          <p:cNvPr id="3" name="Thought Bubble: Cloud 2">
            <a:extLst>
              <a:ext uri="{FF2B5EF4-FFF2-40B4-BE49-F238E27FC236}">
                <a16:creationId xmlns:a16="http://schemas.microsoft.com/office/drawing/2014/main" id="{79BFE0F6-1808-E1B4-40DF-AA98A249C796}"/>
              </a:ext>
            </a:extLst>
          </p:cNvPr>
          <p:cNvSpPr/>
          <p:nvPr/>
        </p:nvSpPr>
        <p:spPr>
          <a:xfrm rot="21150903">
            <a:off x="-23384" y="56139"/>
            <a:ext cx="3048992" cy="2085797"/>
          </a:xfrm>
          <a:prstGeom prst="cloudCallout">
            <a:avLst>
              <a:gd name="adj1" fmla="val 6234"/>
              <a:gd name="adj2" fmla="val 63955"/>
            </a:avLst>
          </a:prstGeom>
          <a:solidFill>
            <a:schemeClr val="accent2">
              <a:lumMod val="20000"/>
              <a:lumOff val="80000"/>
            </a:schemeClr>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just"/>
            <a:endParaRPr lang="en-GB" sz="1200" kern="100">
              <a:solidFill>
                <a:schemeClr val="tx1"/>
              </a:solidFill>
              <a:effectLst/>
              <a:latin typeface="Aptos" panose="020B0004020202020204" pitchFamily="34" charset="0"/>
              <a:ea typeface="DengXian" panose="02010600030101010101" pitchFamily="2" charset="-122"/>
              <a:cs typeface="Arial" panose="020B0604020202020204" pitchFamily="34" charset="0"/>
            </a:endParaRPr>
          </a:p>
          <a:p>
            <a:pPr algn="just"/>
            <a:endParaRPr lang="en-GB" sz="1200" kern="100">
              <a:solidFill>
                <a:schemeClr val="tx1"/>
              </a:solidFill>
              <a:latin typeface="Aptos" panose="020B0004020202020204" pitchFamily="34" charset="0"/>
              <a:ea typeface="DengXian" panose="02010600030101010101" pitchFamily="2" charset="-122"/>
              <a:cs typeface="Arial" panose="020B0604020202020204" pitchFamily="34" charset="0"/>
            </a:endParaRPr>
          </a:p>
          <a:p>
            <a:pPr algn="ctr"/>
            <a:r>
              <a:rPr lang="en-GB" sz="1200" kern="100">
                <a:solidFill>
                  <a:schemeClr val="tx1"/>
                </a:solidFill>
                <a:effectLst/>
                <a:latin typeface="Aptos" panose="020B0004020202020204" pitchFamily="34" charset="0"/>
                <a:ea typeface="DengXian" panose="02010600030101010101" pitchFamily="2" charset="-122"/>
                <a:cs typeface="Arial" panose="020B0604020202020204" pitchFamily="34" charset="0"/>
              </a:rPr>
              <a:t>From a physician-centred culture to a patient-centred approach. Encouraging teamwork between doctors, nurses, and allied health professionals, shared decision-making with    patients.</a:t>
            </a:r>
          </a:p>
          <a:p>
            <a:pPr algn="ctr"/>
            <a:endParaRPr lang="en-GB"/>
          </a:p>
        </p:txBody>
      </p:sp>
      <p:sp>
        <p:nvSpPr>
          <p:cNvPr id="13" name="Thought Bubble: Cloud 12">
            <a:extLst>
              <a:ext uri="{FF2B5EF4-FFF2-40B4-BE49-F238E27FC236}">
                <a16:creationId xmlns:a16="http://schemas.microsoft.com/office/drawing/2014/main" id="{DF83F069-1878-8521-2A5D-7288B4E597E1}"/>
              </a:ext>
            </a:extLst>
          </p:cNvPr>
          <p:cNvSpPr/>
          <p:nvPr/>
        </p:nvSpPr>
        <p:spPr>
          <a:xfrm>
            <a:off x="4489807" y="0"/>
            <a:ext cx="3055052" cy="2085797"/>
          </a:xfrm>
          <a:prstGeom prst="cloudCallout">
            <a:avLst>
              <a:gd name="adj1" fmla="val 2198"/>
              <a:gd name="adj2" fmla="val 66910"/>
            </a:avLst>
          </a:prstGeom>
          <a:solidFill>
            <a:schemeClr val="accent6">
              <a:lumMod val="20000"/>
              <a:lumOff val="80000"/>
            </a:schemeClr>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just"/>
            <a:endParaRPr lang="en-GB" sz="1400" kern="100">
              <a:solidFill>
                <a:schemeClr val="tx1"/>
              </a:solidFill>
              <a:effectLst/>
              <a:ea typeface="DengXian" panose="02010600030101010101" pitchFamily="2" charset="-122"/>
              <a:cs typeface="Arial" panose="020B0604020202020204" pitchFamily="34" charset="0"/>
            </a:endParaRPr>
          </a:p>
          <a:p>
            <a:pPr algn="ctr"/>
            <a:r>
              <a:rPr lang="en-GB" sz="1200">
                <a:solidFill>
                  <a:schemeClr val="tx1"/>
                </a:solidFill>
              </a:rPr>
              <a:t>Implementation of hand hygiene campaign to reduce infections. Healthcare develop a habit of sanitising hands before and after patient contact, improving patient safety.</a:t>
            </a:r>
          </a:p>
        </p:txBody>
      </p:sp>
      <p:sp>
        <p:nvSpPr>
          <p:cNvPr id="14" name="Thought Bubble: Cloud 13">
            <a:extLst>
              <a:ext uri="{FF2B5EF4-FFF2-40B4-BE49-F238E27FC236}">
                <a16:creationId xmlns:a16="http://schemas.microsoft.com/office/drawing/2014/main" id="{7ACD9C53-748B-1AAC-91C7-8F046EB36FE5}"/>
              </a:ext>
            </a:extLst>
          </p:cNvPr>
          <p:cNvSpPr/>
          <p:nvPr/>
        </p:nvSpPr>
        <p:spPr>
          <a:xfrm rot="572435">
            <a:off x="8756856" y="-13048"/>
            <a:ext cx="3414586" cy="2173744"/>
          </a:xfrm>
          <a:prstGeom prst="cloudCallout">
            <a:avLst>
              <a:gd name="adj1" fmla="val -19833"/>
              <a:gd name="adj2" fmla="val 65565"/>
            </a:avLst>
          </a:prstGeom>
          <a:solidFill>
            <a:schemeClr val="tx2">
              <a:lumMod val="10000"/>
              <a:lumOff val="90000"/>
            </a:schemeClr>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just"/>
            <a:endParaRPr lang="en-GB" sz="1400" kern="100">
              <a:solidFill>
                <a:schemeClr val="tx1"/>
              </a:solidFill>
              <a:effectLst/>
              <a:ea typeface="DengXian" panose="02010600030101010101" pitchFamily="2" charset="-122"/>
              <a:cs typeface="Arial" panose="020B0604020202020204" pitchFamily="34" charset="0"/>
            </a:endParaRPr>
          </a:p>
          <a:p>
            <a:pPr lvl="1" algn="ctr"/>
            <a:r>
              <a:rPr lang="en-GB" sz="1200">
                <a:solidFill>
                  <a:schemeClr val="tx1"/>
                </a:solidFill>
              </a:rPr>
              <a:t>Transitions from paper-based medical records to HER. New workflows, staff training, IT infrastructure upgrades to ensure smooth adoption and minimise disruption to patient care.</a:t>
            </a:r>
          </a:p>
        </p:txBody>
      </p:sp>
      <p:sp>
        <p:nvSpPr>
          <p:cNvPr id="2" name="Title 1">
            <a:extLst>
              <a:ext uri="{FF2B5EF4-FFF2-40B4-BE49-F238E27FC236}">
                <a16:creationId xmlns:a16="http://schemas.microsoft.com/office/drawing/2014/main" id="{C50C5B0A-2415-9BC6-9430-60AB56C59C9F}"/>
              </a:ext>
            </a:extLst>
          </p:cNvPr>
          <p:cNvSpPr>
            <a:spLocks noGrp="1"/>
          </p:cNvSpPr>
          <p:nvPr>
            <p:ph type="title"/>
          </p:nvPr>
        </p:nvSpPr>
        <p:spPr>
          <a:xfrm>
            <a:off x="759533" y="5585375"/>
            <a:ext cx="10515600" cy="1061741"/>
          </a:xfrm>
        </p:spPr>
        <p:txBody>
          <a:bodyPr>
            <a:normAutofit/>
          </a:bodyPr>
          <a:lstStyle/>
          <a:p>
            <a:pPr algn="ctr"/>
            <a:r>
              <a:rPr lang="en-GB" sz="4000" b="1" dirty="0"/>
              <a:t>Types of change</a:t>
            </a:r>
          </a:p>
        </p:txBody>
      </p:sp>
    </p:spTree>
    <p:extLst>
      <p:ext uri="{BB962C8B-B14F-4D97-AF65-F5344CB8AC3E}">
        <p14:creationId xmlns:p14="http://schemas.microsoft.com/office/powerpoint/2010/main" val="424726441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13"/>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14"/>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animBg="1"/>
      <p:bldP spid="13" grpId="0" animBg="1"/>
      <p:bldP spid="14" grpId="0" animBg="1"/>
    </p:bld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Footer Placeholder 3">
            <a:extLst>
              <a:ext uri="{FF2B5EF4-FFF2-40B4-BE49-F238E27FC236}">
                <a16:creationId xmlns:a16="http://schemas.microsoft.com/office/drawing/2014/main" id="{4C5762C4-C21B-546C-744D-C9CD5C489089}"/>
              </a:ext>
            </a:extLst>
          </p:cNvPr>
          <p:cNvSpPr>
            <a:spLocks noGrp="1"/>
          </p:cNvSpPr>
          <p:nvPr>
            <p:ph type="ftr" sz="quarter" idx="11"/>
          </p:nvPr>
        </p:nvSpPr>
        <p:spPr/>
        <p:txBody>
          <a:bodyPr/>
          <a:lstStyle/>
          <a:p>
            <a:r>
              <a:rPr lang="en-GB"/>
              <a:t>Dr Simona Ferraraccio</a:t>
            </a:r>
          </a:p>
        </p:txBody>
      </p:sp>
      <p:pic>
        <p:nvPicPr>
          <p:cNvPr id="11" name="Picture 4" descr="Plain Background for Blockchain Website with HighTech Mood | Premium AI-generated image">
            <a:extLst>
              <a:ext uri="{FF2B5EF4-FFF2-40B4-BE49-F238E27FC236}">
                <a16:creationId xmlns:a16="http://schemas.microsoft.com/office/drawing/2014/main" id="{115FBBD3-01D4-5EDA-D6FB-CE072A322B40}"/>
              </a:ext>
            </a:extLst>
          </p:cNvPr>
          <p:cNvPicPr>
            <a:picLocks noChangeAspect="1" noChangeArrowheads="1"/>
          </p:cNvPicPr>
          <p:nvPr/>
        </p:nvPicPr>
        <p:blipFill>
          <a:blip r:embed="rId2">
            <a:duotone>
              <a:schemeClr val="accent6">
                <a:shade val="45000"/>
                <a:satMod val="135000"/>
              </a:schemeClr>
              <a:prstClr val="white"/>
            </a:duotone>
            <a:extLst>
              <a:ext uri="{28A0092B-C50C-407E-A947-70E740481C1C}">
                <a14:useLocalDpi xmlns:a14="http://schemas.microsoft.com/office/drawing/2010/main" val="0"/>
              </a:ext>
            </a:extLst>
          </a:blip>
          <a:srcRect/>
          <a:stretch>
            <a:fillRect/>
          </a:stretch>
        </p:blipFill>
        <p:spPr bwMode="auto">
          <a:xfrm flipH="1">
            <a:off x="0" y="-13873"/>
            <a:ext cx="3409950" cy="6871873"/>
          </a:xfrm>
          <a:prstGeom prst="rect">
            <a:avLst/>
          </a:prstGeom>
          <a:noFill/>
          <a:extLst>
            <a:ext uri="{909E8E84-426E-40DD-AFC4-6F175D3DCCD1}">
              <a14:hiddenFill xmlns:a14="http://schemas.microsoft.com/office/drawing/2010/main">
                <a:solidFill>
                  <a:srgbClr val="FFFFFF"/>
                </a:solidFill>
              </a14:hiddenFill>
            </a:ext>
          </a:extLst>
        </p:spPr>
      </p:pic>
      <p:sp>
        <p:nvSpPr>
          <p:cNvPr id="5" name="Slide Number Placeholder 4">
            <a:extLst>
              <a:ext uri="{FF2B5EF4-FFF2-40B4-BE49-F238E27FC236}">
                <a16:creationId xmlns:a16="http://schemas.microsoft.com/office/drawing/2014/main" id="{CF5E0E96-C472-F67E-E972-9DCCB640901D}"/>
              </a:ext>
            </a:extLst>
          </p:cNvPr>
          <p:cNvSpPr>
            <a:spLocks noGrp="1"/>
          </p:cNvSpPr>
          <p:nvPr>
            <p:ph type="sldNum" sz="quarter" idx="12"/>
          </p:nvPr>
        </p:nvSpPr>
        <p:spPr/>
        <p:txBody>
          <a:bodyPr/>
          <a:lstStyle/>
          <a:p>
            <a:fld id="{DAF5AA2D-ED6E-446B-B9F8-1F64F74EAEAC}" type="slidenum">
              <a:rPr lang="en-GB" smtClean="0"/>
              <a:t>6</a:t>
            </a:fld>
            <a:endParaRPr lang="en-GB"/>
          </a:p>
        </p:txBody>
      </p:sp>
      <p:sp>
        <p:nvSpPr>
          <p:cNvPr id="6" name="Title 1">
            <a:extLst>
              <a:ext uri="{FF2B5EF4-FFF2-40B4-BE49-F238E27FC236}">
                <a16:creationId xmlns:a16="http://schemas.microsoft.com/office/drawing/2014/main" id="{A98EFDE1-FE1A-46DD-5AC0-A81CAAD0DEBE}"/>
              </a:ext>
            </a:extLst>
          </p:cNvPr>
          <p:cNvSpPr>
            <a:spLocks noGrp="1"/>
          </p:cNvSpPr>
          <p:nvPr>
            <p:ph type="title"/>
          </p:nvPr>
        </p:nvSpPr>
        <p:spPr>
          <a:xfrm>
            <a:off x="221063" y="2029652"/>
            <a:ext cx="4260501" cy="2396359"/>
          </a:xfrm>
        </p:spPr>
        <p:txBody>
          <a:bodyPr anchor="b">
            <a:normAutofit/>
          </a:bodyPr>
          <a:lstStyle/>
          <a:p>
            <a:r>
              <a:rPr lang="en-GB" sz="4000" b="1" kern="100" dirty="0">
                <a:effectLst/>
                <a:latin typeface="Aptos" panose="020B0004020202020204" pitchFamily="34" charset="0"/>
                <a:ea typeface="DengXian" panose="02010600030101010101" pitchFamily="2" charset="-122"/>
                <a:cs typeface="Arial" panose="020B0604020202020204" pitchFamily="34" charset="0"/>
              </a:rPr>
              <a:t>Change management models </a:t>
            </a:r>
            <a:endParaRPr lang="en-GB" sz="4000" b="1" dirty="0"/>
          </a:p>
        </p:txBody>
      </p:sp>
      <p:graphicFrame>
        <p:nvGraphicFramePr>
          <p:cNvPr id="7" name="Content Placeholder 2">
            <a:extLst>
              <a:ext uri="{FF2B5EF4-FFF2-40B4-BE49-F238E27FC236}">
                <a16:creationId xmlns:a16="http://schemas.microsoft.com/office/drawing/2014/main" id="{FFD847CD-4200-111D-5137-8A5E8600FF01}"/>
              </a:ext>
            </a:extLst>
          </p:cNvPr>
          <p:cNvGraphicFramePr>
            <a:graphicFrameLocks noGrp="1"/>
          </p:cNvGraphicFramePr>
          <p:nvPr>
            <p:ph idx="1"/>
            <p:extLst>
              <p:ext uri="{D42A27DB-BD31-4B8C-83A1-F6EECF244321}">
                <p14:modId xmlns:p14="http://schemas.microsoft.com/office/powerpoint/2010/main" val="269726109"/>
              </p:ext>
            </p:extLst>
          </p:nvPr>
        </p:nvGraphicFramePr>
        <p:xfrm>
          <a:off x="4819983" y="881742"/>
          <a:ext cx="6666833" cy="5453920"/>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pic>
        <p:nvPicPr>
          <p:cNvPr id="8" name="Picture 7" descr="A black and yellow logo&#10;&#10;Description automatically generated">
            <a:extLst>
              <a:ext uri="{FF2B5EF4-FFF2-40B4-BE49-F238E27FC236}">
                <a16:creationId xmlns:a16="http://schemas.microsoft.com/office/drawing/2014/main" id="{6D8FF0B8-2B42-FCFC-DF24-A1E006116D33}"/>
              </a:ext>
            </a:extLst>
          </p:cNvPr>
          <p:cNvPicPr>
            <a:picLocks noChangeAspect="1"/>
          </p:cNvPicPr>
          <p:nvPr/>
        </p:nvPicPr>
        <p:blipFill>
          <a:blip r:embed="rId8">
            <a:extLst>
              <a:ext uri="{28A0092B-C50C-407E-A947-70E740481C1C}">
                <a14:useLocalDpi xmlns:a14="http://schemas.microsoft.com/office/drawing/2010/main" val="0"/>
              </a:ext>
            </a:extLst>
          </a:blip>
          <a:stretch>
            <a:fillRect/>
          </a:stretch>
        </p:blipFill>
        <p:spPr>
          <a:xfrm>
            <a:off x="0" y="6077307"/>
            <a:ext cx="1405247" cy="780693"/>
          </a:xfrm>
          <a:prstGeom prst="rect">
            <a:avLst/>
          </a:prstGeom>
        </p:spPr>
      </p:pic>
      <p:sp>
        <p:nvSpPr>
          <p:cNvPr id="10" name="TextBox 9">
            <a:extLst>
              <a:ext uri="{FF2B5EF4-FFF2-40B4-BE49-F238E27FC236}">
                <a16:creationId xmlns:a16="http://schemas.microsoft.com/office/drawing/2014/main" id="{5A1646D6-66F4-8953-D16C-E630895B5494}"/>
              </a:ext>
            </a:extLst>
          </p:cNvPr>
          <p:cNvSpPr txBox="1"/>
          <p:nvPr/>
        </p:nvSpPr>
        <p:spPr>
          <a:xfrm>
            <a:off x="5136040" y="296967"/>
            <a:ext cx="6204856" cy="584775"/>
          </a:xfrm>
          <a:prstGeom prst="rect">
            <a:avLst/>
          </a:prstGeom>
          <a:noFill/>
        </p:spPr>
        <p:txBody>
          <a:bodyPr wrap="square">
            <a:spAutoFit/>
          </a:bodyPr>
          <a:lstStyle/>
          <a:p>
            <a:pPr lvl="0" algn="ctr"/>
            <a:r>
              <a:rPr lang="en-GB" sz="3200" b="1" dirty="0">
                <a:solidFill>
                  <a:schemeClr val="tx1">
                    <a:lumMod val="95000"/>
                    <a:lumOff val="5000"/>
                  </a:schemeClr>
                </a:solidFill>
              </a:rPr>
              <a:t>Organisational change</a:t>
            </a:r>
          </a:p>
        </p:txBody>
      </p:sp>
    </p:spTree>
    <p:extLst>
      <p:ext uri="{BB962C8B-B14F-4D97-AF65-F5344CB8AC3E}">
        <p14:creationId xmlns:p14="http://schemas.microsoft.com/office/powerpoint/2010/main" val="1248176176"/>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BE99E7C-D320-BD77-2597-1D687B6E42C1}"/>
              </a:ext>
            </a:extLst>
          </p:cNvPr>
          <p:cNvSpPr>
            <a:spLocks noGrp="1"/>
          </p:cNvSpPr>
          <p:nvPr>
            <p:ph type="title"/>
          </p:nvPr>
        </p:nvSpPr>
        <p:spPr>
          <a:xfrm>
            <a:off x="166388" y="81319"/>
            <a:ext cx="10515600" cy="1325563"/>
          </a:xfrm>
        </p:spPr>
        <p:txBody>
          <a:bodyPr/>
          <a:lstStyle/>
          <a:p>
            <a:pPr algn="ctr"/>
            <a:r>
              <a:rPr lang="en-GB" sz="4400" b="1" dirty="0">
                <a:solidFill>
                  <a:schemeClr val="tx1">
                    <a:lumMod val="95000"/>
                    <a:lumOff val="5000"/>
                  </a:schemeClr>
                </a:solidFill>
              </a:rPr>
              <a:t>Behavioural change</a:t>
            </a:r>
            <a:endParaRPr lang="en-GB" dirty="0"/>
          </a:p>
        </p:txBody>
      </p:sp>
      <p:pic>
        <p:nvPicPr>
          <p:cNvPr id="8" name="Content Placeholder 7" descr="A diagram of different colored circles&#10;&#10;AI-generated content may be incorrect.">
            <a:extLst>
              <a:ext uri="{FF2B5EF4-FFF2-40B4-BE49-F238E27FC236}">
                <a16:creationId xmlns:a16="http://schemas.microsoft.com/office/drawing/2014/main" id="{C1567C52-B11D-AA3E-D9CC-D44E82123F61}"/>
              </a:ext>
            </a:extLst>
          </p:cNvPr>
          <p:cNvPicPr>
            <a:picLocks noGrp="1" noChangeAspect="1"/>
          </p:cNvPicPr>
          <p:nvPr>
            <p:ph idx="1"/>
          </p:nvPr>
        </p:nvPicPr>
        <p:blipFill>
          <a:blip r:embed="rId2">
            <a:extLst>
              <a:ext uri="{28A0092B-C50C-407E-A947-70E740481C1C}">
                <a14:useLocalDpi xmlns:a14="http://schemas.microsoft.com/office/drawing/2010/main" val="0"/>
              </a:ext>
              <a:ext uri="{837473B0-CC2E-450A-ABE3-18F120FF3D39}">
                <a1611:picAttrSrcUrl xmlns:a1611="http://schemas.microsoft.com/office/drawing/2016/11/main" r:id="rId3"/>
              </a:ext>
            </a:extLst>
          </a:blip>
          <a:srcRect b="7611"/>
          <a:stretch/>
        </p:blipFill>
        <p:spPr>
          <a:xfrm>
            <a:off x="7108143" y="1584759"/>
            <a:ext cx="4917468" cy="3688481"/>
          </a:xfrm>
        </p:spPr>
      </p:pic>
      <p:sp>
        <p:nvSpPr>
          <p:cNvPr id="4" name="Footer Placeholder 3">
            <a:extLst>
              <a:ext uri="{FF2B5EF4-FFF2-40B4-BE49-F238E27FC236}">
                <a16:creationId xmlns:a16="http://schemas.microsoft.com/office/drawing/2014/main" id="{0DD11E90-0279-09FC-C7C9-F584F3E9D266}"/>
              </a:ext>
            </a:extLst>
          </p:cNvPr>
          <p:cNvSpPr>
            <a:spLocks noGrp="1"/>
          </p:cNvSpPr>
          <p:nvPr>
            <p:ph type="ftr" sz="quarter" idx="11"/>
          </p:nvPr>
        </p:nvSpPr>
        <p:spPr/>
        <p:txBody>
          <a:bodyPr/>
          <a:lstStyle/>
          <a:p>
            <a:r>
              <a:rPr lang="en-GB"/>
              <a:t>Dr Simona Ferraraccio</a:t>
            </a:r>
          </a:p>
        </p:txBody>
      </p:sp>
      <p:sp>
        <p:nvSpPr>
          <p:cNvPr id="5" name="Slide Number Placeholder 4">
            <a:extLst>
              <a:ext uri="{FF2B5EF4-FFF2-40B4-BE49-F238E27FC236}">
                <a16:creationId xmlns:a16="http://schemas.microsoft.com/office/drawing/2014/main" id="{707403C0-1F57-0BF0-2185-654926AF0D9F}"/>
              </a:ext>
            </a:extLst>
          </p:cNvPr>
          <p:cNvSpPr>
            <a:spLocks noGrp="1"/>
          </p:cNvSpPr>
          <p:nvPr>
            <p:ph type="sldNum" sz="quarter" idx="12"/>
          </p:nvPr>
        </p:nvSpPr>
        <p:spPr/>
        <p:txBody>
          <a:bodyPr/>
          <a:lstStyle/>
          <a:p>
            <a:fld id="{DAF5AA2D-ED6E-446B-B9F8-1F64F74EAEAC}" type="slidenum">
              <a:rPr lang="en-GB" smtClean="0"/>
              <a:t>7</a:t>
            </a:fld>
            <a:endParaRPr lang="en-GB"/>
          </a:p>
        </p:txBody>
      </p:sp>
      <p:pic>
        <p:nvPicPr>
          <p:cNvPr id="6" name="Picture 5" descr="A black and yellow logo&#10;&#10;Description automatically generated">
            <a:extLst>
              <a:ext uri="{FF2B5EF4-FFF2-40B4-BE49-F238E27FC236}">
                <a16:creationId xmlns:a16="http://schemas.microsoft.com/office/drawing/2014/main" id="{38C81510-FDF4-6E04-4612-CC7C96E9C3E9}"/>
              </a:ext>
            </a:extLst>
          </p:cNvPr>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0" y="6077307"/>
            <a:ext cx="1405247" cy="780693"/>
          </a:xfrm>
          <a:prstGeom prst="rect">
            <a:avLst/>
          </a:prstGeom>
        </p:spPr>
      </p:pic>
      <p:sp>
        <p:nvSpPr>
          <p:cNvPr id="12" name="TextBox 11">
            <a:extLst>
              <a:ext uri="{FF2B5EF4-FFF2-40B4-BE49-F238E27FC236}">
                <a16:creationId xmlns:a16="http://schemas.microsoft.com/office/drawing/2014/main" id="{F822EB4D-565B-E217-6E3F-F3D1F71C7A1B}"/>
              </a:ext>
            </a:extLst>
          </p:cNvPr>
          <p:cNvSpPr txBox="1"/>
          <p:nvPr/>
        </p:nvSpPr>
        <p:spPr>
          <a:xfrm>
            <a:off x="166389" y="2190541"/>
            <a:ext cx="7345345" cy="646331"/>
          </a:xfrm>
          <a:prstGeom prst="rect">
            <a:avLst/>
          </a:prstGeom>
          <a:noFill/>
        </p:spPr>
        <p:txBody>
          <a:bodyPr wrap="square" rtlCol="0">
            <a:spAutoFit/>
          </a:bodyPr>
          <a:lstStyle/>
          <a:p>
            <a:r>
              <a:rPr lang="en-GB" b="1" dirty="0"/>
              <a:t>Behaviour</a:t>
            </a:r>
            <a:r>
              <a:rPr lang="en-GB" dirty="0"/>
              <a:t>: range of actions and mannerisms made by individuals, organisms, systems or artificial entities in some environment.</a:t>
            </a:r>
          </a:p>
        </p:txBody>
      </p:sp>
      <p:sp>
        <p:nvSpPr>
          <p:cNvPr id="14" name="TextBox 13">
            <a:extLst>
              <a:ext uri="{FF2B5EF4-FFF2-40B4-BE49-F238E27FC236}">
                <a16:creationId xmlns:a16="http://schemas.microsoft.com/office/drawing/2014/main" id="{1DE413F3-94F4-50BE-23A3-C0B5034106DA}"/>
              </a:ext>
            </a:extLst>
          </p:cNvPr>
          <p:cNvSpPr txBox="1"/>
          <p:nvPr/>
        </p:nvSpPr>
        <p:spPr>
          <a:xfrm>
            <a:off x="166388" y="3240542"/>
            <a:ext cx="6626297" cy="1669368"/>
          </a:xfrm>
          <a:prstGeom prst="rect">
            <a:avLst/>
          </a:prstGeom>
          <a:noFill/>
        </p:spPr>
        <p:txBody>
          <a:bodyPr wrap="square">
            <a:spAutoFit/>
          </a:bodyPr>
          <a:lstStyle/>
          <a:p>
            <a:pPr algn="just">
              <a:lnSpc>
                <a:spcPct val="115000"/>
              </a:lnSpc>
              <a:spcAft>
                <a:spcPts val="800"/>
              </a:spcAft>
            </a:pPr>
            <a:r>
              <a:rPr lang="en-GB" sz="1800" kern="100" dirty="0">
                <a:effectLst/>
                <a:latin typeface="Aptos" panose="020B0004020202020204" pitchFamily="34" charset="0"/>
                <a:ea typeface="DengXian" panose="02010600030101010101" pitchFamily="2" charset="-122"/>
                <a:cs typeface="Arial" panose="020B0604020202020204" pitchFamily="34" charset="0"/>
              </a:rPr>
              <a:t>In a healthcare ecosystem, changing behaviour is a vital process to ensure patients outcomes, enhancing efficiency, and ensuring compliance with best practices. It involves shifting attitudes, routines, and habits among healthcare professionals to align with evidence-based practices and organisational goals. </a:t>
            </a:r>
          </a:p>
        </p:txBody>
      </p:sp>
    </p:spTree>
    <p:extLst>
      <p:ext uri="{BB962C8B-B14F-4D97-AF65-F5344CB8AC3E}">
        <p14:creationId xmlns:p14="http://schemas.microsoft.com/office/powerpoint/2010/main" val="3026763980"/>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29" name="Group 28">
            <a:extLst>
              <a:ext uri="{FF2B5EF4-FFF2-40B4-BE49-F238E27FC236}">
                <a16:creationId xmlns:a16="http://schemas.microsoft.com/office/drawing/2014/main" id="{752E0948-4E6E-50A3-B303-061BBC4D692B}"/>
              </a:ext>
            </a:extLst>
          </p:cNvPr>
          <p:cNvGrpSpPr/>
          <p:nvPr/>
        </p:nvGrpSpPr>
        <p:grpSpPr>
          <a:xfrm>
            <a:off x="54785" y="-28738"/>
            <a:ext cx="12030563" cy="7293488"/>
            <a:chOff x="2132823" y="105850"/>
            <a:chExt cx="12030563" cy="7293488"/>
          </a:xfrm>
        </p:grpSpPr>
        <p:sp>
          <p:nvSpPr>
            <p:cNvPr id="30" name="Block Arc 29">
              <a:extLst>
                <a:ext uri="{FF2B5EF4-FFF2-40B4-BE49-F238E27FC236}">
                  <a16:creationId xmlns:a16="http://schemas.microsoft.com/office/drawing/2014/main" id="{23A6EF07-0F0A-F5FF-0F6B-F8F076C52BD2}"/>
                </a:ext>
              </a:extLst>
            </p:cNvPr>
            <p:cNvSpPr/>
            <p:nvPr/>
          </p:nvSpPr>
          <p:spPr>
            <a:xfrm>
              <a:off x="2132823" y="105850"/>
              <a:ext cx="7293488" cy="7293488"/>
            </a:xfrm>
            <a:prstGeom prst="blockArc">
              <a:avLst>
                <a:gd name="adj1" fmla="val 18900000"/>
                <a:gd name="adj2" fmla="val 2700000"/>
                <a:gd name="adj3" fmla="val 296"/>
              </a:avLst>
            </a:prstGeom>
          </p:spPr>
          <p:style>
            <a:lnRef idx="2">
              <a:schemeClr val="accent3">
                <a:tint val="99000"/>
                <a:hueOff val="0"/>
                <a:satOff val="0"/>
                <a:lumOff val="0"/>
                <a:alphaOff val="0"/>
              </a:schemeClr>
            </a:lnRef>
            <a:fillRef idx="0">
              <a:schemeClr val="accent3">
                <a:tint val="99000"/>
                <a:hueOff val="0"/>
                <a:satOff val="0"/>
                <a:lumOff val="0"/>
                <a:alphaOff val="0"/>
              </a:schemeClr>
            </a:fillRef>
            <a:effectRef idx="0">
              <a:schemeClr val="accent3">
                <a:tint val="99000"/>
                <a:hueOff val="0"/>
                <a:satOff val="0"/>
                <a:lumOff val="0"/>
                <a:alphaOff val="0"/>
              </a:schemeClr>
            </a:effectRef>
            <a:fontRef idx="minor">
              <a:schemeClr val="tx1">
                <a:hueOff val="0"/>
                <a:satOff val="0"/>
                <a:lumOff val="0"/>
                <a:alphaOff val="0"/>
              </a:schemeClr>
            </a:fontRef>
          </p:style>
          <p:txBody>
            <a:bodyPr/>
            <a:lstStyle/>
            <a:p>
              <a:endParaRPr lang="en-GB"/>
            </a:p>
          </p:txBody>
        </p:sp>
        <p:sp>
          <p:nvSpPr>
            <p:cNvPr id="31" name="Freeform: Shape 30">
              <a:extLst>
                <a:ext uri="{FF2B5EF4-FFF2-40B4-BE49-F238E27FC236}">
                  <a16:creationId xmlns:a16="http://schemas.microsoft.com/office/drawing/2014/main" id="{1C84969F-6B6B-1B98-BC4A-6BA4DD5C0F2C}"/>
                </a:ext>
              </a:extLst>
            </p:cNvPr>
            <p:cNvSpPr/>
            <p:nvPr/>
          </p:nvSpPr>
          <p:spPr>
            <a:xfrm>
              <a:off x="8769521" y="1381818"/>
              <a:ext cx="5393865" cy="677550"/>
            </a:xfrm>
            <a:custGeom>
              <a:avLst/>
              <a:gdLst>
                <a:gd name="connsiteX0" fmla="*/ 0 w 5393865"/>
                <a:gd name="connsiteY0" fmla="*/ 0 h 677550"/>
                <a:gd name="connsiteX1" fmla="*/ 5393865 w 5393865"/>
                <a:gd name="connsiteY1" fmla="*/ 0 h 677550"/>
                <a:gd name="connsiteX2" fmla="*/ 5393865 w 5393865"/>
                <a:gd name="connsiteY2" fmla="*/ 677550 h 677550"/>
                <a:gd name="connsiteX3" fmla="*/ 0 w 5393865"/>
                <a:gd name="connsiteY3" fmla="*/ 677550 h 677550"/>
                <a:gd name="connsiteX4" fmla="*/ 0 w 5393865"/>
                <a:gd name="connsiteY4" fmla="*/ 0 h 677550"/>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393865" h="677550">
                  <a:moveTo>
                    <a:pt x="0" y="0"/>
                  </a:moveTo>
                  <a:lnTo>
                    <a:pt x="5393865" y="0"/>
                  </a:lnTo>
                  <a:lnTo>
                    <a:pt x="5393865" y="677550"/>
                  </a:lnTo>
                  <a:lnTo>
                    <a:pt x="0" y="677550"/>
                  </a:lnTo>
                  <a:lnTo>
                    <a:pt x="0" y="0"/>
                  </a:lnTo>
                  <a:close/>
                </a:path>
              </a:pathLst>
            </a:custGeom>
          </p:spPr>
          <p:style>
            <a:lnRef idx="2">
              <a:schemeClr val="lt1">
                <a:hueOff val="0"/>
                <a:satOff val="0"/>
                <a:lumOff val="0"/>
                <a:alphaOff val="0"/>
              </a:schemeClr>
            </a:lnRef>
            <a:fillRef idx="1">
              <a:schemeClr val="accent3">
                <a:shade val="80000"/>
                <a:hueOff val="0"/>
                <a:satOff val="0"/>
                <a:lumOff val="0"/>
                <a:alphaOff val="0"/>
              </a:schemeClr>
            </a:fillRef>
            <a:effectRef idx="0">
              <a:schemeClr val="accent3">
                <a:shade val="80000"/>
                <a:hueOff val="0"/>
                <a:satOff val="0"/>
                <a:lumOff val="0"/>
                <a:alphaOff val="0"/>
              </a:schemeClr>
            </a:effectRef>
            <a:fontRef idx="minor">
              <a:schemeClr val="lt1"/>
            </a:fontRef>
          </p:style>
          <p:txBody>
            <a:bodyPr spcFirstLastPara="0" vert="horz" wrap="square" lIns="537805" tIns="30480" rIns="30480" bIns="30480" numCol="1" spcCol="1270" anchor="ctr" anchorCtr="0">
              <a:noAutofit/>
            </a:bodyPr>
            <a:lstStyle/>
            <a:p>
              <a:pPr marL="0" lvl="0" indent="0" algn="l" defTabSz="533400">
                <a:lnSpc>
                  <a:spcPct val="90000"/>
                </a:lnSpc>
                <a:spcBef>
                  <a:spcPct val="0"/>
                </a:spcBef>
                <a:spcAft>
                  <a:spcPct val="35000"/>
                </a:spcAft>
                <a:buFont typeface="Aptos" panose="020B0004020202020204" pitchFamily="34" charset="0"/>
                <a:buNone/>
              </a:pPr>
              <a:r>
                <a:rPr lang="en-GB" sz="1400" b="1" kern="1200" dirty="0"/>
                <a:t>SUBJECTIVE NORMS:</a:t>
              </a:r>
              <a:r>
                <a:rPr lang="en-GB" sz="1400" kern="1200" dirty="0"/>
                <a:t> what an individual thinks other people think they should do. </a:t>
              </a:r>
            </a:p>
          </p:txBody>
        </p:sp>
        <p:sp>
          <p:nvSpPr>
            <p:cNvPr id="32" name="Oval 31">
              <a:extLst>
                <a:ext uri="{FF2B5EF4-FFF2-40B4-BE49-F238E27FC236}">
                  <a16:creationId xmlns:a16="http://schemas.microsoft.com/office/drawing/2014/main" id="{BA1DA4EA-7B23-F915-6BE8-558C56B05637}"/>
                </a:ext>
              </a:extLst>
            </p:cNvPr>
            <p:cNvSpPr/>
            <p:nvPr/>
          </p:nvSpPr>
          <p:spPr>
            <a:xfrm>
              <a:off x="8433217" y="1364193"/>
              <a:ext cx="712799" cy="712799"/>
            </a:xfrm>
            <a:prstGeom prst="ellipse">
              <a:avLst/>
            </a:prstGeom>
          </p:spPr>
          <p:style>
            <a:lnRef idx="2">
              <a:schemeClr val="accent3">
                <a:shade val="80000"/>
                <a:hueOff val="0"/>
                <a:satOff val="0"/>
                <a:lumOff val="0"/>
                <a:alphaOff val="0"/>
              </a:schemeClr>
            </a:lnRef>
            <a:fillRef idx="1">
              <a:schemeClr val="lt1">
                <a:hueOff val="0"/>
                <a:satOff val="0"/>
                <a:lumOff val="0"/>
                <a:alphaOff val="0"/>
              </a:schemeClr>
            </a:fillRef>
            <a:effectRef idx="0">
              <a:schemeClr val="lt1">
                <a:hueOff val="0"/>
                <a:satOff val="0"/>
                <a:lumOff val="0"/>
                <a:alphaOff val="0"/>
              </a:schemeClr>
            </a:effectRef>
            <a:fontRef idx="minor">
              <a:schemeClr val="dk1">
                <a:hueOff val="0"/>
                <a:satOff val="0"/>
                <a:lumOff val="0"/>
                <a:alphaOff val="0"/>
              </a:schemeClr>
            </a:fontRef>
          </p:style>
          <p:txBody>
            <a:bodyPr/>
            <a:lstStyle/>
            <a:p>
              <a:endParaRPr lang="en-GB"/>
            </a:p>
          </p:txBody>
        </p:sp>
        <p:sp>
          <p:nvSpPr>
            <p:cNvPr id="33" name="Freeform: Shape 32">
              <a:extLst>
                <a:ext uri="{FF2B5EF4-FFF2-40B4-BE49-F238E27FC236}">
                  <a16:creationId xmlns:a16="http://schemas.microsoft.com/office/drawing/2014/main" id="{00153DF9-6444-C266-73A0-AEAB102A2523}"/>
                </a:ext>
              </a:extLst>
            </p:cNvPr>
            <p:cNvSpPr/>
            <p:nvPr/>
          </p:nvSpPr>
          <p:spPr>
            <a:xfrm>
              <a:off x="9255034" y="2397818"/>
              <a:ext cx="4908352" cy="677550"/>
            </a:xfrm>
            <a:custGeom>
              <a:avLst/>
              <a:gdLst>
                <a:gd name="connsiteX0" fmla="*/ 0 w 4908352"/>
                <a:gd name="connsiteY0" fmla="*/ 0 h 677550"/>
                <a:gd name="connsiteX1" fmla="*/ 4908352 w 4908352"/>
                <a:gd name="connsiteY1" fmla="*/ 0 h 677550"/>
                <a:gd name="connsiteX2" fmla="*/ 4908352 w 4908352"/>
                <a:gd name="connsiteY2" fmla="*/ 677550 h 677550"/>
                <a:gd name="connsiteX3" fmla="*/ 0 w 4908352"/>
                <a:gd name="connsiteY3" fmla="*/ 677550 h 677550"/>
                <a:gd name="connsiteX4" fmla="*/ 0 w 4908352"/>
                <a:gd name="connsiteY4" fmla="*/ 0 h 677550"/>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4908352" h="677550">
                  <a:moveTo>
                    <a:pt x="0" y="0"/>
                  </a:moveTo>
                  <a:lnTo>
                    <a:pt x="4908352" y="0"/>
                  </a:lnTo>
                  <a:lnTo>
                    <a:pt x="4908352" y="677550"/>
                  </a:lnTo>
                  <a:lnTo>
                    <a:pt x="0" y="677550"/>
                  </a:lnTo>
                  <a:lnTo>
                    <a:pt x="0" y="0"/>
                  </a:lnTo>
                  <a:close/>
                </a:path>
              </a:pathLst>
            </a:custGeom>
          </p:spPr>
          <p:style>
            <a:lnRef idx="2">
              <a:schemeClr val="lt1">
                <a:hueOff val="0"/>
                <a:satOff val="0"/>
                <a:lumOff val="0"/>
                <a:alphaOff val="0"/>
              </a:schemeClr>
            </a:lnRef>
            <a:fillRef idx="1">
              <a:schemeClr val="accent3">
                <a:shade val="80000"/>
                <a:hueOff val="-64499"/>
                <a:satOff val="-13247"/>
                <a:lumOff val="9941"/>
                <a:alphaOff val="0"/>
              </a:schemeClr>
            </a:fillRef>
            <a:effectRef idx="0">
              <a:schemeClr val="accent3">
                <a:shade val="80000"/>
                <a:hueOff val="-64499"/>
                <a:satOff val="-13247"/>
                <a:lumOff val="9941"/>
                <a:alphaOff val="0"/>
              </a:schemeClr>
            </a:effectRef>
            <a:fontRef idx="minor">
              <a:schemeClr val="lt1"/>
            </a:fontRef>
          </p:style>
          <p:txBody>
            <a:bodyPr spcFirstLastPara="0" vert="horz" wrap="square" lIns="537805" tIns="30480" rIns="30480" bIns="30480" numCol="1" spcCol="1270" anchor="ctr" anchorCtr="0">
              <a:noAutofit/>
            </a:bodyPr>
            <a:lstStyle/>
            <a:p>
              <a:pPr marL="0" lvl="0" indent="0" algn="l" defTabSz="533400">
                <a:lnSpc>
                  <a:spcPct val="90000"/>
                </a:lnSpc>
                <a:spcBef>
                  <a:spcPct val="0"/>
                </a:spcBef>
                <a:spcAft>
                  <a:spcPct val="35000"/>
                </a:spcAft>
                <a:buFont typeface="Aptos" panose="020B0004020202020204" pitchFamily="34" charset="0"/>
                <a:buNone/>
              </a:pPr>
              <a:r>
                <a:rPr lang="en-GB" sz="1400" b="1" kern="1200" dirty="0"/>
                <a:t>INTENTIONS</a:t>
              </a:r>
              <a:r>
                <a:rPr lang="en-GB" sz="1400" kern="1200" dirty="0"/>
                <a:t>: an individual’s plans to carry out the recommended response.</a:t>
              </a:r>
            </a:p>
          </p:txBody>
        </p:sp>
        <p:sp>
          <p:nvSpPr>
            <p:cNvPr id="34" name="Oval 33">
              <a:extLst>
                <a:ext uri="{FF2B5EF4-FFF2-40B4-BE49-F238E27FC236}">
                  <a16:creationId xmlns:a16="http://schemas.microsoft.com/office/drawing/2014/main" id="{4E6D6BAD-BB22-CEC0-24DC-885237D35EC0}"/>
                </a:ext>
              </a:extLst>
            </p:cNvPr>
            <p:cNvSpPr/>
            <p:nvPr/>
          </p:nvSpPr>
          <p:spPr>
            <a:xfrm>
              <a:off x="8928778" y="2390241"/>
              <a:ext cx="712799" cy="712799"/>
            </a:xfrm>
            <a:prstGeom prst="ellipse">
              <a:avLst/>
            </a:prstGeom>
          </p:spPr>
          <p:style>
            <a:lnRef idx="2">
              <a:schemeClr val="accent3">
                <a:shade val="80000"/>
                <a:hueOff val="-64499"/>
                <a:satOff val="-13247"/>
                <a:lumOff val="9941"/>
                <a:alphaOff val="0"/>
              </a:schemeClr>
            </a:lnRef>
            <a:fillRef idx="1">
              <a:schemeClr val="lt1">
                <a:hueOff val="0"/>
                <a:satOff val="0"/>
                <a:lumOff val="0"/>
                <a:alphaOff val="0"/>
              </a:schemeClr>
            </a:fillRef>
            <a:effectRef idx="0">
              <a:schemeClr val="lt1">
                <a:hueOff val="0"/>
                <a:satOff val="0"/>
                <a:lumOff val="0"/>
                <a:alphaOff val="0"/>
              </a:schemeClr>
            </a:effectRef>
            <a:fontRef idx="minor">
              <a:schemeClr val="dk1">
                <a:hueOff val="0"/>
                <a:satOff val="0"/>
                <a:lumOff val="0"/>
                <a:alphaOff val="0"/>
              </a:schemeClr>
            </a:fontRef>
          </p:style>
          <p:txBody>
            <a:bodyPr/>
            <a:lstStyle/>
            <a:p>
              <a:endParaRPr lang="en-GB"/>
            </a:p>
          </p:txBody>
        </p:sp>
        <p:sp>
          <p:nvSpPr>
            <p:cNvPr id="35" name="Freeform: Shape 34">
              <a:extLst>
                <a:ext uri="{FF2B5EF4-FFF2-40B4-BE49-F238E27FC236}">
                  <a16:creationId xmlns:a16="http://schemas.microsoft.com/office/drawing/2014/main" id="{CE7B8D1A-F8AE-67B5-B720-4E00D799A6D0}"/>
                </a:ext>
              </a:extLst>
            </p:cNvPr>
            <p:cNvSpPr/>
            <p:nvPr/>
          </p:nvSpPr>
          <p:spPr>
            <a:xfrm>
              <a:off x="9404047" y="3413818"/>
              <a:ext cx="4759339" cy="677550"/>
            </a:xfrm>
            <a:custGeom>
              <a:avLst/>
              <a:gdLst>
                <a:gd name="connsiteX0" fmla="*/ 0 w 4759339"/>
                <a:gd name="connsiteY0" fmla="*/ 0 h 677550"/>
                <a:gd name="connsiteX1" fmla="*/ 4759339 w 4759339"/>
                <a:gd name="connsiteY1" fmla="*/ 0 h 677550"/>
                <a:gd name="connsiteX2" fmla="*/ 4759339 w 4759339"/>
                <a:gd name="connsiteY2" fmla="*/ 677550 h 677550"/>
                <a:gd name="connsiteX3" fmla="*/ 0 w 4759339"/>
                <a:gd name="connsiteY3" fmla="*/ 677550 h 677550"/>
                <a:gd name="connsiteX4" fmla="*/ 0 w 4759339"/>
                <a:gd name="connsiteY4" fmla="*/ 0 h 677550"/>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4759339" h="677550">
                  <a:moveTo>
                    <a:pt x="0" y="0"/>
                  </a:moveTo>
                  <a:lnTo>
                    <a:pt x="4759339" y="0"/>
                  </a:lnTo>
                  <a:lnTo>
                    <a:pt x="4759339" y="677550"/>
                  </a:lnTo>
                  <a:lnTo>
                    <a:pt x="0" y="677550"/>
                  </a:lnTo>
                  <a:lnTo>
                    <a:pt x="0" y="0"/>
                  </a:lnTo>
                  <a:close/>
                </a:path>
              </a:pathLst>
            </a:custGeom>
          </p:spPr>
          <p:style>
            <a:lnRef idx="2">
              <a:schemeClr val="lt1">
                <a:hueOff val="0"/>
                <a:satOff val="0"/>
                <a:lumOff val="0"/>
                <a:alphaOff val="0"/>
              </a:schemeClr>
            </a:lnRef>
            <a:fillRef idx="1">
              <a:schemeClr val="accent3">
                <a:shade val="80000"/>
                <a:hueOff val="-128999"/>
                <a:satOff val="-26493"/>
                <a:lumOff val="19882"/>
                <a:alphaOff val="0"/>
              </a:schemeClr>
            </a:fillRef>
            <a:effectRef idx="0">
              <a:schemeClr val="accent3">
                <a:shade val="80000"/>
                <a:hueOff val="-128999"/>
                <a:satOff val="-26493"/>
                <a:lumOff val="19882"/>
                <a:alphaOff val="0"/>
              </a:schemeClr>
            </a:effectRef>
            <a:fontRef idx="minor">
              <a:schemeClr val="lt1"/>
            </a:fontRef>
          </p:style>
          <p:txBody>
            <a:bodyPr spcFirstLastPara="0" vert="horz" wrap="square" lIns="537805" tIns="30480" rIns="30480" bIns="30480" numCol="1" spcCol="1270" anchor="ctr" anchorCtr="0">
              <a:noAutofit/>
            </a:bodyPr>
            <a:lstStyle/>
            <a:p>
              <a:pPr marL="0" lvl="0" indent="0" algn="l" defTabSz="533400">
                <a:lnSpc>
                  <a:spcPct val="90000"/>
                </a:lnSpc>
                <a:spcBef>
                  <a:spcPct val="0"/>
                </a:spcBef>
                <a:spcAft>
                  <a:spcPct val="35000"/>
                </a:spcAft>
                <a:buFont typeface="Aptos" panose="020B0004020202020204" pitchFamily="34" charset="0"/>
                <a:buNone/>
              </a:pPr>
              <a:r>
                <a:rPr lang="en-GB" sz="1400" b="1" kern="1200" dirty="0"/>
                <a:t>CUES TO ACTION</a:t>
              </a:r>
              <a:r>
                <a:rPr lang="en-GB" sz="1400" kern="1200" dirty="0"/>
                <a:t>: external or internal factors that help individuals make decisions about a response. </a:t>
              </a:r>
            </a:p>
          </p:txBody>
        </p:sp>
        <p:sp>
          <p:nvSpPr>
            <p:cNvPr id="36" name="Oval 35">
              <a:extLst>
                <a:ext uri="{FF2B5EF4-FFF2-40B4-BE49-F238E27FC236}">
                  <a16:creationId xmlns:a16="http://schemas.microsoft.com/office/drawing/2014/main" id="{7A57B8AD-F29A-08B4-E5B8-B1D819A79506}"/>
                </a:ext>
              </a:extLst>
            </p:cNvPr>
            <p:cNvSpPr/>
            <p:nvPr/>
          </p:nvSpPr>
          <p:spPr>
            <a:xfrm>
              <a:off x="9077791" y="3396193"/>
              <a:ext cx="712799" cy="712799"/>
            </a:xfrm>
            <a:prstGeom prst="ellipse">
              <a:avLst/>
            </a:prstGeom>
          </p:spPr>
          <p:style>
            <a:lnRef idx="2">
              <a:schemeClr val="accent3">
                <a:shade val="80000"/>
                <a:hueOff val="-128999"/>
                <a:satOff val="-26493"/>
                <a:lumOff val="19882"/>
                <a:alphaOff val="0"/>
              </a:schemeClr>
            </a:lnRef>
            <a:fillRef idx="1">
              <a:schemeClr val="lt1">
                <a:hueOff val="0"/>
                <a:satOff val="0"/>
                <a:lumOff val="0"/>
                <a:alphaOff val="0"/>
              </a:schemeClr>
            </a:fillRef>
            <a:effectRef idx="0">
              <a:schemeClr val="lt1">
                <a:hueOff val="0"/>
                <a:satOff val="0"/>
                <a:lumOff val="0"/>
                <a:alphaOff val="0"/>
              </a:schemeClr>
            </a:effectRef>
            <a:fontRef idx="minor">
              <a:schemeClr val="dk1">
                <a:hueOff val="0"/>
                <a:satOff val="0"/>
                <a:lumOff val="0"/>
                <a:alphaOff val="0"/>
              </a:schemeClr>
            </a:fontRef>
          </p:style>
          <p:txBody>
            <a:bodyPr/>
            <a:lstStyle/>
            <a:p>
              <a:endParaRPr lang="en-GB"/>
            </a:p>
          </p:txBody>
        </p:sp>
        <p:sp>
          <p:nvSpPr>
            <p:cNvPr id="37" name="Freeform: Shape 36">
              <a:extLst>
                <a:ext uri="{FF2B5EF4-FFF2-40B4-BE49-F238E27FC236}">
                  <a16:creationId xmlns:a16="http://schemas.microsoft.com/office/drawing/2014/main" id="{480AAF4A-7E59-0D15-D240-E8B8B24B8747}"/>
                </a:ext>
              </a:extLst>
            </p:cNvPr>
            <p:cNvSpPr/>
            <p:nvPr/>
          </p:nvSpPr>
          <p:spPr>
            <a:xfrm>
              <a:off x="9255034" y="4429818"/>
              <a:ext cx="4908352" cy="677550"/>
            </a:xfrm>
            <a:custGeom>
              <a:avLst/>
              <a:gdLst>
                <a:gd name="connsiteX0" fmla="*/ 0 w 4908352"/>
                <a:gd name="connsiteY0" fmla="*/ 0 h 677550"/>
                <a:gd name="connsiteX1" fmla="*/ 4908352 w 4908352"/>
                <a:gd name="connsiteY1" fmla="*/ 0 h 677550"/>
                <a:gd name="connsiteX2" fmla="*/ 4908352 w 4908352"/>
                <a:gd name="connsiteY2" fmla="*/ 677550 h 677550"/>
                <a:gd name="connsiteX3" fmla="*/ 0 w 4908352"/>
                <a:gd name="connsiteY3" fmla="*/ 677550 h 677550"/>
                <a:gd name="connsiteX4" fmla="*/ 0 w 4908352"/>
                <a:gd name="connsiteY4" fmla="*/ 0 h 677550"/>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4908352" h="677550">
                  <a:moveTo>
                    <a:pt x="0" y="0"/>
                  </a:moveTo>
                  <a:lnTo>
                    <a:pt x="4908352" y="0"/>
                  </a:lnTo>
                  <a:lnTo>
                    <a:pt x="4908352" y="677550"/>
                  </a:lnTo>
                  <a:lnTo>
                    <a:pt x="0" y="677550"/>
                  </a:lnTo>
                  <a:lnTo>
                    <a:pt x="0" y="0"/>
                  </a:lnTo>
                  <a:close/>
                </a:path>
              </a:pathLst>
            </a:custGeom>
          </p:spPr>
          <p:style>
            <a:lnRef idx="2">
              <a:schemeClr val="lt1">
                <a:hueOff val="0"/>
                <a:satOff val="0"/>
                <a:lumOff val="0"/>
                <a:alphaOff val="0"/>
              </a:schemeClr>
            </a:lnRef>
            <a:fillRef idx="1">
              <a:schemeClr val="accent3">
                <a:shade val="80000"/>
                <a:hueOff val="-193498"/>
                <a:satOff val="-39740"/>
                <a:lumOff val="29822"/>
                <a:alphaOff val="0"/>
              </a:schemeClr>
            </a:fillRef>
            <a:effectRef idx="0">
              <a:schemeClr val="accent3">
                <a:shade val="80000"/>
                <a:hueOff val="-193498"/>
                <a:satOff val="-39740"/>
                <a:lumOff val="29822"/>
                <a:alphaOff val="0"/>
              </a:schemeClr>
            </a:effectRef>
            <a:fontRef idx="minor">
              <a:schemeClr val="lt1"/>
            </a:fontRef>
          </p:style>
          <p:txBody>
            <a:bodyPr spcFirstLastPara="0" vert="horz" wrap="square" lIns="537805" tIns="30480" rIns="30480" bIns="30480" numCol="1" spcCol="1270" anchor="ctr" anchorCtr="0">
              <a:noAutofit/>
            </a:bodyPr>
            <a:lstStyle/>
            <a:p>
              <a:pPr marL="0" lvl="0" indent="0" algn="l" defTabSz="533400">
                <a:lnSpc>
                  <a:spcPct val="90000"/>
                </a:lnSpc>
                <a:spcBef>
                  <a:spcPct val="0"/>
                </a:spcBef>
                <a:spcAft>
                  <a:spcPct val="35000"/>
                </a:spcAft>
                <a:buFont typeface="Aptos" panose="020B0004020202020204" pitchFamily="34" charset="0"/>
                <a:buNone/>
              </a:pPr>
              <a:r>
                <a:rPr lang="en-GB" sz="1400" b="1" kern="1200" dirty="0"/>
                <a:t>REACTANCE</a:t>
              </a:r>
              <a:r>
                <a:rPr lang="en-GB" sz="1400" kern="1200" dirty="0"/>
                <a:t>: when an individual reacts against a recommended response.</a:t>
              </a:r>
            </a:p>
          </p:txBody>
        </p:sp>
        <p:sp>
          <p:nvSpPr>
            <p:cNvPr id="38" name="Oval 37">
              <a:extLst>
                <a:ext uri="{FF2B5EF4-FFF2-40B4-BE49-F238E27FC236}">
                  <a16:creationId xmlns:a16="http://schemas.microsoft.com/office/drawing/2014/main" id="{31EB5623-B966-0355-7EFB-3E20251A7E57}"/>
                </a:ext>
              </a:extLst>
            </p:cNvPr>
            <p:cNvSpPr/>
            <p:nvPr/>
          </p:nvSpPr>
          <p:spPr>
            <a:xfrm>
              <a:off x="8948874" y="4412193"/>
              <a:ext cx="712799" cy="712799"/>
            </a:xfrm>
            <a:prstGeom prst="ellipse">
              <a:avLst/>
            </a:prstGeom>
          </p:spPr>
          <p:style>
            <a:lnRef idx="2">
              <a:schemeClr val="accent3">
                <a:shade val="80000"/>
                <a:hueOff val="-193498"/>
                <a:satOff val="-39740"/>
                <a:lumOff val="29822"/>
                <a:alphaOff val="0"/>
              </a:schemeClr>
            </a:lnRef>
            <a:fillRef idx="1">
              <a:schemeClr val="lt1">
                <a:hueOff val="0"/>
                <a:satOff val="0"/>
                <a:lumOff val="0"/>
                <a:alphaOff val="0"/>
              </a:schemeClr>
            </a:fillRef>
            <a:effectRef idx="0">
              <a:schemeClr val="lt1">
                <a:hueOff val="0"/>
                <a:satOff val="0"/>
                <a:lumOff val="0"/>
                <a:alphaOff val="0"/>
              </a:schemeClr>
            </a:effectRef>
            <a:fontRef idx="minor">
              <a:schemeClr val="dk1">
                <a:hueOff val="0"/>
                <a:satOff val="0"/>
                <a:lumOff val="0"/>
                <a:alphaOff val="0"/>
              </a:schemeClr>
            </a:fontRef>
          </p:style>
          <p:txBody>
            <a:bodyPr/>
            <a:lstStyle/>
            <a:p>
              <a:endParaRPr lang="en-GB"/>
            </a:p>
          </p:txBody>
        </p:sp>
        <p:sp>
          <p:nvSpPr>
            <p:cNvPr id="39" name="Freeform: Shape 38">
              <a:extLst>
                <a:ext uri="{FF2B5EF4-FFF2-40B4-BE49-F238E27FC236}">
                  <a16:creationId xmlns:a16="http://schemas.microsoft.com/office/drawing/2014/main" id="{CC1FA83E-15BD-B8E4-1DF7-56EC3AE63493}"/>
                </a:ext>
              </a:extLst>
            </p:cNvPr>
            <p:cNvSpPr/>
            <p:nvPr/>
          </p:nvSpPr>
          <p:spPr>
            <a:xfrm>
              <a:off x="8769521" y="5445818"/>
              <a:ext cx="5393865" cy="677550"/>
            </a:xfrm>
            <a:custGeom>
              <a:avLst/>
              <a:gdLst>
                <a:gd name="connsiteX0" fmla="*/ 0 w 5393865"/>
                <a:gd name="connsiteY0" fmla="*/ 0 h 677550"/>
                <a:gd name="connsiteX1" fmla="*/ 5393865 w 5393865"/>
                <a:gd name="connsiteY1" fmla="*/ 0 h 677550"/>
                <a:gd name="connsiteX2" fmla="*/ 5393865 w 5393865"/>
                <a:gd name="connsiteY2" fmla="*/ 677550 h 677550"/>
                <a:gd name="connsiteX3" fmla="*/ 0 w 5393865"/>
                <a:gd name="connsiteY3" fmla="*/ 677550 h 677550"/>
                <a:gd name="connsiteX4" fmla="*/ 0 w 5393865"/>
                <a:gd name="connsiteY4" fmla="*/ 0 h 677550"/>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393865" h="677550">
                  <a:moveTo>
                    <a:pt x="0" y="0"/>
                  </a:moveTo>
                  <a:lnTo>
                    <a:pt x="5393865" y="0"/>
                  </a:lnTo>
                  <a:lnTo>
                    <a:pt x="5393865" y="677550"/>
                  </a:lnTo>
                  <a:lnTo>
                    <a:pt x="0" y="677550"/>
                  </a:lnTo>
                  <a:lnTo>
                    <a:pt x="0" y="0"/>
                  </a:lnTo>
                  <a:close/>
                </a:path>
              </a:pathLst>
            </a:custGeom>
          </p:spPr>
          <p:style>
            <a:lnRef idx="2">
              <a:schemeClr val="lt1">
                <a:hueOff val="0"/>
                <a:satOff val="0"/>
                <a:lumOff val="0"/>
                <a:alphaOff val="0"/>
              </a:schemeClr>
            </a:lnRef>
            <a:fillRef idx="1">
              <a:schemeClr val="accent3">
                <a:shade val="80000"/>
                <a:hueOff val="-257998"/>
                <a:satOff val="-52986"/>
                <a:lumOff val="39763"/>
                <a:alphaOff val="0"/>
              </a:schemeClr>
            </a:fillRef>
            <a:effectRef idx="0">
              <a:schemeClr val="accent3">
                <a:shade val="80000"/>
                <a:hueOff val="-257998"/>
                <a:satOff val="-52986"/>
                <a:lumOff val="39763"/>
                <a:alphaOff val="0"/>
              </a:schemeClr>
            </a:effectRef>
            <a:fontRef idx="minor">
              <a:schemeClr val="lt1"/>
            </a:fontRef>
          </p:style>
          <p:txBody>
            <a:bodyPr spcFirstLastPara="0" vert="horz" wrap="square" lIns="537805" tIns="30480" rIns="30480" bIns="30480" numCol="1" spcCol="1270" anchor="ctr" anchorCtr="0">
              <a:noAutofit/>
            </a:bodyPr>
            <a:lstStyle/>
            <a:p>
              <a:pPr marL="0" lvl="0" indent="0" algn="l" defTabSz="533400">
                <a:lnSpc>
                  <a:spcPct val="90000"/>
                </a:lnSpc>
                <a:spcBef>
                  <a:spcPct val="0"/>
                </a:spcBef>
                <a:spcAft>
                  <a:spcPct val="35000"/>
                </a:spcAft>
                <a:buNone/>
              </a:pPr>
              <a:r>
                <a:rPr lang="en-GB" sz="1400" b="1" kern="1200" dirty="0"/>
                <a:t>ATTITUDES</a:t>
              </a:r>
              <a:r>
                <a:rPr lang="en-GB" sz="1400" kern="1200" dirty="0"/>
                <a:t>: an individual’s evolution of beliefs about a recommended response. </a:t>
              </a:r>
            </a:p>
          </p:txBody>
        </p:sp>
        <p:sp>
          <p:nvSpPr>
            <p:cNvPr id="40" name="Oval 39">
              <a:extLst>
                <a:ext uri="{FF2B5EF4-FFF2-40B4-BE49-F238E27FC236}">
                  <a16:creationId xmlns:a16="http://schemas.microsoft.com/office/drawing/2014/main" id="{5FC585D9-0992-1805-9CCE-A0F6B81328A9}"/>
                </a:ext>
              </a:extLst>
            </p:cNvPr>
            <p:cNvSpPr/>
            <p:nvPr/>
          </p:nvSpPr>
          <p:spPr>
            <a:xfrm>
              <a:off x="8433217" y="5428193"/>
              <a:ext cx="712799" cy="712799"/>
            </a:xfrm>
            <a:prstGeom prst="ellipse">
              <a:avLst/>
            </a:prstGeom>
          </p:spPr>
          <p:style>
            <a:lnRef idx="2">
              <a:schemeClr val="accent3">
                <a:shade val="80000"/>
                <a:hueOff val="-257998"/>
                <a:satOff val="-52986"/>
                <a:lumOff val="39763"/>
                <a:alphaOff val="0"/>
              </a:schemeClr>
            </a:lnRef>
            <a:fillRef idx="1">
              <a:schemeClr val="lt1">
                <a:hueOff val="0"/>
                <a:satOff val="0"/>
                <a:lumOff val="0"/>
                <a:alphaOff val="0"/>
              </a:schemeClr>
            </a:fillRef>
            <a:effectRef idx="0">
              <a:schemeClr val="lt1">
                <a:hueOff val="0"/>
                <a:satOff val="0"/>
                <a:lumOff val="0"/>
                <a:alphaOff val="0"/>
              </a:schemeClr>
            </a:effectRef>
            <a:fontRef idx="minor">
              <a:schemeClr val="dk1">
                <a:hueOff val="0"/>
                <a:satOff val="0"/>
                <a:lumOff val="0"/>
                <a:alphaOff val="0"/>
              </a:schemeClr>
            </a:fontRef>
          </p:style>
          <p:txBody>
            <a:bodyPr/>
            <a:lstStyle/>
            <a:p>
              <a:pPr algn="ctr"/>
              <a:endParaRPr lang="en-GB" sz="1600" dirty="0"/>
            </a:p>
          </p:txBody>
        </p:sp>
      </p:grpSp>
      <p:pic>
        <p:nvPicPr>
          <p:cNvPr id="10" name="Graphic 9" descr="Badge 10 outline">
            <a:extLst>
              <a:ext uri="{FF2B5EF4-FFF2-40B4-BE49-F238E27FC236}">
                <a16:creationId xmlns:a16="http://schemas.microsoft.com/office/drawing/2014/main" id="{9D4360EC-802D-147C-4564-25315E50A227}"/>
              </a:ext>
            </a:extLst>
          </p:cNvPr>
          <p:cNvPicPr>
            <a:picLocks noChangeAspect="1"/>
          </p:cNvPicPr>
          <p:nvPr/>
        </p:nvPicPr>
        <p:blipFill>
          <a:blip r:embed="rId2">
            <a:extLst>
              <a:ext uri="{96DAC541-7B7A-43D3-8B79-37D633B846F1}">
                <asvg:svgBlip xmlns:asvg="http://schemas.microsoft.com/office/drawing/2016/SVG/main" r:embed="rId3"/>
              </a:ext>
            </a:extLst>
          </a:blip>
          <a:stretch>
            <a:fillRect/>
          </a:stretch>
        </p:blipFill>
        <p:spPr>
          <a:xfrm>
            <a:off x="6765363" y="4171590"/>
            <a:ext cx="914400" cy="914400"/>
          </a:xfrm>
          <a:prstGeom prst="rect">
            <a:avLst/>
          </a:prstGeom>
        </p:spPr>
      </p:pic>
      <p:sp>
        <p:nvSpPr>
          <p:cNvPr id="2" name="Title 1">
            <a:extLst>
              <a:ext uri="{FF2B5EF4-FFF2-40B4-BE49-F238E27FC236}">
                <a16:creationId xmlns:a16="http://schemas.microsoft.com/office/drawing/2014/main" id="{B5FD28F9-C7EE-A391-FC39-8918C38F97A6}"/>
              </a:ext>
            </a:extLst>
          </p:cNvPr>
          <p:cNvSpPr>
            <a:spLocks noGrp="1"/>
          </p:cNvSpPr>
          <p:nvPr>
            <p:ph type="title"/>
          </p:nvPr>
        </p:nvSpPr>
        <p:spPr>
          <a:xfrm>
            <a:off x="1097379" y="56823"/>
            <a:ext cx="10515600" cy="743916"/>
          </a:xfrm>
        </p:spPr>
        <p:txBody>
          <a:bodyPr/>
          <a:lstStyle/>
          <a:p>
            <a:pPr algn="ctr"/>
            <a:r>
              <a:rPr lang="en-GB" b="1" dirty="0"/>
              <a:t>Key elements of behaviour change</a:t>
            </a:r>
          </a:p>
        </p:txBody>
      </p:sp>
      <p:sp>
        <p:nvSpPr>
          <p:cNvPr id="4" name="Footer Placeholder 3">
            <a:extLst>
              <a:ext uri="{FF2B5EF4-FFF2-40B4-BE49-F238E27FC236}">
                <a16:creationId xmlns:a16="http://schemas.microsoft.com/office/drawing/2014/main" id="{D58A1E75-0CAD-2B2F-3D44-C8C69629022D}"/>
              </a:ext>
            </a:extLst>
          </p:cNvPr>
          <p:cNvSpPr>
            <a:spLocks noGrp="1"/>
          </p:cNvSpPr>
          <p:nvPr>
            <p:ph type="ftr" sz="quarter" idx="11"/>
          </p:nvPr>
        </p:nvSpPr>
        <p:spPr/>
        <p:txBody>
          <a:bodyPr/>
          <a:lstStyle/>
          <a:p>
            <a:r>
              <a:rPr lang="en-GB"/>
              <a:t>Dr Simona Ferraraccio</a:t>
            </a:r>
          </a:p>
        </p:txBody>
      </p:sp>
      <p:sp>
        <p:nvSpPr>
          <p:cNvPr id="5" name="Slide Number Placeholder 4">
            <a:extLst>
              <a:ext uri="{FF2B5EF4-FFF2-40B4-BE49-F238E27FC236}">
                <a16:creationId xmlns:a16="http://schemas.microsoft.com/office/drawing/2014/main" id="{3C023C95-C4EB-81BC-6AA2-E1AEBA135E05}"/>
              </a:ext>
            </a:extLst>
          </p:cNvPr>
          <p:cNvSpPr>
            <a:spLocks noGrp="1"/>
          </p:cNvSpPr>
          <p:nvPr>
            <p:ph type="sldNum" sz="quarter" idx="12"/>
          </p:nvPr>
        </p:nvSpPr>
        <p:spPr/>
        <p:txBody>
          <a:bodyPr/>
          <a:lstStyle/>
          <a:p>
            <a:fld id="{DAF5AA2D-ED6E-446B-B9F8-1F64F74EAEAC}" type="slidenum">
              <a:rPr lang="en-GB" smtClean="0"/>
              <a:t>8</a:t>
            </a:fld>
            <a:endParaRPr lang="en-GB"/>
          </a:p>
        </p:txBody>
      </p:sp>
      <p:pic>
        <p:nvPicPr>
          <p:cNvPr id="6" name="Picture 5" descr="A black and yellow logo&#10;&#10;Description automatically generated">
            <a:extLst>
              <a:ext uri="{FF2B5EF4-FFF2-40B4-BE49-F238E27FC236}">
                <a16:creationId xmlns:a16="http://schemas.microsoft.com/office/drawing/2014/main" id="{39D4EAE0-F538-0607-1052-9B3C582F319D}"/>
              </a:ext>
            </a:extLst>
          </p:cNvPr>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0" y="6077307"/>
            <a:ext cx="1405247" cy="780693"/>
          </a:xfrm>
          <a:prstGeom prst="rect">
            <a:avLst/>
          </a:prstGeom>
        </p:spPr>
      </p:pic>
      <p:graphicFrame>
        <p:nvGraphicFramePr>
          <p:cNvPr id="7" name="Diagram 6">
            <a:extLst>
              <a:ext uri="{FF2B5EF4-FFF2-40B4-BE49-F238E27FC236}">
                <a16:creationId xmlns:a16="http://schemas.microsoft.com/office/drawing/2014/main" id="{A6E7F568-B353-4E5D-1B57-A342936E763D}"/>
              </a:ext>
            </a:extLst>
          </p:cNvPr>
          <p:cNvGraphicFramePr/>
          <p:nvPr>
            <p:extLst>
              <p:ext uri="{D42A27DB-BD31-4B8C-83A1-F6EECF244321}">
                <p14:modId xmlns:p14="http://schemas.microsoft.com/office/powerpoint/2010/main" val="1550663943"/>
              </p:ext>
            </p:extLst>
          </p:nvPr>
        </p:nvGraphicFramePr>
        <p:xfrm>
          <a:off x="94977" y="853794"/>
          <a:ext cx="5980165" cy="5418667"/>
        </p:xfrm>
        <a:graphic>
          <a:graphicData uri="http://schemas.openxmlformats.org/drawingml/2006/diagram">
            <dgm:relIds xmlns:dgm="http://schemas.openxmlformats.org/drawingml/2006/diagram" xmlns:r="http://schemas.openxmlformats.org/officeDocument/2006/relationships" r:dm="rId5" r:lo="rId6" r:qs="rId7" r:cs="rId8"/>
          </a:graphicData>
        </a:graphic>
      </p:graphicFrame>
      <p:pic>
        <p:nvPicPr>
          <p:cNvPr id="12" name="Graphic 11" descr="Badge 9 outline">
            <a:extLst>
              <a:ext uri="{FF2B5EF4-FFF2-40B4-BE49-F238E27FC236}">
                <a16:creationId xmlns:a16="http://schemas.microsoft.com/office/drawing/2014/main" id="{24AD4037-25A8-C75B-E08C-E702AC5E33B6}"/>
              </a:ext>
            </a:extLst>
          </p:cNvPr>
          <p:cNvPicPr>
            <a:picLocks noChangeAspect="1"/>
          </p:cNvPicPr>
          <p:nvPr/>
        </p:nvPicPr>
        <p:blipFill>
          <a:blip r:embed="rId10">
            <a:extLst>
              <a:ext uri="{96DAC541-7B7A-43D3-8B79-37D633B846F1}">
                <asvg:svgBlip xmlns:asvg="http://schemas.microsoft.com/office/drawing/2016/SVG/main" r:embed="rId11"/>
              </a:ext>
            </a:extLst>
          </a:blip>
          <a:stretch>
            <a:fillRect/>
          </a:stretch>
        </p:blipFill>
        <p:spPr>
          <a:xfrm>
            <a:off x="6906134" y="3162341"/>
            <a:ext cx="914400" cy="914400"/>
          </a:xfrm>
          <a:prstGeom prst="rect">
            <a:avLst/>
          </a:prstGeom>
        </p:spPr>
      </p:pic>
      <p:pic>
        <p:nvPicPr>
          <p:cNvPr id="14" name="Graphic 13" descr="Badge 8 outline">
            <a:extLst>
              <a:ext uri="{FF2B5EF4-FFF2-40B4-BE49-F238E27FC236}">
                <a16:creationId xmlns:a16="http://schemas.microsoft.com/office/drawing/2014/main" id="{7805C94F-7E4A-266C-A1F9-D7A0230612FA}"/>
              </a:ext>
            </a:extLst>
          </p:cNvPr>
          <p:cNvPicPr>
            <a:picLocks noChangeAspect="1"/>
          </p:cNvPicPr>
          <p:nvPr/>
        </p:nvPicPr>
        <p:blipFill>
          <a:blip r:embed="rId12">
            <a:extLst>
              <a:ext uri="{96DAC541-7B7A-43D3-8B79-37D633B846F1}">
                <asvg:svgBlip xmlns:asvg="http://schemas.microsoft.com/office/drawing/2016/SVG/main" r:embed="rId13"/>
              </a:ext>
            </a:extLst>
          </a:blip>
          <a:stretch>
            <a:fillRect/>
          </a:stretch>
        </p:blipFill>
        <p:spPr>
          <a:xfrm>
            <a:off x="6745267" y="2146047"/>
            <a:ext cx="914400" cy="914400"/>
          </a:xfrm>
          <a:prstGeom prst="rect">
            <a:avLst/>
          </a:prstGeom>
        </p:spPr>
      </p:pic>
      <p:pic>
        <p:nvPicPr>
          <p:cNvPr id="16" name="Graphic 15" descr="Badge 7 outline">
            <a:extLst>
              <a:ext uri="{FF2B5EF4-FFF2-40B4-BE49-F238E27FC236}">
                <a16:creationId xmlns:a16="http://schemas.microsoft.com/office/drawing/2014/main" id="{ED5F1137-F56D-38C1-CF5D-0EA4EF8F6C1D}"/>
              </a:ext>
            </a:extLst>
          </p:cNvPr>
          <p:cNvPicPr>
            <a:picLocks noChangeAspect="1"/>
          </p:cNvPicPr>
          <p:nvPr/>
        </p:nvPicPr>
        <p:blipFill>
          <a:blip r:embed="rId14">
            <a:extLst>
              <a:ext uri="{96DAC541-7B7A-43D3-8B79-37D633B846F1}">
                <asvg:svgBlip xmlns:asvg="http://schemas.microsoft.com/office/drawing/2016/SVG/main" r:embed="rId15"/>
              </a:ext>
            </a:extLst>
          </a:blip>
          <a:stretch>
            <a:fillRect/>
          </a:stretch>
        </p:blipFill>
        <p:spPr>
          <a:xfrm>
            <a:off x="6242054" y="1129753"/>
            <a:ext cx="914400" cy="914400"/>
          </a:xfrm>
          <a:prstGeom prst="rect">
            <a:avLst/>
          </a:prstGeom>
        </p:spPr>
      </p:pic>
      <p:pic>
        <p:nvPicPr>
          <p:cNvPr id="18" name="Graphic 17" descr="Badge 6 outline">
            <a:extLst>
              <a:ext uri="{FF2B5EF4-FFF2-40B4-BE49-F238E27FC236}">
                <a16:creationId xmlns:a16="http://schemas.microsoft.com/office/drawing/2014/main" id="{F57A0D6F-74B6-85A6-3ED4-88E7118E9EFC}"/>
              </a:ext>
            </a:extLst>
          </p:cNvPr>
          <p:cNvPicPr>
            <a:picLocks noChangeAspect="1"/>
          </p:cNvPicPr>
          <p:nvPr/>
        </p:nvPicPr>
        <p:blipFill>
          <a:blip r:embed="rId16">
            <a:extLst>
              <a:ext uri="{96DAC541-7B7A-43D3-8B79-37D633B846F1}">
                <asvg:svgBlip xmlns:asvg="http://schemas.microsoft.com/office/drawing/2016/SVG/main" r:embed="rId17"/>
              </a:ext>
            </a:extLst>
          </a:blip>
          <a:stretch>
            <a:fillRect/>
          </a:stretch>
        </p:blipFill>
        <p:spPr>
          <a:xfrm>
            <a:off x="60181" y="5248742"/>
            <a:ext cx="914400" cy="914400"/>
          </a:xfrm>
          <a:prstGeom prst="rect">
            <a:avLst/>
          </a:prstGeom>
        </p:spPr>
      </p:pic>
      <p:pic>
        <p:nvPicPr>
          <p:cNvPr id="20" name="Graphic 19" descr="Badge 5 outline">
            <a:extLst>
              <a:ext uri="{FF2B5EF4-FFF2-40B4-BE49-F238E27FC236}">
                <a16:creationId xmlns:a16="http://schemas.microsoft.com/office/drawing/2014/main" id="{ED512DAB-9063-E511-895D-F8D8A3252F81}"/>
              </a:ext>
            </a:extLst>
          </p:cNvPr>
          <p:cNvPicPr>
            <a:picLocks noChangeAspect="1"/>
          </p:cNvPicPr>
          <p:nvPr/>
        </p:nvPicPr>
        <p:blipFill>
          <a:blip r:embed="rId18">
            <a:extLst>
              <a:ext uri="{96DAC541-7B7A-43D3-8B79-37D633B846F1}">
                <asvg:svgBlip xmlns:asvg="http://schemas.microsoft.com/office/drawing/2016/SVG/main" r:embed="rId19"/>
              </a:ext>
            </a:extLst>
          </a:blip>
          <a:stretch>
            <a:fillRect/>
          </a:stretch>
        </p:blipFill>
        <p:spPr>
          <a:xfrm>
            <a:off x="531039" y="4393732"/>
            <a:ext cx="914400" cy="914400"/>
          </a:xfrm>
          <a:prstGeom prst="rect">
            <a:avLst/>
          </a:prstGeom>
        </p:spPr>
      </p:pic>
      <p:pic>
        <p:nvPicPr>
          <p:cNvPr id="22" name="Graphic 21" descr="Badge 4 outline">
            <a:extLst>
              <a:ext uri="{FF2B5EF4-FFF2-40B4-BE49-F238E27FC236}">
                <a16:creationId xmlns:a16="http://schemas.microsoft.com/office/drawing/2014/main" id="{A04CB265-37C8-6300-DF31-5B898F35EC1E}"/>
              </a:ext>
            </a:extLst>
          </p:cNvPr>
          <p:cNvPicPr>
            <a:picLocks noChangeAspect="1"/>
          </p:cNvPicPr>
          <p:nvPr/>
        </p:nvPicPr>
        <p:blipFill>
          <a:blip r:embed="rId20">
            <a:extLst>
              <a:ext uri="{96DAC541-7B7A-43D3-8B79-37D633B846F1}">
                <asvg:svgBlip xmlns:asvg="http://schemas.microsoft.com/office/drawing/2016/SVG/main" r:embed="rId21"/>
              </a:ext>
            </a:extLst>
          </a:blip>
          <a:stretch>
            <a:fillRect/>
          </a:stretch>
        </p:blipFill>
        <p:spPr>
          <a:xfrm>
            <a:off x="744437" y="3533537"/>
            <a:ext cx="914400" cy="914400"/>
          </a:xfrm>
          <a:prstGeom prst="rect">
            <a:avLst/>
          </a:prstGeom>
        </p:spPr>
      </p:pic>
      <p:pic>
        <p:nvPicPr>
          <p:cNvPr id="24" name="Graphic 23" descr="Badge 3 outline">
            <a:extLst>
              <a:ext uri="{FF2B5EF4-FFF2-40B4-BE49-F238E27FC236}">
                <a16:creationId xmlns:a16="http://schemas.microsoft.com/office/drawing/2014/main" id="{4E6086C6-C7D7-623B-B7EA-9F76C467F05A}"/>
              </a:ext>
            </a:extLst>
          </p:cNvPr>
          <p:cNvPicPr>
            <a:picLocks noChangeAspect="1"/>
          </p:cNvPicPr>
          <p:nvPr/>
        </p:nvPicPr>
        <p:blipFill>
          <a:blip r:embed="rId22">
            <a:extLst>
              <a:ext uri="{96DAC541-7B7A-43D3-8B79-37D633B846F1}">
                <asvg:svgBlip xmlns:asvg="http://schemas.microsoft.com/office/drawing/2016/SVG/main" r:embed="rId23"/>
              </a:ext>
            </a:extLst>
          </a:blip>
          <a:stretch>
            <a:fillRect/>
          </a:stretch>
        </p:blipFill>
        <p:spPr>
          <a:xfrm>
            <a:off x="744437" y="2683510"/>
            <a:ext cx="914400" cy="914400"/>
          </a:xfrm>
          <a:prstGeom prst="rect">
            <a:avLst/>
          </a:prstGeom>
        </p:spPr>
      </p:pic>
      <p:pic>
        <p:nvPicPr>
          <p:cNvPr id="26" name="Graphic 25" descr="Badge outline">
            <a:extLst>
              <a:ext uri="{FF2B5EF4-FFF2-40B4-BE49-F238E27FC236}">
                <a16:creationId xmlns:a16="http://schemas.microsoft.com/office/drawing/2014/main" id="{18BA5F26-E02F-9CAE-3D27-7BBFEB58C1B5}"/>
              </a:ext>
            </a:extLst>
          </p:cNvPr>
          <p:cNvPicPr>
            <a:picLocks noChangeAspect="1"/>
          </p:cNvPicPr>
          <p:nvPr/>
        </p:nvPicPr>
        <p:blipFill>
          <a:blip r:embed="rId24">
            <a:extLst>
              <a:ext uri="{96DAC541-7B7A-43D3-8B79-37D633B846F1}">
                <asvg:svgBlip xmlns:asvg="http://schemas.microsoft.com/office/drawing/2016/SVG/main" r:embed="rId25"/>
              </a:ext>
            </a:extLst>
          </a:blip>
          <a:stretch>
            <a:fillRect/>
          </a:stretch>
        </p:blipFill>
        <p:spPr>
          <a:xfrm>
            <a:off x="531039" y="1823435"/>
            <a:ext cx="914400" cy="914400"/>
          </a:xfrm>
          <a:prstGeom prst="rect">
            <a:avLst/>
          </a:prstGeom>
        </p:spPr>
      </p:pic>
      <p:pic>
        <p:nvPicPr>
          <p:cNvPr id="28" name="Graphic 27" descr="Badge 1 outline">
            <a:extLst>
              <a:ext uri="{FF2B5EF4-FFF2-40B4-BE49-F238E27FC236}">
                <a16:creationId xmlns:a16="http://schemas.microsoft.com/office/drawing/2014/main" id="{CF1E4CD7-0894-299E-1FDC-AB13BC2D21EA}"/>
              </a:ext>
            </a:extLst>
          </p:cNvPr>
          <p:cNvPicPr>
            <a:picLocks noChangeAspect="1"/>
          </p:cNvPicPr>
          <p:nvPr/>
        </p:nvPicPr>
        <p:blipFill>
          <a:blip r:embed="rId26">
            <a:extLst>
              <a:ext uri="{96DAC541-7B7A-43D3-8B79-37D633B846F1}">
                <asvg:svgBlip xmlns:asvg="http://schemas.microsoft.com/office/drawing/2016/SVG/main" r:embed="rId27"/>
              </a:ext>
            </a:extLst>
          </a:blip>
          <a:stretch>
            <a:fillRect/>
          </a:stretch>
        </p:blipFill>
        <p:spPr>
          <a:xfrm>
            <a:off x="60829" y="961091"/>
            <a:ext cx="914400" cy="914400"/>
          </a:xfrm>
          <a:prstGeom prst="rect">
            <a:avLst/>
          </a:prstGeom>
        </p:spPr>
      </p:pic>
      <p:grpSp>
        <p:nvGrpSpPr>
          <p:cNvPr id="47" name="Group 46">
            <a:extLst>
              <a:ext uri="{FF2B5EF4-FFF2-40B4-BE49-F238E27FC236}">
                <a16:creationId xmlns:a16="http://schemas.microsoft.com/office/drawing/2014/main" id="{E165C498-FC55-FAAD-FB70-740FEF6C882A}"/>
              </a:ext>
            </a:extLst>
          </p:cNvPr>
          <p:cNvGrpSpPr/>
          <p:nvPr/>
        </p:nvGrpSpPr>
        <p:grpSpPr>
          <a:xfrm>
            <a:off x="6254378" y="5192804"/>
            <a:ext cx="914400" cy="914400"/>
            <a:chOff x="489829" y="-305259"/>
            <a:chExt cx="914400" cy="914400"/>
          </a:xfrm>
        </p:grpSpPr>
        <p:pic>
          <p:nvPicPr>
            <p:cNvPr id="45" name="Graphic 44" descr="Badge 1 outline">
              <a:extLst>
                <a:ext uri="{FF2B5EF4-FFF2-40B4-BE49-F238E27FC236}">
                  <a16:creationId xmlns:a16="http://schemas.microsoft.com/office/drawing/2014/main" id="{A4AFC460-FCFA-2510-9315-F8EFAA0A057A}"/>
                </a:ext>
              </a:extLst>
            </p:cNvPr>
            <p:cNvPicPr>
              <a:picLocks noChangeAspect="1"/>
            </p:cNvPicPr>
            <p:nvPr/>
          </p:nvPicPr>
          <p:blipFill>
            <a:blip r:embed="rId26">
              <a:extLst>
                <a:ext uri="{96DAC541-7B7A-43D3-8B79-37D633B846F1}">
                  <asvg:svgBlip xmlns:asvg="http://schemas.microsoft.com/office/drawing/2016/SVG/main" r:embed="rId27"/>
                </a:ext>
              </a:extLst>
            </a:blip>
            <a:stretch>
              <a:fillRect/>
            </a:stretch>
          </p:blipFill>
          <p:spPr>
            <a:xfrm>
              <a:off x="489829" y="-305259"/>
              <a:ext cx="914400" cy="914400"/>
            </a:xfrm>
            <a:prstGeom prst="rect">
              <a:avLst/>
            </a:prstGeom>
          </p:spPr>
        </p:pic>
        <p:pic>
          <p:nvPicPr>
            <p:cNvPr id="46" name="Graphic 45" descr="Badge 1 outline">
              <a:extLst>
                <a:ext uri="{FF2B5EF4-FFF2-40B4-BE49-F238E27FC236}">
                  <a16:creationId xmlns:a16="http://schemas.microsoft.com/office/drawing/2014/main" id="{EC62D671-BEA3-22D0-4B11-2258EA9AF78F}"/>
                </a:ext>
              </a:extLst>
            </p:cNvPr>
            <p:cNvPicPr>
              <a:picLocks noChangeAspect="1"/>
            </p:cNvPicPr>
            <p:nvPr/>
          </p:nvPicPr>
          <p:blipFill>
            <a:blip r:embed="rId26">
              <a:extLst>
                <a:ext uri="{96DAC541-7B7A-43D3-8B79-37D633B846F1}">
                  <asvg:svgBlip xmlns:asvg="http://schemas.microsoft.com/office/drawing/2016/SVG/main" r:embed="rId27"/>
                </a:ext>
              </a:extLst>
            </a:blip>
            <a:srcRect l="35492" t="20530" r="37830" b="18492"/>
            <a:stretch/>
          </p:blipFill>
          <p:spPr>
            <a:xfrm>
              <a:off x="959188" y="-118504"/>
              <a:ext cx="243943" cy="557579"/>
            </a:xfrm>
            <a:prstGeom prst="rect">
              <a:avLst/>
            </a:prstGeom>
          </p:spPr>
        </p:pic>
      </p:grpSp>
    </p:spTree>
    <p:extLst>
      <p:ext uri="{BB962C8B-B14F-4D97-AF65-F5344CB8AC3E}">
        <p14:creationId xmlns:p14="http://schemas.microsoft.com/office/powerpoint/2010/main" val="621225671"/>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4C7CEE2-D61C-A9C3-D215-64AE6FC5BFFF}"/>
              </a:ext>
            </a:extLst>
          </p:cNvPr>
          <p:cNvSpPr>
            <a:spLocks noGrp="1"/>
          </p:cNvSpPr>
          <p:nvPr>
            <p:ph type="title"/>
          </p:nvPr>
        </p:nvSpPr>
        <p:spPr>
          <a:xfrm>
            <a:off x="6541325" y="75199"/>
            <a:ext cx="5539991" cy="365125"/>
          </a:xfrm>
        </p:spPr>
        <p:txBody>
          <a:bodyPr>
            <a:noAutofit/>
          </a:bodyPr>
          <a:lstStyle/>
          <a:p>
            <a:pPr algn="r"/>
            <a:r>
              <a:rPr lang="en-GB" sz="2800" b="1" dirty="0"/>
              <a:t>Key elements and their strategies</a:t>
            </a:r>
            <a:endParaRPr lang="en-GB" sz="2800" dirty="0"/>
          </a:p>
        </p:txBody>
      </p:sp>
      <p:sp>
        <p:nvSpPr>
          <p:cNvPr id="4" name="Footer Placeholder 3">
            <a:extLst>
              <a:ext uri="{FF2B5EF4-FFF2-40B4-BE49-F238E27FC236}">
                <a16:creationId xmlns:a16="http://schemas.microsoft.com/office/drawing/2014/main" id="{D5EBB570-D95A-1136-9753-C80317997D13}"/>
              </a:ext>
            </a:extLst>
          </p:cNvPr>
          <p:cNvSpPr>
            <a:spLocks noGrp="1"/>
          </p:cNvSpPr>
          <p:nvPr>
            <p:ph type="ftr" sz="quarter" idx="11"/>
          </p:nvPr>
        </p:nvSpPr>
        <p:spPr/>
        <p:txBody>
          <a:bodyPr/>
          <a:lstStyle/>
          <a:p>
            <a:r>
              <a:rPr lang="en-GB"/>
              <a:t>Dr Simona Ferraraccio</a:t>
            </a:r>
          </a:p>
        </p:txBody>
      </p:sp>
      <p:sp>
        <p:nvSpPr>
          <p:cNvPr id="5" name="Slide Number Placeholder 4">
            <a:extLst>
              <a:ext uri="{FF2B5EF4-FFF2-40B4-BE49-F238E27FC236}">
                <a16:creationId xmlns:a16="http://schemas.microsoft.com/office/drawing/2014/main" id="{C79A1E2F-A525-3EDE-3497-16FF7371DA16}"/>
              </a:ext>
            </a:extLst>
          </p:cNvPr>
          <p:cNvSpPr>
            <a:spLocks noGrp="1"/>
          </p:cNvSpPr>
          <p:nvPr>
            <p:ph type="sldNum" sz="quarter" idx="12"/>
          </p:nvPr>
        </p:nvSpPr>
        <p:spPr/>
        <p:txBody>
          <a:bodyPr/>
          <a:lstStyle/>
          <a:p>
            <a:fld id="{DAF5AA2D-ED6E-446B-B9F8-1F64F74EAEAC}" type="slidenum">
              <a:rPr lang="en-GB" smtClean="0"/>
              <a:t>9</a:t>
            </a:fld>
            <a:endParaRPr lang="en-GB"/>
          </a:p>
        </p:txBody>
      </p:sp>
      <p:pic>
        <p:nvPicPr>
          <p:cNvPr id="6" name="Picture 5" descr="A black and yellow logo&#10;&#10;Description automatically generated">
            <a:extLst>
              <a:ext uri="{FF2B5EF4-FFF2-40B4-BE49-F238E27FC236}">
                <a16:creationId xmlns:a16="http://schemas.microsoft.com/office/drawing/2014/main" id="{23C2E57C-24F7-46FE-B1F1-12CB9AF8C1BC}"/>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6338611"/>
            <a:ext cx="1168125" cy="535947"/>
          </a:xfrm>
          <a:prstGeom prst="rect">
            <a:avLst/>
          </a:prstGeom>
        </p:spPr>
      </p:pic>
      <p:sp>
        <p:nvSpPr>
          <p:cNvPr id="8" name="Rectangle: Rounded Corners 7">
            <a:extLst>
              <a:ext uri="{FF2B5EF4-FFF2-40B4-BE49-F238E27FC236}">
                <a16:creationId xmlns:a16="http://schemas.microsoft.com/office/drawing/2014/main" id="{C3076B97-1F39-FC1D-97E6-BFFBAF440CA9}"/>
              </a:ext>
            </a:extLst>
          </p:cNvPr>
          <p:cNvSpPr/>
          <p:nvPr/>
        </p:nvSpPr>
        <p:spPr>
          <a:xfrm>
            <a:off x="90435" y="60302"/>
            <a:ext cx="5449558" cy="535947"/>
          </a:xfrm>
          <a:prstGeom prst="roundRect">
            <a:avLst/>
          </a:prstGeom>
          <a:solidFill>
            <a:schemeClr val="tx2">
              <a:lumMod val="10000"/>
              <a:lumOff val="90000"/>
            </a:schemeClr>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just"/>
            <a:r>
              <a:rPr lang="en-GB" sz="1400" b="1" dirty="0">
                <a:solidFill>
                  <a:schemeClr val="tx1">
                    <a:lumMod val="95000"/>
                    <a:lumOff val="5000"/>
                  </a:schemeClr>
                </a:solidFill>
              </a:rPr>
              <a:t>A. THREAT</a:t>
            </a:r>
            <a:r>
              <a:rPr lang="en-GB" sz="1400" dirty="0">
                <a:solidFill>
                  <a:schemeClr val="tx1">
                    <a:lumMod val="95000"/>
                    <a:lumOff val="5000"/>
                  </a:schemeClr>
                </a:solidFill>
              </a:rPr>
              <a:t>: a danger or a harmful event of which people may or may not be aware</a:t>
            </a:r>
          </a:p>
        </p:txBody>
      </p:sp>
      <p:sp>
        <p:nvSpPr>
          <p:cNvPr id="9" name="Rectangle: Rounded Corners 8">
            <a:extLst>
              <a:ext uri="{FF2B5EF4-FFF2-40B4-BE49-F238E27FC236}">
                <a16:creationId xmlns:a16="http://schemas.microsoft.com/office/drawing/2014/main" id="{30BDCA83-1B36-921A-3938-B41A85A832B8}"/>
              </a:ext>
            </a:extLst>
          </p:cNvPr>
          <p:cNvSpPr/>
          <p:nvPr/>
        </p:nvSpPr>
        <p:spPr>
          <a:xfrm>
            <a:off x="110684" y="628183"/>
            <a:ext cx="5449558" cy="535947"/>
          </a:xfrm>
          <a:prstGeom prst="roundRect">
            <a:avLst/>
          </a:prstGeom>
          <a:solidFill>
            <a:schemeClr val="tx2">
              <a:lumMod val="10000"/>
              <a:lumOff val="90000"/>
            </a:schemeClr>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lvl="0"/>
            <a:r>
              <a:rPr lang="en-GB" sz="1400" b="1" dirty="0">
                <a:solidFill>
                  <a:schemeClr val="tx1">
                    <a:lumMod val="95000"/>
                    <a:lumOff val="5000"/>
                  </a:schemeClr>
                </a:solidFill>
              </a:rPr>
              <a:t>B. FEAR</a:t>
            </a:r>
            <a:r>
              <a:rPr lang="en-GB" sz="1400" dirty="0">
                <a:solidFill>
                  <a:schemeClr val="tx1">
                    <a:lumMod val="95000"/>
                    <a:lumOff val="5000"/>
                  </a:schemeClr>
                </a:solidFill>
              </a:rPr>
              <a:t>: emotional excitement caused by perceiving a significant and personally relevant threat</a:t>
            </a:r>
          </a:p>
        </p:txBody>
      </p:sp>
      <p:sp>
        <p:nvSpPr>
          <p:cNvPr id="12" name="Rectangle: Rounded Corners 11">
            <a:extLst>
              <a:ext uri="{FF2B5EF4-FFF2-40B4-BE49-F238E27FC236}">
                <a16:creationId xmlns:a16="http://schemas.microsoft.com/office/drawing/2014/main" id="{7F5545C0-F20C-EE92-7BB0-4756FC991EE0}"/>
              </a:ext>
            </a:extLst>
          </p:cNvPr>
          <p:cNvSpPr/>
          <p:nvPr/>
        </p:nvSpPr>
        <p:spPr>
          <a:xfrm>
            <a:off x="110684" y="1196064"/>
            <a:ext cx="5449558" cy="535947"/>
          </a:xfrm>
          <a:prstGeom prst="roundRect">
            <a:avLst/>
          </a:prstGeom>
          <a:solidFill>
            <a:schemeClr val="tx2">
              <a:lumMod val="10000"/>
              <a:lumOff val="90000"/>
            </a:schemeClr>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lvl="0"/>
            <a:r>
              <a:rPr lang="en-GB" sz="1400" b="1" dirty="0">
                <a:solidFill>
                  <a:schemeClr val="tx1">
                    <a:lumMod val="95000"/>
                    <a:lumOff val="5000"/>
                  </a:schemeClr>
                </a:solidFill>
              </a:rPr>
              <a:t>C. RESPONSE EFFICACY</a:t>
            </a:r>
            <a:r>
              <a:rPr lang="en-GB" sz="1400" dirty="0">
                <a:solidFill>
                  <a:schemeClr val="tx1">
                    <a:lumMod val="95000"/>
                    <a:lumOff val="5000"/>
                  </a:schemeClr>
                </a:solidFill>
              </a:rPr>
              <a:t>: perception that a recommended response will prevent the threat from happening.</a:t>
            </a:r>
          </a:p>
        </p:txBody>
      </p:sp>
      <p:sp>
        <p:nvSpPr>
          <p:cNvPr id="13" name="Rectangle: Rounded Corners 12">
            <a:extLst>
              <a:ext uri="{FF2B5EF4-FFF2-40B4-BE49-F238E27FC236}">
                <a16:creationId xmlns:a16="http://schemas.microsoft.com/office/drawing/2014/main" id="{7A38DC4F-82BF-D627-69FE-E9B738C5EA35}"/>
              </a:ext>
            </a:extLst>
          </p:cNvPr>
          <p:cNvSpPr/>
          <p:nvPr/>
        </p:nvSpPr>
        <p:spPr>
          <a:xfrm>
            <a:off x="110684" y="1763945"/>
            <a:ext cx="5449558" cy="535947"/>
          </a:xfrm>
          <a:prstGeom prst="roundRect">
            <a:avLst/>
          </a:prstGeom>
          <a:solidFill>
            <a:schemeClr val="tx2">
              <a:lumMod val="10000"/>
              <a:lumOff val="90000"/>
            </a:schemeClr>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lvl="0"/>
            <a:r>
              <a:rPr lang="en-GB" sz="1400" b="1" dirty="0">
                <a:solidFill>
                  <a:schemeClr val="tx1">
                    <a:lumMod val="95000"/>
                    <a:lumOff val="5000"/>
                  </a:schemeClr>
                </a:solidFill>
              </a:rPr>
              <a:t>D. BARRIERS</a:t>
            </a:r>
            <a:r>
              <a:rPr lang="en-GB" sz="1400" dirty="0">
                <a:solidFill>
                  <a:schemeClr val="tx1">
                    <a:lumMod val="95000"/>
                    <a:lumOff val="5000"/>
                  </a:schemeClr>
                </a:solidFill>
              </a:rPr>
              <a:t>: something that would prevent an individual from carrying out a recommended response.</a:t>
            </a:r>
          </a:p>
        </p:txBody>
      </p:sp>
      <p:sp>
        <p:nvSpPr>
          <p:cNvPr id="14" name="Rectangle: Rounded Corners 13">
            <a:extLst>
              <a:ext uri="{FF2B5EF4-FFF2-40B4-BE49-F238E27FC236}">
                <a16:creationId xmlns:a16="http://schemas.microsoft.com/office/drawing/2014/main" id="{348049D1-512B-8D76-2FDC-634BC1599D53}"/>
              </a:ext>
            </a:extLst>
          </p:cNvPr>
          <p:cNvSpPr/>
          <p:nvPr/>
        </p:nvSpPr>
        <p:spPr>
          <a:xfrm>
            <a:off x="110684" y="2331826"/>
            <a:ext cx="5449558" cy="535947"/>
          </a:xfrm>
          <a:prstGeom prst="roundRect">
            <a:avLst/>
          </a:prstGeom>
          <a:solidFill>
            <a:schemeClr val="tx2">
              <a:lumMod val="10000"/>
              <a:lumOff val="90000"/>
            </a:schemeClr>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lvl="0"/>
            <a:r>
              <a:rPr lang="en-GB" sz="1400" b="1" dirty="0">
                <a:solidFill>
                  <a:schemeClr val="tx1">
                    <a:lumMod val="95000"/>
                    <a:lumOff val="5000"/>
                  </a:schemeClr>
                </a:solidFill>
              </a:rPr>
              <a:t>E. SELF-EFFICACY</a:t>
            </a:r>
            <a:r>
              <a:rPr lang="en-GB" sz="1400" dirty="0">
                <a:solidFill>
                  <a:schemeClr val="tx1">
                    <a:lumMod val="95000"/>
                    <a:lumOff val="5000"/>
                  </a:schemeClr>
                </a:solidFill>
              </a:rPr>
              <a:t>: an individual’s perception of confidence in their ability to perform a recommended response. </a:t>
            </a:r>
          </a:p>
        </p:txBody>
      </p:sp>
      <p:sp>
        <p:nvSpPr>
          <p:cNvPr id="15" name="Rectangle: Rounded Corners 14">
            <a:extLst>
              <a:ext uri="{FF2B5EF4-FFF2-40B4-BE49-F238E27FC236}">
                <a16:creationId xmlns:a16="http://schemas.microsoft.com/office/drawing/2014/main" id="{9C8DBBE9-17CA-8ABB-5725-D0593F0B906A}"/>
              </a:ext>
            </a:extLst>
          </p:cNvPr>
          <p:cNvSpPr/>
          <p:nvPr/>
        </p:nvSpPr>
        <p:spPr>
          <a:xfrm>
            <a:off x="110684" y="2899707"/>
            <a:ext cx="5449558" cy="535947"/>
          </a:xfrm>
          <a:prstGeom prst="roundRect">
            <a:avLst/>
          </a:prstGeom>
          <a:solidFill>
            <a:schemeClr val="tx2">
              <a:lumMod val="10000"/>
              <a:lumOff val="90000"/>
            </a:schemeClr>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lvl="0"/>
            <a:r>
              <a:rPr lang="en-GB" sz="1400" b="1" dirty="0">
                <a:solidFill>
                  <a:schemeClr val="tx1">
                    <a:lumMod val="95000"/>
                    <a:lumOff val="5000"/>
                  </a:schemeClr>
                </a:solidFill>
              </a:rPr>
              <a:t>F. BENEFITS</a:t>
            </a:r>
            <a:r>
              <a:rPr lang="en-GB" sz="1400" dirty="0">
                <a:solidFill>
                  <a:schemeClr val="tx1">
                    <a:lumMod val="95000"/>
                    <a:lumOff val="5000"/>
                  </a:schemeClr>
                </a:solidFill>
              </a:rPr>
              <a:t>: positive consequences of performing recommended response. </a:t>
            </a:r>
          </a:p>
        </p:txBody>
      </p:sp>
      <p:sp>
        <p:nvSpPr>
          <p:cNvPr id="16" name="Rectangle: Rounded Corners 15">
            <a:extLst>
              <a:ext uri="{FF2B5EF4-FFF2-40B4-BE49-F238E27FC236}">
                <a16:creationId xmlns:a16="http://schemas.microsoft.com/office/drawing/2014/main" id="{2DD58728-8C65-FACE-32A2-B0E2C96BA7E2}"/>
              </a:ext>
            </a:extLst>
          </p:cNvPr>
          <p:cNvSpPr/>
          <p:nvPr/>
        </p:nvSpPr>
        <p:spPr>
          <a:xfrm>
            <a:off x="110684" y="3467588"/>
            <a:ext cx="5449558" cy="535947"/>
          </a:xfrm>
          <a:prstGeom prst="roundRect">
            <a:avLst/>
          </a:prstGeom>
          <a:solidFill>
            <a:schemeClr val="tx2">
              <a:lumMod val="10000"/>
              <a:lumOff val="90000"/>
            </a:schemeClr>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lvl="0" indent="0" algn="l" defTabSz="533400">
              <a:lnSpc>
                <a:spcPct val="90000"/>
              </a:lnSpc>
              <a:spcBef>
                <a:spcPct val="0"/>
              </a:spcBef>
              <a:spcAft>
                <a:spcPct val="35000"/>
              </a:spcAft>
              <a:buFont typeface="Aptos" panose="020B0004020202020204" pitchFamily="34" charset="0"/>
              <a:buNone/>
            </a:pPr>
            <a:r>
              <a:rPr lang="en-GB" sz="1400" b="1" kern="1200" dirty="0">
                <a:solidFill>
                  <a:schemeClr val="tx1">
                    <a:lumMod val="95000"/>
                    <a:lumOff val="5000"/>
                  </a:schemeClr>
                </a:solidFill>
              </a:rPr>
              <a:t>G. SUBJECTIVE NORMS:</a:t>
            </a:r>
            <a:r>
              <a:rPr lang="en-GB" sz="1400" kern="1200" dirty="0">
                <a:solidFill>
                  <a:schemeClr val="tx1">
                    <a:lumMod val="95000"/>
                    <a:lumOff val="5000"/>
                  </a:schemeClr>
                </a:solidFill>
              </a:rPr>
              <a:t> what an individual thinks other people think they should do. </a:t>
            </a:r>
          </a:p>
        </p:txBody>
      </p:sp>
      <p:sp>
        <p:nvSpPr>
          <p:cNvPr id="17" name="Rectangle: Rounded Corners 16">
            <a:extLst>
              <a:ext uri="{FF2B5EF4-FFF2-40B4-BE49-F238E27FC236}">
                <a16:creationId xmlns:a16="http://schemas.microsoft.com/office/drawing/2014/main" id="{A170459E-AC4B-D3D9-C641-704A0E590D78}"/>
              </a:ext>
            </a:extLst>
          </p:cNvPr>
          <p:cNvSpPr/>
          <p:nvPr/>
        </p:nvSpPr>
        <p:spPr>
          <a:xfrm>
            <a:off x="110684" y="4035469"/>
            <a:ext cx="5449558" cy="535947"/>
          </a:xfrm>
          <a:prstGeom prst="roundRect">
            <a:avLst/>
          </a:prstGeom>
          <a:solidFill>
            <a:schemeClr val="tx2">
              <a:lumMod val="10000"/>
              <a:lumOff val="90000"/>
            </a:schemeClr>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lvl="0" indent="0" algn="l" defTabSz="533400">
              <a:lnSpc>
                <a:spcPct val="90000"/>
              </a:lnSpc>
              <a:spcBef>
                <a:spcPct val="0"/>
              </a:spcBef>
              <a:spcAft>
                <a:spcPct val="35000"/>
              </a:spcAft>
              <a:buFont typeface="Aptos" panose="020B0004020202020204" pitchFamily="34" charset="0"/>
              <a:buNone/>
            </a:pPr>
            <a:r>
              <a:rPr lang="en-GB" sz="1400" b="1" kern="1200" dirty="0">
                <a:solidFill>
                  <a:schemeClr val="tx1">
                    <a:lumMod val="95000"/>
                    <a:lumOff val="5000"/>
                  </a:schemeClr>
                </a:solidFill>
              </a:rPr>
              <a:t>H. INTENTIONS</a:t>
            </a:r>
            <a:r>
              <a:rPr lang="en-GB" sz="1400" kern="1200" dirty="0">
                <a:solidFill>
                  <a:schemeClr val="tx1">
                    <a:lumMod val="95000"/>
                    <a:lumOff val="5000"/>
                  </a:schemeClr>
                </a:solidFill>
              </a:rPr>
              <a:t>: an individual’s plans to carry out the recommended response.</a:t>
            </a:r>
          </a:p>
        </p:txBody>
      </p:sp>
      <p:sp>
        <p:nvSpPr>
          <p:cNvPr id="18" name="Rectangle: Rounded Corners 17">
            <a:extLst>
              <a:ext uri="{FF2B5EF4-FFF2-40B4-BE49-F238E27FC236}">
                <a16:creationId xmlns:a16="http://schemas.microsoft.com/office/drawing/2014/main" id="{939BD0D5-29FA-7FF6-1BF4-907AF922A64E}"/>
              </a:ext>
            </a:extLst>
          </p:cNvPr>
          <p:cNvSpPr/>
          <p:nvPr/>
        </p:nvSpPr>
        <p:spPr>
          <a:xfrm>
            <a:off x="110684" y="4603350"/>
            <a:ext cx="5449558" cy="535947"/>
          </a:xfrm>
          <a:prstGeom prst="roundRect">
            <a:avLst/>
          </a:prstGeom>
          <a:solidFill>
            <a:schemeClr val="tx2">
              <a:lumMod val="10000"/>
              <a:lumOff val="90000"/>
            </a:schemeClr>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lvl="0" indent="0" algn="l" defTabSz="533400">
              <a:lnSpc>
                <a:spcPct val="90000"/>
              </a:lnSpc>
              <a:spcBef>
                <a:spcPct val="0"/>
              </a:spcBef>
              <a:spcAft>
                <a:spcPct val="35000"/>
              </a:spcAft>
              <a:buFont typeface="Aptos" panose="020B0004020202020204" pitchFamily="34" charset="0"/>
              <a:buNone/>
            </a:pPr>
            <a:r>
              <a:rPr lang="en-GB" sz="1400" b="1" kern="1200" dirty="0">
                <a:solidFill>
                  <a:schemeClr val="tx1">
                    <a:lumMod val="95000"/>
                    <a:lumOff val="5000"/>
                  </a:schemeClr>
                </a:solidFill>
              </a:rPr>
              <a:t>I. CUES TO ACTION</a:t>
            </a:r>
            <a:r>
              <a:rPr lang="en-GB" sz="1400" kern="1200" dirty="0">
                <a:solidFill>
                  <a:schemeClr val="tx1">
                    <a:lumMod val="95000"/>
                    <a:lumOff val="5000"/>
                  </a:schemeClr>
                </a:solidFill>
              </a:rPr>
              <a:t>: external or internal factors that help individuals make decisions about a response. </a:t>
            </a:r>
          </a:p>
        </p:txBody>
      </p:sp>
      <p:sp>
        <p:nvSpPr>
          <p:cNvPr id="19" name="Rectangle: Rounded Corners 18">
            <a:extLst>
              <a:ext uri="{FF2B5EF4-FFF2-40B4-BE49-F238E27FC236}">
                <a16:creationId xmlns:a16="http://schemas.microsoft.com/office/drawing/2014/main" id="{509B5AEF-B2C9-DAEB-5EC5-40DF9E087DDB}"/>
              </a:ext>
            </a:extLst>
          </p:cNvPr>
          <p:cNvSpPr/>
          <p:nvPr/>
        </p:nvSpPr>
        <p:spPr>
          <a:xfrm>
            <a:off x="90434" y="5171073"/>
            <a:ext cx="5449558" cy="535947"/>
          </a:xfrm>
          <a:prstGeom prst="roundRect">
            <a:avLst/>
          </a:prstGeom>
          <a:solidFill>
            <a:schemeClr val="tx2">
              <a:lumMod val="10000"/>
              <a:lumOff val="90000"/>
            </a:schemeClr>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lvl="0" indent="0" algn="l" defTabSz="533400">
              <a:lnSpc>
                <a:spcPct val="90000"/>
              </a:lnSpc>
              <a:spcBef>
                <a:spcPct val="0"/>
              </a:spcBef>
              <a:spcAft>
                <a:spcPct val="35000"/>
              </a:spcAft>
              <a:buFont typeface="Aptos" panose="020B0004020202020204" pitchFamily="34" charset="0"/>
              <a:buNone/>
            </a:pPr>
            <a:r>
              <a:rPr lang="en-GB" sz="1400" b="1" kern="1200" dirty="0">
                <a:solidFill>
                  <a:schemeClr val="tx1">
                    <a:lumMod val="95000"/>
                    <a:lumOff val="5000"/>
                  </a:schemeClr>
                </a:solidFill>
              </a:rPr>
              <a:t>J. REACTANCE</a:t>
            </a:r>
            <a:r>
              <a:rPr lang="en-GB" sz="1400" kern="1200" dirty="0">
                <a:solidFill>
                  <a:schemeClr val="tx1">
                    <a:lumMod val="95000"/>
                    <a:lumOff val="5000"/>
                  </a:schemeClr>
                </a:solidFill>
              </a:rPr>
              <a:t>: when an individual reacts against a recommended response.</a:t>
            </a:r>
          </a:p>
        </p:txBody>
      </p:sp>
      <p:sp>
        <p:nvSpPr>
          <p:cNvPr id="20" name="Rectangle: Rounded Corners 19">
            <a:extLst>
              <a:ext uri="{FF2B5EF4-FFF2-40B4-BE49-F238E27FC236}">
                <a16:creationId xmlns:a16="http://schemas.microsoft.com/office/drawing/2014/main" id="{90850124-6F63-9234-06EA-150C9B4C3AB4}"/>
              </a:ext>
            </a:extLst>
          </p:cNvPr>
          <p:cNvSpPr/>
          <p:nvPr/>
        </p:nvSpPr>
        <p:spPr>
          <a:xfrm>
            <a:off x="90433" y="5738796"/>
            <a:ext cx="5449558" cy="535947"/>
          </a:xfrm>
          <a:prstGeom prst="roundRect">
            <a:avLst/>
          </a:prstGeom>
          <a:solidFill>
            <a:schemeClr val="tx2">
              <a:lumMod val="10000"/>
              <a:lumOff val="90000"/>
            </a:schemeClr>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lvl="0" indent="0" algn="l" defTabSz="533400">
              <a:lnSpc>
                <a:spcPct val="90000"/>
              </a:lnSpc>
              <a:spcBef>
                <a:spcPct val="0"/>
              </a:spcBef>
              <a:spcAft>
                <a:spcPct val="35000"/>
              </a:spcAft>
              <a:buNone/>
            </a:pPr>
            <a:r>
              <a:rPr lang="en-GB" sz="1400" b="1" kern="1200" dirty="0">
                <a:solidFill>
                  <a:schemeClr val="tx1">
                    <a:lumMod val="95000"/>
                    <a:lumOff val="5000"/>
                  </a:schemeClr>
                </a:solidFill>
              </a:rPr>
              <a:t>K. ATTITUDES</a:t>
            </a:r>
            <a:r>
              <a:rPr lang="en-GB" sz="1400" kern="1200" dirty="0">
                <a:solidFill>
                  <a:schemeClr val="tx1">
                    <a:lumMod val="95000"/>
                    <a:lumOff val="5000"/>
                  </a:schemeClr>
                </a:solidFill>
              </a:rPr>
              <a:t>: an individual’s evolution of beliefs about a recommended response. </a:t>
            </a:r>
          </a:p>
        </p:txBody>
      </p:sp>
      <p:sp>
        <p:nvSpPr>
          <p:cNvPr id="21" name="Rectangle: Rounded Corners 20">
            <a:extLst>
              <a:ext uri="{FF2B5EF4-FFF2-40B4-BE49-F238E27FC236}">
                <a16:creationId xmlns:a16="http://schemas.microsoft.com/office/drawing/2014/main" id="{D681F2E2-F125-D023-34E6-CCCC107B9B8D}"/>
              </a:ext>
            </a:extLst>
          </p:cNvPr>
          <p:cNvSpPr/>
          <p:nvPr/>
        </p:nvSpPr>
        <p:spPr>
          <a:xfrm>
            <a:off x="5717513" y="616349"/>
            <a:ext cx="6363804" cy="535947"/>
          </a:xfrm>
          <a:prstGeom prst="roundRect">
            <a:avLst/>
          </a:prstGeom>
          <a:solidFill>
            <a:schemeClr val="accent2">
              <a:lumMod val="20000"/>
              <a:lumOff val="80000"/>
            </a:schemeClr>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just">
              <a:lnSpc>
                <a:spcPct val="115000"/>
              </a:lnSpc>
              <a:spcAft>
                <a:spcPts val="800"/>
              </a:spcAft>
            </a:pPr>
            <a:r>
              <a:rPr lang="en-GB" sz="1400" b="1" kern="100" dirty="0">
                <a:solidFill>
                  <a:schemeClr val="tx1">
                    <a:lumMod val="95000"/>
                    <a:lumOff val="5000"/>
                  </a:schemeClr>
                </a:solidFill>
                <a:latin typeface="Aptos" panose="020B0004020202020204" pitchFamily="34" charset="0"/>
                <a:ea typeface="DengXian" panose="02010600030101010101" pitchFamily="2" charset="-122"/>
                <a:cs typeface="Arial" panose="020B0604020202020204" pitchFamily="34" charset="0"/>
              </a:rPr>
              <a:t>1. </a:t>
            </a:r>
            <a:r>
              <a:rPr lang="en-GB" sz="1400" kern="100" dirty="0">
                <a:solidFill>
                  <a:schemeClr val="tx1">
                    <a:lumMod val="95000"/>
                    <a:lumOff val="5000"/>
                  </a:schemeClr>
                </a:solidFill>
                <a:latin typeface="Aptos" panose="020B0004020202020204" pitchFamily="34" charset="0"/>
                <a:ea typeface="DengXian" panose="02010600030101010101" pitchFamily="2" charset="-122"/>
                <a:cs typeface="Arial" panose="020B0604020202020204" pitchFamily="34" charset="0"/>
              </a:rPr>
              <a:t>R</a:t>
            </a:r>
            <a:r>
              <a:rPr lang="en-GB" sz="1400" kern="100" dirty="0">
                <a:solidFill>
                  <a:schemeClr val="tx1">
                    <a:lumMod val="95000"/>
                    <a:lumOff val="5000"/>
                  </a:schemeClr>
                </a:solidFill>
                <a:effectLst/>
                <a:latin typeface="Aptos" panose="020B0004020202020204" pitchFamily="34" charset="0"/>
                <a:ea typeface="DengXian" panose="02010600030101010101" pitchFamily="2" charset="-122"/>
                <a:cs typeface="Arial" panose="020B0604020202020204" pitchFamily="34" charset="0"/>
              </a:rPr>
              <a:t>aise awareness that the threat exists, focusing on severity and susceptibility</a:t>
            </a:r>
          </a:p>
        </p:txBody>
      </p:sp>
      <p:sp>
        <p:nvSpPr>
          <p:cNvPr id="22" name="Rectangle: Rounded Corners 21">
            <a:extLst>
              <a:ext uri="{FF2B5EF4-FFF2-40B4-BE49-F238E27FC236}">
                <a16:creationId xmlns:a16="http://schemas.microsoft.com/office/drawing/2014/main" id="{655E6674-E066-58DD-13D6-BE37DE068241}"/>
              </a:ext>
            </a:extLst>
          </p:cNvPr>
          <p:cNvSpPr/>
          <p:nvPr/>
        </p:nvSpPr>
        <p:spPr>
          <a:xfrm>
            <a:off x="5717512" y="1184230"/>
            <a:ext cx="6363804" cy="694901"/>
          </a:xfrm>
          <a:prstGeom prst="roundRect">
            <a:avLst/>
          </a:prstGeom>
          <a:solidFill>
            <a:schemeClr val="accent2">
              <a:lumMod val="20000"/>
              <a:lumOff val="80000"/>
            </a:schemeClr>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just">
              <a:spcAft>
                <a:spcPts val="800"/>
              </a:spcAft>
            </a:pPr>
            <a:r>
              <a:rPr lang="en-GB" sz="1400" b="1" kern="100" dirty="0">
                <a:solidFill>
                  <a:schemeClr val="tx1">
                    <a:lumMod val="95000"/>
                    <a:lumOff val="5000"/>
                  </a:schemeClr>
                </a:solidFill>
                <a:latin typeface="Aptos" panose="020B0004020202020204" pitchFamily="34" charset="0"/>
                <a:ea typeface="DengXian" panose="02010600030101010101" pitchFamily="2" charset="-122"/>
                <a:cs typeface="Arial" panose="020B0604020202020204" pitchFamily="34" charset="0"/>
              </a:rPr>
              <a:t>2. </a:t>
            </a:r>
            <a:r>
              <a:rPr lang="en-GB" sz="1400" kern="100" dirty="0">
                <a:solidFill>
                  <a:schemeClr val="tx1">
                    <a:lumMod val="95000"/>
                    <a:lumOff val="5000"/>
                  </a:schemeClr>
                </a:solidFill>
                <a:latin typeface="Aptos" panose="020B0004020202020204" pitchFamily="34" charset="0"/>
                <a:ea typeface="DengXian" panose="02010600030101010101" pitchFamily="2" charset="-122"/>
                <a:cs typeface="Arial" panose="020B0604020202020204" pitchFamily="34" charset="0"/>
              </a:rPr>
              <a:t>P</a:t>
            </a:r>
            <a:r>
              <a:rPr lang="en-GB" sz="1400" kern="100" dirty="0">
                <a:solidFill>
                  <a:schemeClr val="tx1">
                    <a:lumMod val="95000"/>
                    <a:lumOff val="5000"/>
                  </a:schemeClr>
                </a:solidFill>
                <a:effectLst/>
                <a:latin typeface="Aptos" panose="020B0004020202020204" pitchFamily="34" charset="0"/>
                <a:ea typeface="DengXian" panose="02010600030101010101" pitchFamily="2" charset="-122"/>
                <a:cs typeface="Arial" panose="020B0604020202020204" pitchFamily="34" charset="0"/>
              </a:rPr>
              <a:t>owerful influence of behaviour and, if it is channelled in the appropriate way, can motivate people to seek information, but it can also cause people to deny they are at risk.</a:t>
            </a:r>
          </a:p>
        </p:txBody>
      </p:sp>
      <p:sp>
        <p:nvSpPr>
          <p:cNvPr id="23" name="Rectangle: Rounded Corners 22">
            <a:extLst>
              <a:ext uri="{FF2B5EF4-FFF2-40B4-BE49-F238E27FC236}">
                <a16:creationId xmlns:a16="http://schemas.microsoft.com/office/drawing/2014/main" id="{BDDF4878-DC02-1FE3-8561-720AC0DCD31B}"/>
              </a:ext>
            </a:extLst>
          </p:cNvPr>
          <p:cNvSpPr/>
          <p:nvPr/>
        </p:nvSpPr>
        <p:spPr>
          <a:xfrm>
            <a:off x="5717512" y="1911066"/>
            <a:ext cx="6363804" cy="535948"/>
          </a:xfrm>
          <a:prstGeom prst="roundRect">
            <a:avLst/>
          </a:prstGeom>
          <a:solidFill>
            <a:schemeClr val="accent2">
              <a:lumMod val="20000"/>
              <a:lumOff val="80000"/>
            </a:schemeClr>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just">
              <a:spcAft>
                <a:spcPts val="800"/>
              </a:spcAft>
            </a:pPr>
            <a:r>
              <a:rPr lang="en-GB" sz="1400" b="1" kern="100" dirty="0">
                <a:solidFill>
                  <a:schemeClr val="tx1">
                    <a:lumMod val="95000"/>
                    <a:lumOff val="5000"/>
                  </a:schemeClr>
                </a:solidFill>
                <a:latin typeface="Aptos" panose="020B0004020202020204" pitchFamily="34" charset="0"/>
                <a:ea typeface="DengXian" panose="02010600030101010101" pitchFamily="2" charset="-122"/>
                <a:cs typeface="Arial" panose="020B0604020202020204" pitchFamily="34" charset="0"/>
              </a:rPr>
              <a:t>3. </a:t>
            </a:r>
            <a:r>
              <a:rPr lang="en-GB" sz="1400" kern="100" dirty="0">
                <a:solidFill>
                  <a:schemeClr val="tx1">
                    <a:lumMod val="95000"/>
                    <a:lumOff val="5000"/>
                  </a:schemeClr>
                </a:solidFill>
                <a:latin typeface="Aptos" panose="020B0004020202020204" pitchFamily="34" charset="0"/>
                <a:ea typeface="DengXian" panose="02010600030101010101" pitchFamily="2" charset="-122"/>
                <a:cs typeface="Arial" panose="020B0604020202020204" pitchFamily="34" charset="0"/>
              </a:rPr>
              <a:t>P</a:t>
            </a:r>
            <a:r>
              <a:rPr lang="en-GB" sz="1400" kern="100" dirty="0">
                <a:solidFill>
                  <a:schemeClr val="tx1">
                    <a:lumMod val="95000"/>
                    <a:lumOff val="5000"/>
                  </a:schemeClr>
                </a:solidFill>
                <a:effectLst/>
                <a:latin typeface="Aptos" panose="020B0004020202020204" pitchFamily="34" charset="0"/>
                <a:ea typeface="DengXian" panose="02010600030101010101" pitchFamily="2" charset="-122"/>
                <a:cs typeface="Arial" panose="020B0604020202020204" pitchFamily="34" charset="0"/>
              </a:rPr>
              <a:t>rovide evidence of examples that the recommended response will prevent the threat. </a:t>
            </a:r>
          </a:p>
        </p:txBody>
      </p:sp>
      <p:sp>
        <p:nvSpPr>
          <p:cNvPr id="24" name="Rectangle: Rounded Corners 23">
            <a:extLst>
              <a:ext uri="{FF2B5EF4-FFF2-40B4-BE49-F238E27FC236}">
                <a16:creationId xmlns:a16="http://schemas.microsoft.com/office/drawing/2014/main" id="{CB646F95-4C22-E2EF-CA2C-5EF19CF312BF}"/>
              </a:ext>
            </a:extLst>
          </p:cNvPr>
          <p:cNvSpPr/>
          <p:nvPr/>
        </p:nvSpPr>
        <p:spPr>
          <a:xfrm>
            <a:off x="5717512" y="2485154"/>
            <a:ext cx="6363804" cy="535948"/>
          </a:xfrm>
          <a:prstGeom prst="roundRect">
            <a:avLst/>
          </a:prstGeom>
          <a:solidFill>
            <a:schemeClr val="accent2">
              <a:lumMod val="20000"/>
              <a:lumOff val="80000"/>
            </a:schemeClr>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just">
              <a:spcAft>
                <a:spcPts val="800"/>
              </a:spcAft>
            </a:pPr>
            <a:r>
              <a:rPr lang="en-GB" sz="1400" b="1" kern="100" dirty="0">
                <a:solidFill>
                  <a:schemeClr val="tx1">
                    <a:lumMod val="95000"/>
                    <a:lumOff val="5000"/>
                  </a:schemeClr>
                </a:solidFill>
                <a:latin typeface="Aptos" panose="020B0004020202020204" pitchFamily="34" charset="0"/>
                <a:ea typeface="DengXian" panose="02010600030101010101" pitchFamily="2" charset="-122"/>
                <a:cs typeface="Arial" panose="020B0604020202020204" pitchFamily="34" charset="0"/>
              </a:rPr>
              <a:t>4. </a:t>
            </a:r>
            <a:r>
              <a:rPr lang="en-GB" sz="1400" kern="100" dirty="0">
                <a:solidFill>
                  <a:schemeClr val="tx1">
                    <a:lumMod val="95000"/>
                    <a:lumOff val="5000"/>
                  </a:schemeClr>
                </a:solidFill>
                <a:latin typeface="Aptos" panose="020B0004020202020204" pitchFamily="34" charset="0"/>
                <a:ea typeface="DengXian" panose="02010600030101010101" pitchFamily="2" charset="-122"/>
                <a:cs typeface="Arial" panose="020B0604020202020204" pitchFamily="34" charset="0"/>
              </a:rPr>
              <a:t>R</a:t>
            </a:r>
            <a:r>
              <a:rPr lang="en-GB" sz="1400" kern="100" dirty="0">
                <a:solidFill>
                  <a:schemeClr val="tx1">
                    <a:lumMod val="95000"/>
                    <a:lumOff val="5000"/>
                  </a:schemeClr>
                </a:solidFill>
                <a:effectLst/>
                <a:latin typeface="Aptos" panose="020B0004020202020204" pitchFamily="34" charset="0"/>
                <a:ea typeface="DengXian" panose="02010600030101010101" pitchFamily="2" charset="-122"/>
                <a:cs typeface="Arial" panose="020B0604020202020204" pitchFamily="34" charset="0"/>
              </a:rPr>
              <a:t>aise individuals’ confidence that they can perform response and help ensure they can prevent the threat.</a:t>
            </a:r>
          </a:p>
        </p:txBody>
      </p:sp>
      <p:sp>
        <p:nvSpPr>
          <p:cNvPr id="27" name="Rectangle: Rounded Corners 26">
            <a:extLst>
              <a:ext uri="{FF2B5EF4-FFF2-40B4-BE49-F238E27FC236}">
                <a16:creationId xmlns:a16="http://schemas.microsoft.com/office/drawing/2014/main" id="{61B76336-B2C4-0495-41C8-AB02C71D33E2}"/>
              </a:ext>
            </a:extLst>
          </p:cNvPr>
          <p:cNvSpPr/>
          <p:nvPr/>
        </p:nvSpPr>
        <p:spPr>
          <a:xfrm>
            <a:off x="5717512" y="3056202"/>
            <a:ext cx="6363804" cy="535948"/>
          </a:xfrm>
          <a:prstGeom prst="roundRect">
            <a:avLst/>
          </a:prstGeom>
          <a:solidFill>
            <a:schemeClr val="accent2">
              <a:lumMod val="20000"/>
              <a:lumOff val="80000"/>
            </a:schemeClr>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just">
              <a:spcAft>
                <a:spcPts val="800"/>
              </a:spcAft>
            </a:pPr>
            <a:r>
              <a:rPr lang="en-GB" sz="1400" b="1" kern="100" dirty="0">
                <a:solidFill>
                  <a:schemeClr val="tx1">
                    <a:lumMod val="95000"/>
                    <a:lumOff val="5000"/>
                  </a:schemeClr>
                </a:solidFill>
                <a:latin typeface="Aptos" panose="020B0004020202020204" pitchFamily="34" charset="0"/>
                <a:ea typeface="DengXian" panose="02010600030101010101" pitchFamily="2" charset="-122"/>
                <a:cs typeface="Arial" panose="020B0604020202020204" pitchFamily="34" charset="0"/>
              </a:rPr>
              <a:t>5. </a:t>
            </a:r>
            <a:r>
              <a:rPr lang="en-GB" sz="1400" kern="100" dirty="0">
                <a:solidFill>
                  <a:schemeClr val="tx1">
                    <a:lumMod val="95000"/>
                    <a:lumOff val="5000"/>
                  </a:schemeClr>
                </a:solidFill>
                <a:latin typeface="Aptos" panose="020B0004020202020204" pitchFamily="34" charset="0"/>
                <a:ea typeface="DengXian" panose="02010600030101010101" pitchFamily="2" charset="-122"/>
                <a:cs typeface="Arial" panose="020B0604020202020204" pitchFamily="34" charset="0"/>
              </a:rPr>
              <a:t>B</a:t>
            </a:r>
            <a:r>
              <a:rPr lang="en-GB" sz="1400" kern="100" dirty="0">
                <a:solidFill>
                  <a:schemeClr val="tx1">
                    <a:lumMod val="95000"/>
                    <a:lumOff val="5000"/>
                  </a:schemeClr>
                </a:solidFill>
                <a:effectLst/>
                <a:latin typeface="Aptos" panose="020B0004020202020204" pitchFamily="34" charset="0"/>
                <a:ea typeface="DengXian" panose="02010600030101010101" pitchFamily="2" charset="-122"/>
                <a:cs typeface="Arial" panose="020B0604020202020204" pitchFamily="34" charset="0"/>
              </a:rPr>
              <a:t>e aware of physical or cultural barriers that might exist, attempt to remove barriers.</a:t>
            </a:r>
          </a:p>
        </p:txBody>
      </p:sp>
      <p:sp>
        <p:nvSpPr>
          <p:cNvPr id="28" name="Rectangle: Rounded Corners 27">
            <a:extLst>
              <a:ext uri="{FF2B5EF4-FFF2-40B4-BE49-F238E27FC236}">
                <a16:creationId xmlns:a16="http://schemas.microsoft.com/office/drawing/2014/main" id="{B2291B04-D63E-28D9-A0DE-D003AAE89FCA}"/>
              </a:ext>
            </a:extLst>
          </p:cNvPr>
          <p:cNvSpPr/>
          <p:nvPr/>
        </p:nvSpPr>
        <p:spPr>
          <a:xfrm>
            <a:off x="5717512" y="3624083"/>
            <a:ext cx="6363804" cy="415039"/>
          </a:xfrm>
          <a:prstGeom prst="roundRect">
            <a:avLst/>
          </a:prstGeom>
          <a:solidFill>
            <a:schemeClr val="accent2">
              <a:lumMod val="20000"/>
              <a:lumOff val="80000"/>
            </a:schemeClr>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just">
              <a:spcAft>
                <a:spcPts val="800"/>
              </a:spcAft>
            </a:pPr>
            <a:r>
              <a:rPr lang="en-GB" sz="1400" b="1" kern="100" dirty="0">
                <a:solidFill>
                  <a:schemeClr val="tx1">
                    <a:lumMod val="95000"/>
                    <a:lumOff val="5000"/>
                  </a:schemeClr>
                </a:solidFill>
                <a:latin typeface="Aptos" panose="020B0004020202020204" pitchFamily="34" charset="0"/>
                <a:ea typeface="DengXian" panose="02010600030101010101" pitchFamily="2" charset="-122"/>
                <a:cs typeface="Arial" panose="020B0604020202020204" pitchFamily="34" charset="0"/>
              </a:rPr>
              <a:t>6. </a:t>
            </a:r>
            <a:r>
              <a:rPr lang="en-GB" sz="1400" kern="100" dirty="0">
                <a:solidFill>
                  <a:schemeClr val="tx1">
                    <a:lumMod val="95000"/>
                    <a:lumOff val="5000"/>
                  </a:schemeClr>
                </a:solidFill>
                <a:latin typeface="Aptos" panose="020B0004020202020204" pitchFamily="34" charset="0"/>
                <a:ea typeface="DengXian" panose="02010600030101010101" pitchFamily="2" charset="-122"/>
                <a:cs typeface="Arial" panose="020B0604020202020204" pitchFamily="34" charset="0"/>
              </a:rPr>
              <a:t>C</a:t>
            </a:r>
            <a:r>
              <a:rPr lang="en-GB" sz="1400" dirty="0">
                <a:solidFill>
                  <a:schemeClr val="tx1">
                    <a:lumMod val="95000"/>
                    <a:lumOff val="5000"/>
                  </a:schemeClr>
                </a:solidFill>
                <a:effectLst/>
                <a:latin typeface="Aptos" panose="020B0004020202020204" pitchFamily="34" charset="0"/>
                <a:ea typeface="DengXian" panose="02010600030101010101" pitchFamily="2" charset="-122"/>
                <a:cs typeface="Arial" panose="020B0604020202020204" pitchFamily="34" charset="0"/>
              </a:rPr>
              <a:t>ommunicate the benefits of performing the recommended response. </a:t>
            </a:r>
            <a:endParaRPr lang="en-GB" sz="1400" kern="100" dirty="0">
              <a:solidFill>
                <a:schemeClr val="tx1">
                  <a:lumMod val="95000"/>
                  <a:lumOff val="5000"/>
                </a:schemeClr>
              </a:solidFill>
              <a:effectLst/>
              <a:latin typeface="Aptos" panose="020B0004020202020204" pitchFamily="34" charset="0"/>
              <a:ea typeface="DengXian" panose="02010600030101010101" pitchFamily="2" charset="-122"/>
              <a:cs typeface="Arial" panose="020B0604020202020204" pitchFamily="34" charset="0"/>
            </a:endParaRPr>
          </a:p>
        </p:txBody>
      </p:sp>
      <p:sp>
        <p:nvSpPr>
          <p:cNvPr id="29" name="Rectangle: Rounded Corners 28">
            <a:extLst>
              <a:ext uri="{FF2B5EF4-FFF2-40B4-BE49-F238E27FC236}">
                <a16:creationId xmlns:a16="http://schemas.microsoft.com/office/drawing/2014/main" id="{82BD716E-89DE-127D-D5FA-FA557154A881}"/>
              </a:ext>
            </a:extLst>
          </p:cNvPr>
          <p:cNvSpPr/>
          <p:nvPr/>
        </p:nvSpPr>
        <p:spPr>
          <a:xfrm>
            <a:off x="5717512" y="4082096"/>
            <a:ext cx="6363804" cy="415039"/>
          </a:xfrm>
          <a:prstGeom prst="roundRect">
            <a:avLst/>
          </a:prstGeom>
          <a:solidFill>
            <a:schemeClr val="accent2">
              <a:lumMod val="20000"/>
              <a:lumOff val="80000"/>
            </a:schemeClr>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just">
              <a:spcAft>
                <a:spcPts val="800"/>
              </a:spcAft>
            </a:pPr>
            <a:r>
              <a:rPr lang="en-GB" sz="1400" b="1" kern="100" dirty="0">
                <a:solidFill>
                  <a:schemeClr val="tx1">
                    <a:lumMod val="95000"/>
                    <a:lumOff val="5000"/>
                  </a:schemeClr>
                </a:solidFill>
                <a:latin typeface="Aptos" panose="020B0004020202020204" pitchFamily="34" charset="0"/>
                <a:ea typeface="DengXian" panose="02010600030101010101" pitchFamily="2" charset="-122"/>
                <a:cs typeface="Arial" panose="020B0604020202020204" pitchFamily="34" charset="0"/>
              </a:rPr>
              <a:t>7. </a:t>
            </a:r>
            <a:r>
              <a:rPr lang="en-GB" sz="1400" kern="100" dirty="0">
                <a:solidFill>
                  <a:schemeClr val="tx1">
                    <a:lumMod val="95000"/>
                    <a:lumOff val="5000"/>
                  </a:schemeClr>
                </a:solidFill>
                <a:latin typeface="Aptos" panose="020B0004020202020204" pitchFamily="34" charset="0"/>
                <a:ea typeface="DengXian" panose="02010600030101010101" pitchFamily="2" charset="-122"/>
                <a:cs typeface="Arial" panose="020B0604020202020204" pitchFamily="34" charset="0"/>
              </a:rPr>
              <a:t>U</a:t>
            </a:r>
            <a:r>
              <a:rPr lang="en-GB" sz="1400" kern="100" dirty="0">
                <a:solidFill>
                  <a:schemeClr val="tx1">
                    <a:lumMod val="95000"/>
                    <a:lumOff val="5000"/>
                  </a:schemeClr>
                </a:solidFill>
                <a:effectLst/>
                <a:latin typeface="Aptos" panose="020B0004020202020204" pitchFamily="34" charset="0"/>
                <a:ea typeface="DengXian" panose="02010600030101010101" pitchFamily="2" charset="-122"/>
                <a:cs typeface="Arial" panose="020B0604020202020204" pitchFamily="34" charset="0"/>
              </a:rPr>
              <a:t>nderstand with whom individuals are likely to comply.</a:t>
            </a:r>
            <a:endParaRPr lang="en-GB" sz="1800" kern="100" dirty="0">
              <a:solidFill>
                <a:schemeClr val="tx1">
                  <a:lumMod val="95000"/>
                  <a:lumOff val="5000"/>
                </a:schemeClr>
              </a:solidFill>
              <a:effectLst/>
              <a:latin typeface="Aptos" panose="020B0004020202020204" pitchFamily="34" charset="0"/>
              <a:ea typeface="DengXian" panose="02010600030101010101" pitchFamily="2" charset="-122"/>
              <a:cs typeface="Arial" panose="020B0604020202020204" pitchFamily="34" charset="0"/>
            </a:endParaRPr>
          </a:p>
        </p:txBody>
      </p:sp>
      <p:sp>
        <p:nvSpPr>
          <p:cNvPr id="30" name="Rectangle: Rounded Corners 29">
            <a:extLst>
              <a:ext uri="{FF2B5EF4-FFF2-40B4-BE49-F238E27FC236}">
                <a16:creationId xmlns:a16="http://schemas.microsoft.com/office/drawing/2014/main" id="{134E952B-934C-EC0C-7DC3-F2C180EC3EF4}"/>
              </a:ext>
            </a:extLst>
          </p:cNvPr>
          <p:cNvSpPr/>
          <p:nvPr/>
        </p:nvSpPr>
        <p:spPr>
          <a:xfrm>
            <a:off x="5717512" y="4540109"/>
            <a:ext cx="6363804" cy="328429"/>
          </a:xfrm>
          <a:prstGeom prst="roundRect">
            <a:avLst/>
          </a:prstGeom>
          <a:solidFill>
            <a:schemeClr val="accent2">
              <a:lumMod val="20000"/>
              <a:lumOff val="80000"/>
            </a:schemeClr>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just">
              <a:spcAft>
                <a:spcPts val="800"/>
              </a:spcAft>
            </a:pPr>
            <a:r>
              <a:rPr lang="en-GB" sz="1400" b="1" kern="100" dirty="0">
                <a:solidFill>
                  <a:schemeClr val="tx1">
                    <a:lumMod val="95000"/>
                    <a:lumOff val="5000"/>
                  </a:schemeClr>
                </a:solidFill>
                <a:latin typeface="Aptos" panose="020B0004020202020204" pitchFamily="34" charset="0"/>
                <a:ea typeface="DengXian" panose="02010600030101010101" pitchFamily="2" charset="-122"/>
                <a:cs typeface="Arial" panose="020B0604020202020204" pitchFamily="34" charset="0"/>
              </a:rPr>
              <a:t>8. </a:t>
            </a:r>
            <a:r>
              <a:rPr lang="en-GB" sz="1400" kern="100" dirty="0">
                <a:solidFill>
                  <a:schemeClr val="tx1">
                    <a:lumMod val="95000"/>
                    <a:lumOff val="5000"/>
                  </a:schemeClr>
                </a:solidFill>
                <a:latin typeface="Aptos" panose="020B0004020202020204" pitchFamily="34" charset="0"/>
                <a:ea typeface="DengXian" panose="02010600030101010101" pitchFamily="2" charset="-122"/>
                <a:cs typeface="Arial" panose="020B0604020202020204" pitchFamily="34" charset="0"/>
              </a:rPr>
              <a:t>M</a:t>
            </a:r>
            <a:r>
              <a:rPr lang="en-GB" sz="1400" kern="100" dirty="0">
                <a:solidFill>
                  <a:schemeClr val="tx1">
                    <a:lumMod val="95000"/>
                    <a:lumOff val="5000"/>
                  </a:schemeClr>
                </a:solidFill>
                <a:effectLst/>
                <a:latin typeface="Aptos" panose="020B0004020202020204" pitchFamily="34" charset="0"/>
                <a:ea typeface="DengXian" panose="02010600030101010101" pitchFamily="2" charset="-122"/>
                <a:cs typeface="Arial" panose="020B0604020202020204" pitchFamily="34" charset="0"/>
              </a:rPr>
              <a:t>easure existing attitudes before attempting to change them.</a:t>
            </a:r>
          </a:p>
        </p:txBody>
      </p:sp>
      <p:sp>
        <p:nvSpPr>
          <p:cNvPr id="31" name="Rectangle: Rounded Corners 30">
            <a:extLst>
              <a:ext uri="{FF2B5EF4-FFF2-40B4-BE49-F238E27FC236}">
                <a16:creationId xmlns:a16="http://schemas.microsoft.com/office/drawing/2014/main" id="{A3B3A0FA-84DC-EF85-B856-0BC9943CA81F}"/>
              </a:ext>
            </a:extLst>
          </p:cNvPr>
          <p:cNvSpPr/>
          <p:nvPr/>
        </p:nvSpPr>
        <p:spPr>
          <a:xfrm>
            <a:off x="5737762" y="4909072"/>
            <a:ext cx="6363804" cy="365125"/>
          </a:xfrm>
          <a:prstGeom prst="roundRect">
            <a:avLst/>
          </a:prstGeom>
          <a:solidFill>
            <a:schemeClr val="accent2">
              <a:lumMod val="20000"/>
              <a:lumOff val="80000"/>
            </a:schemeClr>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just">
              <a:spcAft>
                <a:spcPts val="800"/>
              </a:spcAft>
            </a:pPr>
            <a:r>
              <a:rPr lang="en-GB" sz="1400" b="1" kern="100" dirty="0">
                <a:solidFill>
                  <a:schemeClr val="tx1">
                    <a:lumMod val="95000"/>
                    <a:lumOff val="5000"/>
                  </a:schemeClr>
                </a:solidFill>
                <a:latin typeface="Aptos" panose="020B0004020202020204" pitchFamily="34" charset="0"/>
                <a:ea typeface="DengXian" panose="02010600030101010101" pitchFamily="2" charset="-122"/>
                <a:cs typeface="Arial" panose="020B0604020202020204" pitchFamily="34" charset="0"/>
              </a:rPr>
              <a:t>9. </a:t>
            </a:r>
            <a:r>
              <a:rPr lang="en-GB" sz="1400" kern="100" dirty="0">
                <a:solidFill>
                  <a:schemeClr val="tx1">
                    <a:lumMod val="95000"/>
                    <a:lumOff val="5000"/>
                  </a:schemeClr>
                </a:solidFill>
                <a:latin typeface="Aptos" panose="020B0004020202020204" pitchFamily="34" charset="0"/>
                <a:ea typeface="DengXian" panose="02010600030101010101" pitchFamily="2" charset="-122"/>
                <a:cs typeface="Arial" panose="020B0604020202020204" pitchFamily="34" charset="0"/>
              </a:rPr>
              <a:t>D</a:t>
            </a:r>
            <a:r>
              <a:rPr lang="en-GB" sz="1400" dirty="0">
                <a:solidFill>
                  <a:schemeClr val="tx1">
                    <a:lumMod val="95000"/>
                    <a:lumOff val="5000"/>
                  </a:schemeClr>
                </a:solidFill>
                <a:effectLst/>
                <a:latin typeface="Aptos" panose="020B0004020202020204" pitchFamily="34" charset="0"/>
                <a:ea typeface="DengXian" panose="02010600030101010101" pitchFamily="2" charset="-122"/>
                <a:cs typeface="Arial" panose="020B0604020202020204" pitchFamily="34" charset="0"/>
              </a:rPr>
              <a:t>etermine if intentions are genuine or proxies for actual behaviour. </a:t>
            </a:r>
            <a:endParaRPr lang="en-GB" sz="1400" kern="100" dirty="0">
              <a:solidFill>
                <a:schemeClr val="tx1">
                  <a:lumMod val="95000"/>
                  <a:lumOff val="5000"/>
                </a:schemeClr>
              </a:solidFill>
              <a:effectLst/>
              <a:latin typeface="Aptos" panose="020B0004020202020204" pitchFamily="34" charset="0"/>
              <a:ea typeface="DengXian" panose="02010600030101010101" pitchFamily="2" charset="-122"/>
              <a:cs typeface="Arial" panose="020B0604020202020204" pitchFamily="34" charset="0"/>
            </a:endParaRPr>
          </a:p>
        </p:txBody>
      </p:sp>
      <p:sp>
        <p:nvSpPr>
          <p:cNvPr id="32" name="Rectangle: Rounded Corners 31">
            <a:extLst>
              <a:ext uri="{FF2B5EF4-FFF2-40B4-BE49-F238E27FC236}">
                <a16:creationId xmlns:a16="http://schemas.microsoft.com/office/drawing/2014/main" id="{3E656109-4B07-5E13-DA89-43EA1B8A6AFA}"/>
              </a:ext>
            </a:extLst>
          </p:cNvPr>
          <p:cNvSpPr/>
          <p:nvPr/>
        </p:nvSpPr>
        <p:spPr>
          <a:xfrm>
            <a:off x="5717512" y="5319777"/>
            <a:ext cx="6363804" cy="365125"/>
          </a:xfrm>
          <a:prstGeom prst="roundRect">
            <a:avLst/>
          </a:prstGeom>
          <a:solidFill>
            <a:schemeClr val="accent2">
              <a:lumMod val="20000"/>
              <a:lumOff val="80000"/>
            </a:schemeClr>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just">
              <a:spcAft>
                <a:spcPts val="800"/>
              </a:spcAft>
            </a:pPr>
            <a:r>
              <a:rPr lang="en-GB" sz="1400" b="1" kern="100" dirty="0">
                <a:solidFill>
                  <a:schemeClr val="tx1">
                    <a:lumMod val="95000"/>
                    <a:lumOff val="5000"/>
                  </a:schemeClr>
                </a:solidFill>
                <a:latin typeface="Aptos" panose="020B0004020202020204" pitchFamily="34" charset="0"/>
                <a:ea typeface="DengXian" panose="02010600030101010101" pitchFamily="2" charset="-122"/>
                <a:cs typeface="Arial" panose="020B0604020202020204" pitchFamily="34" charset="0"/>
              </a:rPr>
              <a:t>10. </a:t>
            </a:r>
            <a:r>
              <a:rPr lang="en-GB" sz="1400" kern="100" dirty="0">
                <a:solidFill>
                  <a:schemeClr val="tx1">
                    <a:lumMod val="95000"/>
                    <a:lumOff val="5000"/>
                  </a:schemeClr>
                </a:solidFill>
                <a:latin typeface="Aptos" panose="020B0004020202020204" pitchFamily="34" charset="0"/>
                <a:ea typeface="DengXian" panose="02010600030101010101" pitchFamily="2" charset="-122"/>
                <a:cs typeface="Arial" panose="020B0604020202020204" pitchFamily="34" charset="0"/>
              </a:rPr>
              <a:t>P</a:t>
            </a:r>
            <a:r>
              <a:rPr lang="en-GB" sz="1400" dirty="0">
                <a:solidFill>
                  <a:schemeClr val="tx1">
                    <a:lumMod val="95000"/>
                    <a:lumOff val="5000"/>
                  </a:schemeClr>
                </a:solidFill>
                <a:effectLst/>
                <a:latin typeface="Aptos" panose="020B0004020202020204" pitchFamily="34" charset="0"/>
                <a:ea typeface="DengXian" panose="02010600030101010101" pitchFamily="2" charset="-122"/>
                <a:cs typeface="Arial" panose="020B0604020202020204" pitchFamily="34" charset="0"/>
              </a:rPr>
              <a:t>rovide communication that might trigger individuals to make decisions. </a:t>
            </a:r>
            <a:endParaRPr lang="en-GB" sz="1400" kern="100" dirty="0">
              <a:solidFill>
                <a:schemeClr val="tx1">
                  <a:lumMod val="95000"/>
                  <a:lumOff val="5000"/>
                </a:schemeClr>
              </a:solidFill>
              <a:effectLst/>
              <a:latin typeface="Aptos" panose="020B0004020202020204" pitchFamily="34" charset="0"/>
              <a:ea typeface="DengXian" panose="02010600030101010101" pitchFamily="2" charset="-122"/>
              <a:cs typeface="Arial" panose="020B0604020202020204" pitchFamily="34" charset="0"/>
            </a:endParaRPr>
          </a:p>
        </p:txBody>
      </p:sp>
      <p:sp>
        <p:nvSpPr>
          <p:cNvPr id="33" name="Rectangle: Rounded Corners 32">
            <a:extLst>
              <a:ext uri="{FF2B5EF4-FFF2-40B4-BE49-F238E27FC236}">
                <a16:creationId xmlns:a16="http://schemas.microsoft.com/office/drawing/2014/main" id="{881C7725-DDF3-52C8-1B82-98E61DCA1E63}"/>
              </a:ext>
            </a:extLst>
          </p:cNvPr>
          <p:cNvSpPr/>
          <p:nvPr/>
        </p:nvSpPr>
        <p:spPr>
          <a:xfrm>
            <a:off x="5717666" y="5722904"/>
            <a:ext cx="6363804" cy="535947"/>
          </a:xfrm>
          <a:prstGeom prst="roundRect">
            <a:avLst/>
          </a:prstGeom>
          <a:solidFill>
            <a:schemeClr val="accent2">
              <a:lumMod val="20000"/>
              <a:lumOff val="80000"/>
            </a:schemeClr>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just">
              <a:spcAft>
                <a:spcPts val="800"/>
              </a:spcAft>
            </a:pPr>
            <a:r>
              <a:rPr lang="en-GB" sz="1400" b="1" kern="100" dirty="0">
                <a:solidFill>
                  <a:schemeClr val="tx1">
                    <a:lumMod val="95000"/>
                    <a:lumOff val="5000"/>
                  </a:schemeClr>
                </a:solidFill>
                <a:latin typeface="Aptos" panose="020B0004020202020204" pitchFamily="34" charset="0"/>
                <a:ea typeface="DengXian" panose="02010600030101010101" pitchFamily="2" charset="-122"/>
                <a:cs typeface="Arial" panose="020B0604020202020204" pitchFamily="34" charset="0"/>
              </a:rPr>
              <a:t>11. </a:t>
            </a:r>
            <a:r>
              <a:rPr lang="en-GB" sz="1400" dirty="0">
                <a:solidFill>
                  <a:schemeClr val="tx1">
                    <a:lumMod val="95000"/>
                    <a:lumOff val="5000"/>
                  </a:schemeClr>
                </a:solidFill>
                <a:effectLst/>
                <a:latin typeface="Aptos" panose="020B0004020202020204" pitchFamily="34" charset="0"/>
                <a:ea typeface="DengXian" panose="02010600030101010101" pitchFamily="2" charset="-122"/>
                <a:cs typeface="Arial" panose="020B0604020202020204" pitchFamily="34" charset="0"/>
              </a:rPr>
              <a:t>ensure individuals do not feel they have been manipulated or are unable to prevent the threat. </a:t>
            </a:r>
            <a:endParaRPr lang="en-GB" sz="1400" kern="100" dirty="0">
              <a:solidFill>
                <a:schemeClr val="tx1">
                  <a:lumMod val="95000"/>
                  <a:lumOff val="5000"/>
                </a:schemeClr>
              </a:solidFill>
              <a:effectLst/>
              <a:latin typeface="Aptos" panose="020B0004020202020204" pitchFamily="34" charset="0"/>
              <a:ea typeface="DengXian" panose="02010600030101010101" pitchFamily="2" charset="-122"/>
              <a:cs typeface="Arial" panose="020B0604020202020204" pitchFamily="34" charset="0"/>
            </a:endParaRPr>
          </a:p>
        </p:txBody>
      </p:sp>
    </p:spTree>
    <p:extLst>
      <p:ext uri="{BB962C8B-B14F-4D97-AF65-F5344CB8AC3E}">
        <p14:creationId xmlns:p14="http://schemas.microsoft.com/office/powerpoint/2010/main" val="4268673316"/>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15A52D7-14A4-EADF-BA8E-212F0B490877}"/>
              </a:ext>
            </a:extLst>
          </p:cNvPr>
          <p:cNvSpPr>
            <a:spLocks noGrp="1"/>
          </p:cNvSpPr>
          <p:nvPr>
            <p:ph type="title"/>
          </p:nvPr>
        </p:nvSpPr>
        <p:spPr>
          <a:xfrm>
            <a:off x="9278816" y="886465"/>
            <a:ext cx="2913184" cy="719666"/>
          </a:xfrm>
        </p:spPr>
        <p:txBody>
          <a:bodyPr>
            <a:noAutofit/>
          </a:bodyPr>
          <a:lstStyle/>
          <a:p>
            <a:pPr algn="ctr"/>
            <a:r>
              <a:rPr lang="en-GB" sz="3200" b="1" dirty="0"/>
              <a:t>Key factors influencing behaviour change</a:t>
            </a:r>
          </a:p>
        </p:txBody>
      </p:sp>
      <p:sp>
        <p:nvSpPr>
          <p:cNvPr id="4" name="Footer Placeholder 3">
            <a:extLst>
              <a:ext uri="{FF2B5EF4-FFF2-40B4-BE49-F238E27FC236}">
                <a16:creationId xmlns:a16="http://schemas.microsoft.com/office/drawing/2014/main" id="{DDE3BE0A-58C2-0CE9-52E1-42DE60755F2E}"/>
              </a:ext>
            </a:extLst>
          </p:cNvPr>
          <p:cNvSpPr>
            <a:spLocks noGrp="1"/>
          </p:cNvSpPr>
          <p:nvPr>
            <p:ph type="ftr" sz="quarter" idx="11"/>
          </p:nvPr>
        </p:nvSpPr>
        <p:spPr/>
        <p:txBody>
          <a:bodyPr/>
          <a:lstStyle/>
          <a:p>
            <a:r>
              <a:rPr lang="en-GB"/>
              <a:t>Dr Simona Ferraraccio</a:t>
            </a:r>
          </a:p>
        </p:txBody>
      </p:sp>
      <p:sp>
        <p:nvSpPr>
          <p:cNvPr id="5" name="Slide Number Placeholder 4">
            <a:extLst>
              <a:ext uri="{FF2B5EF4-FFF2-40B4-BE49-F238E27FC236}">
                <a16:creationId xmlns:a16="http://schemas.microsoft.com/office/drawing/2014/main" id="{8F327AF4-79E3-7C59-8FE5-EA0A929CAE2F}"/>
              </a:ext>
            </a:extLst>
          </p:cNvPr>
          <p:cNvSpPr>
            <a:spLocks noGrp="1"/>
          </p:cNvSpPr>
          <p:nvPr>
            <p:ph type="sldNum" sz="quarter" idx="12"/>
          </p:nvPr>
        </p:nvSpPr>
        <p:spPr/>
        <p:txBody>
          <a:bodyPr/>
          <a:lstStyle/>
          <a:p>
            <a:fld id="{DAF5AA2D-ED6E-446B-B9F8-1F64F74EAEAC}" type="slidenum">
              <a:rPr lang="en-GB" smtClean="0"/>
              <a:t>10</a:t>
            </a:fld>
            <a:endParaRPr lang="en-GB"/>
          </a:p>
        </p:txBody>
      </p:sp>
      <p:pic>
        <p:nvPicPr>
          <p:cNvPr id="6" name="Picture 5" descr="A black and yellow logo&#10;&#10;Description automatically generated">
            <a:extLst>
              <a:ext uri="{FF2B5EF4-FFF2-40B4-BE49-F238E27FC236}">
                <a16:creationId xmlns:a16="http://schemas.microsoft.com/office/drawing/2014/main" id="{E2737337-1FEB-C05D-0DB5-C02933B7A152}"/>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6077307"/>
            <a:ext cx="1405247" cy="780693"/>
          </a:xfrm>
          <a:prstGeom prst="rect">
            <a:avLst/>
          </a:prstGeom>
        </p:spPr>
      </p:pic>
      <p:grpSp>
        <p:nvGrpSpPr>
          <p:cNvPr id="8" name="Group 7">
            <a:extLst>
              <a:ext uri="{FF2B5EF4-FFF2-40B4-BE49-F238E27FC236}">
                <a16:creationId xmlns:a16="http://schemas.microsoft.com/office/drawing/2014/main" id="{AB0EF6E3-24D8-12BB-C489-3C9767B24F5A}"/>
              </a:ext>
            </a:extLst>
          </p:cNvPr>
          <p:cNvGrpSpPr/>
          <p:nvPr/>
        </p:nvGrpSpPr>
        <p:grpSpPr>
          <a:xfrm>
            <a:off x="0" y="-55133"/>
            <a:ext cx="9495692" cy="6012896"/>
            <a:chOff x="0" y="-55133"/>
            <a:chExt cx="9495692" cy="6012896"/>
          </a:xfrm>
        </p:grpSpPr>
        <p:sp>
          <p:nvSpPr>
            <p:cNvPr id="9" name="Freeform: Shape 8">
              <a:extLst>
                <a:ext uri="{FF2B5EF4-FFF2-40B4-BE49-F238E27FC236}">
                  <a16:creationId xmlns:a16="http://schemas.microsoft.com/office/drawing/2014/main" id="{99319309-D0A9-8784-3694-F062E68DC1BE}"/>
                </a:ext>
              </a:extLst>
            </p:cNvPr>
            <p:cNvSpPr/>
            <p:nvPr/>
          </p:nvSpPr>
          <p:spPr>
            <a:xfrm>
              <a:off x="0" y="190760"/>
              <a:ext cx="9495692" cy="467468"/>
            </a:xfrm>
            <a:custGeom>
              <a:avLst/>
              <a:gdLst>
                <a:gd name="connsiteX0" fmla="*/ 0 w 9296831"/>
                <a:gd name="connsiteY0" fmla="*/ 0 h 467468"/>
                <a:gd name="connsiteX1" fmla="*/ 9296831 w 9296831"/>
                <a:gd name="connsiteY1" fmla="*/ 0 h 467468"/>
                <a:gd name="connsiteX2" fmla="*/ 9296831 w 9296831"/>
                <a:gd name="connsiteY2" fmla="*/ 467468 h 467468"/>
                <a:gd name="connsiteX3" fmla="*/ 0 w 9296831"/>
                <a:gd name="connsiteY3" fmla="*/ 467468 h 467468"/>
                <a:gd name="connsiteX4" fmla="*/ 0 w 9296831"/>
                <a:gd name="connsiteY4" fmla="*/ 0 h 467468"/>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9296831" h="467468">
                  <a:moveTo>
                    <a:pt x="0" y="0"/>
                  </a:moveTo>
                  <a:lnTo>
                    <a:pt x="9296831" y="0"/>
                  </a:lnTo>
                  <a:lnTo>
                    <a:pt x="9296831" y="467468"/>
                  </a:lnTo>
                  <a:lnTo>
                    <a:pt x="0" y="467468"/>
                  </a:lnTo>
                  <a:lnTo>
                    <a:pt x="0" y="0"/>
                  </a:lnTo>
                  <a:close/>
                </a:path>
              </a:pathLst>
            </a:custGeom>
          </p:spPr>
          <p:style>
            <a:lnRef idx="2">
              <a:schemeClr val="accent1">
                <a:hueOff val="0"/>
                <a:satOff val="0"/>
                <a:lumOff val="0"/>
                <a:alphaOff val="0"/>
              </a:schemeClr>
            </a:lnRef>
            <a:fillRef idx="1">
              <a:schemeClr val="accent1">
                <a:alpha val="90000"/>
                <a:tint val="40000"/>
                <a:hueOff val="0"/>
                <a:satOff val="0"/>
                <a:lumOff val="0"/>
                <a:alphaOff val="0"/>
              </a:schemeClr>
            </a:fillRef>
            <a:effectRef idx="0">
              <a:schemeClr val="accent1">
                <a:alpha val="90000"/>
                <a:tint val="40000"/>
                <a:hueOff val="0"/>
                <a:satOff val="0"/>
                <a:lumOff val="0"/>
                <a:alphaOff val="0"/>
              </a:schemeClr>
            </a:effectRef>
            <a:fontRef idx="minor">
              <a:schemeClr val="dk1">
                <a:hueOff val="0"/>
                <a:satOff val="0"/>
                <a:lumOff val="0"/>
                <a:alphaOff val="0"/>
              </a:schemeClr>
            </a:fontRef>
          </p:style>
          <p:txBody>
            <a:bodyPr spcFirstLastPara="0" vert="horz" wrap="square" lIns="721537" tIns="229108" rIns="721537" bIns="78232" numCol="1" spcCol="1270" anchor="t" anchorCtr="0">
              <a:noAutofit/>
            </a:bodyPr>
            <a:lstStyle/>
            <a:p>
              <a:pPr marL="57150" lvl="1" indent="-57150" algn="l" defTabSz="488950">
                <a:lnSpc>
                  <a:spcPct val="90000"/>
                </a:lnSpc>
                <a:spcBef>
                  <a:spcPct val="0"/>
                </a:spcBef>
                <a:spcAft>
                  <a:spcPct val="15000"/>
                </a:spcAft>
                <a:buChar char="•"/>
              </a:pPr>
              <a:r>
                <a:rPr lang="en-GB" sz="1400" kern="1200" dirty="0"/>
                <a:t>Continuous learning programs, workshops, and simulation-based training help reinforce new behaviours.</a:t>
              </a:r>
            </a:p>
          </p:txBody>
        </p:sp>
        <p:sp>
          <p:nvSpPr>
            <p:cNvPr id="10" name="Freeform: Shape 9">
              <a:extLst>
                <a:ext uri="{FF2B5EF4-FFF2-40B4-BE49-F238E27FC236}">
                  <a16:creationId xmlns:a16="http://schemas.microsoft.com/office/drawing/2014/main" id="{01D7550B-5CAC-A8A0-18EA-2319E6F7E246}"/>
                </a:ext>
              </a:extLst>
            </p:cNvPr>
            <p:cNvSpPr/>
            <p:nvPr/>
          </p:nvSpPr>
          <p:spPr>
            <a:xfrm>
              <a:off x="464841" y="-55133"/>
              <a:ext cx="6507781" cy="442800"/>
            </a:xfrm>
            <a:custGeom>
              <a:avLst/>
              <a:gdLst>
                <a:gd name="connsiteX0" fmla="*/ 0 w 6507781"/>
                <a:gd name="connsiteY0" fmla="*/ 73801 h 442800"/>
                <a:gd name="connsiteX1" fmla="*/ 73801 w 6507781"/>
                <a:gd name="connsiteY1" fmla="*/ 0 h 442800"/>
                <a:gd name="connsiteX2" fmla="*/ 6433980 w 6507781"/>
                <a:gd name="connsiteY2" fmla="*/ 0 h 442800"/>
                <a:gd name="connsiteX3" fmla="*/ 6507781 w 6507781"/>
                <a:gd name="connsiteY3" fmla="*/ 73801 h 442800"/>
                <a:gd name="connsiteX4" fmla="*/ 6507781 w 6507781"/>
                <a:gd name="connsiteY4" fmla="*/ 368999 h 442800"/>
                <a:gd name="connsiteX5" fmla="*/ 6433980 w 6507781"/>
                <a:gd name="connsiteY5" fmla="*/ 442800 h 442800"/>
                <a:gd name="connsiteX6" fmla="*/ 73801 w 6507781"/>
                <a:gd name="connsiteY6" fmla="*/ 442800 h 442800"/>
                <a:gd name="connsiteX7" fmla="*/ 0 w 6507781"/>
                <a:gd name="connsiteY7" fmla="*/ 368999 h 442800"/>
                <a:gd name="connsiteX8" fmla="*/ 0 w 6507781"/>
                <a:gd name="connsiteY8" fmla="*/ 73801 h 4428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6507781" h="442800">
                  <a:moveTo>
                    <a:pt x="0" y="73801"/>
                  </a:moveTo>
                  <a:cubicBezTo>
                    <a:pt x="0" y="33042"/>
                    <a:pt x="33042" y="0"/>
                    <a:pt x="73801" y="0"/>
                  </a:cubicBezTo>
                  <a:lnTo>
                    <a:pt x="6433980" y="0"/>
                  </a:lnTo>
                  <a:cubicBezTo>
                    <a:pt x="6474739" y="0"/>
                    <a:pt x="6507781" y="33042"/>
                    <a:pt x="6507781" y="73801"/>
                  </a:cubicBezTo>
                  <a:lnTo>
                    <a:pt x="6507781" y="368999"/>
                  </a:lnTo>
                  <a:cubicBezTo>
                    <a:pt x="6507781" y="409758"/>
                    <a:pt x="6474739" y="442800"/>
                    <a:pt x="6433980" y="442800"/>
                  </a:cubicBezTo>
                  <a:lnTo>
                    <a:pt x="73801" y="442800"/>
                  </a:lnTo>
                  <a:cubicBezTo>
                    <a:pt x="33042" y="442800"/>
                    <a:pt x="0" y="409758"/>
                    <a:pt x="0" y="368999"/>
                  </a:cubicBezTo>
                  <a:lnTo>
                    <a:pt x="0" y="73801"/>
                  </a:lnTo>
                  <a:close/>
                </a:path>
              </a:pathLst>
            </a:custGeom>
          </p:spPr>
          <p:style>
            <a:lnRef idx="2">
              <a:schemeClr val="accent1">
                <a:shade val="80000"/>
                <a:hueOff val="0"/>
                <a:satOff val="0"/>
                <a:lumOff val="0"/>
                <a:alphaOff val="0"/>
              </a:schemeClr>
            </a:lnRef>
            <a:fillRef idx="1">
              <a:schemeClr val="lt1">
                <a:hueOff val="0"/>
                <a:satOff val="0"/>
                <a:lumOff val="0"/>
                <a:alphaOff val="0"/>
              </a:schemeClr>
            </a:fillRef>
            <a:effectRef idx="0">
              <a:schemeClr val="lt1">
                <a:hueOff val="0"/>
                <a:satOff val="0"/>
                <a:lumOff val="0"/>
                <a:alphaOff val="0"/>
              </a:schemeClr>
            </a:effectRef>
            <a:fontRef idx="minor">
              <a:schemeClr val="dk1">
                <a:hueOff val="0"/>
                <a:satOff val="0"/>
                <a:lumOff val="0"/>
                <a:alphaOff val="0"/>
              </a:schemeClr>
            </a:fontRef>
          </p:style>
          <p:txBody>
            <a:bodyPr spcFirstLastPara="0" vert="horz" wrap="square" lIns="267595" tIns="21616" rIns="267595" bIns="21616" numCol="1" spcCol="1270" anchor="ctr" anchorCtr="0">
              <a:noAutofit/>
            </a:bodyPr>
            <a:lstStyle/>
            <a:p>
              <a:pPr marL="0" lvl="0" indent="0" algn="l" defTabSz="488950">
                <a:lnSpc>
                  <a:spcPct val="90000"/>
                </a:lnSpc>
                <a:spcBef>
                  <a:spcPct val="0"/>
                </a:spcBef>
                <a:spcAft>
                  <a:spcPct val="35000"/>
                </a:spcAft>
                <a:buNone/>
              </a:pPr>
              <a:r>
                <a:rPr lang="en-GB" sz="2000" b="1" kern="1200" dirty="0"/>
                <a:t>EDUCATION &amp; TRAINING</a:t>
              </a:r>
            </a:p>
          </p:txBody>
        </p:sp>
        <p:sp>
          <p:nvSpPr>
            <p:cNvPr id="11" name="Freeform: Shape 10">
              <a:extLst>
                <a:ext uri="{FF2B5EF4-FFF2-40B4-BE49-F238E27FC236}">
                  <a16:creationId xmlns:a16="http://schemas.microsoft.com/office/drawing/2014/main" id="{784905E3-464D-4F1A-B433-F077040E3253}"/>
                </a:ext>
              </a:extLst>
            </p:cNvPr>
            <p:cNvSpPr/>
            <p:nvPr/>
          </p:nvSpPr>
          <p:spPr>
            <a:xfrm>
              <a:off x="0" y="966280"/>
              <a:ext cx="9495692" cy="467469"/>
            </a:xfrm>
            <a:custGeom>
              <a:avLst/>
              <a:gdLst>
                <a:gd name="connsiteX0" fmla="*/ 0 w 9296831"/>
                <a:gd name="connsiteY0" fmla="*/ 0 h 637875"/>
                <a:gd name="connsiteX1" fmla="*/ 9296831 w 9296831"/>
                <a:gd name="connsiteY1" fmla="*/ 0 h 637875"/>
                <a:gd name="connsiteX2" fmla="*/ 9296831 w 9296831"/>
                <a:gd name="connsiteY2" fmla="*/ 637875 h 637875"/>
                <a:gd name="connsiteX3" fmla="*/ 0 w 9296831"/>
                <a:gd name="connsiteY3" fmla="*/ 637875 h 637875"/>
                <a:gd name="connsiteX4" fmla="*/ 0 w 9296831"/>
                <a:gd name="connsiteY4" fmla="*/ 0 h 637875"/>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9296831" h="637875">
                  <a:moveTo>
                    <a:pt x="0" y="0"/>
                  </a:moveTo>
                  <a:lnTo>
                    <a:pt x="9296831" y="0"/>
                  </a:lnTo>
                  <a:lnTo>
                    <a:pt x="9296831" y="637875"/>
                  </a:lnTo>
                  <a:lnTo>
                    <a:pt x="0" y="637875"/>
                  </a:lnTo>
                  <a:lnTo>
                    <a:pt x="0" y="0"/>
                  </a:lnTo>
                  <a:close/>
                </a:path>
              </a:pathLst>
            </a:custGeom>
          </p:spPr>
          <p:style>
            <a:lnRef idx="2">
              <a:schemeClr val="accent1">
                <a:hueOff val="0"/>
                <a:satOff val="0"/>
                <a:lumOff val="0"/>
                <a:alphaOff val="0"/>
              </a:schemeClr>
            </a:lnRef>
            <a:fillRef idx="1">
              <a:schemeClr val="accent1">
                <a:alpha val="90000"/>
                <a:tint val="40000"/>
                <a:hueOff val="0"/>
                <a:satOff val="0"/>
                <a:lumOff val="0"/>
                <a:alphaOff val="0"/>
              </a:schemeClr>
            </a:fillRef>
            <a:effectRef idx="0">
              <a:schemeClr val="accent1">
                <a:alpha val="90000"/>
                <a:tint val="40000"/>
                <a:hueOff val="0"/>
                <a:satOff val="0"/>
                <a:lumOff val="0"/>
                <a:alphaOff val="0"/>
              </a:schemeClr>
            </a:effectRef>
            <a:fontRef idx="minor">
              <a:schemeClr val="dk1">
                <a:hueOff val="0"/>
                <a:satOff val="0"/>
                <a:lumOff val="0"/>
                <a:alphaOff val="0"/>
              </a:schemeClr>
            </a:fontRef>
          </p:style>
          <p:txBody>
            <a:bodyPr spcFirstLastPara="0" vert="horz" wrap="square" lIns="721537" tIns="229108" rIns="721537" bIns="78232" numCol="1" spcCol="1270" anchor="t" anchorCtr="0">
              <a:noAutofit/>
            </a:bodyPr>
            <a:lstStyle/>
            <a:p>
              <a:pPr marL="57150" lvl="1" indent="-57150" algn="l" defTabSz="488950">
                <a:lnSpc>
                  <a:spcPct val="90000"/>
                </a:lnSpc>
                <a:spcBef>
                  <a:spcPct val="0"/>
                </a:spcBef>
                <a:spcAft>
                  <a:spcPct val="15000"/>
                </a:spcAft>
                <a:buChar char="•"/>
              </a:pPr>
              <a:r>
                <a:rPr lang="en-GB" sz="1400" kern="1200"/>
                <a:t>Leaders who model desired behaviours influence staff adherence and commitment.</a:t>
              </a:r>
            </a:p>
          </p:txBody>
        </p:sp>
        <p:sp>
          <p:nvSpPr>
            <p:cNvPr id="12" name="Freeform: Shape 11">
              <a:extLst>
                <a:ext uri="{FF2B5EF4-FFF2-40B4-BE49-F238E27FC236}">
                  <a16:creationId xmlns:a16="http://schemas.microsoft.com/office/drawing/2014/main" id="{6BCDD9CE-1223-0145-9F7D-EC74C1C41AB9}"/>
                </a:ext>
              </a:extLst>
            </p:cNvPr>
            <p:cNvSpPr/>
            <p:nvPr/>
          </p:nvSpPr>
          <p:spPr>
            <a:xfrm>
              <a:off x="464841" y="714736"/>
              <a:ext cx="6507781" cy="442800"/>
            </a:xfrm>
            <a:custGeom>
              <a:avLst/>
              <a:gdLst>
                <a:gd name="connsiteX0" fmla="*/ 0 w 6507781"/>
                <a:gd name="connsiteY0" fmla="*/ 73801 h 442800"/>
                <a:gd name="connsiteX1" fmla="*/ 73801 w 6507781"/>
                <a:gd name="connsiteY1" fmla="*/ 0 h 442800"/>
                <a:gd name="connsiteX2" fmla="*/ 6433980 w 6507781"/>
                <a:gd name="connsiteY2" fmla="*/ 0 h 442800"/>
                <a:gd name="connsiteX3" fmla="*/ 6507781 w 6507781"/>
                <a:gd name="connsiteY3" fmla="*/ 73801 h 442800"/>
                <a:gd name="connsiteX4" fmla="*/ 6507781 w 6507781"/>
                <a:gd name="connsiteY4" fmla="*/ 368999 h 442800"/>
                <a:gd name="connsiteX5" fmla="*/ 6433980 w 6507781"/>
                <a:gd name="connsiteY5" fmla="*/ 442800 h 442800"/>
                <a:gd name="connsiteX6" fmla="*/ 73801 w 6507781"/>
                <a:gd name="connsiteY6" fmla="*/ 442800 h 442800"/>
                <a:gd name="connsiteX7" fmla="*/ 0 w 6507781"/>
                <a:gd name="connsiteY7" fmla="*/ 368999 h 442800"/>
                <a:gd name="connsiteX8" fmla="*/ 0 w 6507781"/>
                <a:gd name="connsiteY8" fmla="*/ 73801 h 4428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6507781" h="442800">
                  <a:moveTo>
                    <a:pt x="0" y="73801"/>
                  </a:moveTo>
                  <a:cubicBezTo>
                    <a:pt x="0" y="33042"/>
                    <a:pt x="33042" y="0"/>
                    <a:pt x="73801" y="0"/>
                  </a:cubicBezTo>
                  <a:lnTo>
                    <a:pt x="6433980" y="0"/>
                  </a:lnTo>
                  <a:cubicBezTo>
                    <a:pt x="6474739" y="0"/>
                    <a:pt x="6507781" y="33042"/>
                    <a:pt x="6507781" y="73801"/>
                  </a:cubicBezTo>
                  <a:lnTo>
                    <a:pt x="6507781" y="368999"/>
                  </a:lnTo>
                  <a:cubicBezTo>
                    <a:pt x="6507781" y="409758"/>
                    <a:pt x="6474739" y="442800"/>
                    <a:pt x="6433980" y="442800"/>
                  </a:cubicBezTo>
                  <a:lnTo>
                    <a:pt x="73801" y="442800"/>
                  </a:lnTo>
                  <a:cubicBezTo>
                    <a:pt x="33042" y="442800"/>
                    <a:pt x="0" y="409758"/>
                    <a:pt x="0" y="368999"/>
                  </a:cubicBezTo>
                  <a:lnTo>
                    <a:pt x="0" y="73801"/>
                  </a:lnTo>
                  <a:close/>
                </a:path>
              </a:pathLst>
            </a:custGeom>
          </p:spPr>
          <p:style>
            <a:lnRef idx="2">
              <a:schemeClr val="accent1">
                <a:shade val="80000"/>
                <a:hueOff val="0"/>
                <a:satOff val="0"/>
                <a:lumOff val="0"/>
                <a:alphaOff val="0"/>
              </a:schemeClr>
            </a:lnRef>
            <a:fillRef idx="1">
              <a:schemeClr val="lt1">
                <a:hueOff val="0"/>
                <a:satOff val="0"/>
                <a:lumOff val="0"/>
                <a:alphaOff val="0"/>
              </a:schemeClr>
            </a:fillRef>
            <a:effectRef idx="0">
              <a:schemeClr val="lt1">
                <a:hueOff val="0"/>
                <a:satOff val="0"/>
                <a:lumOff val="0"/>
                <a:alphaOff val="0"/>
              </a:schemeClr>
            </a:effectRef>
            <a:fontRef idx="minor">
              <a:schemeClr val="dk1">
                <a:hueOff val="0"/>
                <a:satOff val="0"/>
                <a:lumOff val="0"/>
                <a:alphaOff val="0"/>
              </a:schemeClr>
            </a:fontRef>
          </p:style>
          <p:txBody>
            <a:bodyPr spcFirstLastPara="0" vert="horz" wrap="square" lIns="267595" tIns="21616" rIns="267595" bIns="21616" numCol="1" spcCol="1270" anchor="ctr" anchorCtr="0">
              <a:noAutofit/>
            </a:bodyPr>
            <a:lstStyle/>
            <a:p>
              <a:pPr marL="0" lvl="0" indent="0" algn="l" defTabSz="488950">
                <a:lnSpc>
                  <a:spcPct val="90000"/>
                </a:lnSpc>
                <a:spcBef>
                  <a:spcPct val="0"/>
                </a:spcBef>
                <a:spcAft>
                  <a:spcPct val="35000"/>
                </a:spcAft>
                <a:buNone/>
              </a:pPr>
              <a:r>
                <a:rPr lang="en-GB" sz="2000" b="1" kern="1200" dirty="0"/>
                <a:t>LEADERSHIP &amp; ROLE MODELLING</a:t>
              </a:r>
            </a:p>
          </p:txBody>
        </p:sp>
        <p:sp>
          <p:nvSpPr>
            <p:cNvPr id="13" name="Freeform: Shape 12">
              <a:extLst>
                <a:ext uri="{FF2B5EF4-FFF2-40B4-BE49-F238E27FC236}">
                  <a16:creationId xmlns:a16="http://schemas.microsoft.com/office/drawing/2014/main" id="{7A9A2911-0F78-0CAA-488D-E3AC338F8532}"/>
                </a:ext>
              </a:extLst>
            </p:cNvPr>
            <p:cNvSpPr/>
            <p:nvPr/>
          </p:nvSpPr>
          <p:spPr>
            <a:xfrm>
              <a:off x="0" y="1926652"/>
              <a:ext cx="9495692" cy="467470"/>
            </a:xfrm>
            <a:custGeom>
              <a:avLst/>
              <a:gdLst>
                <a:gd name="connsiteX0" fmla="*/ 0 w 9296831"/>
                <a:gd name="connsiteY0" fmla="*/ 0 h 637875"/>
                <a:gd name="connsiteX1" fmla="*/ 9296831 w 9296831"/>
                <a:gd name="connsiteY1" fmla="*/ 0 h 637875"/>
                <a:gd name="connsiteX2" fmla="*/ 9296831 w 9296831"/>
                <a:gd name="connsiteY2" fmla="*/ 637875 h 637875"/>
                <a:gd name="connsiteX3" fmla="*/ 0 w 9296831"/>
                <a:gd name="connsiteY3" fmla="*/ 637875 h 637875"/>
                <a:gd name="connsiteX4" fmla="*/ 0 w 9296831"/>
                <a:gd name="connsiteY4" fmla="*/ 0 h 637875"/>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9296831" h="637875">
                  <a:moveTo>
                    <a:pt x="0" y="0"/>
                  </a:moveTo>
                  <a:lnTo>
                    <a:pt x="9296831" y="0"/>
                  </a:lnTo>
                  <a:lnTo>
                    <a:pt x="9296831" y="637875"/>
                  </a:lnTo>
                  <a:lnTo>
                    <a:pt x="0" y="637875"/>
                  </a:lnTo>
                  <a:lnTo>
                    <a:pt x="0" y="0"/>
                  </a:lnTo>
                  <a:close/>
                </a:path>
              </a:pathLst>
            </a:custGeom>
          </p:spPr>
          <p:style>
            <a:lnRef idx="2">
              <a:schemeClr val="accent1">
                <a:hueOff val="0"/>
                <a:satOff val="0"/>
                <a:lumOff val="0"/>
                <a:alphaOff val="0"/>
              </a:schemeClr>
            </a:lnRef>
            <a:fillRef idx="1">
              <a:schemeClr val="accent1">
                <a:alpha val="90000"/>
                <a:tint val="40000"/>
                <a:hueOff val="0"/>
                <a:satOff val="0"/>
                <a:lumOff val="0"/>
                <a:alphaOff val="0"/>
              </a:schemeClr>
            </a:fillRef>
            <a:effectRef idx="0">
              <a:schemeClr val="accent1">
                <a:alpha val="90000"/>
                <a:tint val="40000"/>
                <a:hueOff val="0"/>
                <a:satOff val="0"/>
                <a:lumOff val="0"/>
                <a:alphaOff val="0"/>
              </a:schemeClr>
            </a:effectRef>
            <a:fontRef idx="minor">
              <a:schemeClr val="dk1">
                <a:hueOff val="0"/>
                <a:satOff val="0"/>
                <a:lumOff val="0"/>
                <a:alphaOff val="0"/>
              </a:schemeClr>
            </a:fontRef>
          </p:style>
          <p:txBody>
            <a:bodyPr spcFirstLastPara="0" vert="horz" wrap="square" lIns="721537" tIns="229108" rIns="721537" bIns="78232" numCol="1" spcCol="1270" anchor="t" anchorCtr="0">
              <a:noAutofit/>
            </a:bodyPr>
            <a:lstStyle/>
            <a:p>
              <a:pPr marL="57150" lvl="1" indent="-57150" algn="l" defTabSz="488950">
                <a:lnSpc>
                  <a:spcPct val="90000"/>
                </a:lnSpc>
                <a:spcBef>
                  <a:spcPct val="0"/>
                </a:spcBef>
                <a:spcAft>
                  <a:spcPct val="15000"/>
                </a:spcAft>
                <a:buFont typeface="Arial" panose="020B0604020202020204" pitchFamily="34" charset="0"/>
                <a:buChar char="•"/>
              </a:pPr>
              <a:r>
                <a:rPr lang="en-GB" sz="1400" kern="1200" dirty="0"/>
                <a:t>A supportive, patient-centred culture fosters openness to change.</a:t>
              </a:r>
            </a:p>
          </p:txBody>
        </p:sp>
        <p:sp>
          <p:nvSpPr>
            <p:cNvPr id="14" name="Freeform: Shape 13">
              <a:extLst>
                <a:ext uri="{FF2B5EF4-FFF2-40B4-BE49-F238E27FC236}">
                  <a16:creationId xmlns:a16="http://schemas.microsoft.com/office/drawing/2014/main" id="{AE917E52-2E39-2EF0-BF52-D118E8C6A597}"/>
                </a:ext>
              </a:extLst>
            </p:cNvPr>
            <p:cNvSpPr/>
            <p:nvPr/>
          </p:nvSpPr>
          <p:spPr>
            <a:xfrm>
              <a:off x="464841" y="1655011"/>
              <a:ext cx="6507781" cy="442800"/>
            </a:xfrm>
            <a:custGeom>
              <a:avLst/>
              <a:gdLst>
                <a:gd name="connsiteX0" fmla="*/ 0 w 6507781"/>
                <a:gd name="connsiteY0" fmla="*/ 73801 h 442800"/>
                <a:gd name="connsiteX1" fmla="*/ 73801 w 6507781"/>
                <a:gd name="connsiteY1" fmla="*/ 0 h 442800"/>
                <a:gd name="connsiteX2" fmla="*/ 6433980 w 6507781"/>
                <a:gd name="connsiteY2" fmla="*/ 0 h 442800"/>
                <a:gd name="connsiteX3" fmla="*/ 6507781 w 6507781"/>
                <a:gd name="connsiteY3" fmla="*/ 73801 h 442800"/>
                <a:gd name="connsiteX4" fmla="*/ 6507781 w 6507781"/>
                <a:gd name="connsiteY4" fmla="*/ 368999 h 442800"/>
                <a:gd name="connsiteX5" fmla="*/ 6433980 w 6507781"/>
                <a:gd name="connsiteY5" fmla="*/ 442800 h 442800"/>
                <a:gd name="connsiteX6" fmla="*/ 73801 w 6507781"/>
                <a:gd name="connsiteY6" fmla="*/ 442800 h 442800"/>
                <a:gd name="connsiteX7" fmla="*/ 0 w 6507781"/>
                <a:gd name="connsiteY7" fmla="*/ 368999 h 442800"/>
                <a:gd name="connsiteX8" fmla="*/ 0 w 6507781"/>
                <a:gd name="connsiteY8" fmla="*/ 73801 h 4428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6507781" h="442800">
                  <a:moveTo>
                    <a:pt x="0" y="73801"/>
                  </a:moveTo>
                  <a:cubicBezTo>
                    <a:pt x="0" y="33042"/>
                    <a:pt x="33042" y="0"/>
                    <a:pt x="73801" y="0"/>
                  </a:cubicBezTo>
                  <a:lnTo>
                    <a:pt x="6433980" y="0"/>
                  </a:lnTo>
                  <a:cubicBezTo>
                    <a:pt x="6474739" y="0"/>
                    <a:pt x="6507781" y="33042"/>
                    <a:pt x="6507781" y="73801"/>
                  </a:cubicBezTo>
                  <a:lnTo>
                    <a:pt x="6507781" y="368999"/>
                  </a:lnTo>
                  <a:cubicBezTo>
                    <a:pt x="6507781" y="409758"/>
                    <a:pt x="6474739" y="442800"/>
                    <a:pt x="6433980" y="442800"/>
                  </a:cubicBezTo>
                  <a:lnTo>
                    <a:pt x="73801" y="442800"/>
                  </a:lnTo>
                  <a:cubicBezTo>
                    <a:pt x="33042" y="442800"/>
                    <a:pt x="0" y="409758"/>
                    <a:pt x="0" y="368999"/>
                  </a:cubicBezTo>
                  <a:lnTo>
                    <a:pt x="0" y="73801"/>
                  </a:lnTo>
                  <a:close/>
                </a:path>
              </a:pathLst>
            </a:custGeom>
          </p:spPr>
          <p:style>
            <a:lnRef idx="2">
              <a:schemeClr val="accent1">
                <a:shade val="80000"/>
                <a:hueOff val="0"/>
                <a:satOff val="0"/>
                <a:lumOff val="0"/>
                <a:alphaOff val="0"/>
              </a:schemeClr>
            </a:lnRef>
            <a:fillRef idx="1">
              <a:schemeClr val="lt1">
                <a:hueOff val="0"/>
                <a:satOff val="0"/>
                <a:lumOff val="0"/>
                <a:alphaOff val="0"/>
              </a:schemeClr>
            </a:fillRef>
            <a:effectRef idx="0">
              <a:schemeClr val="lt1">
                <a:hueOff val="0"/>
                <a:satOff val="0"/>
                <a:lumOff val="0"/>
                <a:alphaOff val="0"/>
              </a:schemeClr>
            </a:effectRef>
            <a:fontRef idx="minor">
              <a:schemeClr val="dk1">
                <a:hueOff val="0"/>
                <a:satOff val="0"/>
                <a:lumOff val="0"/>
                <a:alphaOff val="0"/>
              </a:schemeClr>
            </a:fontRef>
          </p:style>
          <p:txBody>
            <a:bodyPr spcFirstLastPara="0" vert="horz" wrap="square" lIns="267595" tIns="21616" rIns="267595" bIns="21616" numCol="1" spcCol="1270" anchor="ctr" anchorCtr="0">
              <a:noAutofit/>
            </a:bodyPr>
            <a:lstStyle/>
            <a:p>
              <a:pPr marL="0" lvl="0" indent="0" algn="l" defTabSz="488950">
                <a:lnSpc>
                  <a:spcPct val="90000"/>
                </a:lnSpc>
                <a:spcBef>
                  <a:spcPct val="0"/>
                </a:spcBef>
                <a:spcAft>
                  <a:spcPct val="35000"/>
                </a:spcAft>
                <a:buNone/>
              </a:pPr>
              <a:r>
                <a:rPr lang="en-GB" sz="2000" b="1" kern="1200" dirty="0"/>
                <a:t>WORKPLACE CULTURE</a:t>
              </a:r>
            </a:p>
          </p:txBody>
        </p:sp>
        <p:sp>
          <p:nvSpPr>
            <p:cNvPr id="15" name="Freeform: Shape 14">
              <a:extLst>
                <a:ext uri="{FF2B5EF4-FFF2-40B4-BE49-F238E27FC236}">
                  <a16:creationId xmlns:a16="http://schemas.microsoft.com/office/drawing/2014/main" id="{27F7908A-025F-090C-6D4F-8EF7273DE5D9}"/>
                </a:ext>
              </a:extLst>
            </p:cNvPr>
            <p:cNvSpPr/>
            <p:nvPr/>
          </p:nvSpPr>
          <p:spPr>
            <a:xfrm>
              <a:off x="0" y="2856878"/>
              <a:ext cx="9495692" cy="414513"/>
            </a:xfrm>
            <a:custGeom>
              <a:avLst/>
              <a:gdLst>
                <a:gd name="connsiteX0" fmla="*/ 0 w 9296831"/>
                <a:gd name="connsiteY0" fmla="*/ 0 h 637875"/>
                <a:gd name="connsiteX1" fmla="*/ 9296831 w 9296831"/>
                <a:gd name="connsiteY1" fmla="*/ 0 h 637875"/>
                <a:gd name="connsiteX2" fmla="*/ 9296831 w 9296831"/>
                <a:gd name="connsiteY2" fmla="*/ 637875 h 637875"/>
                <a:gd name="connsiteX3" fmla="*/ 0 w 9296831"/>
                <a:gd name="connsiteY3" fmla="*/ 637875 h 637875"/>
                <a:gd name="connsiteX4" fmla="*/ 0 w 9296831"/>
                <a:gd name="connsiteY4" fmla="*/ 0 h 637875"/>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9296831" h="637875">
                  <a:moveTo>
                    <a:pt x="0" y="0"/>
                  </a:moveTo>
                  <a:lnTo>
                    <a:pt x="9296831" y="0"/>
                  </a:lnTo>
                  <a:lnTo>
                    <a:pt x="9296831" y="637875"/>
                  </a:lnTo>
                  <a:lnTo>
                    <a:pt x="0" y="637875"/>
                  </a:lnTo>
                  <a:lnTo>
                    <a:pt x="0" y="0"/>
                  </a:lnTo>
                  <a:close/>
                </a:path>
              </a:pathLst>
            </a:custGeom>
          </p:spPr>
          <p:style>
            <a:lnRef idx="2">
              <a:schemeClr val="accent1">
                <a:hueOff val="0"/>
                <a:satOff val="0"/>
                <a:lumOff val="0"/>
                <a:alphaOff val="0"/>
              </a:schemeClr>
            </a:lnRef>
            <a:fillRef idx="1">
              <a:schemeClr val="accent1">
                <a:alpha val="90000"/>
                <a:tint val="40000"/>
                <a:hueOff val="0"/>
                <a:satOff val="0"/>
                <a:lumOff val="0"/>
                <a:alphaOff val="0"/>
              </a:schemeClr>
            </a:fillRef>
            <a:effectRef idx="0">
              <a:schemeClr val="accent1">
                <a:alpha val="90000"/>
                <a:tint val="40000"/>
                <a:hueOff val="0"/>
                <a:satOff val="0"/>
                <a:lumOff val="0"/>
                <a:alphaOff val="0"/>
              </a:schemeClr>
            </a:effectRef>
            <a:fontRef idx="minor">
              <a:schemeClr val="dk1">
                <a:hueOff val="0"/>
                <a:satOff val="0"/>
                <a:lumOff val="0"/>
                <a:alphaOff val="0"/>
              </a:schemeClr>
            </a:fontRef>
          </p:style>
          <p:txBody>
            <a:bodyPr spcFirstLastPara="0" vert="horz" wrap="square" lIns="721537" tIns="229108" rIns="721537" bIns="78232" numCol="1" spcCol="1270" anchor="t" anchorCtr="0">
              <a:noAutofit/>
            </a:bodyPr>
            <a:lstStyle/>
            <a:p>
              <a:pPr marL="57150" lvl="1" indent="-57150" algn="l" defTabSz="488950">
                <a:lnSpc>
                  <a:spcPct val="90000"/>
                </a:lnSpc>
                <a:spcBef>
                  <a:spcPct val="0"/>
                </a:spcBef>
                <a:spcAft>
                  <a:spcPct val="15000"/>
                </a:spcAft>
                <a:buFont typeface="Arial" panose="020B0604020202020204" pitchFamily="34" charset="0"/>
                <a:buChar char="•"/>
              </a:pPr>
              <a:r>
                <a:rPr lang="en-GB" sz="1400" kern="1200" dirty="0"/>
                <a:t>Recognition, rewards, and intrinsic motivation (e.g., patient safety) drive change.</a:t>
              </a:r>
            </a:p>
          </p:txBody>
        </p:sp>
        <p:sp>
          <p:nvSpPr>
            <p:cNvPr id="16" name="Freeform: Shape 15">
              <a:extLst>
                <a:ext uri="{FF2B5EF4-FFF2-40B4-BE49-F238E27FC236}">
                  <a16:creationId xmlns:a16="http://schemas.microsoft.com/office/drawing/2014/main" id="{877E6539-17AF-4EA8-3BDB-69FB74E86694}"/>
                </a:ext>
              </a:extLst>
            </p:cNvPr>
            <p:cNvSpPr/>
            <p:nvPr/>
          </p:nvSpPr>
          <p:spPr>
            <a:xfrm>
              <a:off x="464841" y="2595286"/>
              <a:ext cx="6507781" cy="442800"/>
            </a:xfrm>
            <a:custGeom>
              <a:avLst/>
              <a:gdLst>
                <a:gd name="connsiteX0" fmla="*/ 0 w 6507781"/>
                <a:gd name="connsiteY0" fmla="*/ 73801 h 442800"/>
                <a:gd name="connsiteX1" fmla="*/ 73801 w 6507781"/>
                <a:gd name="connsiteY1" fmla="*/ 0 h 442800"/>
                <a:gd name="connsiteX2" fmla="*/ 6433980 w 6507781"/>
                <a:gd name="connsiteY2" fmla="*/ 0 h 442800"/>
                <a:gd name="connsiteX3" fmla="*/ 6507781 w 6507781"/>
                <a:gd name="connsiteY3" fmla="*/ 73801 h 442800"/>
                <a:gd name="connsiteX4" fmla="*/ 6507781 w 6507781"/>
                <a:gd name="connsiteY4" fmla="*/ 368999 h 442800"/>
                <a:gd name="connsiteX5" fmla="*/ 6433980 w 6507781"/>
                <a:gd name="connsiteY5" fmla="*/ 442800 h 442800"/>
                <a:gd name="connsiteX6" fmla="*/ 73801 w 6507781"/>
                <a:gd name="connsiteY6" fmla="*/ 442800 h 442800"/>
                <a:gd name="connsiteX7" fmla="*/ 0 w 6507781"/>
                <a:gd name="connsiteY7" fmla="*/ 368999 h 442800"/>
                <a:gd name="connsiteX8" fmla="*/ 0 w 6507781"/>
                <a:gd name="connsiteY8" fmla="*/ 73801 h 4428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6507781" h="442800">
                  <a:moveTo>
                    <a:pt x="0" y="73801"/>
                  </a:moveTo>
                  <a:cubicBezTo>
                    <a:pt x="0" y="33042"/>
                    <a:pt x="33042" y="0"/>
                    <a:pt x="73801" y="0"/>
                  </a:cubicBezTo>
                  <a:lnTo>
                    <a:pt x="6433980" y="0"/>
                  </a:lnTo>
                  <a:cubicBezTo>
                    <a:pt x="6474739" y="0"/>
                    <a:pt x="6507781" y="33042"/>
                    <a:pt x="6507781" y="73801"/>
                  </a:cubicBezTo>
                  <a:lnTo>
                    <a:pt x="6507781" y="368999"/>
                  </a:lnTo>
                  <a:cubicBezTo>
                    <a:pt x="6507781" y="409758"/>
                    <a:pt x="6474739" y="442800"/>
                    <a:pt x="6433980" y="442800"/>
                  </a:cubicBezTo>
                  <a:lnTo>
                    <a:pt x="73801" y="442800"/>
                  </a:lnTo>
                  <a:cubicBezTo>
                    <a:pt x="33042" y="442800"/>
                    <a:pt x="0" y="409758"/>
                    <a:pt x="0" y="368999"/>
                  </a:cubicBezTo>
                  <a:lnTo>
                    <a:pt x="0" y="73801"/>
                  </a:lnTo>
                  <a:close/>
                </a:path>
              </a:pathLst>
            </a:custGeom>
          </p:spPr>
          <p:style>
            <a:lnRef idx="2">
              <a:schemeClr val="accent1">
                <a:shade val="80000"/>
                <a:hueOff val="0"/>
                <a:satOff val="0"/>
                <a:lumOff val="0"/>
                <a:alphaOff val="0"/>
              </a:schemeClr>
            </a:lnRef>
            <a:fillRef idx="1">
              <a:schemeClr val="lt1">
                <a:hueOff val="0"/>
                <a:satOff val="0"/>
                <a:lumOff val="0"/>
                <a:alphaOff val="0"/>
              </a:schemeClr>
            </a:fillRef>
            <a:effectRef idx="0">
              <a:schemeClr val="lt1">
                <a:hueOff val="0"/>
                <a:satOff val="0"/>
                <a:lumOff val="0"/>
                <a:alphaOff val="0"/>
              </a:schemeClr>
            </a:effectRef>
            <a:fontRef idx="minor">
              <a:schemeClr val="dk1">
                <a:hueOff val="0"/>
                <a:satOff val="0"/>
                <a:lumOff val="0"/>
                <a:alphaOff val="0"/>
              </a:schemeClr>
            </a:fontRef>
          </p:style>
          <p:txBody>
            <a:bodyPr spcFirstLastPara="0" vert="horz" wrap="square" lIns="267595" tIns="21616" rIns="267595" bIns="21616" numCol="1" spcCol="1270" anchor="ctr" anchorCtr="0">
              <a:noAutofit/>
            </a:bodyPr>
            <a:lstStyle/>
            <a:p>
              <a:pPr marL="0" lvl="0" indent="0" algn="l" defTabSz="488950">
                <a:lnSpc>
                  <a:spcPct val="90000"/>
                </a:lnSpc>
                <a:spcBef>
                  <a:spcPct val="0"/>
                </a:spcBef>
                <a:spcAft>
                  <a:spcPct val="35000"/>
                </a:spcAft>
                <a:buNone/>
              </a:pPr>
              <a:r>
                <a:rPr lang="en-GB" sz="2000" b="1" kern="1200" dirty="0"/>
                <a:t>INCENTIVES &amp; MOTIVATION</a:t>
              </a:r>
            </a:p>
          </p:txBody>
        </p:sp>
        <p:sp>
          <p:nvSpPr>
            <p:cNvPr id="17" name="Freeform: Shape 16">
              <a:extLst>
                <a:ext uri="{FF2B5EF4-FFF2-40B4-BE49-F238E27FC236}">
                  <a16:creationId xmlns:a16="http://schemas.microsoft.com/office/drawing/2014/main" id="{3C417A31-4D35-0BAC-F6F1-21F5C939EC59}"/>
                </a:ext>
              </a:extLst>
            </p:cNvPr>
            <p:cNvSpPr/>
            <p:nvPr/>
          </p:nvSpPr>
          <p:spPr>
            <a:xfrm>
              <a:off x="0" y="3787105"/>
              <a:ext cx="9495692" cy="485533"/>
            </a:xfrm>
            <a:custGeom>
              <a:avLst/>
              <a:gdLst>
                <a:gd name="connsiteX0" fmla="*/ 0 w 9296831"/>
                <a:gd name="connsiteY0" fmla="*/ 0 h 485533"/>
                <a:gd name="connsiteX1" fmla="*/ 9296831 w 9296831"/>
                <a:gd name="connsiteY1" fmla="*/ 0 h 485533"/>
                <a:gd name="connsiteX2" fmla="*/ 9296831 w 9296831"/>
                <a:gd name="connsiteY2" fmla="*/ 485533 h 485533"/>
                <a:gd name="connsiteX3" fmla="*/ 0 w 9296831"/>
                <a:gd name="connsiteY3" fmla="*/ 485533 h 485533"/>
                <a:gd name="connsiteX4" fmla="*/ 0 w 9296831"/>
                <a:gd name="connsiteY4" fmla="*/ 0 h 485533"/>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9296831" h="485533">
                  <a:moveTo>
                    <a:pt x="0" y="0"/>
                  </a:moveTo>
                  <a:lnTo>
                    <a:pt x="9296831" y="0"/>
                  </a:lnTo>
                  <a:lnTo>
                    <a:pt x="9296831" y="485533"/>
                  </a:lnTo>
                  <a:lnTo>
                    <a:pt x="0" y="485533"/>
                  </a:lnTo>
                  <a:lnTo>
                    <a:pt x="0" y="0"/>
                  </a:lnTo>
                  <a:close/>
                </a:path>
              </a:pathLst>
            </a:custGeom>
          </p:spPr>
          <p:style>
            <a:lnRef idx="2">
              <a:schemeClr val="accent1">
                <a:hueOff val="0"/>
                <a:satOff val="0"/>
                <a:lumOff val="0"/>
                <a:alphaOff val="0"/>
              </a:schemeClr>
            </a:lnRef>
            <a:fillRef idx="1">
              <a:schemeClr val="accent1">
                <a:alpha val="90000"/>
                <a:tint val="40000"/>
                <a:hueOff val="0"/>
                <a:satOff val="0"/>
                <a:lumOff val="0"/>
                <a:alphaOff val="0"/>
              </a:schemeClr>
            </a:fillRef>
            <a:effectRef idx="0">
              <a:schemeClr val="accent1">
                <a:alpha val="90000"/>
                <a:tint val="40000"/>
                <a:hueOff val="0"/>
                <a:satOff val="0"/>
                <a:lumOff val="0"/>
                <a:alphaOff val="0"/>
              </a:schemeClr>
            </a:effectRef>
            <a:fontRef idx="minor">
              <a:schemeClr val="dk1">
                <a:hueOff val="0"/>
                <a:satOff val="0"/>
                <a:lumOff val="0"/>
                <a:alphaOff val="0"/>
              </a:schemeClr>
            </a:fontRef>
          </p:style>
          <p:txBody>
            <a:bodyPr spcFirstLastPara="0" vert="horz" wrap="square" lIns="721537" tIns="229108" rIns="721537" bIns="78232" numCol="1" spcCol="1270" anchor="t" anchorCtr="0">
              <a:noAutofit/>
            </a:bodyPr>
            <a:lstStyle/>
            <a:p>
              <a:pPr marL="57150" lvl="1" indent="-57150" algn="l" defTabSz="488950">
                <a:lnSpc>
                  <a:spcPct val="90000"/>
                </a:lnSpc>
                <a:spcBef>
                  <a:spcPct val="0"/>
                </a:spcBef>
                <a:spcAft>
                  <a:spcPct val="15000"/>
                </a:spcAft>
                <a:buFont typeface="Arial" panose="020B0604020202020204" pitchFamily="34" charset="0"/>
                <a:buChar char="•"/>
              </a:pPr>
              <a:r>
                <a:rPr lang="en-GB" sz="1400" kern="1200" dirty="0"/>
                <a:t>Regular feedback through audits, peer reviews, and patient outcomes data encourages improvement.</a:t>
              </a:r>
            </a:p>
          </p:txBody>
        </p:sp>
        <p:sp>
          <p:nvSpPr>
            <p:cNvPr id="18" name="Freeform: Shape 17">
              <a:extLst>
                <a:ext uri="{FF2B5EF4-FFF2-40B4-BE49-F238E27FC236}">
                  <a16:creationId xmlns:a16="http://schemas.microsoft.com/office/drawing/2014/main" id="{0421B5C4-B79B-C706-8983-6BAC6799A8E9}"/>
                </a:ext>
              </a:extLst>
            </p:cNvPr>
            <p:cNvSpPr/>
            <p:nvPr/>
          </p:nvSpPr>
          <p:spPr>
            <a:xfrm>
              <a:off x="464841" y="3535561"/>
              <a:ext cx="6507781" cy="442800"/>
            </a:xfrm>
            <a:custGeom>
              <a:avLst/>
              <a:gdLst>
                <a:gd name="connsiteX0" fmla="*/ 0 w 6507781"/>
                <a:gd name="connsiteY0" fmla="*/ 73801 h 442800"/>
                <a:gd name="connsiteX1" fmla="*/ 73801 w 6507781"/>
                <a:gd name="connsiteY1" fmla="*/ 0 h 442800"/>
                <a:gd name="connsiteX2" fmla="*/ 6433980 w 6507781"/>
                <a:gd name="connsiteY2" fmla="*/ 0 h 442800"/>
                <a:gd name="connsiteX3" fmla="*/ 6507781 w 6507781"/>
                <a:gd name="connsiteY3" fmla="*/ 73801 h 442800"/>
                <a:gd name="connsiteX4" fmla="*/ 6507781 w 6507781"/>
                <a:gd name="connsiteY4" fmla="*/ 368999 h 442800"/>
                <a:gd name="connsiteX5" fmla="*/ 6433980 w 6507781"/>
                <a:gd name="connsiteY5" fmla="*/ 442800 h 442800"/>
                <a:gd name="connsiteX6" fmla="*/ 73801 w 6507781"/>
                <a:gd name="connsiteY6" fmla="*/ 442800 h 442800"/>
                <a:gd name="connsiteX7" fmla="*/ 0 w 6507781"/>
                <a:gd name="connsiteY7" fmla="*/ 368999 h 442800"/>
                <a:gd name="connsiteX8" fmla="*/ 0 w 6507781"/>
                <a:gd name="connsiteY8" fmla="*/ 73801 h 4428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6507781" h="442800">
                  <a:moveTo>
                    <a:pt x="0" y="73801"/>
                  </a:moveTo>
                  <a:cubicBezTo>
                    <a:pt x="0" y="33042"/>
                    <a:pt x="33042" y="0"/>
                    <a:pt x="73801" y="0"/>
                  </a:cubicBezTo>
                  <a:lnTo>
                    <a:pt x="6433980" y="0"/>
                  </a:lnTo>
                  <a:cubicBezTo>
                    <a:pt x="6474739" y="0"/>
                    <a:pt x="6507781" y="33042"/>
                    <a:pt x="6507781" y="73801"/>
                  </a:cubicBezTo>
                  <a:lnTo>
                    <a:pt x="6507781" y="368999"/>
                  </a:lnTo>
                  <a:cubicBezTo>
                    <a:pt x="6507781" y="409758"/>
                    <a:pt x="6474739" y="442800"/>
                    <a:pt x="6433980" y="442800"/>
                  </a:cubicBezTo>
                  <a:lnTo>
                    <a:pt x="73801" y="442800"/>
                  </a:lnTo>
                  <a:cubicBezTo>
                    <a:pt x="33042" y="442800"/>
                    <a:pt x="0" y="409758"/>
                    <a:pt x="0" y="368999"/>
                  </a:cubicBezTo>
                  <a:lnTo>
                    <a:pt x="0" y="73801"/>
                  </a:lnTo>
                  <a:close/>
                </a:path>
              </a:pathLst>
            </a:custGeom>
          </p:spPr>
          <p:style>
            <a:lnRef idx="2">
              <a:schemeClr val="accent1">
                <a:shade val="80000"/>
                <a:hueOff val="0"/>
                <a:satOff val="0"/>
                <a:lumOff val="0"/>
                <a:alphaOff val="0"/>
              </a:schemeClr>
            </a:lnRef>
            <a:fillRef idx="1">
              <a:schemeClr val="lt1">
                <a:hueOff val="0"/>
                <a:satOff val="0"/>
                <a:lumOff val="0"/>
                <a:alphaOff val="0"/>
              </a:schemeClr>
            </a:fillRef>
            <a:effectRef idx="0">
              <a:schemeClr val="lt1">
                <a:hueOff val="0"/>
                <a:satOff val="0"/>
                <a:lumOff val="0"/>
                <a:alphaOff val="0"/>
              </a:schemeClr>
            </a:effectRef>
            <a:fontRef idx="minor">
              <a:schemeClr val="dk1">
                <a:hueOff val="0"/>
                <a:satOff val="0"/>
                <a:lumOff val="0"/>
                <a:alphaOff val="0"/>
              </a:schemeClr>
            </a:fontRef>
          </p:style>
          <p:txBody>
            <a:bodyPr spcFirstLastPara="0" vert="horz" wrap="square" lIns="267595" tIns="21616" rIns="267595" bIns="21616" numCol="1" spcCol="1270" anchor="ctr" anchorCtr="0">
              <a:noAutofit/>
            </a:bodyPr>
            <a:lstStyle/>
            <a:p>
              <a:pPr marL="0" lvl="0" indent="0" algn="l" defTabSz="488950">
                <a:lnSpc>
                  <a:spcPct val="90000"/>
                </a:lnSpc>
                <a:spcBef>
                  <a:spcPct val="0"/>
                </a:spcBef>
                <a:spcAft>
                  <a:spcPct val="35000"/>
                </a:spcAft>
                <a:buNone/>
              </a:pPr>
              <a:r>
                <a:rPr lang="en-GB" sz="2000" b="1" kern="1200" dirty="0"/>
                <a:t>FEEDBACK MECHANISMS</a:t>
              </a:r>
            </a:p>
          </p:txBody>
        </p:sp>
        <p:sp>
          <p:nvSpPr>
            <p:cNvPr id="19" name="Freeform: Shape 18">
              <a:extLst>
                <a:ext uri="{FF2B5EF4-FFF2-40B4-BE49-F238E27FC236}">
                  <a16:creationId xmlns:a16="http://schemas.microsoft.com/office/drawing/2014/main" id="{CA6E680C-23C7-C350-603C-F063B2C670F1}"/>
                </a:ext>
              </a:extLst>
            </p:cNvPr>
            <p:cNvSpPr/>
            <p:nvPr/>
          </p:nvSpPr>
          <p:spPr>
            <a:xfrm>
              <a:off x="0" y="4585086"/>
              <a:ext cx="9495692" cy="485533"/>
            </a:xfrm>
            <a:custGeom>
              <a:avLst/>
              <a:gdLst>
                <a:gd name="connsiteX0" fmla="*/ 0 w 9296831"/>
                <a:gd name="connsiteY0" fmla="*/ 0 h 584744"/>
                <a:gd name="connsiteX1" fmla="*/ 9296831 w 9296831"/>
                <a:gd name="connsiteY1" fmla="*/ 0 h 584744"/>
                <a:gd name="connsiteX2" fmla="*/ 9296831 w 9296831"/>
                <a:gd name="connsiteY2" fmla="*/ 584744 h 584744"/>
                <a:gd name="connsiteX3" fmla="*/ 0 w 9296831"/>
                <a:gd name="connsiteY3" fmla="*/ 584744 h 584744"/>
                <a:gd name="connsiteX4" fmla="*/ 0 w 9296831"/>
                <a:gd name="connsiteY4" fmla="*/ 0 h 584744"/>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9296831" h="584744">
                  <a:moveTo>
                    <a:pt x="0" y="0"/>
                  </a:moveTo>
                  <a:lnTo>
                    <a:pt x="9296831" y="0"/>
                  </a:lnTo>
                  <a:lnTo>
                    <a:pt x="9296831" y="584744"/>
                  </a:lnTo>
                  <a:lnTo>
                    <a:pt x="0" y="584744"/>
                  </a:lnTo>
                  <a:lnTo>
                    <a:pt x="0" y="0"/>
                  </a:lnTo>
                  <a:close/>
                </a:path>
              </a:pathLst>
            </a:custGeom>
          </p:spPr>
          <p:style>
            <a:lnRef idx="2">
              <a:schemeClr val="accent1">
                <a:hueOff val="0"/>
                <a:satOff val="0"/>
                <a:lumOff val="0"/>
                <a:alphaOff val="0"/>
              </a:schemeClr>
            </a:lnRef>
            <a:fillRef idx="1">
              <a:schemeClr val="accent1">
                <a:alpha val="90000"/>
                <a:tint val="40000"/>
                <a:hueOff val="0"/>
                <a:satOff val="0"/>
                <a:lumOff val="0"/>
                <a:alphaOff val="0"/>
              </a:schemeClr>
            </a:fillRef>
            <a:effectRef idx="0">
              <a:schemeClr val="accent1">
                <a:alpha val="90000"/>
                <a:tint val="40000"/>
                <a:hueOff val="0"/>
                <a:satOff val="0"/>
                <a:lumOff val="0"/>
                <a:alphaOff val="0"/>
              </a:schemeClr>
            </a:effectRef>
            <a:fontRef idx="minor">
              <a:schemeClr val="dk1">
                <a:hueOff val="0"/>
                <a:satOff val="0"/>
                <a:lumOff val="0"/>
                <a:alphaOff val="0"/>
              </a:schemeClr>
            </a:fontRef>
          </p:style>
          <p:txBody>
            <a:bodyPr spcFirstLastPara="0" vert="horz" wrap="square" lIns="721537" tIns="229108" rIns="721537" bIns="78232" numCol="1" spcCol="1270" anchor="t" anchorCtr="0">
              <a:noAutofit/>
            </a:bodyPr>
            <a:lstStyle/>
            <a:p>
              <a:pPr marL="57150" lvl="1" indent="-57150" algn="l" defTabSz="488950">
                <a:lnSpc>
                  <a:spcPct val="90000"/>
                </a:lnSpc>
                <a:spcBef>
                  <a:spcPct val="0"/>
                </a:spcBef>
                <a:spcAft>
                  <a:spcPct val="15000"/>
                </a:spcAft>
                <a:buFont typeface="Arial" panose="020B0604020202020204" pitchFamily="34" charset="0"/>
                <a:buChar char="•"/>
              </a:pPr>
              <a:r>
                <a:rPr lang="en-GB" sz="1400" kern="1200" dirty="0"/>
                <a:t> Electronic health records (EHRs), AI-based decision support, and automation make compliance easier.</a:t>
              </a:r>
            </a:p>
          </p:txBody>
        </p:sp>
        <p:sp>
          <p:nvSpPr>
            <p:cNvPr id="20" name="Freeform: Shape 19">
              <a:extLst>
                <a:ext uri="{FF2B5EF4-FFF2-40B4-BE49-F238E27FC236}">
                  <a16:creationId xmlns:a16="http://schemas.microsoft.com/office/drawing/2014/main" id="{1BE1FECD-EC16-E6FF-5FBD-588B3BBC5DBE}"/>
                </a:ext>
              </a:extLst>
            </p:cNvPr>
            <p:cNvSpPr/>
            <p:nvPr/>
          </p:nvSpPr>
          <p:spPr>
            <a:xfrm>
              <a:off x="464841" y="4323494"/>
              <a:ext cx="6507781" cy="442800"/>
            </a:xfrm>
            <a:custGeom>
              <a:avLst/>
              <a:gdLst>
                <a:gd name="connsiteX0" fmla="*/ 0 w 6507781"/>
                <a:gd name="connsiteY0" fmla="*/ 73801 h 442800"/>
                <a:gd name="connsiteX1" fmla="*/ 73801 w 6507781"/>
                <a:gd name="connsiteY1" fmla="*/ 0 h 442800"/>
                <a:gd name="connsiteX2" fmla="*/ 6433980 w 6507781"/>
                <a:gd name="connsiteY2" fmla="*/ 0 h 442800"/>
                <a:gd name="connsiteX3" fmla="*/ 6507781 w 6507781"/>
                <a:gd name="connsiteY3" fmla="*/ 73801 h 442800"/>
                <a:gd name="connsiteX4" fmla="*/ 6507781 w 6507781"/>
                <a:gd name="connsiteY4" fmla="*/ 368999 h 442800"/>
                <a:gd name="connsiteX5" fmla="*/ 6433980 w 6507781"/>
                <a:gd name="connsiteY5" fmla="*/ 442800 h 442800"/>
                <a:gd name="connsiteX6" fmla="*/ 73801 w 6507781"/>
                <a:gd name="connsiteY6" fmla="*/ 442800 h 442800"/>
                <a:gd name="connsiteX7" fmla="*/ 0 w 6507781"/>
                <a:gd name="connsiteY7" fmla="*/ 368999 h 442800"/>
                <a:gd name="connsiteX8" fmla="*/ 0 w 6507781"/>
                <a:gd name="connsiteY8" fmla="*/ 73801 h 4428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6507781" h="442800">
                  <a:moveTo>
                    <a:pt x="0" y="73801"/>
                  </a:moveTo>
                  <a:cubicBezTo>
                    <a:pt x="0" y="33042"/>
                    <a:pt x="33042" y="0"/>
                    <a:pt x="73801" y="0"/>
                  </a:cubicBezTo>
                  <a:lnTo>
                    <a:pt x="6433980" y="0"/>
                  </a:lnTo>
                  <a:cubicBezTo>
                    <a:pt x="6474739" y="0"/>
                    <a:pt x="6507781" y="33042"/>
                    <a:pt x="6507781" y="73801"/>
                  </a:cubicBezTo>
                  <a:lnTo>
                    <a:pt x="6507781" y="368999"/>
                  </a:lnTo>
                  <a:cubicBezTo>
                    <a:pt x="6507781" y="409758"/>
                    <a:pt x="6474739" y="442800"/>
                    <a:pt x="6433980" y="442800"/>
                  </a:cubicBezTo>
                  <a:lnTo>
                    <a:pt x="73801" y="442800"/>
                  </a:lnTo>
                  <a:cubicBezTo>
                    <a:pt x="33042" y="442800"/>
                    <a:pt x="0" y="409758"/>
                    <a:pt x="0" y="368999"/>
                  </a:cubicBezTo>
                  <a:lnTo>
                    <a:pt x="0" y="73801"/>
                  </a:lnTo>
                  <a:close/>
                </a:path>
              </a:pathLst>
            </a:custGeom>
          </p:spPr>
          <p:style>
            <a:lnRef idx="2">
              <a:schemeClr val="accent1">
                <a:shade val="80000"/>
                <a:hueOff val="0"/>
                <a:satOff val="0"/>
                <a:lumOff val="0"/>
                <a:alphaOff val="0"/>
              </a:schemeClr>
            </a:lnRef>
            <a:fillRef idx="1">
              <a:schemeClr val="lt1">
                <a:hueOff val="0"/>
                <a:satOff val="0"/>
                <a:lumOff val="0"/>
                <a:alphaOff val="0"/>
              </a:schemeClr>
            </a:fillRef>
            <a:effectRef idx="0">
              <a:schemeClr val="lt1">
                <a:hueOff val="0"/>
                <a:satOff val="0"/>
                <a:lumOff val="0"/>
                <a:alphaOff val="0"/>
              </a:schemeClr>
            </a:effectRef>
            <a:fontRef idx="minor">
              <a:schemeClr val="dk1">
                <a:hueOff val="0"/>
                <a:satOff val="0"/>
                <a:lumOff val="0"/>
                <a:alphaOff val="0"/>
              </a:schemeClr>
            </a:fontRef>
          </p:style>
          <p:txBody>
            <a:bodyPr spcFirstLastPara="0" vert="horz" wrap="square" lIns="267595" tIns="21616" rIns="267595" bIns="21616" numCol="1" spcCol="1270" anchor="ctr" anchorCtr="0">
              <a:noAutofit/>
            </a:bodyPr>
            <a:lstStyle/>
            <a:p>
              <a:pPr marL="0" lvl="0" indent="0" algn="l" defTabSz="488950">
                <a:lnSpc>
                  <a:spcPct val="90000"/>
                </a:lnSpc>
                <a:spcBef>
                  <a:spcPct val="0"/>
                </a:spcBef>
                <a:spcAft>
                  <a:spcPct val="35000"/>
                </a:spcAft>
                <a:buNone/>
              </a:pPr>
              <a:r>
                <a:rPr lang="en-GB" sz="2000" b="1" kern="1200" dirty="0"/>
                <a:t>TECHNOLOGY &amp; TOOLS</a:t>
              </a:r>
            </a:p>
          </p:txBody>
        </p:sp>
        <p:sp>
          <p:nvSpPr>
            <p:cNvPr id="21" name="Freeform: Shape 20">
              <a:extLst>
                <a:ext uri="{FF2B5EF4-FFF2-40B4-BE49-F238E27FC236}">
                  <a16:creationId xmlns:a16="http://schemas.microsoft.com/office/drawing/2014/main" id="{9268FE4F-138F-7CAB-37F3-B757AC589FEE}"/>
                </a:ext>
              </a:extLst>
            </p:cNvPr>
            <p:cNvSpPr/>
            <p:nvPr/>
          </p:nvSpPr>
          <p:spPr>
            <a:xfrm>
              <a:off x="0" y="5472230"/>
              <a:ext cx="9495692" cy="485533"/>
            </a:xfrm>
            <a:custGeom>
              <a:avLst/>
              <a:gdLst>
                <a:gd name="connsiteX0" fmla="*/ 0 w 9296831"/>
                <a:gd name="connsiteY0" fmla="*/ 0 h 637875"/>
                <a:gd name="connsiteX1" fmla="*/ 9296831 w 9296831"/>
                <a:gd name="connsiteY1" fmla="*/ 0 h 637875"/>
                <a:gd name="connsiteX2" fmla="*/ 9296831 w 9296831"/>
                <a:gd name="connsiteY2" fmla="*/ 637875 h 637875"/>
                <a:gd name="connsiteX3" fmla="*/ 0 w 9296831"/>
                <a:gd name="connsiteY3" fmla="*/ 637875 h 637875"/>
                <a:gd name="connsiteX4" fmla="*/ 0 w 9296831"/>
                <a:gd name="connsiteY4" fmla="*/ 0 h 637875"/>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9296831" h="637875">
                  <a:moveTo>
                    <a:pt x="0" y="0"/>
                  </a:moveTo>
                  <a:lnTo>
                    <a:pt x="9296831" y="0"/>
                  </a:lnTo>
                  <a:lnTo>
                    <a:pt x="9296831" y="637875"/>
                  </a:lnTo>
                  <a:lnTo>
                    <a:pt x="0" y="637875"/>
                  </a:lnTo>
                  <a:lnTo>
                    <a:pt x="0" y="0"/>
                  </a:lnTo>
                  <a:close/>
                </a:path>
              </a:pathLst>
            </a:custGeom>
          </p:spPr>
          <p:style>
            <a:lnRef idx="2">
              <a:schemeClr val="accent1">
                <a:hueOff val="0"/>
                <a:satOff val="0"/>
                <a:lumOff val="0"/>
                <a:alphaOff val="0"/>
              </a:schemeClr>
            </a:lnRef>
            <a:fillRef idx="1">
              <a:schemeClr val="accent1">
                <a:alpha val="90000"/>
                <a:tint val="40000"/>
                <a:hueOff val="0"/>
                <a:satOff val="0"/>
                <a:lumOff val="0"/>
                <a:alphaOff val="0"/>
              </a:schemeClr>
            </a:fillRef>
            <a:effectRef idx="0">
              <a:schemeClr val="accent1">
                <a:alpha val="90000"/>
                <a:tint val="40000"/>
                <a:hueOff val="0"/>
                <a:satOff val="0"/>
                <a:lumOff val="0"/>
                <a:alphaOff val="0"/>
              </a:schemeClr>
            </a:effectRef>
            <a:fontRef idx="minor">
              <a:schemeClr val="dk1">
                <a:hueOff val="0"/>
                <a:satOff val="0"/>
                <a:lumOff val="0"/>
                <a:alphaOff val="0"/>
              </a:schemeClr>
            </a:fontRef>
          </p:style>
          <p:txBody>
            <a:bodyPr spcFirstLastPara="0" vert="horz" wrap="square" lIns="721537" tIns="229108" rIns="721537" bIns="78232" numCol="1" spcCol="1270" anchor="t" anchorCtr="0">
              <a:noAutofit/>
            </a:bodyPr>
            <a:lstStyle/>
            <a:p>
              <a:pPr marL="57150" lvl="1" indent="-57150" algn="l" defTabSz="488950">
                <a:lnSpc>
                  <a:spcPct val="90000"/>
                </a:lnSpc>
                <a:spcBef>
                  <a:spcPct val="0"/>
                </a:spcBef>
                <a:spcAft>
                  <a:spcPct val="15000"/>
                </a:spcAft>
                <a:buFont typeface="Arial" panose="020B0604020202020204" pitchFamily="34" charset="0"/>
                <a:buChar char="•"/>
              </a:pPr>
              <a:r>
                <a:rPr lang="en-GB" sz="1400" kern="1200"/>
                <a:t> Guidelines, accreditation requirements, and compliance standards reinforce change.</a:t>
              </a:r>
            </a:p>
          </p:txBody>
        </p:sp>
        <p:sp>
          <p:nvSpPr>
            <p:cNvPr id="22" name="Freeform: Shape 21">
              <a:extLst>
                <a:ext uri="{FF2B5EF4-FFF2-40B4-BE49-F238E27FC236}">
                  <a16:creationId xmlns:a16="http://schemas.microsoft.com/office/drawing/2014/main" id="{C0977AA6-9B93-7B8D-CC0D-5FF12D547D98}"/>
                </a:ext>
              </a:extLst>
            </p:cNvPr>
            <p:cNvSpPr/>
            <p:nvPr/>
          </p:nvSpPr>
          <p:spPr>
            <a:xfrm>
              <a:off x="464841" y="5210638"/>
              <a:ext cx="6507781" cy="442800"/>
            </a:xfrm>
            <a:custGeom>
              <a:avLst/>
              <a:gdLst>
                <a:gd name="connsiteX0" fmla="*/ 0 w 6507781"/>
                <a:gd name="connsiteY0" fmla="*/ 73801 h 442800"/>
                <a:gd name="connsiteX1" fmla="*/ 73801 w 6507781"/>
                <a:gd name="connsiteY1" fmla="*/ 0 h 442800"/>
                <a:gd name="connsiteX2" fmla="*/ 6433980 w 6507781"/>
                <a:gd name="connsiteY2" fmla="*/ 0 h 442800"/>
                <a:gd name="connsiteX3" fmla="*/ 6507781 w 6507781"/>
                <a:gd name="connsiteY3" fmla="*/ 73801 h 442800"/>
                <a:gd name="connsiteX4" fmla="*/ 6507781 w 6507781"/>
                <a:gd name="connsiteY4" fmla="*/ 368999 h 442800"/>
                <a:gd name="connsiteX5" fmla="*/ 6433980 w 6507781"/>
                <a:gd name="connsiteY5" fmla="*/ 442800 h 442800"/>
                <a:gd name="connsiteX6" fmla="*/ 73801 w 6507781"/>
                <a:gd name="connsiteY6" fmla="*/ 442800 h 442800"/>
                <a:gd name="connsiteX7" fmla="*/ 0 w 6507781"/>
                <a:gd name="connsiteY7" fmla="*/ 368999 h 442800"/>
                <a:gd name="connsiteX8" fmla="*/ 0 w 6507781"/>
                <a:gd name="connsiteY8" fmla="*/ 73801 h 4428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6507781" h="442800">
                  <a:moveTo>
                    <a:pt x="0" y="73801"/>
                  </a:moveTo>
                  <a:cubicBezTo>
                    <a:pt x="0" y="33042"/>
                    <a:pt x="33042" y="0"/>
                    <a:pt x="73801" y="0"/>
                  </a:cubicBezTo>
                  <a:lnTo>
                    <a:pt x="6433980" y="0"/>
                  </a:lnTo>
                  <a:cubicBezTo>
                    <a:pt x="6474739" y="0"/>
                    <a:pt x="6507781" y="33042"/>
                    <a:pt x="6507781" y="73801"/>
                  </a:cubicBezTo>
                  <a:lnTo>
                    <a:pt x="6507781" y="368999"/>
                  </a:lnTo>
                  <a:cubicBezTo>
                    <a:pt x="6507781" y="409758"/>
                    <a:pt x="6474739" y="442800"/>
                    <a:pt x="6433980" y="442800"/>
                  </a:cubicBezTo>
                  <a:lnTo>
                    <a:pt x="73801" y="442800"/>
                  </a:lnTo>
                  <a:cubicBezTo>
                    <a:pt x="33042" y="442800"/>
                    <a:pt x="0" y="409758"/>
                    <a:pt x="0" y="368999"/>
                  </a:cubicBezTo>
                  <a:lnTo>
                    <a:pt x="0" y="73801"/>
                  </a:lnTo>
                  <a:close/>
                </a:path>
              </a:pathLst>
            </a:custGeom>
          </p:spPr>
          <p:style>
            <a:lnRef idx="2">
              <a:schemeClr val="accent1">
                <a:shade val="80000"/>
                <a:hueOff val="0"/>
                <a:satOff val="0"/>
                <a:lumOff val="0"/>
                <a:alphaOff val="0"/>
              </a:schemeClr>
            </a:lnRef>
            <a:fillRef idx="1">
              <a:schemeClr val="lt1">
                <a:hueOff val="0"/>
                <a:satOff val="0"/>
                <a:lumOff val="0"/>
                <a:alphaOff val="0"/>
              </a:schemeClr>
            </a:fillRef>
            <a:effectRef idx="0">
              <a:schemeClr val="lt1">
                <a:hueOff val="0"/>
                <a:satOff val="0"/>
                <a:lumOff val="0"/>
                <a:alphaOff val="0"/>
              </a:schemeClr>
            </a:effectRef>
            <a:fontRef idx="minor">
              <a:schemeClr val="dk1">
                <a:hueOff val="0"/>
                <a:satOff val="0"/>
                <a:lumOff val="0"/>
                <a:alphaOff val="0"/>
              </a:schemeClr>
            </a:fontRef>
          </p:style>
          <p:txBody>
            <a:bodyPr spcFirstLastPara="0" vert="horz" wrap="square" lIns="267595" tIns="21616" rIns="267595" bIns="21616" numCol="1" spcCol="1270" anchor="ctr" anchorCtr="0">
              <a:noAutofit/>
            </a:bodyPr>
            <a:lstStyle/>
            <a:p>
              <a:pPr marL="0" lvl="0" indent="0" algn="l" defTabSz="488950">
                <a:lnSpc>
                  <a:spcPct val="90000"/>
                </a:lnSpc>
                <a:spcBef>
                  <a:spcPct val="0"/>
                </a:spcBef>
                <a:spcAft>
                  <a:spcPct val="35000"/>
                </a:spcAft>
                <a:buNone/>
              </a:pPr>
              <a:r>
                <a:rPr lang="en-GB" sz="2000" b="1" kern="1200" dirty="0"/>
                <a:t>POLICY &amp; REGULATION</a:t>
              </a:r>
            </a:p>
          </p:txBody>
        </p:sp>
      </p:grpSp>
    </p:spTree>
    <p:extLst>
      <p:ext uri="{BB962C8B-B14F-4D97-AF65-F5344CB8AC3E}">
        <p14:creationId xmlns:p14="http://schemas.microsoft.com/office/powerpoint/2010/main" val="33882809"/>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0280322-2B66-BC49-36E5-D21462D8EF2A}"/>
              </a:ext>
            </a:extLst>
          </p:cNvPr>
          <p:cNvSpPr>
            <a:spLocks noGrp="1"/>
          </p:cNvSpPr>
          <p:nvPr>
            <p:ph type="title"/>
          </p:nvPr>
        </p:nvSpPr>
        <p:spPr>
          <a:xfrm>
            <a:off x="0" y="0"/>
            <a:ext cx="10515600" cy="1325563"/>
          </a:xfrm>
        </p:spPr>
        <p:txBody>
          <a:bodyPr/>
          <a:lstStyle/>
          <a:p>
            <a:r>
              <a:rPr lang="en-GB" b="1" dirty="0"/>
              <a:t>Social cognitive theory</a:t>
            </a:r>
          </a:p>
        </p:txBody>
      </p:sp>
      <p:sp>
        <p:nvSpPr>
          <p:cNvPr id="4" name="Footer Placeholder 3">
            <a:extLst>
              <a:ext uri="{FF2B5EF4-FFF2-40B4-BE49-F238E27FC236}">
                <a16:creationId xmlns:a16="http://schemas.microsoft.com/office/drawing/2014/main" id="{D58116DD-F94F-A534-94B5-0EB6225CA0C2}"/>
              </a:ext>
            </a:extLst>
          </p:cNvPr>
          <p:cNvSpPr>
            <a:spLocks noGrp="1"/>
          </p:cNvSpPr>
          <p:nvPr>
            <p:ph type="ftr" sz="quarter" idx="11"/>
          </p:nvPr>
        </p:nvSpPr>
        <p:spPr/>
        <p:txBody>
          <a:bodyPr/>
          <a:lstStyle/>
          <a:p>
            <a:r>
              <a:rPr lang="en-GB"/>
              <a:t>Dr Simona Ferraraccio</a:t>
            </a:r>
          </a:p>
        </p:txBody>
      </p:sp>
      <p:sp>
        <p:nvSpPr>
          <p:cNvPr id="5" name="Slide Number Placeholder 4">
            <a:extLst>
              <a:ext uri="{FF2B5EF4-FFF2-40B4-BE49-F238E27FC236}">
                <a16:creationId xmlns:a16="http://schemas.microsoft.com/office/drawing/2014/main" id="{D8A9F108-C770-3943-7836-1EF184B43E04}"/>
              </a:ext>
            </a:extLst>
          </p:cNvPr>
          <p:cNvSpPr>
            <a:spLocks noGrp="1"/>
          </p:cNvSpPr>
          <p:nvPr>
            <p:ph type="sldNum" sz="quarter" idx="12"/>
          </p:nvPr>
        </p:nvSpPr>
        <p:spPr/>
        <p:txBody>
          <a:bodyPr/>
          <a:lstStyle/>
          <a:p>
            <a:fld id="{DAF5AA2D-ED6E-446B-B9F8-1F64F74EAEAC}" type="slidenum">
              <a:rPr lang="en-GB" smtClean="0"/>
              <a:t>11</a:t>
            </a:fld>
            <a:endParaRPr lang="en-GB"/>
          </a:p>
        </p:txBody>
      </p:sp>
      <p:pic>
        <p:nvPicPr>
          <p:cNvPr id="12" name="Picture 11" descr="A black and yellow logo&#10;&#10;Description automatically generated">
            <a:extLst>
              <a:ext uri="{FF2B5EF4-FFF2-40B4-BE49-F238E27FC236}">
                <a16:creationId xmlns:a16="http://schemas.microsoft.com/office/drawing/2014/main" id="{066D0475-3F90-A9D2-9580-7E192DE49B9B}"/>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6077307"/>
            <a:ext cx="1405247" cy="780693"/>
          </a:xfrm>
          <a:prstGeom prst="rect">
            <a:avLst/>
          </a:prstGeom>
        </p:spPr>
      </p:pic>
      <p:sp>
        <p:nvSpPr>
          <p:cNvPr id="18" name="TextBox 17">
            <a:extLst>
              <a:ext uri="{FF2B5EF4-FFF2-40B4-BE49-F238E27FC236}">
                <a16:creationId xmlns:a16="http://schemas.microsoft.com/office/drawing/2014/main" id="{CB9748C1-3C97-13F1-E6AC-1D7D5F9C92D1}"/>
              </a:ext>
            </a:extLst>
          </p:cNvPr>
          <p:cNvSpPr txBox="1"/>
          <p:nvPr/>
        </p:nvSpPr>
        <p:spPr>
          <a:xfrm>
            <a:off x="6095999" y="526186"/>
            <a:ext cx="6096001" cy="830997"/>
          </a:xfrm>
          <a:prstGeom prst="rect">
            <a:avLst/>
          </a:prstGeom>
          <a:noFill/>
        </p:spPr>
        <p:txBody>
          <a:bodyPr wrap="square" rtlCol="0">
            <a:spAutoFit/>
          </a:bodyPr>
          <a:lstStyle/>
          <a:p>
            <a:r>
              <a:rPr lang="en-GB" sz="1600" dirty="0"/>
              <a:t>“People are not driven by inner forces, but by external factors”.</a:t>
            </a:r>
          </a:p>
          <a:p>
            <a:pPr algn="r"/>
            <a:r>
              <a:rPr lang="en-GB" sz="1600" dirty="0"/>
              <a:t>(</a:t>
            </a:r>
            <a:r>
              <a:rPr lang="en-GB" sz="1600" dirty="0" err="1">
                <a:hlinkClick r:id="rId3" action="ppaction://hlinksldjump"/>
              </a:rPr>
              <a:t>Nabavi</a:t>
            </a:r>
            <a:r>
              <a:rPr lang="en-GB" sz="1600" dirty="0">
                <a:hlinkClick r:id="rId3" action="ppaction://hlinksldjump"/>
              </a:rPr>
              <a:t>, 2012</a:t>
            </a:r>
            <a:r>
              <a:rPr lang="en-GB" sz="1600" dirty="0"/>
              <a:t>)</a:t>
            </a:r>
          </a:p>
          <a:p>
            <a:pPr algn="r"/>
            <a:r>
              <a:rPr lang="en-GB" sz="1600" dirty="0"/>
              <a:t> </a:t>
            </a:r>
          </a:p>
        </p:txBody>
      </p:sp>
      <p:grpSp>
        <p:nvGrpSpPr>
          <p:cNvPr id="34" name="Group 33">
            <a:extLst>
              <a:ext uri="{FF2B5EF4-FFF2-40B4-BE49-F238E27FC236}">
                <a16:creationId xmlns:a16="http://schemas.microsoft.com/office/drawing/2014/main" id="{A3A794B1-A3DC-3A7A-6116-8644B6CD41DD}"/>
              </a:ext>
            </a:extLst>
          </p:cNvPr>
          <p:cNvGrpSpPr/>
          <p:nvPr/>
        </p:nvGrpSpPr>
        <p:grpSpPr>
          <a:xfrm>
            <a:off x="379061" y="1576730"/>
            <a:ext cx="11161351" cy="4541911"/>
            <a:chOff x="499642" y="1693534"/>
            <a:chExt cx="11161351" cy="4541911"/>
          </a:xfrm>
        </p:grpSpPr>
        <p:grpSp>
          <p:nvGrpSpPr>
            <p:cNvPr id="32" name="Group 31">
              <a:extLst>
                <a:ext uri="{FF2B5EF4-FFF2-40B4-BE49-F238E27FC236}">
                  <a16:creationId xmlns:a16="http://schemas.microsoft.com/office/drawing/2014/main" id="{A8C6C588-C819-2579-3CDE-2436604373AB}"/>
                </a:ext>
              </a:extLst>
            </p:cNvPr>
            <p:cNvGrpSpPr/>
            <p:nvPr/>
          </p:nvGrpSpPr>
          <p:grpSpPr>
            <a:xfrm>
              <a:off x="914609" y="1693534"/>
              <a:ext cx="10746384" cy="4541911"/>
              <a:chOff x="1167284" y="2115565"/>
              <a:chExt cx="10746384" cy="4541911"/>
            </a:xfrm>
          </p:grpSpPr>
          <p:sp>
            <p:nvSpPr>
              <p:cNvPr id="19" name="Oval 18">
                <a:extLst>
                  <a:ext uri="{FF2B5EF4-FFF2-40B4-BE49-F238E27FC236}">
                    <a16:creationId xmlns:a16="http://schemas.microsoft.com/office/drawing/2014/main" id="{3746A93E-A8E5-6C47-C3E6-163F532ED5E5}"/>
                  </a:ext>
                </a:extLst>
              </p:cNvPr>
              <p:cNvSpPr/>
              <p:nvPr/>
            </p:nvSpPr>
            <p:spPr>
              <a:xfrm>
                <a:off x="4666831" y="2115565"/>
                <a:ext cx="3125037" cy="1025111"/>
              </a:xfrm>
              <a:prstGeom prst="ellipse">
                <a:avLst/>
              </a:prstGeom>
              <a:solidFill>
                <a:schemeClr val="tx2">
                  <a:lumMod val="25000"/>
                  <a:lumOff val="75000"/>
                </a:schemeClr>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GB" sz="2400" b="1" dirty="0">
                    <a:solidFill>
                      <a:schemeClr val="tx1">
                        <a:lumMod val="95000"/>
                        <a:lumOff val="5000"/>
                      </a:schemeClr>
                    </a:solidFill>
                  </a:rPr>
                  <a:t>Personal Factors</a:t>
                </a:r>
              </a:p>
            </p:txBody>
          </p:sp>
          <p:sp>
            <p:nvSpPr>
              <p:cNvPr id="20" name="Oval 19">
                <a:extLst>
                  <a:ext uri="{FF2B5EF4-FFF2-40B4-BE49-F238E27FC236}">
                    <a16:creationId xmlns:a16="http://schemas.microsoft.com/office/drawing/2014/main" id="{1A859123-FB2C-309E-7795-26AD61397630}"/>
                  </a:ext>
                </a:extLst>
              </p:cNvPr>
              <p:cNvSpPr/>
              <p:nvPr/>
            </p:nvSpPr>
            <p:spPr>
              <a:xfrm>
                <a:off x="1167284" y="4541237"/>
                <a:ext cx="3125037" cy="1025111"/>
              </a:xfrm>
              <a:prstGeom prst="ellipse">
                <a:avLst/>
              </a:prstGeom>
              <a:solidFill>
                <a:schemeClr val="accent6">
                  <a:lumMod val="40000"/>
                  <a:lumOff val="60000"/>
                </a:schemeClr>
              </a:solidFill>
              <a:ln>
                <a:solidFill>
                  <a:schemeClr val="accent6"/>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GB" sz="2800" b="1" dirty="0">
                    <a:solidFill>
                      <a:schemeClr val="tx1">
                        <a:lumMod val="95000"/>
                        <a:lumOff val="5000"/>
                      </a:schemeClr>
                    </a:solidFill>
                  </a:rPr>
                  <a:t>Behaviour</a:t>
                </a:r>
              </a:p>
            </p:txBody>
          </p:sp>
          <p:sp>
            <p:nvSpPr>
              <p:cNvPr id="21" name="Oval 20">
                <a:extLst>
                  <a:ext uri="{FF2B5EF4-FFF2-40B4-BE49-F238E27FC236}">
                    <a16:creationId xmlns:a16="http://schemas.microsoft.com/office/drawing/2014/main" id="{6B9679CE-D5E3-4126-8DF8-562DB904C773}"/>
                  </a:ext>
                </a:extLst>
              </p:cNvPr>
              <p:cNvSpPr/>
              <p:nvPr/>
            </p:nvSpPr>
            <p:spPr>
              <a:xfrm>
                <a:off x="8153400" y="4541236"/>
                <a:ext cx="3125037" cy="1025111"/>
              </a:xfrm>
              <a:prstGeom prst="ellipse">
                <a:avLst/>
              </a:prstGeom>
              <a:solidFill>
                <a:schemeClr val="accent2">
                  <a:lumMod val="60000"/>
                  <a:lumOff val="40000"/>
                </a:schemeClr>
              </a:solidFill>
              <a:ln>
                <a:solidFill>
                  <a:schemeClr val="accent2">
                    <a:lumMod val="50000"/>
                  </a:schemeClr>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GB" sz="2400" b="1" dirty="0">
                    <a:solidFill>
                      <a:schemeClr val="tx1">
                        <a:lumMod val="95000"/>
                        <a:lumOff val="5000"/>
                      </a:schemeClr>
                    </a:solidFill>
                  </a:rPr>
                  <a:t>Environmental factors</a:t>
                </a:r>
              </a:p>
            </p:txBody>
          </p:sp>
          <p:cxnSp>
            <p:nvCxnSpPr>
              <p:cNvPr id="23" name="Straight Arrow Connector 22">
                <a:extLst>
                  <a:ext uri="{FF2B5EF4-FFF2-40B4-BE49-F238E27FC236}">
                    <a16:creationId xmlns:a16="http://schemas.microsoft.com/office/drawing/2014/main" id="{E5393688-8413-896A-27E9-340C3ADD1999}"/>
                  </a:ext>
                </a:extLst>
              </p:cNvPr>
              <p:cNvCxnSpPr>
                <a:stCxn id="19" idx="5"/>
                <a:endCxn id="21" idx="1"/>
              </p:cNvCxnSpPr>
              <p:nvPr/>
            </p:nvCxnSpPr>
            <p:spPr>
              <a:xfrm>
                <a:off x="7334217" y="2990552"/>
                <a:ext cx="1276834" cy="1700808"/>
              </a:xfrm>
              <a:prstGeom prst="straightConnector1">
                <a:avLst/>
              </a:prstGeom>
              <a:ln>
                <a:solidFill>
                  <a:schemeClr val="tx1">
                    <a:lumMod val="95000"/>
                    <a:lumOff val="5000"/>
                  </a:schemeClr>
                </a:solidFill>
                <a:headEnd type="triangle"/>
                <a:tailEnd type="triangle"/>
              </a:ln>
            </p:spPr>
            <p:style>
              <a:lnRef idx="2">
                <a:schemeClr val="accent1"/>
              </a:lnRef>
              <a:fillRef idx="0">
                <a:schemeClr val="accent1"/>
              </a:fillRef>
              <a:effectRef idx="1">
                <a:schemeClr val="accent1"/>
              </a:effectRef>
              <a:fontRef idx="minor">
                <a:schemeClr val="tx1"/>
              </a:fontRef>
            </p:style>
          </p:cxnSp>
          <p:cxnSp>
            <p:nvCxnSpPr>
              <p:cNvPr id="24" name="Straight Arrow Connector 23">
                <a:extLst>
                  <a:ext uri="{FF2B5EF4-FFF2-40B4-BE49-F238E27FC236}">
                    <a16:creationId xmlns:a16="http://schemas.microsoft.com/office/drawing/2014/main" id="{E0BA4FEA-E0EB-5A25-1B48-793B30452760}"/>
                  </a:ext>
                </a:extLst>
              </p:cNvPr>
              <p:cNvCxnSpPr>
                <a:cxnSpLocks/>
                <a:stCxn id="20" idx="6"/>
                <a:endCxn id="21" idx="2"/>
              </p:cNvCxnSpPr>
              <p:nvPr/>
            </p:nvCxnSpPr>
            <p:spPr>
              <a:xfrm flipV="1">
                <a:off x="4292321" y="5053792"/>
                <a:ext cx="3861079" cy="1"/>
              </a:xfrm>
              <a:prstGeom prst="straightConnector1">
                <a:avLst/>
              </a:prstGeom>
              <a:ln>
                <a:solidFill>
                  <a:schemeClr val="tx1">
                    <a:lumMod val="95000"/>
                    <a:lumOff val="5000"/>
                  </a:schemeClr>
                </a:solidFill>
                <a:headEnd type="triangle"/>
                <a:tailEnd type="triangle"/>
              </a:ln>
            </p:spPr>
            <p:style>
              <a:lnRef idx="2">
                <a:schemeClr val="accent1"/>
              </a:lnRef>
              <a:fillRef idx="0">
                <a:schemeClr val="accent1"/>
              </a:fillRef>
              <a:effectRef idx="1">
                <a:schemeClr val="accent1"/>
              </a:effectRef>
              <a:fontRef idx="minor">
                <a:schemeClr val="tx1"/>
              </a:fontRef>
            </p:style>
          </p:cxnSp>
          <p:cxnSp>
            <p:nvCxnSpPr>
              <p:cNvPr id="27" name="Straight Arrow Connector 26">
                <a:extLst>
                  <a:ext uri="{FF2B5EF4-FFF2-40B4-BE49-F238E27FC236}">
                    <a16:creationId xmlns:a16="http://schemas.microsoft.com/office/drawing/2014/main" id="{40BD3E6B-6AB2-7053-A399-38615AA1013B}"/>
                  </a:ext>
                </a:extLst>
              </p:cNvPr>
              <p:cNvCxnSpPr>
                <a:cxnSpLocks/>
                <a:stCxn id="19" idx="3"/>
                <a:endCxn id="20" idx="7"/>
              </p:cNvCxnSpPr>
              <p:nvPr/>
            </p:nvCxnSpPr>
            <p:spPr>
              <a:xfrm flipH="1">
                <a:off x="3834670" y="2990552"/>
                <a:ext cx="1289812" cy="1700809"/>
              </a:xfrm>
              <a:prstGeom prst="straightConnector1">
                <a:avLst/>
              </a:prstGeom>
              <a:ln>
                <a:solidFill>
                  <a:schemeClr val="tx1">
                    <a:lumMod val="95000"/>
                    <a:lumOff val="5000"/>
                  </a:schemeClr>
                </a:solidFill>
                <a:headEnd type="triangle"/>
                <a:tailEnd type="triangle"/>
              </a:ln>
            </p:spPr>
            <p:style>
              <a:lnRef idx="2">
                <a:schemeClr val="accent1"/>
              </a:lnRef>
              <a:fillRef idx="0">
                <a:schemeClr val="accent1"/>
              </a:fillRef>
              <a:effectRef idx="1">
                <a:schemeClr val="accent1"/>
              </a:effectRef>
              <a:fontRef idx="minor">
                <a:schemeClr val="tx1"/>
              </a:fontRef>
            </p:style>
          </p:cxnSp>
          <p:sp>
            <p:nvSpPr>
              <p:cNvPr id="30" name="TextBox 29">
                <a:extLst>
                  <a:ext uri="{FF2B5EF4-FFF2-40B4-BE49-F238E27FC236}">
                    <a16:creationId xmlns:a16="http://schemas.microsoft.com/office/drawing/2014/main" id="{4524E3DA-89F0-6F00-0A94-2919D1072E40}"/>
                  </a:ext>
                </a:extLst>
              </p:cNvPr>
              <p:cNvSpPr txBox="1"/>
              <p:nvPr/>
            </p:nvSpPr>
            <p:spPr>
              <a:xfrm>
                <a:off x="8089537" y="2954044"/>
                <a:ext cx="3824131" cy="1200329"/>
              </a:xfrm>
              <a:prstGeom prst="rect">
                <a:avLst/>
              </a:prstGeom>
              <a:noFill/>
            </p:spPr>
            <p:txBody>
              <a:bodyPr wrap="square" rtlCol="0">
                <a:spAutoFit/>
              </a:bodyPr>
              <a:lstStyle/>
              <a:p>
                <a:pPr algn="just"/>
                <a:r>
                  <a:rPr lang="en-GB" dirty="0"/>
                  <a:t>The interaction between person and the environment involves beliefs and cognitive competencies developed and modified by social influences.</a:t>
                </a:r>
              </a:p>
            </p:txBody>
          </p:sp>
          <p:sp>
            <p:nvSpPr>
              <p:cNvPr id="31" name="TextBox 30">
                <a:extLst>
                  <a:ext uri="{FF2B5EF4-FFF2-40B4-BE49-F238E27FC236}">
                    <a16:creationId xmlns:a16="http://schemas.microsoft.com/office/drawing/2014/main" id="{93017760-9EDA-DC45-99AB-53668F4A0AF8}"/>
                  </a:ext>
                </a:extLst>
              </p:cNvPr>
              <p:cNvSpPr txBox="1"/>
              <p:nvPr/>
            </p:nvSpPr>
            <p:spPr>
              <a:xfrm>
                <a:off x="4165460" y="5180148"/>
                <a:ext cx="4114799" cy="1477328"/>
              </a:xfrm>
              <a:prstGeom prst="rect">
                <a:avLst/>
              </a:prstGeom>
              <a:noFill/>
            </p:spPr>
            <p:txBody>
              <a:bodyPr wrap="square" rtlCol="0">
                <a:spAutoFit/>
              </a:bodyPr>
              <a:lstStyle/>
              <a:p>
                <a:pPr algn="just"/>
                <a:r>
                  <a:rPr lang="en-GB" dirty="0"/>
                  <a:t>The interaction between the environment and the behaviour involves the person’s  behaviour determining their environment, which in turn affects their behaviour. </a:t>
                </a:r>
              </a:p>
            </p:txBody>
          </p:sp>
        </p:grpSp>
        <p:sp>
          <p:nvSpPr>
            <p:cNvPr id="33" name="TextBox 32">
              <a:extLst>
                <a:ext uri="{FF2B5EF4-FFF2-40B4-BE49-F238E27FC236}">
                  <a16:creationId xmlns:a16="http://schemas.microsoft.com/office/drawing/2014/main" id="{2FE7246E-4AC2-1B90-AB49-74784DCE4CC5}"/>
                </a:ext>
              </a:extLst>
            </p:cNvPr>
            <p:cNvSpPr txBox="1"/>
            <p:nvPr/>
          </p:nvSpPr>
          <p:spPr>
            <a:xfrm>
              <a:off x="499642" y="2707088"/>
              <a:ext cx="3824131" cy="923330"/>
            </a:xfrm>
            <a:prstGeom prst="rect">
              <a:avLst/>
            </a:prstGeom>
            <a:noFill/>
          </p:spPr>
          <p:txBody>
            <a:bodyPr wrap="square" rtlCol="0">
              <a:spAutoFit/>
            </a:bodyPr>
            <a:lstStyle/>
            <a:p>
              <a:pPr algn="just"/>
              <a:r>
                <a:rPr lang="en-GB" dirty="0"/>
                <a:t>The interaction between the person and their behaviour is influenced by their thoughts and actions. </a:t>
              </a:r>
            </a:p>
          </p:txBody>
        </p:sp>
      </p:grpSp>
    </p:spTree>
    <p:extLst>
      <p:ext uri="{BB962C8B-B14F-4D97-AF65-F5344CB8AC3E}">
        <p14:creationId xmlns:p14="http://schemas.microsoft.com/office/powerpoint/2010/main" val="3695283898"/>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73ACFCB-04F3-492E-C39F-39C1781809C1}"/>
              </a:ext>
            </a:extLst>
          </p:cNvPr>
          <p:cNvSpPr>
            <a:spLocks noGrp="1"/>
          </p:cNvSpPr>
          <p:nvPr>
            <p:ph type="title"/>
          </p:nvPr>
        </p:nvSpPr>
        <p:spPr>
          <a:xfrm>
            <a:off x="838200" y="18256"/>
            <a:ext cx="10515600" cy="680238"/>
          </a:xfrm>
        </p:spPr>
        <p:txBody>
          <a:bodyPr>
            <a:normAutofit fontScale="90000"/>
          </a:bodyPr>
          <a:lstStyle/>
          <a:p>
            <a:pPr algn="ctr"/>
            <a:r>
              <a:rPr lang="en-GB" b="1" dirty="0"/>
              <a:t>Social cognitive theory: key components</a:t>
            </a:r>
            <a:endParaRPr lang="en-GB" dirty="0"/>
          </a:p>
        </p:txBody>
      </p:sp>
      <p:sp>
        <p:nvSpPr>
          <p:cNvPr id="4" name="Footer Placeholder 3">
            <a:extLst>
              <a:ext uri="{FF2B5EF4-FFF2-40B4-BE49-F238E27FC236}">
                <a16:creationId xmlns:a16="http://schemas.microsoft.com/office/drawing/2014/main" id="{F2BEDA64-5D95-C052-80C4-3E2FBCB180AE}"/>
              </a:ext>
            </a:extLst>
          </p:cNvPr>
          <p:cNvSpPr>
            <a:spLocks noGrp="1"/>
          </p:cNvSpPr>
          <p:nvPr>
            <p:ph type="ftr" sz="quarter" idx="11"/>
          </p:nvPr>
        </p:nvSpPr>
        <p:spPr/>
        <p:txBody>
          <a:bodyPr/>
          <a:lstStyle/>
          <a:p>
            <a:r>
              <a:rPr lang="en-GB"/>
              <a:t>Dr Simona Ferraraccio</a:t>
            </a:r>
          </a:p>
        </p:txBody>
      </p:sp>
      <p:sp>
        <p:nvSpPr>
          <p:cNvPr id="5" name="Slide Number Placeholder 4">
            <a:extLst>
              <a:ext uri="{FF2B5EF4-FFF2-40B4-BE49-F238E27FC236}">
                <a16:creationId xmlns:a16="http://schemas.microsoft.com/office/drawing/2014/main" id="{001A6D2F-CE16-864A-113D-00A5DF8BF798}"/>
              </a:ext>
            </a:extLst>
          </p:cNvPr>
          <p:cNvSpPr>
            <a:spLocks noGrp="1"/>
          </p:cNvSpPr>
          <p:nvPr>
            <p:ph type="sldNum" sz="quarter" idx="12"/>
          </p:nvPr>
        </p:nvSpPr>
        <p:spPr/>
        <p:txBody>
          <a:bodyPr/>
          <a:lstStyle/>
          <a:p>
            <a:fld id="{DAF5AA2D-ED6E-446B-B9F8-1F64F74EAEAC}" type="slidenum">
              <a:rPr lang="en-GB" smtClean="0"/>
              <a:t>12</a:t>
            </a:fld>
            <a:endParaRPr lang="en-GB"/>
          </a:p>
        </p:txBody>
      </p:sp>
      <p:pic>
        <p:nvPicPr>
          <p:cNvPr id="6" name="Picture 5" descr="A black and yellow logo&#10;&#10;Description automatically generated">
            <a:extLst>
              <a:ext uri="{FF2B5EF4-FFF2-40B4-BE49-F238E27FC236}">
                <a16:creationId xmlns:a16="http://schemas.microsoft.com/office/drawing/2014/main" id="{648DA6C8-E112-79D3-53DF-6D74638716B1}"/>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6077307"/>
            <a:ext cx="1405247" cy="780693"/>
          </a:xfrm>
          <a:prstGeom prst="rect">
            <a:avLst/>
          </a:prstGeom>
        </p:spPr>
      </p:pic>
      <p:sp>
        <p:nvSpPr>
          <p:cNvPr id="7" name="TextBox 6">
            <a:extLst>
              <a:ext uri="{FF2B5EF4-FFF2-40B4-BE49-F238E27FC236}">
                <a16:creationId xmlns:a16="http://schemas.microsoft.com/office/drawing/2014/main" id="{874B47E7-0517-0A91-D40F-487E79D36796}"/>
              </a:ext>
            </a:extLst>
          </p:cNvPr>
          <p:cNvSpPr txBox="1"/>
          <p:nvPr/>
        </p:nvSpPr>
        <p:spPr>
          <a:xfrm>
            <a:off x="70339" y="1102667"/>
            <a:ext cx="2482411" cy="369332"/>
          </a:xfrm>
          <a:prstGeom prst="rect">
            <a:avLst/>
          </a:prstGeom>
          <a:noFill/>
          <a:ln>
            <a:solidFill>
              <a:srgbClr val="C00000"/>
            </a:solidFill>
          </a:ln>
        </p:spPr>
        <p:txBody>
          <a:bodyPr wrap="none" rtlCol="0">
            <a:spAutoFit/>
          </a:bodyPr>
          <a:lstStyle/>
          <a:p>
            <a:r>
              <a:rPr lang="en-GB" dirty="0"/>
              <a:t>Observational learning </a:t>
            </a:r>
          </a:p>
        </p:txBody>
      </p:sp>
      <p:sp>
        <p:nvSpPr>
          <p:cNvPr id="8" name="TextBox 7">
            <a:extLst>
              <a:ext uri="{FF2B5EF4-FFF2-40B4-BE49-F238E27FC236}">
                <a16:creationId xmlns:a16="http://schemas.microsoft.com/office/drawing/2014/main" id="{E50E2FBF-833B-62FF-FC9D-5CA3AA12B7C5}"/>
              </a:ext>
            </a:extLst>
          </p:cNvPr>
          <p:cNvSpPr txBox="1"/>
          <p:nvPr/>
        </p:nvSpPr>
        <p:spPr>
          <a:xfrm>
            <a:off x="70339" y="2280467"/>
            <a:ext cx="2569101" cy="369332"/>
          </a:xfrm>
          <a:prstGeom prst="rect">
            <a:avLst/>
          </a:prstGeom>
          <a:noFill/>
          <a:ln>
            <a:solidFill>
              <a:srgbClr val="C00000"/>
            </a:solidFill>
          </a:ln>
        </p:spPr>
        <p:txBody>
          <a:bodyPr wrap="none" rtlCol="0">
            <a:spAutoFit/>
          </a:bodyPr>
          <a:lstStyle/>
          <a:p>
            <a:r>
              <a:rPr lang="en-GB" dirty="0"/>
              <a:t>Reciprocal determinism</a:t>
            </a:r>
          </a:p>
        </p:txBody>
      </p:sp>
      <p:sp>
        <p:nvSpPr>
          <p:cNvPr id="9" name="TextBox 8">
            <a:extLst>
              <a:ext uri="{FF2B5EF4-FFF2-40B4-BE49-F238E27FC236}">
                <a16:creationId xmlns:a16="http://schemas.microsoft.com/office/drawing/2014/main" id="{D3692434-2E21-F952-87BC-4C7E6E07DA4F}"/>
              </a:ext>
            </a:extLst>
          </p:cNvPr>
          <p:cNvSpPr txBox="1"/>
          <p:nvPr/>
        </p:nvSpPr>
        <p:spPr>
          <a:xfrm>
            <a:off x="84060" y="3244334"/>
            <a:ext cx="1425005" cy="369332"/>
          </a:xfrm>
          <a:prstGeom prst="rect">
            <a:avLst/>
          </a:prstGeom>
          <a:noFill/>
          <a:ln>
            <a:solidFill>
              <a:srgbClr val="C00000"/>
            </a:solidFill>
          </a:ln>
        </p:spPr>
        <p:txBody>
          <a:bodyPr wrap="none" rtlCol="0">
            <a:spAutoFit/>
          </a:bodyPr>
          <a:lstStyle/>
          <a:p>
            <a:r>
              <a:rPr lang="en-GB" dirty="0"/>
              <a:t>Self-efficacy</a:t>
            </a:r>
          </a:p>
        </p:txBody>
      </p:sp>
      <p:sp>
        <p:nvSpPr>
          <p:cNvPr id="10" name="TextBox 9">
            <a:extLst>
              <a:ext uri="{FF2B5EF4-FFF2-40B4-BE49-F238E27FC236}">
                <a16:creationId xmlns:a16="http://schemas.microsoft.com/office/drawing/2014/main" id="{A5363AC3-AD2F-BAA3-D3CD-A0E9F57D8C35}"/>
              </a:ext>
            </a:extLst>
          </p:cNvPr>
          <p:cNvSpPr txBox="1"/>
          <p:nvPr/>
        </p:nvSpPr>
        <p:spPr>
          <a:xfrm>
            <a:off x="84060" y="4294781"/>
            <a:ext cx="3192605" cy="369332"/>
          </a:xfrm>
          <a:prstGeom prst="rect">
            <a:avLst/>
          </a:prstGeom>
          <a:noFill/>
          <a:ln>
            <a:solidFill>
              <a:srgbClr val="C00000"/>
            </a:solidFill>
          </a:ln>
        </p:spPr>
        <p:txBody>
          <a:bodyPr wrap="none" rtlCol="0">
            <a:spAutoFit/>
          </a:bodyPr>
          <a:lstStyle/>
          <a:p>
            <a:r>
              <a:rPr lang="en-GB" dirty="0"/>
              <a:t>Reinforcement and motivation</a:t>
            </a:r>
          </a:p>
        </p:txBody>
      </p:sp>
      <p:sp>
        <p:nvSpPr>
          <p:cNvPr id="11" name="TextBox 10">
            <a:extLst>
              <a:ext uri="{FF2B5EF4-FFF2-40B4-BE49-F238E27FC236}">
                <a16:creationId xmlns:a16="http://schemas.microsoft.com/office/drawing/2014/main" id="{68BF0CA2-2506-1D74-66FC-8F176AF77E31}"/>
              </a:ext>
            </a:extLst>
          </p:cNvPr>
          <p:cNvSpPr txBox="1"/>
          <p:nvPr/>
        </p:nvSpPr>
        <p:spPr>
          <a:xfrm>
            <a:off x="84060" y="5343777"/>
            <a:ext cx="2454967" cy="369332"/>
          </a:xfrm>
          <a:prstGeom prst="rect">
            <a:avLst/>
          </a:prstGeom>
          <a:noFill/>
          <a:ln>
            <a:solidFill>
              <a:srgbClr val="C00000"/>
            </a:solidFill>
          </a:ln>
        </p:spPr>
        <p:txBody>
          <a:bodyPr wrap="none" rtlCol="0">
            <a:spAutoFit/>
          </a:bodyPr>
          <a:lstStyle/>
          <a:p>
            <a:r>
              <a:rPr lang="en-GB" dirty="0"/>
              <a:t>Outcome expectations</a:t>
            </a:r>
          </a:p>
        </p:txBody>
      </p:sp>
      <p:sp>
        <p:nvSpPr>
          <p:cNvPr id="12" name="TextBox 11">
            <a:extLst>
              <a:ext uri="{FF2B5EF4-FFF2-40B4-BE49-F238E27FC236}">
                <a16:creationId xmlns:a16="http://schemas.microsoft.com/office/drawing/2014/main" id="{C0948174-7BE1-AD50-704E-3E928371CDC1}"/>
              </a:ext>
            </a:extLst>
          </p:cNvPr>
          <p:cNvSpPr txBox="1"/>
          <p:nvPr/>
        </p:nvSpPr>
        <p:spPr>
          <a:xfrm>
            <a:off x="2569104" y="1102667"/>
            <a:ext cx="7747377" cy="369332"/>
          </a:xfrm>
          <a:prstGeom prst="rect">
            <a:avLst/>
          </a:prstGeom>
          <a:noFill/>
        </p:spPr>
        <p:txBody>
          <a:bodyPr wrap="none" rtlCol="0">
            <a:spAutoFit/>
          </a:bodyPr>
          <a:lstStyle/>
          <a:p>
            <a:r>
              <a:rPr lang="en-GB" dirty="0"/>
              <a:t>People can learn new behaviours by watching others especially role models. </a:t>
            </a:r>
          </a:p>
        </p:txBody>
      </p:sp>
      <p:pic>
        <p:nvPicPr>
          <p:cNvPr id="14" name="Picture 13" descr="A child and a monkey playing with puzzle pieces&#10;&#10;AI-generated content may be incorrect.">
            <a:extLst>
              <a:ext uri="{FF2B5EF4-FFF2-40B4-BE49-F238E27FC236}">
                <a16:creationId xmlns:a16="http://schemas.microsoft.com/office/drawing/2014/main" id="{9D8635EB-2446-1D93-BA21-B342AA6021A2}"/>
              </a:ext>
            </a:extLst>
          </p:cNvPr>
          <p:cNvPicPr>
            <a:picLocks noChangeAspect="1"/>
          </p:cNvPicPr>
          <p:nvPr/>
        </p:nvPicPr>
        <p:blipFill>
          <a:blip r:embed="rId3">
            <a:extLst>
              <a:ext uri="{28A0092B-C50C-407E-A947-70E740481C1C}">
                <a14:useLocalDpi xmlns:a14="http://schemas.microsoft.com/office/drawing/2010/main" val="0"/>
              </a:ext>
              <a:ext uri="{837473B0-CC2E-450A-ABE3-18F120FF3D39}">
                <a1611:picAttrSrcUrl xmlns:a1611="http://schemas.microsoft.com/office/drawing/2016/11/main" r:id="rId4"/>
              </a:ext>
            </a:extLst>
          </a:blip>
          <a:stretch>
            <a:fillRect/>
          </a:stretch>
        </p:blipFill>
        <p:spPr>
          <a:xfrm>
            <a:off x="10216668" y="646851"/>
            <a:ext cx="1859165" cy="1270838"/>
          </a:xfrm>
          <a:prstGeom prst="rect">
            <a:avLst/>
          </a:prstGeom>
        </p:spPr>
      </p:pic>
      <p:sp>
        <p:nvSpPr>
          <p:cNvPr id="15" name="TextBox 14">
            <a:extLst>
              <a:ext uri="{FF2B5EF4-FFF2-40B4-BE49-F238E27FC236}">
                <a16:creationId xmlns:a16="http://schemas.microsoft.com/office/drawing/2014/main" id="{CD463C97-4A7C-AAC7-E4F4-C741349F4936}"/>
              </a:ext>
            </a:extLst>
          </p:cNvPr>
          <p:cNvSpPr txBox="1"/>
          <p:nvPr/>
        </p:nvSpPr>
        <p:spPr>
          <a:xfrm>
            <a:off x="2596095" y="2169131"/>
            <a:ext cx="7747377" cy="646331"/>
          </a:xfrm>
          <a:prstGeom prst="rect">
            <a:avLst/>
          </a:prstGeom>
          <a:noFill/>
        </p:spPr>
        <p:txBody>
          <a:bodyPr wrap="square" rtlCol="0">
            <a:spAutoFit/>
          </a:bodyPr>
          <a:lstStyle/>
          <a:p>
            <a:r>
              <a:rPr lang="en-GB" dirty="0"/>
              <a:t>Behaviour is influenced by and influences personal and environmental factors in a continuous loop.</a:t>
            </a:r>
          </a:p>
        </p:txBody>
      </p:sp>
      <p:pic>
        <p:nvPicPr>
          <p:cNvPr id="17" name="Picture 16" descr="A colorful arrows and people in a circle&#10;&#10;AI-generated content may be incorrect.">
            <a:extLst>
              <a:ext uri="{FF2B5EF4-FFF2-40B4-BE49-F238E27FC236}">
                <a16:creationId xmlns:a16="http://schemas.microsoft.com/office/drawing/2014/main" id="{D0928C18-CE53-91B3-A166-FF6F6745FAE1}"/>
              </a:ext>
            </a:extLst>
          </p:cNvPr>
          <p:cNvPicPr>
            <a:picLocks noChangeAspect="1"/>
          </p:cNvPicPr>
          <p:nvPr/>
        </p:nvPicPr>
        <p:blipFill>
          <a:blip r:embed="rId5">
            <a:extLst>
              <a:ext uri="{28A0092B-C50C-407E-A947-70E740481C1C}">
                <a14:useLocalDpi xmlns:a14="http://schemas.microsoft.com/office/drawing/2010/main" val="0"/>
              </a:ext>
              <a:ext uri="{837473B0-CC2E-450A-ABE3-18F120FF3D39}">
                <a1611:picAttrSrcUrl xmlns:a1611="http://schemas.microsoft.com/office/drawing/2016/11/main" r:id="rId6"/>
              </a:ext>
            </a:extLst>
          </a:blip>
          <a:stretch>
            <a:fillRect/>
          </a:stretch>
        </p:blipFill>
        <p:spPr>
          <a:xfrm>
            <a:off x="10409846" y="1887586"/>
            <a:ext cx="1495590" cy="1495590"/>
          </a:xfrm>
          <a:prstGeom prst="rect">
            <a:avLst/>
          </a:prstGeom>
        </p:spPr>
      </p:pic>
      <p:sp>
        <p:nvSpPr>
          <p:cNvPr id="18" name="TextBox 17">
            <a:extLst>
              <a:ext uri="{FF2B5EF4-FFF2-40B4-BE49-F238E27FC236}">
                <a16:creationId xmlns:a16="http://schemas.microsoft.com/office/drawing/2014/main" id="{D8E1E357-AC56-CF18-D97F-82D197BBBBD3}"/>
              </a:ext>
            </a:extLst>
          </p:cNvPr>
          <p:cNvSpPr txBox="1"/>
          <p:nvPr/>
        </p:nvSpPr>
        <p:spPr>
          <a:xfrm>
            <a:off x="1509065" y="3135101"/>
            <a:ext cx="7747377" cy="646331"/>
          </a:xfrm>
          <a:prstGeom prst="rect">
            <a:avLst/>
          </a:prstGeom>
          <a:noFill/>
        </p:spPr>
        <p:txBody>
          <a:bodyPr wrap="square" rtlCol="0">
            <a:spAutoFit/>
          </a:bodyPr>
          <a:lstStyle/>
          <a:p>
            <a:r>
              <a:rPr lang="en-GB" dirty="0">
                <a:latin typeface="Aptos" panose="020B0004020202020204" pitchFamily="34" charset="0"/>
                <a:ea typeface="DengXian" panose="02010600030101010101" pitchFamily="2" charset="-122"/>
                <a:cs typeface="Arial" panose="020B0604020202020204" pitchFamily="34" charset="0"/>
              </a:rPr>
              <a:t>C</a:t>
            </a:r>
            <a:r>
              <a:rPr lang="en-GB" sz="1800" dirty="0">
                <a:effectLst/>
                <a:latin typeface="Aptos" panose="020B0004020202020204" pitchFamily="34" charset="0"/>
                <a:ea typeface="DengXian" panose="02010600030101010101" pitchFamily="2" charset="-122"/>
                <a:cs typeface="Arial" panose="020B0604020202020204" pitchFamily="34" charset="0"/>
              </a:rPr>
              <a:t>onfidence in one’s ability to perform a behaviour increases the likelihood of doing so. </a:t>
            </a:r>
            <a:endParaRPr lang="en-GB" dirty="0"/>
          </a:p>
        </p:txBody>
      </p:sp>
      <p:pic>
        <p:nvPicPr>
          <p:cNvPr id="20" name="Picture 19" descr="A cartoon of a person with his hands on his hips&#10;&#10;AI-generated content may be incorrect.">
            <a:extLst>
              <a:ext uri="{FF2B5EF4-FFF2-40B4-BE49-F238E27FC236}">
                <a16:creationId xmlns:a16="http://schemas.microsoft.com/office/drawing/2014/main" id="{0760ADA4-1436-5A67-84E9-CED549E28766}"/>
              </a:ext>
            </a:extLst>
          </p:cNvPr>
          <p:cNvPicPr>
            <a:picLocks noChangeAspect="1"/>
          </p:cNvPicPr>
          <p:nvPr/>
        </p:nvPicPr>
        <p:blipFill>
          <a:blip r:embed="rId7">
            <a:extLst>
              <a:ext uri="{28A0092B-C50C-407E-A947-70E740481C1C}">
                <a14:useLocalDpi xmlns:a14="http://schemas.microsoft.com/office/drawing/2010/main" val="0"/>
              </a:ext>
              <a:ext uri="{837473B0-CC2E-450A-ABE3-18F120FF3D39}">
                <a1611:picAttrSrcUrl xmlns:a1611="http://schemas.microsoft.com/office/drawing/2016/11/main" r:id="rId8"/>
              </a:ext>
            </a:extLst>
          </a:blip>
          <a:stretch>
            <a:fillRect/>
          </a:stretch>
        </p:blipFill>
        <p:spPr>
          <a:xfrm>
            <a:off x="9084598" y="2549849"/>
            <a:ext cx="1546609" cy="1546609"/>
          </a:xfrm>
          <a:prstGeom prst="rect">
            <a:avLst/>
          </a:prstGeom>
        </p:spPr>
      </p:pic>
      <p:sp>
        <p:nvSpPr>
          <p:cNvPr id="21" name="TextBox 20">
            <a:extLst>
              <a:ext uri="{FF2B5EF4-FFF2-40B4-BE49-F238E27FC236}">
                <a16:creationId xmlns:a16="http://schemas.microsoft.com/office/drawing/2014/main" id="{58BAD253-6197-7D25-A284-9FF0BF6D341D}"/>
              </a:ext>
            </a:extLst>
          </p:cNvPr>
          <p:cNvSpPr txBox="1"/>
          <p:nvPr/>
        </p:nvSpPr>
        <p:spPr>
          <a:xfrm>
            <a:off x="3226425" y="4223431"/>
            <a:ext cx="7747377" cy="646331"/>
          </a:xfrm>
          <a:prstGeom prst="rect">
            <a:avLst/>
          </a:prstGeom>
          <a:noFill/>
        </p:spPr>
        <p:txBody>
          <a:bodyPr wrap="square" rtlCol="0">
            <a:spAutoFit/>
          </a:bodyPr>
          <a:lstStyle/>
          <a:p>
            <a:r>
              <a:rPr lang="en-GB" sz="1800" dirty="0">
                <a:effectLst/>
                <a:latin typeface="Aptos" panose="020B0004020202020204" pitchFamily="34" charset="0"/>
                <a:ea typeface="DengXian" panose="02010600030101010101" pitchFamily="2" charset="-122"/>
                <a:cs typeface="Arial" panose="020B0604020202020204" pitchFamily="34" charset="0"/>
              </a:rPr>
              <a:t>Positive or negative consequences shape behaviour through rewards, incentives, or punishments. </a:t>
            </a:r>
            <a:endParaRPr lang="en-GB" dirty="0"/>
          </a:p>
        </p:txBody>
      </p:sp>
      <p:pic>
        <p:nvPicPr>
          <p:cNvPr id="23" name="Picture 22" descr="A person holding a trophy&#10;&#10;AI-generated content may be incorrect.">
            <a:extLst>
              <a:ext uri="{FF2B5EF4-FFF2-40B4-BE49-F238E27FC236}">
                <a16:creationId xmlns:a16="http://schemas.microsoft.com/office/drawing/2014/main" id="{39378C0D-31F7-391A-2616-3C2EFCD3BB6C}"/>
              </a:ext>
            </a:extLst>
          </p:cNvPr>
          <p:cNvPicPr>
            <a:picLocks noChangeAspect="1"/>
          </p:cNvPicPr>
          <p:nvPr/>
        </p:nvPicPr>
        <p:blipFill>
          <a:blip r:embed="rId9">
            <a:extLst>
              <a:ext uri="{28A0092B-C50C-407E-A947-70E740481C1C}">
                <a14:useLocalDpi xmlns:a14="http://schemas.microsoft.com/office/drawing/2010/main" val="0"/>
              </a:ext>
              <a:ext uri="{837473B0-CC2E-450A-ABE3-18F120FF3D39}">
                <a1611:picAttrSrcUrl xmlns:a1611="http://schemas.microsoft.com/office/drawing/2016/11/main" r:id="rId10"/>
              </a:ext>
            </a:extLst>
          </a:blip>
          <a:stretch>
            <a:fillRect/>
          </a:stretch>
        </p:blipFill>
        <p:spPr>
          <a:xfrm>
            <a:off x="10139106" y="3923224"/>
            <a:ext cx="2032798" cy="1162083"/>
          </a:xfrm>
          <a:prstGeom prst="rect">
            <a:avLst/>
          </a:prstGeom>
        </p:spPr>
      </p:pic>
      <p:sp>
        <p:nvSpPr>
          <p:cNvPr id="24" name="TextBox 23">
            <a:extLst>
              <a:ext uri="{FF2B5EF4-FFF2-40B4-BE49-F238E27FC236}">
                <a16:creationId xmlns:a16="http://schemas.microsoft.com/office/drawing/2014/main" id="{D2C6B583-2878-621B-42F7-2B317483DE6F}"/>
              </a:ext>
            </a:extLst>
          </p:cNvPr>
          <p:cNvSpPr txBox="1"/>
          <p:nvPr/>
        </p:nvSpPr>
        <p:spPr>
          <a:xfrm>
            <a:off x="2469291" y="5259880"/>
            <a:ext cx="7747377" cy="646331"/>
          </a:xfrm>
          <a:prstGeom prst="rect">
            <a:avLst/>
          </a:prstGeom>
          <a:noFill/>
        </p:spPr>
        <p:txBody>
          <a:bodyPr wrap="square" rtlCol="0">
            <a:spAutoFit/>
          </a:bodyPr>
          <a:lstStyle/>
          <a:p>
            <a:r>
              <a:rPr lang="en-GB" sz="1800" dirty="0">
                <a:effectLst/>
                <a:latin typeface="Aptos" panose="020B0004020202020204" pitchFamily="34" charset="0"/>
                <a:ea typeface="DengXian" panose="02010600030101010101" pitchFamily="2" charset="-122"/>
                <a:cs typeface="Arial" panose="020B0604020202020204" pitchFamily="34" charset="0"/>
              </a:rPr>
              <a:t>People are more likely to engage in behaviours if they expect beneficial results.</a:t>
            </a:r>
            <a:endParaRPr lang="en-GB" dirty="0"/>
          </a:p>
        </p:txBody>
      </p:sp>
      <p:pic>
        <p:nvPicPr>
          <p:cNvPr id="26" name="Picture 25" descr="A speedometer with a black needle&#10;&#10;AI-generated content may be incorrect.">
            <a:extLst>
              <a:ext uri="{FF2B5EF4-FFF2-40B4-BE49-F238E27FC236}">
                <a16:creationId xmlns:a16="http://schemas.microsoft.com/office/drawing/2014/main" id="{6C200B40-0DF4-E767-A69F-EF7C5D4D5B2E}"/>
              </a:ext>
            </a:extLst>
          </p:cNvPr>
          <p:cNvPicPr>
            <a:picLocks noChangeAspect="1"/>
          </p:cNvPicPr>
          <p:nvPr/>
        </p:nvPicPr>
        <p:blipFill>
          <a:blip r:embed="rId11">
            <a:extLst>
              <a:ext uri="{28A0092B-C50C-407E-A947-70E740481C1C}">
                <a14:useLocalDpi xmlns:a14="http://schemas.microsoft.com/office/drawing/2010/main" val="0"/>
              </a:ext>
              <a:ext uri="{837473B0-CC2E-450A-ABE3-18F120FF3D39}">
                <a1611:picAttrSrcUrl xmlns:a1611="http://schemas.microsoft.com/office/drawing/2016/11/main" r:id="rId12"/>
              </a:ext>
            </a:extLst>
          </a:blip>
          <a:srcRect l="12185" t="17809" r="9441" b="14025"/>
          <a:stretch/>
        </p:blipFill>
        <p:spPr>
          <a:xfrm>
            <a:off x="9428869" y="5138729"/>
            <a:ext cx="2032798" cy="1359615"/>
          </a:xfrm>
          <a:prstGeom prst="rect">
            <a:avLst/>
          </a:prstGeom>
        </p:spPr>
      </p:pic>
    </p:spTree>
    <p:extLst>
      <p:ext uri="{BB962C8B-B14F-4D97-AF65-F5344CB8AC3E}">
        <p14:creationId xmlns:p14="http://schemas.microsoft.com/office/powerpoint/2010/main" val="13824685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7"/>
                                        </p:tgtEl>
                                        <p:attrNameLst>
                                          <p:attrName>style.visibility</p:attrName>
                                        </p:attrNameLst>
                                      </p:cBhvr>
                                      <p:to>
                                        <p:strVal val="visible"/>
                                      </p:to>
                                    </p:set>
                                  </p:childTnLst>
                                </p:cTn>
                              </p:par>
                              <p:par>
                                <p:cTn id="7" presetID="1" presetClass="entr" presetSubtype="0" fill="hold" grpId="0" nodeType="withEffect">
                                  <p:stCondLst>
                                    <p:cond delay="0"/>
                                  </p:stCondLst>
                                  <p:childTnLst>
                                    <p:set>
                                      <p:cBhvr>
                                        <p:cTn id="8" dur="1" fill="hold">
                                          <p:stCondLst>
                                            <p:cond delay="0"/>
                                          </p:stCondLst>
                                        </p:cTn>
                                        <p:tgtEl>
                                          <p:spTgt spid="12"/>
                                        </p:tgtEl>
                                        <p:attrNameLst>
                                          <p:attrName>style.visibility</p:attrName>
                                        </p:attrNameLst>
                                      </p:cBhvr>
                                      <p:to>
                                        <p:strVal val="visible"/>
                                      </p:to>
                                    </p:set>
                                  </p:childTnLst>
                                </p:cTn>
                              </p:par>
                              <p:par>
                                <p:cTn id="9" presetID="1" presetClass="entr" presetSubtype="0" fill="hold" nodeType="withEffect">
                                  <p:stCondLst>
                                    <p:cond delay="0"/>
                                  </p:stCondLst>
                                  <p:childTnLst>
                                    <p:set>
                                      <p:cBhvr>
                                        <p:cTn id="10" dur="1" fill="hold">
                                          <p:stCondLst>
                                            <p:cond delay="0"/>
                                          </p:stCondLst>
                                        </p:cTn>
                                        <p:tgtEl>
                                          <p:spTgt spid="14"/>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8"/>
                                        </p:tgtEl>
                                        <p:attrNameLst>
                                          <p:attrName>style.visibility</p:attrName>
                                        </p:attrNameLst>
                                      </p:cBhvr>
                                      <p:to>
                                        <p:strVal val="visible"/>
                                      </p:to>
                                    </p:set>
                                  </p:childTnLst>
                                </p:cTn>
                              </p:par>
                              <p:par>
                                <p:cTn id="15" presetID="1" presetClass="entr" presetSubtype="0" fill="hold" grpId="0" nodeType="withEffect">
                                  <p:stCondLst>
                                    <p:cond delay="0"/>
                                  </p:stCondLst>
                                  <p:childTnLst>
                                    <p:set>
                                      <p:cBhvr>
                                        <p:cTn id="16" dur="1" fill="hold">
                                          <p:stCondLst>
                                            <p:cond delay="0"/>
                                          </p:stCondLst>
                                        </p:cTn>
                                        <p:tgtEl>
                                          <p:spTgt spid="15"/>
                                        </p:tgtEl>
                                        <p:attrNameLst>
                                          <p:attrName>style.visibility</p:attrName>
                                        </p:attrNameLst>
                                      </p:cBhvr>
                                      <p:to>
                                        <p:strVal val="visible"/>
                                      </p:to>
                                    </p:set>
                                  </p:childTnLst>
                                </p:cTn>
                              </p:par>
                              <p:par>
                                <p:cTn id="17" presetID="1" presetClass="entr" presetSubtype="0" fill="hold" nodeType="withEffect">
                                  <p:stCondLst>
                                    <p:cond delay="0"/>
                                  </p:stCondLst>
                                  <p:childTnLst>
                                    <p:set>
                                      <p:cBhvr>
                                        <p:cTn id="18" dur="1" fill="hold">
                                          <p:stCondLst>
                                            <p:cond delay="0"/>
                                          </p:stCondLst>
                                        </p:cTn>
                                        <p:tgtEl>
                                          <p:spTgt spid="17"/>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9"/>
                                        </p:tgtEl>
                                        <p:attrNameLst>
                                          <p:attrName>style.visibility</p:attrName>
                                        </p:attrNameLst>
                                      </p:cBhvr>
                                      <p:to>
                                        <p:strVal val="visible"/>
                                      </p:to>
                                    </p:set>
                                  </p:childTnLst>
                                </p:cTn>
                              </p:par>
                              <p:par>
                                <p:cTn id="23" presetID="1" presetClass="entr" presetSubtype="0" fill="hold" grpId="0" nodeType="withEffect">
                                  <p:stCondLst>
                                    <p:cond delay="0"/>
                                  </p:stCondLst>
                                  <p:childTnLst>
                                    <p:set>
                                      <p:cBhvr>
                                        <p:cTn id="24" dur="1" fill="hold">
                                          <p:stCondLst>
                                            <p:cond delay="0"/>
                                          </p:stCondLst>
                                        </p:cTn>
                                        <p:tgtEl>
                                          <p:spTgt spid="18"/>
                                        </p:tgtEl>
                                        <p:attrNameLst>
                                          <p:attrName>style.visibility</p:attrName>
                                        </p:attrNameLst>
                                      </p:cBhvr>
                                      <p:to>
                                        <p:strVal val="visible"/>
                                      </p:to>
                                    </p:set>
                                  </p:childTnLst>
                                </p:cTn>
                              </p:par>
                              <p:par>
                                <p:cTn id="25" presetID="1" presetClass="entr" presetSubtype="0" fill="hold" nodeType="withEffect">
                                  <p:stCondLst>
                                    <p:cond delay="0"/>
                                  </p:stCondLst>
                                  <p:childTnLst>
                                    <p:set>
                                      <p:cBhvr>
                                        <p:cTn id="26" dur="1" fill="hold">
                                          <p:stCondLst>
                                            <p:cond delay="0"/>
                                          </p:stCondLst>
                                        </p:cTn>
                                        <p:tgtEl>
                                          <p:spTgt spid="20"/>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grpId="0" nodeType="clickEffect">
                                  <p:stCondLst>
                                    <p:cond delay="0"/>
                                  </p:stCondLst>
                                  <p:childTnLst>
                                    <p:set>
                                      <p:cBhvr>
                                        <p:cTn id="30" dur="1" fill="hold">
                                          <p:stCondLst>
                                            <p:cond delay="0"/>
                                          </p:stCondLst>
                                        </p:cTn>
                                        <p:tgtEl>
                                          <p:spTgt spid="10"/>
                                        </p:tgtEl>
                                        <p:attrNameLst>
                                          <p:attrName>style.visibility</p:attrName>
                                        </p:attrNameLst>
                                      </p:cBhvr>
                                      <p:to>
                                        <p:strVal val="visible"/>
                                      </p:to>
                                    </p:set>
                                  </p:childTnLst>
                                </p:cTn>
                              </p:par>
                              <p:par>
                                <p:cTn id="31" presetID="1" presetClass="entr" presetSubtype="0" fill="hold" grpId="0" nodeType="withEffect">
                                  <p:stCondLst>
                                    <p:cond delay="0"/>
                                  </p:stCondLst>
                                  <p:childTnLst>
                                    <p:set>
                                      <p:cBhvr>
                                        <p:cTn id="32" dur="1" fill="hold">
                                          <p:stCondLst>
                                            <p:cond delay="0"/>
                                          </p:stCondLst>
                                        </p:cTn>
                                        <p:tgtEl>
                                          <p:spTgt spid="21"/>
                                        </p:tgtEl>
                                        <p:attrNameLst>
                                          <p:attrName>style.visibility</p:attrName>
                                        </p:attrNameLst>
                                      </p:cBhvr>
                                      <p:to>
                                        <p:strVal val="visible"/>
                                      </p:to>
                                    </p:set>
                                  </p:childTnLst>
                                </p:cTn>
                              </p:par>
                              <p:par>
                                <p:cTn id="33" presetID="1" presetClass="entr" presetSubtype="0" fill="hold" nodeType="withEffect">
                                  <p:stCondLst>
                                    <p:cond delay="0"/>
                                  </p:stCondLst>
                                  <p:childTnLst>
                                    <p:set>
                                      <p:cBhvr>
                                        <p:cTn id="34" dur="1" fill="hold">
                                          <p:stCondLst>
                                            <p:cond delay="0"/>
                                          </p:stCondLst>
                                        </p:cTn>
                                        <p:tgtEl>
                                          <p:spTgt spid="23"/>
                                        </p:tgtEl>
                                        <p:attrNameLst>
                                          <p:attrName>style.visibility</p:attrName>
                                        </p:attrNameLst>
                                      </p:cBhvr>
                                      <p:to>
                                        <p:strVal val="visible"/>
                                      </p:to>
                                    </p:set>
                                  </p:childTnLst>
                                </p:cTn>
                              </p:par>
                            </p:childTnLst>
                          </p:cTn>
                        </p:par>
                      </p:childTnLst>
                    </p:cTn>
                  </p:par>
                  <p:par>
                    <p:cTn id="35" fill="hold">
                      <p:stCondLst>
                        <p:cond delay="indefinite"/>
                      </p:stCondLst>
                      <p:childTnLst>
                        <p:par>
                          <p:cTn id="36" fill="hold">
                            <p:stCondLst>
                              <p:cond delay="0"/>
                            </p:stCondLst>
                            <p:childTnLst>
                              <p:par>
                                <p:cTn id="37" presetID="1" presetClass="entr" presetSubtype="0" fill="hold" grpId="0" nodeType="clickEffect">
                                  <p:stCondLst>
                                    <p:cond delay="0"/>
                                  </p:stCondLst>
                                  <p:childTnLst>
                                    <p:set>
                                      <p:cBhvr>
                                        <p:cTn id="38" dur="1" fill="hold">
                                          <p:stCondLst>
                                            <p:cond delay="0"/>
                                          </p:stCondLst>
                                        </p:cTn>
                                        <p:tgtEl>
                                          <p:spTgt spid="11"/>
                                        </p:tgtEl>
                                        <p:attrNameLst>
                                          <p:attrName>style.visibility</p:attrName>
                                        </p:attrNameLst>
                                      </p:cBhvr>
                                      <p:to>
                                        <p:strVal val="visible"/>
                                      </p:to>
                                    </p:set>
                                  </p:childTnLst>
                                </p:cTn>
                              </p:par>
                              <p:par>
                                <p:cTn id="39" presetID="1" presetClass="entr" presetSubtype="0" fill="hold" grpId="0" nodeType="withEffect">
                                  <p:stCondLst>
                                    <p:cond delay="0"/>
                                  </p:stCondLst>
                                  <p:childTnLst>
                                    <p:set>
                                      <p:cBhvr>
                                        <p:cTn id="40" dur="1" fill="hold">
                                          <p:stCondLst>
                                            <p:cond delay="0"/>
                                          </p:stCondLst>
                                        </p:cTn>
                                        <p:tgtEl>
                                          <p:spTgt spid="24"/>
                                        </p:tgtEl>
                                        <p:attrNameLst>
                                          <p:attrName>style.visibility</p:attrName>
                                        </p:attrNameLst>
                                      </p:cBhvr>
                                      <p:to>
                                        <p:strVal val="visible"/>
                                      </p:to>
                                    </p:set>
                                  </p:childTnLst>
                                </p:cTn>
                              </p:par>
                              <p:par>
                                <p:cTn id="41" presetID="1" presetClass="entr" presetSubtype="0" fill="hold" nodeType="withEffect">
                                  <p:stCondLst>
                                    <p:cond delay="0"/>
                                  </p:stCondLst>
                                  <p:childTnLst>
                                    <p:set>
                                      <p:cBhvr>
                                        <p:cTn id="42" dur="1" fill="hold">
                                          <p:stCondLst>
                                            <p:cond delay="0"/>
                                          </p:stCondLst>
                                        </p:cTn>
                                        <p:tgtEl>
                                          <p:spTgt spid="26"/>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7" grpId="0" animBg="1"/>
      <p:bldP spid="8" grpId="0" animBg="1"/>
      <p:bldP spid="9" grpId="0" animBg="1"/>
      <p:bldP spid="10" grpId="0" animBg="1"/>
      <p:bldP spid="11" grpId="0" animBg="1"/>
      <p:bldP spid="12" grpId="0"/>
      <p:bldP spid="15" grpId="0"/>
      <p:bldP spid="18" grpId="0"/>
      <p:bldP spid="21" grpId="0"/>
      <p:bldP spid="24" grpId="0"/>
    </p:bld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0E1107E-4EFB-51A5-8E9C-ECEB700B73E1}"/>
              </a:ext>
            </a:extLst>
          </p:cNvPr>
          <p:cNvSpPr>
            <a:spLocks noGrp="1"/>
          </p:cNvSpPr>
          <p:nvPr>
            <p:ph type="title"/>
          </p:nvPr>
        </p:nvSpPr>
        <p:spPr>
          <a:xfrm>
            <a:off x="0" y="0"/>
            <a:ext cx="10515600" cy="1325563"/>
          </a:xfrm>
        </p:spPr>
        <p:txBody>
          <a:bodyPr/>
          <a:lstStyle/>
          <a:p>
            <a:r>
              <a:rPr lang="en-GB" b="1" dirty="0"/>
              <a:t>Theory of planned behaviour</a:t>
            </a:r>
          </a:p>
        </p:txBody>
      </p:sp>
      <p:pic>
        <p:nvPicPr>
          <p:cNvPr id="7" name="Content Placeholder 6" descr="A diagram of a behavior model&#10;&#10;AI-generated content may be incorrect.">
            <a:extLst>
              <a:ext uri="{FF2B5EF4-FFF2-40B4-BE49-F238E27FC236}">
                <a16:creationId xmlns:a16="http://schemas.microsoft.com/office/drawing/2014/main" id="{1227E35B-EE92-E9EE-0A76-CC4C918B3CF0}"/>
              </a:ext>
            </a:extLst>
          </p:cNvPr>
          <p:cNvPicPr>
            <a:picLocks noGrp="1" noChangeAspect="1"/>
          </p:cNvPicPr>
          <p:nvPr>
            <p:ph idx="1"/>
          </p:nvPr>
        </p:nvPicPr>
        <p:blipFill>
          <a:blip r:embed="rId2">
            <a:extLst>
              <a:ext uri="{28A0092B-C50C-407E-A947-70E740481C1C}">
                <a14:useLocalDpi xmlns:a14="http://schemas.microsoft.com/office/drawing/2010/main" val="0"/>
              </a:ext>
              <a:ext uri="{837473B0-CC2E-450A-ABE3-18F120FF3D39}">
                <a1611:picAttrSrcUrl xmlns:a1611="http://schemas.microsoft.com/office/drawing/2016/11/main" r:id="rId3"/>
              </a:ext>
            </a:extLst>
          </a:blip>
          <a:stretch>
            <a:fillRect/>
          </a:stretch>
        </p:blipFill>
        <p:spPr>
          <a:xfrm>
            <a:off x="2867124" y="1232686"/>
            <a:ext cx="9492354" cy="5306226"/>
          </a:xfrm>
        </p:spPr>
      </p:pic>
      <p:sp>
        <p:nvSpPr>
          <p:cNvPr id="4" name="Footer Placeholder 3">
            <a:extLst>
              <a:ext uri="{FF2B5EF4-FFF2-40B4-BE49-F238E27FC236}">
                <a16:creationId xmlns:a16="http://schemas.microsoft.com/office/drawing/2014/main" id="{FC18FB6E-F3B0-EAA9-A8A7-C74E6536D744}"/>
              </a:ext>
            </a:extLst>
          </p:cNvPr>
          <p:cNvSpPr>
            <a:spLocks noGrp="1"/>
          </p:cNvSpPr>
          <p:nvPr>
            <p:ph type="ftr" sz="quarter" idx="11"/>
          </p:nvPr>
        </p:nvSpPr>
        <p:spPr/>
        <p:txBody>
          <a:bodyPr/>
          <a:lstStyle/>
          <a:p>
            <a:r>
              <a:rPr lang="en-GB"/>
              <a:t>Dr Simona Ferraraccio</a:t>
            </a:r>
          </a:p>
        </p:txBody>
      </p:sp>
      <p:sp>
        <p:nvSpPr>
          <p:cNvPr id="5" name="Slide Number Placeholder 4">
            <a:extLst>
              <a:ext uri="{FF2B5EF4-FFF2-40B4-BE49-F238E27FC236}">
                <a16:creationId xmlns:a16="http://schemas.microsoft.com/office/drawing/2014/main" id="{17F836AC-718F-E134-927C-C6841959187F}"/>
              </a:ext>
            </a:extLst>
          </p:cNvPr>
          <p:cNvSpPr>
            <a:spLocks noGrp="1"/>
          </p:cNvSpPr>
          <p:nvPr>
            <p:ph type="sldNum" sz="quarter" idx="12"/>
          </p:nvPr>
        </p:nvSpPr>
        <p:spPr/>
        <p:txBody>
          <a:bodyPr/>
          <a:lstStyle/>
          <a:p>
            <a:fld id="{DAF5AA2D-ED6E-446B-B9F8-1F64F74EAEAC}" type="slidenum">
              <a:rPr lang="en-GB" smtClean="0"/>
              <a:t>13</a:t>
            </a:fld>
            <a:endParaRPr lang="en-GB"/>
          </a:p>
        </p:txBody>
      </p:sp>
      <p:pic>
        <p:nvPicPr>
          <p:cNvPr id="8" name="Picture 7" descr="A black and yellow logo&#10;&#10;Description automatically generated">
            <a:extLst>
              <a:ext uri="{FF2B5EF4-FFF2-40B4-BE49-F238E27FC236}">
                <a16:creationId xmlns:a16="http://schemas.microsoft.com/office/drawing/2014/main" id="{E15272AE-D3C1-96EB-4AE0-B65275759AC9}"/>
              </a:ext>
            </a:extLst>
          </p:cNvPr>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0" y="6077307"/>
            <a:ext cx="1405247" cy="780693"/>
          </a:xfrm>
          <a:prstGeom prst="rect">
            <a:avLst/>
          </a:prstGeom>
        </p:spPr>
      </p:pic>
      <p:sp>
        <p:nvSpPr>
          <p:cNvPr id="9" name="TextBox 8">
            <a:extLst>
              <a:ext uri="{FF2B5EF4-FFF2-40B4-BE49-F238E27FC236}">
                <a16:creationId xmlns:a16="http://schemas.microsoft.com/office/drawing/2014/main" id="{35117B66-5F9C-DBEF-38AB-8F1374907643}"/>
              </a:ext>
            </a:extLst>
          </p:cNvPr>
          <p:cNvSpPr txBox="1"/>
          <p:nvPr/>
        </p:nvSpPr>
        <p:spPr>
          <a:xfrm>
            <a:off x="172497" y="2029894"/>
            <a:ext cx="3997569" cy="923330"/>
          </a:xfrm>
          <a:prstGeom prst="rect">
            <a:avLst/>
          </a:prstGeom>
          <a:noFill/>
          <a:ln>
            <a:solidFill>
              <a:schemeClr val="tx1"/>
            </a:solidFill>
            <a:prstDash val="dash"/>
          </a:ln>
        </p:spPr>
        <p:txBody>
          <a:bodyPr wrap="square" rtlCol="0">
            <a:spAutoFit/>
          </a:bodyPr>
          <a:lstStyle/>
          <a:p>
            <a:r>
              <a:rPr lang="en-GB" dirty="0"/>
              <a:t>A person’s belief about the positive and negative consequences of a behaviour</a:t>
            </a:r>
          </a:p>
        </p:txBody>
      </p:sp>
      <p:sp>
        <p:nvSpPr>
          <p:cNvPr id="10" name="TextBox 9">
            <a:extLst>
              <a:ext uri="{FF2B5EF4-FFF2-40B4-BE49-F238E27FC236}">
                <a16:creationId xmlns:a16="http://schemas.microsoft.com/office/drawing/2014/main" id="{9EA14E5F-A377-12CC-5F41-FBC33163C129}"/>
              </a:ext>
            </a:extLst>
          </p:cNvPr>
          <p:cNvSpPr txBox="1"/>
          <p:nvPr/>
        </p:nvSpPr>
        <p:spPr>
          <a:xfrm>
            <a:off x="172497" y="3625198"/>
            <a:ext cx="3997569" cy="646331"/>
          </a:xfrm>
          <a:prstGeom prst="rect">
            <a:avLst/>
          </a:prstGeom>
          <a:noFill/>
          <a:ln>
            <a:solidFill>
              <a:schemeClr val="tx1"/>
            </a:solidFill>
            <a:prstDash val="dash"/>
          </a:ln>
        </p:spPr>
        <p:txBody>
          <a:bodyPr wrap="square" rtlCol="0">
            <a:spAutoFit/>
          </a:bodyPr>
          <a:lstStyle/>
          <a:p>
            <a:r>
              <a:rPr lang="en-GB" dirty="0"/>
              <a:t>The perceived social pressure to perform or not perform a behaviour</a:t>
            </a:r>
          </a:p>
        </p:txBody>
      </p:sp>
      <p:sp>
        <p:nvSpPr>
          <p:cNvPr id="11" name="TextBox 10">
            <a:extLst>
              <a:ext uri="{FF2B5EF4-FFF2-40B4-BE49-F238E27FC236}">
                <a16:creationId xmlns:a16="http://schemas.microsoft.com/office/drawing/2014/main" id="{B2FCCAA1-0601-B91B-8D98-79D911E36645}"/>
              </a:ext>
            </a:extLst>
          </p:cNvPr>
          <p:cNvSpPr txBox="1"/>
          <p:nvPr/>
        </p:nvSpPr>
        <p:spPr>
          <a:xfrm>
            <a:off x="172497" y="4939343"/>
            <a:ext cx="3997569" cy="923330"/>
          </a:xfrm>
          <a:prstGeom prst="rect">
            <a:avLst/>
          </a:prstGeom>
          <a:noFill/>
          <a:ln>
            <a:solidFill>
              <a:schemeClr val="tx1"/>
            </a:solidFill>
            <a:prstDash val="dash"/>
          </a:ln>
        </p:spPr>
        <p:txBody>
          <a:bodyPr wrap="square" rtlCol="0">
            <a:spAutoFit/>
          </a:bodyPr>
          <a:lstStyle/>
          <a:p>
            <a:r>
              <a:rPr lang="en-GB" dirty="0"/>
              <a:t>The extent to which a person feels they can successfully perform the behaviour</a:t>
            </a:r>
          </a:p>
        </p:txBody>
      </p:sp>
      <p:sp>
        <p:nvSpPr>
          <p:cNvPr id="12" name="TextBox 11">
            <a:extLst>
              <a:ext uri="{FF2B5EF4-FFF2-40B4-BE49-F238E27FC236}">
                <a16:creationId xmlns:a16="http://schemas.microsoft.com/office/drawing/2014/main" id="{017F11BE-EFEE-FBD1-3DFF-03FEA3A3DB78}"/>
              </a:ext>
            </a:extLst>
          </p:cNvPr>
          <p:cNvSpPr txBox="1"/>
          <p:nvPr/>
        </p:nvSpPr>
        <p:spPr>
          <a:xfrm>
            <a:off x="6953460" y="118122"/>
            <a:ext cx="5144756" cy="2062103"/>
          </a:xfrm>
          <a:prstGeom prst="rect">
            <a:avLst/>
          </a:prstGeom>
          <a:noFill/>
        </p:spPr>
        <p:txBody>
          <a:bodyPr wrap="square" rtlCol="0">
            <a:spAutoFit/>
          </a:bodyPr>
          <a:lstStyle/>
          <a:p>
            <a:r>
              <a:rPr lang="en-GB" sz="1600" dirty="0">
                <a:solidFill>
                  <a:srgbClr val="1B1B1B"/>
                </a:solidFill>
              </a:rPr>
              <a:t>“</a:t>
            </a:r>
            <a:r>
              <a:rPr lang="en-GB" sz="1600" b="0" i="0" dirty="0">
                <a:solidFill>
                  <a:srgbClr val="1B1B1B"/>
                </a:solidFill>
                <a:effectLst/>
              </a:rPr>
              <a:t>Human behaviour is guided by three kinds of considerations: beliefs about the likely consequences of the behaviour (</a:t>
            </a:r>
            <a:r>
              <a:rPr lang="en-GB" sz="1600" b="1" i="1" dirty="0">
                <a:solidFill>
                  <a:srgbClr val="1B1B1B"/>
                </a:solidFill>
                <a:effectLst/>
              </a:rPr>
              <a:t>behavioural beliefs</a:t>
            </a:r>
            <a:r>
              <a:rPr lang="en-GB" sz="1600" b="0" i="0" dirty="0">
                <a:solidFill>
                  <a:srgbClr val="1B1B1B"/>
                </a:solidFill>
                <a:effectLst/>
              </a:rPr>
              <a:t>), beliefs about the normative expectations of others (</a:t>
            </a:r>
            <a:r>
              <a:rPr lang="en-GB" sz="1600" b="1" i="1" dirty="0">
                <a:solidFill>
                  <a:srgbClr val="1B1B1B"/>
                </a:solidFill>
                <a:effectLst/>
              </a:rPr>
              <a:t>normative beliefs</a:t>
            </a:r>
            <a:r>
              <a:rPr lang="en-GB" sz="1600" b="0" i="0" dirty="0">
                <a:solidFill>
                  <a:srgbClr val="1B1B1B"/>
                </a:solidFill>
                <a:effectLst/>
              </a:rPr>
              <a:t>), and beliefs about the presence of factors that may facilitate or impede performance of the behaviour (</a:t>
            </a:r>
            <a:r>
              <a:rPr lang="en-GB" sz="1600" b="1" i="1" dirty="0">
                <a:solidFill>
                  <a:srgbClr val="1B1B1B"/>
                </a:solidFill>
                <a:effectLst/>
              </a:rPr>
              <a:t>control beliefs</a:t>
            </a:r>
            <a:r>
              <a:rPr lang="en-GB" sz="1600" b="0" i="0" dirty="0">
                <a:solidFill>
                  <a:srgbClr val="1B1B1B"/>
                </a:solidFill>
                <a:effectLst/>
              </a:rPr>
              <a:t>)”.</a:t>
            </a:r>
          </a:p>
          <a:p>
            <a:pPr algn="r"/>
            <a:r>
              <a:rPr lang="en-GB" sz="1600" dirty="0">
                <a:solidFill>
                  <a:srgbClr val="1B1B1B"/>
                </a:solidFill>
              </a:rPr>
              <a:t>(</a:t>
            </a:r>
            <a:r>
              <a:rPr lang="en-GB" sz="1600" dirty="0" err="1">
                <a:solidFill>
                  <a:srgbClr val="1B1B1B"/>
                </a:solidFill>
                <a:hlinkClick r:id="rId5" action="ppaction://hlinksldjump"/>
              </a:rPr>
              <a:t>Bosnjak</a:t>
            </a:r>
            <a:r>
              <a:rPr lang="en-GB" sz="1600" dirty="0">
                <a:solidFill>
                  <a:srgbClr val="1B1B1B"/>
                </a:solidFill>
                <a:hlinkClick r:id="rId5" action="ppaction://hlinksldjump"/>
              </a:rPr>
              <a:t>, 2020</a:t>
            </a:r>
            <a:r>
              <a:rPr lang="en-GB" sz="1600" dirty="0">
                <a:solidFill>
                  <a:srgbClr val="1B1B1B"/>
                </a:solidFill>
              </a:rPr>
              <a:t>)</a:t>
            </a:r>
            <a:endParaRPr lang="en-GB" sz="1600" dirty="0"/>
          </a:p>
        </p:txBody>
      </p:sp>
      <p:sp>
        <p:nvSpPr>
          <p:cNvPr id="14" name="TextBox 13">
            <a:extLst>
              <a:ext uri="{FF2B5EF4-FFF2-40B4-BE49-F238E27FC236}">
                <a16:creationId xmlns:a16="http://schemas.microsoft.com/office/drawing/2014/main" id="{A1FAA608-6B26-5E8D-8D29-482EDD5E5E4A}"/>
              </a:ext>
            </a:extLst>
          </p:cNvPr>
          <p:cNvSpPr txBox="1"/>
          <p:nvPr/>
        </p:nvSpPr>
        <p:spPr>
          <a:xfrm>
            <a:off x="182545" y="1635029"/>
            <a:ext cx="2353826" cy="369332"/>
          </a:xfrm>
          <a:prstGeom prst="rect">
            <a:avLst/>
          </a:prstGeom>
          <a:noFill/>
          <a:ln>
            <a:solidFill>
              <a:srgbClr val="C00000"/>
            </a:solidFill>
            <a:prstDash val="dash"/>
          </a:ln>
        </p:spPr>
        <p:txBody>
          <a:bodyPr wrap="square">
            <a:spAutoFit/>
          </a:bodyPr>
          <a:lstStyle/>
          <a:p>
            <a:r>
              <a:rPr lang="en-GB" b="1" dirty="0">
                <a:solidFill>
                  <a:srgbClr val="1B1B1B"/>
                </a:solidFill>
              </a:rPr>
              <a:t>B</a:t>
            </a:r>
            <a:r>
              <a:rPr lang="en-GB" sz="1800" b="1" dirty="0">
                <a:solidFill>
                  <a:srgbClr val="1B1B1B"/>
                </a:solidFill>
                <a:effectLst/>
              </a:rPr>
              <a:t>ehavioural beliefs</a:t>
            </a:r>
            <a:endParaRPr lang="en-GB" b="1" dirty="0"/>
          </a:p>
        </p:txBody>
      </p:sp>
      <p:sp>
        <p:nvSpPr>
          <p:cNvPr id="16" name="TextBox 15">
            <a:extLst>
              <a:ext uri="{FF2B5EF4-FFF2-40B4-BE49-F238E27FC236}">
                <a16:creationId xmlns:a16="http://schemas.microsoft.com/office/drawing/2014/main" id="{6C8334A4-C0C4-B216-C34F-17F26950FF17}"/>
              </a:ext>
            </a:extLst>
          </p:cNvPr>
          <p:cNvSpPr txBox="1"/>
          <p:nvPr/>
        </p:nvSpPr>
        <p:spPr>
          <a:xfrm>
            <a:off x="172497" y="3231610"/>
            <a:ext cx="2152859" cy="369332"/>
          </a:xfrm>
          <a:prstGeom prst="rect">
            <a:avLst/>
          </a:prstGeom>
          <a:noFill/>
          <a:ln>
            <a:solidFill>
              <a:srgbClr val="C00000"/>
            </a:solidFill>
            <a:prstDash val="dash"/>
          </a:ln>
        </p:spPr>
        <p:txBody>
          <a:bodyPr wrap="square">
            <a:spAutoFit/>
          </a:bodyPr>
          <a:lstStyle/>
          <a:p>
            <a:r>
              <a:rPr lang="en-GB" b="1" dirty="0">
                <a:solidFill>
                  <a:srgbClr val="1B1B1B"/>
                </a:solidFill>
              </a:rPr>
              <a:t>N</a:t>
            </a:r>
            <a:r>
              <a:rPr lang="en-GB" sz="1800" b="1" dirty="0">
                <a:solidFill>
                  <a:srgbClr val="1B1B1B"/>
                </a:solidFill>
                <a:effectLst/>
              </a:rPr>
              <a:t>ormative beliefs</a:t>
            </a:r>
            <a:endParaRPr lang="en-GB" dirty="0"/>
          </a:p>
        </p:txBody>
      </p:sp>
      <p:sp>
        <p:nvSpPr>
          <p:cNvPr id="18" name="TextBox 17">
            <a:extLst>
              <a:ext uri="{FF2B5EF4-FFF2-40B4-BE49-F238E27FC236}">
                <a16:creationId xmlns:a16="http://schemas.microsoft.com/office/drawing/2014/main" id="{A5841569-399D-BE7E-5221-267417610F11}"/>
              </a:ext>
            </a:extLst>
          </p:cNvPr>
          <p:cNvSpPr txBox="1"/>
          <p:nvPr/>
        </p:nvSpPr>
        <p:spPr>
          <a:xfrm>
            <a:off x="172497" y="4549915"/>
            <a:ext cx="1811215" cy="369332"/>
          </a:xfrm>
          <a:prstGeom prst="rect">
            <a:avLst/>
          </a:prstGeom>
          <a:noFill/>
          <a:ln>
            <a:solidFill>
              <a:srgbClr val="C00000"/>
            </a:solidFill>
            <a:prstDash val="dash"/>
          </a:ln>
        </p:spPr>
        <p:txBody>
          <a:bodyPr wrap="square">
            <a:spAutoFit/>
          </a:bodyPr>
          <a:lstStyle/>
          <a:p>
            <a:r>
              <a:rPr lang="en-GB" b="1" dirty="0">
                <a:solidFill>
                  <a:srgbClr val="1B1B1B"/>
                </a:solidFill>
              </a:rPr>
              <a:t>C</a:t>
            </a:r>
            <a:r>
              <a:rPr lang="en-GB" sz="1800" b="1" dirty="0">
                <a:solidFill>
                  <a:srgbClr val="1B1B1B"/>
                </a:solidFill>
                <a:effectLst/>
              </a:rPr>
              <a:t>ontrol beliefs</a:t>
            </a:r>
            <a:endParaRPr lang="en-GB" dirty="0"/>
          </a:p>
        </p:txBody>
      </p:sp>
    </p:spTree>
    <p:extLst>
      <p:ext uri="{BB962C8B-B14F-4D97-AF65-F5344CB8AC3E}">
        <p14:creationId xmlns:p14="http://schemas.microsoft.com/office/powerpoint/2010/main" val="4104933647"/>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CAE1EC6-2274-EB65-5EA2-7D9B74D380AE}"/>
              </a:ext>
            </a:extLst>
          </p:cNvPr>
          <p:cNvSpPr>
            <a:spLocks noGrp="1"/>
          </p:cNvSpPr>
          <p:nvPr>
            <p:ph type="title"/>
          </p:nvPr>
        </p:nvSpPr>
        <p:spPr>
          <a:xfrm>
            <a:off x="90433" y="90576"/>
            <a:ext cx="9736853" cy="885564"/>
          </a:xfrm>
        </p:spPr>
        <p:txBody>
          <a:bodyPr>
            <a:normAutofit/>
          </a:bodyPr>
          <a:lstStyle/>
          <a:p>
            <a:r>
              <a:rPr lang="en-GB" sz="4000" b="1" dirty="0"/>
              <a:t>Transtheoretical (Stages of change) model</a:t>
            </a:r>
          </a:p>
        </p:txBody>
      </p:sp>
      <p:pic>
        <p:nvPicPr>
          <p:cNvPr id="7" name="Content Placeholder 6" descr="A diagram of progress and progress&#10;&#10;AI-generated content may be incorrect.">
            <a:extLst>
              <a:ext uri="{FF2B5EF4-FFF2-40B4-BE49-F238E27FC236}">
                <a16:creationId xmlns:a16="http://schemas.microsoft.com/office/drawing/2014/main" id="{7865AF13-DA24-0426-09DD-4293F2E670B2}"/>
              </a:ext>
            </a:extLst>
          </p:cNvPr>
          <p:cNvPicPr>
            <a:picLocks noGrp="1" noChangeAspect="1"/>
          </p:cNvPicPr>
          <p:nvPr>
            <p:ph idx="1"/>
          </p:nvPr>
        </p:nvPicPr>
        <p:blipFill>
          <a:blip r:embed="rId2">
            <a:extLst>
              <a:ext uri="{28A0092B-C50C-407E-A947-70E740481C1C}">
                <a14:useLocalDpi xmlns:a14="http://schemas.microsoft.com/office/drawing/2010/main" val="0"/>
              </a:ext>
              <a:ext uri="{837473B0-CC2E-450A-ABE3-18F120FF3D39}">
                <a1611:picAttrSrcUrl xmlns:a1611="http://schemas.microsoft.com/office/drawing/2016/11/main" r:id="rId3"/>
              </a:ext>
            </a:extLst>
          </a:blip>
          <a:stretch>
            <a:fillRect/>
          </a:stretch>
        </p:blipFill>
        <p:spPr>
          <a:xfrm>
            <a:off x="6891987" y="1070148"/>
            <a:ext cx="5078950" cy="5250795"/>
          </a:xfrm>
        </p:spPr>
      </p:pic>
      <p:sp>
        <p:nvSpPr>
          <p:cNvPr id="4" name="Footer Placeholder 3">
            <a:extLst>
              <a:ext uri="{FF2B5EF4-FFF2-40B4-BE49-F238E27FC236}">
                <a16:creationId xmlns:a16="http://schemas.microsoft.com/office/drawing/2014/main" id="{49BADD36-0E47-BA56-5C21-E7BEB329C300}"/>
              </a:ext>
            </a:extLst>
          </p:cNvPr>
          <p:cNvSpPr>
            <a:spLocks noGrp="1"/>
          </p:cNvSpPr>
          <p:nvPr>
            <p:ph type="ftr" sz="quarter" idx="11"/>
          </p:nvPr>
        </p:nvSpPr>
        <p:spPr/>
        <p:txBody>
          <a:bodyPr/>
          <a:lstStyle/>
          <a:p>
            <a:r>
              <a:rPr lang="en-GB"/>
              <a:t>Dr Simona Ferraraccio</a:t>
            </a:r>
          </a:p>
        </p:txBody>
      </p:sp>
      <p:sp>
        <p:nvSpPr>
          <p:cNvPr id="5" name="Slide Number Placeholder 4">
            <a:extLst>
              <a:ext uri="{FF2B5EF4-FFF2-40B4-BE49-F238E27FC236}">
                <a16:creationId xmlns:a16="http://schemas.microsoft.com/office/drawing/2014/main" id="{53031282-D1CC-1874-DE58-C2575C0C5DA5}"/>
              </a:ext>
            </a:extLst>
          </p:cNvPr>
          <p:cNvSpPr>
            <a:spLocks noGrp="1"/>
          </p:cNvSpPr>
          <p:nvPr>
            <p:ph type="sldNum" sz="quarter" idx="12"/>
          </p:nvPr>
        </p:nvSpPr>
        <p:spPr/>
        <p:txBody>
          <a:bodyPr/>
          <a:lstStyle/>
          <a:p>
            <a:fld id="{DAF5AA2D-ED6E-446B-B9F8-1F64F74EAEAC}" type="slidenum">
              <a:rPr lang="en-GB" smtClean="0"/>
              <a:t>14</a:t>
            </a:fld>
            <a:endParaRPr lang="en-GB"/>
          </a:p>
        </p:txBody>
      </p:sp>
      <p:pic>
        <p:nvPicPr>
          <p:cNvPr id="8" name="Picture 7" descr="A black and yellow logo&#10;&#10;Description automatically generated">
            <a:extLst>
              <a:ext uri="{FF2B5EF4-FFF2-40B4-BE49-F238E27FC236}">
                <a16:creationId xmlns:a16="http://schemas.microsoft.com/office/drawing/2014/main" id="{7C0C819E-771A-7A91-1097-CAF71BCF8120}"/>
              </a:ext>
            </a:extLst>
          </p:cNvPr>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0" y="6077307"/>
            <a:ext cx="1405247" cy="780693"/>
          </a:xfrm>
          <a:prstGeom prst="rect">
            <a:avLst/>
          </a:prstGeom>
        </p:spPr>
      </p:pic>
      <p:sp>
        <p:nvSpPr>
          <p:cNvPr id="9" name="TextBox 8">
            <a:extLst>
              <a:ext uri="{FF2B5EF4-FFF2-40B4-BE49-F238E27FC236}">
                <a16:creationId xmlns:a16="http://schemas.microsoft.com/office/drawing/2014/main" id="{ECF7AC33-E72D-1EC9-8251-9E63CC245DB6}"/>
              </a:ext>
            </a:extLst>
          </p:cNvPr>
          <p:cNvSpPr txBox="1"/>
          <p:nvPr/>
        </p:nvSpPr>
        <p:spPr>
          <a:xfrm>
            <a:off x="90435" y="1219174"/>
            <a:ext cx="6518030" cy="523220"/>
          </a:xfrm>
          <a:prstGeom prst="rect">
            <a:avLst/>
          </a:prstGeom>
          <a:noFill/>
          <a:ln>
            <a:solidFill>
              <a:schemeClr val="accent6">
                <a:lumMod val="50000"/>
              </a:schemeClr>
            </a:solidFill>
            <a:prstDash val="dash"/>
          </a:ln>
        </p:spPr>
        <p:txBody>
          <a:bodyPr wrap="square" rtlCol="0">
            <a:spAutoFit/>
          </a:bodyPr>
          <a:lstStyle/>
          <a:p>
            <a:pPr algn="just"/>
            <a:r>
              <a:rPr lang="en-GB" sz="1400" b="0" i="0" dirty="0">
                <a:solidFill>
                  <a:srgbClr val="000000"/>
                </a:solidFill>
                <a:effectLst/>
              </a:rPr>
              <a:t>1. Unmotivated people who see no need to find a solution to a problem because they usually do not believe that one exists. </a:t>
            </a:r>
            <a:endParaRPr lang="en-GB" sz="1400" dirty="0"/>
          </a:p>
        </p:txBody>
      </p:sp>
      <p:sp>
        <p:nvSpPr>
          <p:cNvPr id="11" name="TextBox 10">
            <a:extLst>
              <a:ext uri="{FF2B5EF4-FFF2-40B4-BE49-F238E27FC236}">
                <a16:creationId xmlns:a16="http://schemas.microsoft.com/office/drawing/2014/main" id="{A71A1647-47D6-86D2-F5CA-AC6294293299}"/>
              </a:ext>
            </a:extLst>
          </p:cNvPr>
          <p:cNvSpPr txBox="1"/>
          <p:nvPr/>
        </p:nvSpPr>
        <p:spPr>
          <a:xfrm>
            <a:off x="90434" y="2050391"/>
            <a:ext cx="6518031" cy="738664"/>
          </a:xfrm>
          <a:prstGeom prst="rect">
            <a:avLst/>
          </a:prstGeom>
          <a:noFill/>
          <a:ln>
            <a:solidFill>
              <a:schemeClr val="accent6">
                <a:lumMod val="50000"/>
              </a:schemeClr>
            </a:solidFill>
            <a:prstDash val="dash"/>
          </a:ln>
        </p:spPr>
        <p:txBody>
          <a:bodyPr wrap="square">
            <a:spAutoFit/>
          </a:bodyPr>
          <a:lstStyle/>
          <a:p>
            <a:pPr algn="just"/>
            <a:r>
              <a:rPr lang="en-GB" sz="1400" b="0" i="0" dirty="0">
                <a:solidFill>
                  <a:srgbClr val="000000"/>
                </a:solidFill>
                <a:effectLst/>
              </a:rPr>
              <a:t>2. Awareness and acknowledgment of the problematic behaviour with serious consideration to change. However, the person is uncertain if the problem behaviour is worthy of correcting.</a:t>
            </a:r>
            <a:endParaRPr lang="en-GB" sz="1400" dirty="0"/>
          </a:p>
        </p:txBody>
      </p:sp>
      <p:sp>
        <p:nvSpPr>
          <p:cNvPr id="13" name="TextBox 12">
            <a:extLst>
              <a:ext uri="{FF2B5EF4-FFF2-40B4-BE49-F238E27FC236}">
                <a16:creationId xmlns:a16="http://schemas.microsoft.com/office/drawing/2014/main" id="{09392427-813A-F58C-B625-D891D1BAE119}"/>
              </a:ext>
            </a:extLst>
          </p:cNvPr>
          <p:cNvSpPr txBox="1"/>
          <p:nvPr/>
        </p:nvSpPr>
        <p:spPr>
          <a:xfrm>
            <a:off x="90434" y="3127357"/>
            <a:ext cx="6518032" cy="738664"/>
          </a:xfrm>
          <a:prstGeom prst="rect">
            <a:avLst/>
          </a:prstGeom>
          <a:noFill/>
          <a:ln>
            <a:solidFill>
              <a:schemeClr val="accent6">
                <a:lumMod val="50000"/>
              </a:schemeClr>
            </a:solidFill>
            <a:prstDash val="dash"/>
          </a:ln>
        </p:spPr>
        <p:txBody>
          <a:bodyPr wrap="square">
            <a:spAutoFit/>
          </a:bodyPr>
          <a:lstStyle/>
          <a:p>
            <a:pPr algn="just"/>
            <a:r>
              <a:rPr lang="en-GB" sz="1400" b="0" i="0" dirty="0">
                <a:solidFill>
                  <a:srgbClr val="000000"/>
                </a:solidFill>
                <a:effectLst/>
              </a:rPr>
              <a:t>3. The person can easily acknowledge that a behaviour is problematic and can make a commitment to correcting it. Now, there is an acknowledgment that the pros of change behaviour outweigh the cons.</a:t>
            </a:r>
            <a:endParaRPr lang="en-GB" sz="1400" dirty="0"/>
          </a:p>
        </p:txBody>
      </p:sp>
      <p:sp>
        <p:nvSpPr>
          <p:cNvPr id="15" name="TextBox 14">
            <a:extLst>
              <a:ext uri="{FF2B5EF4-FFF2-40B4-BE49-F238E27FC236}">
                <a16:creationId xmlns:a16="http://schemas.microsoft.com/office/drawing/2014/main" id="{E888E6D9-EBB5-030E-C51B-0D32A151A5D7}"/>
              </a:ext>
            </a:extLst>
          </p:cNvPr>
          <p:cNvSpPr txBox="1"/>
          <p:nvPr/>
        </p:nvSpPr>
        <p:spPr>
          <a:xfrm>
            <a:off x="90433" y="4046234"/>
            <a:ext cx="6518032" cy="954107"/>
          </a:xfrm>
          <a:prstGeom prst="rect">
            <a:avLst/>
          </a:prstGeom>
          <a:noFill/>
          <a:ln>
            <a:solidFill>
              <a:schemeClr val="accent6">
                <a:lumMod val="50000"/>
              </a:schemeClr>
            </a:solidFill>
            <a:prstDash val="dash"/>
          </a:ln>
        </p:spPr>
        <p:txBody>
          <a:bodyPr wrap="square">
            <a:spAutoFit/>
          </a:bodyPr>
          <a:lstStyle/>
          <a:p>
            <a:pPr algn="just"/>
            <a:r>
              <a:rPr lang="en-GB" sz="1400" b="0" i="0" dirty="0">
                <a:solidFill>
                  <a:srgbClr val="000000"/>
                </a:solidFill>
                <a:effectLst/>
              </a:rPr>
              <a:t>4. Total abstinence of the adverse behaviour is the expectation for a period of fewer than six months. People in this stage are willing to receive assistance and support. Developing short-term positive reinforcement in the form of rewards sustains motivation.</a:t>
            </a:r>
            <a:endParaRPr lang="en-GB" sz="1400" dirty="0"/>
          </a:p>
        </p:txBody>
      </p:sp>
      <p:sp>
        <p:nvSpPr>
          <p:cNvPr id="17" name="TextBox 16">
            <a:extLst>
              <a:ext uri="{FF2B5EF4-FFF2-40B4-BE49-F238E27FC236}">
                <a16:creationId xmlns:a16="http://schemas.microsoft.com/office/drawing/2014/main" id="{B8A24A7E-291D-D8E9-2852-365EFFFCC165}"/>
              </a:ext>
            </a:extLst>
          </p:cNvPr>
          <p:cNvSpPr txBox="1"/>
          <p:nvPr/>
        </p:nvSpPr>
        <p:spPr>
          <a:xfrm>
            <a:off x="90434" y="5150662"/>
            <a:ext cx="6518031" cy="954107"/>
          </a:xfrm>
          <a:prstGeom prst="rect">
            <a:avLst/>
          </a:prstGeom>
          <a:noFill/>
          <a:ln>
            <a:solidFill>
              <a:schemeClr val="accent6">
                <a:lumMod val="50000"/>
              </a:schemeClr>
            </a:solidFill>
            <a:prstDash val="dash"/>
          </a:ln>
        </p:spPr>
        <p:txBody>
          <a:bodyPr wrap="square">
            <a:spAutoFit/>
          </a:bodyPr>
          <a:lstStyle/>
          <a:p>
            <a:pPr algn="just"/>
            <a:r>
              <a:rPr lang="en-GB" sz="1400" b="0" i="0" dirty="0">
                <a:solidFill>
                  <a:srgbClr val="000000"/>
                </a:solidFill>
                <a:effectLst/>
              </a:rPr>
              <a:t>5.  individuals have maintained total abstinence from the adverse behaviour for more than six months. As people progress through this stage, the more confident they become in their ability to sustain the positive lifestyle changes and the less tempted/fearful they feel of relapsing. </a:t>
            </a:r>
            <a:endParaRPr lang="en-GB" sz="1400" dirty="0"/>
          </a:p>
        </p:txBody>
      </p:sp>
    </p:spTree>
    <p:extLst>
      <p:ext uri="{BB962C8B-B14F-4D97-AF65-F5344CB8AC3E}">
        <p14:creationId xmlns:p14="http://schemas.microsoft.com/office/powerpoint/2010/main" val="1330124849"/>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Footer Placeholder 3">
            <a:extLst>
              <a:ext uri="{FF2B5EF4-FFF2-40B4-BE49-F238E27FC236}">
                <a16:creationId xmlns:a16="http://schemas.microsoft.com/office/drawing/2014/main" id="{9744F209-4ECE-5759-730E-79479117E8C5}"/>
              </a:ext>
            </a:extLst>
          </p:cNvPr>
          <p:cNvSpPr>
            <a:spLocks noGrp="1"/>
          </p:cNvSpPr>
          <p:nvPr>
            <p:ph type="ftr" sz="quarter" idx="11"/>
          </p:nvPr>
        </p:nvSpPr>
        <p:spPr/>
        <p:txBody>
          <a:bodyPr/>
          <a:lstStyle/>
          <a:p>
            <a:r>
              <a:rPr lang="en-GB"/>
              <a:t>Dr Simona Ferraraccio</a:t>
            </a:r>
          </a:p>
        </p:txBody>
      </p:sp>
      <p:sp>
        <p:nvSpPr>
          <p:cNvPr id="5" name="Slide Number Placeholder 4">
            <a:extLst>
              <a:ext uri="{FF2B5EF4-FFF2-40B4-BE49-F238E27FC236}">
                <a16:creationId xmlns:a16="http://schemas.microsoft.com/office/drawing/2014/main" id="{362E5717-2965-1BEC-0964-1710FEFFF09C}"/>
              </a:ext>
            </a:extLst>
          </p:cNvPr>
          <p:cNvSpPr>
            <a:spLocks noGrp="1"/>
          </p:cNvSpPr>
          <p:nvPr>
            <p:ph type="sldNum" sz="quarter" idx="12"/>
          </p:nvPr>
        </p:nvSpPr>
        <p:spPr/>
        <p:txBody>
          <a:bodyPr/>
          <a:lstStyle/>
          <a:p>
            <a:fld id="{DAF5AA2D-ED6E-446B-B9F8-1F64F74EAEAC}" type="slidenum">
              <a:rPr lang="en-GB" smtClean="0"/>
              <a:t>15</a:t>
            </a:fld>
            <a:endParaRPr lang="en-GB"/>
          </a:p>
        </p:txBody>
      </p:sp>
      <p:pic>
        <p:nvPicPr>
          <p:cNvPr id="7" name="Picture 6" descr="A cup of coffee and beans&#10;&#10;AI-generated content may be incorrect.">
            <a:extLst>
              <a:ext uri="{FF2B5EF4-FFF2-40B4-BE49-F238E27FC236}">
                <a16:creationId xmlns:a16="http://schemas.microsoft.com/office/drawing/2014/main" id="{C4604A20-5077-7453-1CDD-55AE35C901F6}"/>
              </a:ext>
            </a:extLst>
          </p:cNvPr>
          <p:cNvPicPr>
            <a:picLocks noChangeAspect="1"/>
          </p:cNvPicPr>
          <p:nvPr/>
        </p:nvPicPr>
        <p:blipFill>
          <a:blip r:embed="rId2">
            <a:extLst>
              <a:ext uri="{28A0092B-C50C-407E-A947-70E740481C1C}">
                <a14:useLocalDpi xmlns:a14="http://schemas.microsoft.com/office/drawing/2010/main" val="0"/>
              </a:ext>
              <a:ext uri="{837473B0-CC2E-450A-ABE3-18F120FF3D39}">
                <a1611:picAttrSrcUrl xmlns:a1611="http://schemas.microsoft.com/office/drawing/2016/11/main" r:id="rId3"/>
              </a:ext>
            </a:extLst>
          </a:blip>
          <a:stretch>
            <a:fillRect/>
          </a:stretch>
        </p:blipFill>
        <p:spPr>
          <a:xfrm>
            <a:off x="0" y="0"/>
            <a:ext cx="12192000" cy="6858000"/>
          </a:xfrm>
          <a:prstGeom prst="rect">
            <a:avLst/>
          </a:prstGeom>
        </p:spPr>
      </p:pic>
      <p:sp>
        <p:nvSpPr>
          <p:cNvPr id="8" name="TextBox 7">
            <a:extLst>
              <a:ext uri="{FF2B5EF4-FFF2-40B4-BE49-F238E27FC236}">
                <a16:creationId xmlns:a16="http://schemas.microsoft.com/office/drawing/2014/main" id="{8813F106-37AB-25BD-3834-96F6404A9D84}"/>
              </a:ext>
            </a:extLst>
          </p:cNvPr>
          <p:cNvSpPr txBox="1"/>
          <p:nvPr/>
        </p:nvSpPr>
        <p:spPr>
          <a:xfrm>
            <a:off x="542611" y="4572000"/>
            <a:ext cx="4501662" cy="369332"/>
          </a:xfrm>
          <a:prstGeom prst="rect">
            <a:avLst/>
          </a:prstGeom>
          <a:solidFill>
            <a:schemeClr val="bg1"/>
          </a:solidFill>
        </p:spPr>
        <p:txBody>
          <a:bodyPr wrap="square" rtlCol="0">
            <a:spAutoFit/>
          </a:bodyPr>
          <a:lstStyle/>
          <a:p>
            <a:pPr algn="ctr"/>
            <a:r>
              <a:rPr lang="en-GB" b="1" dirty="0"/>
              <a:t>20 mins</a:t>
            </a:r>
          </a:p>
        </p:txBody>
      </p:sp>
    </p:spTree>
    <p:extLst>
      <p:ext uri="{BB962C8B-B14F-4D97-AF65-F5344CB8AC3E}">
        <p14:creationId xmlns:p14="http://schemas.microsoft.com/office/powerpoint/2010/main" val="12225256"/>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D807005-A569-3A00-A5B4-587187AF8C8E}"/>
              </a:ext>
            </a:extLst>
          </p:cNvPr>
          <p:cNvSpPr>
            <a:spLocks noGrp="1"/>
          </p:cNvSpPr>
          <p:nvPr>
            <p:ph type="title"/>
          </p:nvPr>
        </p:nvSpPr>
        <p:spPr>
          <a:xfrm>
            <a:off x="0" y="0"/>
            <a:ext cx="10515600" cy="1325563"/>
          </a:xfrm>
        </p:spPr>
        <p:txBody>
          <a:bodyPr/>
          <a:lstStyle/>
          <a:p>
            <a:r>
              <a:rPr lang="en-GB" sz="4400" b="1" kern="100" dirty="0">
                <a:effectLst/>
                <a:latin typeface="Aptos" panose="020B0004020202020204" pitchFamily="34" charset="0"/>
                <a:ea typeface="DengXian" panose="02010600030101010101" pitchFamily="2" charset="-122"/>
                <a:cs typeface="Arial" panose="020B0604020202020204" pitchFamily="34" charset="0"/>
              </a:rPr>
              <a:t>Behaviour change wheel (BCW)</a:t>
            </a:r>
            <a:endParaRPr lang="en-GB" b="1" dirty="0"/>
          </a:p>
        </p:txBody>
      </p:sp>
      <p:pic>
        <p:nvPicPr>
          <p:cNvPr id="7" name="Content Placeholder 6" descr="A circular diagram of different colored circles&#10;&#10;AI-generated content may be incorrect.">
            <a:extLst>
              <a:ext uri="{FF2B5EF4-FFF2-40B4-BE49-F238E27FC236}">
                <a16:creationId xmlns:a16="http://schemas.microsoft.com/office/drawing/2014/main" id="{77C2FA12-41A1-636A-4980-C440DF6C62D4}"/>
              </a:ext>
            </a:extLst>
          </p:cNvPr>
          <p:cNvPicPr>
            <a:picLocks noGrp="1" noChangeAspect="1"/>
          </p:cNvPicPr>
          <p:nvPr>
            <p:ph idx="1"/>
          </p:nvPr>
        </p:nvPicPr>
        <p:blipFill>
          <a:blip r:embed="rId2">
            <a:extLst>
              <a:ext uri="{28A0092B-C50C-407E-A947-70E740481C1C}">
                <a14:useLocalDpi xmlns:a14="http://schemas.microsoft.com/office/drawing/2010/main" val="0"/>
              </a:ext>
              <a:ext uri="{837473B0-CC2E-450A-ABE3-18F120FF3D39}">
                <a1611:picAttrSrcUrl xmlns:a1611="http://schemas.microsoft.com/office/drawing/2016/11/main" r:id="rId3"/>
              </a:ext>
            </a:extLst>
          </a:blip>
          <a:stretch>
            <a:fillRect/>
          </a:stretch>
        </p:blipFill>
        <p:spPr>
          <a:xfrm>
            <a:off x="5448693" y="1471247"/>
            <a:ext cx="6524271" cy="4378397"/>
          </a:xfrm>
        </p:spPr>
      </p:pic>
      <p:sp>
        <p:nvSpPr>
          <p:cNvPr id="4" name="Footer Placeholder 3">
            <a:extLst>
              <a:ext uri="{FF2B5EF4-FFF2-40B4-BE49-F238E27FC236}">
                <a16:creationId xmlns:a16="http://schemas.microsoft.com/office/drawing/2014/main" id="{7B903D14-5E15-6165-A797-C6E6B35FD204}"/>
              </a:ext>
            </a:extLst>
          </p:cNvPr>
          <p:cNvSpPr>
            <a:spLocks noGrp="1"/>
          </p:cNvSpPr>
          <p:nvPr>
            <p:ph type="ftr" sz="quarter" idx="11"/>
          </p:nvPr>
        </p:nvSpPr>
        <p:spPr/>
        <p:txBody>
          <a:bodyPr/>
          <a:lstStyle/>
          <a:p>
            <a:r>
              <a:rPr lang="en-GB"/>
              <a:t>Dr Simona Ferraraccio</a:t>
            </a:r>
          </a:p>
        </p:txBody>
      </p:sp>
      <p:sp>
        <p:nvSpPr>
          <p:cNvPr id="5" name="Slide Number Placeholder 4">
            <a:extLst>
              <a:ext uri="{FF2B5EF4-FFF2-40B4-BE49-F238E27FC236}">
                <a16:creationId xmlns:a16="http://schemas.microsoft.com/office/drawing/2014/main" id="{E07458A1-CD80-916B-E26C-82E81D26E99C}"/>
              </a:ext>
            </a:extLst>
          </p:cNvPr>
          <p:cNvSpPr>
            <a:spLocks noGrp="1"/>
          </p:cNvSpPr>
          <p:nvPr>
            <p:ph type="sldNum" sz="quarter" idx="12"/>
          </p:nvPr>
        </p:nvSpPr>
        <p:spPr/>
        <p:txBody>
          <a:bodyPr/>
          <a:lstStyle/>
          <a:p>
            <a:fld id="{DAF5AA2D-ED6E-446B-B9F8-1F64F74EAEAC}" type="slidenum">
              <a:rPr lang="en-GB" smtClean="0"/>
              <a:t>16</a:t>
            </a:fld>
            <a:endParaRPr lang="en-GB"/>
          </a:p>
        </p:txBody>
      </p:sp>
      <p:pic>
        <p:nvPicPr>
          <p:cNvPr id="3" name="Picture 2" descr="A black and yellow logo&#10;&#10;Description automatically generated">
            <a:extLst>
              <a:ext uri="{FF2B5EF4-FFF2-40B4-BE49-F238E27FC236}">
                <a16:creationId xmlns:a16="http://schemas.microsoft.com/office/drawing/2014/main" id="{78D871EA-D94A-96B7-1709-23F578164B4B}"/>
              </a:ext>
            </a:extLst>
          </p:cNvPr>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0" y="6077307"/>
            <a:ext cx="1405247" cy="780693"/>
          </a:xfrm>
          <a:prstGeom prst="rect">
            <a:avLst/>
          </a:prstGeom>
        </p:spPr>
      </p:pic>
      <p:sp>
        <p:nvSpPr>
          <p:cNvPr id="6" name="TextBox 5">
            <a:extLst>
              <a:ext uri="{FF2B5EF4-FFF2-40B4-BE49-F238E27FC236}">
                <a16:creationId xmlns:a16="http://schemas.microsoft.com/office/drawing/2014/main" id="{5C04A49A-9445-05D1-E2D1-0CC0BD659608}"/>
              </a:ext>
            </a:extLst>
          </p:cNvPr>
          <p:cNvSpPr txBox="1"/>
          <p:nvPr/>
        </p:nvSpPr>
        <p:spPr>
          <a:xfrm>
            <a:off x="0" y="2397948"/>
            <a:ext cx="5812815" cy="2062103"/>
          </a:xfrm>
          <a:prstGeom prst="rect">
            <a:avLst/>
          </a:prstGeom>
          <a:noFill/>
        </p:spPr>
        <p:txBody>
          <a:bodyPr wrap="square" rtlCol="0">
            <a:spAutoFit/>
          </a:bodyPr>
          <a:lstStyle/>
          <a:p>
            <a:r>
              <a:rPr lang="en-GB" sz="1600" dirty="0"/>
              <a:t>3 main layers:</a:t>
            </a:r>
          </a:p>
          <a:p>
            <a:endParaRPr lang="en-GB" sz="1600" dirty="0"/>
          </a:p>
          <a:p>
            <a:pPr marL="800100" lvl="1" indent="-342900">
              <a:buFont typeface="+mj-lt"/>
              <a:buAutoNum type="arabicPeriod"/>
            </a:pPr>
            <a:r>
              <a:rPr lang="en-GB" sz="1600" u="sng" dirty="0"/>
              <a:t>Inner layer</a:t>
            </a:r>
            <a:r>
              <a:rPr lang="en-GB" sz="1600" dirty="0"/>
              <a:t>: COM-B model which identify 3 essential components that influence behaviour</a:t>
            </a:r>
          </a:p>
          <a:p>
            <a:pPr marL="800100" lvl="1" indent="-342900">
              <a:buFont typeface="+mj-lt"/>
              <a:buAutoNum type="arabicPeriod"/>
            </a:pPr>
            <a:r>
              <a:rPr lang="en-GB" sz="1600" u="sng" dirty="0"/>
              <a:t>Middle layer</a:t>
            </a:r>
            <a:r>
              <a:rPr lang="en-GB" sz="1600" dirty="0"/>
              <a:t>: Intervention functions</a:t>
            </a:r>
          </a:p>
          <a:p>
            <a:pPr marL="800100" lvl="1" indent="-342900">
              <a:buFont typeface="+mj-lt"/>
              <a:buAutoNum type="arabicPeriod"/>
            </a:pPr>
            <a:r>
              <a:rPr lang="en-GB" sz="1600" u="sng" dirty="0"/>
              <a:t>Outer layer</a:t>
            </a:r>
            <a:r>
              <a:rPr lang="en-GB" sz="1600" dirty="0"/>
              <a:t>: policy categories which help to identify policies and strategies that could facilitate the behaviour change</a:t>
            </a:r>
          </a:p>
        </p:txBody>
      </p:sp>
    </p:spTree>
    <p:extLst>
      <p:ext uri="{BB962C8B-B14F-4D97-AF65-F5344CB8AC3E}">
        <p14:creationId xmlns:p14="http://schemas.microsoft.com/office/powerpoint/2010/main" val="1406530644"/>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E72B574-7D3A-119A-6155-6D6C4ED71AA7}"/>
              </a:ext>
            </a:extLst>
          </p:cNvPr>
          <p:cNvSpPr>
            <a:spLocks noGrp="1"/>
          </p:cNvSpPr>
          <p:nvPr>
            <p:ph type="title"/>
          </p:nvPr>
        </p:nvSpPr>
        <p:spPr>
          <a:xfrm>
            <a:off x="0" y="-75812"/>
            <a:ext cx="10515600" cy="1325563"/>
          </a:xfrm>
        </p:spPr>
        <p:txBody>
          <a:bodyPr/>
          <a:lstStyle/>
          <a:p>
            <a:r>
              <a:rPr lang="en-GB" b="1" dirty="0"/>
              <a:t>Inner layer: COM-B model</a:t>
            </a:r>
          </a:p>
        </p:txBody>
      </p:sp>
      <p:pic>
        <p:nvPicPr>
          <p:cNvPr id="7" name="Content Placeholder 6" descr="A diagram of a company model&#10;&#10;AI-generated content may be incorrect.">
            <a:extLst>
              <a:ext uri="{FF2B5EF4-FFF2-40B4-BE49-F238E27FC236}">
                <a16:creationId xmlns:a16="http://schemas.microsoft.com/office/drawing/2014/main" id="{B8388589-98AF-0AA5-088C-2877BD170D35}"/>
              </a:ext>
            </a:extLst>
          </p:cNvPr>
          <p:cNvPicPr>
            <a:picLocks noGrp="1" noChangeAspect="1"/>
          </p:cNvPicPr>
          <p:nvPr>
            <p:ph idx="1"/>
          </p:nvPr>
        </p:nvPicPr>
        <p:blipFill>
          <a:blip r:embed="rId2">
            <a:extLst>
              <a:ext uri="{28A0092B-C50C-407E-A947-70E740481C1C}">
                <a14:useLocalDpi xmlns:a14="http://schemas.microsoft.com/office/drawing/2010/main" val="0"/>
              </a:ext>
              <a:ext uri="{837473B0-CC2E-450A-ABE3-18F120FF3D39}">
                <a1611:picAttrSrcUrl xmlns:a1611="http://schemas.microsoft.com/office/drawing/2016/11/main" r:id="rId3"/>
              </a:ext>
            </a:extLst>
          </a:blip>
          <a:srcRect l="8497" t="8150" r="16612" b="4225"/>
          <a:stretch/>
        </p:blipFill>
        <p:spPr>
          <a:xfrm>
            <a:off x="5967166" y="952166"/>
            <a:ext cx="5948313" cy="5219726"/>
          </a:xfrm>
        </p:spPr>
      </p:pic>
      <p:sp>
        <p:nvSpPr>
          <p:cNvPr id="4" name="Footer Placeholder 3">
            <a:extLst>
              <a:ext uri="{FF2B5EF4-FFF2-40B4-BE49-F238E27FC236}">
                <a16:creationId xmlns:a16="http://schemas.microsoft.com/office/drawing/2014/main" id="{E9796B3A-E0DA-D67B-C463-150772D37FA9}"/>
              </a:ext>
            </a:extLst>
          </p:cNvPr>
          <p:cNvSpPr>
            <a:spLocks noGrp="1"/>
          </p:cNvSpPr>
          <p:nvPr>
            <p:ph type="ftr" sz="quarter" idx="11"/>
          </p:nvPr>
        </p:nvSpPr>
        <p:spPr/>
        <p:txBody>
          <a:bodyPr/>
          <a:lstStyle/>
          <a:p>
            <a:r>
              <a:rPr lang="en-GB"/>
              <a:t>Dr Simona Ferraraccio</a:t>
            </a:r>
          </a:p>
        </p:txBody>
      </p:sp>
      <p:sp>
        <p:nvSpPr>
          <p:cNvPr id="5" name="Slide Number Placeholder 4">
            <a:extLst>
              <a:ext uri="{FF2B5EF4-FFF2-40B4-BE49-F238E27FC236}">
                <a16:creationId xmlns:a16="http://schemas.microsoft.com/office/drawing/2014/main" id="{5966CED9-BD4C-7BBA-2038-4D04CA6D0D2E}"/>
              </a:ext>
            </a:extLst>
          </p:cNvPr>
          <p:cNvSpPr>
            <a:spLocks noGrp="1"/>
          </p:cNvSpPr>
          <p:nvPr>
            <p:ph type="sldNum" sz="quarter" idx="12"/>
          </p:nvPr>
        </p:nvSpPr>
        <p:spPr/>
        <p:txBody>
          <a:bodyPr/>
          <a:lstStyle/>
          <a:p>
            <a:fld id="{DAF5AA2D-ED6E-446B-B9F8-1F64F74EAEAC}" type="slidenum">
              <a:rPr lang="en-GB" smtClean="0"/>
              <a:t>17</a:t>
            </a:fld>
            <a:endParaRPr lang="en-GB"/>
          </a:p>
        </p:txBody>
      </p:sp>
      <p:pic>
        <p:nvPicPr>
          <p:cNvPr id="3" name="Picture 2" descr="A black and yellow logo&#10;&#10;Description automatically generated">
            <a:extLst>
              <a:ext uri="{FF2B5EF4-FFF2-40B4-BE49-F238E27FC236}">
                <a16:creationId xmlns:a16="http://schemas.microsoft.com/office/drawing/2014/main" id="{65E946BF-3681-A236-69DE-AE93BCF432D9}"/>
              </a:ext>
            </a:extLst>
          </p:cNvPr>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0" y="6077307"/>
            <a:ext cx="1405247" cy="780693"/>
          </a:xfrm>
          <a:prstGeom prst="rect">
            <a:avLst/>
          </a:prstGeom>
        </p:spPr>
      </p:pic>
      <p:sp>
        <p:nvSpPr>
          <p:cNvPr id="6" name="TextBox 5">
            <a:extLst>
              <a:ext uri="{FF2B5EF4-FFF2-40B4-BE49-F238E27FC236}">
                <a16:creationId xmlns:a16="http://schemas.microsoft.com/office/drawing/2014/main" id="{9C69B651-1E37-68C9-9FF1-AE3166A9601C}"/>
              </a:ext>
            </a:extLst>
          </p:cNvPr>
          <p:cNvSpPr txBox="1"/>
          <p:nvPr/>
        </p:nvSpPr>
        <p:spPr>
          <a:xfrm>
            <a:off x="76986" y="2222157"/>
            <a:ext cx="6019014" cy="584775"/>
          </a:xfrm>
          <a:prstGeom prst="rect">
            <a:avLst/>
          </a:prstGeom>
          <a:solidFill>
            <a:srgbClr val="FF0000"/>
          </a:solidFill>
          <a:ln>
            <a:solidFill>
              <a:srgbClr val="C00000"/>
            </a:solidFill>
          </a:ln>
        </p:spPr>
        <p:txBody>
          <a:bodyPr wrap="square" rtlCol="0">
            <a:spAutoFit/>
          </a:bodyPr>
          <a:lstStyle/>
          <a:p>
            <a:pPr algn="just"/>
            <a:r>
              <a:rPr lang="en-GB" sz="1600" dirty="0"/>
              <a:t>The physical and psychological ability to perform a behaviour. This includes knowledge, skills and physical resources.</a:t>
            </a:r>
          </a:p>
        </p:txBody>
      </p:sp>
      <p:sp>
        <p:nvSpPr>
          <p:cNvPr id="8" name="TextBox 7">
            <a:extLst>
              <a:ext uri="{FF2B5EF4-FFF2-40B4-BE49-F238E27FC236}">
                <a16:creationId xmlns:a16="http://schemas.microsoft.com/office/drawing/2014/main" id="{A57BE2A3-5E6A-9699-B3ED-4040758554A3}"/>
              </a:ext>
            </a:extLst>
          </p:cNvPr>
          <p:cNvSpPr txBox="1"/>
          <p:nvPr/>
        </p:nvSpPr>
        <p:spPr>
          <a:xfrm>
            <a:off x="87983" y="3123078"/>
            <a:ext cx="6019014" cy="830997"/>
          </a:xfrm>
          <a:prstGeom prst="rect">
            <a:avLst/>
          </a:prstGeom>
          <a:solidFill>
            <a:srgbClr val="FFFF00"/>
          </a:solidFill>
          <a:ln>
            <a:solidFill>
              <a:srgbClr val="FFC000"/>
            </a:solidFill>
          </a:ln>
        </p:spPr>
        <p:txBody>
          <a:bodyPr wrap="square" rtlCol="0">
            <a:spAutoFit/>
          </a:bodyPr>
          <a:lstStyle/>
          <a:p>
            <a:pPr algn="just"/>
            <a:r>
              <a:rPr lang="en-GB" sz="1600" dirty="0"/>
              <a:t>The external factors that influence whether the behaviour can be performed. This could be social, environmental, or cultural factors, as well as the availability of time, money, and infrastructure.</a:t>
            </a:r>
          </a:p>
        </p:txBody>
      </p:sp>
      <p:sp>
        <p:nvSpPr>
          <p:cNvPr id="9" name="TextBox 8">
            <a:extLst>
              <a:ext uri="{FF2B5EF4-FFF2-40B4-BE49-F238E27FC236}">
                <a16:creationId xmlns:a16="http://schemas.microsoft.com/office/drawing/2014/main" id="{C174DC62-087F-8804-9333-76EF8C4559C9}"/>
              </a:ext>
            </a:extLst>
          </p:cNvPr>
          <p:cNvSpPr txBox="1"/>
          <p:nvPr/>
        </p:nvSpPr>
        <p:spPr>
          <a:xfrm>
            <a:off x="76986" y="4270221"/>
            <a:ext cx="6019014" cy="1077218"/>
          </a:xfrm>
          <a:prstGeom prst="rect">
            <a:avLst/>
          </a:prstGeom>
          <a:solidFill>
            <a:schemeClr val="accent6"/>
          </a:solidFill>
          <a:ln>
            <a:solidFill>
              <a:schemeClr val="accent6">
                <a:lumMod val="50000"/>
              </a:schemeClr>
            </a:solidFill>
          </a:ln>
        </p:spPr>
        <p:txBody>
          <a:bodyPr wrap="square" rtlCol="0">
            <a:spAutoFit/>
          </a:bodyPr>
          <a:lstStyle/>
          <a:p>
            <a:pPr algn="just"/>
            <a:r>
              <a:rPr lang="en-GB" sz="1600" dirty="0"/>
              <a:t>The internal processes that drive an individual to perform a behaviour. This includes both reflective motivation (planning, reasoning) and automatic motivation (emotional responses, habits).</a:t>
            </a:r>
          </a:p>
        </p:txBody>
      </p:sp>
    </p:spTree>
    <p:extLst>
      <p:ext uri="{BB962C8B-B14F-4D97-AF65-F5344CB8AC3E}">
        <p14:creationId xmlns:p14="http://schemas.microsoft.com/office/powerpoint/2010/main" val="638658611"/>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549E35F-C232-03C0-B770-CC53AD334A91}"/>
              </a:ext>
            </a:extLst>
          </p:cNvPr>
          <p:cNvSpPr>
            <a:spLocks noGrp="1"/>
          </p:cNvSpPr>
          <p:nvPr>
            <p:ph type="title"/>
          </p:nvPr>
        </p:nvSpPr>
        <p:spPr>
          <a:xfrm>
            <a:off x="0" y="111303"/>
            <a:ext cx="10515600" cy="780693"/>
          </a:xfrm>
        </p:spPr>
        <p:txBody>
          <a:bodyPr>
            <a:normAutofit/>
          </a:bodyPr>
          <a:lstStyle/>
          <a:p>
            <a:r>
              <a:rPr lang="en-GB" sz="3600" b="1" dirty="0"/>
              <a:t>Middle layer: Intervention functions</a:t>
            </a:r>
          </a:p>
        </p:txBody>
      </p:sp>
      <p:sp>
        <p:nvSpPr>
          <p:cNvPr id="4" name="Footer Placeholder 3">
            <a:extLst>
              <a:ext uri="{FF2B5EF4-FFF2-40B4-BE49-F238E27FC236}">
                <a16:creationId xmlns:a16="http://schemas.microsoft.com/office/drawing/2014/main" id="{FD01F6CF-243C-B87A-1BA4-E58497CDD3BD}"/>
              </a:ext>
            </a:extLst>
          </p:cNvPr>
          <p:cNvSpPr>
            <a:spLocks noGrp="1"/>
          </p:cNvSpPr>
          <p:nvPr>
            <p:ph type="ftr" sz="quarter" idx="11"/>
          </p:nvPr>
        </p:nvSpPr>
        <p:spPr/>
        <p:txBody>
          <a:bodyPr/>
          <a:lstStyle/>
          <a:p>
            <a:r>
              <a:rPr lang="en-GB"/>
              <a:t>Dr Simona Ferraraccio</a:t>
            </a:r>
          </a:p>
        </p:txBody>
      </p:sp>
      <p:sp>
        <p:nvSpPr>
          <p:cNvPr id="5" name="Slide Number Placeholder 4">
            <a:extLst>
              <a:ext uri="{FF2B5EF4-FFF2-40B4-BE49-F238E27FC236}">
                <a16:creationId xmlns:a16="http://schemas.microsoft.com/office/drawing/2014/main" id="{BE6C4D01-6B31-5C29-CB8A-78C0CC7AD683}"/>
              </a:ext>
            </a:extLst>
          </p:cNvPr>
          <p:cNvSpPr>
            <a:spLocks noGrp="1"/>
          </p:cNvSpPr>
          <p:nvPr>
            <p:ph type="sldNum" sz="quarter" idx="12"/>
          </p:nvPr>
        </p:nvSpPr>
        <p:spPr/>
        <p:txBody>
          <a:bodyPr/>
          <a:lstStyle/>
          <a:p>
            <a:fld id="{DAF5AA2D-ED6E-446B-B9F8-1F64F74EAEAC}" type="slidenum">
              <a:rPr lang="en-GB" smtClean="0"/>
              <a:t>18</a:t>
            </a:fld>
            <a:endParaRPr lang="en-GB"/>
          </a:p>
        </p:txBody>
      </p:sp>
      <p:pic>
        <p:nvPicPr>
          <p:cNvPr id="6" name="Picture 5" descr="A black and yellow logo&#10;&#10;Description automatically generated">
            <a:extLst>
              <a:ext uri="{FF2B5EF4-FFF2-40B4-BE49-F238E27FC236}">
                <a16:creationId xmlns:a16="http://schemas.microsoft.com/office/drawing/2014/main" id="{D8131668-B95B-0562-C65E-A8A763A4FC0C}"/>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6077307"/>
            <a:ext cx="1405247" cy="780693"/>
          </a:xfrm>
          <a:prstGeom prst="rect">
            <a:avLst/>
          </a:prstGeom>
        </p:spPr>
      </p:pic>
      <p:pic>
        <p:nvPicPr>
          <p:cNvPr id="8" name="Picture 7" descr="A diagram of a circular chart&#10;&#10;AI-generated content may be incorrect.">
            <a:extLst>
              <a:ext uri="{FF2B5EF4-FFF2-40B4-BE49-F238E27FC236}">
                <a16:creationId xmlns:a16="http://schemas.microsoft.com/office/drawing/2014/main" id="{AE6934FD-0147-33C7-B323-7A4A7D89473C}"/>
              </a:ext>
            </a:extLst>
          </p:cNvPr>
          <p:cNvPicPr>
            <a:picLocks noChangeAspect="1"/>
          </p:cNvPicPr>
          <p:nvPr/>
        </p:nvPicPr>
        <p:blipFill>
          <a:blip r:embed="rId3">
            <a:extLst>
              <a:ext uri="{28A0092B-C50C-407E-A947-70E740481C1C}">
                <a14:useLocalDpi xmlns:a14="http://schemas.microsoft.com/office/drawing/2010/main" val="0"/>
              </a:ext>
              <a:ext uri="{837473B0-CC2E-450A-ABE3-18F120FF3D39}">
                <a1611:picAttrSrcUrl xmlns:a1611="http://schemas.microsoft.com/office/drawing/2016/11/main" r:id="rId4"/>
              </a:ext>
            </a:extLst>
          </a:blip>
          <a:stretch>
            <a:fillRect/>
          </a:stretch>
        </p:blipFill>
        <p:spPr>
          <a:xfrm>
            <a:off x="3990680" y="1059736"/>
            <a:ext cx="7762977" cy="5296614"/>
          </a:xfrm>
          <a:prstGeom prst="rect">
            <a:avLst/>
          </a:prstGeom>
        </p:spPr>
      </p:pic>
      <p:sp>
        <p:nvSpPr>
          <p:cNvPr id="9" name="TextBox 8">
            <a:extLst>
              <a:ext uri="{FF2B5EF4-FFF2-40B4-BE49-F238E27FC236}">
                <a16:creationId xmlns:a16="http://schemas.microsoft.com/office/drawing/2014/main" id="{B26A31B4-17A3-7402-73F1-2927EA6CB75E}"/>
              </a:ext>
            </a:extLst>
          </p:cNvPr>
          <p:cNvSpPr txBox="1"/>
          <p:nvPr/>
        </p:nvSpPr>
        <p:spPr>
          <a:xfrm>
            <a:off x="0" y="1768028"/>
            <a:ext cx="3685880" cy="1200329"/>
          </a:xfrm>
          <a:prstGeom prst="rect">
            <a:avLst/>
          </a:prstGeom>
          <a:noFill/>
        </p:spPr>
        <p:txBody>
          <a:bodyPr wrap="square" rtlCol="0">
            <a:spAutoFit/>
          </a:bodyPr>
          <a:lstStyle/>
          <a:p>
            <a:pPr algn="just"/>
            <a:r>
              <a:rPr lang="en-GB" dirty="0"/>
              <a:t>After identifying the barriers within the COM-B model, the next step is to determine what kind of intervention is required.</a:t>
            </a:r>
          </a:p>
        </p:txBody>
      </p:sp>
    </p:spTree>
    <p:extLst>
      <p:ext uri="{BB962C8B-B14F-4D97-AF65-F5344CB8AC3E}">
        <p14:creationId xmlns:p14="http://schemas.microsoft.com/office/powerpoint/2010/main" val="2720684233"/>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0FEBAEC-F1D9-6A5B-79B1-B6180EA3A287}"/>
              </a:ext>
            </a:extLst>
          </p:cNvPr>
          <p:cNvSpPr>
            <a:spLocks noGrp="1"/>
          </p:cNvSpPr>
          <p:nvPr>
            <p:ph type="title"/>
          </p:nvPr>
        </p:nvSpPr>
        <p:spPr>
          <a:xfrm>
            <a:off x="0" y="0"/>
            <a:ext cx="10515600" cy="850832"/>
          </a:xfrm>
        </p:spPr>
        <p:txBody>
          <a:bodyPr>
            <a:normAutofit/>
          </a:bodyPr>
          <a:lstStyle/>
          <a:p>
            <a:r>
              <a:rPr lang="en-GB" sz="4000" b="1" dirty="0"/>
              <a:t>Outer layer: policy categories</a:t>
            </a:r>
          </a:p>
        </p:txBody>
      </p:sp>
      <p:sp>
        <p:nvSpPr>
          <p:cNvPr id="4" name="Footer Placeholder 3">
            <a:extLst>
              <a:ext uri="{FF2B5EF4-FFF2-40B4-BE49-F238E27FC236}">
                <a16:creationId xmlns:a16="http://schemas.microsoft.com/office/drawing/2014/main" id="{528278FE-B9CB-B271-C44E-DCCFD44C141F}"/>
              </a:ext>
            </a:extLst>
          </p:cNvPr>
          <p:cNvSpPr>
            <a:spLocks noGrp="1"/>
          </p:cNvSpPr>
          <p:nvPr>
            <p:ph type="ftr" sz="quarter" idx="11"/>
          </p:nvPr>
        </p:nvSpPr>
        <p:spPr/>
        <p:txBody>
          <a:bodyPr/>
          <a:lstStyle/>
          <a:p>
            <a:r>
              <a:rPr lang="en-GB"/>
              <a:t>Dr Simona Ferraraccio</a:t>
            </a:r>
          </a:p>
        </p:txBody>
      </p:sp>
      <p:sp>
        <p:nvSpPr>
          <p:cNvPr id="5" name="Slide Number Placeholder 4">
            <a:extLst>
              <a:ext uri="{FF2B5EF4-FFF2-40B4-BE49-F238E27FC236}">
                <a16:creationId xmlns:a16="http://schemas.microsoft.com/office/drawing/2014/main" id="{D29F4350-A068-AEF7-74BA-3648A440FF2A}"/>
              </a:ext>
            </a:extLst>
          </p:cNvPr>
          <p:cNvSpPr>
            <a:spLocks noGrp="1"/>
          </p:cNvSpPr>
          <p:nvPr>
            <p:ph type="sldNum" sz="quarter" idx="12"/>
          </p:nvPr>
        </p:nvSpPr>
        <p:spPr/>
        <p:txBody>
          <a:bodyPr/>
          <a:lstStyle/>
          <a:p>
            <a:fld id="{DAF5AA2D-ED6E-446B-B9F8-1F64F74EAEAC}" type="slidenum">
              <a:rPr lang="en-GB" smtClean="0"/>
              <a:t>19</a:t>
            </a:fld>
            <a:endParaRPr lang="en-GB"/>
          </a:p>
        </p:txBody>
      </p:sp>
      <p:pic>
        <p:nvPicPr>
          <p:cNvPr id="6" name="Picture 5" descr="A black and yellow logo&#10;&#10;Description automatically generated">
            <a:extLst>
              <a:ext uri="{FF2B5EF4-FFF2-40B4-BE49-F238E27FC236}">
                <a16:creationId xmlns:a16="http://schemas.microsoft.com/office/drawing/2014/main" id="{7A34697F-B450-92BE-AC18-57B91D14145F}"/>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6077307"/>
            <a:ext cx="1405247" cy="780693"/>
          </a:xfrm>
          <a:prstGeom prst="rect">
            <a:avLst/>
          </a:prstGeom>
        </p:spPr>
      </p:pic>
      <p:pic>
        <p:nvPicPr>
          <p:cNvPr id="11" name="Content Placeholder 6" descr="A circular diagram of different colored circles&#10;&#10;AI-generated content may be incorrect.">
            <a:extLst>
              <a:ext uri="{FF2B5EF4-FFF2-40B4-BE49-F238E27FC236}">
                <a16:creationId xmlns:a16="http://schemas.microsoft.com/office/drawing/2014/main" id="{D606FD60-1753-666F-7D60-36924DD508C1}"/>
              </a:ext>
            </a:extLst>
          </p:cNvPr>
          <p:cNvPicPr>
            <a:picLocks noChangeAspect="1"/>
          </p:cNvPicPr>
          <p:nvPr/>
        </p:nvPicPr>
        <p:blipFill>
          <a:blip r:embed="rId3">
            <a:extLst>
              <a:ext uri="{28A0092B-C50C-407E-A947-70E740481C1C}">
                <a14:useLocalDpi xmlns:a14="http://schemas.microsoft.com/office/drawing/2010/main" val="0"/>
              </a:ext>
              <a:ext uri="{837473B0-CC2E-450A-ABE3-18F120FF3D39}">
                <a1611:picAttrSrcUrl xmlns:a1611="http://schemas.microsoft.com/office/drawing/2016/11/main" r:id="rId4"/>
              </a:ext>
            </a:extLst>
          </a:blip>
          <a:srcRect l="31889" t="618"/>
          <a:stretch/>
        </p:blipFill>
        <p:spPr>
          <a:xfrm>
            <a:off x="3874122" y="1427922"/>
            <a:ext cx="4443755" cy="4351338"/>
          </a:xfrm>
          <a:prstGeom prst="rect">
            <a:avLst/>
          </a:prstGeom>
        </p:spPr>
      </p:pic>
      <p:sp>
        <p:nvSpPr>
          <p:cNvPr id="12" name="TextBox 11">
            <a:extLst>
              <a:ext uri="{FF2B5EF4-FFF2-40B4-BE49-F238E27FC236}">
                <a16:creationId xmlns:a16="http://schemas.microsoft.com/office/drawing/2014/main" id="{A817F539-2803-A429-53DB-8718E7AE3871}"/>
              </a:ext>
            </a:extLst>
          </p:cNvPr>
          <p:cNvSpPr txBox="1"/>
          <p:nvPr/>
        </p:nvSpPr>
        <p:spPr>
          <a:xfrm>
            <a:off x="8270449" y="2598003"/>
            <a:ext cx="3912124" cy="830997"/>
          </a:xfrm>
          <a:prstGeom prst="rect">
            <a:avLst/>
          </a:prstGeom>
          <a:solidFill>
            <a:schemeClr val="bg2"/>
          </a:solidFill>
          <a:ln>
            <a:solidFill>
              <a:schemeClr val="tx1"/>
            </a:solidFill>
            <a:prstDash val="dash"/>
          </a:ln>
        </p:spPr>
        <p:txBody>
          <a:bodyPr wrap="square" rtlCol="0">
            <a:spAutoFit/>
          </a:bodyPr>
          <a:lstStyle/>
          <a:p>
            <a:pPr algn="just"/>
            <a:r>
              <a:rPr lang="en-GB" sz="1600" dirty="0"/>
              <a:t>Using media campaigns and social marketing to promote the desired behaviour. </a:t>
            </a:r>
          </a:p>
        </p:txBody>
      </p:sp>
      <p:sp>
        <p:nvSpPr>
          <p:cNvPr id="13" name="TextBox 12">
            <a:extLst>
              <a:ext uri="{FF2B5EF4-FFF2-40B4-BE49-F238E27FC236}">
                <a16:creationId xmlns:a16="http://schemas.microsoft.com/office/drawing/2014/main" id="{D89F691E-E17D-0BD2-3BA4-1C3E35CAA5F5}"/>
              </a:ext>
            </a:extLst>
          </p:cNvPr>
          <p:cNvSpPr txBox="1"/>
          <p:nvPr/>
        </p:nvSpPr>
        <p:spPr>
          <a:xfrm>
            <a:off x="226244" y="1012423"/>
            <a:ext cx="4614421" cy="830997"/>
          </a:xfrm>
          <a:prstGeom prst="rect">
            <a:avLst/>
          </a:prstGeom>
          <a:solidFill>
            <a:schemeClr val="bg2"/>
          </a:solidFill>
          <a:ln>
            <a:solidFill>
              <a:schemeClr val="tx1"/>
            </a:solidFill>
            <a:prstDash val="dash"/>
          </a:ln>
        </p:spPr>
        <p:txBody>
          <a:bodyPr wrap="square" rtlCol="0">
            <a:spAutoFit/>
          </a:bodyPr>
          <a:lstStyle/>
          <a:p>
            <a:pPr algn="just"/>
            <a:r>
              <a:rPr lang="en-GB" sz="1600" dirty="0"/>
              <a:t>Providing guidelines and recommendations for behaviour, often through professional bodies or governmental health authorities. </a:t>
            </a:r>
          </a:p>
        </p:txBody>
      </p:sp>
      <p:sp>
        <p:nvSpPr>
          <p:cNvPr id="14" name="TextBox 13">
            <a:extLst>
              <a:ext uri="{FF2B5EF4-FFF2-40B4-BE49-F238E27FC236}">
                <a16:creationId xmlns:a16="http://schemas.microsoft.com/office/drawing/2014/main" id="{56BFD851-4D04-0AEE-BCD8-1D3F08E803ED}"/>
              </a:ext>
            </a:extLst>
          </p:cNvPr>
          <p:cNvSpPr txBox="1"/>
          <p:nvPr/>
        </p:nvSpPr>
        <p:spPr>
          <a:xfrm>
            <a:off x="9426" y="2713868"/>
            <a:ext cx="3912125" cy="830997"/>
          </a:xfrm>
          <a:prstGeom prst="rect">
            <a:avLst/>
          </a:prstGeom>
          <a:solidFill>
            <a:schemeClr val="bg2"/>
          </a:solidFill>
          <a:ln>
            <a:solidFill>
              <a:schemeClr val="tx1"/>
            </a:solidFill>
            <a:prstDash val="dash"/>
          </a:ln>
        </p:spPr>
        <p:txBody>
          <a:bodyPr wrap="square" rtlCol="0">
            <a:spAutoFit/>
          </a:bodyPr>
          <a:lstStyle/>
          <a:p>
            <a:pPr algn="just"/>
            <a:r>
              <a:rPr lang="en-GB" sz="1600" dirty="0"/>
              <a:t>Implementing financial incentives or disincentives to encourage or discourage behaviours.</a:t>
            </a:r>
          </a:p>
        </p:txBody>
      </p:sp>
      <p:sp>
        <p:nvSpPr>
          <p:cNvPr id="15" name="TextBox 14">
            <a:extLst>
              <a:ext uri="{FF2B5EF4-FFF2-40B4-BE49-F238E27FC236}">
                <a16:creationId xmlns:a16="http://schemas.microsoft.com/office/drawing/2014/main" id="{2EFB474B-2B88-B819-55CE-30CC9520A64E}"/>
              </a:ext>
            </a:extLst>
          </p:cNvPr>
          <p:cNvSpPr txBox="1"/>
          <p:nvPr/>
        </p:nvSpPr>
        <p:spPr>
          <a:xfrm>
            <a:off x="28280" y="4415313"/>
            <a:ext cx="4111657" cy="830997"/>
          </a:xfrm>
          <a:prstGeom prst="rect">
            <a:avLst/>
          </a:prstGeom>
          <a:solidFill>
            <a:schemeClr val="bg2"/>
          </a:solidFill>
          <a:ln>
            <a:solidFill>
              <a:schemeClr val="tx1"/>
            </a:solidFill>
            <a:prstDash val="dash"/>
          </a:ln>
        </p:spPr>
        <p:txBody>
          <a:bodyPr wrap="square" rtlCol="0">
            <a:spAutoFit/>
          </a:bodyPr>
          <a:lstStyle/>
          <a:p>
            <a:pPr algn="just"/>
            <a:r>
              <a:rPr lang="en-GB" sz="1600" dirty="0"/>
              <a:t>Creating laws, regulations, or rules to restrict or promote certain behaviours (for example bans on smoking in public places)</a:t>
            </a:r>
          </a:p>
        </p:txBody>
      </p:sp>
      <p:sp>
        <p:nvSpPr>
          <p:cNvPr id="16" name="TextBox 15">
            <a:extLst>
              <a:ext uri="{FF2B5EF4-FFF2-40B4-BE49-F238E27FC236}">
                <a16:creationId xmlns:a16="http://schemas.microsoft.com/office/drawing/2014/main" id="{CE8003F6-3A04-E946-89DA-6CD85B09FC32}"/>
              </a:ext>
            </a:extLst>
          </p:cNvPr>
          <p:cNvSpPr txBox="1"/>
          <p:nvPr/>
        </p:nvSpPr>
        <p:spPr>
          <a:xfrm>
            <a:off x="7985779" y="4589640"/>
            <a:ext cx="4111657" cy="830997"/>
          </a:xfrm>
          <a:prstGeom prst="rect">
            <a:avLst/>
          </a:prstGeom>
          <a:solidFill>
            <a:schemeClr val="bg2"/>
          </a:solidFill>
          <a:ln>
            <a:solidFill>
              <a:schemeClr val="tx1"/>
            </a:solidFill>
            <a:prstDash val="dash"/>
          </a:ln>
        </p:spPr>
        <p:txBody>
          <a:bodyPr wrap="square" rtlCol="0">
            <a:spAutoFit/>
          </a:bodyPr>
          <a:lstStyle/>
          <a:p>
            <a:pPr algn="just"/>
            <a:r>
              <a:rPr lang="en-GB" sz="1600" dirty="0"/>
              <a:t>Enacting legal measures to enforce behaviour change (for example mandatory vaccinations)</a:t>
            </a:r>
          </a:p>
        </p:txBody>
      </p:sp>
      <p:sp>
        <p:nvSpPr>
          <p:cNvPr id="17" name="TextBox 16">
            <a:extLst>
              <a:ext uri="{FF2B5EF4-FFF2-40B4-BE49-F238E27FC236}">
                <a16:creationId xmlns:a16="http://schemas.microsoft.com/office/drawing/2014/main" id="{B22D39BB-9555-AEE7-9CA9-9E34FAA7FE1D}"/>
              </a:ext>
            </a:extLst>
          </p:cNvPr>
          <p:cNvSpPr txBox="1"/>
          <p:nvPr/>
        </p:nvSpPr>
        <p:spPr>
          <a:xfrm>
            <a:off x="6914855" y="721914"/>
            <a:ext cx="5050900" cy="830997"/>
          </a:xfrm>
          <a:prstGeom prst="rect">
            <a:avLst/>
          </a:prstGeom>
          <a:solidFill>
            <a:schemeClr val="bg2"/>
          </a:solidFill>
          <a:ln>
            <a:solidFill>
              <a:schemeClr val="tx1"/>
            </a:solidFill>
            <a:prstDash val="dash"/>
          </a:ln>
        </p:spPr>
        <p:txBody>
          <a:bodyPr wrap="square" rtlCol="0">
            <a:spAutoFit/>
          </a:bodyPr>
          <a:lstStyle/>
          <a:p>
            <a:pPr algn="just"/>
            <a:r>
              <a:rPr lang="en-GB" sz="1600" dirty="0"/>
              <a:t>Designing physical or social environmental that promote or constrain specific behaviours (for example urban planning for active transportation)</a:t>
            </a:r>
          </a:p>
        </p:txBody>
      </p:sp>
      <p:sp>
        <p:nvSpPr>
          <p:cNvPr id="18" name="TextBox 17">
            <a:extLst>
              <a:ext uri="{FF2B5EF4-FFF2-40B4-BE49-F238E27FC236}">
                <a16:creationId xmlns:a16="http://schemas.microsoft.com/office/drawing/2014/main" id="{AB29556A-9193-5183-E1AD-4EE30FE1E632}"/>
              </a:ext>
            </a:extLst>
          </p:cNvPr>
          <p:cNvSpPr txBox="1"/>
          <p:nvPr/>
        </p:nvSpPr>
        <p:spPr>
          <a:xfrm>
            <a:off x="3559700" y="5725487"/>
            <a:ext cx="5050900" cy="584775"/>
          </a:xfrm>
          <a:prstGeom prst="rect">
            <a:avLst/>
          </a:prstGeom>
          <a:solidFill>
            <a:schemeClr val="bg2"/>
          </a:solidFill>
          <a:ln>
            <a:solidFill>
              <a:schemeClr val="tx1"/>
            </a:solidFill>
            <a:prstDash val="dash"/>
          </a:ln>
        </p:spPr>
        <p:txBody>
          <a:bodyPr wrap="square" rtlCol="0">
            <a:spAutoFit/>
          </a:bodyPr>
          <a:lstStyle/>
          <a:p>
            <a:pPr algn="just"/>
            <a:r>
              <a:rPr lang="en-GB" sz="1600" dirty="0"/>
              <a:t>Offering services or support to facilitate behaviour change.</a:t>
            </a:r>
          </a:p>
        </p:txBody>
      </p:sp>
    </p:spTree>
    <p:extLst>
      <p:ext uri="{BB962C8B-B14F-4D97-AF65-F5344CB8AC3E}">
        <p14:creationId xmlns:p14="http://schemas.microsoft.com/office/powerpoint/2010/main" val="411275959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12"/>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13"/>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14"/>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15"/>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16"/>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grpId="0" nodeType="clickEffect">
                                  <p:stCondLst>
                                    <p:cond delay="0"/>
                                  </p:stCondLst>
                                  <p:childTnLst>
                                    <p:set>
                                      <p:cBhvr>
                                        <p:cTn id="26" dur="1" fill="hold">
                                          <p:stCondLst>
                                            <p:cond delay="0"/>
                                          </p:stCondLst>
                                        </p:cTn>
                                        <p:tgtEl>
                                          <p:spTgt spid="17"/>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grpId="0" nodeType="clickEffect">
                                  <p:stCondLst>
                                    <p:cond delay="0"/>
                                  </p:stCondLst>
                                  <p:childTnLst>
                                    <p:set>
                                      <p:cBhvr>
                                        <p:cTn id="30" dur="1" fill="hold">
                                          <p:stCondLst>
                                            <p:cond delay="0"/>
                                          </p:stCondLst>
                                        </p:cTn>
                                        <p:tgtEl>
                                          <p:spTgt spid="18"/>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2" grpId="0" animBg="1"/>
      <p:bldP spid="13" grpId="0" animBg="1"/>
      <p:bldP spid="14" grpId="0" animBg="1"/>
      <p:bldP spid="15" grpId="0" animBg="1"/>
      <p:bldP spid="16" grpId="0" animBg="1"/>
      <p:bldP spid="17" grpId="0" animBg="1"/>
      <p:bldP spid="18" grpId="0" animBg="1"/>
    </p:bldLst>
  </p:timing>
</p:sld>
</file>

<file path=ppt/slides/slide2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31" name="Rectangle 30">
            <a:extLst>
              <a:ext uri="{FF2B5EF4-FFF2-40B4-BE49-F238E27FC236}">
                <a16:creationId xmlns:a16="http://schemas.microsoft.com/office/drawing/2014/main" id="{EDDBB197-D710-4A4F-A9CA-FD2177498BE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2" name="Rectangle 31">
            <a:extLst>
              <a:ext uri="{FF2B5EF4-FFF2-40B4-BE49-F238E27FC236}">
                <a16:creationId xmlns:a16="http://schemas.microsoft.com/office/drawing/2014/main" id="{975D1CFA-2CDB-4B64-BD9F-85744E8DA12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5" y="0"/>
            <a:ext cx="12191695" cy="6858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4C8E05AB-F465-EE18-8411-4874F5B16DB9}"/>
              </a:ext>
            </a:extLst>
          </p:cNvPr>
          <p:cNvSpPr>
            <a:spLocks noGrp="1"/>
          </p:cNvSpPr>
          <p:nvPr>
            <p:ph type="title"/>
          </p:nvPr>
        </p:nvSpPr>
        <p:spPr>
          <a:xfrm>
            <a:off x="85725" y="802955"/>
            <a:ext cx="5881690" cy="1454051"/>
          </a:xfrm>
        </p:spPr>
        <p:txBody>
          <a:bodyPr>
            <a:normAutofit/>
          </a:bodyPr>
          <a:lstStyle/>
          <a:p>
            <a:r>
              <a:rPr lang="en-GB" sz="3300" b="1" dirty="0">
                <a:solidFill>
                  <a:schemeClr val="tx2"/>
                </a:solidFill>
              </a:rPr>
              <a:t>Case study: Increase Vaccination Uptake in the UK</a:t>
            </a:r>
          </a:p>
        </p:txBody>
      </p:sp>
      <p:sp>
        <p:nvSpPr>
          <p:cNvPr id="3" name="Content Placeholder 2">
            <a:extLst>
              <a:ext uri="{FF2B5EF4-FFF2-40B4-BE49-F238E27FC236}">
                <a16:creationId xmlns:a16="http://schemas.microsoft.com/office/drawing/2014/main" id="{FB9D641A-6F72-A1E7-18B0-C1E400F989ED}"/>
              </a:ext>
            </a:extLst>
          </p:cNvPr>
          <p:cNvSpPr>
            <a:spLocks noGrp="1"/>
          </p:cNvSpPr>
          <p:nvPr>
            <p:ph idx="1"/>
          </p:nvPr>
        </p:nvSpPr>
        <p:spPr>
          <a:xfrm>
            <a:off x="226671" y="2207991"/>
            <a:ext cx="5740744" cy="3639289"/>
          </a:xfrm>
        </p:spPr>
        <p:txBody>
          <a:bodyPr anchor="ctr">
            <a:normAutofit/>
          </a:bodyPr>
          <a:lstStyle/>
          <a:p>
            <a:pPr marL="0" indent="0" algn="just">
              <a:buNone/>
            </a:pPr>
            <a:r>
              <a:rPr lang="en-GB" sz="1800" u="sng" dirty="0">
                <a:solidFill>
                  <a:schemeClr val="tx2"/>
                </a:solidFill>
              </a:rPr>
              <a:t>Background and context: </a:t>
            </a:r>
          </a:p>
          <a:p>
            <a:pPr marL="0" indent="0" algn="just">
              <a:buNone/>
            </a:pPr>
            <a:r>
              <a:rPr lang="en-GB" sz="1800" dirty="0">
                <a:solidFill>
                  <a:schemeClr val="tx2"/>
                </a:solidFill>
              </a:rPr>
              <a:t>In the context of the UK, increasing vaccination uptake, specifically for influenza (flu) vaccinations, has been an ongoing challenge in certain populations, particularly among those at higher risk, such as elderly individuals, pregnant women, and individuals with underlying health conditions. </a:t>
            </a:r>
          </a:p>
          <a:p>
            <a:pPr marL="0" indent="0" algn="just">
              <a:buNone/>
            </a:pPr>
            <a:endParaRPr lang="en-GB" sz="1800" dirty="0">
              <a:solidFill>
                <a:schemeClr val="tx2"/>
              </a:solidFill>
            </a:endParaRPr>
          </a:p>
          <a:p>
            <a:pPr marL="0" indent="0" algn="just">
              <a:buNone/>
            </a:pPr>
            <a:r>
              <a:rPr lang="en-GB" sz="1800" dirty="0">
                <a:solidFill>
                  <a:schemeClr val="tx2"/>
                </a:solidFill>
              </a:rPr>
              <a:t>To address this, the </a:t>
            </a:r>
            <a:r>
              <a:rPr lang="en-GB" sz="1800" b="1" dirty="0">
                <a:solidFill>
                  <a:schemeClr val="tx2"/>
                </a:solidFill>
              </a:rPr>
              <a:t>Behaviour Change Wheel (BCW)</a:t>
            </a:r>
            <a:r>
              <a:rPr lang="en-GB" sz="1800" dirty="0">
                <a:solidFill>
                  <a:schemeClr val="tx2"/>
                </a:solidFill>
              </a:rPr>
              <a:t> can be applied to design a targeted, effective intervention.</a:t>
            </a:r>
            <a:endParaRPr lang="en-GB" sz="1800" u="sng" dirty="0">
              <a:solidFill>
                <a:schemeClr val="tx2"/>
              </a:solidFill>
            </a:endParaRPr>
          </a:p>
        </p:txBody>
      </p:sp>
      <p:grpSp>
        <p:nvGrpSpPr>
          <p:cNvPr id="33" name="Group 32">
            <a:extLst>
              <a:ext uri="{FF2B5EF4-FFF2-40B4-BE49-F238E27FC236}">
                <a16:creationId xmlns:a16="http://schemas.microsoft.com/office/drawing/2014/main" id="{25EE5136-01F1-466C-962D-BA9B4C6757AA}"/>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6369897" y="0"/>
            <a:ext cx="5822103" cy="6685267"/>
            <a:chOff x="6357228" y="0"/>
            <a:chExt cx="5822103" cy="6685267"/>
          </a:xfrm>
        </p:grpSpPr>
        <p:sp>
          <p:nvSpPr>
            <p:cNvPr id="34" name="Freeform: Shape 33">
              <a:extLst>
                <a:ext uri="{FF2B5EF4-FFF2-40B4-BE49-F238E27FC236}">
                  <a16:creationId xmlns:a16="http://schemas.microsoft.com/office/drawing/2014/main" id="{E11D3AD4-AF9B-4EB5-8C7B-C45D173B4B5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57228" y="0"/>
              <a:ext cx="5822102" cy="6685267"/>
            </a:xfrm>
            <a:custGeom>
              <a:avLst/>
              <a:gdLst>
                <a:gd name="connsiteX0" fmla="*/ 2605444 w 5822102"/>
                <a:gd name="connsiteY0" fmla="*/ 0 h 6685267"/>
                <a:gd name="connsiteX1" fmla="*/ 4757391 w 5822102"/>
                <a:gd name="connsiteY1" fmla="*/ 0 h 6685267"/>
                <a:gd name="connsiteX2" fmla="*/ 4913680 w 5822102"/>
                <a:gd name="connsiteY2" fmla="*/ 56274 h 6685267"/>
                <a:gd name="connsiteX3" fmla="*/ 5376238 w 5822102"/>
                <a:gd name="connsiteY3" fmla="*/ 282027 h 6685267"/>
                <a:gd name="connsiteX4" fmla="*/ 5658024 w 5822102"/>
                <a:gd name="connsiteY4" fmla="*/ 471014 h 6685267"/>
                <a:gd name="connsiteX5" fmla="*/ 5822102 w 5822102"/>
                <a:gd name="connsiteY5" fmla="*/ 609109 h 6685267"/>
                <a:gd name="connsiteX6" fmla="*/ 5822102 w 5822102"/>
                <a:gd name="connsiteY6" fmla="*/ 760697 h 6685267"/>
                <a:gd name="connsiteX7" fmla="*/ 5707785 w 5822102"/>
                <a:gd name="connsiteY7" fmla="*/ 666601 h 6685267"/>
                <a:gd name="connsiteX8" fmla="*/ 5577306 w 5822102"/>
                <a:gd name="connsiteY8" fmla="*/ 571666 h 6685267"/>
                <a:gd name="connsiteX9" fmla="*/ 5298630 w 5822102"/>
                <a:gd name="connsiteY9" fmla="*/ 407449 h 6685267"/>
                <a:gd name="connsiteX10" fmla="*/ 4690768 w 5822102"/>
                <a:gd name="connsiteY10" fmla="*/ 184979 h 6685267"/>
                <a:gd name="connsiteX11" fmla="*/ 4048577 w 5822102"/>
                <a:gd name="connsiteY11" fmla="*/ 99280 h 6685267"/>
                <a:gd name="connsiteX12" fmla="*/ 3405404 w 5822102"/>
                <a:gd name="connsiteY12" fmla="*/ 131937 h 6685267"/>
                <a:gd name="connsiteX13" fmla="*/ 3089702 w 5822102"/>
                <a:gd name="connsiteY13" fmla="*/ 190190 h 6685267"/>
                <a:gd name="connsiteX14" fmla="*/ 2780132 w 5822102"/>
                <a:gd name="connsiteY14" fmla="*/ 273457 h 6685267"/>
                <a:gd name="connsiteX15" fmla="*/ 2478040 w 5822102"/>
                <a:gd name="connsiteY15" fmla="*/ 379654 h 6685267"/>
                <a:gd name="connsiteX16" fmla="*/ 2184897 w 5822102"/>
                <a:gd name="connsiteY16" fmla="*/ 507972 h 6685267"/>
                <a:gd name="connsiteX17" fmla="*/ 1629141 w 5822102"/>
                <a:gd name="connsiteY17" fmla="*/ 823205 h 6685267"/>
                <a:gd name="connsiteX18" fmla="*/ 1497711 w 5822102"/>
                <a:gd name="connsiteY18" fmla="*/ 914000 h 6685267"/>
                <a:gd name="connsiteX19" fmla="*/ 1433099 w 5822102"/>
                <a:gd name="connsiteY19" fmla="*/ 960903 h 6685267"/>
                <a:gd name="connsiteX20" fmla="*/ 1369346 w 5822102"/>
                <a:gd name="connsiteY20" fmla="*/ 1008963 h 6685267"/>
                <a:gd name="connsiteX21" fmla="*/ 1123406 w 5822102"/>
                <a:gd name="connsiteY21" fmla="*/ 1212905 h 6685267"/>
                <a:gd name="connsiteX22" fmla="*/ 684367 w 5822102"/>
                <a:gd name="connsiteY22" fmla="*/ 1675564 h 6685267"/>
                <a:gd name="connsiteX23" fmla="*/ 497153 w 5822102"/>
                <a:gd name="connsiteY23" fmla="*/ 1933588 h 6685267"/>
                <a:gd name="connsiteX24" fmla="*/ 337770 w 5822102"/>
                <a:gd name="connsiteY24" fmla="*/ 2208983 h 6685267"/>
                <a:gd name="connsiteX25" fmla="*/ 302461 w 5822102"/>
                <a:gd name="connsiteY25" fmla="*/ 2280207 h 6685267"/>
                <a:gd name="connsiteX26" fmla="*/ 285296 w 5822102"/>
                <a:gd name="connsiteY26" fmla="*/ 2316107 h 6685267"/>
                <a:gd name="connsiteX27" fmla="*/ 268991 w 5822102"/>
                <a:gd name="connsiteY27" fmla="*/ 2352355 h 6685267"/>
                <a:gd name="connsiteX28" fmla="*/ 237849 w 5822102"/>
                <a:gd name="connsiteY28" fmla="*/ 2425432 h 6685267"/>
                <a:gd name="connsiteX29" fmla="*/ 208670 w 5822102"/>
                <a:gd name="connsiteY29" fmla="*/ 2499319 h 6685267"/>
                <a:gd name="connsiteX30" fmla="*/ 113775 w 5822102"/>
                <a:gd name="connsiteY30" fmla="*/ 2801929 h 6685267"/>
                <a:gd name="connsiteX31" fmla="*/ 36781 w 5822102"/>
                <a:gd name="connsiteY31" fmla="*/ 3428922 h 6685267"/>
                <a:gd name="connsiteX32" fmla="*/ 69148 w 5822102"/>
                <a:gd name="connsiteY32" fmla="*/ 3741955 h 6685267"/>
                <a:gd name="connsiteX33" fmla="*/ 167966 w 5822102"/>
                <a:gd name="connsiteY33" fmla="*/ 4041323 h 6685267"/>
                <a:gd name="connsiteX34" fmla="*/ 202049 w 5822102"/>
                <a:gd name="connsiteY34" fmla="*/ 4112894 h 6685267"/>
                <a:gd name="connsiteX35" fmla="*/ 239933 w 5822102"/>
                <a:gd name="connsiteY35" fmla="*/ 4182843 h 6685267"/>
                <a:gd name="connsiteX36" fmla="*/ 323916 w 5822102"/>
                <a:gd name="connsiteY36" fmla="*/ 4318456 h 6685267"/>
                <a:gd name="connsiteX37" fmla="*/ 416604 w 5822102"/>
                <a:gd name="connsiteY37" fmla="*/ 4449436 h 6685267"/>
                <a:gd name="connsiteX38" fmla="*/ 515911 w 5822102"/>
                <a:gd name="connsiteY38" fmla="*/ 4576711 h 6685267"/>
                <a:gd name="connsiteX39" fmla="*/ 722619 w 5822102"/>
                <a:gd name="connsiteY39" fmla="*/ 4828482 h 6685267"/>
                <a:gd name="connsiteX40" fmla="*/ 825972 w 5822102"/>
                <a:gd name="connsiteY40" fmla="*/ 4956104 h 6685267"/>
                <a:gd name="connsiteX41" fmla="*/ 926506 w 5822102"/>
                <a:gd name="connsiteY41" fmla="*/ 5085347 h 6685267"/>
                <a:gd name="connsiteX42" fmla="*/ 1027040 w 5822102"/>
                <a:gd name="connsiteY42" fmla="*/ 5210191 h 6685267"/>
                <a:gd name="connsiteX43" fmla="*/ 1132110 w 5822102"/>
                <a:gd name="connsiteY43" fmla="*/ 5330748 h 6685267"/>
                <a:gd name="connsiteX44" fmla="*/ 1354880 w 5822102"/>
                <a:gd name="connsiteY44" fmla="*/ 5558083 h 6685267"/>
                <a:gd name="connsiteX45" fmla="*/ 1855220 w 5822102"/>
                <a:gd name="connsiteY45" fmla="*/ 5937591 h 6685267"/>
                <a:gd name="connsiteX46" fmla="*/ 2131810 w 5822102"/>
                <a:gd name="connsiteY46" fmla="*/ 6080268 h 6685267"/>
                <a:gd name="connsiteX47" fmla="*/ 2423726 w 5822102"/>
                <a:gd name="connsiteY47" fmla="*/ 6188087 h 6685267"/>
                <a:gd name="connsiteX48" fmla="*/ 2727780 w 5822102"/>
                <a:gd name="connsiteY48" fmla="*/ 6262552 h 6685267"/>
                <a:gd name="connsiteX49" fmla="*/ 3041276 w 5822102"/>
                <a:gd name="connsiteY49" fmla="*/ 6304245 h 6685267"/>
                <a:gd name="connsiteX50" fmla="*/ 3360532 w 5822102"/>
                <a:gd name="connsiteY50" fmla="*/ 6317331 h 6685267"/>
                <a:gd name="connsiteX51" fmla="*/ 3439855 w 5822102"/>
                <a:gd name="connsiteY51" fmla="*/ 6316751 h 6685267"/>
                <a:gd name="connsiteX52" fmla="*/ 3478721 w 5822102"/>
                <a:gd name="connsiteY52" fmla="*/ 6315826 h 6685267"/>
                <a:gd name="connsiteX53" fmla="*/ 3517463 w 5822102"/>
                <a:gd name="connsiteY53" fmla="*/ 6313971 h 6685267"/>
                <a:gd name="connsiteX54" fmla="*/ 3671452 w 5822102"/>
                <a:gd name="connsiteY54" fmla="*/ 6301233 h 6685267"/>
                <a:gd name="connsiteX55" fmla="*/ 4265460 w 5822102"/>
                <a:gd name="connsiteY55" fmla="*/ 6149638 h 6685267"/>
                <a:gd name="connsiteX56" fmla="*/ 4546587 w 5822102"/>
                <a:gd name="connsiteY56" fmla="*/ 6018079 h 6685267"/>
                <a:gd name="connsiteX57" fmla="*/ 4818030 w 5822102"/>
                <a:gd name="connsiteY57" fmla="*/ 5858029 h 6685267"/>
                <a:gd name="connsiteX58" fmla="*/ 5081870 w 5822102"/>
                <a:gd name="connsiteY58" fmla="*/ 5676903 h 6685267"/>
                <a:gd name="connsiteX59" fmla="*/ 5212073 w 5822102"/>
                <a:gd name="connsiteY59" fmla="*/ 5581013 h 6685267"/>
                <a:gd name="connsiteX60" fmla="*/ 5343625 w 5822102"/>
                <a:gd name="connsiteY60" fmla="*/ 5481533 h 6685267"/>
                <a:gd name="connsiteX61" fmla="*/ 5610378 w 5822102"/>
                <a:gd name="connsiteY61" fmla="*/ 5284425 h 6685267"/>
                <a:gd name="connsiteX62" fmla="*/ 5822102 w 5822102"/>
                <a:gd name="connsiteY62" fmla="*/ 5126414 h 6685267"/>
                <a:gd name="connsiteX63" fmla="*/ 5822102 w 5822102"/>
                <a:gd name="connsiteY63" fmla="*/ 5556641 h 6685267"/>
                <a:gd name="connsiteX64" fmla="*/ 5576325 w 5822102"/>
                <a:gd name="connsiteY64" fmla="*/ 5749979 h 6685267"/>
                <a:gd name="connsiteX65" fmla="*/ 5447715 w 5822102"/>
                <a:gd name="connsiteY65" fmla="*/ 5852818 h 6685267"/>
                <a:gd name="connsiteX66" fmla="*/ 5315059 w 5822102"/>
                <a:gd name="connsiteY66" fmla="*/ 5956236 h 6685267"/>
                <a:gd name="connsiteX67" fmla="*/ 5038468 w 5822102"/>
                <a:gd name="connsiteY67" fmla="*/ 6155776 h 6685267"/>
                <a:gd name="connsiteX68" fmla="*/ 4741892 w 5822102"/>
                <a:gd name="connsiteY68" fmla="*/ 6338292 h 6685267"/>
                <a:gd name="connsiteX69" fmla="*/ 4420920 w 5822102"/>
                <a:gd name="connsiteY69" fmla="*/ 6492203 h 6685267"/>
                <a:gd name="connsiteX70" fmla="*/ 3717672 w 5822102"/>
                <a:gd name="connsiteY70" fmla="*/ 6670434 h 6685267"/>
                <a:gd name="connsiteX71" fmla="*/ 3535853 w 5822102"/>
                <a:gd name="connsiteY71" fmla="*/ 6683289 h 6685267"/>
                <a:gd name="connsiteX72" fmla="*/ 3490367 w 5822102"/>
                <a:gd name="connsiteY72" fmla="*/ 6684910 h 6685267"/>
                <a:gd name="connsiteX73" fmla="*/ 3445005 w 5822102"/>
                <a:gd name="connsiteY73" fmla="*/ 6685142 h 6685267"/>
                <a:gd name="connsiteX74" fmla="*/ 3355872 w 5822102"/>
                <a:gd name="connsiteY74" fmla="*/ 6684100 h 6685267"/>
                <a:gd name="connsiteX75" fmla="*/ 3179203 w 5822102"/>
                <a:gd name="connsiteY75" fmla="*/ 6677150 h 6685267"/>
                <a:gd name="connsiteX76" fmla="*/ 3002410 w 5822102"/>
                <a:gd name="connsiteY76" fmla="*/ 6661169 h 6685267"/>
                <a:gd name="connsiteX77" fmla="*/ 2650296 w 5822102"/>
                <a:gd name="connsiteY77" fmla="*/ 6604191 h 6685267"/>
                <a:gd name="connsiteX78" fmla="*/ 2306028 w 5822102"/>
                <a:gd name="connsiteY78" fmla="*/ 6505869 h 6685267"/>
                <a:gd name="connsiteX79" fmla="*/ 1978803 w 5822102"/>
                <a:gd name="connsiteY79" fmla="*/ 6363307 h 6685267"/>
                <a:gd name="connsiteX80" fmla="*/ 1678428 w 5822102"/>
                <a:gd name="connsiteY80" fmla="*/ 6177779 h 6685267"/>
                <a:gd name="connsiteX81" fmla="*/ 1175880 w 5822102"/>
                <a:gd name="connsiteY81" fmla="*/ 5710373 h 6685267"/>
                <a:gd name="connsiteX82" fmla="*/ 971502 w 5822102"/>
                <a:gd name="connsiteY82" fmla="*/ 5445399 h 6685267"/>
                <a:gd name="connsiteX83" fmla="*/ 790909 w 5822102"/>
                <a:gd name="connsiteY83" fmla="*/ 5169078 h 6685267"/>
                <a:gd name="connsiteX84" fmla="*/ 706680 w 5822102"/>
                <a:gd name="connsiteY84" fmla="*/ 5031959 h 6685267"/>
                <a:gd name="connsiteX85" fmla="*/ 619143 w 5822102"/>
                <a:gd name="connsiteY85" fmla="*/ 4897157 h 6685267"/>
                <a:gd name="connsiteX86" fmla="*/ 436465 w 5822102"/>
                <a:gd name="connsiteY86" fmla="*/ 4628710 h 6685267"/>
                <a:gd name="connsiteX87" fmla="*/ 347088 w 5822102"/>
                <a:gd name="connsiteY87" fmla="*/ 4492171 h 6685267"/>
                <a:gd name="connsiteX88" fmla="*/ 262001 w 5822102"/>
                <a:gd name="connsiteY88" fmla="*/ 4352619 h 6685267"/>
                <a:gd name="connsiteX89" fmla="*/ 118679 w 5822102"/>
                <a:gd name="connsiteY89" fmla="*/ 4059853 h 6685267"/>
                <a:gd name="connsiteX90" fmla="*/ 28322 w 5822102"/>
                <a:gd name="connsiteY90" fmla="*/ 3749136 h 6685267"/>
                <a:gd name="connsiteX91" fmla="*/ 0 w 5822102"/>
                <a:gd name="connsiteY91" fmla="*/ 3428922 h 6685267"/>
                <a:gd name="connsiteX92" fmla="*/ 253052 w 5822102"/>
                <a:gd name="connsiteY92" fmla="*/ 2174356 h 6685267"/>
                <a:gd name="connsiteX93" fmla="*/ 389141 w 5822102"/>
                <a:gd name="connsiteY93" fmla="*/ 1877652 h 6685267"/>
                <a:gd name="connsiteX94" fmla="*/ 552079 w 5822102"/>
                <a:gd name="connsiteY94" fmla="*/ 1591834 h 6685267"/>
                <a:gd name="connsiteX95" fmla="*/ 954950 w 5822102"/>
                <a:gd name="connsiteY95" fmla="*/ 1061773 h 6685267"/>
                <a:gd name="connsiteX96" fmla="*/ 1192922 w 5822102"/>
                <a:gd name="connsiteY96" fmla="*/ 822626 h 6685267"/>
                <a:gd name="connsiteX97" fmla="*/ 1255939 w 5822102"/>
                <a:gd name="connsiteY97" fmla="*/ 765880 h 6685267"/>
                <a:gd name="connsiteX98" fmla="*/ 1320183 w 5822102"/>
                <a:gd name="connsiteY98" fmla="*/ 710291 h 6685267"/>
                <a:gd name="connsiteX99" fmla="*/ 1452961 w 5822102"/>
                <a:gd name="connsiteY99" fmla="*/ 603514 h 6685267"/>
                <a:gd name="connsiteX100" fmla="*/ 2033360 w 5822102"/>
                <a:gd name="connsiteY100" fmla="*/ 235818 h 6685267"/>
                <a:gd name="connsiteX101" fmla="*/ 2512513 w 5822102"/>
                <a:gd name="connsiteY101" fmla="*/ 30012 h 668526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Lst>
              <a:rect l="l" t="t" r="r" b="b"/>
              <a:pathLst>
                <a:path w="5822102" h="6685267">
                  <a:moveTo>
                    <a:pt x="2605444" y="0"/>
                  </a:moveTo>
                  <a:lnTo>
                    <a:pt x="4757391" y="0"/>
                  </a:lnTo>
                  <a:lnTo>
                    <a:pt x="4913680" y="56274"/>
                  </a:lnTo>
                  <a:cubicBezTo>
                    <a:pt x="5074659" y="119278"/>
                    <a:pt x="5229483" y="195083"/>
                    <a:pt x="5376238" y="282027"/>
                  </a:cubicBezTo>
                  <a:cubicBezTo>
                    <a:pt x="5474014" y="340105"/>
                    <a:pt x="5568080" y="403280"/>
                    <a:pt x="5658024" y="471014"/>
                  </a:cubicBezTo>
                  <a:lnTo>
                    <a:pt x="5822102" y="609109"/>
                  </a:lnTo>
                  <a:lnTo>
                    <a:pt x="5822102" y="760697"/>
                  </a:lnTo>
                  <a:lnTo>
                    <a:pt x="5707785" y="666601"/>
                  </a:lnTo>
                  <a:cubicBezTo>
                    <a:pt x="5665273" y="633682"/>
                    <a:pt x="5621749" y="602008"/>
                    <a:pt x="5577306" y="571666"/>
                  </a:cubicBezTo>
                  <a:cubicBezTo>
                    <a:pt x="5487929" y="511562"/>
                    <a:pt x="5395118" y="456089"/>
                    <a:pt x="5298630" y="407449"/>
                  </a:cubicBezTo>
                  <a:cubicBezTo>
                    <a:pt x="5106266" y="309010"/>
                    <a:pt x="4901153" y="235355"/>
                    <a:pt x="4690768" y="184979"/>
                  </a:cubicBezTo>
                  <a:cubicBezTo>
                    <a:pt x="4480382" y="134486"/>
                    <a:pt x="4264724" y="106807"/>
                    <a:pt x="4048577" y="99280"/>
                  </a:cubicBezTo>
                  <a:cubicBezTo>
                    <a:pt x="3832182" y="90709"/>
                    <a:pt x="3617997" y="102290"/>
                    <a:pt x="3405404" y="131937"/>
                  </a:cubicBezTo>
                  <a:cubicBezTo>
                    <a:pt x="3299353" y="147340"/>
                    <a:pt x="3193915" y="166449"/>
                    <a:pt x="3089702" y="190190"/>
                  </a:cubicBezTo>
                  <a:cubicBezTo>
                    <a:pt x="2985491" y="214278"/>
                    <a:pt x="2882137" y="241725"/>
                    <a:pt x="2780132" y="273457"/>
                  </a:cubicBezTo>
                  <a:cubicBezTo>
                    <a:pt x="2678126" y="305073"/>
                    <a:pt x="2577348" y="340510"/>
                    <a:pt x="2478040" y="379654"/>
                  </a:cubicBezTo>
                  <a:cubicBezTo>
                    <a:pt x="2378854" y="418914"/>
                    <a:pt x="2281017" y="461763"/>
                    <a:pt x="2184897" y="507972"/>
                  </a:cubicBezTo>
                  <a:cubicBezTo>
                    <a:pt x="1992657" y="600271"/>
                    <a:pt x="1806791" y="705542"/>
                    <a:pt x="1629141" y="823205"/>
                  </a:cubicBezTo>
                  <a:cubicBezTo>
                    <a:pt x="1584882" y="852736"/>
                    <a:pt x="1540745" y="882731"/>
                    <a:pt x="1497711" y="914000"/>
                  </a:cubicBezTo>
                  <a:cubicBezTo>
                    <a:pt x="1475888" y="929286"/>
                    <a:pt x="1454555" y="945153"/>
                    <a:pt x="1433099" y="960903"/>
                  </a:cubicBezTo>
                  <a:cubicBezTo>
                    <a:pt x="1411521" y="976537"/>
                    <a:pt x="1390311" y="992634"/>
                    <a:pt x="1369346" y="1008963"/>
                  </a:cubicBezTo>
                  <a:cubicBezTo>
                    <a:pt x="1285119" y="1074165"/>
                    <a:pt x="1202730" y="1141797"/>
                    <a:pt x="1123406" y="1212905"/>
                  </a:cubicBezTo>
                  <a:cubicBezTo>
                    <a:pt x="964391" y="1354656"/>
                    <a:pt x="816900" y="1509261"/>
                    <a:pt x="684367" y="1675564"/>
                  </a:cubicBezTo>
                  <a:cubicBezTo>
                    <a:pt x="618161" y="1758716"/>
                    <a:pt x="555512" y="1844763"/>
                    <a:pt x="497153" y="1933588"/>
                  </a:cubicBezTo>
                  <a:cubicBezTo>
                    <a:pt x="439775" y="2022877"/>
                    <a:pt x="385584" y="2114367"/>
                    <a:pt x="337770" y="2208983"/>
                  </a:cubicBezTo>
                  <a:cubicBezTo>
                    <a:pt x="325388" y="2232493"/>
                    <a:pt x="313862" y="2256349"/>
                    <a:pt x="302461" y="2280207"/>
                  </a:cubicBezTo>
                  <a:lnTo>
                    <a:pt x="285296" y="2316107"/>
                  </a:lnTo>
                  <a:lnTo>
                    <a:pt x="268991" y="2352355"/>
                  </a:lnTo>
                  <a:cubicBezTo>
                    <a:pt x="258324" y="2376560"/>
                    <a:pt x="247535" y="2400764"/>
                    <a:pt x="237849" y="2425432"/>
                  </a:cubicBezTo>
                  <a:cubicBezTo>
                    <a:pt x="228163" y="2450099"/>
                    <a:pt x="217498" y="2474419"/>
                    <a:pt x="208670" y="2499319"/>
                  </a:cubicBezTo>
                  <a:cubicBezTo>
                    <a:pt x="170909" y="2598219"/>
                    <a:pt x="138908" y="2699206"/>
                    <a:pt x="113775" y="2801929"/>
                  </a:cubicBezTo>
                  <a:cubicBezTo>
                    <a:pt x="62773" y="3006911"/>
                    <a:pt x="36659" y="3217917"/>
                    <a:pt x="36781" y="3428922"/>
                  </a:cubicBezTo>
                  <a:cubicBezTo>
                    <a:pt x="37394" y="3534078"/>
                    <a:pt x="47816" y="3639001"/>
                    <a:pt x="69148" y="3741955"/>
                  </a:cubicBezTo>
                  <a:cubicBezTo>
                    <a:pt x="91585" y="3844679"/>
                    <a:pt x="124074" y="3945202"/>
                    <a:pt x="167966" y="4041323"/>
                  </a:cubicBezTo>
                  <a:cubicBezTo>
                    <a:pt x="178387" y="4065528"/>
                    <a:pt x="190525" y="4089153"/>
                    <a:pt x="202049" y="4112894"/>
                  </a:cubicBezTo>
                  <a:cubicBezTo>
                    <a:pt x="214555" y="4136288"/>
                    <a:pt x="226447" y="4159912"/>
                    <a:pt x="239933" y="4182843"/>
                  </a:cubicBezTo>
                  <a:cubicBezTo>
                    <a:pt x="265680" y="4229167"/>
                    <a:pt x="294368" y="4274101"/>
                    <a:pt x="323916" y="4318456"/>
                  </a:cubicBezTo>
                  <a:cubicBezTo>
                    <a:pt x="353341" y="4362927"/>
                    <a:pt x="384849" y="4406240"/>
                    <a:pt x="416604" y="4449436"/>
                  </a:cubicBezTo>
                  <a:cubicBezTo>
                    <a:pt x="448847" y="4492286"/>
                    <a:pt x="482319" y="4534557"/>
                    <a:pt x="515911" y="4576711"/>
                  </a:cubicBezTo>
                  <a:cubicBezTo>
                    <a:pt x="583219" y="4661137"/>
                    <a:pt x="653594" y="4743825"/>
                    <a:pt x="722619" y="4828482"/>
                  </a:cubicBezTo>
                  <a:cubicBezTo>
                    <a:pt x="757315" y="4870637"/>
                    <a:pt x="791889" y="4913138"/>
                    <a:pt x="825972" y="4956104"/>
                  </a:cubicBezTo>
                  <a:cubicBezTo>
                    <a:pt x="859934" y="4998722"/>
                    <a:pt x="893649" y="5044004"/>
                    <a:pt x="926506" y="5085347"/>
                  </a:cubicBezTo>
                  <a:cubicBezTo>
                    <a:pt x="959119" y="5127734"/>
                    <a:pt x="993324" y="5168847"/>
                    <a:pt x="1027040" y="5210191"/>
                  </a:cubicBezTo>
                  <a:cubicBezTo>
                    <a:pt x="1061737" y="5250840"/>
                    <a:pt x="1096188" y="5291488"/>
                    <a:pt x="1132110" y="5330748"/>
                  </a:cubicBezTo>
                  <a:cubicBezTo>
                    <a:pt x="1203465" y="5409731"/>
                    <a:pt x="1277639" y="5485818"/>
                    <a:pt x="1354880" y="5558083"/>
                  </a:cubicBezTo>
                  <a:cubicBezTo>
                    <a:pt x="1509603" y="5702266"/>
                    <a:pt x="1676588" y="5830930"/>
                    <a:pt x="1855220" y="5937591"/>
                  </a:cubicBezTo>
                  <a:cubicBezTo>
                    <a:pt x="1944720" y="5990632"/>
                    <a:pt x="2036549" y="6039272"/>
                    <a:pt x="2131810" y="6080268"/>
                  </a:cubicBezTo>
                  <a:cubicBezTo>
                    <a:pt x="2226460" y="6122423"/>
                    <a:pt x="2324173" y="6157977"/>
                    <a:pt x="2423726" y="6188087"/>
                  </a:cubicBezTo>
                  <a:cubicBezTo>
                    <a:pt x="2523280" y="6218313"/>
                    <a:pt x="2624794" y="6242749"/>
                    <a:pt x="2727780" y="6262552"/>
                  </a:cubicBezTo>
                  <a:cubicBezTo>
                    <a:pt x="2830890" y="6282008"/>
                    <a:pt x="2935714" y="6295326"/>
                    <a:pt x="3041276" y="6304245"/>
                  </a:cubicBezTo>
                  <a:cubicBezTo>
                    <a:pt x="3146836" y="6313277"/>
                    <a:pt x="3253499" y="6317215"/>
                    <a:pt x="3360532" y="6317331"/>
                  </a:cubicBezTo>
                  <a:cubicBezTo>
                    <a:pt x="3387259" y="6317331"/>
                    <a:pt x="3414354" y="6317794"/>
                    <a:pt x="3439855" y="6316751"/>
                  </a:cubicBezTo>
                  <a:lnTo>
                    <a:pt x="3478721" y="6315826"/>
                  </a:lnTo>
                  <a:lnTo>
                    <a:pt x="3517463" y="6313971"/>
                  </a:lnTo>
                  <a:cubicBezTo>
                    <a:pt x="3569078" y="6311772"/>
                    <a:pt x="3620449" y="6306907"/>
                    <a:pt x="3671452" y="6301233"/>
                  </a:cubicBezTo>
                  <a:cubicBezTo>
                    <a:pt x="3875707" y="6277608"/>
                    <a:pt x="4074445" y="6225841"/>
                    <a:pt x="4265460" y="6149638"/>
                  </a:cubicBezTo>
                  <a:cubicBezTo>
                    <a:pt x="4361212" y="6111884"/>
                    <a:pt x="4454636" y="6067065"/>
                    <a:pt x="4546587" y="6018079"/>
                  </a:cubicBezTo>
                  <a:cubicBezTo>
                    <a:pt x="4638662" y="5969322"/>
                    <a:pt x="4729020" y="5915240"/>
                    <a:pt x="4818030" y="5858029"/>
                  </a:cubicBezTo>
                  <a:cubicBezTo>
                    <a:pt x="4907038" y="5800703"/>
                    <a:pt x="4994577" y="5739672"/>
                    <a:pt x="5081870" y="5676903"/>
                  </a:cubicBezTo>
                  <a:cubicBezTo>
                    <a:pt x="5125392" y="5645519"/>
                    <a:pt x="5168794" y="5613324"/>
                    <a:pt x="5212073" y="5581013"/>
                  </a:cubicBezTo>
                  <a:lnTo>
                    <a:pt x="5343625" y="5481533"/>
                  </a:lnTo>
                  <a:cubicBezTo>
                    <a:pt x="5432696" y="5414768"/>
                    <a:pt x="5521951" y="5349452"/>
                    <a:pt x="5610378" y="5284425"/>
                  </a:cubicBezTo>
                  <a:lnTo>
                    <a:pt x="5822102" y="5126414"/>
                  </a:lnTo>
                  <a:lnTo>
                    <a:pt x="5822102" y="5556641"/>
                  </a:lnTo>
                  <a:lnTo>
                    <a:pt x="5576325" y="5749979"/>
                  </a:lnTo>
                  <a:lnTo>
                    <a:pt x="5447715" y="5852818"/>
                  </a:lnTo>
                  <a:cubicBezTo>
                    <a:pt x="5403945" y="5887445"/>
                    <a:pt x="5359932" y="5922073"/>
                    <a:pt x="5315059" y="5956236"/>
                  </a:cubicBezTo>
                  <a:cubicBezTo>
                    <a:pt x="5225682" y="6024680"/>
                    <a:pt x="5133976" y="6091734"/>
                    <a:pt x="5038468" y="6155776"/>
                  </a:cubicBezTo>
                  <a:cubicBezTo>
                    <a:pt x="4943084" y="6219703"/>
                    <a:pt x="4845002" y="6281777"/>
                    <a:pt x="4741892" y="6338292"/>
                  </a:cubicBezTo>
                  <a:cubicBezTo>
                    <a:pt x="4638784" y="6394692"/>
                    <a:pt x="4532120" y="6447038"/>
                    <a:pt x="4420920" y="6492203"/>
                  </a:cubicBezTo>
                  <a:cubicBezTo>
                    <a:pt x="4199255" y="6583693"/>
                    <a:pt x="3959813" y="6644840"/>
                    <a:pt x="3717672" y="6670434"/>
                  </a:cubicBezTo>
                  <a:cubicBezTo>
                    <a:pt x="3657106" y="6676456"/>
                    <a:pt x="3596419" y="6681321"/>
                    <a:pt x="3535853" y="6683289"/>
                  </a:cubicBezTo>
                  <a:lnTo>
                    <a:pt x="3490367" y="6684910"/>
                  </a:lnTo>
                  <a:lnTo>
                    <a:pt x="3445005" y="6685142"/>
                  </a:lnTo>
                  <a:cubicBezTo>
                    <a:pt x="3414354" y="6685605"/>
                    <a:pt x="3385297" y="6684679"/>
                    <a:pt x="3355872" y="6684100"/>
                  </a:cubicBezTo>
                  <a:cubicBezTo>
                    <a:pt x="3297146" y="6683405"/>
                    <a:pt x="3238052" y="6680047"/>
                    <a:pt x="3179203" y="6677150"/>
                  </a:cubicBezTo>
                  <a:cubicBezTo>
                    <a:pt x="3120232" y="6672519"/>
                    <a:pt x="3061259" y="6668233"/>
                    <a:pt x="3002410" y="6661169"/>
                  </a:cubicBezTo>
                  <a:cubicBezTo>
                    <a:pt x="2884589" y="6647851"/>
                    <a:pt x="2766891" y="6629669"/>
                    <a:pt x="2650296" y="6604191"/>
                  </a:cubicBezTo>
                  <a:cubicBezTo>
                    <a:pt x="2533702" y="6578713"/>
                    <a:pt x="2418456" y="6545938"/>
                    <a:pt x="2306028" y="6505869"/>
                  </a:cubicBezTo>
                  <a:cubicBezTo>
                    <a:pt x="2193602" y="6465683"/>
                    <a:pt x="2084118" y="6417738"/>
                    <a:pt x="1978803" y="6363307"/>
                  </a:cubicBezTo>
                  <a:cubicBezTo>
                    <a:pt x="1873855" y="6308066"/>
                    <a:pt x="1773077" y="6246340"/>
                    <a:pt x="1678428" y="6177779"/>
                  </a:cubicBezTo>
                  <a:cubicBezTo>
                    <a:pt x="1488393" y="6041356"/>
                    <a:pt x="1321900" y="5881423"/>
                    <a:pt x="1175880" y="5710373"/>
                  </a:cubicBezTo>
                  <a:cubicBezTo>
                    <a:pt x="1103177" y="5624441"/>
                    <a:pt x="1035501" y="5535732"/>
                    <a:pt x="971502" y="5445399"/>
                  </a:cubicBezTo>
                  <a:cubicBezTo>
                    <a:pt x="907380" y="5355069"/>
                    <a:pt x="847550" y="5262768"/>
                    <a:pt x="790909" y="5169078"/>
                  </a:cubicBezTo>
                  <a:cubicBezTo>
                    <a:pt x="761974" y="5121712"/>
                    <a:pt x="735492" y="5077357"/>
                    <a:pt x="706680" y="5031959"/>
                  </a:cubicBezTo>
                  <a:cubicBezTo>
                    <a:pt x="678114" y="4986910"/>
                    <a:pt x="649058" y="4941860"/>
                    <a:pt x="619143" y="4897157"/>
                  </a:cubicBezTo>
                  <a:lnTo>
                    <a:pt x="436465" y="4628710"/>
                  </a:lnTo>
                  <a:cubicBezTo>
                    <a:pt x="406182" y="4583544"/>
                    <a:pt x="376267" y="4538147"/>
                    <a:pt x="347088" y="4492171"/>
                  </a:cubicBezTo>
                  <a:cubicBezTo>
                    <a:pt x="317908" y="4446194"/>
                    <a:pt x="288974" y="4400102"/>
                    <a:pt x="262001" y="4352619"/>
                  </a:cubicBezTo>
                  <a:cubicBezTo>
                    <a:pt x="207934" y="4258119"/>
                    <a:pt x="158280" y="4160840"/>
                    <a:pt x="118679" y="4059853"/>
                  </a:cubicBezTo>
                  <a:cubicBezTo>
                    <a:pt x="78343" y="3959214"/>
                    <a:pt x="48429" y="3854870"/>
                    <a:pt x="28322" y="3749136"/>
                  </a:cubicBezTo>
                  <a:cubicBezTo>
                    <a:pt x="9073" y="3643402"/>
                    <a:pt x="0" y="3536046"/>
                    <a:pt x="0" y="3428922"/>
                  </a:cubicBezTo>
                  <a:cubicBezTo>
                    <a:pt x="1594" y="3001816"/>
                    <a:pt x="89010" y="2575868"/>
                    <a:pt x="253052" y="2174356"/>
                  </a:cubicBezTo>
                  <a:cubicBezTo>
                    <a:pt x="294246" y="2074066"/>
                    <a:pt x="338873" y="1974700"/>
                    <a:pt x="389141" y="1877652"/>
                  </a:cubicBezTo>
                  <a:cubicBezTo>
                    <a:pt x="438672" y="1780256"/>
                    <a:pt x="493230" y="1684945"/>
                    <a:pt x="552079" y="1591834"/>
                  </a:cubicBezTo>
                  <a:cubicBezTo>
                    <a:pt x="669900" y="1405728"/>
                    <a:pt x="804394" y="1227729"/>
                    <a:pt x="954950" y="1061773"/>
                  </a:cubicBezTo>
                  <a:cubicBezTo>
                    <a:pt x="1030597" y="979085"/>
                    <a:pt x="1109552" y="898829"/>
                    <a:pt x="1192922" y="822626"/>
                  </a:cubicBezTo>
                  <a:cubicBezTo>
                    <a:pt x="1213642" y="803402"/>
                    <a:pt x="1234483" y="784409"/>
                    <a:pt x="1255939" y="765880"/>
                  </a:cubicBezTo>
                  <a:cubicBezTo>
                    <a:pt x="1277273" y="747234"/>
                    <a:pt x="1298237" y="728241"/>
                    <a:pt x="1320183" y="710291"/>
                  </a:cubicBezTo>
                  <a:cubicBezTo>
                    <a:pt x="1363585" y="673811"/>
                    <a:pt x="1408088" y="638489"/>
                    <a:pt x="1452961" y="603514"/>
                  </a:cubicBezTo>
                  <a:cubicBezTo>
                    <a:pt x="1633310" y="464543"/>
                    <a:pt x="1828125" y="341437"/>
                    <a:pt x="2033360" y="235818"/>
                  </a:cubicBezTo>
                  <a:cubicBezTo>
                    <a:pt x="2187242" y="156561"/>
                    <a:pt x="2347554" y="87597"/>
                    <a:pt x="2512513" y="30012"/>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5" name="Freeform: Shape 34">
              <a:extLst>
                <a:ext uri="{FF2B5EF4-FFF2-40B4-BE49-F238E27FC236}">
                  <a16:creationId xmlns:a16="http://schemas.microsoft.com/office/drawing/2014/main" id="{15102EBE-A80F-4CFF-B1DD-941EF9728B5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404998" y="98659"/>
              <a:ext cx="5774333" cy="6315453"/>
            </a:xfrm>
            <a:custGeom>
              <a:avLst/>
              <a:gdLst>
                <a:gd name="connsiteX0" fmla="*/ 3707237 w 5774333"/>
                <a:gd name="connsiteY0" fmla="*/ 1489 h 6315453"/>
                <a:gd name="connsiteX1" fmla="*/ 4037665 w 5774333"/>
                <a:gd name="connsiteY1" fmla="*/ 6121 h 6315453"/>
                <a:gd name="connsiteX2" fmla="*/ 4692239 w 5774333"/>
                <a:gd name="connsiteY2" fmla="*/ 102128 h 6315453"/>
                <a:gd name="connsiteX3" fmla="*/ 5315059 w 5774333"/>
                <a:gd name="connsiteY3" fmla="*/ 324945 h 6315453"/>
                <a:gd name="connsiteX4" fmla="*/ 5738325 w 5774333"/>
                <a:gd name="connsiteY4" fmla="*/ 578286 h 6315453"/>
                <a:gd name="connsiteX5" fmla="*/ 5774333 w 5774333"/>
                <a:gd name="connsiteY5" fmla="*/ 606551 h 6315453"/>
                <a:gd name="connsiteX6" fmla="*/ 5774333 w 5774333"/>
                <a:gd name="connsiteY6" fmla="*/ 975490 h 6315453"/>
                <a:gd name="connsiteX7" fmla="*/ 5676001 w 5774333"/>
                <a:gd name="connsiteY7" fmla="*/ 889749 h 6315453"/>
                <a:gd name="connsiteX8" fmla="*/ 5177132 w 5774333"/>
                <a:gd name="connsiteY8" fmla="*/ 581926 h 6315453"/>
                <a:gd name="connsiteX9" fmla="*/ 4615735 w 5774333"/>
                <a:gd name="connsiteY9" fmla="*/ 388640 h 6315453"/>
                <a:gd name="connsiteX10" fmla="*/ 4020010 w 5774333"/>
                <a:gd name="connsiteY10" fmla="*/ 308500 h 6315453"/>
                <a:gd name="connsiteX11" fmla="*/ 3416315 w 5774333"/>
                <a:gd name="connsiteY11" fmla="*/ 328882 h 6315453"/>
                <a:gd name="connsiteX12" fmla="*/ 2823779 w 5774333"/>
                <a:gd name="connsiteY12" fmla="*/ 446545 h 6315453"/>
                <a:gd name="connsiteX13" fmla="*/ 2256987 w 5774333"/>
                <a:gd name="connsiteY13" fmla="*/ 651296 h 6315453"/>
                <a:gd name="connsiteX14" fmla="*/ 1244169 w 5774333"/>
                <a:gd name="connsiteY14" fmla="*/ 1280374 h 6315453"/>
                <a:gd name="connsiteX15" fmla="*/ 830141 w 5774333"/>
                <a:gd name="connsiteY15" fmla="*/ 1700184 h 6315453"/>
                <a:gd name="connsiteX16" fmla="*/ 502792 w 5774333"/>
                <a:gd name="connsiteY16" fmla="*/ 2182300 h 6315453"/>
                <a:gd name="connsiteX17" fmla="*/ 280637 w 5774333"/>
                <a:gd name="connsiteY17" fmla="*/ 2715256 h 6315453"/>
                <a:gd name="connsiteX18" fmla="*/ 199843 w 5774333"/>
                <a:gd name="connsiteY18" fmla="*/ 3283418 h 6315453"/>
                <a:gd name="connsiteX19" fmla="*/ 233926 w 5774333"/>
                <a:gd name="connsiteY19" fmla="*/ 3561593 h 6315453"/>
                <a:gd name="connsiteX20" fmla="*/ 334582 w 5774333"/>
                <a:gd name="connsiteY20" fmla="*/ 3821816 h 6315453"/>
                <a:gd name="connsiteX21" fmla="*/ 404834 w 5774333"/>
                <a:gd name="connsiteY21" fmla="*/ 3944343 h 6315453"/>
                <a:gd name="connsiteX22" fmla="*/ 485506 w 5774333"/>
                <a:gd name="connsiteY22" fmla="*/ 4062932 h 6315453"/>
                <a:gd name="connsiteX23" fmla="*/ 671861 w 5774333"/>
                <a:gd name="connsiteY23" fmla="*/ 4292120 h 6315453"/>
                <a:gd name="connsiteX24" fmla="*/ 873542 w 5774333"/>
                <a:gd name="connsiteY24" fmla="*/ 4523044 h 6315453"/>
                <a:gd name="connsiteX25" fmla="*/ 973831 w 5774333"/>
                <a:gd name="connsiteY25" fmla="*/ 4643601 h 6315453"/>
                <a:gd name="connsiteX26" fmla="*/ 1022014 w 5774333"/>
                <a:gd name="connsiteY26" fmla="*/ 4702780 h 6315453"/>
                <a:gd name="connsiteX27" fmla="*/ 1069215 w 5774333"/>
                <a:gd name="connsiteY27" fmla="*/ 4759411 h 6315453"/>
                <a:gd name="connsiteX28" fmla="*/ 1474784 w 5774333"/>
                <a:gd name="connsiteY28" fmla="*/ 5177948 h 6315453"/>
                <a:gd name="connsiteX29" fmla="*/ 1690442 w 5774333"/>
                <a:gd name="connsiteY29" fmla="*/ 5366255 h 6315453"/>
                <a:gd name="connsiteX30" fmla="*/ 1916276 w 5774333"/>
                <a:gd name="connsiteY30" fmla="*/ 5539852 h 6315453"/>
                <a:gd name="connsiteX31" fmla="*/ 2420784 w 5774333"/>
                <a:gd name="connsiteY31" fmla="*/ 5814437 h 6315453"/>
                <a:gd name="connsiteX32" fmla="*/ 2703015 w 5774333"/>
                <a:gd name="connsiteY32" fmla="*/ 5892029 h 6315453"/>
                <a:gd name="connsiteX33" fmla="*/ 2775350 w 5774333"/>
                <a:gd name="connsiteY33" fmla="*/ 5905695 h 6315453"/>
                <a:gd name="connsiteX34" fmla="*/ 2848299 w 5774333"/>
                <a:gd name="connsiteY34" fmla="*/ 5917161 h 6315453"/>
                <a:gd name="connsiteX35" fmla="*/ 2995544 w 5774333"/>
                <a:gd name="connsiteY35" fmla="*/ 5933605 h 6315453"/>
                <a:gd name="connsiteX36" fmla="*/ 3069596 w 5774333"/>
                <a:gd name="connsiteY36" fmla="*/ 5938933 h 6315453"/>
                <a:gd name="connsiteX37" fmla="*/ 3143894 w 5774333"/>
                <a:gd name="connsiteY37" fmla="*/ 5942639 h 6315453"/>
                <a:gd name="connsiteX38" fmla="*/ 3218436 w 5774333"/>
                <a:gd name="connsiteY38" fmla="*/ 5944260 h 6315453"/>
                <a:gd name="connsiteX39" fmla="*/ 3293101 w 5774333"/>
                <a:gd name="connsiteY39" fmla="*/ 5943913 h 6315453"/>
                <a:gd name="connsiteX40" fmla="*/ 3330494 w 5774333"/>
                <a:gd name="connsiteY40" fmla="*/ 5943565 h 6315453"/>
                <a:gd name="connsiteX41" fmla="*/ 3366540 w 5774333"/>
                <a:gd name="connsiteY41" fmla="*/ 5942059 h 6315453"/>
                <a:gd name="connsiteX42" fmla="*/ 3402462 w 5774333"/>
                <a:gd name="connsiteY42" fmla="*/ 5940323 h 6315453"/>
                <a:gd name="connsiteX43" fmla="*/ 3438262 w 5774333"/>
                <a:gd name="connsiteY43" fmla="*/ 5937543 h 6315453"/>
                <a:gd name="connsiteX44" fmla="*/ 3580236 w 5774333"/>
                <a:gd name="connsiteY44" fmla="*/ 5920982 h 6315453"/>
                <a:gd name="connsiteX45" fmla="*/ 4121034 w 5774333"/>
                <a:gd name="connsiteY45" fmla="*/ 5753290 h 6315453"/>
                <a:gd name="connsiteX46" fmla="*/ 4620639 w 5774333"/>
                <a:gd name="connsiteY46" fmla="*/ 5459364 h 6315453"/>
                <a:gd name="connsiteX47" fmla="*/ 4741771 w 5774333"/>
                <a:gd name="connsiteY47" fmla="*/ 5372971 h 6315453"/>
                <a:gd name="connsiteX48" fmla="*/ 4862901 w 5774333"/>
                <a:gd name="connsiteY48" fmla="*/ 5283682 h 6315453"/>
                <a:gd name="connsiteX49" fmla="*/ 5108229 w 5774333"/>
                <a:gd name="connsiteY49" fmla="*/ 5098386 h 6315453"/>
                <a:gd name="connsiteX50" fmla="*/ 5612493 w 5774333"/>
                <a:gd name="connsiteY50" fmla="*/ 4739724 h 6315453"/>
                <a:gd name="connsiteX51" fmla="*/ 5774333 w 5774333"/>
                <a:gd name="connsiteY51" fmla="*/ 4623488 h 6315453"/>
                <a:gd name="connsiteX52" fmla="*/ 5774333 w 5774333"/>
                <a:gd name="connsiteY52" fmla="*/ 5232926 h 6315453"/>
                <a:gd name="connsiteX53" fmla="*/ 5676492 w 5774333"/>
                <a:gd name="connsiteY53" fmla="*/ 5306859 h 6315453"/>
                <a:gd name="connsiteX54" fmla="*/ 5426260 w 5774333"/>
                <a:gd name="connsiteY54" fmla="*/ 5486233 h 6315453"/>
                <a:gd name="connsiteX55" fmla="*/ 5300225 w 5774333"/>
                <a:gd name="connsiteY55" fmla="*/ 5576217 h 6315453"/>
                <a:gd name="connsiteX56" fmla="*/ 5170757 w 5774333"/>
                <a:gd name="connsiteY56" fmla="*/ 5666780 h 6315453"/>
                <a:gd name="connsiteX57" fmla="*/ 5038100 w 5774333"/>
                <a:gd name="connsiteY57" fmla="*/ 5756185 h 6315453"/>
                <a:gd name="connsiteX58" fmla="*/ 4901276 w 5774333"/>
                <a:gd name="connsiteY58" fmla="*/ 5843043 h 6315453"/>
                <a:gd name="connsiteX59" fmla="*/ 4614019 w 5774333"/>
                <a:gd name="connsiteY59" fmla="*/ 6006103 h 6315453"/>
                <a:gd name="connsiteX60" fmla="*/ 4305061 w 5774333"/>
                <a:gd name="connsiteY60" fmla="*/ 6144726 h 6315453"/>
                <a:gd name="connsiteX61" fmla="*/ 3632710 w 5774333"/>
                <a:gd name="connsiteY61" fmla="*/ 6304196 h 6315453"/>
                <a:gd name="connsiteX62" fmla="*/ 3459594 w 5774333"/>
                <a:gd name="connsiteY62" fmla="*/ 6314504 h 6315453"/>
                <a:gd name="connsiteX63" fmla="*/ 3416315 w 5774333"/>
                <a:gd name="connsiteY63" fmla="*/ 6315429 h 6315453"/>
                <a:gd name="connsiteX64" fmla="*/ 3373159 w 5774333"/>
                <a:gd name="connsiteY64" fmla="*/ 6315198 h 6315453"/>
                <a:gd name="connsiteX65" fmla="*/ 3330127 w 5774333"/>
                <a:gd name="connsiteY65" fmla="*/ 6314735 h 6315453"/>
                <a:gd name="connsiteX66" fmla="*/ 3288320 w 5774333"/>
                <a:gd name="connsiteY66" fmla="*/ 6313230 h 6315453"/>
                <a:gd name="connsiteX67" fmla="*/ 2954350 w 5774333"/>
                <a:gd name="connsiteY67" fmla="*/ 6288098 h 6315453"/>
                <a:gd name="connsiteX68" fmla="*/ 2622466 w 5774333"/>
                <a:gd name="connsiteY68" fmla="*/ 6232742 h 6315453"/>
                <a:gd name="connsiteX69" fmla="*/ 2296466 w 5774333"/>
                <a:gd name="connsiteY69" fmla="*/ 6146001 h 6315453"/>
                <a:gd name="connsiteX70" fmla="*/ 1672419 w 5774333"/>
                <a:gd name="connsiteY70" fmla="*/ 5885197 h 6315453"/>
                <a:gd name="connsiteX71" fmla="*/ 1146578 w 5774333"/>
                <a:gd name="connsiteY71" fmla="*/ 5479168 h 6315453"/>
                <a:gd name="connsiteX72" fmla="*/ 933372 w 5774333"/>
                <a:gd name="connsiteY72" fmla="*/ 5234810 h 6315453"/>
                <a:gd name="connsiteX73" fmla="*/ 747140 w 5774333"/>
                <a:gd name="connsiteY73" fmla="*/ 4976091 h 6315453"/>
                <a:gd name="connsiteX74" fmla="*/ 703616 w 5774333"/>
                <a:gd name="connsiteY74" fmla="*/ 4910196 h 6315453"/>
                <a:gd name="connsiteX75" fmla="*/ 662053 w 5774333"/>
                <a:gd name="connsiteY75" fmla="*/ 4846269 h 6315453"/>
                <a:gd name="connsiteX76" fmla="*/ 580033 w 5774333"/>
                <a:gd name="connsiteY76" fmla="*/ 4722352 h 6315453"/>
                <a:gd name="connsiteX77" fmla="*/ 410105 w 5774333"/>
                <a:gd name="connsiteY77" fmla="*/ 4469193 h 6315453"/>
                <a:gd name="connsiteX78" fmla="*/ 244224 w 5774333"/>
                <a:gd name="connsiteY78" fmla="*/ 4201556 h 6315453"/>
                <a:gd name="connsiteX79" fmla="*/ 169437 w 5774333"/>
                <a:gd name="connsiteY79" fmla="*/ 4059690 h 6315453"/>
                <a:gd name="connsiteX80" fmla="*/ 105929 w 5774333"/>
                <a:gd name="connsiteY80" fmla="*/ 3911221 h 6315453"/>
                <a:gd name="connsiteX81" fmla="*/ 57256 w 5774333"/>
                <a:gd name="connsiteY81" fmla="*/ 3757195 h 6315453"/>
                <a:gd name="connsiteX82" fmla="*/ 39111 w 5774333"/>
                <a:gd name="connsiteY82" fmla="*/ 3678677 h 6315453"/>
                <a:gd name="connsiteX83" fmla="*/ 31142 w 5774333"/>
                <a:gd name="connsiteY83" fmla="*/ 3639300 h 6315453"/>
                <a:gd name="connsiteX84" fmla="*/ 24521 w 5774333"/>
                <a:gd name="connsiteY84" fmla="*/ 3599809 h 6315453"/>
                <a:gd name="connsiteX85" fmla="*/ 0 w 5774333"/>
                <a:gd name="connsiteY85" fmla="*/ 3283418 h 6315453"/>
                <a:gd name="connsiteX86" fmla="*/ 68045 w 5774333"/>
                <a:gd name="connsiteY86" fmla="*/ 2666963 h 6315453"/>
                <a:gd name="connsiteX87" fmla="*/ 272546 w 5774333"/>
                <a:gd name="connsiteY87" fmla="*/ 2076334 h 6315453"/>
                <a:gd name="connsiteX88" fmla="*/ 1039300 w 5774333"/>
                <a:gd name="connsiteY88" fmla="*/ 1073307 h 6315453"/>
                <a:gd name="connsiteX89" fmla="*/ 1547733 w 5774333"/>
                <a:gd name="connsiteY89" fmla="*/ 680365 h 6315453"/>
                <a:gd name="connsiteX90" fmla="*/ 2115995 w 5774333"/>
                <a:gd name="connsiteY90" fmla="*/ 368373 h 6315453"/>
                <a:gd name="connsiteX91" fmla="*/ 3377451 w 5774333"/>
                <a:gd name="connsiteY91" fmla="*/ 24304 h 6315453"/>
                <a:gd name="connsiteX92" fmla="*/ 3707237 w 5774333"/>
                <a:gd name="connsiteY92" fmla="*/ 1489 h 631545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Lst>
              <a:rect l="l" t="t" r="r" b="b"/>
              <a:pathLst>
                <a:path w="5774333" h="6315453">
                  <a:moveTo>
                    <a:pt x="3707237" y="1489"/>
                  </a:moveTo>
                  <a:cubicBezTo>
                    <a:pt x="3817502" y="-1522"/>
                    <a:pt x="3927875" y="41"/>
                    <a:pt x="4037665" y="6121"/>
                  </a:cubicBezTo>
                  <a:cubicBezTo>
                    <a:pt x="4257614" y="18745"/>
                    <a:pt x="4477439" y="49665"/>
                    <a:pt x="4692239" y="102128"/>
                  </a:cubicBezTo>
                  <a:cubicBezTo>
                    <a:pt x="4907039" y="154474"/>
                    <a:pt x="5116811" y="228592"/>
                    <a:pt x="5315059" y="324945"/>
                  </a:cubicBezTo>
                  <a:cubicBezTo>
                    <a:pt x="5463562" y="397211"/>
                    <a:pt x="5606133" y="481527"/>
                    <a:pt x="5738325" y="578286"/>
                  </a:cubicBezTo>
                  <a:lnTo>
                    <a:pt x="5774333" y="606551"/>
                  </a:lnTo>
                  <a:lnTo>
                    <a:pt x="5774333" y="975490"/>
                  </a:lnTo>
                  <a:lnTo>
                    <a:pt x="5676001" y="889749"/>
                  </a:lnTo>
                  <a:cubicBezTo>
                    <a:pt x="5522381" y="769886"/>
                    <a:pt x="5355519" y="665657"/>
                    <a:pt x="5177132" y="581926"/>
                  </a:cubicBezTo>
                  <a:cubicBezTo>
                    <a:pt x="4998867" y="497965"/>
                    <a:pt x="4810183" y="433574"/>
                    <a:pt x="4615735" y="388640"/>
                  </a:cubicBezTo>
                  <a:cubicBezTo>
                    <a:pt x="4421289" y="343591"/>
                    <a:pt x="4221446" y="317649"/>
                    <a:pt x="4020010" y="308500"/>
                  </a:cubicBezTo>
                  <a:cubicBezTo>
                    <a:pt x="3818207" y="298887"/>
                    <a:pt x="3616649" y="305257"/>
                    <a:pt x="3416315" y="328882"/>
                  </a:cubicBezTo>
                  <a:cubicBezTo>
                    <a:pt x="3216106" y="352623"/>
                    <a:pt x="3017736" y="392346"/>
                    <a:pt x="2823779" y="446545"/>
                  </a:cubicBezTo>
                  <a:cubicBezTo>
                    <a:pt x="2629699" y="500513"/>
                    <a:pt x="2440401" y="570345"/>
                    <a:pt x="2256987" y="651296"/>
                  </a:cubicBezTo>
                  <a:cubicBezTo>
                    <a:pt x="1889058" y="811461"/>
                    <a:pt x="1545527" y="1023856"/>
                    <a:pt x="1244169" y="1280374"/>
                  </a:cubicBezTo>
                  <a:cubicBezTo>
                    <a:pt x="1093982" y="1409039"/>
                    <a:pt x="954828" y="1549400"/>
                    <a:pt x="830141" y="1700184"/>
                  </a:cubicBezTo>
                  <a:cubicBezTo>
                    <a:pt x="705209" y="1850736"/>
                    <a:pt x="594989" y="2012176"/>
                    <a:pt x="502792" y="2182300"/>
                  </a:cubicBezTo>
                  <a:cubicBezTo>
                    <a:pt x="410595" y="2352308"/>
                    <a:pt x="333847" y="2530307"/>
                    <a:pt x="280637" y="2715256"/>
                  </a:cubicBezTo>
                  <a:cubicBezTo>
                    <a:pt x="227306" y="2899741"/>
                    <a:pt x="199719" y="3091521"/>
                    <a:pt x="199843" y="3283418"/>
                  </a:cubicBezTo>
                  <a:cubicBezTo>
                    <a:pt x="200946" y="3377687"/>
                    <a:pt x="210754" y="3471261"/>
                    <a:pt x="233926" y="3561593"/>
                  </a:cubicBezTo>
                  <a:cubicBezTo>
                    <a:pt x="256730" y="3652040"/>
                    <a:pt x="292162" y="3738550"/>
                    <a:pt x="334582" y="3821816"/>
                  </a:cubicBezTo>
                  <a:cubicBezTo>
                    <a:pt x="356038" y="3863392"/>
                    <a:pt x="379823" y="3904157"/>
                    <a:pt x="404834" y="3944343"/>
                  </a:cubicBezTo>
                  <a:cubicBezTo>
                    <a:pt x="430212" y="3984413"/>
                    <a:pt x="457308" y="4023905"/>
                    <a:pt x="485506" y="4062932"/>
                  </a:cubicBezTo>
                  <a:cubicBezTo>
                    <a:pt x="542639" y="4140757"/>
                    <a:pt x="606146" y="4216265"/>
                    <a:pt x="671861" y="4292120"/>
                  </a:cubicBezTo>
                  <a:cubicBezTo>
                    <a:pt x="737576" y="4368091"/>
                    <a:pt x="806234" y="4444062"/>
                    <a:pt x="873542" y="4523044"/>
                  </a:cubicBezTo>
                  <a:cubicBezTo>
                    <a:pt x="907258" y="4562419"/>
                    <a:pt x="940606" y="4602721"/>
                    <a:pt x="973831" y="4643601"/>
                  </a:cubicBezTo>
                  <a:lnTo>
                    <a:pt x="1022014" y="4702780"/>
                  </a:lnTo>
                  <a:cubicBezTo>
                    <a:pt x="1037829" y="4721658"/>
                    <a:pt x="1052910" y="4740998"/>
                    <a:pt x="1069215" y="4759411"/>
                  </a:cubicBezTo>
                  <a:cubicBezTo>
                    <a:pt x="1196477" y="4909269"/>
                    <a:pt x="1334527" y="5047199"/>
                    <a:pt x="1474784" y="5177948"/>
                  </a:cubicBezTo>
                  <a:cubicBezTo>
                    <a:pt x="1545281" y="5243033"/>
                    <a:pt x="1617003" y="5305917"/>
                    <a:pt x="1690442" y="5366255"/>
                  </a:cubicBezTo>
                  <a:cubicBezTo>
                    <a:pt x="1763881" y="5426591"/>
                    <a:pt x="1838668" y="5484959"/>
                    <a:pt x="1916276" y="5539852"/>
                  </a:cubicBezTo>
                  <a:cubicBezTo>
                    <a:pt x="2070877" y="5649872"/>
                    <a:pt x="2237617" y="5748194"/>
                    <a:pt x="2420784" y="5814437"/>
                  </a:cubicBezTo>
                  <a:cubicBezTo>
                    <a:pt x="2512124" y="5847559"/>
                    <a:pt x="2606773" y="5872921"/>
                    <a:pt x="2703015" y="5892029"/>
                  </a:cubicBezTo>
                  <a:cubicBezTo>
                    <a:pt x="2727168" y="5896546"/>
                    <a:pt x="2751075" y="5901758"/>
                    <a:pt x="2775350" y="5905695"/>
                  </a:cubicBezTo>
                  <a:lnTo>
                    <a:pt x="2848299" y="5917161"/>
                  </a:lnTo>
                  <a:cubicBezTo>
                    <a:pt x="2897218" y="5923298"/>
                    <a:pt x="2946136" y="5929784"/>
                    <a:pt x="2995544" y="5933605"/>
                  </a:cubicBezTo>
                  <a:cubicBezTo>
                    <a:pt x="3020188" y="5935806"/>
                    <a:pt x="3044831" y="5937891"/>
                    <a:pt x="3069596" y="5938933"/>
                  </a:cubicBezTo>
                  <a:cubicBezTo>
                    <a:pt x="3094362" y="5940090"/>
                    <a:pt x="3119005" y="5941943"/>
                    <a:pt x="3143894" y="5942639"/>
                  </a:cubicBezTo>
                  <a:lnTo>
                    <a:pt x="3218436" y="5944260"/>
                  </a:lnTo>
                  <a:cubicBezTo>
                    <a:pt x="3243201" y="5944838"/>
                    <a:pt x="3268212" y="5944029"/>
                    <a:pt x="3293101" y="5943913"/>
                  </a:cubicBezTo>
                  <a:lnTo>
                    <a:pt x="3330494" y="5943565"/>
                  </a:lnTo>
                  <a:cubicBezTo>
                    <a:pt x="3342632" y="5943218"/>
                    <a:pt x="3354524" y="5942523"/>
                    <a:pt x="3366540" y="5942059"/>
                  </a:cubicBezTo>
                  <a:cubicBezTo>
                    <a:pt x="3378554" y="5941480"/>
                    <a:pt x="3390570" y="5941134"/>
                    <a:pt x="3402462" y="5940323"/>
                  </a:cubicBezTo>
                  <a:lnTo>
                    <a:pt x="3438262" y="5937543"/>
                  </a:lnTo>
                  <a:cubicBezTo>
                    <a:pt x="3485954" y="5933953"/>
                    <a:pt x="3533279" y="5927931"/>
                    <a:pt x="3580236" y="5920982"/>
                  </a:cubicBezTo>
                  <a:cubicBezTo>
                    <a:pt x="3768185" y="5891567"/>
                    <a:pt x="3948901" y="5834010"/>
                    <a:pt x="4121034" y="5753290"/>
                  </a:cubicBezTo>
                  <a:cubicBezTo>
                    <a:pt x="4293782" y="5673497"/>
                    <a:pt x="4458191" y="5571353"/>
                    <a:pt x="4620639" y="5459364"/>
                  </a:cubicBezTo>
                  <a:cubicBezTo>
                    <a:pt x="4661221" y="5431455"/>
                    <a:pt x="4701557" y="5402271"/>
                    <a:pt x="4741771" y="5372971"/>
                  </a:cubicBezTo>
                  <a:cubicBezTo>
                    <a:pt x="4782230" y="5343672"/>
                    <a:pt x="4822566" y="5313908"/>
                    <a:pt x="4862901" y="5283682"/>
                  </a:cubicBezTo>
                  <a:lnTo>
                    <a:pt x="5108229" y="5098386"/>
                  </a:lnTo>
                  <a:cubicBezTo>
                    <a:pt x="5276563" y="4972270"/>
                    <a:pt x="5446489" y="4854838"/>
                    <a:pt x="5612493" y="4739724"/>
                  </a:cubicBezTo>
                  <a:lnTo>
                    <a:pt x="5774333" y="4623488"/>
                  </a:lnTo>
                  <a:lnTo>
                    <a:pt x="5774333" y="5232926"/>
                  </a:lnTo>
                  <a:lnTo>
                    <a:pt x="5676492" y="5306859"/>
                  </a:lnTo>
                  <a:cubicBezTo>
                    <a:pt x="5592693" y="5367905"/>
                    <a:pt x="5508955" y="5427286"/>
                    <a:pt x="5426260" y="5486233"/>
                  </a:cubicBezTo>
                  <a:lnTo>
                    <a:pt x="5300225" y="5576217"/>
                  </a:lnTo>
                  <a:cubicBezTo>
                    <a:pt x="5257559" y="5606443"/>
                    <a:pt x="5214525" y="5636901"/>
                    <a:pt x="5170757" y="5666780"/>
                  </a:cubicBezTo>
                  <a:cubicBezTo>
                    <a:pt x="5127110" y="5696775"/>
                    <a:pt x="5082973" y="5726654"/>
                    <a:pt x="5038100" y="5756185"/>
                  </a:cubicBezTo>
                  <a:cubicBezTo>
                    <a:pt x="4993106" y="5785486"/>
                    <a:pt x="4947743" y="5814553"/>
                    <a:pt x="4901276" y="5843043"/>
                  </a:cubicBezTo>
                  <a:cubicBezTo>
                    <a:pt x="4808835" y="5900136"/>
                    <a:pt x="4713449" y="5955494"/>
                    <a:pt x="4614019" y="6006103"/>
                  </a:cubicBezTo>
                  <a:cubicBezTo>
                    <a:pt x="4514711" y="6056943"/>
                    <a:pt x="4411971" y="6104192"/>
                    <a:pt x="4305061" y="6144726"/>
                  </a:cubicBezTo>
                  <a:cubicBezTo>
                    <a:pt x="4092223" y="6226952"/>
                    <a:pt x="3863569" y="6282424"/>
                    <a:pt x="3632710" y="6304196"/>
                  </a:cubicBezTo>
                  <a:cubicBezTo>
                    <a:pt x="3574964" y="6309408"/>
                    <a:pt x="3517218" y="6313345"/>
                    <a:pt x="3459594" y="6314504"/>
                  </a:cubicBezTo>
                  <a:lnTo>
                    <a:pt x="3416315" y="6315429"/>
                  </a:lnTo>
                  <a:cubicBezTo>
                    <a:pt x="3401971" y="6315546"/>
                    <a:pt x="3387505" y="6315198"/>
                    <a:pt x="3373159" y="6315198"/>
                  </a:cubicBezTo>
                  <a:lnTo>
                    <a:pt x="3330127" y="6314735"/>
                  </a:lnTo>
                  <a:lnTo>
                    <a:pt x="3288320" y="6313230"/>
                  </a:lnTo>
                  <a:cubicBezTo>
                    <a:pt x="3176996" y="6309870"/>
                    <a:pt x="3065428" y="6301533"/>
                    <a:pt x="2954350" y="6288098"/>
                  </a:cubicBezTo>
                  <a:cubicBezTo>
                    <a:pt x="2843150" y="6275360"/>
                    <a:pt x="2732194" y="6257061"/>
                    <a:pt x="2622466" y="6232742"/>
                  </a:cubicBezTo>
                  <a:cubicBezTo>
                    <a:pt x="2512859" y="6208190"/>
                    <a:pt x="2404110" y="6179122"/>
                    <a:pt x="2296466" y="6146001"/>
                  </a:cubicBezTo>
                  <a:cubicBezTo>
                    <a:pt x="2081544" y="6079179"/>
                    <a:pt x="1869073" y="5996027"/>
                    <a:pt x="1672419" y="5885197"/>
                  </a:cubicBezTo>
                  <a:cubicBezTo>
                    <a:pt x="1475643" y="5774599"/>
                    <a:pt x="1299954" y="5634353"/>
                    <a:pt x="1146578" y="5479168"/>
                  </a:cubicBezTo>
                  <a:cubicBezTo>
                    <a:pt x="1069461" y="5401692"/>
                    <a:pt x="999333" y="5319235"/>
                    <a:pt x="933372" y="5234810"/>
                  </a:cubicBezTo>
                  <a:cubicBezTo>
                    <a:pt x="867781" y="5150038"/>
                    <a:pt x="805375" y="5063991"/>
                    <a:pt x="747140" y="4976091"/>
                  </a:cubicBezTo>
                  <a:cubicBezTo>
                    <a:pt x="732182" y="4954319"/>
                    <a:pt x="718082" y="4932199"/>
                    <a:pt x="703616" y="4910196"/>
                  </a:cubicBezTo>
                  <a:lnTo>
                    <a:pt x="662053" y="4846269"/>
                  </a:lnTo>
                  <a:cubicBezTo>
                    <a:pt x="635449" y="4804925"/>
                    <a:pt x="607864" y="4763928"/>
                    <a:pt x="580033" y="4722352"/>
                  </a:cubicBezTo>
                  <a:lnTo>
                    <a:pt x="410105" y="4469193"/>
                  </a:lnTo>
                  <a:cubicBezTo>
                    <a:pt x="353095" y="4382915"/>
                    <a:pt x="296820" y="4294089"/>
                    <a:pt x="244224" y="4201556"/>
                  </a:cubicBezTo>
                  <a:cubicBezTo>
                    <a:pt x="217987" y="4155232"/>
                    <a:pt x="192609" y="4108098"/>
                    <a:pt x="169437" y="4059690"/>
                  </a:cubicBezTo>
                  <a:cubicBezTo>
                    <a:pt x="146388" y="4011165"/>
                    <a:pt x="124932" y="3961715"/>
                    <a:pt x="105929" y="3911221"/>
                  </a:cubicBezTo>
                  <a:cubicBezTo>
                    <a:pt x="87293" y="3860613"/>
                    <a:pt x="70742" y="3809309"/>
                    <a:pt x="57256" y="3757195"/>
                  </a:cubicBezTo>
                  <a:cubicBezTo>
                    <a:pt x="50881" y="3731138"/>
                    <a:pt x="44383" y="3704965"/>
                    <a:pt x="39111" y="3678677"/>
                  </a:cubicBezTo>
                  <a:lnTo>
                    <a:pt x="31142" y="3639300"/>
                  </a:lnTo>
                  <a:lnTo>
                    <a:pt x="24521" y="3599809"/>
                  </a:lnTo>
                  <a:cubicBezTo>
                    <a:pt x="7234" y="3494423"/>
                    <a:pt x="0" y="3388457"/>
                    <a:pt x="0" y="3283418"/>
                  </a:cubicBezTo>
                  <a:cubicBezTo>
                    <a:pt x="491" y="3076698"/>
                    <a:pt x="23418" y="2869978"/>
                    <a:pt x="68045" y="2666963"/>
                  </a:cubicBezTo>
                  <a:cubicBezTo>
                    <a:pt x="112550" y="2464064"/>
                    <a:pt x="180717" y="2265104"/>
                    <a:pt x="272546" y="2076334"/>
                  </a:cubicBezTo>
                  <a:cubicBezTo>
                    <a:pt x="457062" y="1698794"/>
                    <a:pt x="724457" y="1360978"/>
                    <a:pt x="1039300" y="1073307"/>
                  </a:cubicBezTo>
                  <a:cubicBezTo>
                    <a:pt x="1197090" y="929472"/>
                    <a:pt x="1367630" y="798259"/>
                    <a:pt x="1547733" y="680365"/>
                  </a:cubicBezTo>
                  <a:cubicBezTo>
                    <a:pt x="1728081" y="562587"/>
                    <a:pt x="1917870" y="457663"/>
                    <a:pt x="2115995" y="368373"/>
                  </a:cubicBezTo>
                  <a:cubicBezTo>
                    <a:pt x="2512737" y="191070"/>
                    <a:pt x="2939883" y="73870"/>
                    <a:pt x="3377451" y="24304"/>
                  </a:cubicBezTo>
                  <a:cubicBezTo>
                    <a:pt x="3486812" y="12086"/>
                    <a:pt x="3596971" y="4500"/>
                    <a:pt x="3707237" y="1489"/>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6" name="Freeform: Shape 35">
              <a:extLst>
                <a:ext uri="{FF2B5EF4-FFF2-40B4-BE49-F238E27FC236}">
                  <a16:creationId xmlns:a16="http://schemas.microsoft.com/office/drawing/2014/main" id="{EC18CE1F-9DF1-47AF-9E66-6CE348AC233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410220" y="131729"/>
              <a:ext cx="5769111" cy="6229400"/>
            </a:xfrm>
            <a:custGeom>
              <a:avLst/>
              <a:gdLst>
                <a:gd name="connsiteX0" fmla="*/ 3882695 w 5769111"/>
                <a:gd name="connsiteY0" fmla="*/ 0 h 6229400"/>
                <a:gd name="connsiteX1" fmla="*/ 5691883 w 5769111"/>
                <a:gd name="connsiteY1" fmla="*/ 557381 h 6229400"/>
                <a:gd name="connsiteX2" fmla="*/ 5769111 w 5769111"/>
                <a:gd name="connsiteY2" fmla="*/ 620523 h 6229400"/>
                <a:gd name="connsiteX3" fmla="*/ 5769111 w 5769111"/>
                <a:gd name="connsiteY3" fmla="*/ 1464911 h 6229400"/>
                <a:gd name="connsiteX4" fmla="*/ 5660063 w 5769111"/>
                <a:gd name="connsiteY4" fmla="*/ 1328105 h 6229400"/>
                <a:gd name="connsiteX5" fmla="*/ 4910471 w 5769111"/>
                <a:gd name="connsiteY5" fmla="*/ 781599 h 6229400"/>
                <a:gd name="connsiteX6" fmla="*/ 3882695 w 5769111"/>
                <a:gd name="connsiteY6" fmla="*/ 579048 h 6229400"/>
                <a:gd name="connsiteX7" fmla="*/ 2683153 w 5769111"/>
                <a:gd name="connsiteY7" fmla="*/ 797003 h 6229400"/>
                <a:gd name="connsiteX8" fmla="*/ 1617493 w 5769111"/>
                <a:gd name="connsiteY8" fmla="*/ 1395738 h 6229400"/>
                <a:gd name="connsiteX9" fmla="*/ 880408 w 5769111"/>
                <a:gd name="connsiteY9" fmla="*/ 2259099 h 6229400"/>
                <a:gd name="connsiteX10" fmla="*/ 613135 w 5769111"/>
                <a:gd name="connsiteY10" fmla="*/ 3263863 h 6229400"/>
                <a:gd name="connsiteX11" fmla="*/ 1055484 w 5769111"/>
                <a:gd name="connsiteY11" fmla="*/ 4196825 h 6229400"/>
                <a:gd name="connsiteX12" fmla="*/ 1278376 w 5769111"/>
                <a:gd name="connsiteY12" fmla="*/ 4492950 h 6229400"/>
                <a:gd name="connsiteX13" fmla="*/ 3369851 w 5769111"/>
                <a:gd name="connsiteY13" fmla="*/ 5650468 h 6229400"/>
                <a:gd name="connsiteX14" fmla="*/ 4957551 w 5769111"/>
                <a:gd name="connsiteY14" fmla="*/ 4938355 h 6229400"/>
                <a:gd name="connsiteX15" fmla="*/ 5150773 w 5769111"/>
                <a:gd name="connsiteY15" fmla="*/ 4796950 h 6229400"/>
                <a:gd name="connsiteX16" fmla="*/ 5747247 w 5769111"/>
                <a:gd name="connsiteY16" fmla="*/ 4338176 h 6229400"/>
                <a:gd name="connsiteX17" fmla="*/ 5769111 w 5769111"/>
                <a:gd name="connsiteY17" fmla="*/ 4318497 h 6229400"/>
                <a:gd name="connsiteX18" fmla="*/ 5769111 w 5769111"/>
                <a:gd name="connsiteY18" fmla="*/ 5074612 h 6229400"/>
                <a:gd name="connsiteX19" fmla="*/ 5636252 w 5769111"/>
                <a:gd name="connsiteY19" fmla="*/ 5174208 h 6229400"/>
                <a:gd name="connsiteX20" fmla="*/ 5334922 w 5769111"/>
                <a:gd name="connsiteY20" fmla="*/ 5394528 h 6229400"/>
                <a:gd name="connsiteX21" fmla="*/ 3369727 w 5769111"/>
                <a:gd name="connsiteY21" fmla="*/ 6229400 h 6229400"/>
                <a:gd name="connsiteX22" fmla="*/ 771046 w 5769111"/>
                <a:gd name="connsiteY22" fmla="*/ 4817913 h 6229400"/>
                <a:gd name="connsiteX23" fmla="*/ 0 w 5769111"/>
                <a:gd name="connsiteY23" fmla="*/ 3263748 h 6229400"/>
                <a:gd name="connsiteX24" fmla="*/ 3882695 w 5769111"/>
                <a:gd name="connsiteY24" fmla="*/ 0 h 62294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Lst>
              <a:rect l="l" t="t" r="r" b="b"/>
              <a:pathLst>
                <a:path w="5769111" h="6229400">
                  <a:moveTo>
                    <a:pt x="3882695" y="0"/>
                  </a:moveTo>
                  <a:cubicBezTo>
                    <a:pt x="4601253" y="0"/>
                    <a:pt x="5210727" y="205477"/>
                    <a:pt x="5691883" y="557381"/>
                  </a:cubicBezTo>
                  <a:lnTo>
                    <a:pt x="5769111" y="620523"/>
                  </a:lnTo>
                  <a:lnTo>
                    <a:pt x="5769111" y="1464911"/>
                  </a:lnTo>
                  <a:lnTo>
                    <a:pt x="5660063" y="1328105"/>
                  </a:lnTo>
                  <a:cubicBezTo>
                    <a:pt x="5449800" y="1091506"/>
                    <a:pt x="5197607" y="907600"/>
                    <a:pt x="4910471" y="781599"/>
                  </a:cubicBezTo>
                  <a:cubicBezTo>
                    <a:pt x="4604088" y="647260"/>
                    <a:pt x="4258349" y="579048"/>
                    <a:pt x="3882695" y="579048"/>
                  </a:cubicBezTo>
                  <a:cubicBezTo>
                    <a:pt x="3484238" y="579048"/>
                    <a:pt x="3080631" y="652240"/>
                    <a:pt x="2683153" y="797003"/>
                  </a:cubicBezTo>
                  <a:cubicBezTo>
                    <a:pt x="2296098" y="937595"/>
                    <a:pt x="1927678" y="1144662"/>
                    <a:pt x="1617493" y="1395738"/>
                  </a:cubicBezTo>
                  <a:cubicBezTo>
                    <a:pt x="1301915" y="1651098"/>
                    <a:pt x="1053890" y="1941665"/>
                    <a:pt x="880408" y="2259099"/>
                  </a:cubicBezTo>
                  <a:cubicBezTo>
                    <a:pt x="703125" y="2583597"/>
                    <a:pt x="613135" y="2921645"/>
                    <a:pt x="613135" y="3263863"/>
                  </a:cubicBezTo>
                  <a:cubicBezTo>
                    <a:pt x="613135" y="3608512"/>
                    <a:pt x="756702" y="3809789"/>
                    <a:pt x="1055484" y="4196825"/>
                  </a:cubicBezTo>
                  <a:cubicBezTo>
                    <a:pt x="1127574" y="4290167"/>
                    <a:pt x="1202116" y="4386753"/>
                    <a:pt x="1278376" y="4492950"/>
                  </a:cubicBezTo>
                  <a:cubicBezTo>
                    <a:pt x="1861105" y="5304313"/>
                    <a:pt x="2486623" y="5650468"/>
                    <a:pt x="3369851" y="5650468"/>
                  </a:cubicBezTo>
                  <a:cubicBezTo>
                    <a:pt x="3949515" y="5650468"/>
                    <a:pt x="4374822" y="5368471"/>
                    <a:pt x="4957551" y="4938355"/>
                  </a:cubicBezTo>
                  <a:cubicBezTo>
                    <a:pt x="5022653" y="4890293"/>
                    <a:pt x="5087755" y="4842811"/>
                    <a:pt x="5150773" y="4796950"/>
                  </a:cubicBezTo>
                  <a:cubicBezTo>
                    <a:pt x="5364254" y="4641404"/>
                    <a:pt x="5570313" y="4491241"/>
                    <a:pt x="5747247" y="4338176"/>
                  </a:cubicBezTo>
                  <a:lnTo>
                    <a:pt x="5769111" y="4318497"/>
                  </a:lnTo>
                  <a:lnTo>
                    <a:pt x="5769111" y="5074612"/>
                  </a:lnTo>
                  <a:lnTo>
                    <a:pt x="5636252" y="5174208"/>
                  </a:lnTo>
                  <a:cubicBezTo>
                    <a:pt x="5537051" y="5246835"/>
                    <a:pt x="5436100" y="5319845"/>
                    <a:pt x="5334922" y="5394528"/>
                  </a:cubicBezTo>
                  <a:cubicBezTo>
                    <a:pt x="4745327" y="5829741"/>
                    <a:pt x="4177309" y="6229400"/>
                    <a:pt x="3369727" y="6229400"/>
                  </a:cubicBezTo>
                  <a:cubicBezTo>
                    <a:pt x="2172147" y="6229400"/>
                    <a:pt x="1394603" y="5686137"/>
                    <a:pt x="771046" y="4817913"/>
                  </a:cubicBezTo>
                  <a:cubicBezTo>
                    <a:pt x="396864" y="4297000"/>
                    <a:pt x="0" y="3939728"/>
                    <a:pt x="0" y="3263748"/>
                  </a:cubicBezTo>
                  <a:cubicBezTo>
                    <a:pt x="0" y="1461170"/>
                    <a:pt x="1955141" y="0"/>
                    <a:pt x="3882695" y="0"/>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7" name="Freeform: Shape 36">
              <a:extLst>
                <a:ext uri="{FF2B5EF4-FFF2-40B4-BE49-F238E27FC236}">
                  <a16:creationId xmlns:a16="http://schemas.microsoft.com/office/drawing/2014/main" id="{5BD26A8C-8D1D-41E6-A71E-FE9AC75F3F8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410220" y="131729"/>
              <a:ext cx="5769111" cy="6229400"/>
            </a:xfrm>
            <a:custGeom>
              <a:avLst/>
              <a:gdLst>
                <a:gd name="connsiteX0" fmla="*/ 3882695 w 5769111"/>
                <a:gd name="connsiteY0" fmla="*/ 0 h 6229400"/>
                <a:gd name="connsiteX1" fmla="*/ 5691883 w 5769111"/>
                <a:gd name="connsiteY1" fmla="*/ 557381 h 6229400"/>
                <a:gd name="connsiteX2" fmla="*/ 5769111 w 5769111"/>
                <a:gd name="connsiteY2" fmla="*/ 620523 h 6229400"/>
                <a:gd name="connsiteX3" fmla="*/ 5769111 w 5769111"/>
                <a:gd name="connsiteY3" fmla="*/ 1675390 h 6229400"/>
                <a:gd name="connsiteX4" fmla="*/ 5711488 w 5769111"/>
                <a:gd name="connsiteY4" fmla="*/ 1585205 h 6229400"/>
                <a:gd name="connsiteX5" fmla="*/ 5566027 w 5769111"/>
                <a:gd name="connsiteY5" fmla="*/ 1402571 h 6229400"/>
                <a:gd name="connsiteX6" fmla="*/ 4858734 w 5769111"/>
                <a:gd name="connsiteY6" fmla="*/ 886639 h 6229400"/>
                <a:gd name="connsiteX7" fmla="*/ 3882695 w 5769111"/>
                <a:gd name="connsiteY7" fmla="*/ 694858 h 6229400"/>
                <a:gd name="connsiteX8" fmla="*/ 2727046 w 5769111"/>
                <a:gd name="connsiteY8" fmla="*/ 905053 h 6229400"/>
                <a:gd name="connsiteX9" fmla="*/ 1697186 w 5769111"/>
                <a:gd name="connsiteY9" fmla="*/ 1483638 h 6229400"/>
                <a:gd name="connsiteX10" fmla="*/ 989279 w 5769111"/>
                <a:gd name="connsiteY10" fmla="*/ 2312139 h 6229400"/>
                <a:gd name="connsiteX11" fmla="*/ 735615 w 5769111"/>
                <a:gd name="connsiteY11" fmla="*/ 3263863 h 6229400"/>
                <a:gd name="connsiteX12" fmla="*/ 1154424 w 5769111"/>
                <a:gd name="connsiteY12" fmla="*/ 4128614 h 6229400"/>
                <a:gd name="connsiteX13" fmla="*/ 1379768 w 5769111"/>
                <a:gd name="connsiteY13" fmla="*/ 4427981 h 6229400"/>
                <a:gd name="connsiteX14" fmla="*/ 2239456 w 5769111"/>
                <a:gd name="connsiteY14" fmla="*/ 5256947 h 6229400"/>
                <a:gd name="connsiteX15" fmla="*/ 3369727 w 5769111"/>
                <a:gd name="connsiteY15" fmla="*/ 5534658 h 6229400"/>
                <a:gd name="connsiteX16" fmla="*/ 4096760 w 5769111"/>
                <a:gd name="connsiteY16" fmla="*/ 5357817 h 6229400"/>
                <a:gd name="connsiteX17" fmla="*/ 4881905 w 5769111"/>
                <a:gd name="connsiteY17" fmla="*/ 4847212 h 6229400"/>
                <a:gd name="connsiteX18" fmla="*/ 5075739 w 5769111"/>
                <a:gd name="connsiteY18" fmla="*/ 4705346 h 6229400"/>
                <a:gd name="connsiteX19" fmla="*/ 5759930 w 5769111"/>
                <a:gd name="connsiteY19" fmla="*/ 4166809 h 6229400"/>
                <a:gd name="connsiteX20" fmla="*/ 5769111 w 5769111"/>
                <a:gd name="connsiteY20" fmla="*/ 4157764 h 6229400"/>
                <a:gd name="connsiteX21" fmla="*/ 5769111 w 5769111"/>
                <a:gd name="connsiteY21" fmla="*/ 5074612 h 6229400"/>
                <a:gd name="connsiteX22" fmla="*/ 5636252 w 5769111"/>
                <a:gd name="connsiteY22" fmla="*/ 5174208 h 6229400"/>
                <a:gd name="connsiteX23" fmla="*/ 5334922 w 5769111"/>
                <a:gd name="connsiteY23" fmla="*/ 5394528 h 6229400"/>
                <a:gd name="connsiteX24" fmla="*/ 3369727 w 5769111"/>
                <a:gd name="connsiteY24" fmla="*/ 6229400 h 6229400"/>
                <a:gd name="connsiteX25" fmla="*/ 771046 w 5769111"/>
                <a:gd name="connsiteY25" fmla="*/ 4817913 h 6229400"/>
                <a:gd name="connsiteX26" fmla="*/ 0 w 5769111"/>
                <a:gd name="connsiteY26" fmla="*/ 3263748 h 6229400"/>
                <a:gd name="connsiteX27" fmla="*/ 3882695 w 5769111"/>
                <a:gd name="connsiteY27" fmla="*/ 0 h 62294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Lst>
              <a:rect l="l" t="t" r="r" b="b"/>
              <a:pathLst>
                <a:path w="5769111" h="6229400">
                  <a:moveTo>
                    <a:pt x="3882695" y="0"/>
                  </a:moveTo>
                  <a:cubicBezTo>
                    <a:pt x="4601253" y="0"/>
                    <a:pt x="5210727" y="205477"/>
                    <a:pt x="5691883" y="557381"/>
                  </a:cubicBezTo>
                  <a:lnTo>
                    <a:pt x="5769111" y="620523"/>
                  </a:lnTo>
                  <a:lnTo>
                    <a:pt x="5769111" y="1675390"/>
                  </a:lnTo>
                  <a:lnTo>
                    <a:pt x="5711488" y="1585205"/>
                  </a:lnTo>
                  <a:cubicBezTo>
                    <a:pt x="5665942" y="1521390"/>
                    <a:pt x="5617428" y="1460432"/>
                    <a:pt x="5566027" y="1402571"/>
                  </a:cubicBezTo>
                  <a:cubicBezTo>
                    <a:pt x="5367411" y="1179058"/>
                    <a:pt x="5129563" y="1005460"/>
                    <a:pt x="4858734" y="886639"/>
                  </a:cubicBezTo>
                  <a:cubicBezTo>
                    <a:pt x="4568779" y="759363"/>
                    <a:pt x="4240327" y="694858"/>
                    <a:pt x="3882695" y="694858"/>
                  </a:cubicBezTo>
                  <a:cubicBezTo>
                    <a:pt x="3504835" y="694858"/>
                    <a:pt x="3105151" y="767471"/>
                    <a:pt x="2727046" y="905053"/>
                  </a:cubicBezTo>
                  <a:cubicBezTo>
                    <a:pt x="2352985" y="1041013"/>
                    <a:pt x="1996826" y="1241132"/>
                    <a:pt x="1697186" y="1483638"/>
                  </a:cubicBezTo>
                  <a:cubicBezTo>
                    <a:pt x="1397913" y="1725796"/>
                    <a:pt x="1153199" y="2012308"/>
                    <a:pt x="989279" y="2312139"/>
                  </a:cubicBezTo>
                  <a:cubicBezTo>
                    <a:pt x="820946" y="2620077"/>
                    <a:pt x="735615" y="2940290"/>
                    <a:pt x="735615" y="3263863"/>
                  </a:cubicBezTo>
                  <a:cubicBezTo>
                    <a:pt x="735615" y="3573074"/>
                    <a:pt x="863980" y="3752464"/>
                    <a:pt x="1154424" y="4128614"/>
                  </a:cubicBezTo>
                  <a:cubicBezTo>
                    <a:pt x="1227127" y="4222767"/>
                    <a:pt x="1302282" y="4320162"/>
                    <a:pt x="1379768" y="4427981"/>
                  </a:cubicBezTo>
                  <a:cubicBezTo>
                    <a:pt x="1653784" y="4809458"/>
                    <a:pt x="1934912" y="5080685"/>
                    <a:pt x="2239456" y="5256947"/>
                  </a:cubicBezTo>
                  <a:cubicBezTo>
                    <a:pt x="2562268" y="5443863"/>
                    <a:pt x="2932037" y="5534658"/>
                    <a:pt x="3369727" y="5534658"/>
                  </a:cubicBezTo>
                  <a:cubicBezTo>
                    <a:pt x="3618120" y="5534658"/>
                    <a:pt x="3849103" y="5478491"/>
                    <a:pt x="4096760" y="5357817"/>
                  </a:cubicBezTo>
                  <a:cubicBezTo>
                    <a:pt x="4351037" y="5233901"/>
                    <a:pt x="4602740" y="5053238"/>
                    <a:pt x="4881905" y="4847212"/>
                  </a:cubicBezTo>
                  <a:cubicBezTo>
                    <a:pt x="4947375" y="4798920"/>
                    <a:pt x="5012599" y="4751322"/>
                    <a:pt x="5075739" y="4705346"/>
                  </a:cubicBezTo>
                  <a:cubicBezTo>
                    <a:pt x="5327320" y="4521990"/>
                    <a:pt x="5568418" y="4346256"/>
                    <a:pt x="5759930" y="4166809"/>
                  </a:cubicBezTo>
                  <a:lnTo>
                    <a:pt x="5769111" y="4157764"/>
                  </a:lnTo>
                  <a:lnTo>
                    <a:pt x="5769111" y="5074612"/>
                  </a:lnTo>
                  <a:lnTo>
                    <a:pt x="5636252" y="5174208"/>
                  </a:lnTo>
                  <a:cubicBezTo>
                    <a:pt x="5537051" y="5246835"/>
                    <a:pt x="5436100" y="5319845"/>
                    <a:pt x="5334922" y="5394528"/>
                  </a:cubicBezTo>
                  <a:cubicBezTo>
                    <a:pt x="4745327" y="5829741"/>
                    <a:pt x="4177309" y="6229400"/>
                    <a:pt x="3369727" y="6229400"/>
                  </a:cubicBezTo>
                  <a:cubicBezTo>
                    <a:pt x="2172147" y="6229400"/>
                    <a:pt x="1394603" y="5686137"/>
                    <a:pt x="771046" y="4817913"/>
                  </a:cubicBezTo>
                  <a:cubicBezTo>
                    <a:pt x="396864" y="4297000"/>
                    <a:pt x="0" y="3939728"/>
                    <a:pt x="0" y="3263748"/>
                  </a:cubicBezTo>
                  <a:cubicBezTo>
                    <a:pt x="0" y="1461170"/>
                    <a:pt x="1955141" y="0"/>
                    <a:pt x="3882695" y="0"/>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pic>
        <p:nvPicPr>
          <p:cNvPr id="10" name="Graphic 9" descr="Needle">
            <a:extLst>
              <a:ext uri="{FF2B5EF4-FFF2-40B4-BE49-F238E27FC236}">
                <a16:creationId xmlns:a16="http://schemas.microsoft.com/office/drawing/2014/main" id="{F9D4E8E1-39DF-FF7A-1639-E77B04D3B9BC}"/>
              </a:ext>
            </a:extLst>
          </p:cNvPr>
          <p:cNvPicPr>
            <a:picLocks noChangeAspect="1"/>
          </p:cNvPicPr>
          <p:nvPr/>
        </p:nvPicPr>
        <p:blipFill>
          <a:blip r:embed="rId2">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p:blipFill>
        <p:spPr>
          <a:xfrm>
            <a:off x="8121726" y="1629089"/>
            <a:ext cx="3620021" cy="3620021"/>
          </a:xfrm>
          <a:prstGeom prst="rect">
            <a:avLst/>
          </a:prstGeom>
        </p:spPr>
      </p:pic>
      <p:sp>
        <p:nvSpPr>
          <p:cNvPr id="4" name="Footer Placeholder 3">
            <a:extLst>
              <a:ext uri="{FF2B5EF4-FFF2-40B4-BE49-F238E27FC236}">
                <a16:creationId xmlns:a16="http://schemas.microsoft.com/office/drawing/2014/main" id="{736A9E2E-7820-B339-1AC9-1549C569F512}"/>
              </a:ext>
            </a:extLst>
          </p:cNvPr>
          <p:cNvSpPr>
            <a:spLocks noGrp="1"/>
          </p:cNvSpPr>
          <p:nvPr>
            <p:ph type="ftr" sz="quarter" idx="11"/>
          </p:nvPr>
        </p:nvSpPr>
        <p:spPr>
          <a:xfrm>
            <a:off x="4038600" y="6356350"/>
            <a:ext cx="4114800" cy="365125"/>
          </a:xfrm>
        </p:spPr>
        <p:txBody>
          <a:bodyPr>
            <a:normAutofit/>
          </a:bodyPr>
          <a:lstStyle/>
          <a:p>
            <a:pPr>
              <a:spcAft>
                <a:spcPts val="600"/>
              </a:spcAft>
            </a:pPr>
            <a:r>
              <a:rPr lang="en-GB"/>
              <a:t>Dr Simona Ferraraccio</a:t>
            </a:r>
          </a:p>
        </p:txBody>
      </p:sp>
      <p:sp>
        <p:nvSpPr>
          <p:cNvPr id="5" name="Slide Number Placeholder 4">
            <a:extLst>
              <a:ext uri="{FF2B5EF4-FFF2-40B4-BE49-F238E27FC236}">
                <a16:creationId xmlns:a16="http://schemas.microsoft.com/office/drawing/2014/main" id="{AF95C720-6A20-2082-D69D-BBC0DFD6D8E6}"/>
              </a:ext>
            </a:extLst>
          </p:cNvPr>
          <p:cNvSpPr>
            <a:spLocks noGrp="1"/>
          </p:cNvSpPr>
          <p:nvPr>
            <p:ph type="sldNum" sz="quarter" idx="12"/>
          </p:nvPr>
        </p:nvSpPr>
        <p:spPr>
          <a:xfrm>
            <a:off x="8610600" y="6356350"/>
            <a:ext cx="2743200" cy="365125"/>
          </a:xfrm>
        </p:spPr>
        <p:txBody>
          <a:bodyPr>
            <a:normAutofit/>
          </a:bodyPr>
          <a:lstStyle/>
          <a:p>
            <a:pPr>
              <a:spcAft>
                <a:spcPts val="600"/>
              </a:spcAft>
            </a:pPr>
            <a:fld id="{DAF5AA2D-ED6E-446B-B9F8-1F64F74EAEAC}" type="slidenum">
              <a:rPr lang="en-GB"/>
              <a:pPr>
                <a:spcAft>
                  <a:spcPts val="600"/>
                </a:spcAft>
              </a:pPr>
              <a:t>20</a:t>
            </a:fld>
            <a:endParaRPr lang="en-GB"/>
          </a:p>
        </p:txBody>
      </p:sp>
      <p:pic>
        <p:nvPicPr>
          <p:cNvPr id="6" name="Picture 5" descr="A black and yellow logo&#10;&#10;Description automatically generated">
            <a:extLst>
              <a:ext uri="{FF2B5EF4-FFF2-40B4-BE49-F238E27FC236}">
                <a16:creationId xmlns:a16="http://schemas.microsoft.com/office/drawing/2014/main" id="{070C3D9F-62D8-EA27-862A-780257A3C763}"/>
              </a:ext>
            </a:extLst>
          </p:cNvPr>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0" y="6077307"/>
            <a:ext cx="1405247" cy="780693"/>
          </a:xfrm>
          <a:prstGeom prst="rect">
            <a:avLst/>
          </a:prstGeom>
        </p:spPr>
      </p:pic>
    </p:spTree>
    <p:extLst>
      <p:ext uri="{BB962C8B-B14F-4D97-AF65-F5344CB8AC3E}">
        <p14:creationId xmlns:p14="http://schemas.microsoft.com/office/powerpoint/2010/main" val="3800133790"/>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A8F4B24-4F17-FB38-5074-83F4B48806FE}"/>
              </a:ext>
            </a:extLst>
          </p:cNvPr>
          <p:cNvSpPr>
            <a:spLocks noGrp="1"/>
          </p:cNvSpPr>
          <p:nvPr>
            <p:ph type="title"/>
          </p:nvPr>
        </p:nvSpPr>
        <p:spPr>
          <a:xfrm>
            <a:off x="838200" y="365125"/>
            <a:ext cx="10515600" cy="1325563"/>
          </a:xfrm>
        </p:spPr>
        <p:txBody>
          <a:bodyPr>
            <a:normAutofit/>
          </a:bodyPr>
          <a:lstStyle/>
          <a:p>
            <a:r>
              <a:rPr lang="en-GB" sz="5400"/>
              <a:t>Group work:</a:t>
            </a:r>
          </a:p>
        </p:txBody>
      </p:sp>
      <p:sp>
        <p:nvSpPr>
          <p:cNvPr id="3" name="Content Placeholder 2">
            <a:extLst>
              <a:ext uri="{FF2B5EF4-FFF2-40B4-BE49-F238E27FC236}">
                <a16:creationId xmlns:a16="http://schemas.microsoft.com/office/drawing/2014/main" id="{9C5731D3-4BFC-6B7F-A49D-E210CF63E0D4}"/>
              </a:ext>
            </a:extLst>
          </p:cNvPr>
          <p:cNvSpPr>
            <a:spLocks noGrp="1"/>
          </p:cNvSpPr>
          <p:nvPr>
            <p:ph idx="1"/>
          </p:nvPr>
        </p:nvSpPr>
        <p:spPr>
          <a:xfrm>
            <a:off x="519467" y="1782738"/>
            <a:ext cx="7570596" cy="2142676"/>
          </a:xfrm>
        </p:spPr>
        <p:txBody>
          <a:bodyPr>
            <a:normAutofit fontScale="70000" lnSpcReduction="20000"/>
          </a:bodyPr>
          <a:lstStyle/>
          <a:p>
            <a:r>
              <a:rPr lang="en-GB" dirty="0"/>
              <a:t>Examine the use of the </a:t>
            </a:r>
            <a:r>
              <a:rPr lang="en-GB" b="1" dirty="0"/>
              <a:t>Behaviour Change Wheel (BCW)</a:t>
            </a:r>
            <a:r>
              <a:rPr lang="en-GB" dirty="0"/>
              <a:t> to develop a strategy aimed at increasing flu vaccination uptake in the UK. Despite having a national vaccination program, certain population groups continue to exhibit low uptake, especially those at higher risk, such as elderly individuals, pregnant women, individuals with chronic conditions, and healthcare workers.</a:t>
            </a:r>
          </a:p>
          <a:p>
            <a:r>
              <a:rPr lang="en-GB" dirty="0"/>
              <a:t>Use the BCW framework to design an intervention that targets the barriers to vaccination and promotes behaviour change among these groups.</a:t>
            </a:r>
          </a:p>
          <a:p>
            <a:pPr lvl="1"/>
            <a:endParaRPr lang="en-GB" sz="2000" dirty="0"/>
          </a:p>
        </p:txBody>
      </p:sp>
      <p:sp>
        <p:nvSpPr>
          <p:cNvPr id="4" name="Footer Placeholder 3">
            <a:extLst>
              <a:ext uri="{FF2B5EF4-FFF2-40B4-BE49-F238E27FC236}">
                <a16:creationId xmlns:a16="http://schemas.microsoft.com/office/drawing/2014/main" id="{563BF28C-5EA1-941E-D346-A88FBD3398EA}"/>
              </a:ext>
            </a:extLst>
          </p:cNvPr>
          <p:cNvSpPr>
            <a:spLocks noGrp="1"/>
          </p:cNvSpPr>
          <p:nvPr>
            <p:ph type="ftr" sz="quarter" idx="11"/>
          </p:nvPr>
        </p:nvSpPr>
        <p:spPr>
          <a:xfrm>
            <a:off x="4038600" y="6356350"/>
            <a:ext cx="4114800" cy="365125"/>
          </a:xfrm>
        </p:spPr>
        <p:txBody>
          <a:bodyPr>
            <a:normAutofit/>
          </a:bodyPr>
          <a:lstStyle/>
          <a:p>
            <a:pPr>
              <a:spcAft>
                <a:spcPts val="600"/>
              </a:spcAft>
            </a:pPr>
            <a:r>
              <a:rPr lang="en-GB"/>
              <a:t>Dr Simona Ferraraccio</a:t>
            </a:r>
          </a:p>
        </p:txBody>
      </p:sp>
      <p:sp>
        <p:nvSpPr>
          <p:cNvPr id="5" name="Slide Number Placeholder 4">
            <a:extLst>
              <a:ext uri="{FF2B5EF4-FFF2-40B4-BE49-F238E27FC236}">
                <a16:creationId xmlns:a16="http://schemas.microsoft.com/office/drawing/2014/main" id="{D994DDD7-6729-9D11-14FD-7B07A921ABC6}"/>
              </a:ext>
            </a:extLst>
          </p:cNvPr>
          <p:cNvSpPr>
            <a:spLocks noGrp="1"/>
          </p:cNvSpPr>
          <p:nvPr>
            <p:ph type="sldNum" sz="quarter" idx="12"/>
          </p:nvPr>
        </p:nvSpPr>
        <p:spPr>
          <a:xfrm>
            <a:off x="8610600" y="6356350"/>
            <a:ext cx="2743200" cy="365125"/>
          </a:xfrm>
        </p:spPr>
        <p:txBody>
          <a:bodyPr>
            <a:normAutofit/>
          </a:bodyPr>
          <a:lstStyle/>
          <a:p>
            <a:pPr>
              <a:spcAft>
                <a:spcPts val="600"/>
              </a:spcAft>
            </a:pPr>
            <a:fld id="{DAF5AA2D-ED6E-446B-B9F8-1F64F74EAEAC}" type="slidenum">
              <a:rPr lang="en-GB" smtClean="0"/>
              <a:pPr>
                <a:spcAft>
                  <a:spcPts val="600"/>
                </a:spcAft>
              </a:pPr>
              <a:t>21</a:t>
            </a:fld>
            <a:endParaRPr lang="en-GB"/>
          </a:p>
        </p:txBody>
      </p:sp>
      <p:pic>
        <p:nvPicPr>
          <p:cNvPr id="6" name="Picture 5" descr="A black and yellow logo&#10;&#10;Description automatically generated">
            <a:extLst>
              <a:ext uri="{FF2B5EF4-FFF2-40B4-BE49-F238E27FC236}">
                <a16:creationId xmlns:a16="http://schemas.microsoft.com/office/drawing/2014/main" id="{15621416-A57E-945E-6D8A-2E5C65F062C4}"/>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6077307"/>
            <a:ext cx="1405247" cy="780693"/>
          </a:xfrm>
          <a:prstGeom prst="rect">
            <a:avLst/>
          </a:prstGeom>
        </p:spPr>
      </p:pic>
      <p:pic>
        <p:nvPicPr>
          <p:cNvPr id="7" name="Content Placeholder 6" descr="A circular diagram of different colored circles&#10;&#10;AI-generated content may be incorrect.">
            <a:extLst>
              <a:ext uri="{FF2B5EF4-FFF2-40B4-BE49-F238E27FC236}">
                <a16:creationId xmlns:a16="http://schemas.microsoft.com/office/drawing/2014/main" id="{6BB51C69-6765-5FB0-AD97-BC9270CD6AF9}"/>
              </a:ext>
            </a:extLst>
          </p:cNvPr>
          <p:cNvPicPr>
            <a:picLocks noChangeAspect="1"/>
          </p:cNvPicPr>
          <p:nvPr/>
        </p:nvPicPr>
        <p:blipFill>
          <a:blip r:embed="rId3">
            <a:extLst>
              <a:ext uri="{28A0092B-C50C-407E-A947-70E740481C1C}">
                <a14:useLocalDpi xmlns:a14="http://schemas.microsoft.com/office/drawing/2010/main" val="0"/>
              </a:ext>
              <a:ext uri="{837473B0-CC2E-450A-ABE3-18F120FF3D39}">
                <a1611:picAttrSrcUrl xmlns:a1611="http://schemas.microsoft.com/office/drawing/2016/11/main" r:id="rId4"/>
              </a:ext>
            </a:extLst>
          </a:blip>
          <a:srcRect l="32322" t="79"/>
          <a:stretch/>
        </p:blipFill>
        <p:spPr>
          <a:xfrm>
            <a:off x="8090063" y="42110"/>
            <a:ext cx="4098889" cy="4061226"/>
          </a:xfrm>
          <a:prstGeom prst="rect">
            <a:avLst/>
          </a:prstGeom>
        </p:spPr>
      </p:pic>
      <p:sp>
        <p:nvSpPr>
          <p:cNvPr id="9" name="TextBox 8">
            <a:extLst>
              <a:ext uri="{FF2B5EF4-FFF2-40B4-BE49-F238E27FC236}">
                <a16:creationId xmlns:a16="http://schemas.microsoft.com/office/drawing/2014/main" id="{4D2D7B60-DC17-492E-F640-6FEAEAD779BE}"/>
              </a:ext>
            </a:extLst>
          </p:cNvPr>
          <p:cNvSpPr txBox="1"/>
          <p:nvPr/>
        </p:nvSpPr>
        <p:spPr>
          <a:xfrm>
            <a:off x="351311" y="4186456"/>
            <a:ext cx="11486329" cy="1754326"/>
          </a:xfrm>
          <a:prstGeom prst="rect">
            <a:avLst/>
          </a:prstGeom>
          <a:noFill/>
        </p:spPr>
        <p:txBody>
          <a:bodyPr wrap="square">
            <a:spAutoFit/>
          </a:bodyPr>
          <a:lstStyle/>
          <a:p>
            <a:r>
              <a:rPr lang="en-GB" b="1" dirty="0"/>
              <a:t>Target Behaviour:</a:t>
            </a:r>
            <a:r>
              <a:rPr lang="en-GB" dirty="0"/>
              <a:t> Increasing flu vaccination uptake among high-risk individuals in the UK.</a:t>
            </a:r>
          </a:p>
          <a:p>
            <a:endParaRPr lang="en-GB" dirty="0"/>
          </a:p>
          <a:p>
            <a:pPr lvl="1">
              <a:buFont typeface="Arial" panose="020B0604020202020204" pitchFamily="34" charset="0"/>
              <a:buChar char="•"/>
            </a:pPr>
            <a:r>
              <a:rPr lang="en-GB" b="1" dirty="0"/>
              <a:t> Target Group:</a:t>
            </a:r>
            <a:r>
              <a:rPr lang="en-GB" dirty="0"/>
              <a:t> Elderly people (65+), pregnant women, individuals with chronic conditions (e.g., diabetes, asthma), and healthcare workers.</a:t>
            </a:r>
          </a:p>
          <a:p>
            <a:pPr lvl="1">
              <a:buFont typeface="Arial" panose="020B0604020202020204" pitchFamily="34" charset="0"/>
              <a:buChar char="•"/>
            </a:pPr>
            <a:r>
              <a:rPr lang="en-GB" b="1" dirty="0"/>
              <a:t> Context:</a:t>
            </a:r>
            <a:r>
              <a:rPr lang="en-GB" dirty="0"/>
              <a:t> The flu vaccination program in the UK is free and widely available through NHS services, but some individuals do not attend vaccination appointments or fail to recognize the importance of getting vaccinated.</a:t>
            </a:r>
          </a:p>
        </p:txBody>
      </p:sp>
    </p:spTree>
    <p:extLst>
      <p:ext uri="{BB962C8B-B14F-4D97-AF65-F5344CB8AC3E}">
        <p14:creationId xmlns:p14="http://schemas.microsoft.com/office/powerpoint/2010/main" val="3748345190"/>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E686873-C3EE-78B7-D059-D11C89ED689C}"/>
              </a:ext>
            </a:extLst>
          </p:cNvPr>
          <p:cNvSpPr>
            <a:spLocks noGrp="1"/>
          </p:cNvSpPr>
          <p:nvPr>
            <p:ph type="title"/>
          </p:nvPr>
        </p:nvSpPr>
        <p:spPr>
          <a:xfrm>
            <a:off x="0" y="0"/>
            <a:ext cx="12192000" cy="873303"/>
          </a:xfrm>
        </p:spPr>
        <p:txBody>
          <a:bodyPr>
            <a:noAutofit/>
          </a:bodyPr>
          <a:lstStyle/>
          <a:p>
            <a:r>
              <a:rPr lang="en-GB" sz="2000" b="1" dirty="0"/>
              <a:t>COM-B Model: </a:t>
            </a:r>
            <a:r>
              <a:rPr lang="en-GB" sz="2000" dirty="0"/>
              <a:t>The first step in applying the BCW is to analyse the </a:t>
            </a:r>
            <a:r>
              <a:rPr lang="en-GB" sz="2000" b="1" dirty="0"/>
              <a:t>capability, opportunity, and motivation</a:t>
            </a:r>
            <a:r>
              <a:rPr lang="en-GB" sz="2000" dirty="0"/>
              <a:t> (COM-B) of the target groups to understand what drives or hinders the desired behaviour.</a:t>
            </a:r>
          </a:p>
        </p:txBody>
      </p:sp>
      <p:sp>
        <p:nvSpPr>
          <p:cNvPr id="4" name="Footer Placeholder 3">
            <a:extLst>
              <a:ext uri="{FF2B5EF4-FFF2-40B4-BE49-F238E27FC236}">
                <a16:creationId xmlns:a16="http://schemas.microsoft.com/office/drawing/2014/main" id="{C16859B0-2BAF-618F-23F2-28ADF5FEF834}"/>
              </a:ext>
            </a:extLst>
          </p:cNvPr>
          <p:cNvSpPr>
            <a:spLocks noGrp="1"/>
          </p:cNvSpPr>
          <p:nvPr>
            <p:ph type="ftr" sz="quarter" idx="11"/>
          </p:nvPr>
        </p:nvSpPr>
        <p:spPr/>
        <p:txBody>
          <a:bodyPr/>
          <a:lstStyle/>
          <a:p>
            <a:r>
              <a:rPr lang="en-GB"/>
              <a:t>Dr Simona Ferraraccio</a:t>
            </a:r>
          </a:p>
        </p:txBody>
      </p:sp>
      <p:sp>
        <p:nvSpPr>
          <p:cNvPr id="5" name="Slide Number Placeholder 4">
            <a:extLst>
              <a:ext uri="{FF2B5EF4-FFF2-40B4-BE49-F238E27FC236}">
                <a16:creationId xmlns:a16="http://schemas.microsoft.com/office/drawing/2014/main" id="{8870F7FE-1594-0867-C74D-15BFA5B0A75F}"/>
              </a:ext>
            </a:extLst>
          </p:cNvPr>
          <p:cNvSpPr>
            <a:spLocks noGrp="1"/>
          </p:cNvSpPr>
          <p:nvPr>
            <p:ph type="sldNum" sz="quarter" idx="12"/>
          </p:nvPr>
        </p:nvSpPr>
        <p:spPr/>
        <p:txBody>
          <a:bodyPr/>
          <a:lstStyle/>
          <a:p>
            <a:fld id="{DAF5AA2D-ED6E-446B-B9F8-1F64F74EAEAC}" type="slidenum">
              <a:rPr lang="en-GB" smtClean="0"/>
              <a:t>22</a:t>
            </a:fld>
            <a:endParaRPr lang="en-GB"/>
          </a:p>
        </p:txBody>
      </p:sp>
      <p:grpSp>
        <p:nvGrpSpPr>
          <p:cNvPr id="8" name="Group 7">
            <a:extLst>
              <a:ext uri="{FF2B5EF4-FFF2-40B4-BE49-F238E27FC236}">
                <a16:creationId xmlns:a16="http://schemas.microsoft.com/office/drawing/2014/main" id="{22620278-3B69-63F4-CF4F-0D67F61D5A22}"/>
              </a:ext>
            </a:extLst>
          </p:cNvPr>
          <p:cNvGrpSpPr/>
          <p:nvPr/>
        </p:nvGrpSpPr>
        <p:grpSpPr>
          <a:xfrm>
            <a:off x="25400" y="1055176"/>
            <a:ext cx="12166600" cy="4747647"/>
            <a:chOff x="25400" y="875948"/>
            <a:chExt cx="12166600" cy="4747647"/>
          </a:xfrm>
        </p:grpSpPr>
        <p:sp>
          <p:nvSpPr>
            <p:cNvPr id="9" name="Freeform: Shape 8">
              <a:extLst>
                <a:ext uri="{FF2B5EF4-FFF2-40B4-BE49-F238E27FC236}">
                  <a16:creationId xmlns:a16="http://schemas.microsoft.com/office/drawing/2014/main" id="{DECFC1D6-5FF5-08B7-6B58-E1B12A1BF4B7}"/>
                </a:ext>
              </a:extLst>
            </p:cNvPr>
            <p:cNvSpPr/>
            <p:nvPr/>
          </p:nvSpPr>
          <p:spPr>
            <a:xfrm>
              <a:off x="2250040" y="914399"/>
              <a:ext cx="9941960" cy="991816"/>
            </a:xfrm>
            <a:custGeom>
              <a:avLst/>
              <a:gdLst>
                <a:gd name="connsiteX0" fmla="*/ 232838 w 1397000"/>
                <a:gd name="connsiteY0" fmla="*/ 0 h 4672047"/>
                <a:gd name="connsiteX1" fmla="*/ 1164162 w 1397000"/>
                <a:gd name="connsiteY1" fmla="*/ 0 h 4672047"/>
                <a:gd name="connsiteX2" fmla="*/ 1397000 w 1397000"/>
                <a:gd name="connsiteY2" fmla="*/ 232838 h 4672047"/>
                <a:gd name="connsiteX3" fmla="*/ 1397000 w 1397000"/>
                <a:gd name="connsiteY3" fmla="*/ 4672047 h 4672047"/>
                <a:gd name="connsiteX4" fmla="*/ 1397000 w 1397000"/>
                <a:gd name="connsiteY4" fmla="*/ 4672047 h 4672047"/>
                <a:gd name="connsiteX5" fmla="*/ 0 w 1397000"/>
                <a:gd name="connsiteY5" fmla="*/ 4672047 h 4672047"/>
                <a:gd name="connsiteX6" fmla="*/ 0 w 1397000"/>
                <a:gd name="connsiteY6" fmla="*/ 4672047 h 4672047"/>
                <a:gd name="connsiteX7" fmla="*/ 0 w 1397000"/>
                <a:gd name="connsiteY7" fmla="*/ 232838 h 4672047"/>
                <a:gd name="connsiteX8" fmla="*/ 232838 w 1397000"/>
                <a:gd name="connsiteY8" fmla="*/ 0 h 467204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397000" h="4672047">
                  <a:moveTo>
                    <a:pt x="1397000" y="778691"/>
                  </a:moveTo>
                  <a:lnTo>
                    <a:pt x="1397000" y="3893356"/>
                  </a:lnTo>
                  <a:cubicBezTo>
                    <a:pt x="1397000" y="4323415"/>
                    <a:pt x="1365829" y="4672045"/>
                    <a:pt x="1327378" y="4672045"/>
                  </a:cubicBezTo>
                  <a:lnTo>
                    <a:pt x="0" y="4672045"/>
                  </a:lnTo>
                  <a:lnTo>
                    <a:pt x="0" y="4672045"/>
                  </a:lnTo>
                  <a:lnTo>
                    <a:pt x="0" y="2"/>
                  </a:lnTo>
                  <a:lnTo>
                    <a:pt x="0" y="2"/>
                  </a:lnTo>
                  <a:lnTo>
                    <a:pt x="1327378" y="2"/>
                  </a:lnTo>
                  <a:cubicBezTo>
                    <a:pt x="1365829" y="2"/>
                    <a:pt x="1397000" y="348632"/>
                    <a:pt x="1397000" y="778691"/>
                  </a:cubicBezTo>
                  <a:close/>
                </a:path>
              </a:pathLst>
            </a:custGeom>
            <a:solidFill>
              <a:schemeClr val="accent6">
                <a:lumMod val="20000"/>
                <a:lumOff val="80000"/>
                <a:alpha val="90000"/>
              </a:schemeClr>
            </a:solidFill>
            <a:ln>
              <a:solidFill>
                <a:schemeClr val="accent6">
                  <a:lumMod val="50000"/>
                  <a:alpha val="90000"/>
                </a:schemeClr>
              </a:solidFill>
            </a:ln>
          </p:spPr>
          <p:style>
            <a:lnRef idx="2">
              <a:schemeClr val="accent1">
                <a:alpha val="90000"/>
                <a:tint val="40000"/>
                <a:hueOff val="0"/>
                <a:satOff val="0"/>
                <a:lumOff val="0"/>
                <a:alphaOff val="0"/>
              </a:schemeClr>
            </a:lnRef>
            <a:fillRef idx="1">
              <a:schemeClr val="accent1">
                <a:alpha val="90000"/>
                <a:tint val="40000"/>
                <a:hueOff val="0"/>
                <a:satOff val="0"/>
                <a:lumOff val="0"/>
                <a:alphaOff val="0"/>
              </a:schemeClr>
            </a:fillRef>
            <a:effectRef idx="0">
              <a:schemeClr val="accent1">
                <a:alpha val="90000"/>
                <a:tint val="40000"/>
                <a:hueOff val="0"/>
                <a:satOff val="0"/>
                <a:lumOff val="0"/>
                <a:alphaOff val="0"/>
              </a:schemeClr>
            </a:effectRef>
            <a:fontRef idx="minor">
              <a:schemeClr val="dk1">
                <a:hueOff val="0"/>
                <a:satOff val="0"/>
                <a:lumOff val="0"/>
                <a:alphaOff val="0"/>
              </a:schemeClr>
            </a:fontRef>
          </p:style>
          <p:txBody>
            <a:bodyPr spcFirstLastPara="0" vert="horz" wrap="square" lIns="247651" tIns="192021" rIns="315846" bIns="192022" numCol="1" spcCol="1270" anchor="ctr" anchorCtr="0">
              <a:noAutofit/>
            </a:bodyPr>
            <a:lstStyle/>
            <a:p>
              <a:pPr marL="171450" lvl="1" indent="-171450" algn="l" defTabSz="711200">
                <a:lnSpc>
                  <a:spcPct val="90000"/>
                </a:lnSpc>
                <a:spcBef>
                  <a:spcPct val="0"/>
                </a:spcBef>
                <a:spcAft>
                  <a:spcPct val="15000"/>
                </a:spcAft>
                <a:buChar char="•"/>
              </a:pPr>
              <a:r>
                <a:rPr lang="en-GB" sz="1600" b="1" kern="1200" dirty="0"/>
                <a:t>Knowledge and awareness</a:t>
              </a:r>
              <a:r>
                <a:rPr lang="en-GB" sz="1600" kern="1200" dirty="0"/>
                <a:t>: </a:t>
              </a:r>
              <a:r>
                <a:rPr lang="en-GB" sz="1400" dirty="0"/>
                <a:t>Many people lack understanding about the flu vaccine’s importance or safety. High-risk groups may not realize how serious the flu can be for their health or the health of those around them.</a:t>
              </a:r>
              <a:endParaRPr lang="en-GB" sz="1400" kern="1200" dirty="0"/>
            </a:p>
            <a:p>
              <a:pPr marL="171450" lvl="1" indent="-171450" algn="l" defTabSz="711200">
                <a:lnSpc>
                  <a:spcPct val="90000"/>
                </a:lnSpc>
                <a:spcBef>
                  <a:spcPct val="0"/>
                </a:spcBef>
                <a:spcAft>
                  <a:spcPct val="15000"/>
                </a:spcAft>
                <a:buChar char="•"/>
              </a:pPr>
              <a:r>
                <a:rPr lang="en-GB" sz="1600" b="1" kern="1200" dirty="0"/>
                <a:t>Physical and psychological capability: </a:t>
              </a:r>
              <a:r>
                <a:rPr lang="en-GB" sz="1400" dirty="0"/>
                <a:t>Some individuals may not be physically capable of attending vaccination appointments due to mobility issues or mental health challenges like fear or anxiety about receiving the vaccine.</a:t>
              </a:r>
              <a:endParaRPr lang="en-GB" sz="1600" b="1" kern="1200" dirty="0"/>
            </a:p>
          </p:txBody>
        </p:sp>
        <p:sp>
          <p:nvSpPr>
            <p:cNvPr id="10" name="Freeform: Shape 9">
              <a:extLst>
                <a:ext uri="{FF2B5EF4-FFF2-40B4-BE49-F238E27FC236}">
                  <a16:creationId xmlns:a16="http://schemas.microsoft.com/office/drawing/2014/main" id="{BFF7C007-944F-9D15-384F-EFE2C09AB9D3}"/>
                </a:ext>
              </a:extLst>
            </p:cNvPr>
            <p:cNvSpPr/>
            <p:nvPr/>
          </p:nvSpPr>
          <p:spPr>
            <a:xfrm>
              <a:off x="25400" y="875948"/>
              <a:ext cx="2224640" cy="1046068"/>
            </a:xfrm>
            <a:custGeom>
              <a:avLst/>
              <a:gdLst>
                <a:gd name="connsiteX0" fmla="*/ 0 w 2628026"/>
                <a:gd name="connsiteY0" fmla="*/ 291047 h 1746250"/>
                <a:gd name="connsiteX1" fmla="*/ 291047 w 2628026"/>
                <a:gd name="connsiteY1" fmla="*/ 0 h 1746250"/>
                <a:gd name="connsiteX2" fmla="*/ 2336979 w 2628026"/>
                <a:gd name="connsiteY2" fmla="*/ 0 h 1746250"/>
                <a:gd name="connsiteX3" fmla="*/ 2628026 w 2628026"/>
                <a:gd name="connsiteY3" fmla="*/ 291047 h 1746250"/>
                <a:gd name="connsiteX4" fmla="*/ 2628026 w 2628026"/>
                <a:gd name="connsiteY4" fmla="*/ 1455203 h 1746250"/>
                <a:gd name="connsiteX5" fmla="*/ 2336979 w 2628026"/>
                <a:gd name="connsiteY5" fmla="*/ 1746250 h 1746250"/>
                <a:gd name="connsiteX6" fmla="*/ 291047 w 2628026"/>
                <a:gd name="connsiteY6" fmla="*/ 1746250 h 1746250"/>
                <a:gd name="connsiteX7" fmla="*/ 0 w 2628026"/>
                <a:gd name="connsiteY7" fmla="*/ 1455203 h 1746250"/>
                <a:gd name="connsiteX8" fmla="*/ 0 w 2628026"/>
                <a:gd name="connsiteY8" fmla="*/ 291047 h 174625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2628026" h="1746250">
                  <a:moveTo>
                    <a:pt x="0" y="291047"/>
                  </a:moveTo>
                  <a:cubicBezTo>
                    <a:pt x="0" y="130306"/>
                    <a:pt x="130306" y="0"/>
                    <a:pt x="291047" y="0"/>
                  </a:cubicBezTo>
                  <a:lnTo>
                    <a:pt x="2336979" y="0"/>
                  </a:lnTo>
                  <a:cubicBezTo>
                    <a:pt x="2497720" y="0"/>
                    <a:pt x="2628026" y="130306"/>
                    <a:pt x="2628026" y="291047"/>
                  </a:cubicBezTo>
                  <a:lnTo>
                    <a:pt x="2628026" y="1455203"/>
                  </a:lnTo>
                  <a:cubicBezTo>
                    <a:pt x="2628026" y="1615944"/>
                    <a:pt x="2497720" y="1746250"/>
                    <a:pt x="2336979" y="1746250"/>
                  </a:cubicBezTo>
                  <a:lnTo>
                    <a:pt x="291047" y="1746250"/>
                  </a:lnTo>
                  <a:cubicBezTo>
                    <a:pt x="130306" y="1746250"/>
                    <a:pt x="0" y="1615944"/>
                    <a:pt x="0" y="1455203"/>
                  </a:cubicBezTo>
                  <a:lnTo>
                    <a:pt x="0" y="291047"/>
                  </a:lnTo>
                  <a:close/>
                </a:path>
              </a:pathLst>
            </a:custGeom>
            <a:solidFill>
              <a:schemeClr val="accent6"/>
            </a:solidFill>
            <a:ln>
              <a:solidFill>
                <a:schemeClr val="accent6">
                  <a:lumMod val="50000"/>
                </a:schemeClr>
              </a:solidFill>
            </a:ln>
          </p:spPr>
          <p:style>
            <a:lnRef idx="2">
              <a:schemeClr val="lt1">
                <a:hueOff val="0"/>
                <a:satOff val="0"/>
                <a:lumOff val="0"/>
                <a:alphaOff val="0"/>
              </a:schemeClr>
            </a:lnRef>
            <a:fillRef idx="1">
              <a:schemeClr val="accent1">
                <a:hueOff val="0"/>
                <a:satOff val="0"/>
                <a:lumOff val="0"/>
                <a:alphaOff val="0"/>
              </a:schemeClr>
            </a:fillRef>
            <a:effectRef idx="0">
              <a:schemeClr val="accent1">
                <a:hueOff val="0"/>
                <a:satOff val="0"/>
                <a:lumOff val="0"/>
                <a:alphaOff val="0"/>
              </a:schemeClr>
            </a:effectRef>
            <a:fontRef idx="minor">
              <a:schemeClr val="lt1"/>
            </a:fontRef>
          </p:style>
          <p:txBody>
            <a:bodyPr spcFirstLastPara="0" vert="horz" wrap="square" lIns="146205" tIns="115725" rIns="146205" bIns="115725" numCol="1" spcCol="1270" anchor="ctr" anchorCtr="0">
              <a:noAutofit/>
            </a:bodyPr>
            <a:lstStyle/>
            <a:p>
              <a:pPr marL="0" lvl="0" indent="0" algn="ctr" defTabSz="711200">
                <a:lnSpc>
                  <a:spcPct val="90000"/>
                </a:lnSpc>
                <a:spcBef>
                  <a:spcPct val="0"/>
                </a:spcBef>
                <a:spcAft>
                  <a:spcPct val="35000"/>
                </a:spcAft>
                <a:buNone/>
              </a:pPr>
              <a:r>
                <a:rPr lang="en-GB" sz="2400" b="1" kern="1200" dirty="0">
                  <a:solidFill>
                    <a:schemeClr val="tx1"/>
                  </a:solidFill>
                </a:rPr>
                <a:t>Capability</a:t>
              </a:r>
            </a:p>
          </p:txBody>
        </p:sp>
        <p:sp>
          <p:nvSpPr>
            <p:cNvPr id="11" name="Freeform: Shape 10">
              <a:extLst>
                <a:ext uri="{FF2B5EF4-FFF2-40B4-BE49-F238E27FC236}">
                  <a16:creationId xmlns:a16="http://schemas.microsoft.com/office/drawing/2014/main" id="{793A8BAC-2728-1CD0-9CE3-2A27D315922A}"/>
                </a:ext>
              </a:extLst>
            </p:cNvPr>
            <p:cNvSpPr/>
            <p:nvPr/>
          </p:nvSpPr>
          <p:spPr>
            <a:xfrm>
              <a:off x="2250040" y="2703948"/>
              <a:ext cx="9941960" cy="1091648"/>
            </a:xfrm>
            <a:custGeom>
              <a:avLst/>
              <a:gdLst>
                <a:gd name="connsiteX0" fmla="*/ 232838 w 1397000"/>
                <a:gd name="connsiteY0" fmla="*/ 0 h 4672047"/>
                <a:gd name="connsiteX1" fmla="*/ 1164162 w 1397000"/>
                <a:gd name="connsiteY1" fmla="*/ 0 h 4672047"/>
                <a:gd name="connsiteX2" fmla="*/ 1397000 w 1397000"/>
                <a:gd name="connsiteY2" fmla="*/ 232838 h 4672047"/>
                <a:gd name="connsiteX3" fmla="*/ 1397000 w 1397000"/>
                <a:gd name="connsiteY3" fmla="*/ 4672047 h 4672047"/>
                <a:gd name="connsiteX4" fmla="*/ 1397000 w 1397000"/>
                <a:gd name="connsiteY4" fmla="*/ 4672047 h 4672047"/>
                <a:gd name="connsiteX5" fmla="*/ 0 w 1397000"/>
                <a:gd name="connsiteY5" fmla="*/ 4672047 h 4672047"/>
                <a:gd name="connsiteX6" fmla="*/ 0 w 1397000"/>
                <a:gd name="connsiteY6" fmla="*/ 4672047 h 4672047"/>
                <a:gd name="connsiteX7" fmla="*/ 0 w 1397000"/>
                <a:gd name="connsiteY7" fmla="*/ 232838 h 4672047"/>
                <a:gd name="connsiteX8" fmla="*/ 232838 w 1397000"/>
                <a:gd name="connsiteY8" fmla="*/ 0 h 467204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397000" h="4672047">
                  <a:moveTo>
                    <a:pt x="1397000" y="778691"/>
                  </a:moveTo>
                  <a:lnTo>
                    <a:pt x="1397000" y="3893356"/>
                  </a:lnTo>
                  <a:cubicBezTo>
                    <a:pt x="1397000" y="4323415"/>
                    <a:pt x="1365829" y="4672045"/>
                    <a:pt x="1327378" y="4672045"/>
                  </a:cubicBezTo>
                  <a:lnTo>
                    <a:pt x="0" y="4672045"/>
                  </a:lnTo>
                  <a:lnTo>
                    <a:pt x="0" y="4672045"/>
                  </a:lnTo>
                  <a:lnTo>
                    <a:pt x="0" y="2"/>
                  </a:lnTo>
                  <a:lnTo>
                    <a:pt x="0" y="2"/>
                  </a:lnTo>
                  <a:lnTo>
                    <a:pt x="1327378" y="2"/>
                  </a:lnTo>
                  <a:cubicBezTo>
                    <a:pt x="1365829" y="2"/>
                    <a:pt x="1397000" y="348632"/>
                    <a:pt x="1397000" y="778691"/>
                  </a:cubicBezTo>
                  <a:close/>
                </a:path>
              </a:pathLst>
            </a:custGeom>
            <a:solidFill>
              <a:schemeClr val="accent6">
                <a:lumMod val="20000"/>
                <a:lumOff val="80000"/>
                <a:alpha val="90000"/>
              </a:schemeClr>
            </a:solidFill>
            <a:ln>
              <a:solidFill>
                <a:schemeClr val="accent6">
                  <a:lumMod val="50000"/>
                  <a:alpha val="90000"/>
                </a:schemeClr>
              </a:solidFill>
            </a:ln>
          </p:spPr>
          <p:style>
            <a:lnRef idx="2">
              <a:schemeClr val="accent1">
                <a:alpha val="90000"/>
                <a:tint val="40000"/>
                <a:hueOff val="0"/>
                <a:satOff val="0"/>
                <a:lumOff val="0"/>
                <a:alphaOff val="0"/>
              </a:schemeClr>
            </a:lnRef>
            <a:fillRef idx="1">
              <a:schemeClr val="accent1">
                <a:alpha val="90000"/>
                <a:tint val="40000"/>
                <a:hueOff val="0"/>
                <a:satOff val="0"/>
                <a:lumOff val="0"/>
                <a:alphaOff val="0"/>
              </a:schemeClr>
            </a:fillRef>
            <a:effectRef idx="0">
              <a:schemeClr val="accent1">
                <a:alpha val="90000"/>
                <a:tint val="40000"/>
                <a:hueOff val="0"/>
                <a:satOff val="0"/>
                <a:lumOff val="0"/>
                <a:alphaOff val="0"/>
              </a:schemeClr>
            </a:effectRef>
            <a:fontRef idx="minor">
              <a:schemeClr val="dk1">
                <a:hueOff val="0"/>
                <a:satOff val="0"/>
                <a:lumOff val="0"/>
                <a:alphaOff val="0"/>
              </a:schemeClr>
            </a:fontRef>
          </p:style>
          <p:txBody>
            <a:bodyPr spcFirstLastPara="0" vert="horz" wrap="square" lIns="247651" tIns="192021" rIns="315846" bIns="192022" numCol="1" spcCol="1270" anchor="ctr" anchorCtr="0">
              <a:noAutofit/>
            </a:bodyPr>
            <a:lstStyle/>
            <a:p>
              <a:pPr marL="171450" lvl="1" indent="-171450" algn="l" defTabSz="711200">
                <a:lnSpc>
                  <a:spcPct val="90000"/>
                </a:lnSpc>
                <a:spcBef>
                  <a:spcPct val="0"/>
                </a:spcBef>
                <a:spcAft>
                  <a:spcPct val="15000"/>
                </a:spcAft>
                <a:buChar char="•"/>
              </a:pPr>
              <a:r>
                <a:rPr lang="en-GB" sz="1600" b="1" kern="1200" dirty="0"/>
                <a:t>Access to vaccination clinics: </a:t>
              </a:r>
              <a:r>
                <a:rPr lang="en-GB" sz="1400" dirty="0"/>
                <a:t>Although vaccines are free through the NHS, some individuals face barriers to attending vaccination clinics, including inconvenient clinic hours, long wait times, and geographical challenges.</a:t>
              </a:r>
              <a:endParaRPr lang="en-GB" sz="1400" kern="1200" dirty="0"/>
            </a:p>
            <a:p>
              <a:pPr marL="171450" lvl="1" indent="-171450" algn="l" defTabSz="711200">
                <a:lnSpc>
                  <a:spcPct val="90000"/>
                </a:lnSpc>
                <a:spcBef>
                  <a:spcPct val="0"/>
                </a:spcBef>
                <a:spcAft>
                  <a:spcPct val="15000"/>
                </a:spcAft>
                <a:buChar char="•"/>
              </a:pPr>
              <a:r>
                <a:rPr lang="en-GB" sz="1600" b="1" kern="1200" dirty="0"/>
                <a:t>Social Opportunity: </a:t>
              </a:r>
              <a:r>
                <a:rPr lang="en-GB" sz="1400" dirty="0"/>
                <a:t>Social influence also plays a role in vaccination uptake. If individuals see their peers or trusted figures receiving the vaccine, they may be more likely to follow suit. Additionally, workplace vaccination programs could serve as a social opportunity.</a:t>
              </a:r>
              <a:endParaRPr lang="en-GB" sz="1600" b="1" kern="1200" dirty="0"/>
            </a:p>
          </p:txBody>
        </p:sp>
        <p:sp>
          <p:nvSpPr>
            <p:cNvPr id="12" name="Freeform: Shape 11">
              <a:extLst>
                <a:ext uri="{FF2B5EF4-FFF2-40B4-BE49-F238E27FC236}">
                  <a16:creationId xmlns:a16="http://schemas.microsoft.com/office/drawing/2014/main" id="{DC17C2FB-125D-2C96-E29A-766403035309}"/>
                </a:ext>
              </a:extLst>
            </p:cNvPr>
            <p:cNvSpPr/>
            <p:nvPr/>
          </p:nvSpPr>
          <p:spPr>
            <a:xfrm>
              <a:off x="25400" y="2709511"/>
              <a:ext cx="2224640" cy="1046068"/>
            </a:xfrm>
            <a:custGeom>
              <a:avLst/>
              <a:gdLst>
                <a:gd name="connsiteX0" fmla="*/ 0 w 2628026"/>
                <a:gd name="connsiteY0" fmla="*/ 291047 h 1746250"/>
                <a:gd name="connsiteX1" fmla="*/ 291047 w 2628026"/>
                <a:gd name="connsiteY1" fmla="*/ 0 h 1746250"/>
                <a:gd name="connsiteX2" fmla="*/ 2336979 w 2628026"/>
                <a:gd name="connsiteY2" fmla="*/ 0 h 1746250"/>
                <a:gd name="connsiteX3" fmla="*/ 2628026 w 2628026"/>
                <a:gd name="connsiteY3" fmla="*/ 291047 h 1746250"/>
                <a:gd name="connsiteX4" fmla="*/ 2628026 w 2628026"/>
                <a:gd name="connsiteY4" fmla="*/ 1455203 h 1746250"/>
                <a:gd name="connsiteX5" fmla="*/ 2336979 w 2628026"/>
                <a:gd name="connsiteY5" fmla="*/ 1746250 h 1746250"/>
                <a:gd name="connsiteX6" fmla="*/ 291047 w 2628026"/>
                <a:gd name="connsiteY6" fmla="*/ 1746250 h 1746250"/>
                <a:gd name="connsiteX7" fmla="*/ 0 w 2628026"/>
                <a:gd name="connsiteY7" fmla="*/ 1455203 h 1746250"/>
                <a:gd name="connsiteX8" fmla="*/ 0 w 2628026"/>
                <a:gd name="connsiteY8" fmla="*/ 291047 h 174625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2628026" h="1746250">
                  <a:moveTo>
                    <a:pt x="0" y="291047"/>
                  </a:moveTo>
                  <a:cubicBezTo>
                    <a:pt x="0" y="130306"/>
                    <a:pt x="130306" y="0"/>
                    <a:pt x="291047" y="0"/>
                  </a:cubicBezTo>
                  <a:lnTo>
                    <a:pt x="2336979" y="0"/>
                  </a:lnTo>
                  <a:cubicBezTo>
                    <a:pt x="2497720" y="0"/>
                    <a:pt x="2628026" y="130306"/>
                    <a:pt x="2628026" y="291047"/>
                  </a:cubicBezTo>
                  <a:lnTo>
                    <a:pt x="2628026" y="1455203"/>
                  </a:lnTo>
                  <a:cubicBezTo>
                    <a:pt x="2628026" y="1615944"/>
                    <a:pt x="2497720" y="1746250"/>
                    <a:pt x="2336979" y="1746250"/>
                  </a:cubicBezTo>
                  <a:lnTo>
                    <a:pt x="291047" y="1746250"/>
                  </a:lnTo>
                  <a:cubicBezTo>
                    <a:pt x="130306" y="1746250"/>
                    <a:pt x="0" y="1615944"/>
                    <a:pt x="0" y="1455203"/>
                  </a:cubicBezTo>
                  <a:lnTo>
                    <a:pt x="0" y="291047"/>
                  </a:lnTo>
                  <a:close/>
                </a:path>
              </a:pathLst>
            </a:custGeom>
            <a:solidFill>
              <a:schemeClr val="accent6"/>
            </a:solidFill>
            <a:ln>
              <a:solidFill>
                <a:schemeClr val="accent6">
                  <a:lumMod val="50000"/>
                </a:schemeClr>
              </a:solidFill>
            </a:ln>
          </p:spPr>
          <p:style>
            <a:lnRef idx="2">
              <a:schemeClr val="lt1">
                <a:hueOff val="0"/>
                <a:satOff val="0"/>
                <a:lumOff val="0"/>
                <a:alphaOff val="0"/>
              </a:schemeClr>
            </a:lnRef>
            <a:fillRef idx="1">
              <a:schemeClr val="accent1">
                <a:hueOff val="0"/>
                <a:satOff val="0"/>
                <a:lumOff val="0"/>
                <a:alphaOff val="0"/>
              </a:schemeClr>
            </a:fillRef>
            <a:effectRef idx="0">
              <a:schemeClr val="accent1">
                <a:hueOff val="0"/>
                <a:satOff val="0"/>
                <a:lumOff val="0"/>
                <a:alphaOff val="0"/>
              </a:schemeClr>
            </a:effectRef>
            <a:fontRef idx="minor">
              <a:schemeClr val="lt1"/>
            </a:fontRef>
          </p:style>
          <p:txBody>
            <a:bodyPr spcFirstLastPara="0" vert="horz" wrap="square" lIns="146205" tIns="115725" rIns="146205" bIns="115725" numCol="1" spcCol="1270" anchor="ctr" anchorCtr="0">
              <a:noAutofit/>
            </a:bodyPr>
            <a:lstStyle/>
            <a:p>
              <a:pPr marL="0" lvl="0" indent="0" algn="ctr" defTabSz="711200">
                <a:lnSpc>
                  <a:spcPct val="90000"/>
                </a:lnSpc>
                <a:spcBef>
                  <a:spcPct val="0"/>
                </a:spcBef>
                <a:spcAft>
                  <a:spcPct val="35000"/>
                </a:spcAft>
                <a:buNone/>
              </a:pPr>
              <a:r>
                <a:rPr lang="en-GB" sz="2400" b="1" kern="1200" dirty="0">
                  <a:solidFill>
                    <a:schemeClr val="tx1"/>
                  </a:solidFill>
                </a:rPr>
                <a:t>Opportunity</a:t>
              </a:r>
            </a:p>
          </p:txBody>
        </p:sp>
        <p:sp>
          <p:nvSpPr>
            <p:cNvPr id="13" name="Freeform: Shape 12">
              <a:extLst>
                <a:ext uri="{FF2B5EF4-FFF2-40B4-BE49-F238E27FC236}">
                  <a16:creationId xmlns:a16="http://schemas.microsoft.com/office/drawing/2014/main" id="{34081920-72AF-895D-9EC8-FAEED3ABC50B}"/>
                </a:ext>
              </a:extLst>
            </p:cNvPr>
            <p:cNvSpPr/>
            <p:nvPr/>
          </p:nvSpPr>
          <p:spPr>
            <a:xfrm>
              <a:off x="2250040" y="4577528"/>
              <a:ext cx="9941960" cy="1046067"/>
            </a:xfrm>
            <a:custGeom>
              <a:avLst/>
              <a:gdLst>
                <a:gd name="connsiteX0" fmla="*/ 232838 w 1397000"/>
                <a:gd name="connsiteY0" fmla="*/ 0 h 4672047"/>
                <a:gd name="connsiteX1" fmla="*/ 1164162 w 1397000"/>
                <a:gd name="connsiteY1" fmla="*/ 0 h 4672047"/>
                <a:gd name="connsiteX2" fmla="*/ 1397000 w 1397000"/>
                <a:gd name="connsiteY2" fmla="*/ 232838 h 4672047"/>
                <a:gd name="connsiteX3" fmla="*/ 1397000 w 1397000"/>
                <a:gd name="connsiteY3" fmla="*/ 4672047 h 4672047"/>
                <a:gd name="connsiteX4" fmla="*/ 1397000 w 1397000"/>
                <a:gd name="connsiteY4" fmla="*/ 4672047 h 4672047"/>
                <a:gd name="connsiteX5" fmla="*/ 0 w 1397000"/>
                <a:gd name="connsiteY5" fmla="*/ 4672047 h 4672047"/>
                <a:gd name="connsiteX6" fmla="*/ 0 w 1397000"/>
                <a:gd name="connsiteY6" fmla="*/ 4672047 h 4672047"/>
                <a:gd name="connsiteX7" fmla="*/ 0 w 1397000"/>
                <a:gd name="connsiteY7" fmla="*/ 232838 h 4672047"/>
                <a:gd name="connsiteX8" fmla="*/ 232838 w 1397000"/>
                <a:gd name="connsiteY8" fmla="*/ 0 h 467204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397000" h="4672047">
                  <a:moveTo>
                    <a:pt x="1397000" y="778691"/>
                  </a:moveTo>
                  <a:lnTo>
                    <a:pt x="1397000" y="3893356"/>
                  </a:lnTo>
                  <a:cubicBezTo>
                    <a:pt x="1397000" y="4323415"/>
                    <a:pt x="1365829" y="4672045"/>
                    <a:pt x="1327378" y="4672045"/>
                  </a:cubicBezTo>
                  <a:lnTo>
                    <a:pt x="0" y="4672045"/>
                  </a:lnTo>
                  <a:lnTo>
                    <a:pt x="0" y="4672045"/>
                  </a:lnTo>
                  <a:lnTo>
                    <a:pt x="0" y="2"/>
                  </a:lnTo>
                  <a:lnTo>
                    <a:pt x="0" y="2"/>
                  </a:lnTo>
                  <a:lnTo>
                    <a:pt x="1327378" y="2"/>
                  </a:lnTo>
                  <a:cubicBezTo>
                    <a:pt x="1365829" y="2"/>
                    <a:pt x="1397000" y="348632"/>
                    <a:pt x="1397000" y="778691"/>
                  </a:cubicBezTo>
                  <a:close/>
                </a:path>
              </a:pathLst>
            </a:custGeom>
            <a:solidFill>
              <a:schemeClr val="accent6">
                <a:lumMod val="20000"/>
                <a:lumOff val="80000"/>
                <a:alpha val="90000"/>
              </a:schemeClr>
            </a:solidFill>
            <a:ln>
              <a:solidFill>
                <a:schemeClr val="accent6">
                  <a:lumMod val="50000"/>
                  <a:alpha val="90000"/>
                </a:schemeClr>
              </a:solidFill>
            </a:ln>
          </p:spPr>
          <p:style>
            <a:lnRef idx="2">
              <a:schemeClr val="accent1">
                <a:alpha val="90000"/>
                <a:tint val="40000"/>
                <a:hueOff val="0"/>
                <a:satOff val="0"/>
                <a:lumOff val="0"/>
                <a:alphaOff val="0"/>
              </a:schemeClr>
            </a:lnRef>
            <a:fillRef idx="1">
              <a:schemeClr val="accent1">
                <a:alpha val="90000"/>
                <a:tint val="40000"/>
                <a:hueOff val="0"/>
                <a:satOff val="0"/>
                <a:lumOff val="0"/>
                <a:alphaOff val="0"/>
              </a:schemeClr>
            </a:fillRef>
            <a:effectRef idx="0">
              <a:schemeClr val="accent1">
                <a:alpha val="90000"/>
                <a:tint val="40000"/>
                <a:hueOff val="0"/>
                <a:satOff val="0"/>
                <a:lumOff val="0"/>
                <a:alphaOff val="0"/>
              </a:schemeClr>
            </a:effectRef>
            <a:fontRef idx="minor">
              <a:schemeClr val="dk1">
                <a:hueOff val="0"/>
                <a:satOff val="0"/>
                <a:lumOff val="0"/>
                <a:alphaOff val="0"/>
              </a:schemeClr>
            </a:fontRef>
          </p:style>
          <p:txBody>
            <a:bodyPr spcFirstLastPara="0" vert="horz" wrap="square" lIns="247651" tIns="192021" rIns="315846" bIns="192022" numCol="1" spcCol="1270" anchor="ctr" anchorCtr="0">
              <a:noAutofit/>
            </a:bodyPr>
            <a:lstStyle/>
            <a:p>
              <a:pPr marL="171450" lvl="1" indent="-171450" algn="l" defTabSz="711200">
                <a:lnSpc>
                  <a:spcPct val="90000"/>
                </a:lnSpc>
                <a:spcBef>
                  <a:spcPct val="0"/>
                </a:spcBef>
                <a:spcAft>
                  <a:spcPct val="15000"/>
                </a:spcAft>
                <a:buChar char="•"/>
              </a:pPr>
              <a:r>
                <a:rPr lang="en-GB" sz="1600" b="1" kern="1200" dirty="0"/>
                <a:t>Fear and misconceptions: </a:t>
              </a:r>
              <a:r>
                <a:rPr lang="en-GB" sz="1400" dirty="0"/>
                <a:t>Some people fear that the flu vaccine will give them the flu, or they may have concerns about side effects. Others may question the vaccine’s effectiveness or safety.</a:t>
              </a:r>
              <a:endParaRPr lang="en-GB" sz="1600" kern="1200" dirty="0"/>
            </a:p>
            <a:p>
              <a:pPr marL="171450" lvl="1" indent="-171450" defTabSz="711200">
                <a:lnSpc>
                  <a:spcPct val="90000"/>
                </a:lnSpc>
                <a:spcBef>
                  <a:spcPct val="0"/>
                </a:spcBef>
                <a:spcAft>
                  <a:spcPct val="15000"/>
                </a:spcAft>
                <a:buChar char="•"/>
              </a:pPr>
              <a:r>
                <a:rPr lang="en-GB" sz="1600" b="1" kern="1200" dirty="0"/>
                <a:t>Lack of perceived need</a:t>
              </a:r>
              <a:r>
                <a:rPr lang="en-GB" sz="1600" kern="1200" dirty="0"/>
                <a:t>: </a:t>
              </a:r>
              <a:r>
                <a:rPr lang="en-GB" sz="1400" dirty="0"/>
                <a:t>Younger individuals or those who are generally healthy may not see the vaccine as necessary for themselves. They may believe the flu is mild and not worth the effort to get vaccinated.</a:t>
              </a:r>
              <a:endParaRPr lang="en-GB" sz="1600" kern="1200" dirty="0"/>
            </a:p>
          </p:txBody>
        </p:sp>
        <p:sp>
          <p:nvSpPr>
            <p:cNvPr id="14" name="Freeform: Shape 13">
              <a:extLst>
                <a:ext uri="{FF2B5EF4-FFF2-40B4-BE49-F238E27FC236}">
                  <a16:creationId xmlns:a16="http://schemas.microsoft.com/office/drawing/2014/main" id="{BA5B4F50-47A7-5E8A-FC5F-40868FC94D5E}"/>
                </a:ext>
              </a:extLst>
            </p:cNvPr>
            <p:cNvSpPr/>
            <p:nvPr/>
          </p:nvSpPr>
          <p:spPr>
            <a:xfrm>
              <a:off x="25400" y="4543074"/>
              <a:ext cx="2224640" cy="1046068"/>
            </a:xfrm>
            <a:custGeom>
              <a:avLst/>
              <a:gdLst>
                <a:gd name="connsiteX0" fmla="*/ 0 w 2628026"/>
                <a:gd name="connsiteY0" fmla="*/ 291047 h 1746250"/>
                <a:gd name="connsiteX1" fmla="*/ 291047 w 2628026"/>
                <a:gd name="connsiteY1" fmla="*/ 0 h 1746250"/>
                <a:gd name="connsiteX2" fmla="*/ 2336979 w 2628026"/>
                <a:gd name="connsiteY2" fmla="*/ 0 h 1746250"/>
                <a:gd name="connsiteX3" fmla="*/ 2628026 w 2628026"/>
                <a:gd name="connsiteY3" fmla="*/ 291047 h 1746250"/>
                <a:gd name="connsiteX4" fmla="*/ 2628026 w 2628026"/>
                <a:gd name="connsiteY4" fmla="*/ 1455203 h 1746250"/>
                <a:gd name="connsiteX5" fmla="*/ 2336979 w 2628026"/>
                <a:gd name="connsiteY5" fmla="*/ 1746250 h 1746250"/>
                <a:gd name="connsiteX6" fmla="*/ 291047 w 2628026"/>
                <a:gd name="connsiteY6" fmla="*/ 1746250 h 1746250"/>
                <a:gd name="connsiteX7" fmla="*/ 0 w 2628026"/>
                <a:gd name="connsiteY7" fmla="*/ 1455203 h 1746250"/>
                <a:gd name="connsiteX8" fmla="*/ 0 w 2628026"/>
                <a:gd name="connsiteY8" fmla="*/ 291047 h 174625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2628026" h="1746250">
                  <a:moveTo>
                    <a:pt x="0" y="291047"/>
                  </a:moveTo>
                  <a:cubicBezTo>
                    <a:pt x="0" y="130306"/>
                    <a:pt x="130306" y="0"/>
                    <a:pt x="291047" y="0"/>
                  </a:cubicBezTo>
                  <a:lnTo>
                    <a:pt x="2336979" y="0"/>
                  </a:lnTo>
                  <a:cubicBezTo>
                    <a:pt x="2497720" y="0"/>
                    <a:pt x="2628026" y="130306"/>
                    <a:pt x="2628026" y="291047"/>
                  </a:cubicBezTo>
                  <a:lnTo>
                    <a:pt x="2628026" y="1455203"/>
                  </a:lnTo>
                  <a:cubicBezTo>
                    <a:pt x="2628026" y="1615944"/>
                    <a:pt x="2497720" y="1746250"/>
                    <a:pt x="2336979" y="1746250"/>
                  </a:cubicBezTo>
                  <a:lnTo>
                    <a:pt x="291047" y="1746250"/>
                  </a:lnTo>
                  <a:cubicBezTo>
                    <a:pt x="130306" y="1746250"/>
                    <a:pt x="0" y="1615944"/>
                    <a:pt x="0" y="1455203"/>
                  </a:cubicBezTo>
                  <a:lnTo>
                    <a:pt x="0" y="291047"/>
                  </a:lnTo>
                  <a:close/>
                </a:path>
              </a:pathLst>
            </a:custGeom>
            <a:solidFill>
              <a:schemeClr val="accent6"/>
            </a:solidFill>
            <a:ln>
              <a:solidFill>
                <a:schemeClr val="accent6">
                  <a:lumMod val="50000"/>
                </a:schemeClr>
              </a:solidFill>
            </a:ln>
          </p:spPr>
          <p:style>
            <a:lnRef idx="2">
              <a:schemeClr val="lt1">
                <a:hueOff val="0"/>
                <a:satOff val="0"/>
                <a:lumOff val="0"/>
                <a:alphaOff val="0"/>
              </a:schemeClr>
            </a:lnRef>
            <a:fillRef idx="1">
              <a:schemeClr val="accent1">
                <a:hueOff val="0"/>
                <a:satOff val="0"/>
                <a:lumOff val="0"/>
                <a:alphaOff val="0"/>
              </a:schemeClr>
            </a:fillRef>
            <a:effectRef idx="0">
              <a:schemeClr val="accent1">
                <a:hueOff val="0"/>
                <a:satOff val="0"/>
                <a:lumOff val="0"/>
                <a:alphaOff val="0"/>
              </a:schemeClr>
            </a:effectRef>
            <a:fontRef idx="minor">
              <a:schemeClr val="lt1"/>
            </a:fontRef>
          </p:style>
          <p:txBody>
            <a:bodyPr spcFirstLastPara="0" vert="horz" wrap="square" lIns="146205" tIns="115725" rIns="146205" bIns="115725" numCol="1" spcCol="1270" anchor="ctr" anchorCtr="0">
              <a:noAutofit/>
            </a:bodyPr>
            <a:lstStyle/>
            <a:p>
              <a:pPr marL="0" lvl="0" indent="0" algn="ctr" defTabSz="711200">
                <a:lnSpc>
                  <a:spcPct val="90000"/>
                </a:lnSpc>
                <a:spcBef>
                  <a:spcPct val="0"/>
                </a:spcBef>
                <a:spcAft>
                  <a:spcPct val="35000"/>
                </a:spcAft>
                <a:buNone/>
              </a:pPr>
              <a:r>
                <a:rPr lang="en-GB" sz="2400" b="1" kern="1200">
                  <a:solidFill>
                    <a:schemeClr val="tx1"/>
                  </a:solidFill>
                </a:rPr>
                <a:t>Motivation</a:t>
              </a:r>
            </a:p>
          </p:txBody>
        </p:sp>
      </p:grpSp>
      <p:pic>
        <p:nvPicPr>
          <p:cNvPr id="15" name="Picture 14" descr="A black and yellow logo&#10;&#10;Description automatically generated">
            <a:extLst>
              <a:ext uri="{FF2B5EF4-FFF2-40B4-BE49-F238E27FC236}">
                <a16:creationId xmlns:a16="http://schemas.microsoft.com/office/drawing/2014/main" id="{AA855534-22F6-3CD1-ECF9-C5B378083AEE}"/>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6077307"/>
            <a:ext cx="1405247" cy="780693"/>
          </a:xfrm>
          <a:prstGeom prst="rect">
            <a:avLst/>
          </a:prstGeom>
        </p:spPr>
      </p:pic>
    </p:spTree>
    <p:extLst>
      <p:ext uri="{BB962C8B-B14F-4D97-AF65-F5344CB8AC3E}">
        <p14:creationId xmlns:p14="http://schemas.microsoft.com/office/powerpoint/2010/main" val="2830739188"/>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D066EB5-7346-0E3B-9A69-72E2C0C64C79}"/>
              </a:ext>
            </a:extLst>
          </p:cNvPr>
          <p:cNvSpPr>
            <a:spLocks noGrp="1"/>
          </p:cNvSpPr>
          <p:nvPr>
            <p:ph type="title"/>
          </p:nvPr>
        </p:nvSpPr>
        <p:spPr>
          <a:xfrm>
            <a:off x="0" y="-146012"/>
            <a:ext cx="12192000" cy="914400"/>
          </a:xfrm>
        </p:spPr>
        <p:txBody>
          <a:bodyPr>
            <a:noAutofit/>
          </a:bodyPr>
          <a:lstStyle/>
          <a:p>
            <a:r>
              <a:rPr lang="en-GB" sz="2000" b="1" dirty="0"/>
              <a:t>Intervention Functions: </a:t>
            </a:r>
            <a:r>
              <a:rPr lang="en-GB" sz="2000" dirty="0"/>
              <a:t>Based on our understanding of the target behaviour and the COM-B analysis, the following intervention functions from the BCW are most appropriate for increasing flu vaccination uptake in the UK:</a:t>
            </a:r>
          </a:p>
        </p:txBody>
      </p:sp>
      <p:sp>
        <p:nvSpPr>
          <p:cNvPr id="4" name="Footer Placeholder 3">
            <a:extLst>
              <a:ext uri="{FF2B5EF4-FFF2-40B4-BE49-F238E27FC236}">
                <a16:creationId xmlns:a16="http://schemas.microsoft.com/office/drawing/2014/main" id="{67F4C462-5627-D223-D625-D501F2E6921A}"/>
              </a:ext>
            </a:extLst>
          </p:cNvPr>
          <p:cNvSpPr>
            <a:spLocks noGrp="1"/>
          </p:cNvSpPr>
          <p:nvPr>
            <p:ph type="ftr" sz="quarter" idx="11"/>
          </p:nvPr>
        </p:nvSpPr>
        <p:spPr/>
        <p:txBody>
          <a:bodyPr/>
          <a:lstStyle/>
          <a:p>
            <a:r>
              <a:rPr lang="en-GB"/>
              <a:t>Dr Simona Ferraraccio</a:t>
            </a:r>
          </a:p>
        </p:txBody>
      </p:sp>
      <p:sp>
        <p:nvSpPr>
          <p:cNvPr id="5" name="Slide Number Placeholder 4">
            <a:extLst>
              <a:ext uri="{FF2B5EF4-FFF2-40B4-BE49-F238E27FC236}">
                <a16:creationId xmlns:a16="http://schemas.microsoft.com/office/drawing/2014/main" id="{D3CDD38C-7A07-9399-0D99-B46AF1647787}"/>
              </a:ext>
            </a:extLst>
          </p:cNvPr>
          <p:cNvSpPr>
            <a:spLocks noGrp="1"/>
          </p:cNvSpPr>
          <p:nvPr>
            <p:ph type="sldNum" sz="quarter" idx="12"/>
          </p:nvPr>
        </p:nvSpPr>
        <p:spPr/>
        <p:txBody>
          <a:bodyPr/>
          <a:lstStyle/>
          <a:p>
            <a:fld id="{DAF5AA2D-ED6E-446B-B9F8-1F64F74EAEAC}" type="slidenum">
              <a:rPr lang="en-GB" smtClean="0"/>
              <a:t>23</a:t>
            </a:fld>
            <a:endParaRPr lang="en-GB"/>
          </a:p>
        </p:txBody>
      </p:sp>
      <p:sp>
        <p:nvSpPr>
          <p:cNvPr id="10" name="Freeform: Shape 9">
            <a:extLst>
              <a:ext uri="{FF2B5EF4-FFF2-40B4-BE49-F238E27FC236}">
                <a16:creationId xmlns:a16="http://schemas.microsoft.com/office/drawing/2014/main" id="{FA68B187-8458-700B-9E98-3F4CA4FB9240}"/>
              </a:ext>
            </a:extLst>
          </p:cNvPr>
          <p:cNvSpPr/>
          <p:nvPr/>
        </p:nvSpPr>
        <p:spPr>
          <a:xfrm>
            <a:off x="20548" y="693286"/>
            <a:ext cx="2147299" cy="417780"/>
          </a:xfrm>
          <a:custGeom>
            <a:avLst/>
            <a:gdLst>
              <a:gd name="connsiteX0" fmla="*/ 0 w 7112000"/>
              <a:gd name="connsiteY0" fmla="*/ 108242 h 649440"/>
              <a:gd name="connsiteX1" fmla="*/ 108242 w 7112000"/>
              <a:gd name="connsiteY1" fmla="*/ 0 h 649440"/>
              <a:gd name="connsiteX2" fmla="*/ 7003758 w 7112000"/>
              <a:gd name="connsiteY2" fmla="*/ 0 h 649440"/>
              <a:gd name="connsiteX3" fmla="*/ 7112000 w 7112000"/>
              <a:gd name="connsiteY3" fmla="*/ 108242 h 649440"/>
              <a:gd name="connsiteX4" fmla="*/ 7112000 w 7112000"/>
              <a:gd name="connsiteY4" fmla="*/ 541198 h 649440"/>
              <a:gd name="connsiteX5" fmla="*/ 7003758 w 7112000"/>
              <a:gd name="connsiteY5" fmla="*/ 649440 h 649440"/>
              <a:gd name="connsiteX6" fmla="*/ 108242 w 7112000"/>
              <a:gd name="connsiteY6" fmla="*/ 649440 h 649440"/>
              <a:gd name="connsiteX7" fmla="*/ 0 w 7112000"/>
              <a:gd name="connsiteY7" fmla="*/ 541198 h 649440"/>
              <a:gd name="connsiteX8" fmla="*/ 0 w 7112000"/>
              <a:gd name="connsiteY8" fmla="*/ 108242 h 64944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7112000" h="649440">
                <a:moveTo>
                  <a:pt x="0" y="108242"/>
                </a:moveTo>
                <a:cubicBezTo>
                  <a:pt x="0" y="48462"/>
                  <a:pt x="48462" y="0"/>
                  <a:pt x="108242" y="0"/>
                </a:cubicBezTo>
                <a:lnTo>
                  <a:pt x="7003758" y="0"/>
                </a:lnTo>
                <a:cubicBezTo>
                  <a:pt x="7063538" y="0"/>
                  <a:pt x="7112000" y="48462"/>
                  <a:pt x="7112000" y="108242"/>
                </a:cubicBezTo>
                <a:lnTo>
                  <a:pt x="7112000" y="541198"/>
                </a:lnTo>
                <a:cubicBezTo>
                  <a:pt x="7112000" y="600978"/>
                  <a:pt x="7063538" y="649440"/>
                  <a:pt x="7003758" y="649440"/>
                </a:cubicBezTo>
                <a:lnTo>
                  <a:pt x="108242" y="649440"/>
                </a:lnTo>
                <a:cubicBezTo>
                  <a:pt x="48462" y="649440"/>
                  <a:pt x="0" y="600978"/>
                  <a:pt x="0" y="541198"/>
                </a:cubicBezTo>
                <a:lnTo>
                  <a:pt x="0" y="108242"/>
                </a:lnTo>
                <a:close/>
              </a:path>
            </a:pathLst>
          </a:custGeom>
          <a:solidFill>
            <a:srgbClr val="C00000"/>
          </a:solidFill>
        </p:spPr>
        <p:style>
          <a:lnRef idx="2">
            <a:schemeClr val="lt1">
              <a:hueOff val="0"/>
              <a:satOff val="0"/>
              <a:lumOff val="0"/>
              <a:alphaOff val="0"/>
            </a:schemeClr>
          </a:lnRef>
          <a:fillRef idx="1">
            <a:schemeClr val="accent1">
              <a:hueOff val="0"/>
              <a:satOff val="0"/>
              <a:lumOff val="0"/>
              <a:alphaOff val="0"/>
            </a:schemeClr>
          </a:fillRef>
          <a:effectRef idx="0">
            <a:schemeClr val="accent1">
              <a:hueOff val="0"/>
              <a:satOff val="0"/>
              <a:lumOff val="0"/>
              <a:alphaOff val="0"/>
            </a:schemeClr>
          </a:effectRef>
          <a:fontRef idx="minor">
            <a:schemeClr val="lt1"/>
          </a:fontRef>
        </p:style>
        <p:txBody>
          <a:bodyPr spcFirstLastPara="0" vert="horz" wrap="square" lIns="300520" tIns="31703" rIns="300520" bIns="31703" numCol="1" spcCol="1270" anchor="ctr" anchorCtr="0">
            <a:noAutofit/>
          </a:bodyPr>
          <a:lstStyle/>
          <a:p>
            <a:pPr marL="0" lvl="0" indent="0" algn="l" defTabSz="977900">
              <a:lnSpc>
                <a:spcPct val="90000"/>
              </a:lnSpc>
              <a:spcBef>
                <a:spcPct val="0"/>
              </a:spcBef>
              <a:spcAft>
                <a:spcPct val="35000"/>
              </a:spcAft>
              <a:buNone/>
            </a:pPr>
            <a:r>
              <a:rPr lang="en-GB" sz="2000" b="1" kern="1200" dirty="0">
                <a:solidFill>
                  <a:schemeClr val="tx1"/>
                </a:solidFill>
              </a:rPr>
              <a:t>EDUCATION</a:t>
            </a:r>
          </a:p>
        </p:txBody>
      </p:sp>
      <p:sp>
        <p:nvSpPr>
          <p:cNvPr id="12" name="Freeform: Shape 11">
            <a:extLst>
              <a:ext uri="{FF2B5EF4-FFF2-40B4-BE49-F238E27FC236}">
                <a16:creationId xmlns:a16="http://schemas.microsoft.com/office/drawing/2014/main" id="{ADE0299D-E80E-5158-1735-7EE2BB36D179}"/>
              </a:ext>
            </a:extLst>
          </p:cNvPr>
          <p:cNvSpPr/>
          <p:nvPr/>
        </p:nvSpPr>
        <p:spPr>
          <a:xfrm>
            <a:off x="20547" y="1933388"/>
            <a:ext cx="2652961" cy="362676"/>
          </a:xfrm>
          <a:custGeom>
            <a:avLst/>
            <a:gdLst>
              <a:gd name="connsiteX0" fmla="*/ 0 w 7112000"/>
              <a:gd name="connsiteY0" fmla="*/ 108242 h 649440"/>
              <a:gd name="connsiteX1" fmla="*/ 108242 w 7112000"/>
              <a:gd name="connsiteY1" fmla="*/ 0 h 649440"/>
              <a:gd name="connsiteX2" fmla="*/ 7003758 w 7112000"/>
              <a:gd name="connsiteY2" fmla="*/ 0 h 649440"/>
              <a:gd name="connsiteX3" fmla="*/ 7112000 w 7112000"/>
              <a:gd name="connsiteY3" fmla="*/ 108242 h 649440"/>
              <a:gd name="connsiteX4" fmla="*/ 7112000 w 7112000"/>
              <a:gd name="connsiteY4" fmla="*/ 541198 h 649440"/>
              <a:gd name="connsiteX5" fmla="*/ 7003758 w 7112000"/>
              <a:gd name="connsiteY5" fmla="*/ 649440 h 649440"/>
              <a:gd name="connsiteX6" fmla="*/ 108242 w 7112000"/>
              <a:gd name="connsiteY6" fmla="*/ 649440 h 649440"/>
              <a:gd name="connsiteX7" fmla="*/ 0 w 7112000"/>
              <a:gd name="connsiteY7" fmla="*/ 541198 h 649440"/>
              <a:gd name="connsiteX8" fmla="*/ 0 w 7112000"/>
              <a:gd name="connsiteY8" fmla="*/ 108242 h 64944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7112000" h="649440">
                <a:moveTo>
                  <a:pt x="0" y="108242"/>
                </a:moveTo>
                <a:cubicBezTo>
                  <a:pt x="0" y="48462"/>
                  <a:pt x="48462" y="0"/>
                  <a:pt x="108242" y="0"/>
                </a:cubicBezTo>
                <a:lnTo>
                  <a:pt x="7003758" y="0"/>
                </a:lnTo>
                <a:cubicBezTo>
                  <a:pt x="7063538" y="0"/>
                  <a:pt x="7112000" y="48462"/>
                  <a:pt x="7112000" y="108242"/>
                </a:cubicBezTo>
                <a:lnTo>
                  <a:pt x="7112000" y="541198"/>
                </a:lnTo>
                <a:cubicBezTo>
                  <a:pt x="7112000" y="600978"/>
                  <a:pt x="7063538" y="649440"/>
                  <a:pt x="7003758" y="649440"/>
                </a:cubicBezTo>
                <a:lnTo>
                  <a:pt x="108242" y="649440"/>
                </a:lnTo>
                <a:cubicBezTo>
                  <a:pt x="48462" y="649440"/>
                  <a:pt x="0" y="600978"/>
                  <a:pt x="0" y="541198"/>
                </a:cubicBezTo>
                <a:lnTo>
                  <a:pt x="0" y="108242"/>
                </a:lnTo>
                <a:close/>
              </a:path>
            </a:pathLst>
          </a:custGeom>
          <a:solidFill>
            <a:srgbClr val="C00000"/>
          </a:solidFill>
        </p:spPr>
        <p:style>
          <a:lnRef idx="2">
            <a:schemeClr val="lt1">
              <a:hueOff val="0"/>
              <a:satOff val="0"/>
              <a:lumOff val="0"/>
              <a:alphaOff val="0"/>
            </a:schemeClr>
          </a:lnRef>
          <a:fillRef idx="1">
            <a:schemeClr val="accent1">
              <a:hueOff val="0"/>
              <a:satOff val="0"/>
              <a:lumOff val="0"/>
              <a:alphaOff val="0"/>
            </a:schemeClr>
          </a:fillRef>
          <a:effectRef idx="0">
            <a:schemeClr val="accent1">
              <a:hueOff val="0"/>
              <a:satOff val="0"/>
              <a:lumOff val="0"/>
              <a:alphaOff val="0"/>
            </a:schemeClr>
          </a:effectRef>
          <a:fontRef idx="minor">
            <a:schemeClr val="lt1"/>
          </a:fontRef>
        </p:style>
        <p:txBody>
          <a:bodyPr spcFirstLastPara="0" vert="horz" wrap="square" lIns="300520" tIns="31703" rIns="300520" bIns="31703" numCol="1" spcCol="1270" anchor="ctr" anchorCtr="0">
            <a:noAutofit/>
          </a:bodyPr>
          <a:lstStyle/>
          <a:p>
            <a:pPr marL="0" lvl="0" indent="0" algn="l" defTabSz="977900">
              <a:lnSpc>
                <a:spcPct val="90000"/>
              </a:lnSpc>
              <a:spcBef>
                <a:spcPct val="0"/>
              </a:spcBef>
              <a:spcAft>
                <a:spcPct val="35000"/>
              </a:spcAft>
              <a:buNone/>
            </a:pPr>
            <a:r>
              <a:rPr lang="en-GB" sz="2000" b="1" kern="1200" dirty="0">
                <a:solidFill>
                  <a:schemeClr val="tx1"/>
                </a:solidFill>
              </a:rPr>
              <a:t>INCENTIVATION</a:t>
            </a:r>
          </a:p>
        </p:txBody>
      </p:sp>
      <p:sp>
        <p:nvSpPr>
          <p:cNvPr id="14" name="Freeform: Shape 13">
            <a:extLst>
              <a:ext uri="{FF2B5EF4-FFF2-40B4-BE49-F238E27FC236}">
                <a16:creationId xmlns:a16="http://schemas.microsoft.com/office/drawing/2014/main" id="{C0981E9C-2F4D-8DE9-B6A6-BCC4A21241ED}"/>
              </a:ext>
            </a:extLst>
          </p:cNvPr>
          <p:cNvSpPr/>
          <p:nvPr/>
        </p:nvSpPr>
        <p:spPr>
          <a:xfrm>
            <a:off x="20547" y="3052899"/>
            <a:ext cx="5116530" cy="373532"/>
          </a:xfrm>
          <a:custGeom>
            <a:avLst/>
            <a:gdLst>
              <a:gd name="connsiteX0" fmla="*/ 0 w 7112000"/>
              <a:gd name="connsiteY0" fmla="*/ 108242 h 649440"/>
              <a:gd name="connsiteX1" fmla="*/ 108242 w 7112000"/>
              <a:gd name="connsiteY1" fmla="*/ 0 h 649440"/>
              <a:gd name="connsiteX2" fmla="*/ 7003758 w 7112000"/>
              <a:gd name="connsiteY2" fmla="*/ 0 h 649440"/>
              <a:gd name="connsiteX3" fmla="*/ 7112000 w 7112000"/>
              <a:gd name="connsiteY3" fmla="*/ 108242 h 649440"/>
              <a:gd name="connsiteX4" fmla="*/ 7112000 w 7112000"/>
              <a:gd name="connsiteY4" fmla="*/ 541198 h 649440"/>
              <a:gd name="connsiteX5" fmla="*/ 7003758 w 7112000"/>
              <a:gd name="connsiteY5" fmla="*/ 649440 h 649440"/>
              <a:gd name="connsiteX6" fmla="*/ 108242 w 7112000"/>
              <a:gd name="connsiteY6" fmla="*/ 649440 h 649440"/>
              <a:gd name="connsiteX7" fmla="*/ 0 w 7112000"/>
              <a:gd name="connsiteY7" fmla="*/ 541198 h 649440"/>
              <a:gd name="connsiteX8" fmla="*/ 0 w 7112000"/>
              <a:gd name="connsiteY8" fmla="*/ 108242 h 64944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7112000" h="649440">
                <a:moveTo>
                  <a:pt x="0" y="108242"/>
                </a:moveTo>
                <a:cubicBezTo>
                  <a:pt x="0" y="48462"/>
                  <a:pt x="48462" y="0"/>
                  <a:pt x="108242" y="0"/>
                </a:cubicBezTo>
                <a:lnTo>
                  <a:pt x="7003758" y="0"/>
                </a:lnTo>
                <a:cubicBezTo>
                  <a:pt x="7063538" y="0"/>
                  <a:pt x="7112000" y="48462"/>
                  <a:pt x="7112000" y="108242"/>
                </a:cubicBezTo>
                <a:lnTo>
                  <a:pt x="7112000" y="541198"/>
                </a:lnTo>
                <a:cubicBezTo>
                  <a:pt x="7112000" y="600978"/>
                  <a:pt x="7063538" y="649440"/>
                  <a:pt x="7003758" y="649440"/>
                </a:cubicBezTo>
                <a:lnTo>
                  <a:pt x="108242" y="649440"/>
                </a:lnTo>
                <a:cubicBezTo>
                  <a:pt x="48462" y="649440"/>
                  <a:pt x="0" y="600978"/>
                  <a:pt x="0" y="541198"/>
                </a:cubicBezTo>
                <a:lnTo>
                  <a:pt x="0" y="108242"/>
                </a:lnTo>
                <a:close/>
              </a:path>
            </a:pathLst>
          </a:custGeom>
          <a:solidFill>
            <a:srgbClr val="C00000"/>
          </a:solidFill>
        </p:spPr>
        <p:style>
          <a:lnRef idx="2">
            <a:schemeClr val="lt1">
              <a:hueOff val="0"/>
              <a:satOff val="0"/>
              <a:lumOff val="0"/>
              <a:alphaOff val="0"/>
            </a:schemeClr>
          </a:lnRef>
          <a:fillRef idx="1">
            <a:schemeClr val="accent1">
              <a:hueOff val="0"/>
              <a:satOff val="0"/>
              <a:lumOff val="0"/>
              <a:alphaOff val="0"/>
            </a:schemeClr>
          </a:fillRef>
          <a:effectRef idx="0">
            <a:schemeClr val="accent1">
              <a:hueOff val="0"/>
              <a:satOff val="0"/>
              <a:lumOff val="0"/>
              <a:alphaOff val="0"/>
            </a:schemeClr>
          </a:effectRef>
          <a:fontRef idx="minor">
            <a:schemeClr val="lt1"/>
          </a:fontRef>
        </p:style>
        <p:txBody>
          <a:bodyPr spcFirstLastPara="0" vert="horz" wrap="square" lIns="300520" tIns="31703" rIns="300520" bIns="31703" numCol="1" spcCol="1270" anchor="ctr" anchorCtr="0">
            <a:noAutofit/>
          </a:bodyPr>
          <a:lstStyle/>
          <a:p>
            <a:pPr marL="0" lvl="0" indent="0" algn="l" defTabSz="977900">
              <a:lnSpc>
                <a:spcPct val="90000"/>
              </a:lnSpc>
              <a:spcBef>
                <a:spcPct val="0"/>
              </a:spcBef>
              <a:spcAft>
                <a:spcPct val="35000"/>
              </a:spcAft>
              <a:buNone/>
            </a:pPr>
            <a:r>
              <a:rPr lang="en-GB" sz="2200" b="1" kern="1200" dirty="0">
                <a:solidFill>
                  <a:schemeClr val="tx1"/>
                </a:solidFill>
              </a:rPr>
              <a:t>ENVIRONMENTAL RESTRUCTURING </a:t>
            </a:r>
          </a:p>
        </p:txBody>
      </p:sp>
      <p:sp>
        <p:nvSpPr>
          <p:cNvPr id="16" name="Freeform: Shape 15">
            <a:extLst>
              <a:ext uri="{FF2B5EF4-FFF2-40B4-BE49-F238E27FC236}">
                <a16:creationId xmlns:a16="http://schemas.microsoft.com/office/drawing/2014/main" id="{98DD8D20-BAB4-70C7-CAB9-B67ED9680C85}"/>
              </a:ext>
            </a:extLst>
          </p:cNvPr>
          <p:cNvSpPr/>
          <p:nvPr/>
        </p:nvSpPr>
        <p:spPr>
          <a:xfrm>
            <a:off x="20547" y="4272510"/>
            <a:ext cx="2147299" cy="373532"/>
          </a:xfrm>
          <a:custGeom>
            <a:avLst/>
            <a:gdLst>
              <a:gd name="connsiteX0" fmla="*/ 0 w 7112000"/>
              <a:gd name="connsiteY0" fmla="*/ 108242 h 649440"/>
              <a:gd name="connsiteX1" fmla="*/ 108242 w 7112000"/>
              <a:gd name="connsiteY1" fmla="*/ 0 h 649440"/>
              <a:gd name="connsiteX2" fmla="*/ 7003758 w 7112000"/>
              <a:gd name="connsiteY2" fmla="*/ 0 h 649440"/>
              <a:gd name="connsiteX3" fmla="*/ 7112000 w 7112000"/>
              <a:gd name="connsiteY3" fmla="*/ 108242 h 649440"/>
              <a:gd name="connsiteX4" fmla="*/ 7112000 w 7112000"/>
              <a:gd name="connsiteY4" fmla="*/ 541198 h 649440"/>
              <a:gd name="connsiteX5" fmla="*/ 7003758 w 7112000"/>
              <a:gd name="connsiteY5" fmla="*/ 649440 h 649440"/>
              <a:gd name="connsiteX6" fmla="*/ 108242 w 7112000"/>
              <a:gd name="connsiteY6" fmla="*/ 649440 h 649440"/>
              <a:gd name="connsiteX7" fmla="*/ 0 w 7112000"/>
              <a:gd name="connsiteY7" fmla="*/ 541198 h 649440"/>
              <a:gd name="connsiteX8" fmla="*/ 0 w 7112000"/>
              <a:gd name="connsiteY8" fmla="*/ 108242 h 64944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7112000" h="649440">
                <a:moveTo>
                  <a:pt x="0" y="108242"/>
                </a:moveTo>
                <a:cubicBezTo>
                  <a:pt x="0" y="48462"/>
                  <a:pt x="48462" y="0"/>
                  <a:pt x="108242" y="0"/>
                </a:cubicBezTo>
                <a:lnTo>
                  <a:pt x="7003758" y="0"/>
                </a:lnTo>
                <a:cubicBezTo>
                  <a:pt x="7063538" y="0"/>
                  <a:pt x="7112000" y="48462"/>
                  <a:pt x="7112000" y="108242"/>
                </a:cubicBezTo>
                <a:lnTo>
                  <a:pt x="7112000" y="541198"/>
                </a:lnTo>
                <a:cubicBezTo>
                  <a:pt x="7112000" y="600978"/>
                  <a:pt x="7063538" y="649440"/>
                  <a:pt x="7003758" y="649440"/>
                </a:cubicBezTo>
                <a:lnTo>
                  <a:pt x="108242" y="649440"/>
                </a:lnTo>
                <a:cubicBezTo>
                  <a:pt x="48462" y="649440"/>
                  <a:pt x="0" y="600978"/>
                  <a:pt x="0" y="541198"/>
                </a:cubicBezTo>
                <a:lnTo>
                  <a:pt x="0" y="108242"/>
                </a:lnTo>
                <a:close/>
              </a:path>
            </a:pathLst>
          </a:custGeom>
          <a:solidFill>
            <a:srgbClr val="C00000"/>
          </a:solidFill>
        </p:spPr>
        <p:style>
          <a:lnRef idx="2">
            <a:schemeClr val="lt1">
              <a:hueOff val="0"/>
              <a:satOff val="0"/>
              <a:lumOff val="0"/>
              <a:alphaOff val="0"/>
            </a:schemeClr>
          </a:lnRef>
          <a:fillRef idx="1">
            <a:schemeClr val="accent1">
              <a:hueOff val="0"/>
              <a:satOff val="0"/>
              <a:lumOff val="0"/>
              <a:alphaOff val="0"/>
            </a:schemeClr>
          </a:fillRef>
          <a:effectRef idx="0">
            <a:schemeClr val="accent1">
              <a:hueOff val="0"/>
              <a:satOff val="0"/>
              <a:lumOff val="0"/>
              <a:alphaOff val="0"/>
            </a:schemeClr>
          </a:effectRef>
          <a:fontRef idx="minor">
            <a:schemeClr val="lt1"/>
          </a:fontRef>
        </p:style>
        <p:txBody>
          <a:bodyPr spcFirstLastPara="0" vert="horz" wrap="square" lIns="300520" tIns="31703" rIns="300520" bIns="31703" numCol="1" spcCol="1270" anchor="ctr" anchorCtr="0">
            <a:noAutofit/>
          </a:bodyPr>
          <a:lstStyle/>
          <a:p>
            <a:pPr marL="0" lvl="0" indent="0" algn="l" defTabSz="977900">
              <a:lnSpc>
                <a:spcPct val="90000"/>
              </a:lnSpc>
              <a:spcBef>
                <a:spcPct val="0"/>
              </a:spcBef>
              <a:spcAft>
                <a:spcPct val="35000"/>
              </a:spcAft>
              <a:buNone/>
            </a:pPr>
            <a:r>
              <a:rPr lang="en-GB" sz="2200" b="1" kern="1200" dirty="0">
                <a:solidFill>
                  <a:schemeClr val="tx1"/>
                </a:solidFill>
              </a:rPr>
              <a:t>MODELING</a:t>
            </a:r>
          </a:p>
        </p:txBody>
      </p:sp>
      <p:sp>
        <p:nvSpPr>
          <p:cNvPr id="18" name="Freeform: Shape 17">
            <a:extLst>
              <a:ext uri="{FF2B5EF4-FFF2-40B4-BE49-F238E27FC236}">
                <a16:creationId xmlns:a16="http://schemas.microsoft.com/office/drawing/2014/main" id="{6CA5C37D-9028-AF62-B362-1E98574FC2F7}"/>
              </a:ext>
            </a:extLst>
          </p:cNvPr>
          <p:cNvSpPr/>
          <p:nvPr/>
        </p:nvSpPr>
        <p:spPr>
          <a:xfrm>
            <a:off x="0" y="5689383"/>
            <a:ext cx="2147299" cy="373532"/>
          </a:xfrm>
          <a:custGeom>
            <a:avLst/>
            <a:gdLst>
              <a:gd name="connsiteX0" fmla="*/ 0 w 7112000"/>
              <a:gd name="connsiteY0" fmla="*/ 108242 h 649440"/>
              <a:gd name="connsiteX1" fmla="*/ 108242 w 7112000"/>
              <a:gd name="connsiteY1" fmla="*/ 0 h 649440"/>
              <a:gd name="connsiteX2" fmla="*/ 7003758 w 7112000"/>
              <a:gd name="connsiteY2" fmla="*/ 0 h 649440"/>
              <a:gd name="connsiteX3" fmla="*/ 7112000 w 7112000"/>
              <a:gd name="connsiteY3" fmla="*/ 108242 h 649440"/>
              <a:gd name="connsiteX4" fmla="*/ 7112000 w 7112000"/>
              <a:gd name="connsiteY4" fmla="*/ 541198 h 649440"/>
              <a:gd name="connsiteX5" fmla="*/ 7003758 w 7112000"/>
              <a:gd name="connsiteY5" fmla="*/ 649440 h 649440"/>
              <a:gd name="connsiteX6" fmla="*/ 108242 w 7112000"/>
              <a:gd name="connsiteY6" fmla="*/ 649440 h 649440"/>
              <a:gd name="connsiteX7" fmla="*/ 0 w 7112000"/>
              <a:gd name="connsiteY7" fmla="*/ 541198 h 649440"/>
              <a:gd name="connsiteX8" fmla="*/ 0 w 7112000"/>
              <a:gd name="connsiteY8" fmla="*/ 108242 h 64944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7112000" h="649440">
                <a:moveTo>
                  <a:pt x="0" y="108242"/>
                </a:moveTo>
                <a:cubicBezTo>
                  <a:pt x="0" y="48462"/>
                  <a:pt x="48462" y="0"/>
                  <a:pt x="108242" y="0"/>
                </a:cubicBezTo>
                <a:lnTo>
                  <a:pt x="7003758" y="0"/>
                </a:lnTo>
                <a:cubicBezTo>
                  <a:pt x="7063538" y="0"/>
                  <a:pt x="7112000" y="48462"/>
                  <a:pt x="7112000" y="108242"/>
                </a:cubicBezTo>
                <a:lnTo>
                  <a:pt x="7112000" y="541198"/>
                </a:lnTo>
                <a:cubicBezTo>
                  <a:pt x="7112000" y="600978"/>
                  <a:pt x="7063538" y="649440"/>
                  <a:pt x="7003758" y="649440"/>
                </a:cubicBezTo>
                <a:lnTo>
                  <a:pt x="108242" y="649440"/>
                </a:lnTo>
                <a:cubicBezTo>
                  <a:pt x="48462" y="649440"/>
                  <a:pt x="0" y="600978"/>
                  <a:pt x="0" y="541198"/>
                </a:cubicBezTo>
                <a:lnTo>
                  <a:pt x="0" y="108242"/>
                </a:lnTo>
                <a:close/>
              </a:path>
            </a:pathLst>
          </a:custGeom>
          <a:solidFill>
            <a:srgbClr val="C00000"/>
          </a:solidFill>
        </p:spPr>
        <p:style>
          <a:lnRef idx="2">
            <a:schemeClr val="lt1">
              <a:hueOff val="0"/>
              <a:satOff val="0"/>
              <a:lumOff val="0"/>
              <a:alphaOff val="0"/>
            </a:schemeClr>
          </a:lnRef>
          <a:fillRef idx="1">
            <a:schemeClr val="accent1">
              <a:hueOff val="0"/>
              <a:satOff val="0"/>
              <a:lumOff val="0"/>
              <a:alphaOff val="0"/>
            </a:schemeClr>
          </a:fillRef>
          <a:effectRef idx="0">
            <a:schemeClr val="accent1">
              <a:hueOff val="0"/>
              <a:satOff val="0"/>
              <a:lumOff val="0"/>
              <a:alphaOff val="0"/>
            </a:schemeClr>
          </a:effectRef>
          <a:fontRef idx="minor">
            <a:schemeClr val="lt1"/>
          </a:fontRef>
        </p:style>
        <p:txBody>
          <a:bodyPr spcFirstLastPara="0" vert="horz" wrap="square" lIns="300520" tIns="31703" rIns="300520" bIns="31703" numCol="1" spcCol="1270" anchor="ctr" anchorCtr="0">
            <a:noAutofit/>
          </a:bodyPr>
          <a:lstStyle/>
          <a:p>
            <a:pPr marL="0" lvl="0" indent="0" algn="l" defTabSz="977900">
              <a:lnSpc>
                <a:spcPct val="90000"/>
              </a:lnSpc>
              <a:spcBef>
                <a:spcPct val="0"/>
              </a:spcBef>
              <a:spcAft>
                <a:spcPct val="35000"/>
              </a:spcAft>
              <a:buNone/>
            </a:pPr>
            <a:r>
              <a:rPr lang="en-GB" sz="2200" b="1" kern="1200" dirty="0">
                <a:solidFill>
                  <a:schemeClr val="tx1"/>
                </a:solidFill>
              </a:rPr>
              <a:t>COERCION</a:t>
            </a:r>
          </a:p>
        </p:txBody>
      </p:sp>
      <p:sp>
        <p:nvSpPr>
          <p:cNvPr id="19" name="TextBox 18">
            <a:extLst>
              <a:ext uri="{FF2B5EF4-FFF2-40B4-BE49-F238E27FC236}">
                <a16:creationId xmlns:a16="http://schemas.microsoft.com/office/drawing/2014/main" id="{E3B640D3-C6A7-0BA0-4EFF-AF708333E78C}"/>
              </a:ext>
            </a:extLst>
          </p:cNvPr>
          <p:cNvSpPr txBox="1"/>
          <p:nvPr/>
        </p:nvSpPr>
        <p:spPr>
          <a:xfrm>
            <a:off x="0" y="1049860"/>
            <a:ext cx="6976153" cy="869212"/>
          </a:xfrm>
          <a:prstGeom prst="rect">
            <a:avLst/>
          </a:prstGeom>
          <a:noFill/>
        </p:spPr>
        <p:txBody>
          <a:bodyPr wrap="square" rtlCol="0">
            <a:spAutoFit/>
          </a:bodyPr>
          <a:lstStyle/>
          <a:p>
            <a:pPr marL="0" lvl="1" algn="just" defTabSz="711200">
              <a:lnSpc>
                <a:spcPct val="90000"/>
              </a:lnSpc>
              <a:spcBef>
                <a:spcPct val="0"/>
              </a:spcBef>
              <a:spcAft>
                <a:spcPct val="15000"/>
              </a:spcAft>
            </a:pPr>
            <a:r>
              <a:rPr lang="en-GB" sz="1400" b="1" kern="1200" dirty="0"/>
              <a:t>Awareness campaigns: </a:t>
            </a:r>
            <a:r>
              <a:rPr lang="en-GB" sz="1400" kern="100" dirty="0">
                <a:effectLst/>
                <a:ea typeface="DengXian" panose="02010600030101010101" pitchFamily="2" charset="-122"/>
                <a:cs typeface="Arial" panose="020B0604020202020204" pitchFamily="34" charset="0"/>
              </a:rPr>
              <a:t>Launch a national </a:t>
            </a:r>
            <a:r>
              <a:rPr lang="en-GB" sz="1400" b="1" kern="100" dirty="0">
                <a:effectLst/>
                <a:ea typeface="DengXian" panose="02010600030101010101" pitchFamily="2" charset="-122"/>
                <a:cs typeface="Arial" panose="020B0604020202020204" pitchFamily="34" charset="0"/>
              </a:rPr>
              <a:t>media campaign</a:t>
            </a:r>
            <a:r>
              <a:rPr lang="en-GB" sz="1400" kern="100" dirty="0">
                <a:effectLst/>
                <a:ea typeface="DengXian" panose="02010600030101010101" pitchFamily="2" charset="-122"/>
                <a:cs typeface="Arial" panose="020B0604020202020204" pitchFamily="34" charset="0"/>
              </a:rPr>
              <a:t> to educate the public about the importance of the flu vaccine. This campaign should address common misconceptions, such as the belief that the vaccine causes flu-like symptoms and emphasise the vaccine’s benefits for both individuals and the broader community.</a:t>
            </a:r>
            <a:endParaRPr lang="en-GB" sz="1400" dirty="0"/>
          </a:p>
        </p:txBody>
      </p:sp>
      <p:sp>
        <p:nvSpPr>
          <p:cNvPr id="20" name="TextBox 19">
            <a:extLst>
              <a:ext uri="{FF2B5EF4-FFF2-40B4-BE49-F238E27FC236}">
                <a16:creationId xmlns:a16="http://schemas.microsoft.com/office/drawing/2014/main" id="{54509A68-1700-E068-BE6A-611308E14C9B}"/>
              </a:ext>
            </a:extLst>
          </p:cNvPr>
          <p:cNvSpPr txBox="1"/>
          <p:nvPr/>
        </p:nvSpPr>
        <p:spPr>
          <a:xfrm>
            <a:off x="0" y="2287408"/>
            <a:ext cx="6976153" cy="738664"/>
          </a:xfrm>
          <a:prstGeom prst="rect">
            <a:avLst/>
          </a:prstGeom>
          <a:noFill/>
        </p:spPr>
        <p:txBody>
          <a:bodyPr wrap="square" rtlCol="0">
            <a:spAutoFit/>
          </a:bodyPr>
          <a:lstStyle/>
          <a:p>
            <a:pPr lvl="0" algn="just">
              <a:spcAft>
                <a:spcPts val="800"/>
              </a:spcAft>
              <a:buSzPts val="1000"/>
              <a:tabLst>
                <a:tab pos="457200" algn="l"/>
              </a:tabLst>
            </a:pPr>
            <a:r>
              <a:rPr lang="en-GB" sz="1400" b="1" kern="100" dirty="0">
                <a:effectLst/>
                <a:latin typeface="Aptos" panose="020B0004020202020204" pitchFamily="34" charset="0"/>
                <a:ea typeface="DengXian" panose="02010600030101010101" pitchFamily="2" charset="-122"/>
                <a:cs typeface="Arial" panose="020B0604020202020204" pitchFamily="34" charset="0"/>
              </a:rPr>
              <a:t>Reward Systems:</a:t>
            </a:r>
            <a:r>
              <a:rPr lang="en-GB" sz="1400" kern="100" dirty="0">
                <a:effectLst/>
                <a:latin typeface="Aptos" panose="020B0004020202020204" pitchFamily="34" charset="0"/>
                <a:ea typeface="DengXian" panose="02010600030101010101" pitchFamily="2" charset="-122"/>
                <a:cs typeface="Arial" panose="020B0604020202020204" pitchFamily="34" charset="0"/>
              </a:rPr>
              <a:t> Offer small rewards or practical incentives to encourage individuals to get vaccinated. For example, offer discounts on healthy food or services, or provide a small monetary reward for individuals who attend vaccination clinics.</a:t>
            </a:r>
          </a:p>
        </p:txBody>
      </p:sp>
      <p:cxnSp>
        <p:nvCxnSpPr>
          <p:cNvPr id="22" name="Straight Arrow Connector 21">
            <a:extLst>
              <a:ext uri="{FF2B5EF4-FFF2-40B4-BE49-F238E27FC236}">
                <a16:creationId xmlns:a16="http://schemas.microsoft.com/office/drawing/2014/main" id="{B666B1CF-A6DA-8450-B26C-4783D5B790B6}"/>
              </a:ext>
            </a:extLst>
          </p:cNvPr>
          <p:cNvCxnSpPr>
            <a:cxnSpLocks/>
            <a:stCxn id="19" idx="3"/>
          </p:cNvCxnSpPr>
          <p:nvPr/>
        </p:nvCxnSpPr>
        <p:spPr>
          <a:xfrm flipV="1">
            <a:off x="6976153" y="1280555"/>
            <a:ext cx="544530" cy="203911"/>
          </a:xfrm>
          <a:prstGeom prst="straightConnector1">
            <a:avLst/>
          </a:prstGeom>
          <a:ln>
            <a:tailEnd type="triangle"/>
          </a:ln>
        </p:spPr>
        <p:style>
          <a:lnRef idx="2">
            <a:schemeClr val="dk1"/>
          </a:lnRef>
          <a:fillRef idx="0">
            <a:schemeClr val="dk1"/>
          </a:fillRef>
          <a:effectRef idx="1">
            <a:schemeClr val="dk1"/>
          </a:effectRef>
          <a:fontRef idx="minor">
            <a:schemeClr val="tx1"/>
          </a:fontRef>
        </p:style>
      </p:cxnSp>
      <p:cxnSp>
        <p:nvCxnSpPr>
          <p:cNvPr id="23" name="Straight Arrow Connector 22">
            <a:extLst>
              <a:ext uri="{FF2B5EF4-FFF2-40B4-BE49-F238E27FC236}">
                <a16:creationId xmlns:a16="http://schemas.microsoft.com/office/drawing/2014/main" id="{E31F6930-1BA7-3842-67A0-B9E8D6783AD3}"/>
              </a:ext>
            </a:extLst>
          </p:cNvPr>
          <p:cNvCxnSpPr>
            <a:cxnSpLocks/>
            <a:stCxn id="19" idx="3"/>
            <a:endCxn id="34" idx="1"/>
          </p:cNvCxnSpPr>
          <p:nvPr/>
        </p:nvCxnSpPr>
        <p:spPr>
          <a:xfrm>
            <a:off x="6976153" y="1484466"/>
            <a:ext cx="587338" cy="463195"/>
          </a:xfrm>
          <a:prstGeom prst="straightConnector1">
            <a:avLst/>
          </a:prstGeom>
          <a:ln>
            <a:tailEnd type="triangle"/>
          </a:ln>
        </p:spPr>
        <p:style>
          <a:lnRef idx="2">
            <a:schemeClr val="dk1"/>
          </a:lnRef>
          <a:fillRef idx="0">
            <a:schemeClr val="dk1"/>
          </a:fillRef>
          <a:effectRef idx="1">
            <a:schemeClr val="dk1"/>
          </a:effectRef>
          <a:fontRef idx="minor">
            <a:schemeClr val="tx1"/>
          </a:fontRef>
        </p:style>
      </p:cxnSp>
      <p:sp>
        <p:nvSpPr>
          <p:cNvPr id="29" name="TextBox 28">
            <a:extLst>
              <a:ext uri="{FF2B5EF4-FFF2-40B4-BE49-F238E27FC236}">
                <a16:creationId xmlns:a16="http://schemas.microsoft.com/office/drawing/2014/main" id="{86BEA0E1-B27D-444F-6880-2AD6A9E9FF91}"/>
              </a:ext>
            </a:extLst>
          </p:cNvPr>
          <p:cNvSpPr txBox="1"/>
          <p:nvPr/>
        </p:nvSpPr>
        <p:spPr>
          <a:xfrm>
            <a:off x="7520683" y="681317"/>
            <a:ext cx="4671317" cy="931281"/>
          </a:xfrm>
          <a:prstGeom prst="rect">
            <a:avLst/>
          </a:prstGeom>
          <a:noFill/>
        </p:spPr>
        <p:txBody>
          <a:bodyPr wrap="square">
            <a:spAutoFit/>
          </a:bodyPr>
          <a:lstStyle/>
          <a:p>
            <a:pPr algn="just">
              <a:lnSpc>
                <a:spcPct val="115000"/>
              </a:lnSpc>
              <a:spcAft>
                <a:spcPts val="800"/>
              </a:spcAft>
              <a:buSzPts val="1000"/>
              <a:tabLst>
                <a:tab pos="914400" algn="l"/>
              </a:tabLst>
            </a:pPr>
            <a:r>
              <a:rPr lang="en-GB" sz="1200" b="1" kern="100" dirty="0">
                <a:effectLst/>
                <a:latin typeface="Aptos" panose="020B0004020202020204" pitchFamily="34" charset="0"/>
                <a:ea typeface="DengXian" panose="02010600030101010101" pitchFamily="2" charset="-122"/>
                <a:cs typeface="Times New Roman" panose="02020603050405020304" pitchFamily="18" charset="0"/>
              </a:rPr>
              <a:t>Targeted Messaging:</a:t>
            </a:r>
            <a:r>
              <a:rPr lang="en-GB" sz="1200" kern="100" dirty="0">
                <a:effectLst/>
                <a:latin typeface="Aptos" panose="020B0004020202020204" pitchFamily="34" charset="0"/>
                <a:ea typeface="DengXian" panose="02010600030101010101" pitchFamily="2" charset="-122"/>
                <a:cs typeface="Times New Roman" panose="02020603050405020304" pitchFamily="18" charset="0"/>
              </a:rPr>
              <a:t> Develop messaging tailored to specific groups (elderly individuals, pregnant women, people with chronic conditions) to highlight the importance of flu vaccination for their health and well-being.</a:t>
            </a:r>
          </a:p>
        </p:txBody>
      </p:sp>
      <p:sp>
        <p:nvSpPr>
          <p:cNvPr id="34" name="TextBox 33">
            <a:extLst>
              <a:ext uri="{FF2B5EF4-FFF2-40B4-BE49-F238E27FC236}">
                <a16:creationId xmlns:a16="http://schemas.microsoft.com/office/drawing/2014/main" id="{502C7120-5C02-8F1B-3C90-6D487ADB1D6B}"/>
              </a:ext>
            </a:extLst>
          </p:cNvPr>
          <p:cNvSpPr txBox="1"/>
          <p:nvPr/>
        </p:nvSpPr>
        <p:spPr>
          <a:xfrm>
            <a:off x="7563491" y="1588203"/>
            <a:ext cx="4671317" cy="718915"/>
          </a:xfrm>
          <a:prstGeom prst="rect">
            <a:avLst/>
          </a:prstGeom>
          <a:noFill/>
        </p:spPr>
        <p:txBody>
          <a:bodyPr wrap="square">
            <a:spAutoFit/>
          </a:bodyPr>
          <a:lstStyle/>
          <a:p>
            <a:pPr algn="just">
              <a:lnSpc>
                <a:spcPct val="115000"/>
              </a:lnSpc>
              <a:spcAft>
                <a:spcPts val="800"/>
              </a:spcAft>
              <a:buSzPts val="1000"/>
              <a:tabLst>
                <a:tab pos="914400" algn="l"/>
              </a:tabLst>
            </a:pPr>
            <a:r>
              <a:rPr lang="en-GB" sz="1200" b="1" kern="100" dirty="0">
                <a:effectLst/>
                <a:latin typeface="Aptos" panose="020B0004020202020204" pitchFamily="34" charset="0"/>
                <a:ea typeface="DengXian" panose="02010600030101010101" pitchFamily="2" charset="-122"/>
                <a:cs typeface="Times New Roman" panose="02020603050405020304" pitchFamily="18" charset="0"/>
              </a:rPr>
              <a:t>Trusted Sources:</a:t>
            </a:r>
            <a:r>
              <a:rPr lang="en-GB" sz="1200" kern="100" dirty="0">
                <a:effectLst/>
                <a:latin typeface="Aptos" panose="020B0004020202020204" pitchFamily="34" charset="0"/>
                <a:ea typeface="DengXian" panose="02010600030101010101" pitchFamily="2" charset="-122"/>
                <a:cs typeface="Times New Roman" panose="02020603050405020304" pitchFamily="18" charset="0"/>
              </a:rPr>
              <a:t> Use trusted public health figures, healthcare workers, and celebrities to spread accurate information about the flu vaccine.</a:t>
            </a:r>
          </a:p>
        </p:txBody>
      </p:sp>
      <p:sp>
        <p:nvSpPr>
          <p:cNvPr id="43" name="TextBox 42">
            <a:extLst>
              <a:ext uri="{FF2B5EF4-FFF2-40B4-BE49-F238E27FC236}">
                <a16:creationId xmlns:a16="http://schemas.microsoft.com/office/drawing/2014/main" id="{217D312B-50CE-CA61-07BB-A58FD90AB915}"/>
              </a:ext>
            </a:extLst>
          </p:cNvPr>
          <p:cNvSpPr txBox="1"/>
          <p:nvPr/>
        </p:nvSpPr>
        <p:spPr>
          <a:xfrm>
            <a:off x="7542086" y="2398689"/>
            <a:ext cx="4714125" cy="718915"/>
          </a:xfrm>
          <a:prstGeom prst="rect">
            <a:avLst/>
          </a:prstGeom>
          <a:noFill/>
        </p:spPr>
        <p:txBody>
          <a:bodyPr wrap="square">
            <a:spAutoFit/>
          </a:bodyPr>
          <a:lstStyle/>
          <a:p>
            <a:pPr algn="just">
              <a:lnSpc>
                <a:spcPct val="115000"/>
              </a:lnSpc>
              <a:spcAft>
                <a:spcPts val="800"/>
              </a:spcAft>
              <a:buSzPts val="1000"/>
              <a:tabLst>
                <a:tab pos="914400" algn="l"/>
              </a:tabLst>
            </a:pPr>
            <a:r>
              <a:rPr lang="en-GB" sz="1200" b="1" kern="100" dirty="0">
                <a:effectLst/>
                <a:latin typeface="Aptos" panose="020B0004020202020204" pitchFamily="34" charset="0"/>
                <a:ea typeface="DengXian" panose="02010600030101010101" pitchFamily="2" charset="-122"/>
                <a:cs typeface="Times New Roman" panose="02020603050405020304" pitchFamily="18" charset="0"/>
              </a:rPr>
              <a:t>Workplace Incentives:</a:t>
            </a:r>
            <a:r>
              <a:rPr lang="en-GB" sz="1200" kern="100" dirty="0">
                <a:effectLst/>
                <a:latin typeface="Aptos" panose="020B0004020202020204" pitchFamily="34" charset="0"/>
                <a:ea typeface="DengXian" panose="02010600030101010101" pitchFamily="2" charset="-122"/>
                <a:cs typeface="Times New Roman" panose="02020603050405020304" pitchFamily="18" charset="0"/>
              </a:rPr>
              <a:t> Employers can provide incentives, such as paid time off or vouchers, for employees to attend flu vaccination sessions during working hours.</a:t>
            </a:r>
          </a:p>
        </p:txBody>
      </p:sp>
      <p:cxnSp>
        <p:nvCxnSpPr>
          <p:cNvPr id="44" name="Straight Arrow Connector 43">
            <a:extLst>
              <a:ext uri="{FF2B5EF4-FFF2-40B4-BE49-F238E27FC236}">
                <a16:creationId xmlns:a16="http://schemas.microsoft.com/office/drawing/2014/main" id="{4CB0AA26-E8CC-AFBE-D8C1-FD587D14CC87}"/>
              </a:ext>
            </a:extLst>
          </p:cNvPr>
          <p:cNvCxnSpPr>
            <a:cxnSpLocks/>
            <a:endCxn id="43" idx="1"/>
          </p:cNvCxnSpPr>
          <p:nvPr/>
        </p:nvCxnSpPr>
        <p:spPr>
          <a:xfrm>
            <a:off x="6986855" y="2758146"/>
            <a:ext cx="555231" cy="1"/>
          </a:xfrm>
          <a:prstGeom prst="straightConnector1">
            <a:avLst/>
          </a:prstGeom>
          <a:ln>
            <a:tailEnd type="triangle"/>
          </a:ln>
        </p:spPr>
        <p:style>
          <a:lnRef idx="2">
            <a:schemeClr val="dk1"/>
          </a:lnRef>
          <a:fillRef idx="0">
            <a:schemeClr val="dk1"/>
          </a:fillRef>
          <a:effectRef idx="1">
            <a:schemeClr val="dk1"/>
          </a:effectRef>
          <a:fontRef idx="minor">
            <a:schemeClr val="tx1"/>
          </a:fontRef>
        </p:style>
      </p:cxnSp>
      <p:pic>
        <p:nvPicPr>
          <p:cNvPr id="47" name="Picture 46" descr="A black and yellow logo&#10;&#10;Description automatically generated">
            <a:extLst>
              <a:ext uri="{FF2B5EF4-FFF2-40B4-BE49-F238E27FC236}">
                <a16:creationId xmlns:a16="http://schemas.microsoft.com/office/drawing/2014/main" id="{BF4628BD-18AF-6D52-98FE-7252BA4B1118}"/>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6077307"/>
            <a:ext cx="1405247" cy="780693"/>
          </a:xfrm>
          <a:prstGeom prst="rect">
            <a:avLst/>
          </a:prstGeom>
        </p:spPr>
      </p:pic>
      <p:sp>
        <p:nvSpPr>
          <p:cNvPr id="50" name="TextBox 49">
            <a:extLst>
              <a:ext uri="{FF2B5EF4-FFF2-40B4-BE49-F238E27FC236}">
                <a16:creationId xmlns:a16="http://schemas.microsoft.com/office/drawing/2014/main" id="{B461955A-D1A6-F549-4E45-7933B58B6347}"/>
              </a:ext>
            </a:extLst>
          </p:cNvPr>
          <p:cNvSpPr txBox="1"/>
          <p:nvPr/>
        </p:nvSpPr>
        <p:spPr>
          <a:xfrm>
            <a:off x="0" y="3364927"/>
            <a:ext cx="7325475" cy="984885"/>
          </a:xfrm>
          <a:prstGeom prst="rect">
            <a:avLst/>
          </a:prstGeom>
          <a:noFill/>
        </p:spPr>
        <p:txBody>
          <a:bodyPr wrap="square">
            <a:spAutoFit/>
          </a:bodyPr>
          <a:lstStyle/>
          <a:p>
            <a:pPr lvl="0" algn="just">
              <a:spcAft>
                <a:spcPts val="800"/>
              </a:spcAft>
              <a:buSzPts val="1000"/>
              <a:tabLst>
                <a:tab pos="457200" algn="l"/>
              </a:tabLst>
            </a:pPr>
            <a:r>
              <a:rPr lang="en-GB" sz="1400" b="1" kern="100" dirty="0">
                <a:effectLst/>
                <a:latin typeface="Aptos" panose="020B0004020202020204" pitchFamily="34" charset="0"/>
                <a:ea typeface="DengXian" panose="02010600030101010101" pitchFamily="2" charset="-122"/>
                <a:cs typeface="Arial" panose="020B0604020202020204" pitchFamily="34" charset="0"/>
              </a:rPr>
              <a:t>Access and Convenience:</a:t>
            </a:r>
            <a:r>
              <a:rPr lang="en-GB" sz="1400" kern="100" dirty="0">
                <a:effectLst/>
                <a:latin typeface="Aptos" panose="020B0004020202020204" pitchFamily="34" charset="0"/>
                <a:ea typeface="DengXian" panose="02010600030101010101" pitchFamily="2" charset="-122"/>
                <a:cs typeface="Arial" panose="020B0604020202020204" pitchFamily="34" charset="0"/>
              </a:rPr>
              <a:t> Increase the accessibility of flu vaccination clinics by offering </a:t>
            </a:r>
            <a:r>
              <a:rPr lang="en-GB" sz="1400" b="1" kern="100" dirty="0">
                <a:effectLst/>
                <a:latin typeface="Aptos" panose="020B0004020202020204" pitchFamily="34" charset="0"/>
                <a:ea typeface="DengXian" panose="02010600030101010101" pitchFamily="2" charset="-122"/>
                <a:cs typeface="Arial" panose="020B0604020202020204" pitchFamily="34" charset="0"/>
              </a:rPr>
              <a:t>mobile vaccination services</a:t>
            </a:r>
            <a:r>
              <a:rPr lang="en-GB" sz="1400" kern="100" dirty="0">
                <a:effectLst/>
                <a:latin typeface="Aptos" panose="020B0004020202020204" pitchFamily="34" charset="0"/>
                <a:ea typeface="DengXian" panose="02010600030101010101" pitchFamily="2" charset="-122"/>
                <a:cs typeface="Arial" panose="020B0604020202020204" pitchFamily="34" charset="0"/>
              </a:rPr>
              <a:t> in community centres, schools, workplaces, and remote areas. Additionally, provide </a:t>
            </a:r>
            <a:r>
              <a:rPr lang="en-GB" sz="1400" b="1" kern="100" dirty="0">
                <a:effectLst/>
                <a:latin typeface="Aptos" panose="020B0004020202020204" pitchFamily="34" charset="0"/>
                <a:ea typeface="DengXian" panose="02010600030101010101" pitchFamily="2" charset="-122"/>
                <a:cs typeface="Arial" panose="020B0604020202020204" pitchFamily="34" charset="0"/>
              </a:rPr>
              <a:t>extended clinic hours</a:t>
            </a:r>
            <a:r>
              <a:rPr lang="en-GB" sz="1400" kern="100" dirty="0">
                <a:effectLst/>
                <a:latin typeface="Aptos" panose="020B0004020202020204" pitchFamily="34" charset="0"/>
                <a:ea typeface="DengXian" panose="02010600030101010101" pitchFamily="2" charset="-122"/>
                <a:cs typeface="Arial" panose="020B0604020202020204" pitchFamily="34" charset="0"/>
              </a:rPr>
              <a:t> (including evenings and weekends) to make it easier for people to get vaccinated.</a:t>
            </a:r>
            <a:endParaRPr lang="en-GB" sz="1600" kern="100" dirty="0">
              <a:effectLst/>
              <a:latin typeface="Aptos" panose="020B0004020202020204" pitchFamily="34" charset="0"/>
              <a:ea typeface="DengXian" panose="02010600030101010101" pitchFamily="2" charset="-122"/>
              <a:cs typeface="Arial" panose="020B0604020202020204" pitchFamily="34" charset="0"/>
            </a:endParaRPr>
          </a:p>
        </p:txBody>
      </p:sp>
      <p:sp>
        <p:nvSpPr>
          <p:cNvPr id="52" name="TextBox 51">
            <a:extLst>
              <a:ext uri="{FF2B5EF4-FFF2-40B4-BE49-F238E27FC236}">
                <a16:creationId xmlns:a16="http://schemas.microsoft.com/office/drawing/2014/main" id="{CC420962-88D8-32F0-C47D-703745872BB8}"/>
              </a:ext>
            </a:extLst>
          </p:cNvPr>
          <p:cNvSpPr txBox="1"/>
          <p:nvPr/>
        </p:nvSpPr>
        <p:spPr>
          <a:xfrm>
            <a:off x="7618071" y="3495759"/>
            <a:ext cx="4562154" cy="718915"/>
          </a:xfrm>
          <a:prstGeom prst="rect">
            <a:avLst/>
          </a:prstGeom>
          <a:noFill/>
        </p:spPr>
        <p:txBody>
          <a:bodyPr wrap="square">
            <a:spAutoFit/>
          </a:bodyPr>
          <a:lstStyle/>
          <a:p>
            <a:pPr algn="just">
              <a:lnSpc>
                <a:spcPct val="115000"/>
              </a:lnSpc>
              <a:spcAft>
                <a:spcPts val="800"/>
              </a:spcAft>
              <a:buSzPts val="1000"/>
              <a:tabLst>
                <a:tab pos="914400" algn="l"/>
              </a:tabLst>
            </a:pPr>
            <a:r>
              <a:rPr lang="en-GB" sz="1200" b="1" kern="100" dirty="0">
                <a:effectLst/>
                <a:latin typeface="Aptos" panose="020B0004020202020204" pitchFamily="34" charset="0"/>
                <a:ea typeface="DengXian" panose="02010600030101010101" pitchFamily="2" charset="-122"/>
                <a:cs typeface="Times New Roman" panose="02020603050405020304" pitchFamily="18" charset="0"/>
              </a:rPr>
              <a:t>Home Vaccination Service:</a:t>
            </a:r>
            <a:r>
              <a:rPr lang="en-GB" sz="1200" kern="100" dirty="0">
                <a:effectLst/>
                <a:latin typeface="Aptos" panose="020B0004020202020204" pitchFamily="34" charset="0"/>
                <a:ea typeface="DengXian" panose="02010600030101010101" pitchFamily="2" charset="-122"/>
                <a:cs typeface="Times New Roman" panose="02020603050405020304" pitchFamily="18" charset="0"/>
              </a:rPr>
              <a:t> For elderly or housebound individuals, offer home vaccination services or transportation to vaccination centres.</a:t>
            </a:r>
          </a:p>
        </p:txBody>
      </p:sp>
      <p:cxnSp>
        <p:nvCxnSpPr>
          <p:cNvPr id="53" name="Straight Arrow Connector 52">
            <a:extLst>
              <a:ext uri="{FF2B5EF4-FFF2-40B4-BE49-F238E27FC236}">
                <a16:creationId xmlns:a16="http://schemas.microsoft.com/office/drawing/2014/main" id="{01A14D57-BAB5-4973-B5CF-A8CD22E6F054}"/>
              </a:ext>
            </a:extLst>
          </p:cNvPr>
          <p:cNvCxnSpPr>
            <a:cxnSpLocks/>
            <a:stCxn id="50" idx="3"/>
            <a:endCxn id="52" idx="1"/>
          </p:cNvCxnSpPr>
          <p:nvPr/>
        </p:nvCxnSpPr>
        <p:spPr>
          <a:xfrm flipV="1">
            <a:off x="7325475" y="3855217"/>
            <a:ext cx="292596" cy="2153"/>
          </a:xfrm>
          <a:prstGeom prst="straightConnector1">
            <a:avLst/>
          </a:prstGeom>
          <a:ln>
            <a:tailEnd type="triangle"/>
          </a:ln>
        </p:spPr>
        <p:style>
          <a:lnRef idx="2">
            <a:schemeClr val="dk1"/>
          </a:lnRef>
          <a:fillRef idx="0">
            <a:schemeClr val="dk1"/>
          </a:fillRef>
          <a:effectRef idx="1">
            <a:schemeClr val="dk1"/>
          </a:effectRef>
          <a:fontRef idx="minor">
            <a:schemeClr val="tx1"/>
          </a:fontRef>
        </p:style>
      </p:cxnSp>
      <p:sp>
        <p:nvSpPr>
          <p:cNvPr id="57" name="TextBox 56">
            <a:extLst>
              <a:ext uri="{FF2B5EF4-FFF2-40B4-BE49-F238E27FC236}">
                <a16:creationId xmlns:a16="http://schemas.microsoft.com/office/drawing/2014/main" id="{A816DAE9-4E30-4674-A396-5CCF7DA2628F}"/>
              </a:ext>
            </a:extLst>
          </p:cNvPr>
          <p:cNvSpPr txBox="1"/>
          <p:nvPr/>
        </p:nvSpPr>
        <p:spPr>
          <a:xfrm>
            <a:off x="-88488" y="4555556"/>
            <a:ext cx="7392560" cy="954107"/>
          </a:xfrm>
          <a:prstGeom prst="rect">
            <a:avLst/>
          </a:prstGeom>
          <a:noFill/>
        </p:spPr>
        <p:txBody>
          <a:bodyPr wrap="square">
            <a:spAutoFit/>
          </a:bodyPr>
          <a:lstStyle/>
          <a:p>
            <a:pPr lvl="0" algn="just">
              <a:spcAft>
                <a:spcPts val="800"/>
              </a:spcAft>
              <a:buSzPts val="1000"/>
              <a:tabLst>
                <a:tab pos="457200" algn="l"/>
              </a:tabLst>
            </a:pPr>
            <a:r>
              <a:rPr lang="en-GB" sz="1400" b="1" kern="100" dirty="0">
                <a:effectLst/>
                <a:latin typeface="Aptos" panose="020B0004020202020204" pitchFamily="34" charset="0"/>
                <a:ea typeface="DengXian" panose="02010600030101010101" pitchFamily="2" charset="-122"/>
                <a:cs typeface="Arial" panose="020B0604020202020204" pitchFamily="34" charset="0"/>
              </a:rPr>
              <a:t>Influence Through Role Models:</a:t>
            </a:r>
            <a:r>
              <a:rPr lang="en-GB" sz="1400" kern="100" dirty="0">
                <a:effectLst/>
                <a:latin typeface="Aptos" panose="020B0004020202020204" pitchFamily="34" charset="0"/>
                <a:ea typeface="DengXian" panose="02010600030101010101" pitchFamily="2" charset="-122"/>
                <a:cs typeface="Arial" panose="020B0604020202020204" pitchFamily="34" charset="0"/>
              </a:rPr>
              <a:t> Encourage </a:t>
            </a:r>
            <a:r>
              <a:rPr lang="en-GB" sz="1400" b="1" kern="100" dirty="0">
                <a:effectLst/>
                <a:latin typeface="Aptos" panose="020B0004020202020204" pitchFamily="34" charset="0"/>
                <a:ea typeface="DengXian" panose="02010600030101010101" pitchFamily="2" charset="-122"/>
                <a:cs typeface="Arial" panose="020B0604020202020204" pitchFamily="34" charset="0"/>
              </a:rPr>
              <a:t>public figures, healthcare workers, and community leaders</a:t>
            </a:r>
            <a:r>
              <a:rPr lang="en-GB" sz="1400" kern="100" dirty="0">
                <a:effectLst/>
                <a:latin typeface="Aptos" panose="020B0004020202020204" pitchFamily="34" charset="0"/>
                <a:ea typeface="DengXian" panose="02010600030101010101" pitchFamily="2" charset="-122"/>
                <a:cs typeface="Arial" panose="020B0604020202020204" pitchFamily="34" charset="0"/>
              </a:rPr>
              <a:t> to publicly get vaccinated. This can have a significant impact on influencing others, as people are more likely to adopt behaviours when they see trusted individuals participating.</a:t>
            </a:r>
          </a:p>
        </p:txBody>
      </p:sp>
      <p:sp>
        <p:nvSpPr>
          <p:cNvPr id="59" name="TextBox 58">
            <a:extLst>
              <a:ext uri="{FF2B5EF4-FFF2-40B4-BE49-F238E27FC236}">
                <a16:creationId xmlns:a16="http://schemas.microsoft.com/office/drawing/2014/main" id="{6F09F729-F360-CC6D-5156-B302FBA2E7C7}"/>
              </a:ext>
            </a:extLst>
          </p:cNvPr>
          <p:cNvSpPr txBox="1"/>
          <p:nvPr/>
        </p:nvSpPr>
        <p:spPr>
          <a:xfrm>
            <a:off x="7670978" y="4610889"/>
            <a:ext cx="4562154" cy="830997"/>
          </a:xfrm>
          <a:prstGeom prst="rect">
            <a:avLst/>
          </a:prstGeom>
          <a:noFill/>
        </p:spPr>
        <p:txBody>
          <a:bodyPr wrap="square">
            <a:spAutoFit/>
          </a:bodyPr>
          <a:lstStyle/>
          <a:p>
            <a:pPr algn="just">
              <a:spcAft>
                <a:spcPts val="800"/>
              </a:spcAft>
              <a:buSzPts val="1000"/>
              <a:tabLst>
                <a:tab pos="914400" algn="l"/>
              </a:tabLst>
            </a:pPr>
            <a:r>
              <a:rPr lang="en-GB" sz="1200" b="1" kern="100" dirty="0">
                <a:effectLst/>
                <a:latin typeface="Aptos" panose="020B0004020202020204" pitchFamily="34" charset="0"/>
                <a:ea typeface="DengXian" panose="02010600030101010101" pitchFamily="2" charset="-122"/>
                <a:cs typeface="Times New Roman" panose="02020603050405020304" pitchFamily="18" charset="0"/>
              </a:rPr>
              <a:t>Workplace Vaccination Programs:</a:t>
            </a:r>
            <a:r>
              <a:rPr lang="en-GB" sz="1200" kern="100" dirty="0">
                <a:effectLst/>
                <a:latin typeface="Aptos" panose="020B0004020202020204" pitchFamily="34" charset="0"/>
                <a:ea typeface="DengXian" panose="02010600030101010101" pitchFamily="2" charset="-122"/>
                <a:cs typeface="Times New Roman" panose="02020603050405020304" pitchFamily="18" charset="0"/>
              </a:rPr>
              <a:t> Set up vaccination clinics in workplaces where employees can get vaccinated during work hours. Seeing their colleagues vaccinated will increase the likelihood that others will follow suit.</a:t>
            </a:r>
          </a:p>
        </p:txBody>
      </p:sp>
      <p:cxnSp>
        <p:nvCxnSpPr>
          <p:cNvPr id="60" name="Straight Arrow Connector 59">
            <a:extLst>
              <a:ext uri="{FF2B5EF4-FFF2-40B4-BE49-F238E27FC236}">
                <a16:creationId xmlns:a16="http://schemas.microsoft.com/office/drawing/2014/main" id="{1EF0AB64-1124-72A7-C7C1-AEE370523362}"/>
              </a:ext>
            </a:extLst>
          </p:cNvPr>
          <p:cNvCxnSpPr>
            <a:cxnSpLocks/>
            <a:stCxn id="57" idx="3"/>
            <a:endCxn id="59" idx="1"/>
          </p:cNvCxnSpPr>
          <p:nvPr/>
        </p:nvCxnSpPr>
        <p:spPr>
          <a:xfrm flipV="1">
            <a:off x="7304072" y="5026388"/>
            <a:ext cx="366906" cy="6222"/>
          </a:xfrm>
          <a:prstGeom prst="straightConnector1">
            <a:avLst/>
          </a:prstGeom>
          <a:ln>
            <a:tailEnd type="triangle"/>
          </a:ln>
        </p:spPr>
        <p:style>
          <a:lnRef idx="2">
            <a:schemeClr val="dk1"/>
          </a:lnRef>
          <a:fillRef idx="0">
            <a:schemeClr val="dk1"/>
          </a:fillRef>
          <a:effectRef idx="1">
            <a:schemeClr val="dk1"/>
          </a:effectRef>
          <a:fontRef idx="minor">
            <a:schemeClr val="tx1"/>
          </a:fontRef>
        </p:style>
      </p:cxnSp>
      <p:sp>
        <p:nvSpPr>
          <p:cNvPr id="63" name="TextBox 62">
            <a:extLst>
              <a:ext uri="{FF2B5EF4-FFF2-40B4-BE49-F238E27FC236}">
                <a16:creationId xmlns:a16="http://schemas.microsoft.com/office/drawing/2014/main" id="{466DA04E-9889-6624-E848-F4C4DC4C8C2C}"/>
              </a:ext>
            </a:extLst>
          </p:cNvPr>
          <p:cNvSpPr txBox="1"/>
          <p:nvPr/>
        </p:nvSpPr>
        <p:spPr>
          <a:xfrm>
            <a:off x="2147299" y="5492121"/>
            <a:ext cx="5101547" cy="954107"/>
          </a:xfrm>
          <a:prstGeom prst="rect">
            <a:avLst/>
          </a:prstGeom>
          <a:noFill/>
        </p:spPr>
        <p:txBody>
          <a:bodyPr wrap="square">
            <a:spAutoFit/>
          </a:bodyPr>
          <a:lstStyle/>
          <a:p>
            <a:pPr lvl="0" algn="just">
              <a:spcAft>
                <a:spcPts val="800"/>
              </a:spcAft>
              <a:buSzPts val="1000"/>
              <a:tabLst>
                <a:tab pos="457200" algn="l"/>
              </a:tabLst>
            </a:pPr>
            <a:r>
              <a:rPr lang="en-GB" sz="1400" b="1" kern="100" dirty="0">
                <a:effectLst/>
                <a:latin typeface="Aptos" panose="020B0004020202020204" pitchFamily="34" charset="0"/>
                <a:ea typeface="DengXian" panose="02010600030101010101" pitchFamily="2" charset="-122"/>
                <a:cs typeface="Arial" panose="020B0604020202020204" pitchFamily="34" charset="0"/>
              </a:rPr>
              <a:t>Mandatory Vaccination for Healthcare Workers:</a:t>
            </a:r>
            <a:r>
              <a:rPr lang="en-GB" sz="1400" kern="100" dirty="0">
                <a:effectLst/>
                <a:latin typeface="Aptos" panose="020B0004020202020204" pitchFamily="34" charset="0"/>
                <a:ea typeface="DengXian" panose="02010600030101010101" pitchFamily="2" charset="-122"/>
                <a:cs typeface="Arial" panose="020B0604020202020204" pitchFamily="34" charset="0"/>
              </a:rPr>
              <a:t> Require healthcare workers, especially those in direct contact with vulnerable patients, to be vaccinated to reduce the risk of flu transmission in healthcare settings.</a:t>
            </a:r>
          </a:p>
        </p:txBody>
      </p:sp>
      <p:sp>
        <p:nvSpPr>
          <p:cNvPr id="65" name="TextBox 64">
            <a:extLst>
              <a:ext uri="{FF2B5EF4-FFF2-40B4-BE49-F238E27FC236}">
                <a16:creationId xmlns:a16="http://schemas.microsoft.com/office/drawing/2014/main" id="{BC75980B-1C42-BBD1-8371-7255CBAD8EE0}"/>
              </a:ext>
            </a:extLst>
          </p:cNvPr>
          <p:cNvSpPr txBox="1"/>
          <p:nvPr/>
        </p:nvSpPr>
        <p:spPr>
          <a:xfrm>
            <a:off x="7625137" y="5586105"/>
            <a:ext cx="4714126" cy="646331"/>
          </a:xfrm>
          <a:prstGeom prst="rect">
            <a:avLst/>
          </a:prstGeom>
          <a:noFill/>
        </p:spPr>
        <p:txBody>
          <a:bodyPr wrap="square">
            <a:spAutoFit/>
          </a:bodyPr>
          <a:lstStyle/>
          <a:p>
            <a:r>
              <a:rPr lang="en-GB" sz="1200" b="1" dirty="0">
                <a:effectLst/>
                <a:latin typeface="Aptos" panose="020B0004020202020204" pitchFamily="34" charset="0"/>
                <a:ea typeface="DengXian" panose="02010600030101010101" pitchFamily="2" charset="-122"/>
                <a:cs typeface="Arial" panose="020B0604020202020204" pitchFamily="34" charset="0"/>
              </a:rPr>
              <a:t>Legislation:</a:t>
            </a:r>
            <a:r>
              <a:rPr lang="en-GB" sz="1200" dirty="0">
                <a:effectLst/>
                <a:latin typeface="Aptos" panose="020B0004020202020204" pitchFamily="34" charset="0"/>
                <a:ea typeface="DengXian" panose="02010600030101010101" pitchFamily="2" charset="-122"/>
                <a:cs typeface="Arial" panose="020B0604020202020204" pitchFamily="34" charset="0"/>
              </a:rPr>
              <a:t> Introduce legislation that mandates flu vaccination for workers in essential services, such as healthcare, schools, and care homes</a:t>
            </a:r>
            <a:endParaRPr lang="en-GB" sz="1200" dirty="0"/>
          </a:p>
        </p:txBody>
      </p:sp>
      <p:cxnSp>
        <p:nvCxnSpPr>
          <p:cNvPr id="66" name="Straight Arrow Connector 65">
            <a:extLst>
              <a:ext uri="{FF2B5EF4-FFF2-40B4-BE49-F238E27FC236}">
                <a16:creationId xmlns:a16="http://schemas.microsoft.com/office/drawing/2014/main" id="{B306FB2A-508B-B26E-D97E-1BE04F46F6F0}"/>
              </a:ext>
            </a:extLst>
          </p:cNvPr>
          <p:cNvCxnSpPr>
            <a:cxnSpLocks/>
            <a:endCxn id="65" idx="1"/>
          </p:cNvCxnSpPr>
          <p:nvPr/>
        </p:nvCxnSpPr>
        <p:spPr>
          <a:xfrm flipV="1">
            <a:off x="7255911" y="5909271"/>
            <a:ext cx="369226" cy="23735"/>
          </a:xfrm>
          <a:prstGeom prst="straightConnector1">
            <a:avLst/>
          </a:prstGeom>
          <a:ln>
            <a:tailEnd type="triangle"/>
          </a:ln>
        </p:spPr>
        <p:style>
          <a:lnRef idx="2">
            <a:schemeClr val="dk1"/>
          </a:lnRef>
          <a:fillRef idx="0">
            <a:schemeClr val="dk1"/>
          </a:fillRef>
          <a:effectRef idx="1">
            <a:schemeClr val="dk1"/>
          </a:effectRef>
          <a:fontRef idx="minor">
            <a:schemeClr val="tx1"/>
          </a:fontRef>
        </p:style>
      </p:cxnSp>
    </p:spTree>
    <p:extLst>
      <p:ext uri="{BB962C8B-B14F-4D97-AF65-F5344CB8AC3E}">
        <p14:creationId xmlns:p14="http://schemas.microsoft.com/office/powerpoint/2010/main" val="3889448202"/>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599714A-357C-E070-4CC2-E05E147F221B}"/>
              </a:ext>
            </a:extLst>
          </p:cNvPr>
          <p:cNvSpPr>
            <a:spLocks noGrp="1"/>
          </p:cNvSpPr>
          <p:nvPr>
            <p:ph type="title"/>
          </p:nvPr>
        </p:nvSpPr>
        <p:spPr>
          <a:xfrm>
            <a:off x="124766" y="136525"/>
            <a:ext cx="10515600" cy="1325563"/>
          </a:xfrm>
        </p:spPr>
        <p:txBody>
          <a:bodyPr/>
          <a:lstStyle/>
          <a:p>
            <a:r>
              <a:rPr lang="en-GB" b="1" dirty="0"/>
              <a:t>References</a:t>
            </a:r>
          </a:p>
        </p:txBody>
      </p:sp>
      <p:sp>
        <p:nvSpPr>
          <p:cNvPr id="3" name="Content Placeholder 2">
            <a:extLst>
              <a:ext uri="{FF2B5EF4-FFF2-40B4-BE49-F238E27FC236}">
                <a16:creationId xmlns:a16="http://schemas.microsoft.com/office/drawing/2014/main" id="{E79C9666-54BC-6868-25EA-303945496F13}"/>
              </a:ext>
            </a:extLst>
          </p:cNvPr>
          <p:cNvSpPr>
            <a:spLocks noGrp="1"/>
          </p:cNvSpPr>
          <p:nvPr>
            <p:ph idx="1"/>
          </p:nvPr>
        </p:nvSpPr>
        <p:spPr>
          <a:xfrm>
            <a:off x="124766" y="1534223"/>
            <a:ext cx="11943303" cy="4351338"/>
          </a:xfrm>
        </p:spPr>
        <p:txBody>
          <a:bodyPr>
            <a:normAutofit/>
          </a:bodyPr>
          <a:lstStyle/>
          <a:p>
            <a:r>
              <a:rPr lang="en-GB" sz="1600" dirty="0">
                <a:hlinkClick r:id="rId2"/>
              </a:rPr>
              <a:t>Introduction | Behaviour change: general approaches | Guidance | NICE</a:t>
            </a:r>
            <a:endParaRPr lang="en-GB" sz="1600" dirty="0"/>
          </a:p>
          <a:p>
            <a:r>
              <a:rPr lang="en-GB" sz="1600" dirty="0">
                <a:hlinkClick r:id="rId3"/>
              </a:rPr>
              <a:t>Transformational Change In Health And Care | The King's Fund</a:t>
            </a:r>
            <a:endParaRPr lang="en-GB" sz="1600" dirty="0"/>
          </a:p>
          <a:p>
            <a:r>
              <a:rPr lang="en-GB" sz="1600" dirty="0">
                <a:hlinkClick r:id="rId4"/>
              </a:rPr>
              <a:t>The Health And Care Workforce: Planning For A Sustainable Future | The King's Fund</a:t>
            </a:r>
            <a:endParaRPr lang="en-GB" sz="1600" dirty="0"/>
          </a:p>
          <a:p>
            <a:r>
              <a:rPr lang="en-GB" sz="1600" dirty="0">
                <a:hlinkClick r:id="rId5"/>
              </a:rPr>
              <a:t>Promoting professional behaviour change in healthcare: what interventions work, and why? A theory-led overview of systematic reviews | BMJ Open</a:t>
            </a:r>
            <a:endParaRPr lang="en-GB" sz="1600" dirty="0"/>
          </a:p>
          <a:p>
            <a:r>
              <a:rPr lang="en-GB" sz="1600" dirty="0">
                <a:hlinkClick r:id="rId6"/>
              </a:rPr>
              <a:t>Interventions for sustained healthcare professional behaviour change: a protocol for an overview of reviews | Systematic Reviews | Full Text</a:t>
            </a:r>
            <a:endParaRPr lang="en-GB" sz="1600" dirty="0"/>
          </a:p>
          <a:p>
            <a:r>
              <a:rPr lang="en-GB" sz="1600" dirty="0">
                <a:hlinkClick r:id="rId7"/>
              </a:rPr>
              <a:t>Bandura's Social Learning Theory &amp; Social Cognitive Learning Theory</a:t>
            </a:r>
            <a:endParaRPr lang="en-GB" sz="1600" dirty="0"/>
          </a:p>
          <a:p>
            <a:r>
              <a:rPr lang="en-GB" sz="1600" dirty="0">
                <a:hlinkClick r:id="rId8"/>
              </a:rPr>
              <a:t>The Theory of Planned </a:t>
            </a:r>
            <a:r>
              <a:rPr lang="en-GB" sz="1600" dirty="0" err="1">
                <a:hlinkClick r:id="rId8"/>
              </a:rPr>
              <a:t>Behavior</a:t>
            </a:r>
            <a:r>
              <a:rPr lang="en-GB" sz="1600" dirty="0">
                <a:hlinkClick r:id="rId8"/>
              </a:rPr>
              <a:t>: Selected Recent Advances and Applications – PMC</a:t>
            </a:r>
            <a:endParaRPr lang="en-GB" sz="1600" dirty="0"/>
          </a:p>
          <a:p>
            <a:r>
              <a:rPr lang="en-GB" sz="1600" dirty="0">
                <a:hlinkClick r:id="rId9"/>
              </a:rPr>
              <a:t>Stages of Change Theory - </a:t>
            </a:r>
            <a:r>
              <a:rPr lang="en-GB" sz="1600" dirty="0" err="1">
                <a:hlinkClick r:id="rId9"/>
              </a:rPr>
              <a:t>StatPearls</a:t>
            </a:r>
            <a:r>
              <a:rPr lang="en-GB" sz="1600" dirty="0">
                <a:hlinkClick r:id="rId9"/>
              </a:rPr>
              <a:t> - NCBI Bookshelf</a:t>
            </a:r>
            <a:endParaRPr lang="en-GB" sz="2400" dirty="0"/>
          </a:p>
        </p:txBody>
      </p:sp>
      <p:sp>
        <p:nvSpPr>
          <p:cNvPr id="4" name="Footer Placeholder 3">
            <a:extLst>
              <a:ext uri="{FF2B5EF4-FFF2-40B4-BE49-F238E27FC236}">
                <a16:creationId xmlns:a16="http://schemas.microsoft.com/office/drawing/2014/main" id="{5E7D0154-2F38-4434-DF69-7E17E00477ED}"/>
              </a:ext>
            </a:extLst>
          </p:cNvPr>
          <p:cNvSpPr>
            <a:spLocks noGrp="1"/>
          </p:cNvSpPr>
          <p:nvPr>
            <p:ph type="ftr" sz="quarter" idx="11"/>
          </p:nvPr>
        </p:nvSpPr>
        <p:spPr/>
        <p:txBody>
          <a:bodyPr/>
          <a:lstStyle/>
          <a:p>
            <a:r>
              <a:rPr lang="en-GB"/>
              <a:t>Dr Simona Ferraraccio</a:t>
            </a:r>
          </a:p>
        </p:txBody>
      </p:sp>
      <p:sp>
        <p:nvSpPr>
          <p:cNvPr id="5" name="Slide Number Placeholder 4">
            <a:extLst>
              <a:ext uri="{FF2B5EF4-FFF2-40B4-BE49-F238E27FC236}">
                <a16:creationId xmlns:a16="http://schemas.microsoft.com/office/drawing/2014/main" id="{65530AC8-523C-3176-C3C0-07D2726FD5D0}"/>
              </a:ext>
            </a:extLst>
          </p:cNvPr>
          <p:cNvSpPr>
            <a:spLocks noGrp="1"/>
          </p:cNvSpPr>
          <p:nvPr>
            <p:ph type="sldNum" sz="quarter" idx="12"/>
          </p:nvPr>
        </p:nvSpPr>
        <p:spPr/>
        <p:txBody>
          <a:bodyPr/>
          <a:lstStyle/>
          <a:p>
            <a:fld id="{DAF5AA2D-ED6E-446B-B9F8-1F64F74EAEAC}" type="slidenum">
              <a:rPr lang="en-GB" smtClean="0"/>
              <a:t>24</a:t>
            </a:fld>
            <a:endParaRPr lang="en-GB"/>
          </a:p>
        </p:txBody>
      </p:sp>
    </p:spTree>
    <p:extLst>
      <p:ext uri="{BB962C8B-B14F-4D97-AF65-F5344CB8AC3E}">
        <p14:creationId xmlns:p14="http://schemas.microsoft.com/office/powerpoint/2010/main" val="997066518"/>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ppt/webextensions/_rels/taskpanes.xml.rels><?xml version="1.0" encoding="UTF-8" standalone="yes"?>
<Relationships xmlns="http://schemas.openxmlformats.org/package/2006/relationships"><Relationship Id="rId1" Type="http://schemas.microsoft.com/office/2011/relationships/webextension" Target="webextension1.xml"/></Relationships>
</file>

<file path=ppt/webextensions/taskpanes.xml><?xml version="1.0" encoding="utf-8"?>
<wetp:taskpanes xmlns:wetp="http://schemas.microsoft.com/office/webextensions/taskpanes/2010/11">
  <wetp:taskpane dockstate="right" visibility="0" width="350" row="2">
    <wetp:webextensionref xmlns:r="http://schemas.openxmlformats.org/officeDocument/2006/relationships" r:id="rId1"/>
  </wetp:taskpane>
</wetp:taskpanes>
</file>

<file path=ppt/webextensions/webextension1.xml><?xml version="1.0" encoding="utf-8"?>
<we:webextension xmlns:we="http://schemas.microsoft.com/office/webextensions/webextension/2010/11" id="{6A69029A-866C-4EFF-936A-AED76B2D1F75}">
  <we:reference id="3e0fcce7-415c-4081-926c-b4e449c650e4" version="1.1.0.2" store="EXCatalog" storeType="EXCatalog"/>
  <we:alternateReferences>
    <we:reference id="WA200004709" version="1.1.0.2" store="en-GB" storeType="OMEX"/>
  </we:alternateReferences>
  <we:properties/>
  <we:bindings/>
  <we:snapshot xmlns:r="http://schemas.openxmlformats.org/officeDocument/2006/relationships"/>
</we:webextension>
</file>

<file path=docProps/app.xml><?xml version="1.0" encoding="utf-8"?>
<Properties xmlns="http://schemas.openxmlformats.org/officeDocument/2006/extended-properties" xmlns:vt="http://schemas.openxmlformats.org/officeDocument/2006/docPropsVTypes">
  <TotalTime>19</TotalTime>
  <Words>2927</Words>
  <Application>Microsoft Office PowerPoint</Application>
  <PresentationFormat>Widescreen</PresentationFormat>
  <Paragraphs>268</Paragraphs>
  <Slides>24</Slides>
  <Notes>1</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24</vt:i4>
      </vt:variant>
    </vt:vector>
  </HeadingPairs>
  <TitlesOfParts>
    <vt:vector size="29" baseType="lpstr">
      <vt:lpstr>Arial</vt:lpstr>
      <vt:lpstr>Aptos</vt:lpstr>
      <vt:lpstr>DengXian</vt:lpstr>
      <vt:lpstr>Aptos Display</vt:lpstr>
      <vt:lpstr>Office Theme</vt:lpstr>
      <vt:lpstr>Facilitating change and managing quality outcomes in health ecosystems</vt:lpstr>
      <vt:lpstr>PowerPoint Presentation</vt:lpstr>
      <vt:lpstr>PowerPoint Presentation</vt:lpstr>
      <vt:lpstr>PowerPoint Presentation</vt:lpstr>
      <vt:lpstr>Types of change</vt:lpstr>
      <vt:lpstr>Change management models </vt:lpstr>
      <vt:lpstr>Behavioural change</vt:lpstr>
      <vt:lpstr>Key elements of behaviour change</vt:lpstr>
      <vt:lpstr>Key elements and their strategies</vt:lpstr>
      <vt:lpstr>Key factors influencing behaviour change</vt:lpstr>
      <vt:lpstr>Social cognitive theory</vt:lpstr>
      <vt:lpstr>Social cognitive theory: key components</vt:lpstr>
      <vt:lpstr>Theory of planned behaviour</vt:lpstr>
      <vt:lpstr>Transtheoretical (Stages of change) model</vt:lpstr>
      <vt:lpstr>PowerPoint Presentation</vt:lpstr>
      <vt:lpstr>Behaviour change wheel (BCW)</vt:lpstr>
      <vt:lpstr>Inner layer: COM-B model</vt:lpstr>
      <vt:lpstr>Middle layer: Intervention functions</vt:lpstr>
      <vt:lpstr>Outer layer: policy categories</vt:lpstr>
      <vt:lpstr>Case study: Increase Vaccination Uptake in the UK</vt:lpstr>
      <vt:lpstr>Group work:</vt:lpstr>
      <vt:lpstr>COM-B Model: The first step in applying the BCW is to analyse the capability, opportunity, and motivation (COM-B) of the target groups to understand what drives or hinders the desired behaviour.</vt:lpstr>
      <vt:lpstr>Intervention Functions: Based on our understanding of the target behaviour and the COM-B analysis, the following intervention functions from the BCW are most appropriate for increasing flu vaccination uptake in the UK:</vt:lpstr>
      <vt:lpstr>References</vt:lpstr>
    </vt:vector>
  </TitlesOfParts>
  <Company>University of Wales Trinity Saint David</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Simona Ferraraccio</dc:creator>
  <cp:lastModifiedBy>heather davies</cp:lastModifiedBy>
  <cp:revision>4</cp:revision>
  <dcterms:created xsi:type="dcterms:W3CDTF">2025-02-19T13:14:59Z</dcterms:created>
  <dcterms:modified xsi:type="dcterms:W3CDTF">2026-02-25T18:01:08Z</dcterms:modified>
</cp:coreProperties>
</file>