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1"/>
  </p:sldMasterIdLst>
  <p:notesMasterIdLst>
    <p:notesMasterId r:id="rId25"/>
  </p:notesMasterIdLst>
  <p:sldIdLst>
    <p:sldId id="256" r:id="rId2"/>
    <p:sldId id="258" r:id="rId3"/>
    <p:sldId id="257" r:id="rId4"/>
    <p:sldId id="260" r:id="rId5"/>
    <p:sldId id="261" r:id="rId6"/>
    <p:sldId id="270" r:id="rId7"/>
    <p:sldId id="271" r:id="rId8"/>
    <p:sldId id="259" r:id="rId9"/>
    <p:sldId id="262" r:id="rId10"/>
    <p:sldId id="263" r:id="rId11"/>
    <p:sldId id="272" r:id="rId12"/>
    <p:sldId id="273" r:id="rId13"/>
    <p:sldId id="274" r:id="rId14"/>
    <p:sldId id="264" r:id="rId15"/>
    <p:sldId id="279" r:id="rId16"/>
    <p:sldId id="265" r:id="rId17"/>
    <p:sldId id="266" r:id="rId18"/>
    <p:sldId id="277" r:id="rId19"/>
    <p:sldId id="275" r:id="rId20"/>
    <p:sldId id="267" r:id="rId21"/>
    <p:sldId id="268" r:id="rId22"/>
    <p:sldId id="278" r:id="rId23"/>
    <p:sldId id="26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091551-8FD0-4A50-AD8B-87BE698A388E}" v="138" dt="2026-03-09T17:14:56.6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21" autoAdjust="0"/>
    <p:restoredTop sz="94660"/>
  </p:normalViewPr>
  <p:slideViewPr>
    <p:cSldViewPr snapToGrid="0">
      <p:cViewPr>
        <p:scale>
          <a:sx n="47" d="100"/>
          <a:sy n="47" d="100"/>
        </p:scale>
        <p:origin x="1224" y="724"/>
      </p:cViewPr>
      <p:guideLst/>
    </p:cSldViewPr>
  </p:slideViewPr>
  <p:notesTextViewPr>
    <p:cViewPr>
      <p:scale>
        <a:sx n="1" d="1"/>
        <a:sy n="1" d="1"/>
      </p:scale>
      <p:origin x="0" y="-36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loomfield (2003965)" userId="4a362647-f180-45ee-999d-9b13eaf2b800" providerId="ADAL" clId="{56091551-8FD0-4A50-AD8B-87BE698A388E}"/>
    <pc:docChg chg="undo custSel addSld delSld modSld sldOrd">
      <pc:chgData name="Ellie Bloomfield (2003965)" userId="4a362647-f180-45ee-999d-9b13eaf2b800" providerId="ADAL" clId="{56091551-8FD0-4A50-AD8B-87BE698A388E}" dt="2026-03-09T17:23:48.517" v="18338" actId="20577"/>
      <pc:docMkLst>
        <pc:docMk/>
      </pc:docMkLst>
      <pc:sldChg chg="modTransition">
        <pc:chgData name="Ellie Bloomfield (2003965)" userId="4a362647-f180-45ee-999d-9b13eaf2b800" providerId="ADAL" clId="{56091551-8FD0-4A50-AD8B-87BE698A388E}" dt="2026-03-09T01:16:39.002" v="4622"/>
        <pc:sldMkLst>
          <pc:docMk/>
          <pc:sldMk cId="11266302" sldId="256"/>
        </pc:sldMkLst>
      </pc:sldChg>
      <pc:sldChg chg="addSp modSp mod modTransition modNotesTx">
        <pc:chgData name="Ellie Bloomfield (2003965)" userId="4a362647-f180-45ee-999d-9b13eaf2b800" providerId="ADAL" clId="{56091551-8FD0-4A50-AD8B-87BE698A388E}" dt="2026-03-09T14:36:31.376" v="9302" actId="20577"/>
        <pc:sldMkLst>
          <pc:docMk/>
          <pc:sldMk cId="1265010940" sldId="257"/>
        </pc:sldMkLst>
        <pc:spChg chg="mod">
          <ac:chgData name="Ellie Bloomfield (2003965)" userId="4a362647-f180-45ee-999d-9b13eaf2b800" providerId="ADAL" clId="{56091551-8FD0-4A50-AD8B-87BE698A388E}" dt="2026-03-08T20:52:13.524" v="85" actId="20577"/>
          <ac:spMkLst>
            <pc:docMk/>
            <pc:sldMk cId="1265010940" sldId="257"/>
            <ac:spMk id="2" creationId="{37032A82-3DF5-1914-72AA-430369B67F4B}"/>
          </ac:spMkLst>
        </pc:spChg>
        <pc:spChg chg="mod">
          <ac:chgData name="Ellie Bloomfield (2003965)" userId="4a362647-f180-45ee-999d-9b13eaf2b800" providerId="ADAL" clId="{56091551-8FD0-4A50-AD8B-87BE698A388E}" dt="2026-03-08T21:04:32.299" v="307" actId="20577"/>
          <ac:spMkLst>
            <pc:docMk/>
            <pc:sldMk cId="1265010940" sldId="257"/>
            <ac:spMk id="3" creationId="{028AE20B-FA53-7F86-E1E5-8302C22DB8A0}"/>
          </ac:spMkLst>
        </pc:spChg>
        <pc:picChg chg="add mod">
          <ac:chgData name="Ellie Bloomfield (2003965)" userId="4a362647-f180-45ee-999d-9b13eaf2b800" providerId="ADAL" clId="{56091551-8FD0-4A50-AD8B-87BE698A388E}" dt="2026-03-08T21:03:50.941" v="283" actId="1076"/>
          <ac:picMkLst>
            <pc:docMk/>
            <pc:sldMk cId="1265010940" sldId="257"/>
            <ac:picMk id="4" creationId="{AACB9FC5-7D9E-5E7A-29A2-AB779542875A}"/>
          </ac:picMkLst>
        </pc:picChg>
      </pc:sldChg>
      <pc:sldChg chg="addSp modSp new mod modTransition modNotesTx">
        <pc:chgData name="Ellie Bloomfield (2003965)" userId="4a362647-f180-45ee-999d-9b13eaf2b800" providerId="ADAL" clId="{56091551-8FD0-4A50-AD8B-87BE698A388E}" dt="2026-03-09T14:31:24.067" v="9179" actId="20577"/>
        <pc:sldMkLst>
          <pc:docMk/>
          <pc:sldMk cId="3715164345" sldId="258"/>
        </pc:sldMkLst>
        <pc:spChg chg="mod">
          <ac:chgData name="Ellie Bloomfield (2003965)" userId="4a362647-f180-45ee-999d-9b13eaf2b800" providerId="ADAL" clId="{56091551-8FD0-4A50-AD8B-87BE698A388E}" dt="2026-03-08T21:05:09.787" v="330" actId="20577"/>
          <ac:spMkLst>
            <pc:docMk/>
            <pc:sldMk cId="3715164345" sldId="258"/>
            <ac:spMk id="2" creationId="{3B4AA48C-E29E-525E-30CE-BE03B7993F03}"/>
          </ac:spMkLst>
        </pc:spChg>
        <pc:spChg chg="mod">
          <ac:chgData name="Ellie Bloomfield (2003965)" userId="4a362647-f180-45ee-999d-9b13eaf2b800" providerId="ADAL" clId="{56091551-8FD0-4A50-AD8B-87BE698A388E}" dt="2026-03-09T01:14:27.477" v="4556" actId="1076"/>
          <ac:spMkLst>
            <pc:docMk/>
            <pc:sldMk cId="3715164345" sldId="258"/>
            <ac:spMk id="3" creationId="{DC25D04A-9D16-707C-949A-7A75724293AF}"/>
          </ac:spMkLst>
        </pc:spChg>
        <pc:spChg chg="add mod">
          <ac:chgData name="Ellie Bloomfield (2003965)" userId="4a362647-f180-45ee-999d-9b13eaf2b800" providerId="ADAL" clId="{56091551-8FD0-4A50-AD8B-87BE698A388E}" dt="2026-03-09T01:14:42.862" v="4570" actId="1076"/>
          <ac:spMkLst>
            <pc:docMk/>
            <pc:sldMk cId="3715164345" sldId="258"/>
            <ac:spMk id="4" creationId="{39BDCF1F-B822-615B-91E0-00329384AC90}"/>
          </ac:spMkLst>
        </pc:spChg>
        <pc:picChg chg="add mod">
          <ac:chgData name="Ellie Bloomfield (2003965)" userId="4a362647-f180-45ee-999d-9b13eaf2b800" providerId="ADAL" clId="{56091551-8FD0-4A50-AD8B-87BE698A388E}" dt="2026-03-08T21:16:59.134" v="724" actId="1076"/>
          <ac:picMkLst>
            <pc:docMk/>
            <pc:sldMk cId="3715164345" sldId="258"/>
            <ac:picMk id="5" creationId="{B351008F-EB13-CA89-96B8-F05ACDFA8824}"/>
          </ac:picMkLst>
        </pc:picChg>
      </pc:sldChg>
      <pc:sldChg chg="addSp modSp new mod ord modTransition modNotesTx">
        <pc:chgData name="Ellie Bloomfield (2003965)" userId="4a362647-f180-45ee-999d-9b13eaf2b800" providerId="ADAL" clId="{56091551-8FD0-4A50-AD8B-87BE698A388E}" dt="2026-03-09T15:38:52.282" v="14659" actId="20577"/>
        <pc:sldMkLst>
          <pc:docMk/>
          <pc:sldMk cId="1433171484" sldId="259"/>
        </pc:sldMkLst>
        <pc:spChg chg="mod">
          <ac:chgData name="Ellie Bloomfield (2003965)" userId="4a362647-f180-45ee-999d-9b13eaf2b800" providerId="ADAL" clId="{56091551-8FD0-4A50-AD8B-87BE698A388E}" dt="2026-03-08T21:14:24.205" v="537" actId="20577"/>
          <ac:spMkLst>
            <pc:docMk/>
            <pc:sldMk cId="1433171484" sldId="259"/>
            <ac:spMk id="2" creationId="{61D05EDD-E55D-18B0-C49B-243A6400C532}"/>
          </ac:spMkLst>
        </pc:spChg>
        <pc:spChg chg="mod">
          <ac:chgData name="Ellie Bloomfield (2003965)" userId="4a362647-f180-45ee-999d-9b13eaf2b800" providerId="ADAL" clId="{56091551-8FD0-4A50-AD8B-87BE698A388E}" dt="2026-03-09T15:22:42.468" v="13157" actId="20577"/>
          <ac:spMkLst>
            <pc:docMk/>
            <pc:sldMk cId="1433171484" sldId="259"/>
            <ac:spMk id="3" creationId="{C05B01AC-3F33-5E15-7C0A-AB6771E25DEC}"/>
          </ac:spMkLst>
        </pc:spChg>
        <pc:picChg chg="add mod">
          <ac:chgData name="Ellie Bloomfield (2003965)" userId="4a362647-f180-45ee-999d-9b13eaf2b800" providerId="ADAL" clId="{56091551-8FD0-4A50-AD8B-87BE698A388E}" dt="2026-03-09T00:09:12.713" v="2203" actId="1076"/>
          <ac:picMkLst>
            <pc:docMk/>
            <pc:sldMk cId="1433171484" sldId="259"/>
            <ac:picMk id="4" creationId="{DFC02DE3-362D-8D36-1D95-62EB98797EDB}"/>
          </ac:picMkLst>
        </pc:picChg>
      </pc:sldChg>
      <pc:sldChg chg="addSp delSp modSp new mod modTransition modNotesTx">
        <pc:chgData name="Ellie Bloomfield (2003965)" userId="4a362647-f180-45ee-999d-9b13eaf2b800" providerId="ADAL" clId="{56091551-8FD0-4A50-AD8B-87BE698A388E}" dt="2026-03-09T14:52:31.935" v="10416" actId="20577"/>
        <pc:sldMkLst>
          <pc:docMk/>
          <pc:sldMk cId="1332420796" sldId="260"/>
        </pc:sldMkLst>
        <pc:spChg chg="mod">
          <ac:chgData name="Ellie Bloomfield (2003965)" userId="4a362647-f180-45ee-999d-9b13eaf2b800" providerId="ADAL" clId="{56091551-8FD0-4A50-AD8B-87BE698A388E}" dt="2026-03-08T21:32:12.207" v="761" actId="1076"/>
          <ac:spMkLst>
            <pc:docMk/>
            <pc:sldMk cId="1332420796" sldId="260"/>
            <ac:spMk id="2" creationId="{79CE3788-2FD9-7293-8316-ADBB1D57DBD7}"/>
          </ac:spMkLst>
        </pc:spChg>
        <pc:spChg chg="del mod">
          <ac:chgData name="Ellie Bloomfield (2003965)" userId="4a362647-f180-45ee-999d-9b13eaf2b800" providerId="ADAL" clId="{56091551-8FD0-4A50-AD8B-87BE698A388E}" dt="2026-03-08T21:31:56.751" v="757" actId="478"/>
          <ac:spMkLst>
            <pc:docMk/>
            <pc:sldMk cId="1332420796" sldId="260"/>
            <ac:spMk id="3" creationId="{C500A9C7-614B-E5D1-5F8C-E49DEA0F054E}"/>
          </ac:spMkLst>
        </pc:spChg>
        <pc:spChg chg="add mod">
          <ac:chgData name="Ellie Bloomfield (2003965)" userId="4a362647-f180-45ee-999d-9b13eaf2b800" providerId="ADAL" clId="{56091551-8FD0-4A50-AD8B-87BE698A388E}" dt="2026-03-09T03:43:11.054" v="9175" actId="20577"/>
          <ac:spMkLst>
            <pc:docMk/>
            <pc:sldMk cId="1332420796" sldId="260"/>
            <ac:spMk id="5" creationId="{9E423972-FA79-25EC-DC9B-4DB930D8B52E}"/>
          </ac:spMkLst>
        </pc:spChg>
        <pc:picChg chg="add mod ord">
          <ac:chgData name="Ellie Bloomfield (2003965)" userId="4a362647-f180-45ee-999d-9b13eaf2b800" providerId="ADAL" clId="{56091551-8FD0-4A50-AD8B-87BE698A388E}" dt="2026-03-08T21:32:07.938" v="760" actId="1076"/>
          <ac:picMkLst>
            <pc:docMk/>
            <pc:sldMk cId="1332420796" sldId="260"/>
            <ac:picMk id="4" creationId="{591A585A-1220-2915-126E-06C5B1836FF6}"/>
          </ac:picMkLst>
        </pc:picChg>
      </pc:sldChg>
      <pc:sldChg chg="addSp delSp modSp add mod modTransition modNotesTx">
        <pc:chgData name="Ellie Bloomfield (2003965)" userId="4a362647-f180-45ee-999d-9b13eaf2b800" providerId="ADAL" clId="{56091551-8FD0-4A50-AD8B-87BE698A388E}" dt="2026-03-09T15:23:44.852" v="13166"/>
        <pc:sldMkLst>
          <pc:docMk/>
          <pc:sldMk cId="3917652001" sldId="261"/>
        </pc:sldMkLst>
        <pc:spChg chg="mod">
          <ac:chgData name="Ellie Bloomfield (2003965)" userId="4a362647-f180-45ee-999d-9b13eaf2b800" providerId="ADAL" clId="{56091551-8FD0-4A50-AD8B-87BE698A388E}" dt="2026-03-08T21:36:01.946" v="778" actId="1076"/>
          <ac:spMkLst>
            <pc:docMk/>
            <pc:sldMk cId="3917652001" sldId="261"/>
            <ac:spMk id="2" creationId="{3AD3AD4E-690E-794A-FEFF-2BCFF181CBB6}"/>
          </ac:spMkLst>
        </pc:spChg>
        <pc:spChg chg="mod">
          <ac:chgData name="Ellie Bloomfield (2003965)" userId="4a362647-f180-45ee-999d-9b13eaf2b800" providerId="ADAL" clId="{56091551-8FD0-4A50-AD8B-87BE698A388E}" dt="2026-03-08T23:43:46.356" v="1381" actId="1076"/>
          <ac:spMkLst>
            <pc:docMk/>
            <pc:sldMk cId="3917652001" sldId="261"/>
            <ac:spMk id="3" creationId="{E329B879-86F9-D993-2228-7631316410E3}"/>
          </ac:spMkLst>
        </pc:spChg>
        <pc:spChg chg="add mod">
          <ac:chgData name="Ellie Bloomfield (2003965)" userId="4a362647-f180-45ee-999d-9b13eaf2b800" providerId="ADAL" clId="{56091551-8FD0-4A50-AD8B-87BE698A388E}" dt="2026-03-08T23:43:36.934" v="1380" actId="5793"/>
          <ac:spMkLst>
            <pc:docMk/>
            <pc:sldMk cId="3917652001" sldId="261"/>
            <ac:spMk id="4" creationId="{9DEA7366-342A-60FF-1896-37E6E6D183DD}"/>
          </ac:spMkLst>
        </pc:spChg>
        <pc:spChg chg="add del">
          <ac:chgData name="Ellie Bloomfield (2003965)" userId="4a362647-f180-45ee-999d-9b13eaf2b800" providerId="ADAL" clId="{56091551-8FD0-4A50-AD8B-87BE698A388E}" dt="2026-03-08T21:35:17.890" v="770" actId="478"/>
          <ac:spMkLst>
            <pc:docMk/>
            <pc:sldMk cId="3917652001" sldId="261"/>
            <ac:spMk id="5" creationId="{2F0AF621-C981-FD49-A8CC-B06F30470BDA}"/>
          </ac:spMkLst>
        </pc:spChg>
        <pc:picChg chg="add mod ord">
          <ac:chgData name="Ellie Bloomfield (2003965)" userId="4a362647-f180-45ee-999d-9b13eaf2b800" providerId="ADAL" clId="{56091551-8FD0-4A50-AD8B-87BE698A388E}" dt="2026-03-08T21:36:24.912" v="782" actId="14100"/>
          <ac:picMkLst>
            <pc:docMk/>
            <pc:sldMk cId="3917652001" sldId="261"/>
            <ac:picMk id="6" creationId="{2DD52A95-C8D4-40FE-CC42-B2606A07A3D5}"/>
          </ac:picMkLst>
        </pc:picChg>
      </pc:sldChg>
      <pc:sldChg chg="addSp modSp add mod modTransition setBg modNotesTx">
        <pc:chgData name="Ellie Bloomfield (2003965)" userId="4a362647-f180-45ee-999d-9b13eaf2b800" providerId="ADAL" clId="{56091551-8FD0-4A50-AD8B-87BE698A388E}" dt="2026-03-09T17:03:27.333" v="16631" actId="20577"/>
        <pc:sldMkLst>
          <pc:docMk/>
          <pc:sldMk cId="2866995955" sldId="262"/>
        </pc:sldMkLst>
        <pc:spChg chg="mod">
          <ac:chgData name="Ellie Bloomfield (2003965)" userId="4a362647-f180-45ee-999d-9b13eaf2b800" providerId="ADAL" clId="{56091551-8FD0-4A50-AD8B-87BE698A388E}" dt="2026-03-09T00:09:55.603" v="2211" actId="1076"/>
          <ac:spMkLst>
            <pc:docMk/>
            <pc:sldMk cId="2866995955" sldId="262"/>
            <ac:spMk id="2" creationId="{6E8C4B02-20A2-B38A-90B5-6005053CC9A1}"/>
          </ac:spMkLst>
        </pc:spChg>
        <pc:spChg chg="mod ord">
          <ac:chgData name="Ellie Bloomfield (2003965)" userId="4a362647-f180-45ee-999d-9b13eaf2b800" providerId="ADAL" clId="{56091551-8FD0-4A50-AD8B-87BE698A388E}" dt="2026-03-09T00:09:29.186" v="2205" actId="26606"/>
          <ac:spMkLst>
            <pc:docMk/>
            <pc:sldMk cId="2866995955" sldId="262"/>
            <ac:spMk id="3" creationId="{33BD490B-AA10-4B03-B5C8-CD3AC153E85D}"/>
          </ac:spMkLst>
        </pc:spChg>
        <pc:spChg chg="add">
          <ac:chgData name="Ellie Bloomfield (2003965)" userId="4a362647-f180-45ee-999d-9b13eaf2b800" providerId="ADAL" clId="{56091551-8FD0-4A50-AD8B-87BE698A388E}" dt="2026-03-09T00:09:29.186" v="2205" actId="26606"/>
          <ac:spMkLst>
            <pc:docMk/>
            <pc:sldMk cId="2866995955" sldId="262"/>
            <ac:spMk id="9" creationId="{DBDA151C-5770-45E4-AAFF-59E7F403866D}"/>
          </ac:spMkLst>
        </pc:spChg>
        <pc:picChg chg="add mod">
          <ac:chgData name="Ellie Bloomfield (2003965)" userId="4a362647-f180-45ee-999d-9b13eaf2b800" providerId="ADAL" clId="{56091551-8FD0-4A50-AD8B-87BE698A388E}" dt="2026-03-09T00:09:42.448" v="2208" actId="1076"/>
          <ac:picMkLst>
            <pc:docMk/>
            <pc:sldMk cId="2866995955" sldId="262"/>
            <ac:picMk id="4" creationId="{C2421293-FFAB-C93F-D5FB-BA648607E4D0}"/>
          </ac:picMkLst>
        </pc:picChg>
        <pc:cxnChg chg="add">
          <ac:chgData name="Ellie Bloomfield (2003965)" userId="4a362647-f180-45ee-999d-9b13eaf2b800" providerId="ADAL" clId="{56091551-8FD0-4A50-AD8B-87BE698A388E}" dt="2026-03-09T00:09:29.186" v="2205" actId="26606"/>
          <ac:cxnSpMkLst>
            <pc:docMk/>
            <pc:sldMk cId="2866995955" sldId="262"/>
            <ac:cxnSpMk id="11" creationId="{2EA0F4A6-3CC9-C9E2-BA02-58FA29F7DD8E}"/>
          </ac:cxnSpMkLst>
        </pc:cxnChg>
      </pc:sldChg>
      <pc:sldChg chg="addSp modSp add mod modTransition modNotesTx">
        <pc:chgData name="Ellie Bloomfield (2003965)" userId="4a362647-f180-45ee-999d-9b13eaf2b800" providerId="ADAL" clId="{56091551-8FD0-4A50-AD8B-87BE698A388E}" dt="2026-03-09T15:44:28.414" v="14902" actId="20577"/>
        <pc:sldMkLst>
          <pc:docMk/>
          <pc:sldMk cId="3025587606" sldId="263"/>
        </pc:sldMkLst>
        <pc:spChg chg="mod">
          <ac:chgData name="Ellie Bloomfield (2003965)" userId="4a362647-f180-45ee-999d-9b13eaf2b800" providerId="ADAL" clId="{56091551-8FD0-4A50-AD8B-87BE698A388E}" dt="2026-03-08T22:36:28.402" v="813" actId="20577"/>
          <ac:spMkLst>
            <pc:docMk/>
            <pc:sldMk cId="3025587606" sldId="263"/>
            <ac:spMk id="2" creationId="{F16FBEB8-7CCF-757E-7B1E-4595B65D67CD}"/>
          </ac:spMkLst>
        </pc:spChg>
        <pc:spChg chg="mod">
          <ac:chgData name="Ellie Bloomfield (2003965)" userId="4a362647-f180-45ee-999d-9b13eaf2b800" providerId="ADAL" clId="{56091551-8FD0-4A50-AD8B-87BE698A388E}" dt="2026-03-09T00:24:13.664" v="2815" actId="20577"/>
          <ac:spMkLst>
            <pc:docMk/>
            <pc:sldMk cId="3025587606" sldId="263"/>
            <ac:spMk id="3" creationId="{4C846176-5C24-5103-C7DF-603001603681}"/>
          </ac:spMkLst>
        </pc:spChg>
        <pc:picChg chg="add mod">
          <ac:chgData name="Ellie Bloomfield (2003965)" userId="4a362647-f180-45ee-999d-9b13eaf2b800" providerId="ADAL" clId="{56091551-8FD0-4A50-AD8B-87BE698A388E}" dt="2026-03-09T00:24:54.079" v="2821" actId="14100"/>
          <ac:picMkLst>
            <pc:docMk/>
            <pc:sldMk cId="3025587606" sldId="263"/>
            <ac:picMk id="4" creationId="{974EAF27-EFB1-99DC-156C-4E2A2E6EA350}"/>
          </ac:picMkLst>
        </pc:picChg>
      </pc:sldChg>
      <pc:sldChg chg="addSp delSp modSp add mod modTransition modNotesTx">
        <pc:chgData name="Ellie Bloomfield (2003965)" userId="4a362647-f180-45ee-999d-9b13eaf2b800" providerId="ADAL" clId="{56091551-8FD0-4A50-AD8B-87BE698A388E}" dt="2026-03-09T15:53:08.260" v="15451" actId="20577"/>
        <pc:sldMkLst>
          <pc:docMk/>
          <pc:sldMk cId="3060068525" sldId="264"/>
        </pc:sldMkLst>
        <pc:spChg chg="mod">
          <ac:chgData name="Ellie Bloomfield (2003965)" userId="4a362647-f180-45ee-999d-9b13eaf2b800" providerId="ADAL" clId="{56091551-8FD0-4A50-AD8B-87BE698A388E}" dt="2026-03-09T02:03:19.058" v="5444" actId="1076"/>
          <ac:spMkLst>
            <pc:docMk/>
            <pc:sldMk cId="3060068525" sldId="264"/>
            <ac:spMk id="2" creationId="{6B4955E3-91CC-F027-B179-7B3A5AF692CB}"/>
          </ac:spMkLst>
        </pc:spChg>
        <pc:spChg chg="del mod">
          <ac:chgData name="Ellie Bloomfield (2003965)" userId="4a362647-f180-45ee-999d-9b13eaf2b800" providerId="ADAL" clId="{56091551-8FD0-4A50-AD8B-87BE698A388E}" dt="2026-03-09T02:00:11.636" v="5358" actId="478"/>
          <ac:spMkLst>
            <pc:docMk/>
            <pc:sldMk cId="3060068525" sldId="264"/>
            <ac:spMk id="3" creationId="{E7C68325-AE33-7884-64C2-2DEB830BCAB0}"/>
          </ac:spMkLst>
        </pc:spChg>
        <pc:spChg chg="add del mod">
          <ac:chgData name="Ellie Bloomfield (2003965)" userId="4a362647-f180-45ee-999d-9b13eaf2b800" providerId="ADAL" clId="{56091551-8FD0-4A50-AD8B-87BE698A388E}" dt="2026-03-09T02:00:13.151" v="5359" actId="478"/>
          <ac:spMkLst>
            <pc:docMk/>
            <pc:sldMk cId="3060068525" sldId="264"/>
            <ac:spMk id="5" creationId="{326F5E8B-737F-07D5-B03F-A9F8304BA740}"/>
          </ac:spMkLst>
        </pc:spChg>
        <pc:spChg chg="add mod">
          <ac:chgData name="Ellie Bloomfield (2003965)" userId="4a362647-f180-45ee-999d-9b13eaf2b800" providerId="ADAL" clId="{56091551-8FD0-4A50-AD8B-87BE698A388E}" dt="2026-03-09T02:20:59.741" v="5992" actId="1076"/>
          <ac:spMkLst>
            <pc:docMk/>
            <pc:sldMk cId="3060068525" sldId="264"/>
            <ac:spMk id="6" creationId="{C5D1A9E2-E12E-E9DC-0FA2-918CF263D921}"/>
          </ac:spMkLst>
        </pc:spChg>
        <pc:spChg chg="add mod">
          <ac:chgData name="Ellie Bloomfield (2003965)" userId="4a362647-f180-45ee-999d-9b13eaf2b800" providerId="ADAL" clId="{56091551-8FD0-4A50-AD8B-87BE698A388E}" dt="2026-03-09T02:21:07.088" v="5993" actId="1076"/>
          <ac:spMkLst>
            <pc:docMk/>
            <pc:sldMk cId="3060068525" sldId="264"/>
            <ac:spMk id="7" creationId="{F1C9FDA6-CCA0-3892-BE1C-DD86D5355C30}"/>
          </ac:spMkLst>
        </pc:spChg>
        <pc:spChg chg="add mod">
          <ac:chgData name="Ellie Bloomfield (2003965)" userId="4a362647-f180-45ee-999d-9b13eaf2b800" providerId="ADAL" clId="{56091551-8FD0-4A50-AD8B-87BE698A388E}" dt="2026-03-09T02:21:11.649" v="5994" actId="1076"/>
          <ac:spMkLst>
            <pc:docMk/>
            <pc:sldMk cId="3060068525" sldId="264"/>
            <ac:spMk id="8" creationId="{19AF4385-93BE-8742-7453-B9DE39D665D5}"/>
          </ac:spMkLst>
        </pc:spChg>
        <pc:spChg chg="add mod">
          <ac:chgData name="Ellie Bloomfield (2003965)" userId="4a362647-f180-45ee-999d-9b13eaf2b800" providerId="ADAL" clId="{56091551-8FD0-4A50-AD8B-87BE698A388E}" dt="2026-03-09T02:20:40.040" v="5989" actId="1076"/>
          <ac:spMkLst>
            <pc:docMk/>
            <pc:sldMk cId="3060068525" sldId="264"/>
            <ac:spMk id="9" creationId="{22BFE3A7-7A82-FC8F-8D43-31694AF276EA}"/>
          </ac:spMkLst>
        </pc:spChg>
        <pc:spChg chg="add mod">
          <ac:chgData name="Ellie Bloomfield (2003965)" userId="4a362647-f180-45ee-999d-9b13eaf2b800" providerId="ADAL" clId="{56091551-8FD0-4A50-AD8B-87BE698A388E}" dt="2026-03-09T02:20:50.140" v="5990" actId="1076"/>
          <ac:spMkLst>
            <pc:docMk/>
            <pc:sldMk cId="3060068525" sldId="264"/>
            <ac:spMk id="10" creationId="{FD7B487E-B543-1990-0AAA-B71F09CC1273}"/>
          </ac:spMkLst>
        </pc:spChg>
        <pc:spChg chg="add mod">
          <ac:chgData name="Ellie Bloomfield (2003965)" userId="4a362647-f180-45ee-999d-9b13eaf2b800" providerId="ADAL" clId="{56091551-8FD0-4A50-AD8B-87BE698A388E}" dt="2026-03-09T02:20:55.484" v="5991" actId="1076"/>
          <ac:spMkLst>
            <pc:docMk/>
            <pc:sldMk cId="3060068525" sldId="264"/>
            <ac:spMk id="11" creationId="{C62070BF-3B88-81E0-11E6-FA10A3BC4815}"/>
          </ac:spMkLst>
        </pc:spChg>
        <pc:spChg chg="add del">
          <ac:chgData name="Ellie Bloomfield (2003965)" userId="4a362647-f180-45ee-999d-9b13eaf2b800" providerId="ADAL" clId="{56091551-8FD0-4A50-AD8B-87BE698A388E}" dt="2026-03-09T02:12:36.371" v="5723" actId="478"/>
          <ac:spMkLst>
            <pc:docMk/>
            <pc:sldMk cId="3060068525" sldId="264"/>
            <ac:spMk id="12" creationId="{0CFFDA87-B199-279E-FA91-D5858799DB63}"/>
          </ac:spMkLst>
        </pc:spChg>
        <pc:spChg chg="add del mod">
          <ac:chgData name="Ellie Bloomfield (2003965)" userId="4a362647-f180-45ee-999d-9b13eaf2b800" providerId="ADAL" clId="{56091551-8FD0-4A50-AD8B-87BE698A388E}" dt="2026-03-09T02:20:22.594" v="5982" actId="478"/>
          <ac:spMkLst>
            <pc:docMk/>
            <pc:sldMk cId="3060068525" sldId="264"/>
            <ac:spMk id="13" creationId="{E04DE414-9957-6D7C-9C3A-4201D1E785E1}"/>
          </ac:spMkLst>
        </pc:spChg>
        <pc:spChg chg="add del mod">
          <ac:chgData name="Ellie Bloomfield (2003965)" userId="4a362647-f180-45ee-999d-9b13eaf2b800" providerId="ADAL" clId="{56091551-8FD0-4A50-AD8B-87BE698A388E}" dt="2026-03-09T02:20:27.320" v="5984" actId="478"/>
          <ac:spMkLst>
            <pc:docMk/>
            <pc:sldMk cId="3060068525" sldId="264"/>
            <ac:spMk id="14" creationId="{00DE3656-55B5-09C7-BAE9-C0EB04BBE006}"/>
          </ac:spMkLst>
        </pc:spChg>
        <pc:spChg chg="add del mod">
          <ac:chgData name="Ellie Bloomfield (2003965)" userId="4a362647-f180-45ee-999d-9b13eaf2b800" providerId="ADAL" clId="{56091551-8FD0-4A50-AD8B-87BE698A388E}" dt="2026-03-09T02:20:34.749" v="5988" actId="478"/>
          <ac:spMkLst>
            <pc:docMk/>
            <pc:sldMk cId="3060068525" sldId="264"/>
            <ac:spMk id="15" creationId="{7D8275C2-578C-63D6-F9C4-650AAB0C9194}"/>
          </ac:spMkLst>
        </pc:spChg>
        <pc:picChg chg="add mod">
          <ac:chgData name="Ellie Bloomfield (2003965)" userId="4a362647-f180-45ee-999d-9b13eaf2b800" providerId="ADAL" clId="{56091551-8FD0-4A50-AD8B-87BE698A388E}" dt="2026-03-09T02:17:40.944" v="5941" actId="1076"/>
          <ac:picMkLst>
            <pc:docMk/>
            <pc:sldMk cId="3060068525" sldId="264"/>
            <ac:picMk id="16" creationId="{2D76D838-E9FE-0709-99AB-CF75B626BB1F}"/>
          </ac:picMkLst>
        </pc:picChg>
      </pc:sldChg>
      <pc:sldChg chg="addSp delSp modSp new mod modTransition modNotesTx">
        <pc:chgData name="Ellie Bloomfield (2003965)" userId="4a362647-f180-45ee-999d-9b13eaf2b800" providerId="ADAL" clId="{56091551-8FD0-4A50-AD8B-87BE698A388E}" dt="2026-03-09T17:17:17.838" v="17556" actId="20577"/>
        <pc:sldMkLst>
          <pc:docMk/>
          <pc:sldMk cId="881223147" sldId="265"/>
        </pc:sldMkLst>
        <pc:spChg chg="mod">
          <ac:chgData name="Ellie Bloomfield (2003965)" userId="4a362647-f180-45ee-999d-9b13eaf2b800" providerId="ADAL" clId="{56091551-8FD0-4A50-AD8B-87BE698A388E}" dt="2026-03-09T02:23:40.690" v="6009" actId="1076"/>
          <ac:spMkLst>
            <pc:docMk/>
            <pc:sldMk cId="881223147" sldId="265"/>
            <ac:spMk id="2" creationId="{DA86079E-CDEC-ACEB-A67D-448B12AB9A93}"/>
          </ac:spMkLst>
        </pc:spChg>
        <pc:spChg chg="del">
          <ac:chgData name="Ellie Bloomfield (2003965)" userId="4a362647-f180-45ee-999d-9b13eaf2b800" providerId="ADAL" clId="{56091551-8FD0-4A50-AD8B-87BE698A388E}" dt="2026-03-09T02:22:03.261" v="5995" actId="478"/>
          <ac:spMkLst>
            <pc:docMk/>
            <pc:sldMk cId="881223147" sldId="265"/>
            <ac:spMk id="3" creationId="{FB89FCA3-9EE8-8A14-C6E0-50EEF6936D5B}"/>
          </ac:spMkLst>
        </pc:spChg>
        <pc:spChg chg="add mod ord">
          <ac:chgData name="Ellie Bloomfield (2003965)" userId="4a362647-f180-45ee-999d-9b13eaf2b800" providerId="ADAL" clId="{56091551-8FD0-4A50-AD8B-87BE698A388E}" dt="2026-03-09T02:23:35.355" v="6008" actId="1076"/>
          <ac:spMkLst>
            <pc:docMk/>
            <pc:sldMk cId="881223147" sldId="265"/>
            <ac:spMk id="4" creationId="{04927CA9-7162-C7E8-F5AE-F6E7653EF8B4}"/>
          </ac:spMkLst>
        </pc:spChg>
        <pc:spChg chg="add del mod">
          <ac:chgData name="Ellie Bloomfield (2003965)" userId="4a362647-f180-45ee-999d-9b13eaf2b800" providerId="ADAL" clId="{56091551-8FD0-4A50-AD8B-87BE698A388E}" dt="2026-03-09T02:23:41.480" v="6011"/>
          <ac:spMkLst>
            <pc:docMk/>
            <pc:sldMk cId="881223147" sldId="265"/>
            <ac:spMk id="5" creationId="{287B5270-64A7-AB95-610C-871E500A9B0D}"/>
          </ac:spMkLst>
        </pc:spChg>
        <pc:spChg chg="add mod">
          <ac:chgData name="Ellie Bloomfield (2003965)" userId="4a362647-f180-45ee-999d-9b13eaf2b800" providerId="ADAL" clId="{56091551-8FD0-4A50-AD8B-87BE698A388E}" dt="2026-03-09T02:30:43.974" v="6464" actId="403"/>
          <ac:spMkLst>
            <pc:docMk/>
            <pc:sldMk cId="881223147" sldId="265"/>
            <ac:spMk id="6" creationId="{5EAAB529-55F0-C621-CB61-48B6F13BD9E3}"/>
          </ac:spMkLst>
        </pc:spChg>
        <pc:spChg chg="add mod">
          <ac:chgData name="Ellie Bloomfield (2003965)" userId="4a362647-f180-45ee-999d-9b13eaf2b800" providerId="ADAL" clId="{56091551-8FD0-4A50-AD8B-87BE698A388E}" dt="2026-03-09T02:31:43.492" v="6476" actId="14100"/>
          <ac:spMkLst>
            <pc:docMk/>
            <pc:sldMk cId="881223147" sldId="265"/>
            <ac:spMk id="7" creationId="{3D03687C-D08E-AC1B-40D7-E4502C0CA6C3}"/>
          </ac:spMkLst>
        </pc:spChg>
        <pc:spChg chg="add mod">
          <ac:chgData name="Ellie Bloomfield (2003965)" userId="4a362647-f180-45ee-999d-9b13eaf2b800" providerId="ADAL" clId="{56091551-8FD0-4A50-AD8B-87BE698A388E}" dt="2026-03-09T02:31:58.679" v="6480" actId="1076"/>
          <ac:spMkLst>
            <pc:docMk/>
            <pc:sldMk cId="881223147" sldId="265"/>
            <ac:spMk id="8" creationId="{CC9884A8-D9F5-5C76-D323-8406DD57C11E}"/>
          </ac:spMkLst>
        </pc:spChg>
        <pc:spChg chg="add mod">
          <ac:chgData name="Ellie Bloomfield (2003965)" userId="4a362647-f180-45ee-999d-9b13eaf2b800" providerId="ADAL" clId="{56091551-8FD0-4A50-AD8B-87BE698A388E}" dt="2026-03-09T02:31:49.148" v="6477" actId="1076"/>
          <ac:spMkLst>
            <pc:docMk/>
            <pc:sldMk cId="881223147" sldId="265"/>
            <ac:spMk id="9" creationId="{A961E313-E0D9-2EFC-A5B4-5DE5D22F08C5}"/>
          </ac:spMkLst>
        </pc:spChg>
        <pc:spChg chg="add mod">
          <ac:chgData name="Ellie Bloomfield (2003965)" userId="4a362647-f180-45ee-999d-9b13eaf2b800" providerId="ADAL" clId="{56091551-8FD0-4A50-AD8B-87BE698A388E}" dt="2026-03-09T02:33:02.589" v="6580" actId="115"/>
          <ac:spMkLst>
            <pc:docMk/>
            <pc:sldMk cId="881223147" sldId="265"/>
            <ac:spMk id="10" creationId="{C06E0DB8-9CCC-630E-1E44-15172D287D24}"/>
          </ac:spMkLst>
        </pc:spChg>
        <pc:cxnChg chg="add mod">
          <ac:chgData name="Ellie Bloomfield (2003965)" userId="4a362647-f180-45ee-999d-9b13eaf2b800" providerId="ADAL" clId="{56091551-8FD0-4A50-AD8B-87BE698A388E}" dt="2026-03-09T02:33:31.166" v="6582" actId="13822"/>
          <ac:cxnSpMkLst>
            <pc:docMk/>
            <pc:sldMk cId="881223147" sldId="265"/>
            <ac:cxnSpMk id="12" creationId="{38AA9683-787E-36E4-9047-E82448E0D803}"/>
          </ac:cxnSpMkLst>
        </pc:cxnChg>
        <pc:cxnChg chg="add del mod">
          <ac:chgData name="Ellie Bloomfield (2003965)" userId="4a362647-f180-45ee-999d-9b13eaf2b800" providerId="ADAL" clId="{56091551-8FD0-4A50-AD8B-87BE698A388E}" dt="2026-03-09T02:33:59.072" v="6593" actId="478"/>
          <ac:cxnSpMkLst>
            <pc:docMk/>
            <pc:sldMk cId="881223147" sldId="265"/>
            <ac:cxnSpMk id="13" creationId="{2C7B6E36-3564-661F-F96F-671BE00FE05F}"/>
          </ac:cxnSpMkLst>
        </pc:cxnChg>
        <pc:cxnChg chg="add del mod">
          <ac:chgData name="Ellie Bloomfield (2003965)" userId="4a362647-f180-45ee-999d-9b13eaf2b800" providerId="ADAL" clId="{56091551-8FD0-4A50-AD8B-87BE698A388E}" dt="2026-03-09T02:33:57.987" v="6592" actId="478"/>
          <ac:cxnSpMkLst>
            <pc:docMk/>
            <pc:sldMk cId="881223147" sldId="265"/>
            <ac:cxnSpMk id="14" creationId="{F8600A77-767E-94BD-7A24-64B6115C4465}"/>
          </ac:cxnSpMkLst>
        </pc:cxnChg>
        <pc:cxnChg chg="add del mod">
          <ac:chgData name="Ellie Bloomfield (2003965)" userId="4a362647-f180-45ee-999d-9b13eaf2b800" providerId="ADAL" clId="{56091551-8FD0-4A50-AD8B-87BE698A388E}" dt="2026-03-09T02:33:57.002" v="6591" actId="478"/>
          <ac:cxnSpMkLst>
            <pc:docMk/>
            <pc:sldMk cId="881223147" sldId="265"/>
            <ac:cxnSpMk id="15" creationId="{EAE353F2-AB76-361E-5FE0-B6D4B40DD1D2}"/>
          </ac:cxnSpMkLst>
        </pc:cxnChg>
        <pc:cxnChg chg="add del mod">
          <ac:chgData name="Ellie Bloomfield (2003965)" userId="4a362647-f180-45ee-999d-9b13eaf2b800" providerId="ADAL" clId="{56091551-8FD0-4A50-AD8B-87BE698A388E}" dt="2026-03-09T02:33:54.791" v="6590" actId="478"/>
          <ac:cxnSpMkLst>
            <pc:docMk/>
            <pc:sldMk cId="881223147" sldId="265"/>
            <ac:cxnSpMk id="16" creationId="{827A6952-0978-49AC-C039-45F432866041}"/>
          </ac:cxnSpMkLst>
        </pc:cxnChg>
        <pc:cxnChg chg="add mod">
          <ac:chgData name="Ellie Bloomfield (2003965)" userId="4a362647-f180-45ee-999d-9b13eaf2b800" providerId="ADAL" clId="{56091551-8FD0-4A50-AD8B-87BE698A388E}" dt="2026-03-09T02:34:10.243" v="6595" actId="13822"/>
          <ac:cxnSpMkLst>
            <pc:docMk/>
            <pc:sldMk cId="881223147" sldId="265"/>
            <ac:cxnSpMk id="20" creationId="{67BA6AD1-8641-81B7-6EC3-F1B2C43969CC}"/>
          </ac:cxnSpMkLst>
        </pc:cxnChg>
        <pc:cxnChg chg="add mod">
          <ac:chgData name="Ellie Bloomfield (2003965)" userId="4a362647-f180-45ee-999d-9b13eaf2b800" providerId="ADAL" clId="{56091551-8FD0-4A50-AD8B-87BE698A388E}" dt="2026-03-09T02:34:25.666" v="6597" actId="13822"/>
          <ac:cxnSpMkLst>
            <pc:docMk/>
            <pc:sldMk cId="881223147" sldId="265"/>
            <ac:cxnSpMk id="22" creationId="{350FC22B-9DF7-5E1E-2426-4CFEBAF76B33}"/>
          </ac:cxnSpMkLst>
        </pc:cxnChg>
        <pc:cxnChg chg="add mod">
          <ac:chgData name="Ellie Bloomfield (2003965)" userId="4a362647-f180-45ee-999d-9b13eaf2b800" providerId="ADAL" clId="{56091551-8FD0-4A50-AD8B-87BE698A388E}" dt="2026-03-09T02:34:35.952" v="6599" actId="13822"/>
          <ac:cxnSpMkLst>
            <pc:docMk/>
            <pc:sldMk cId="881223147" sldId="265"/>
            <ac:cxnSpMk id="24" creationId="{1451151C-0314-B75E-8D9D-6D5D5D4AB57F}"/>
          </ac:cxnSpMkLst>
        </pc:cxnChg>
        <pc:cxnChg chg="add mod">
          <ac:chgData name="Ellie Bloomfield (2003965)" userId="4a362647-f180-45ee-999d-9b13eaf2b800" providerId="ADAL" clId="{56091551-8FD0-4A50-AD8B-87BE698A388E}" dt="2026-03-09T02:34:45.507" v="6601" actId="13822"/>
          <ac:cxnSpMkLst>
            <pc:docMk/>
            <pc:sldMk cId="881223147" sldId="265"/>
            <ac:cxnSpMk id="26" creationId="{B13419B2-6E06-4BF8-D10B-4439CD693DB7}"/>
          </ac:cxnSpMkLst>
        </pc:cxnChg>
      </pc:sldChg>
      <pc:sldChg chg="addSp modSp new mod modTransition modNotesTx">
        <pc:chgData name="Ellie Bloomfield (2003965)" userId="4a362647-f180-45ee-999d-9b13eaf2b800" providerId="ADAL" clId="{56091551-8FD0-4A50-AD8B-87BE698A388E}" dt="2026-03-09T17:18:41.551" v="17801" actId="20577"/>
        <pc:sldMkLst>
          <pc:docMk/>
          <pc:sldMk cId="3986444052" sldId="266"/>
        </pc:sldMkLst>
        <pc:spChg chg="mod">
          <ac:chgData name="Ellie Bloomfield (2003965)" userId="4a362647-f180-45ee-999d-9b13eaf2b800" providerId="ADAL" clId="{56091551-8FD0-4A50-AD8B-87BE698A388E}" dt="2026-03-09T02:56:22.794" v="7058" actId="1076"/>
          <ac:spMkLst>
            <pc:docMk/>
            <pc:sldMk cId="3986444052" sldId="266"/>
            <ac:spMk id="2" creationId="{798C68B0-9E80-9052-6D60-9A1087F05769}"/>
          </ac:spMkLst>
        </pc:spChg>
        <pc:spChg chg="mod">
          <ac:chgData name="Ellie Bloomfield (2003965)" userId="4a362647-f180-45ee-999d-9b13eaf2b800" providerId="ADAL" clId="{56091551-8FD0-4A50-AD8B-87BE698A388E}" dt="2026-03-09T03:08:59.095" v="7812" actId="115"/>
          <ac:spMkLst>
            <pc:docMk/>
            <pc:sldMk cId="3986444052" sldId="266"/>
            <ac:spMk id="3" creationId="{0A3C0C70-4786-59B4-CCC2-21A157DBFA82}"/>
          </ac:spMkLst>
        </pc:spChg>
        <pc:spChg chg="add mod ord">
          <ac:chgData name="Ellie Bloomfield (2003965)" userId="4a362647-f180-45ee-999d-9b13eaf2b800" providerId="ADAL" clId="{56091551-8FD0-4A50-AD8B-87BE698A388E}" dt="2026-03-09T03:05:33.694" v="7526" actId="207"/>
          <ac:spMkLst>
            <pc:docMk/>
            <pc:sldMk cId="3986444052" sldId="266"/>
            <ac:spMk id="4" creationId="{9BAF2235-DBD8-0645-B3F5-0A50EF352782}"/>
          </ac:spMkLst>
        </pc:spChg>
        <pc:spChg chg="add mod">
          <ac:chgData name="Ellie Bloomfield (2003965)" userId="4a362647-f180-45ee-999d-9b13eaf2b800" providerId="ADAL" clId="{56091551-8FD0-4A50-AD8B-87BE698A388E}" dt="2026-03-09T03:05:47.836" v="7527" actId="207"/>
          <ac:spMkLst>
            <pc:docMk/>
            <pc:sldMk cId="3986444052" sldId="266"/>
            <ac:spMk id="5" creationId="{ADABA598-9631-3356-F86A-A0A9E96A3445}"/>
          </ac:spMkLst>
        </pc:spChg>
        <pc:spChg chg="add mod">
          <ac:chgData name="Ellie Bloomfield (2003965)" userId="4a362647-f180-45ee-999d-9b13eaf2b800" providerId="ADAL" clId="{56091551-8FD0-4A50-AD8B-87BE698A388E}" dt="2026-03-09T03:09:33.772" v="7833" actId="2710"/>
          <ac:spMkLst>
            <pc:docMk/>
            <pc:sldMk cId="3986444052" sldId="266"/>
            <ac:spMk id="6" creationId="{0431620C-DD2D-11C8-070A-388E6F84A108}"/>
          </ac:spMkLst>
        </pc:spChg>
        <pc:picChg chg="add mod">
          <ac:chgData name="Ellie Bloomfield (2003965)" userId="4a362647-f180-45ee-999d-9b13eaf2b800" providerId="ADAL" clId="{56091551-8FD0-4A50-AD8B-87BE698A388E}" dt="2026-03-09T03:05:04.650" v="7523" actId="1076"/>
          <ac:picMkLst>
            <pc:docMk/>
            <pc:sldMk cId="3986444052" sldId="266"/>
            <ac:picMk id="7" creationId="{4A8757CE-749B-F80B-29F9-11EF7AC596C9}"/>
          </ac:picMkLst>
        </pc:picChg>
        <pc:picChg chg="add mod">
          <ac:chgData name="Ellie Bloomfield (2003965)" userId="4a362647-f180-45ee-999d-9b13eaf2b800" providerId="ADAL" clId="{56091551-8FD0-4A50-AD8B-87BE698A388E}" dt="2026-03-09T03:05:13.765" v="7525" actId="1076"/>
          <ac:picMkLst>
            <pc:docMk/>
            <pc:sldMk cId="3986444052" sldId="266"/>
            <ac:picMk id="8" creationId="{3210EB18-C45E-B9DE-90D0-7EFCFC6DA87F}"/>
          </ac:picMkLst>
        </pc:picChg>
      </pc:sldChg>
      <pc:sldChg chg="addSp modSp new mod modTransition setBg modNotesTx">
        <pc:chgData name="Ellie Bloomfield (2003965)" userId="4a362647-f180-45ee-999d-9b13eaf2b800" providerId="ADAL" clId="{56091551-8FD0-4A50-AD8B-87BE698A388E}" dt="2026-03-09T17:23:48.517" v="18338" actId="20577"/>
        <pc:sldMkLst>
          <pc:docMk/>
          <pc:sldMk cId="2286571414" sldId="267"/>
        </pc:sldMkLst>
        <pc:spChg chg="mod">
          <ac:chgData name="Ellie Bloomfield (2003965)" userId="4a362647-f180-45ee-999d-9b13eaf2b800" providerId="ADAL" clId="{56091551-8FD0-4A50-AD8B-87BE698A388E}" dt="2026-03-09T03:34:53.370" v="9172" actId="26606"/>
          <ac:spMkLst>
            <pc:docMk/>
            <pc:sldMk cId="2286571414" sldId="267"/>
            <ac:spMk id="2" creationId="{926DD185-96D7-38A5-A226-1CAC7F286486}"/>
          </ac:spMkLst>
        </pc:spChg>
        <pc:spChg chg="mod">
          <ac:chgData name="Ellie Bloomfield (2003965)" userId="4a362647-f180-45ee-999d-9b13eaf2b800" providerId="ADAL" clId="{56091551-8FD0-4A50-AD8B-87BE698A388E}" dt="2026-03-09T03:34:53.370" v="9172" actId="26606"/>
          <ac:spMkLst>
            <pc:docMk/>
            <pc:sldMk cId="2286571414" sldId="267"/>
            <ac:spMk id="3" creationId="{F530959B-B56E-DDA8-5654-9B87295B76E9}"/>
          </ac:spMkLst>
        </pc:spChg>
        <pc:spChg chg="add">
          <ac:chgData name="Ellie Bloomfield (2003965)" userId="4a362647-f180-45ee-999d-9b13eaf2b800" providerId="ADAL" clId="{56091551-8FD0-4A50-AD8B-87BE698A388E}" dt="2026-03-09T03:34:53.370" v="9172" actId="26606"/>
          <ac:spMkLst>
            <pc:docMk/>
            <pc:sldMk cId="2286571414" sldId="267"/>
            <ac:spMk id="9" creationId="{406BD704-01C2-4341-B99A-116CC7EC56EF}"/>
          </ac:spMkLst>
        </pc:spChg>
        <pc:spChg chg="add">
          <ac:chgData name="Ellie Bloomfield (2003965)" userId="4a362647-f180-45ee-999d-9b13eaf2b800" providerId="ADAL" clId="{56091551-8FD0-4A50-AD8B-87BE698A388E}" dt="2026-03-09T03:34:53.370" v="9172" actId="26606"/>
          <ac:spMkLst>
            <pc:docMk/>
            <pc:sldMk cId="2286571414" sldId="267"/>
            <ac:spMk id="11" creationId="{0225C01B-A296-4FAA-AA46-794F27DF6934}"/>
          </ac:spMkLst>
        </pc:spChg>
        <pc:picChg chg="add mod ord">
          <ac:chgData name="Ellie Bloomfield (2003965)" userId="4a362647-f180-45ee-999d-9b13eaf2b800" providerId="ADAL" clId="{56091551-8FD0-4A50-AD8B-87BE698A388E}" dt="2026-03-09T03:34:53.370" v="9172" actId="26606"/>
          <ac:picMkLst>
            <pc:docMk/>
            <pc:sldMk cId="2286571414" sldId="267"/>
            <ac:picMk id="4" creationId="{2887CC75-F315-1B7B-B4CC-B3BBBC4768AA}"/>
          </ac:picMkLst>
        </pc:picChg>
        <pc:cxnChg chg="add">
          <ac:chgData name="Ellie Bloomfield (2003965)" userId="4a362647-f180-45ee-999d-9b13eaf2b800" providerId="ADAL" clId="{56091551-8FD0-4A50-AD8B-87BE698A388E}" dt="2026-03-09T03:34:53.370" v="9172" actId="26606"/>
          <ac:cxnSpMkLst>
            <pc:docMk/>
            <pc:sldMk cId="2286571414" sldId="267"/>
            <ac:cxnSpMk id="13" creationId="{62713E66-598D-4B8A-9D2A-67C7AF46EF11}"/>
          </ac:cxnSpMkLst>
        </pc:cxnChg>
      </pc:sldChg>
      <pc:sldChg chg="addSp delSp modSp new mod modTransition">
        <pc:chgData name="Ellie Bloomfield (2003965)" userId="4a362647-f180-45ee-999d-9b13eaf2b800" providerId="ADAL" clId="{56091551-8FD0-4A50-AD8B-87BE698A388E}" dt="2026-03-09T16:10:53.574" v="16424" actId="478"/>
        <pc:sldMkLst>
          <pc:docMk/>
          <pc:sldMk cId="1002840841" sldId="268"/>
        </pc:sldMkLst>
        <pc:spChg chg="mod">
          <ac:chgData name="Ellie Bloomfield (2003965)" userId="4a362647-f180-45ee-999d-9b13eaf2b800" providerId="ADAL" clId="{56091551-8FD0-4A50-AD8B-87BE698A388E}" dt="2026-03-09T16:07:41.368" v="16349" actId="1076"/>
          <ac:spMkLst>
            <pc:docMk/>
            <pc:sldMk cId="1002840841" sldId="268"/>
            <ac:spMk id="2" creationId="{C9720DC7-0F41-657B-1739-0D8FF7682494}"/>
          </ac:spMkLst>
        </pc:spChg>
        <pc:spChg chg="del">
          <ac:chgData name="Ellie Bloomfield (2003965)" userId="4a362647-f180-45ee-999d-9b13eaf2b800" providerId="ADAL" clId="{56091551-8FD0-4A50-AD8B-87BE698A388E}" dt="2026-03-09T16:05:58.741" v="16327"/>
          <ac:spMkLst>
            <pc:docMk/>
            <pc:sldMk cId="1002840841" sldId="268"/>
            <ac:spMk id="3" creationId="{F017E448-A8D0-6A83-7FCD-DE2CEB2F0C86}"/>
          </ac:spMkLst>
        </pc:spChg>
        <pc:spChg chg="add del mod">
          <ac:chgData name="Ellie Bloomfield (2003965)" userId="4a362647-f180-45ee-999d-9b13eaf2b800" providerId="ADAL" clId="{56091551-8FD0-4A50-AD8B-87BE698A388E}" dt="2026-03-09T16:10:53.574" v="16424" actId="478"/>
          <ac:spMkLst>
            <pc:docMk/>
            <pc:sldMk cId="1002840841" sldId="268"/>
            <ac:spMk id="4" creationId="{DB35D8BA-3D5E-7A72-C600-167BB9BC11A9}"/>
          </ac:spMkLst>
        </pc:spChg>
        <pc:spChg chg="add del mod">
          <ac:chgData name="Ellie Bloomfield (2003965)" userId="4a362647-f180-45ee-999d-9b13eaf2b800" providerId="ADAL" clId="{56091551-8FD0-4A50-AD8B-87BE698A388E}" dt="2026-03-09T16:08:17.192" v="16357"/>
          <ac:spMkLst>
            <pc:docMk/>
            <pc:sldMk cId="1002840841" sldId="268"/>
            <ac:spMk id="5" creationId="{D81484B8-B538-A3D8-7DF1-95513B91521F}"/>
          </ac:spMkLst>
        </pc:spChg>
        <pc:spChg chg="add mod">
          <ac:chgData name="Ellie Bloomfield (2003965)" userId="4a362647-f180-45ee-999d-9b13eaf2b800" providerId="ADAL" clId="{56091551-8FD0-4A50-AD8B-87BE698A388E}" dt="2026-03-09T16:09:42.550" v="16390" actId="5793"/>
          <ac:spMkLst>
            <pc:docMk/>
            <pc:sldMk cId="1002840841" sldId="268"/>
            <ac:spMk id="6" creationId="{90B37035-C656-DD65-5C23-085537667030}"/>
          </ac:spMkLst>
        </pc:spChg>
      </pc:sldChg>
      <pc:sldChg chg="addSp delSp modSp new mod modTransition">
        <pc:chgData name="Ellie Bloomfield (2003965)" userId="4a362647-f180-45ee-999d-9b13eaf2b800" providerId="ADAL" clId="{56091551-8FD0-4A50-AD8B-87BE698A388E}" dt="2026-03-09T01:21:03.254" v="4695"/>
        <pc:sldMkLst>
          <pc:docMk/>
          <pc:sldMk cId="2732918970" sldId="269"/>
        </pc:sldMkLst>
        <pc:spChg chg="mod">
          <ac:chgData name="Ellie Bloomfield (2003965)" userId="4a362647-f180-45ee-999d-9b13eaf2b800" providerId="ADAL" clId="{56091551-8FD0-4A50-AD8B-87BE698A388E}" dt="2026-03-08T22:39:31.097" v="1069" actId="1076"/>
          <ac:spMkLst>
            <pc:docMk/>
            <pc:sldMk cId="2732918970" sldId="269"/>
            <ac:spMk id="2" creationId="{4528B4F6-9AE3-0F20-0DAC-396C86E3397A}"/>
          </ac:spMkLst>
        </pc:spChg>
        <pc:spChg chg="del mod">
          <ac:chgData name="Ellie Bloomfield (2003965)" userId="4a362647-f180-45ee-999d-9b13eaf2b800" providerId="ADAL" clId="{56091551-8FD0-4A50-AD8B-87BE698A388E}" dt="2026-03-08T22:38:39.076" v="995" actId="478"/>
          <ac:spMkLst>
            <pc:docMk/>
            <pc:sldMk cId="2732918970" sldId="269"/>
            <ac:spMk id="3" creationId="{D9562CC3-1C6A-9C15-BDB4-E0C1169A78F9}"/>
          </ac:spMkLst>
        </pc:spChg>
        <pc:spChg chg="add mod">
          <ac:chgData name="Ellie Bloomfield (2003965)" userId="4a362647-f180-45ee-999d-9b13eaf2b800" providerId="ADAL" clId="{56091551-8FD0-4A50-AD8B-87BE698A388E}" dt="2026-03-08T22:40:03.049" v="1073" actId="208"/>
          <ac:spMkLst>
            <pc:docMk/>
            <pc:sldMk cId="2732918970" sldId="269"/>
            <ac:spMk id="4" creationId="{5CB84D5D-7386-0DE9-8EC9-A0E10A63F01A}"/>
          </ac:spMkLst>
        </pc:spChg>
        <pc:picChg chg="add mod">
          <ac:chgData name="Ellie Bloomfield (2003965)" userId="4a362647-f180-45ee-999d-9b13eaf2b800" providerId="ADAL" clId="{56091551-8FD0-4A50-AD8B-87BE698A388E}" dt="2026-03-08T22:40:54.854" v="1087" actId="1076"/>
          <ac:picMkLst>
            <pc:docMk/>
            <pc:sldMk cId="2732918970" sldId="269"/>
            <ac:picMk id="5" creationId="{2FDAC7EA-6D59-E260-05ED-98E240442E3C}"/>
          </ac:picMkLst>
        </pc:picChg>
        <pc:picChg chg="add mod">
          <ac:chgData name="Ellie Bloomfield (2003965)" userId="4a362647-f180-45ee-999d-9b13eaf2b800" providerId="ADAL" clId="{56091551-8FD0-4A50-AD8B-87BE698A388E}" dt="2026-03-08T22:40:35.374" v="1084" actId="1076"/>
          <ac:picMkLst>
            <pc:docMk/>
            <pc:sldMk cId="2732918970" sldId="269"/>
            <ac:picMk id="6" creationId="{9CB681B3-3DC6-83A4-F648-CF3A002026E9}"/>
          </ac:picMkLst>
        </pc:picChg>
        <pc:picChg chg="add mod">
          <ac:chgData name="Ellie Bloomfield (2003965)" userId="4a362647-f180-45ee-999d-9b13eaf2b800" providerId="ADAL" clId="{56091551-8FD0-4A50-AD8B-87BE698A388E}" dt="2026-03-08T22:40:27.385" v="1081" actId="1076"/>
          <ac:picMkLst>
            <pc:docMk/>
            <pc:sldMk cId="2732918970" sldId="269"/>
            <ac:picMk id="7" creationId="{E1B5C1EB-F31B-D742-D796-B3E9E5B495F3}"/>
          </ac:picMkLst>
        </pc:picChg>
        <pc:picChg chg="add mod ord">
          <ac:chgData name="Ellie Bloomfield (2003965)" userId="4a362647-f180-45ee-999d-9b13eaf2b800" providerId="ADAL" clId="{56091551-8FD0-4A50-AD8B-87BE698A388E}" dt="2026-03-08T22:40:47.345" v="1086" actId="166"/>
          <ac:picMkLst>
            <pc:docMk/>
            <pc:sldMk cId="2732918970" sldId="269"/>
            <ac:picMk id="8" creationId="{721864DB-F2B5-B88F-4BC5-ABAF9AA6C69E}"/>
          </ac:picMkLst>
        </pc:picChg>
      </pc:sldChg>
      <pc:sldChg chg="addSp modSp new mod modTransition modNotesTx">
        <pc:chgData name="Ellie Bloomfield (2003965)" userId="4a362647-f180-45ee-999d-9b13eaf2b800" providerId="ADAL" clId="{56091551-8FD0-4A50-AD8B-87BE698A388E}" dt="2026-03-09T15:11:58.901" v="12128" actId="20577"/>
        <pc:sldMkLst>
          <pc:docMk/>
          <pc:sldMk cId="1071911653" sldId="270"/>
        </pc:sldMkLst>
        <pc:spChg chg="mod">
          <ac:chgData name="Ellie Bloomfield (2003965)" userId="4a362647-f180-45ee-999d-9b13eaf2b800" providerId="ADAL" clId="{56091551-8FD0-4A50-AD8B-87BE698A388E}" dt="2026-03-08T23:45:09.925" v="1407" actId="20577"/>
          <ac:spMkLst>
            <pc:docMk/>
            <pc:sldMk cId="1071911653" sldId="270"/>
            <ac:spMk id="2" creationId="{3F2D05AD-E290-6F4D-DEE7-86559796CA19}"/>
          </ac:spMkLst>
        </pc:spChg>
        <pc:spChg chg="mod">
          <ac:chgData name="Ellie Bloomfield (2003965)" userId="4a362647-f180-45ee-999d-9b13eaf2b800" providerId="ADAL" clId="{56091551-8FD0-4A50-AD8B-87BE698A388E}" dt="2026-03-09T15:01:20.279" v="11324" actId="20577"/>
          <ac:spMkLst>
            <pc:docMk/>
            <pc:sldMk cId="1071911653" sldId="270"/>
            <ac:spMk id="3" creationId="{8C40BAB8-BD20-6148-B857-A5221D7E6FC8}"/>
          </ac:spMkLst>
        </pc:spChg>
        <pc:picChg chg="add mod">
          <ac:chgData name="Ellie Bloomfield (2003965)" userId="4a362647-f180-45ee-999d-9b13eaf2b800" providerId="ADAL" clId="{56091551-8FD0-4A50-AD8B-87BE698A388E}" dt="2026-03-08T23:45:52.412" v="1414" actId="1076"/>
          <ac:picMkLst>
            <pc:docMk/>
            <pc:sldMk cId="1071911653" sldId="270"/>
            <ac:picMk id="4" creationId="{C5121BF5-E720-DDCB-D81B-C2A347D6E0B6}"/>
          </ac:picMkLst>
        </pc:picChg>
      </pc:sldChg>
      <pc:sldChg chg="addSp delSp modSp new mod modTransition modNotesTx">
        <pc:chgData name="Ellie Bloomfield (2003965)" userId="4a362647-f180-45ee-999d-9b13eaf2b800" providerId="ADAL" clId="{56091551-8FD0-4A50-AD8B-87BE698A388E}" dt="2026-03-09T15:22:17.107" v="13145" actId="20577"/>
        <pc:sldMkLst>
          <pc:docMk/>
          <pc:sldMk cId="1844192372" sldId="271"/>
        </pc:sldMkLst>
        <pc:spChg chg="mod">
          <ac:chgData name="Ellie Bloomfield (2003965)" userId="4a362647-f180-45ee-999d-9b13eaf2b800" providerId="ADAL" clId="{56091551-8FD0-4A50-AD8B-87BE698A388E}" dt="2026-03-08T23:59:05.304" v="1665" actId="5793"/>
          <ac:spMkLst>
            <pc:docMk/>
            <pc:sldMk cId="1844192372" sldId="271"/>
            <ac:spMk id="2" creationId="{3A85F773-6F9E-AEEA-F061-FBCAFD1F857B}"/>
          </ac:spMkLst>
        </pc:spChg>
        <pc:spChg chg="del">
          <ac:chgData name="Ellie Bloomfield (2003965)" userId="4a362647-f180-45ee-999d-9b13eaf2b800" providerId="ADAL" clId="{56091551-8FD0-4A50-AD8B-87BE698A388E}" dt="2026-03-08T23:59:49.042" v="1666"/>
          <ac:spMkLst>
            <pc:docMk/>
            <pc:sldMk cId="1844192372" sldId="271"/>
            <ac:spMk id="3" creationId="{5B20E94B-F1DC-3DE5-D633-217692B5D27F}"/>
          </ac:spMkLst>
        </pc:spChg>
        <pc:spChg chg="add mod">
          <ac:chgData name="Ellie Bloomfield (2003965)" userId="4a362647-f180-45ee-999d-9b13eaf2b800" providerId="ADAL" clId="{56091551-8FD0-4A50-AD8B-87BE698A388E}" dt="2026-03-09T15:12:54.444" v="12152" actId="20577"/>
          <ac:spMkLst>
            <pc:docMk/>
            <pc:sldMk cId="1844192372" sldId="271"/>
            <ac:spMk id="5" creationId="{D6A3ABD9-F57A-9599-50DA-63D85262AE5E}"/>
          </ac:spMkLst>
        </pc:spChg>
        <pc:spChg chg="add mod">
          <ac:chgData name="Ellie Bloomfield (2003965)" userId="4a362647-f180-45ee-999d-9b13eaf2b800" providerId="ADAL" clId="{56091551-8FD0-4A50-AD8B-87BE698A388E}" dt="2026-03-09T00:03:48.754" v="1952" actId="1076"/>
          <ac:spMkLst>
            <pc:docMk/>
            <pc:sldMk cId="1844192372" sldId="271"/>
            <ac:spMk id="6" creationId="{D4A827D6-BC5D-9833-037E-47B9F701E2B9}"/>
          </ac:spMkLst>
        </pc:spChg>
        <pc:picChg chg="add mod">
          <ac:chgData name="Ellie Bloomfield (2003965)" userId="4a362647-f180-45ee-999d-9b13eaf2b800" providerId="ADAL" clId="{56091551-8FD0-4A50-AD8B-87BE698A388E}" dt="2026-03-09T00:00:29.618" v="1674" actId="1076"/>
          <ac:picMkLst>
            <pc:docMk/>
            <pc:sldMk cId="1844192372" sldId="271"/>
            <ac:picMk id="4" creationId="{C88F3331-69E1-0F6E-2346-086ACFC598C1}"/>
          </ac:picMkLst>
        </pc:picChg>
      </pc:sldChg>
      <pc:sldChg chg="addSp delSp modSp new mod modTransition setBg modNotesTx">
        <pc:chgData name="Ellie Bloomfield (2003965)" userId="4a362647-f180-45ee-999d-9b13eaf2b800" providerId="ADAL" clId="{56091551-8FD0-4A50-AD8B-87BE698A388E}" dt="2026-03-09T15:45:36.973" v="14938"/>
        <pc:sldMkLst>
          <pc:docMk/>
          <pc:sldMk cId="3432700368" sldId="272"/>
        </pc:sldMkLst>
        <pc:spChg chg="mod">
          <ac:chgData name="Ellie Bloomfield (2003965)" userId="4a362647-f180-45ee-999d-9b13eaf2b800" providerId="ADAL" clId="{56091551-8FD0-4A50-AD8B-87BE698A388E}" dt="2026-03-09T00:30:18.409" v="3297" actId="26606"/>
          <ac:spMkLst>
            <pc:docMk/>
            <pc:sldMk cId="3432700368" sldId="272"/>
            <ac:spMk id="2" creationId="{4DFCCF82-6E0A-5B6F-64AB-BD358F0CE6D9}"/>
          </ac:spMkLst>
        </pc:spChg>
        <pc:spChg chg="del mod ord">
          <ac:chgData name="Ellie Bloomfield (2003965)" userId="4a362647-f180-45ee-999d-9b13eaf2b800" providerId="ADAL" clId="{56091551-8FD0-4A50-AD8B-87BE698A388E}" dt="2026-03-09T01:26:33.561" v="5135" actId="478"/>
          <ac:spMkLst>
            <pc:docMk/>
            <pc:sldMk cId="3432700368" sldId="272"/>
            <ac:spMk id="3" creationId="{E414B723-EC2D-18A2-267E-6720D06B92F2}"/>
          </ac:spMkLst>
        </pc:spChg>
        <pc:spChg chg="add del mod">
          <ac:chgData name="Ellie Bloomfield (2003965)" userId="4a362647-f180-45ee-999d-9b13eaf2b800" providerId="ADAL" clId="{56091551-8FD0-4A50-AD8B-87BE698A388E}" dt="2026-03-09T01:27:18.108" v="5156" actId="478"/>
          <ac:spMkLst>
            <pc:docMk/>
            <pc:sldMk cId="3432700368" sldId="272"/>
            <ac:spMk id="5" creationId="{BD501601-907E-0CC3-9930-E0E265D764D0}"/>
          </ac:spMkLst>
        </pc:spChg>
        <pc:spChg chg="add mod">
          <ac:chgData name="Ellie Bloomfield (2003965)" userId="4a362647-f180-45ee-999d-9b13eaf2b800" providerId="ADAL" clId="{56091551-8FD0-4A50-AD8B-87BE698A388E}" dt="2026-03-09T15:37:32.909" v="14612" actId="20577"/>
          <ac:spMkLst>
            <pc:docMk/>
            <pc:sldMk cId="3432700368" sldId="272"/>
            <ac:spMk id="7" creationId="{03DE97E1-ECE9-751B-8765-A61C91B32BC9}"/>
          </ac:spMkLst>
        </pc:spChg>
        <pc:spChg chg="add">
          <ac:chgData name="Ellie Bloomfield (2003965)" userId="4a362647-f180-45ee-999d-9b13eaf2b800" providerId="ADAL" clId="{56091551-8FD0-4A50-AD8B-87BE698A388E}" dt="2026-03-09T00:30:18.409" v="3297" actId="26606"/>
          <ac:spMkLst>
            <pc:docMk/>
            <pc:sldMk cId="3432700368" sldId="272"/>
            <ac:spMk id="9" creationId="{063F27BC-7079-4FF7-8F7C-ABC82FA3C247}"/>
          </ac:spMkLst>
        </pc:spChg>
        <pc:picChg chg="add mod">
          <ac:chgData name="Ellie Bloomfield (2003965)" userId="4a362647-f180-45ee-999d-9b13eaf2b800" providerId="ADAL" clId="{56091551-8FD0-4A50-AD8B-87BE698A388E}" dt="2026-03-09T01:27:37.540" v="5160" actId="1076"/>
          <ac:picMkLst>
            <pc:docMk/>
            <pc:sldMk cId="3432700368" sldId="272"/>
            <ac:picMk id="4" creationId="{537F4196-4E77-F786-F2E6-BB1744E8A3DD}"/>
          </ac:picMkLst>
        </pc:picChg>
        <pc:cxnChg chg="add">
          <ac:chgData name="Ellie Bloomfield (2003965)" userId="4a362647-f180-45ee-999d-9b13eaf2b800" providerId="ADAL" clId="{56091551-8FD0-4A50-AD8B-87BE698A388E}" dt="2026-03-09T00:30:18.409" v="3297" actId="26606"/>
          <ac:cxnSpMkLst>
            <pc:docMk/>
            <pc:sldMk cId="3432700368" sldId="272"/>
            <ac:cxnSpMk id="11" creationId="{40BBF191-9CC8-4313-B1CA-8DF1A53AE4F9}"/>
          </ac:cxnSpMkLst>
        </pc:cxnChg>
      </pc:sldChg>
      <pc:sldChg chg="addSp modSp new mod modTransition modNotesTx">
        <pc:chgData name="Ellie Bloomfield (2003965)" userId="4a362647-f180-45ee-999d-9b13eaf2b800" providerId="ADAL" clId="{56091551-8FD0-4A50-AD8B-87BE698A388E}" dt="2026-03-09T15:46:41.845" v="14971" actId="20577"/>
        <pc:sldMkLst>
          <pc:docMk/>
          <pc:sldMk cId="1424007040" sldId="273"/>
        </pc:sldMkLst>
        <pc:spChg chg="mod">
          <ac:chgData name="Ellie Bloomfield (2003965)" userId="4a362647-f180-45ee-999d-9b13eaf2b800" providerId="ADAL" clId="{56091551-8FD0-4A50-AD8B-87BE698A388E}" dt="2026-03-09T00:32:23.855" v="3416" actId="20577"/>
          <ac:spMkLst>
            <pc:docMk/>
            <pc:sldMk cId="1424007040" sldId="273"/>
            <ac:spMk id="2" creationId="{92D56AB4-C31D-FBCA-4A1E-3B1E367327A9}"/>
          </ac:spMkLst>
        </pc:spChg>
        <pc:spChg chg="mod">
          <ac:chgData name="Ellie Bloomfield (2003965)" userId="4a362647-f180-45ee-999d-9b13eaf2b800" providerId="ADAL" clId="{56091551-8FD0-4A50-AD8B-87BE698A388E}" dt="2026-03-09T00:53:02.577" v="3870" actId="313"/>
          <ac:spMkLst>
            <pc:docMk/>
            <pc:sldMk cId="1424007040" sldId="273"/>
            <ac:spMk id="3" creationId="{B03CF1B4-06C9-62C0-ECA8-C6FC29510548}"/>
          </ac:spMkLst>
        </pc:spChg>
        <pc:picChg chg="add mod">
          <ac:chgData name="Ellie Bloomfield (2003965)" userId="4a362647-f180-45ee-999d-9b13eaf2b800" providerId="ADAL" clId="{56091551-8FD0-4A50-AD8B-87BE698A388E}" dt="2026-03-09T00:53:29.645" v="3873" actId="1076"/>
          <ac:picMkLst>
            <pc:docMk/>
            <pc:sldMk cId="1424007040" sldId="273"/>
            <ac:picMk id="4" creationId="{4BA1ABC1-BDCD-1F00-12C9-623AC858DDCE}"/>
          </ac:picMkLst>
        </pc:picChg>
      </pc:sldChg>
      <pc:sldChg chg="addSp modSp new mod modTransition modNotesTx">
        <pc:chgData name="Ellie Bloomfield (2003965)" userId="4a362647-f180-45ee-999d-9b13eaf2b800" providerId="ADAL" clId="{56091551-8FD0-4A50-AD8B-87BE698A388E}" dt="2026-03-09T15:48:47.042" v="14979"/>
        <pc:sldMkLst>
          <pc:docMk/>
          <pc:sldMk cId="3028198458" sldId="274"/>
        </pc:sldMkLst>
        <pc:spChg chg="mod">
          <ac:chgData name="Ellie Bloomfield (2003965)" userId="4a362647-f180-45ee-999d-9b13eaf2b800" providerId="ADAL" clId="{56091551-8FD0-4A50-AD8B-87BE698A388E}" dt="2026-03-09T00:54:57.348" v="3893" actId="5793"/>
          <ac:spMkLst>
            <pc:docMk/>
            <pc:sldMk cId="3028198458" sldId="274"/>
            <ac:spMk id="2" creationId="{CBF5FBA2-6547-065A-4582-1520E3FE77CA}"/>
          </ac:spMkLst>
        </pc:spChg>
        <pc:spChg chg="mod">
          <ac:chgData name="Ellie Bloomfield (2003965)" userId="4a362647-f180-45ee-999d-9b13eaf2b800" providerId="ADAL" clId="{56091551-8FD0-4A50-AD8B-87BE698A388E}" dt="2026-03-09T00:58:16.677" v="4245" actId="14100"/>
          <ac:spMkLst>
            <pc:docMk/>
            <pc:sldMk cId="3028198458" sldId="274"/>
            <ac:spMk id="3" creationId="{740C1403-4507-144B-56CA-70679307A53D}"/>
          </ac:spMkLst>
        </pc:spChg>
        <pc:spChg chg="add mod">
          <ac:chgData name="Ellie Bloomfield (2003965)" userId="4a362647-f180-45ee-999d-9b13eaf2b800" providerId="ADAL" clId="{56091551-8FD0-4A50-AD8B-87BE698A388E}" dt="2026-03-09T01:13:49.074" v="4530" actId="20577"/>
          <ac:spMkLst>
            <pc:docMk/>
            <pc:sldMk cId="3028198458" sldId="274"/>
            <ac:spMk id="4" creationId="{3815D1F8-B572-2AB8-44E9-D7EFC41D1B6E}"/>
          </ac:spMkLst>
        </pc:spChg>
        <pc:picChg chg="add mod">
          <ac:chgData name="Ellie Bloomfield (2003965)" userId="4a362647-f180-45ee-999d-9b13eaf2b800" providerId="ADAL" clId="{56091551-8FD0-4A50-AD8B-87BE698A388E}" dt="2026-03-09T01:14:05.647" v="4535" actId="1076"/>
          <ac:picMkLst>
            <pc:docMk/>
            <pc:sldMk cId="3028198458" sldId="274"/>
            <ac:picMk id="5" creationId="{0648DAE3-2F33-D7BE-CB1C-47FF9F12C2D4}"/>
          </ac:picMkLst>
        </pc:picChg>
      </pc:sldChg>
      <pc:sldChg chg="addSp modSp new mod modTransition modNotesTx">
        <pc:chgData name="Ellie Bloomfield (2003965)" userId="4a362647-f180-45ee-999d-9b13eaf2b800" providerId="ADAL" clId="{56091551-8FD0-4A50-AD8B-87BE698A388E}" dt="2026-03-09T16:03:24.991" v="16323" actId="113"/>
        <pc:sldMkLst>
          <pc:docMk/>
          <pc:sldMk cId="2772914906" sldId="275"/>
        </pc:sldMkLst>
        <pc:spChg chg="mod">
          <ac:chgData name="Ellie Bloomfield (2003965)" userId="4a362647-f180-45ee-999d-9b13eaf2b800" providerId="ADAL" clId="{56091551-8FD0-4A50-AD8B-87BE698A388E}" dt="2026-03-09T03:28:04.057" v="8654" actId="14100"/>
          <ac:spMkLst>
            <pc:docMk/>
            <pc:sldMk cId="2772914906" sldId="275"/>
            <ac:spMk id="2" creationId="{9900576F-D33D-ECDC-73E0-75F3E07E73AA}"/>
          </ac:spMkLst>
        </pc:spChg>
        <pc:spChg chg="mod">
          <ac:chgData name="Ellie Bloomfield (2003965)" userId="4a362647-f180-45ee-999d-9b13eaf2b800" providerId="ADAL" clId="{56091551-8FD0-4A50-AD8B-87BE698A388E}" dt="2026-03-09T03:28:35.288" v="8659" actId="14100"/>
          <ac:spMkLst>
            <pc:docMk/>
            <pc:sldMk cId="2772914906" sldId="275"/>
            <ac:spMk id="3" creationId="{F086CAA6-1CA1-323F-8D91-AFD4C73D1B9A}"/>
          </ac:spMkLst>
        </pc:spChg>
        <pc:spChg chg="add mod">
          <ac:chgData name="Ellie Bloomfield (2003965)" userId="4a362647-f180-45ee-999d-9b13eaf2b800" providerId="ADAL" clId="{56091551-8FD0-4A50-AD8B-87BE698A388E}" dt="2026-03-09T03:29:34.151" v="8727" actId="2710"/>
          <ac:spMkLst>
            <pc:docMk/>
            <pc:sldMk cId="2772914906" sldId="275"/>
            <ac:spMk id="4" creationId="{DE0EF9E5-DCCD-E8E9-ABF2-3D4F4DC056B3}"/>
          </ac:spMkLst>
        </pc:spChg>
        <pc:spChg chg="add mod">
          <ac:chgData name="Ellie Bloomfield (2003965)" userId="4a362647-f180-45ee-999d-9b13eaf2b800" providerId="ADAL" clId="{56091551-8FD0-4A50-AD8B-87BE698A388E}" dt="2026-03-09T03:31:03.855" v="8863" actId="1076"/>
          <ac:spMkLst>
            <pc:docMk/>
            <pc:sldMk cId="2772914906" sldId="275"/>
            <ac:spMk id="5" creationId="{1515DD52-3956-11E5-4B1F-876E2DF40101}"/>
          </ac:spMkLst>
        </pc:spChg>
        <pc:picChg chg="add mod">
          <ac:chgData name="Ellie Bloomfield (2003965)" userId="4a362647-f180-45ee-999d-9b13eaf2b800" providerId="ADAL" clId="{56091551-8FD0-4A50-AD8B-87BE698A388E}" dt="2026-03-09T03:31:28.708" v="8868" actId="14100"/>
          <ac:picMkLst>
            <pc:docMk/>
            <pc:sldMk cId="2772914906" sldId="275"/>
            <ac:picMk id="6" creationId="{EAC852CC-88EB-8458-B3A3-E8B86237C133}"/>
          </ac:picMkLst>
        </pc:picChg>
        <pc:picChg chg="add mod">
          <ac:chgData name="Ellie Bloomfield (2003965)" userId="4a362647-f180-45ee-999d-9b13eaf2b800" providerId="ADAL" clId="{56091551-8FD0-4A50-AD8B-87BE698A388E}" dt="2026-03-09T03:31:36.199" v="8870" actId="1076"/>
          <ac:picMkLst>
            <pc:docMk/>
            <pc:sldMk cId="2772914906" sldId="275"/>
            <ac:picMk id="7" creationId="{E350FB03-0DEA-C310-CDF0-1D4F0DDE1E4B}"/>
          </ac:picMkLst>
        </pc:picChg>
      </pc:sldChg>
      <pc:sldChg chg="modSp new del mod modTransition">
        <pc:chgData name="Ellie Bloomfield (2003965)" userId="4a362647-f180-45ee-999d-9b13eaf2b800" providerId="ADAL" clId="{56091551-8FD0-4A50-AD8B-87BE698A388E}" dt="2026-03-09T03:15:11.418" v="8198" actId="47"/>
        <pc:sldMkLst>
          <pc:docMk/>
          <pc:sldMk cId="4281609991" sldId="276"/>
        </pc:sldMkLst>
        <pc:spChg chg="mod">
          <ac:chgData name="Ellie Bloomfield (2003965)" userId="4a362647-f180-45ee-999d-9b13eaf2b800" providerId="ADAL" clId="{56091551-8FD0-4A50-AD8B-87BE698A388E}" dt="2026-03-09T01:16:09.275" v="4621" actId="20577"/>
          <ac:spMkLst>
            <pc:docMk/>
            <pc:sldMk cId="4281609991" sldId="276"/>
            <ac:spMk id="2" creationId="{FF477853-1C3B-380D-57DE-4E34F1483C92}"/>
          </ac:spMkLst>
        </pc:spChg>
      </pc:sldChg>
      <pc:sldChg chg="addSp delSp modSp new del mod">
        <pc:chgData name="Ellie Bloomfield (2003965)" userId="4a362647-f180-45ee-999d-9b13eaf2b800" providerId="ADAL" clId="{56091551-8FD0-4A50-AD8B-87BE698A388E}" dt="2026-03-09T02:20:13.636" v="5981" actId="47"/>
        <pc:sldMkLst>
          <pc:docMk/>
          <pc:sldMk cId="251316576" sldId="277"/>
        </pc:sldMkLst>
        <pc:spChg chg="mod">
          <ac:chgData name="Ellie Bloomfield (2003965)" userId="4a362647-f180-45ee-999d-9b13eaf2b800" providerId="ADAL" clId="{56091551-8FD0-4A50-AD8B-87BE698A388E}" dt="2026-03-09T02:18:06.339" v="5965" actId="1076"/>
          <ac:spMkLst>
            <pc:docMk/>
            <pc:sldMk cId="251316576" sldId="277"/>
            <ac:spMk id="2" creationId="{FD3E94D8-0B8B-E90D-348C-0681DD7DEC47}"/>
          </ac:spMkLst>
        </pc:spChg>
        <pc:spChg chg="del">
          <ac:chgData name="Ellie Bloomfield (2003965)" userId="4a362647-f180-45ee-999d-9b13eaf2b800" providerId="ADAL" clId="{56091551-8FD0-4A50-AD8B-87BE698A388E}" dt="2026-03-09T02:18:28.173" v="5971" actId="478"/>
          <ac:spMkLst>
            <pc:docMk/>
            <pc:sldMk cId="251316576" sldId="277"/>
            <ac:spMk id="3" creationId="{6A42722A-7E33-1075-9CB7-DDC1ACF3A7C3}"/>
          </ac:spMkLst>
        </pc:spChg>
        <pc:spChg chg="add mod">
          <ac:chgData name="Ellie Bloomfield (2003965)" userId="4a362647-f180-45ee-999d-9b13eaf2b800" providerId="ADAL" clId="{56091551-8FD0-4A50-AD8B-87BE698A388E}" dt="2026-03-09T02:18:43.947" v="5975" actId="1076"/>
          <ac:spMkLst>
            <pc:docMk/>
            <pc:sldMk cId="251316576" sldId="277"/>
            <ac:spMk id="5" creationId="{4A7DEFF0-B79A-54D5-3E36-508C1C0E8F82}"/>
          </ac:spMkLst>
        </pc:spChg>
        <pc:spChg chg="add mod">
          <ac:chgData name="Ellie Bloomfield (2003965)" userId="4a362647-f180-45ee-999d-9b13eaf2b800" providerId="ADAL" clId="{56091551-8FD0-4A50-AD8B-87BE698A388E}" dt="2026-03-09T02:19:03.448" v="5978" actId="1076"/>
          <ac:spMkLst>
            <pc:docMk/>
            <pc:sldMk cId="251316576" sldId="277"/>
            <ac:spMk id="6" creationId="{076B0C48-12EE-A2C9-3108-CA84EB7B4065}"/>
          </ac:spMkLst>
        </pc:spChg>
        <pc:spChg chg="add del mod">
          <ac:chgData name="Ellie Bloomfield (2003965)" userId="4a362647-f180-45ee-999d-9b13eaf2b800" providerId="ADAL" clId="{56091551-8FD0-4A50-AD8B-87BE698A388E}" dt="2026-03-09T02:20:11.587" v="5980"/>
          <ac:spMkLst>
            <pc:docMk/>
            <pc:sldMk cId="251316576" sldId="277"/>
            <ac:spMk id="7" creationId="{DB936C45-6B9C-24C3-316F-A0EE9504C44F}"/>
          </ac:spMkLst>
        </pc:spChg>
        <pc:picChg chg="add mod">
          <ac:chgData name="Ellie Bloomfield (2003965)" userId="4a362647-f180-45ee-999d-9b13eaf2b800" providerId="ADAL" clId="{56091551-8FD0-4A50-AD8B-87BE698A388E}" dt="2026-03-09T02:18:25.985" v="5970" actId="1076"/>
          <ac:picMkLst>
            <pc:docMk/>
            <pc:sldMk cId="251316576" sldId="277"/>
            <ac:picMk id="4" creationId="{397DE66D-EB3F-82FC-3821-7809310589EC}"/>
          </ac:picMkLst>
        </pc:picChg>
      </pc:sldChg>
      <pc:sldChg chg="addSp delSp modSp new mod modTransition modNotesTx">
        <pc:chgData name="Ellie Bloomfield (2003965)" userId="4a362647-f180-45ee-999d-9b13eaf2b800" providerId="ADAL" clId="{56091551-8FD0-4A50-AD8B-87BE698A388E}" dt="2026-03-09T17:21:54.014" v="18302" actId="20577"/>
        <pc:sldMkLst>
          <pc:docMk/>
          <pc:sldMk cId="1867040685" sldId="277"/>
        </pc:sldMkLst>
        <pc:spChg chg="del">
          <ac:chgData name="Ellie Bloomfield (2003965)" userId="4a362647-f180-45ee-999d-9b13eaf2b800" providerId="ADAL" clId="{56091551-8FD0-4A50-AD8B-87BE698A388E}" dt="2026-03-09T03:06:06.987" v="7529" actId="478"/>
          <ac:spMkLst>
            <pc:docMk/>
            <pc:sldMk cId="1867040685" sldId="277"/>
            <ac:spMk id="2" creationId="{31134022-37B7-C041-BBCC-B803CCF76F8D}"/>
          </ac:spMkLst>
        </pc:spChg>
        <pc:spChg chg="del">
          <ac:chgData name="Ellie Bloomfield (2003965)" userId="4a362647-f180-45ee-999d-9b13eaf2b800" providerId="ADAL" clId="{56091551-8FD0-4A50-AD8B-87BE698A388E}" dt="2026-03-09T03:06:09.648" v="7530" actId="478"/>
          <ac:spMkLst>
            <pc:docMk/>
            <pc:sldMk cId="1867040685" sldId="277"/>
            <ac:spMk id="3" creationId="{5E1DFD62-5A8D-82C3-1842-7CD6856D55E3}"/>
          </ac:spMkLst>
        </pc:spChg>
        <pc:spChg chg="add mod">
          <ac:chgData name="Ellie Bloomfield (2003965)" userId="4a362647-f180-45ee-999d-9b13eaf2b800" providerId="ADAL" clId="{56091551-8FD0-4A50-AD8B-87BE698A388E}" dt="2026-03-09T03:14:09.891" v="8189" actId="1076"/>
          <ac:spMkLst>
            <pc:docMk/>
            <pc:sldMk cId="1867040685" sldId="277"/>
            <ac:spMk id="4" creationId="{3FC10FC6-28F0-1859-97A1-F45F1DAB0ACA}"/>
          </ac:spMkLst>
        </pc:spChg>
        <pc:spChg chg="add mod">
          <ac:chgData name="Ellie Bloomfield (2003965)" userId="4a362647-f180-45ee-999d-9b13eaf2b800" providerId="ADAL" clId="{56091551-8FD0-4A50-AD8B-87BE698A388E}" dt="2026-03-09T03:14:19.789" v="8190" actId="1076"/>
          <ac:spMkLst>
            <pc:docMk/>
            <pc:sldMk cId="1867040685" sldId="277"/>
            <ac:spMk id="5" creationId="{588FA256-5B81-0C2D-110D-410176B62CF3}"/>
          </ac:spMkLst>
        </pc:spChg>
        <pc:spChg chg="add mod">
          <ac:chgData name="Ellie Bloomfield (2003965)" userId="4a362647-f180-45ee-999d-9b13eaf2b800" providerId="ADAL" clId="{56091551-8FD0-4A50-AD8B-87BE698A388E}" dt="2026-03-09T03:14:25.846" v="8191" actId="14100"/>
          <ac:spMkLst>
            <pc:docMk/>
            <pc:sldMk cId="1867040685" sldId="277"/>
            <ac:spMk id="6" creationId="{3A9FA12F-D947-C63B-F942-C59415828AE5}"/>
          </ac:spMkLst>
        </pc:spChg>
        <pc:spChg chg="add mod">
          <ac:chgData name="Ellie Bloomfield (2003965)" userId="4a362647-f180-45ee-999d-9b13eaf2b800" providerId="ADAL" clId="{56091551-8FD0-4A50-AD8B-87BE698A388E}" dt="2026-03-09T03:14:40.803" v="8193" actId="1076"/>
          <ac:spMkLst>
            <pc:docMk/>
            <pc:sldMk cId="1867040685" sldId="277"/>
            <ac:spMk id="7" creationId="{BB44E45F-6933-75DF-93BB-00342CCBC1CC}"/>
          </ac:spMkLst>
        </pc:spChg>
        <pc:picChg chg="add mod">
          <ac:chgData name="Ellie Bloomfield (2003965)" userId="4a362647-f180-45ee-999d-9b13eaf2b800" providerId="ADAL" clId="{56091551-8FD0-4A50-AD8B-87BE698A388E}" dt="2026-03-09T03:14:57.879" v="8197" actId="1076"/>
          <ac:picMkLst>
            <pc:docMk/>
            <pc:sldMk cId="1867040685" sldId="277"/>
            <ac:picMk id="8" creationId="{2C711E42-3643-7236-DEDC-655D80B23A42}"/>
          </ac:picMkLst>
        </pc:picChg>
        <pc:picChg chg="add mod">
          <ac:chgData name="Ellie Bloomfield (2003965)" userId="4a362647-f180-45ee-999d-9b13eaf2b800" providerId="ADAL" clId="{56091551-8FD0-4A50-AD8B-87BE698A388E}" dt="2026-03-09T03:14:55.823" v="8196" actId="1076"/>
          <ac:picMkLst>
            <pc:docMk/>
            <pc:sldMk cId="1867040685" sldId="277"/>
            <ac:picMk id="9" creationId="{496AE807-251A-357D-33C0-1EC93325AE54}"/>
          </ac:picMkLst>
        </pc:picChg>
      </pc:sldChg>
      <pc:sldChg chg="modSp new mod">
        <pc:chgData name="Ellie Bloomfield (2003965)" userId="4a362647-f180-45ee-999d-9b13eaf2b800" providerId="ADAL" clId="{56091551-8FD0-4A50-AD8B-87BE698A388E}" dt="2026-03-09T16:11:12.362" v="16428" actId="1076"/>
        <pc:sldMkLst>
          <pc:docMk/>
          <pc:sldMk cId="2441752746" sldId="278"/>
        </pc:sldMkLst>
        <pc:spChg chg="mod">
          <ac:chgData name="Ellie Bloomfield (2003965)" userId="4a362647-f180-45ee-999d-9b13eaf2b800" providerId="ADAL" clId="{56091551-8FD0-4A50-AD8B-87BE698A388E}" dt="2026-03-09T16:11:12.362" v="16428" actId="1076"/>
          <ac:spMkLst>
            <pc:docMk/>
            <pc:sldMk cId="2441752746" sldId="278"/>
            <ac:spMk id="2" creationId="{142651D6-754F-9C5C-AFC0-EDA17B9BFAE7}"/>
          </ac:spMkLst>
        </pc:spChg>
        <pc:spChg chg="mod">
          <ac:chgData name="Ellie Bloomfield (2003965)" userId="4a362647-f180-45ee-999d-9b13eaf2b800" providerId="ADAL" clId="{56091551-8FD0-4A50-AD8B-87BE698A388E}" dt="2026-03-09T16:11:08.136" v="16427" actId="1076"/>
          <ac:spMkLst>
            <pc:docMk/>
            <pc:sldMk cId="2441752746" sldId="278"/>
            <ac:spMk id="3" creationId="{134654A2-3BE5-AF88-111E-83D3268D915E}"/>
          </ac:spMkLst>
        </pc:spChg>
      </pc:sldChg>
      <pc:sldChg chg="addSp modSp new mod">
        <pc:chgData name="Ellie Bloomfield (2003965)" userId="4a362647-f180-45ee-999d-9b13eaf2b800" providerId="ADAL" clId="{56091551-8FD0-4A50-AD8B-87BE698A388E}" dt="2026-03-09T17:14:56.647" v="17509"/>
        <pc:sldMkLst>
          <pc:docMk/>
          <pc:sldMk cId="960332848" sldId="279"/>
        </pc:sldMkLst>
        <pc:spChg chg="mod">
          <ac:chgData name="Ellie Bloomfield (2003965)" userId="4a362647-f180-45ee-999d-9b13eaf2b800" providerId="ADAL" clId="{56091551-8FD0-4A50-AD8B-87BE698A388E}" dt="2026-03-09T17:14:37.267" v="17505" actId="1076"/>
          <ac:spMkLst>
            <pc:docMk/>
            <pc:sldMk cId="960332848" sldId="279"/>
            <ac:spMk id="2" creationId="{4D69558A-9DED-CA03-CBA9-D39187B7F152}"/>
          </ac:spMkLst>
        </pc:spChg>
        <pc:spChg chg="mod">
          <ac:chgData name="Ellie Bloomfield (2003965)" userId="4a362647-f180-45ee-999d-9b13eaf2b800" providerId="ADAL" clId="{56091551-8FD0-4A50-AD8B-87BE698A388E}" dt="2026-03-09T17:14:47.201" v="17508" actId="1076"/>
          <ac:spMkLst>
            <pc:docMk/>
            <pc:sldMk cId="960332848" sldId="279"/>
            <ac:spMk id="3" creationId="{0D77F7E5-05D2-8207-E44B-C4D97061DA45}"/>
          </ac:spMkLst>
        </pc:spChg>
        <pc:spChg chg="add mod ord">
          <ac:chgData name="Ellie Bloomfield (2003965)" userId="4a362647-f180-45ee-999d-9b13eaf2b800" providerId="ADAL" clId="{56091551-8FD0-4A50-AD8B-87BE698A388E}" dt="2026-03-09T17:14:33.685" v="17504" actId="1076"/>
          <ac:spMkLst>
            <pc:docMk/>
            <pc:sldMk cId="960332848" sldId="279"/>
            <ac:spMk id="4" creationId="{F59E3FAF-5495-C9B8-87EB-7B791CA6388A}"/>
          </ac:spMkLst>
        </pc:spChg>
        <pc:picChg chg="add mod">
          <ac:chgData name="Ellie Bloomfield (2003965)" userId="4a362647-f180-45ee-999d-9b13eaf2b800" providerId="ADAL" clId="{56091551-8FD0-4A50-AD8B-87BE698A388E}" dt="2026-03-09T17:14:56.647" v="17509"/>
          <ac:picMkLst>
            <pc:docMk/>
            <pc:sldMk cId="960332848" sldId="279"/>
            <ac:picMk id="5" creationId="{0184F64E-216A-B833-9891-36A258D9C16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A9421E-6F77-42D3-9CBA-496DD09A3B02}"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EC231D-D40D-45F1-8192-BD8BF1AB419F}" type="slidenum">
              <a:rPr lang="en-GB" smtClean="0"/>
              <a:t>‹#›</a:t>
            </a:fld>
            <a:endParaRPr lang="en-GB"/>
          </a:p>
        </p:txBody>
      </p:sp>
    </p:spTree>
    <p:extLst>
      <p:ext uri="{BB962C8B-B14F-4D97-AF65-F5344CB8AC3E}">
        <p14:creationId xmlns:p14="http://schemas.microsoft.com/office/powerpoint/2010/main" val="30463682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EC231D-D40D-45F1-8192-BD8BF1AB419F}" type="slidenum">
              <a:rPr lang="en-GB" smtClean="0"/>
              <a:t>2</a:t>
            </a:fld>
            <a:endParaRPr lang="en-GB"/>
          </a:p>
        </p:txBody>
      </p:sp>
    </p:spTree>
    <p:extLst>
      <p:ext uri="{BB962C8B-B14F-4D97-AF65-F5344CB8AC3E}">
        <p14:creationId xmlns:p14="http://schemas.microsoft.com/office/powerpoint/2010/main" val="3253789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aim was to…</a:t>
            </a:r>
          </a:p>
          <a:p>
            <a:r>
              <a:rPr lang="en-GB" dirty="0"/>
              <a:t>To understand this, I first looked at existing literature and research</a:t>
            </a:r>
          </a:p>
        </p:txBody>
      </p:sp>
      <p:sp>
        <p:nvSpPr>
          <p:cNvPr id="4" name="Slide Number Placeholder 3"/>
          <p:cNvSpPr>
            <a:spLocks noGrp="1"/>
          </p:cNvSpPr>
          <p:nvPr>
            <p:ph type="sldNum" sz="quarter" idx="5"/>
          </p:nvPr>
        </p:nvSpPr>
        <p:spPr/>
        <p:txBody>
          <a:bodyPr/>
          <a:lstStyle/>
          <a:p>
            <a:fld id="{01EC231D-D40D-45F1-8192-BD8BF1AB419F}" type="slidenum">
              <a:rPr lang="en-GB" smtClean="0"/>
              <a:t>3</a:t>
            </a:fld>
            <a:endParaRPr lang="en-GB"/>
          </a:p>
        </p:txBody>
      </p:sp>
    </p:spTree>
    <p:extLst>
      <p:ext uri="{BB962C8B-B14F-4D97-AF65-F5344CB8AC3E}">
        <p14:creationId xmlns:p14="http://schemas.microsoft.com/office/powerpoint/2010/main" val="138247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majority of research out there is focused around the </a:t>
            </a:r>
            <a:r>
              <a:rPr lang="en-GB" dirty="0" err="1"/>
              <a:t>childrens</a:t>
            </a:r>
            <a:r>
              <a:rPr lang="en-GB" dirty="0"/>
              <a:t> views on staying in hospital and how it effects their lives. Research also focuses on the views, feelings and wishes of the patient’s families and how being in hospital effects them emotionally. Little literature is out there on the effects of working with sick and terminally ill children on the professionals who are there day in day out. This systematic literature review aims to fill this gap and help determine how these professionals feel and how we can best support them. Another gap in the research is that therapeutic play staff, even though they are an instrumental part of a hospital environment, they are hardly spoken about. Therefore, my empirical project will focus on this. </a:t>
            </a:r>
          </a:p>
          <a:p>
            <a:r>
              <a:rPr lang="en-GB" dirty="0"/>
              <a:t>This then led to an exploration of related literature on emotional labour, burnout and compassion fatigue.</a:t>
            </a:r>
          </a:p>
        </p:txBody>
      </p:sp>
      <p:sp>
        <p:nvSpPr>
          <p:cNvPr id="4" name="Slide Number Placeholder 3"/>
          <p:cNvSpPr>
            <a:spLocks noGrp="1"/>
          </p:cNvSpPr>
          <p:nvPr>
            <p:ph type="sldNum" sz="quarter" idx="5"/>
          </p:nvPr>
        </p:nvSpPr>
        <p:spPr/>
        <p:txBody>
          <a:bodyPr/>
          <a:lstStyle/>
          <a:p>
            <a:fld id="{01EC231D-D40D-45F1-8192-BD8BF1AB419F}" type="slidenum">
              <a:rPr lang="en-GB" smtClean="0"/>
              <a:t>4</a:t>
            </a:fld>
            <a:endParaRPr lang="en-GB"/>
          </a:p>
        </p:txBody>
      </p:sp>
    </p:spTree>
    <p:extLst>
      <p:ext uri="{BB962C8B-B14F-4D97-AF65-F5344CB8AC3E}">
        <p14:creationId xmlns:p14="http://schemas.microsoft.com/office/powerpoint/2010/main" val="9442348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paper focused on the professional’s feelings towards integrating a play-based therapy group in an adolescent secure hospital. Staff expressed that seeing the children and young people become more secure and confident in themselves allowed the staff themselves to become more confident and allowed room for acceptance and vulnerability. They also felt they got the chance to know they young people more as it allowed them to open up and express their interests, which in turn made the staff open up more. These findings highlighted the importance of a strong relationship with the patients in your care and </a:t>
            </a:r>
            <a:r>
              <a:rPr lang="en-US" sz="1800" dirty="0">
                <a:effectLst/>
                <a:latin typeface="Calibri" panose="020F0502020204030204" pitchFamily="34" charset="0"/>
              </a:rPr>
              <a:t>highlighting how institutional structures may unintentionally </a:t>
            </a:r>
            <a:r>
              <a:rPr lang="en-US" sz="1800" dirty="0" err="1">
                <a:effectLst/>
                <a:latin typeface="Calibri" panose="020F0502020204030204" pitchFamily="34" charset="0"/>
              </a:rPr>
              <a:t>deprioritise</a:t>
            </a:r>
            <a:r>
              <a:rPr lang="en-US" sz="1800" dirty="0">
                <a:effectLst/>
                <a:latin typeface="Calibri" panose="020F0502020204030204" pitchFamily="34" charset="0"/>
              </a:rPr>
              <a:t> developmental needs within </a:t>
            </a:r>
            <a:r>
              <a:rPr lang="en-US" sz="1800" dirty="0" err="1">
                <a:effectLst/>
                <a:latin typeface="Calibri" panose="020F0502020204030204" pitchFamily="34" charset="0"/>
              </a:rPr>
              <a:t>medicalised</a:t>
            </a:r>
            <a:r>
              <a:rPr lang="en-US" sz="1800" dirty="0">
                <a:effectLst/>
                <a:latin typeface="Calibri" panose="020F0502020204030204" pitchFamily="34" charset="0"/>
              </a:rPr>
              <a:t> environments</a:t>
            </a:r>
            <a:r>
              <a:rPr lang="en-GB" dirty="0"/>
              <a:t> However, working closely with vulnerable children can also create emotional challenges. </a:t>
            </a:r>
          </a:p>
        </p:txBody>
      </p:sp>
      <p:sp>
        <p:nvSpPr>
          <p:cNvPr id="4" name="Slide Number Placeholder 3"/>
          <p:cNvSpPr>
            <a:spLocks noGrp="1"/>
          </p:cNvSpPr>
          <p:nvPr>
            <p:ph type="sldNum" sz="quarter" idx="5"/>
          </p:nvPr>
        </p:nvSpPr>
        <p:spPr/>
        <p:txBody>
          <a:bodyPr/>
          <a:lstStyle/>
          <a:p>
            <a:fld id="{01EC231D-D40D-45F1-8192-BD8BF1AB419F}" type="slidenum">
              <a:rPr lang="en-GB" smtClean="0"/>
              <a:t>5</a:t>
            </a:fld>
            <a:endParaRPr lang="en-GB"/>
          </a:p>
        </p:txBody>
      </p:sp>
    </p:spTree>
    <p:extLst>
      <p:ext uri="{BB962C8B-B14F-4D97-AF65-F5344CB8AC3E}">
        <p14:creationId xmlns:p14="http://schemas.microsoft.com/office/powerpoint/2010/main" val="5664306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Compassion fatigue refers to an emotional or physical stress that can arise in an individual who is very empathetic or has a role that nurtures others. It can occur due a prolonged experience of caring for people who are suffering. Research has expressed that protecting ones well-being during these times is of the utmost importance. It is also found that when professionals in these caring and nurturing roles, they can find it hard to show a certain degree of compassion and empathy to their clients if them themselves are struggling. Showing that healthcare professionals may absorb emotional distress from their </a:t>
            </a:r>
            <a:r>
              <a:rPr lang="en-GB" dirty="0" err="1"/>
              <a:t>paitents</a:t>
            </a:r>
            <a:r>
              <a:rPr lang="en-GB" dirty="0"/>
              <a:t> and families and overtime this can contribute to burnout. </a:t>
            </a:r>
          </a:p>
        </p:txBody>
      </p:sp>
      <p:sp>
        <p:nvSpPr>
          <p:cNvPr id="4" name="Slide Number Placeholder 3"/>
          <p:cNvSpPr>
            <a:spLocks noGrp="1"/>
          </p:cNvSpPr>
          <p:nvPr>
            <p:ph type="sldNum" sz="quarter" idx="5"/>
          </p:nvPr>
        </p:nvSpPr>
        <p:spPr/>
        <p:txBody>
          <a:bodyPr/>
          <a:lstStyle/>
          <a:p>
            <a:fld id="{01EC231D-D40D-45F1-8192-BD8BF1AB419F}" type="slidenum">
              <a:rPr lang="en-GB" smtClean="0"/>
              <a:t>6</a:t>
            </a:fld>
            <a:endParaRPr lang="en-GB"/>
          </a:p>
        </p:txBody>
      </p:sp>
    </p:spTree>
    <p:extLst>
      <p:ext uri="{BB962C8B-B14F-4D97-AF65-F5344CB8AC3E}">
        <p14:creationId xmlns:p14="http://schemas.microsoft.com/office/powerpoint/2010/main" val="21046513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Burnout can be described as emotional exhaustion, depersonalisation and lack of personal accomplishment. One main cause of burnout found within the literature is that in some settings, there is too much work and not enough staff, with some stating that positions are being removed due to a lack of funding which is causing higher workloads. Because of this, staff feel that it is not allowing them to provide the highest standards of care they can when they are faced with the extra stress. Poor team experiences and a lack of appreciation can also contribute to burnout as the social support is lacking and staff has expressed a need to have someone to talk to within the same setting and wanting a little thank you especially if they are having a bad day. </a:t>
            </a:r>
          </a:p>
          <a:p>
            <a:r>
              <a:rPr lang="en-GB" dirty="0"/>
              <a:t>From the literature review, several themes emerged.</a:t>
            </a:r>
          </a:p>
        </p:txBody>
      </p:sp>
      <p:sp>
        <p:nvSpPr>
          <p:cNvPr id="4" name="Slide Number Placeholder 3"/>
          <p:cNvSpPr>
            <a:spLocks noGrp="1"/>
          </p:cNvSpPr>
          <p:nvPr>
            <p:ph type="sldNum" sz="quarter" idx="5"/>
          </p:nvPr>
        </p:nvSpPr>
        <p:spPr/>
        <p:txBody>
          <a:bodyPr/>
          <a:lstStyle/>
          <a:p>
            <a:fld id="{01EC231D-D40D-45F1-8192-BD8BF1AB419F}" type="slidenum">
              <a:rPr lang="en-GB" smtClean="0"/>
              <a:t>7</a:t>
            </a:fld>
            <a:endParaRPr lang="en-GB"/>
          </a:p>
        </p:txBody>
      </p:sp>
    </p:spTree>
    <p:extLst>
      <p:ext uri="{BB962C8B-B14F-4D97-AF65-F5344CB8AC3E}">
        <p14:creationId xmlns:p14="http://schemas.microsoft.com/office/powerpoint/2010/main" val="41798600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themes illustrate the emotional complexity of caring professions</a:t>
            </a:r>
          </a:p>
        </p:txBody>
      </p:sp>
      <p:sp>
        <p:nvSpPr>
          <p:cNvPr id="4" name="Slide Number Placeholder 3"/>
          <p:cNvSpPr>
            <a:spLocks noGrp="1"/>
          </p:cNvSpPr>
          <p:nvPr>
            <p:ph type="sldNum" sz="quarter" idx="5"/>
          </p:nvPr>
        </p:nvSpPr>
        <p:spPr/>
        <p:txBody>
          <a:bodyPr/>
          <a:lstStyle/>
          <a:p>
            <a:fld id="{01EC231D-D40D-45F1-8192-BD8BF1AB419F}" type="slidenum">
              <a:rPr lang="en-GB" smtClean="0"/>
              <a:t>8</a:t>
            </a:fld>
            <a:endParaRPr lang="en-GB"/>
          </a:p>
        </p:txBody>
      </p:sp>
    </p:spTree>
    <p:extLst>
      <p:ext uri="{BB962C8B-B14F-4D97-AF65-F5344CB8AC3E}">
        <p14:creationId xmlns:p14="http://schemas.microsoft.com/office/powerpoint/2010/main" val="3165964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methods utilised was a systematic review of already existing literature across several electronic databases. The search covered studies published between January 2010 and March 2025. The search terms used to help find these papers were healthcare settings, staff groups, wellbeing and qualitative methodology. Many papers were removed due to them referring to patient experiences rather than professionals, if they were more quantitative, and if the papers are over 15 years old. Inclusion criteria was if they used thematic analysis, including burnout and compassion fatigue and referring to children and young people. Overall, ten studies were found that fit this criteria.</a:t>
            </a:r>
          </a:p>
        </p:txBody>
      </p:sp>
      <p:sp>
        <p:nvSpPr>
          <p:cNvPr id="4" name="Slide Number Placeholder 3"/>
          <p:cNvSpPr>
            <a:spLocks noGrp="1"/>
          </p:cNvSpPr>
          <p:nvPr>
            <p:ph type="sldNum" sz="quarter" idx="5"/>
          </p:nvPr>
        </p:nvSpPr>
        <p:spPr/>
        <p:txBody>
          <a:bodyPr/>
          <a:lstStyle/>
          <a:p>
            <a:fld id="{01EC231D-D40D-45F1-8192-BD8BF1AB419F}" type="slidenum">
              <a:rPr lang="en-GB" smtClean="0"/>
              <a:t>9</a:t>
            </a:fld>
            <a:endParaRPr lang="en-GB"/>
          </a:p>
        </p:txBody>
      </p:sp>
    </p:spTree>
    <p:extLst>
      <p:ext uri="{BB962C8B-B14F-4D97-AF65-F5344CB8AC3E}">
        <p14:creationId xmlns:p14="http://schemas.microsoft.com/office/powerpoint/2010/main" val="36359723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Smiles - </a:t>
            </a:r>
            <a:r>
              <a:rPr lang="en-US" dirty="0"/>
              <a:t>This theme reflects the emotional </a:t>
            </a:r>
            <a:r>
              <a:rPr lang="en-US" dirty="0" err="1"/>
              <a:t>labour</a:t>
            </a:r>
            <a:r>
              <a:rPr lang="en-US" dirty="0"/>
              <a:t> required when professionals must maintain a positive and reassuring presence, even when they may be experiencing emotional strain themselves.</a:t>
            </a:r>
          </a:p>
          <a:p>
            <a:pPr>
              <a:buNone/>
            </a:pPr>
            <a:r>
              <a:rPr lang="en-US" dirty="0"/>
              <a:t>Practitioners described the need to appear calm, supportive, and optimistic for children and families, regardless of their own feelings. This emotional regulation can involve </a:t>
            </a:r>
            <a:r>
              <a:rPr lang="en-US" b="1" dirty="0"/>
              <a:t>suppressing personal distress</a:t>
            </a:r>
            <a:r>
              <a:rPr lang="en-US" dirty="0"/>
              <a:t> while continuing to provide empathetic care.</a:t>
            </a:r>
          </a:p>
          <a:p>
            <a:r>
              <a:rPr lang="en-US" dirty="0"/>
              <a:t>Although this ability is central to effective therapeutic relationships, it may also contribute to emotional exhaustion over time.</a:t>
            </a:r>
          </a:p>
          <a:p>
            <a:pPr>
              <a:buNone/>
            </a:pPr>
            <a:r>
              <a:rPr lang="en-GB" dirty="0"/>
              <a:t>Holding safe – refers to </a:t>
            </a:r>
            <a:r>
              <a:rPr lang="en-US" dirty="0"/>
              <a:t>creating emotionally secure environments within often stressful and unfamiliar hospital settings.</a:t>
            </a:r>
          </a:p>
          <a:p>
            <a:pPr>
              <a:buNone/>
            </a:pPr>
            <a:r>
              <a:rPr lang="en-US" dirty="0"/>
              <a:t>Practitioners described working to ensure that children feel safe, understood, and supported during medical procedures and hospital stays.</a:t>
            </a:r>
          </a:p>
          <a:p>
            <a:pPr>
              <a:buNone/>
            </a:pPr>
            <a:r>
              <a:rPr lang="en-US" dirty="0"/>
              <a:t>This involves balancing professional boundaries with genuine emotional connection.</a:t>
            </a:r>
          </a:p>
          <a:p>
            <a:r>
              <a:rPr lang="en-US" dirty="0"/>
              <a:t>Building trust with both children and parents is a key component of this work, requiring strong communication skills and emotional sensitivity.</a:t>
            </a:r>
          </a:p>
          <a:p>
            <a:endParaRPr lang="en-GB" dirty="0"/>
          </a:p>
        </p:txBody>
      </p:sp>
      <p:sp>
        <p:nvSpPr>
          <p:cNvPr id="4" name="Slide Number Placeholder 3"/>
          <p:cNvSpPr>
            <a:spLocks noGrp="1"/>
          </p:cNvSpPr>
          <p:nvPr>
            <p:ph type="sldNum" sz="quarter" idx="5"/>
          </p:nvPr>
        </p:nvSpPr>
        <p:spPr/>
        <p:txBody>
          <a:bodyPr/>
          <a:lstStyle/>
          <a:p>
            <a:fld id="{01EC231D-D40D-45F1-8192-BD8BF1AB419F}" type="slidenum">
              <a:rPr lang="en-GB" smtClean="0"/>
              <a:t>10</a:t>
            </a:fld>
            <a:endParaRPr lang="en-GB"/>
          </a:p>
        </p:txBody>
      </p:sp>
    </p:spTree>
    <p:extLst>
      <p:ext uri="{BB962C8B-B14F-4D97-AF65-F5344CB8AC3E}">
        <p14:creationId xmlns:p14="http://schemas.microsoft.com/office/powerpoint/2010/main" val="25686055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work- </a:t>
            </a:r>
            <a:r>
              <a:rPr lang="en-US" dirty="0"/>
              <a:t>reflects the extent to which professionals’ identities can become intertwined with their work.</a:t>
            </a:r>
          </a:p>
          <a:p>
            <a:pPr>
              <a:buNone/>
            </a:pPr>
            <a:r>
              <a:rPr lang="en-US" dirty="0"/>
              <a:t>Many practitioners described long working hours and the emotional carry-over of their experiences outside of work.</a:t>
            </a:r>
          </a:p>
          <a:p>
            <a:pPr>
              <a:buNone/>
            </a:pPr>
            <a:r>
              <a:rPr lang="en-US" dirty="0"/>
              <a:t>Supporting children through illness or distress </a:t>
            </a:r>
            <a:r>
              <a:rPr lang="en-US" b="0" dirty="0"/>
              <a:t>can be deeply meaningful, but it can also make it difficult to fully detach from work-related thoughts and emotions.</a:t>
            </a:r>
          </a:p>
          <a:p>
            <a:r>
              <a:rPr lang="en-US" b="0" dirty="0"/>
              <a:t>This highlights the importance of maintaining personal wellbeing and boundaries.</a:t>
            </a:r>
          </a:p>
          <a:p>
            <a:pPr>
              <a:buNone/>
            </a:pPr>
            <a:r>
              <a:rPr lang="en-US" b="0" dirty="0"/>
              <a:t>When the ward- </a:t>
            </a:r>
            <a:r>
              <a:rPr lang="en-US" dirty="0"/>
              <a:t>This theme relates to the emotional burden associated with exposure to difficult or traumatic experiences within </a:t>
            </a:r>
            <a:r>
              <a:rPr lang="en-US" dirty="0" err="1"/>
              <a:t>paediatric</a:t>
            </a:r>
            <a:r>
              <a:rPr lang="en-US" dirty="0"/>
              <a:t> healthcare.</a:t>
            </a:r>
          </a:p>
          <a:p>
            <a:pPr>
              <a:buNone/>
            </a:pPr>
            <a:r>
              <a:rPr lang="en-US" dirty="0"/>
              <a:t>Professionals may encounter situations involving severe illness, family distress, or sometimes the death of a child.</a:t>
            </a:r>
          </a:p>
          <a:p>
            <a:pPr>
              <a:buNone/>
            </a:pPr>
            <a:r>
              <a:rPr lang="en-US" dirty="0"/>
              <a:t>Such experiences can contribute to emotional fatigue, secondary trauma, and grief.</a:t>
            </a:r>
          </a:p>
          <a:p>
            <a:r>
              <a:rPr lang="en-US" dirty="0"/>
              <a:t>These emotional challenges are often less visible but remain a significant part of working in </a:t>
            </a:r>
            <a:r>
              <a:rPr lang="en-US" dirty="0" err="1"/>
              <a:t>paediatric</a:t>
            </a:r>
            <a:r>
              <a:rPr lang="en-US" dirty="0"/>
              <a:t> healthcare environments.</a:t>
            </a:r>
          </a:p>
          <a:p>
            <a:endParaRPr lang="en-US" b="0" dirty="0"/>
          </a:p>
          <a:p>
            <a:endParaRPr lang="en-GB" dirty="0"/>
          </a:p>
        </p:txBody>
      </p:sp>
      <p:sp>
        <p:nvSpPr>
          <p:cNvPr id="4" name="Slide Number Placeholder 3"/>
          <p:cNvSpPr>
            <a:spLocks noGrp="1"/>
          </p:cNvSpPr>
          <p:nvPr>
            <p:ph type="sldNum" sz="quarter" idx="5"/>
          </p:nvPr>
        </p:nvSpPr>
        <p:spPr/>
        <p:txBody>
          <a:bodyPr/>
          <a:lstStyle/>
          <a:p>
            <a:fld id="{01EC231D-D40D-45F1-8192-BD8BF1AB419F}" type="slidenum">
              <a:rPr lang="en-GB" smtClean="0"/>
              <a:t>11</a:t>
            </a:fld>
            <a:endParaRPr lang="en-GB"/>
          </a:p>
        </p:txBody>
      </p:sp>
    </p:spTree>
    <p:extLst>
      <p:ext uri="{BB962C8B-B14F-4D97-AF65-F5344CB8AC3E}">
        <p14:creationId xmlns:p14="http://schemas.microsoft.com/office/powerpoint/2010/main" val="5847575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Caring – </a:t>
            </a:r>
            <a:r>
              <a:rPr lang="en-US" dirty="0"/>
              <a:t>The next theme highlights </a:t>
            </a:r>
            <a:r>
              <a:rPr lang="en-US" b="1" dirty="0"/>
              <a:t>systemic challenges within healthcare systems</a:t>
            </a:r>
            <a:r>
              <a:rPr lang="en-US" dirty="0"/>
              <a:t>, particularly within the NHS.</a:t>
            </a:r>
          </a:p>
          <a:p>
            <a:pPr>
              <a:buNone/>
            </a:pPr>
            <a:r>
              <a:rPr lang="en-US" dirty="0"/>
              <a:t>Participants within the literature frequently described:</a:t>
            </a:r>
          </a:p>
          <a:p>
            <a:pPr>
              <a:buFont typeface="Arial" panose="020B0604020202020204" pitchFamily="34" charset="0"/>
              <a:buChar char="•"/>
            </a:pPr>
            <a:r>
              <a:rPr lang="en-US" dirty="0"/>
              <a:t>Increasing workloads</a:t>
            </a:r>
          </a:p>
          <a:p>
            <a:pPr>
              <a:buFont typeface="Arial" panose="020B0604020202020204" pitchFamily="34" charset="0"/>
              <a:buChar char="•"/>
            </a:pPr>
            <a:r>
              <a:rPr lang="en-US" dirty="0"/>
              <a:t>Staff shortages</a:t>
            </a:r>
          </a:p>
          <a:p>
            <a:pPr>
              <a:buFont typeface="Arial" panose="020B0604020202020204" pitchFamily="34" charset="0"/>
              <a:buChar char="•"/>
            </a:pPr>
            <a:r>
              <a:rPr lang="en-US" dirty="0"/>
              <a:t>Time constraints</a:t>
            </a:r>
          </a:p>
          <a:p>
            <a:pPr>
              <a:buFont typeface="Arial" panose="020B0604020202020204" pitchFamily="34" charset="0"/>
              <a:buChar char="•"/>
            </a:pPr>
            <a:r>
              <a:rPr lang="en-US" dirty="0"/>
              <a:t>Limited resources</a:t>
            </a:r>
          </a:p>
          <a:p>
            <a:pPr>
              <a:buNone/>
            </a:pPr>
            <a:r>
              <a:rPr lang="en-US" dirty="0"/>
              <a:t>These pressures can make it difficult for professionals to deliver the level of care they would ideally like to provide.</a:t>
            </a:r>
          </a:p>
          <a:p>
            <a:r>
              <a:rPr lang="en-US" dirty="0"/>
              <a:t>As a result, practitioners may experience frustration, stress, and feelings of professional limitation.</a:t>
            </a:r>
          </a:p>
          <a:p>
            <a:pPr>
              <a:buNone/>
            </a:pPr>
            <a:r>
              <a:rPr lang="en-GB" dirty="0"/>
              <a:t>What helps us- </a:t>
            </a:r>
            <a:r>
              <a:rPr lang="en-US" dirty="0"/>
              <a:t>Despite these challenges, many professionals remain committed to their work due to strong protective factors.</a:t>
            </a:r>
          </a:p>
          <a:p>
            <a:pPr>
              <a:buNone/>
            </a:pPr>
            <a:r>
              <a:rPr lang="en-US" dirty="0"/>
              <a:t>These include:</a:t>
            </a:r>
          </a:p>
          <a:p>
            <a:pPr>
              <a:buFont typeface="Arial" panose="020B0604020202020204" pitchFamily="34" charset="0"/>
              <a:buChar char="•"/>
            </a:pPr>
            <a:r>
              <a:rPr lang="en-US" dirty="0"/>
              <a:t>Supportive colleagues</a:t>
            </a:r>
          </a:p>
          <a:p>
            <a:pPr>
              <a:buFont typeface="Arial" panose="020B0604020202020204" pitchFamily="34" charset="0"/>
              <a:buChar char="•"/>
            </a:pPr>
            <a:r>
              <a:rPr lang="en-US" dirty="0"/>
              <a:t>Effective coping strategies</a:t>
            </a:r>
          </a:p>
          <a:p>
            <a:pPr>
              <a:buFont typeface="Arial" panose="020B0604020202020204" pitchFamily="34" charset="0"/>
              <a:buChar char="•"/>
            </a:pPr>
            <a:r>
              <a:rPr lang="en-US" dirty="0"/>
              <a:t>Personal self-care activities</a:t>
            </a:r>
          </a:p>
          <a:p>
            <a:pPr>
              <a:buFont typeface="Arial" panose="020B0604020202020204" pitchFamily="34" charset="0"/>
              <a:buChar char="•"/>
            </a:pPr>
            <a:r>
              <a:rPr lang="en-US" dirty="0"/>
              <a:t>Positive relationships within teams</a:t>
            </a:r>
          </a:p>
          <a:p>
            <a:pPr>
              <a:buNone/>
            </a:pPr>
            <a:r>
              <a:rPr lang="en-US" dirty="0" err="1"/>
              <a:t>Humour</a:t>
            </a:r>
            <a:r>
              <a:rPr lang="en-US" dirty="0"/>
              <a:t>, friendships, and activities outside work such as sports or hobbies were frequently described as important strategies for maintaining wellbeing.</a:t>
            </a:r>
          </a:p>
          <a:p>
            <a:r>
              <a:rPr lang="en-US" dirty="0"/>
              <a:t>These factors contribute to what is often referred to as </a:t>
            </a:r>
            <a:r>
              <a:rPr lang="en-US" b="1" dirty="0"/>
              <a:t>compassion satisfaction</a:t>
            </a:r>
            <a:r>
              <a:rPr lang="en-US" dirty="0"/>
              <a:t>, meaning the positive emotional rewards derived from helping others.</a:t>
            </a:r>
            <a:endParaRPr lang="en-GB" dirty="0"/>
          </a:p>
          <a:p>
            <a:r>
              <a:rPr lang="en-GB" dirty="0"/>
              <a:t>These themes explain the challenges and meaningful aspects of the role. </a:t>
            </a:r>
          </a:p>
          <a:p>
            <a:endParaRPr lang="en-GB" dirty="0"/>
          </a:p>
        </p:txBody>
      </p:sp>
      <p:sp>
        <p:nvSpPr>
          <p:cNvPr id="4" name="Slide Number Placeholder 3"/>
          <p:cNvSpPr>
            <a:spLocks noGrp="1"/>
          </p:cNvSpPr>
          <p:nvPr>
            <p:ph type="sldNum" sz="quarter" idx="5"/>
          </p:nvPr>
        </p:nvSpPr>
        <p:spPr/>
        <p:txBody>
          <a:bodyPr/>
          <a:lstStyle/>
          <a:p>
            <a:fld id="{01EC231D-D40D-45F1-8192-BD8BF1AB419F}" type="slidenum">
              <a:rPr lang="en-GB" smtClean="0"/>
              <a:t>12</a:t>
            </a:fld>
            <a:endParaRPr lang="en-GB"/>
          </a:p>
        </p:txBody>
      </p:sp>
    </p:spTree>
    <p:extLst>
      <p:ext uri="{BB962C8B-B14F-4D97-AF65-F5344CB8AC3E}">
        <p14:creationId xmlns:p14="http://schemas.microsoft.com/office/powerpoint/2010/main" val="37787032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DengXian" panose="02010600030101010101" pitchFamily="2" charset="-122"/>
              </a:rPr>
              <a:t>This systematic literature review aimed to explore the lived experiences of healthcare professionals working with hospitalised children, focusing on compassion fatigue, burnout, and the role of social support. Across the ten qualitative studies reviewed, it is evident that working in paediatric and acute healthcare environments is emotionally demanding, yet often deeply meaningful. A key finding across the literature is the emotional intensity associated with caring for sick children. Professionals are frequently exposed to trauma, grief, uncertainty and, at times, death. Over time, this can lead to emotional exhaustion, detachment, and a reduced sense of personal accomplishment. However, these experiences are not entirely negative. Many professionals described their roles as purposeful and rewarding, suggesting that fulfilment and fatigue often exist side by side. This highlights the importance of understanding burnout and compassion fatigue not simply as individual weakness, but as responses to sustained emotional labour. </a:t>
            </a:r>
            <a:r>
              <a:rPr lang="en-GB" sz="1800" kern="1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Some limitations should be acknowledged. The included studies were conducted across different countries and healthcare systems, which may limit direct comparison. Additionally, variation in how burnout and compassion fatigue were defined made synthesis more complex, with some professionals framing their experiences as stress rather than burnout. Future research would benefit from clearer conceptual consistency and broader inclusion of underrepresented professional groups.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1EC231D-D40D-45F1-8192-BD8BF1AB419F}" type="slidenum">
              <a:rPr lang="en-GB" smtClean="0"/>
              <a:t>13</a:t>
            </a:fld>
            <a:endParaRPr lang="en-GB"/>
          </a:p>
        </p:txBody>
      </p:sp>
    </p:spTree>
    <p:extLst>
      <p:ext uri="{BB962C8B-B14F-4D97-AF65-F5344CB8AC3E}">
        <p14:creationId xmlns:p14="http://schemas.microsoft.com/office/powerpoint/2010/main" val="35076969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background literature for my empirical research is very similar to that of the systematic review so </a:t>
            </a:r>
            <a:r>
              <a:rPr lang="en-GB" dirty="0" err="1"/>
              <a:t>im</a:t>
            </a:r>
            <a:r>
              <a:rPr lang="en-GB" dirty="0"/>
              <a:t> just going to briefly highlight some. Social support and emotional exhaustion were found through literature and how low support relates to higher levels of burnout. Emotional labour was also relevant within the literature in terms of surprising personal feelings whilst witnessing trauma.</a:t>
            </a:r>
          </a:p>
          <a:p>
            <a:endParaRPr lang="en-GB" dirty="0"/>
          </a:p>
        </p:txBody>
      </p:sp>
      <p:sp>
        <p:nvSpPr>
          <p:cNvPr id="4" name="Slide Number Placeholder 3"/>
          <p:cNvSpPr>
            <a:spLocks noGrp="1"/>
          </p:cNvSpPr>
          <p:nvPr>
            <p:ph type="sldNum" sz="quarter" idx="5"/>
          </p:nvPr>
        </p:nvSpPr>
        <p:spPr/>
        <p:txBody>
          <a:bodyPr/>
          <a:lstStyle/>
          <a:p>
            <a:fld id="{01EC231D-D40D-45F1-8192-BD8BF1AB419F}" type="slidenum">
              <a:rPr lang="en-GB" smtClean="0"/>
              <a:t>14</a:t>
            </a:fld>
            <a:endParaRPr lang="en-GB"/>
          </a:p>
        </p:txBody>
      </p:sp>
    </p:spTree>
    <p:extLst>
      <p:ext uri="{BB962C8B-B14F-4D97-AF65-F5344CB8AC3E}">
        <p14:creationId xmlns:p14="http://schemas.microsoft.com/office/powerpoint/2010/main" val="765226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The empirical component </a:t>
            </a:r>
            <a:r>
              <a:rPr lang="en-GB" dirty="0" err="1"/>
              <a:t>utalised</a:t>
            </a:r>
            <a:r>
              <a:rPr lang="en-GB" dirty="0"/>
              <a:t> a qualitative research design and data was collected through semi-structured interviews conducted online via teams. This allowed participants to reflect openly on their experiences as the plan was originally to conduct these interviews face-to-face, however, after speaking to the participants, it was noted how they felt </a:t>
            </a:r>
            <a:r>
              <a:rPr lang="en-GB" b="0" dirty="0"/>
              <a:t>uncomfortable to answer the questions honestly whilst in their work environment, so it was changed to online to promote safety and security. An example of one of the questions is </a:t>
            </a:r>
            <a:r>
              <a:rPr lang="en-GB" sz="1800" dirty="0">
                <a:solidFill>
                  <a:srgbClr val="323130"/>
                </a:solidFill>
                <a:effectLst/>
                <a:latin typeface="Segoe UI" panose="020B0502040204020203" pitchFamily="34" charset="0"/>
                <a:ea typeface="Segoe UI" panose="020B0502040204020203" pitchFamily="34" charset="0"/>
              </a:rPr>
              <a:t>Has there been times when your work has impacted your mental wellbeing? So, this can be either positively or negatively or both.</a:t>
            </a:r>
            <a:r>
              <a:rPr lang="en-GB" b="0" dirty="0"/>
              <a:t> The study included three therapeutic play staff at different levels of employment. More participants would have been beneficially however many off the staff were on leave or sick. </a:t>
            </a:r>
            <a:r>
              <a:rPr lang="en-US" b="0" dirty="0"/>
              <a:t>All participants were female and had varying levels of experience within therapeutic play roles.</a:t>
            </a:r>
          </a:p>
          <a:p>
            <a:r>
              <a:rPr lang="en-US" b="0" dirty="0"/>
              <a:t>Although the sample size was small, qualitative research focuses on gaining rich and detailed insights into personal experiences rather than large-scale generalisation. </a:t>
            </a:r>
          </a:p>
          <a:p>
            <a:r>
              <a:rPr lang="en-US" dirty="0"/>
              <a:t>Given the potentially sensitive nature of discussing emotional experiences, several ethical safeguards were implemented</a:t>
            </a:r>
            <a:r>
              <a:rPr lang="en-US" b="0" dirty="0"/>
              <a:t>. </a:t>
            </a:r>
            <a:r>
              <a:rPr lang="en-US" dirty="0"/>
              <a:t>Participants were also informed that they could choose not to answer any questions they found uncomfortable</a:t>
            </a:r>
            <a:r>
              <a:rPr lang="en-US" b="0" dirty="0"/>
              <a:t>.</a:t>
            </a:r>
          </a:p>
          <a:p>
            <a:endParaRPr lang="en-GB" dirty="0"/>
          </a:p>
        </p:txBody>
      </p:sp>
      <p:sp>
        <p:nvSpPr>
          <p:cNvPr id="4" name="Slide Number Placeholder 3"/>
          <p:cNvSpPr>
            <a:spLocks noGrp="1"/>
          </p:cNvSpPr>
          <p:nvPr>
            <p:ph type="sldNum" sz="quarter" idx="5"/>
          </p:nvPr>
        </p:nvSpPr>
        <p:spPr/>
        <p:txBody>
          <a:bodyPr/>
          <a:lstStyle/>
          <a:p>
            <a:fld id="{01EC231D-D40D-45F1-8192-BD8BF1AB419F}" type="slidenum">
              <a:rPr lang="en-GB" smtClean="0"/>
              <a:t>16</a:t>
            </a:fld>
            <a:endParaRPr lang="en-GB"/>
          </a:p>
        </p:txBody>
      </p:sp>
    </p:spTree>
    <p:extLst>
      <p:ext uri="{BB962C8B-B14F-4D97-AF65-F5344CB8AC3E}">
        <p14:creationId xmlns:p14="http://schemas.microsoft.com/office/powerpoint/2010/main" val="19698419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The first </a:t>
            </a:r>
            <a:r>
              <a:rPr lang="en-US" b="0" dirty="0"/>
              <a:t>theme identified in the empirical study was “Carrying the Emotional Weight of the Role.”</a:t>
            </a:r>
          </a:p>
          <a:p>
            <a:pPr>
              <a:buNone/>
            </a:pPr>
            <a:r>
              <a:rPr lang="en-US" b="0" dirty="0"/>
              <a:t>Participants described the pressure to remain positive and emotionally supportive for children and families, even during challenging situations. With a participant stating “You have to be fun and bubbly all the time” however, participants also stated that the longer they have been doing their role, the more “used to it” they get, they have trained themselves to either remove themselves from upsetting situations with on participant saying “I wont even go and see the child” when referring to one that has passed. Participants also highlighted the need to take time out for themselves with one stating “if you need to take 5-10 minutes for yourself then it has to be done.</a:t>
            </a:r>
          </a:p>
          <a:p>
            <a:pPr>
              <a:buNone/>
            </a:pPr>
            <a:r>
              <a:rPr lang="en-US" b="0" dirty="0"/>
              <a:t>Subthemes included:</a:t>
            </a:r>
          </a:p>
          <a:p>
            <a:pPr>
              <a:buFont typeface="Arial" panose="020B0604020202020204" pitchFamily="34" charset="0"/>
              <a:buChar char="•"/>
            </a:pPr>
            <a:r>
              <a:rPr lang="en-US" b="0" dirty="0"/>
              <a:t>The pressure to remain positive</a:t>
            </a:r>
          </a:p>
          <a:p>
            <a:pPr>
              <a:buFont typeface="Arial" panose="020B0604020202020204" pitchFamily="34" charset="0"/>
              <a:buChar char="•"/>
            </a:pPr>
            <a:r>
              <a:rPr lang="en-US" b="0" dirty="0"/>
              <a:t>Emotional and physical demands of the role</a:t>
            </a:r>
          </a:p>
          <a:p>
            <a:pPr>
              <a:buFont typeface="Arial" panose="020B0604020202020204" pitchFamily="34" charset="0"/>
              <a:buChar char="•"/>
            </a:pPr>
            <a:r>
              <a:rPr lang="en-US" b="0" dirty="0"/>
              <a:t>Emotional connections with children and families</a:t>
            </a:r>
          </a:p>
          <a:p>
            <a:r>
              <a:rPr lang="en-US" b="0" dirty="0"/>
              <a:t>These findings reflect the emotional </a:t>
            </a:r>
            <a:r>
              <a:rPr lang="en-US" b="0" dirty="0" err="1"/>
              <a:t>labour</a:t>
            </a:r>
            <a:r>
              <a:rPr lang="en-US" b="0" dirty="0"/>
              <a:t> required when working closely with vulnerable children and their families.</a:t>
            </a:r>
          </a:p>
          <a:p>
            <a:pPr>
              <a:buNone/>
            </a:pPr>
            <a:r>
              <a:rPr lang="en-US" dirty="0"/>
              <a:t>The second theme was </a:t>
            </a:r>
            <a:r>
              <a:rPr lang="en-US" b="1" dirty="0"/>
              <a:t>“Finding Purpose in Play.”</a:t>
            </a:r>
            <a:endParaRPr lang="en-US" dirty="0"/>
          </a:p>
          <a:p>
            <a:pPr>
              <a:buNone/>
            </a:pPr>
            <a:r>
              <a:rPr lang="en-US" dirty="0"/>
              <a:t>Despite the challenges, participants frequently described their work as highly meaningful and rewarding. With one participant stating that “the children” makes it all worth it, seeing their face “light up”. </a:t>
            </a:r>
          </a:p>
          <a:p>
            <a:pPr>
              <a:buNone/>
            </a:pPr>
            <a:r>
              <a:rPr lang="en-US" dirty="0"/>
              <a:t>Subthemes included:</a:t>
            </a:r>
          </a:p>
          <a:p>
            <a:pPr>
              <a:buFont typeface="Arial" panose="020B0604020202020204" pitchFamily="34" charset="0"/>
              <a:buChar char="•"/>
            </a:pPr>
            <a:r>
              <a:rPr lang="en-US" dirty="0"/>
              <a:t>The reward of supporting children</a:t>
            </a:r>
          </a:p>
          <a:p>
            <a:pPr>
              <a:buFont typeface="Arial" panose="020B0604020202020204" pitchFamily="34" charset="0"/>
              <a:buChar char="•"/>
            </a:pPr>
            <a:r>
              <a:rPr lang="en-US" dirty="0"/>
              <a:t>Personal growth and professional development</a:t>
            </a:r>
          </a:p>
          <a:p>
            <a:pPr>
              <a:buFont typeface="Arial" panose="020B0604020202020204" pitchFamily="34" charset="0"/>
              <a:buChar char="•"/>
            </a:pPr>
            <a:r>
              <a:rPr lang="en-US" dirty="0"/>
              <a:t>Inspiration and motivation to continue</a:t>
            </a:r>
          </a:p>
          <a:p>
            <a:r>
              <a:rPr lang="en-US" dirty="0"/>
              <a:t>These findings highlight the concept of </a:t>
            </a:r>
            <a:r>
              <a:rPr lang="en-US" b="1" dirty="0"/>
              <a:t>compassion satisfaction</a:t>
            </a:r>
            <a:r>
              <a:rPr lang="en-US" dirty="0"/>
              <a:t>, where the positive impact of helping others provides a strong sense of purpose.</a:t>
            </a:r>
          </a:p>
          <a:p>
            <a:endParaRPr lang="en-GB" dirty="0"/>
          </a:p>
        </p:txBody>
      </p:sp>
      <p:sp>
        <p:nvSpPr>
          <p:cNvPr id="4" name="Slide Number Placeholder 3"/>
          <p:cNvSpPr>
            <a:spLocks noGrp="1"/>
          </p:cNvSpPr>
          <p:nvPr>
            <p:ph type="sldNum" sz="quarter" idx="5"/>
          </p:nvPr>
        </p:nvSpPr>
        <p:spPr/>
        <p:txBody>
          <a:bodyPr/>
          <a:lstStyle/>
          <a:p>
            <a:fld id="{01EC231D-D40D-45F1-8192-BD8BF1AB419F}" type="slidenum">
              <a:rPr lang="en-GB" smtClean="0"/>
              <a:t>17</a:t>
            </a:fld>
            <a:endParaRPr lang="en-GB"/>
          </a:p>
        </p:txBody>
      </p:sp>
    </p:spTree>
    <p:extLst>
      <p:ext uri="{BB962C8B-B14F-4D97-AF65-F5344CB8AC3E}">
        <p14:creationId xmlns:p14="http://schemas.microsoft.com/office/powerpoint/2010/main" val="5334907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b="0" dirty="0"/>
              <a:t>The third theme was “Navigating a Demanding and Evolving Healthcare Environment.”</a:t>
            </a:r>
          </a:p>
          <a:p>
            <a:pPr>
              <a:buNone/>
            </a:pPr>
            <a:r>
              <a:rPr lang="en-US" b="0" dirty="0"/>
              <a:t>Participants described the unpredictable nature of their role and increasing professional expectations. With one participant stating “each day is different” when referring to the business of the ward. Each participant seemed to be aware of what is expected of them and that stated that they refuse to step outside of their role. </a:t>
            </a:r>
          </a:p>
          <a:p>
            <a:pPr>
              <a:buNone/>
            </a:pPr>
            <a:r>
              <a:rPr lang="en-US" b="0" dirty="0"/>
              <a:t>Subthemes included:</a:t>
            </a:r>
          </a:p>
          <a:p>
            <a:pPr>
              <a:buFont typeface="Arial" panose="020B0604020202020204" pitchFamily="34" charset="0"/>
              <a:buChar char="•"/>
            </a:pPr>
            <a:r>
              <a:rPr lang="en-US" b="0" dirty="0"/>
              <a:t>A varied and unpredictable role</a:t>
            </a:r>
          </a:p>
          <a:p>
            <a:pPr>
              <a:buFont typeface="Arial" panose="020B0604020202020204" pitchFamily="34" charset="0"/>
              <a:buChar char="•"/>
            </a:pPr>
            <a:r>
              <a:rPr lang="en-US" b="0" dirty="0"/>
              <a:t>Increasing workload and expectations</a:t>
            </a:r>
          </a:p>
          <a:p>
            <a:pPr>
              <a:buFont typeface="Arial" panose="020B0604020202020204" pitchFamily="34" charset="0"/>
              <a:buChar char="•"/>
            </a:pPr>
            <a:r>
              <a:rPr lang="en-US" b="0" dirty="0"/>
              <a:t>Barriers to providing therapeutic play</a:t>
            </a:r>
          </a:p>
          <a:p>
            <a:r>
              <a:rPr lang="en-US" b="0" dirty="0"/>
              <a:t>These findings align with existing literature highlighting systemic challenges within healthcare systems.</a:t>
            </a:r>
          </a:p>
          <a:p>
            <a:pPr>
              <a:buNone/>
            </a:pPr>
            <a:r>
              <a:rPr lang="en-US" b="0" dirty="0"/>
              <a:t>The final theme identified was “Protecting Wellbeing: Coping, Support and Boundaries.”</a:t>
            </a:r>
          </a:p>
          <a:p>
            <a:pPr>
              <a:buNone/>
            </a:pPr>
            <a:r>
              <a:rPr lang="en-US" b="0" dirty="0"/>
              <a:t>Participants </a:t>
            </a:r>
            <a:r>
              <a:rPr lang="en-US" b="0" dirty="0" err="1"/>
              <a:t>emphasised</a:t>
            </a:r>
            <a:r>
              <a:rPr lang="en-US" b="0" dirty="0"/>
              <a:t> the importance of maintaining emotional balance and managing the psychological impact of their work. Participants stated that the organization offers plenty of support with access to welfare meetings and psychologists for group or solo therapy sessions. </a:t>
            </a:r>
          </a:p>
          <a:p>
            <a:pPr>
              <a:buNone/>
            </a:pPr>
            <a:r>
              <a:rPr lang="en-US" b="0" dirty="0"/>
              <a:t>Subthemes included:</a:t>
            </a:r>
          </a:p>
          <a:p>
            <a:pPr>
              <a:buFont typeface="Arial" panose="020B0604020202020204" pitchFamily="34" charset="0"/>
              <a:buChar char="•"/>
            </a:pPr>
            <a:r>
              <a:rPr lang="en-US" b="0" dirty="0"/>
              <a:t>Coping strategies and emotional regulation</a:t>
            </a:r>
          </a:p>
          <a:p>
            <a:pPr>
              <a:buFont typeface="Arial" panose="020B0604020202020204" pitchFamily="34" charset="0"/>
              <a:buChar char="•"/>
            </a:pPr>
            <a:r>
              <a:rPr lang="en-US" b="0" dirty="0"/>
              <a:t>The importance of social support</a:t>
            </a:r>
          </a:p>
          <a:p>
            <a:pPr>
              <a:buFont typeface="Arial" panose="020B0604020202020204" pitchFamily="34" charset="0"/>
              <a:buChar char="•"/>
            </a:pPr>
            <a:r>
              <a:rPr lang="en-US" b="0" dirty="0"/>
              <a:t>Maintaining boundaries between work and home</a:t>
            </a:r>
          </a:p>
          <a:p>
            <a:pPr>
              <a:buFont typeface="Arial" panose="020B0604020202020204" pitchFamily="34" charset="0"/>
              <a:buChar char="•"/>
            </a:pPr>
            <a:r>
              <a:rPr lang="en-US" b="0" dirty="0"/>
              <a:t>The need for </a:t>
            </a:r>
            <a:r>
              <a:rPr lang="en-US" b="0" dirty="0" err="1"/>
              <a:t>organisational</a:t>
            </a:r>
            <a:r>
              <a:rPr lang="en-US" b="0" dirty="0"/>
              <a:t> support</a:t>
            </a:r>
          </a:p>
          <a:p>
            <a:r>
              <a:rPr lang="en-US" b="0" dirty="0"/>
              <a:t>These strategies appear crucial for sustaining long-term wellbeing in emotionally demanding roles.</a:t>
            </a:r>
          </a:p>
          <a:p>
            <a:endParaRPr lang="en-US" b="0" dirty="0"/>
          </a:p>
          <a:p>
            <a:endParaRPr lang="en-GB" dirty="0"/>
          </a:p>
        </p:txBody>
      </p:sp>
      <p:sp>
        <p:nvSpPr>
          <p:cNvPr id="4" name="Slide Number Placeholder 3"/>
          <p:cNvSpPr>
            <a:spLocks noGrp="1"/>
          </p:cNvSpPr>
          <p:nvPr>
            <p:ph type="sldNum" sz="quarter" idx="5"/>
          </p:nvPr>
        </p:nvSpPr>
        <p:spPr/>
        <p:txBody>
          <a:bodyPr/>
          <a:lstStyle/>
          <a:p>
            <a:fld id="{01EC231D-D40D-45F1-8192-BD8BF1AB419F}" type="slidenum">
              <a:rPr lang="en-GB" smtClean="0"/>
              <a:t>18</a:t>
            </a:fld>
            <a:endParaRPr lang="en-GB"/>
          </a:p>
        </p:txBody>
      </p:sp>
    </p:spTree>
    <p:extLst>
      <p:ext uri="{BB962C8B-B14F-4D97-AF65-F5344CB8AC3E}">
        <p14:creationId xmlns:p14="http://schemas.microsoft.com/office/powerpoint/2010/main" val="41252125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b="0" dirty="0"/>
              <a:t>Overall, this research highlights that working with hospitalised children can be both emotionally demanding and deeply rewarding. There are several limitations to consider.</a:t>
            </a:r>
          </a:p>
          <a:p>
            <a:pPr>
              <a:buNone/>
            </a:pPr>
            <a:r>
              <a:rPr lang="en-US" b="0" dirty="0"/>
              <a:t>First, the small sample size means the findings cannot be </a:t>
            </a:r>
            <a:r>
              <a:rPr lang="en-US" b="0" dirty="0" err="1"/>
              <a:t>generalised</a:t>
            </a:r>
            <a:r>
              <a:rPr lang="en-US" b="0" dirty="0"/>
              <a:t> to all therapeutic play specialists.</a:t>
            </a:r>
          </a:p>
          <a:p>
            <a:pPr>
              <a:buNone/>
            </a:pPr>
            <a:r>
              <a:rPr lang="en-US" b="0" dirty="0"/>
              <a:t>Second, the study focused on one hospital setting, which may limit broader applicability.</a:t>
            </a:r>
          </a:p>
          <a:p>
            <a:pPr>
              <a:buNone/>
            </a:pPr>
            <a:r>
              <a:rPr lang="en-US" b="0" dirty="0"/>
              <a:t>Additionally, variations between healthcare systems internationally may influence professional experiences.</a:t>
            </a:r>
          </a:p>
          <a:p>
            <a:r>
              <a:rPr lang="en-US" b="0" dirty="0"/>
              <a:t>Despite these limitations, the study provides valuable exploratory insight into an under-researched professional group.</a:t>
            </a:r>
          </a:p>
          <a:p>
            <a:pPr>
              <a:buNone/>
            </a:pPr>
            <a:endParaRPr lang="en-US" b="0" dirty="0"/>
          </a:p>
          <a:p>
            <a:pPr>
              <a:buNone/>
            </a:pPr>
            <a:r>
              <a:rPr lang="en-US" b="0" dirty="0"/>
              <a:t>Therapeutic play specialists are often exposed to distressing situations, including illness, trauma, and grief.</a:t>
            </a:r>
          </a:p>
          <a:p>
            <a:pPr>
              <a:buNone/>
            </a:pPr>
            <a:r>
              <a:rPr lang="en-US" b="0" dirty="0"/>
              <a:t>These experiences can contribute to emotional exhaustion, compassion fatigue, and secondary trauma.</a:t>
            </a:r>
          </a:p>
          <a:p>
            <a:pPr>
              <a:buNone/>
            </a:pPr>
            <a:r>
              <a:rPr lang="en-US" b="0" dirty="0"/>
              <a:t>However, the research also demonstrates that many professionals experience strong compassion satisfaction, finding meaning and purpose in their work.</a:t>
            </a:r>
          </a:p>
          <a:p>
            <a:r>
              <a:rPr lang="en-US" b="0" dirty="0"/>
              <a:t>Supportive relationships, effective coping strategies, and </a:t>
            </a:r>
            <a:r>
              <a:rPr lang="en-US" b="0" dirty="0" err="1"/>
              <a:t>organisational</a:t>
            </a:r>
            <a:r>
              <a:rPr lang="en-US" b="0" dirty="0"/>
              <a:t> recognition are therefore essential in sustaining professional wellbeing.</a:t>
            </a:r>
          </a:p>
          <a:p>
            <a:pPr>
              <a:buNone/>
            </a:pPr>
            <a:r>
              <a:rPr lang="en-US" dirty="0"/>
              <a:t>Future </a:t>
            </a:r>
            <a:r>
              <a:rPr lang="en-US" b="0" dirty="0"/>
              <a:t>research could expand on this study by:</a:t>
            </a:r>
          </a:p>
          <a:p>
            <a:pPr>
              <a:buFont typeface="Arial" panose="020B0604020202020204" pitchFamily="34" charset="0"/>
              <a:buChar char="•"/>
            </a:pPr>
            <a:r>
              <a:rPr lang="en-US" b="0" dirty="0"/>
              <a:t>Including larger and more diverse participant samples</a:t>
            </a:r>
          </a:p>
          <a:p>
            <a:pPr>
              <a:buFont typeface="Arial" panose="020B0604020202020204" pitchFamily="34" charset="0"/>
              <a:buChar char="•"/>
            </a:pPr>
            <a:r>
              <a:rPr lang="en-US" b="0" dirty="0"/>
              <a:t>Exploring experiences across multiple hospitals or healthcare systems</a:t>
            </a:r>
          </a:p>
          <a:p>
            <a:pPr>
              <a:buFont typeface="Arial" panose="020B0604020202020204" pitchFamily="34" charset="0"/>
              <a:buChar char="•"/>
            </a:pPr>
            <a:r>
              <a:rPr lang="en-US" b="0" dirty="0"/>
              <a:t>Investigating the effectiveness of </a:t>
            </a:r>
            <a:r>
              <a:rPr lang="en-US" b="0" dirty="0" err="1"/>
              <a:t>organisational</a:t>
            </a:r>
            <a:r>
              <a:rPr lang="en-US" b="0" dirty="0"/>
              <a:t> support strategies for therapeutic play specialists</a:t>
            </a:r>
          </a:p>
          <a:p>
            <a:r>
              <a:rPr lang="en-US" b="0" dirty="0"/>
              <a:t>Further qualitative research would also help deepen understanding of the emotional realities of this profession.</a:t>
            </a:r>
          </a:p>
          <a:p>
            <a:endParaRPr lang="en-GB" dirty="0"/>
          </a:p>
        </p:txBody>
      </p:sp>
      <p:sp>
        <p:nvSpPr>
          <p:cNvPr id="4" name="Slide Number Placeholder 3"/>
          <p:cNvSpPr>
            <a:spLocks noGrp="1"/>
          </p:cNvSpPr>
          <p:nvPr>
            <p:ph type="sldNum" sz="quarter" idx="5"/>
          </p:nvPr>
        </p:nvSpPr>
        <p:spPr/>
        <p:txBody>
          <a:bodyPr/>
          <a:lstStyle/>
          <a:p>
            <a:fld id="{01EC231D-D40D-45F1-8192-BD8BF1AB419F}" type="slidenum">
              <a:rPr lang="en-GB" smtClean="0"/>
              <a:t>19</a:t>
            </a:fld>
            <a:endParaRPr lang="en-GB"/>
          </a:p>
        </p:txBody>
      </p:sp>
    </p:spTree>
    <p:extLst>
      <p:ext uri="{BB962C8B-B14F-4D97-AF65-F5344CB8AC3E}">
        <p14:creationId xmlns:p14="http://schemas.microsoft.com/office/powerpoint/2010/main" val="5987207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Finally, reflecting </a:t>
            </a:r>
            <a:r>
              <a:rPr lang="en-US" b="0" dirty="0"/>
              <a:t>on the research process itself, this project presented several personal and practical challenges.</a:t>
            </a:r>
          </a:p>
          <a:p>
            <a:pPr>
              <a:buNone/>
            </a:pPr>
            <a:r>
              <a:rPr lang="en-US" b="0" dirty="0"/>
              <a:t>These included financial pressures, relocating during the academic year, managing communication with participants, and balancing the dissertation alongside full-time employment.</a:t>
            </a:r>
          </a:p>
          <a:p>
            <a:pPr>
              <a:buNone/>
            </a:pPr>
            <a:r>
              <a:rPr lang="en-US" b="0" dirty="0"/>
              <a:t>These experiences highlighted the importance of time management, resilience, and seeking support when needed.</a:t>
            </a:r>
          </a:p>
          <a:p>
            <a:pPr>
              <a:buNone/>
            </a:pPr>
            <a:r>
              <a:rPr lang="en-US" b="0" dirty="0"/>
              <a:t>Placement at </a:t>
            </a:r>
            <a:r>
              <a:rPr lang="en-US" b="0"/>
              <a:t>the hospital </a:t>
            </a:r>
            <a:endParaRPr lang="en-US" b="0" dirty="0"/>
          </a:p>
          <a:p>
            <a:r>
              <a:rPr lang="en-US" b="0" dirty="0"/>
              <a:t>Despite these challenges, the research process has been an incredibly </a:t>
            </a:r>
            <a:r>
              <a:rPr lang="en-US" dirty="0"/>
              <a:t>valuable learning experience</a:t>
            </a:r>
          </a:p>
          <a:p>
            <a:endParaRPr lang="en-GB" dirty="0"/>
          </a:p>
        </p:txBody>
      </p:sp>
      <p:sp>
        <p:nvSpPr>
          <p:cNvPr id="4" name="Slide Number Placeholder 3"/>
          <p:cNvSpPr>
            <a:spLocks noGrp="1"/>
          </p:cNvSpPr>
          <p:nvPr>
            <p:ph type="sldNum" sz="quarter" idx="5"/>
          </p:nvPr>
        </p:nvSpPr>
        <p:spPr/>
        <p:txBody>
          <a:bodyPr/>
          <a:lstStyle/>
          <a:p>
            <a:fld id="{01EC231D-D40D-45F1-8192-BD8BF1AB419F}" type="slidenum">
              <a:rPr lang="en-GB" smtClean="0"/>
              <a:t>20</a:t>
            </a:fld>
            <a:endParaRPr lang="en-GB"/>
          </a:p>
        </p:txBody>
      </p:sp>
    </p:spTree>
    <p:extLst>
      <p:ext uri="{BB962C8B-B14F-4D97-AF65-F5344CB8AC3E}">
        <p14:creationId xmlns:p14="http://schemas.microsoft.com/office/powerpoint/2010/main" val="3605324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3/9/2026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52162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3/9/2026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2461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3/9/2026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8136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3/9/2026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456935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3/9/2026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588133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3/9/2026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15111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3/9/2026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86416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3/9/2026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990485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3/9/2026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13345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3/9/2026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4909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3/9/2026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8656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3/9/2026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2682806"/>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68" r:id="rId6"/>
    <p:sldLayoutId id="2147483764" r:id="rId7"/>
    <p:sldLayoutId id="2147483765" r:id="rId8"/>
    <p:sldLayoutId id="2147483766" r:id="rId9"/>
    <p:sldLayoutId id="2147483767" r:id="rId10"/>
    <p:sldLayoutId id="2147483769"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1007/s10615-010-0271-8" TargetMode="External"/><Relationship Id="rId2" Type="http://schemas.openxmlformats.org/officeDocument/2006/relationships/hyperlink" Target="https://scielo.isciii.es/scielo.php?pid=S0213-61632005000200004&amp;script=sci_arttext&amp;tlng=en" TargetMode="External"/><Relationship Id="rId1" Type="http://schemas.openxmlformats.org/officeDocument/2006/relationships/slideLayout" Target="../slideLayouts/slideLayout2.xml"/><Relationship Id="rId5" Type="http://schemas.openxmlformats.org/officeDocument/2006/relationships/hyperlink" Target="https://doi.org/10.1007/s12630-020-01789-z" TargetMode="External"/><Relationship Id="rId4" Type="http://schemas.openxmlformats.org/officeDocument/2006/relationships/hyperlink" Target="https://doi.org/10.3390/nursrep15040118"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https://www.researchgate.net/publication/277816643_The_Maslach_Burnout_Inventory_Manual"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C5F602-CD69-478D-E201-B06D8E324977}"/>
              </a:ext>
            </a:extLst>
          </p:cNvPr>
          <p:cNvSpPr>
            <a:spLocks noGrp="1"/>
          </p:cNvSpPr>
          <p:nvPr>
            <p:ph type="ctrTitle"/>
          </p:nvPr>
        </p:nvSpPr>
        <p:spPr>
          <a:xfrm>
            <a:off x="640080" y="1302091"/>
            <a:ext cx="3291840" cy="2770216"/>
          </a:xfrm>
        </p:spPr>
        <p:txBody>
          <a:bodyPr anchor="t">
            <a:normAutofit/>
          </a:bodyPr>
          <a:lstStyle/>
          <a:p>
            <a:pPr>
              <a:lnSpc>
                <a:spcPct val="90000"/>
              </a:lnSpc>
            </a:pPr>
            <a:r>
              <a:rPr lang="en-GB" sz="2400">
                <a:latin typeface="Arial" panose="020B0604020202020204" pitchFamily="34" charset="0"/>
                <a:cs typeface="Arial" panose="020B0604020202020204" pitchFamily="34" charset="0"/>
              </a:rPr>
              <a:t>Behind the smiles: Exploring the experiences of individuals who undertake therapeutic play work with hospitalised children</a:t>
            </a:r>
          </a:p>
        </p:txBody>
      </p:sp>
      <p:cxnSp>
        <p:nvCxnSpPr>
          <p:cNvPr id="18" name="Straight Connector 17">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4596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descr="A rainbow of colors on a white background&#10;&#10;AI-generated content may be incorrect.">
            <a:extLst>
              <a:ext uri="{FF2B5EF4-FFF2-40B4-BE49-F238E27FC236}">
                <a16:creationId xmlns:a16="http://schemas.microsoft.com/office/drawing/2014/main" id="{9B9F6478-E8CF-DE23-D0D8-C27F7797816B}"/>
              </a:ext>
            </a:extLst>
          </p:cNvPr>
          <p:cNvPicPr>
            <a:picLocks noChangeAspect="1"/>
          </p:cNvPicPr>
          <p:nvPr/>
        </p:nvPicPr>
        <p:blipFill>
          <a:blip r:embed="rId2"/>
          <a:srcRect t="1747"/>
          <a:stretch>
            <a:fillRect/>
          </a:stretch>
        </p:blipFill>
        <p:spPr>
          <a:xfrm>
            <a:off x="4443984" y="1410753"/>
            <a:ext cx="7086600" cy="3986201"/>
          </a:xfrm>
          <a:prstGeom prst="rect">
            <a:avLst/>
          </a:prstGeom>
        </p:spPr>
      </p:pic>
      <p:sp>
        <p:nvSpPr>
          <p:cNvPr id="7" name="TextBox 6">
            <a:extLst>
              <a:ext uri="{FF2B5EF4-FFF2-40B4-BE49-F238E27FC236}">
                <a16:creationId xmlns:a16="http://schemas.microsoft.com/office/drawing/2014/main" id="{D8EF05AD-3910-EA80-EF95-F64DADAD440E}"/>
              </a:ext>
            </a:extLst>
          </p:cNvPr>
          <p:cNvSpPr txBox="1"/>
          <p:nvPr/>
        </p:nvSpPr>
        <p:spPr>
          <a:xfrm>
            <a:off x="640080" y="4846906"/>
            <a:ext cx="8537171" cy="646331"/>
          </a:xfrm>
          <a:prstGeom prst="rect">
            <a:avLst/>
          </a:prstGeom>
          <a:noFill/>
        </p:spPr>
        <p:txBody>
          <a:bodyPr wrap="square" rtlCol="0">
            <a:spAutoFit/>
          </a:bodyPr>
          <a:lstStyle/>
          <a:p>
            <a:r>
              <a:rPr lang="en-GB" dirty="0"/>
              <a:t>Ellie Bloomfield </a:t>
            </a:r>
          </a:p>
          <a:p>
            <a:r>
              <a:rPr lang="en-GB" dirty="0"/>
              <a:t>MA Children and Young People’s Mental Health</a:t>
            </a:r>
          </a:p>
        </p:txBody>
      </p:sp>
    </p:spTree>
    <p:extLst>
      <p:ext uri="{BB962C8B-B14F-4D97-AF65-F5344CB8AC3E}">
        <p14:creationId xmlns:p14="http://schemas.microsoft.com/office/powerpoint/2010/main" val="11266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A48C-E29E-525E-30CE-BE03B7993F03}"/>
              </a:ext>
            </a:extLst>
          </p:cNvPr>
          <p:cNvSpPr>
            <a:spLocks noGrp="1"/>
          </p:cNvSpPr>
          <p:nvPr>
            <p:ph type="title"/>
          </p:nvPr>
        </p:nvSpPr>
        <p:spPr/>
        <p:txBody>
          <a:bodyPr/>
          <a:lstStyle/>
          <a:p>
            <a:r>
              <a:rPr lang="en-GB" dirty="0"/>
              <a:t>Content page </a:t>
            </a:r>
          </a:p>
        </p:txBody>
      </p:sp>
      <p:sp>
        <p:nvSpPr>
          <p:cNvPr id="3" name="Content Placeholder 2">
            <a:extLst>
              <a:ext uri="{FF2B5EF4-FFF2-40B4-BE49-F238E27FC236}">
                <a16:creationId xmlns:a16="http://schemas.microsoft.com/office/drawing/2014/main" id="{DC25D04A-9D16-707C-949A-7A75724293AF}"/>
              </a:ext>
            </a:extLst>
          </p:cNvPr>
          <p:cNvSpPr>
            <a:spLocks noGrp="1"/>
          </p:cNvSpPr>
          <p:nvPr>
            <p:ph idx="1"/>
          </p:nvPr>
        </p:nvSpPr>
        <p:spPr>
          <a:xfrm>
            <a:off x="640079" y="2301115"/>
            <a:ext cx="4207965" cy="3566160"/>
          </a:xfrm>
        </p:spPr>
        <p:txBody>
          <a:bodyPr/>
          <a:lstStyle/>
          <a:p>
            <a:r>
              <a:rPr lang="en-GB" dirty="0"/>
              <a:t>Aims </a:t>
            </a:r>
          </a:p>
          <a:p>
            <a:r>
              <a:rPr lang="en-GB" dirty="0"/>
              <a:t>Rational </a:t>
            </a:r>
          </a:p>
          <a:p>
            <a:r>
              <a:rPr lang="en-GB" dirty="0"/>
              <a:t>Background of research </a:t>
            </a:r>
          </a:p>
          <a:p>
            <a:r>
              <a:rPr lang="en-GB" dirty="0"/>
              <a:t>Themes found </a:t>
            </a:r>
          </a:p>
          <a:p>
            <a:r>
              <a:rPr lang="en-GB" dirty="0"/>
              <a:t>Methods</a:t>
            </a:r>
          </a:p>
          <a:p>
            <a:r>
              <a:rPr lang="en-GB" dirty="0"/>
              <a:t>Results/ discussion </a:t>
            </a:r>
          </a:p>
          <a:p>
            <a:r>
              <a:rPr lang="en-GB" dirty="0"/>
              <a:t>conclusion</a:t>
            </a:r>
          </a:p>
          <a:p>
            <a:pPr marL="0" indent="0">
              <a:buNone/>
            </a:pPr>
            <a:endParaRPr lang="en-GB" dirty="0"/>
          </a:p>
        </p:txBody>
      </p:sp>
      <p:sp>
        <p:nvSpPr>
          <p:cNvPr id="4" name="TextBox 3">
            <a:extLst>
              <a:ext uri="{FF2B5EF4-FFF2-40B4-BE49-F238E27FC236}">
                <a16:creationId xmlns:a16="http://schemas.microsoft.com/office/drawing/2014/main" id="{39BDCF1F-B822-615B-91E0-00329384AC90}"/>
              </a:ext>
            </a:extLst>
          </p:cNvPr>
          <p:cNvSpPr txBox="1"/>
          <p:nvPr/>
        </p:nvSpPr>
        <p:spPr>
          <a:xfrm>
            <a:off x="6236273" y="2112441"/>
            <a:ext cx="4207965" cy="3139321"/>
          </a:xfrm>
          <a:prstGeom prst="rect">
            <a:avLst/>
          </a:prstGeom>
          <a:noFill/>
        </p:spPr>
        <p:txBody>
          <a:bodyPr wrap="square" rtlCol="0">
            <a:spAutoFit/>
          </a:bodyPr>
          <a:lstStyle/>
          <a:p>
            <a:pPr marL="285750" indent="-285750">
              <a:buFont typeface="Arial" panose="020B0604020202020204" pitchFamily="34" charset="0"/>
              <a:buChar char="•"/>
            </a:pPr>
            <a:r>
              <a:rPr lang="en-GB" dirty="0"/>
              <a:t>Brief background of research project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Method of research project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Results/ discussion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conclusion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Reflection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References </a:t>
            </a:r>
          </a:p>
        </p:txBody>
      </p:sp>
      <p:pic>
        <p:nvPicPr>
          <p:cNvPr id="5" name="Picture 4" descr="A rainbow of colors on a white background&#10;&#10;AI-generated content may be incorrect.">
            <a:extLst>
              <a:ext uri="{FF2B5EF4-FFF2-40B4-BE49-F238E27FC236}">
                <a16:creationId xmlns:a16="http://schemas.microsoft.com/office/drawing/2014/main" id="{B351008F-EB13-CA89-96B8-F05ACDFA8824}"/>
              </a:ext>
            </a:extLst>
          </p:cNvPr>
          <p:cNvPicPr>
            <a:picLocks noChangeAspect="1"/>
          </p:cNvPicPr>
          <p:nvPr/>
        </p:nvPicPr>
        <p:blipFill>
          <a:blip r:embed="rId3"/>
          <a:srcRect t="1747"/>
          <a:stretch>
            <a:fillRect/>
          </a:stretch>
        </p:blipFill>
        <p:spPr>
          <a:xfrm>
            <a:off x="280546" y="5604960"/>
            <a:ext cx="11911454" cy="1253040"/>
          </a:xfrm>
          <a:prstGeom prst="rect">
            <a:avLst/>
          </a:prstGeom>
        </p:spPr>
      </p:pic>
    </p:spTree>
    <p:extLst>
      <p:ext uri="{BB962C8B-B14F-4D97-AF65-F5344CB8AC3E}">
        <p14:creationId xmlns:p14="http://schemas.microsoft.com/office/powerpoint/2010/main" val="3715164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32A82-3DF5-1914-72AA-430369B67F4B}"/>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028AE20B-FA53-7F86-E1E5-8302C22DB8A0}"/>
              </a:ext>
            </a:extLst>
          </p:cNvPr>
          <p:cNvSpPr>
            <a:spLocks noGrp="1"/>
          </p:cNvSpPr>
          <p:nvPr>
            <p:ph idx="1"/>
          </p:nvPr>
        </p:nvSpPr>
        <p:spPr>
          <a:xfrm>
            <a:off x="629623" y="2606040"/>
            <a:ext cx="5455920" cy="3566160"/>
          </a:xfrm>
        </p:spPr>
        <p:txBody>
          <a:bodyPr/>
          <a:lstStyle/>
          <a:p>
            <a:r>
              <a:rPr lang="en-GB" dirty="0"/>
              <a:t>Explores existing research on working with hospitalised children</a:t>
            </a:r>
          </a:p>
          <a:p>
            <a:r>
              <a:rPr lang="en-GB" dirty="0"/>
              <a:t>The effects on them personally and the strains on their personal life. </a:t>
            </a:r>
          </a:p>
          <a:p>
            <a:r>
              <a:rPr lang="en-GB" dirty="0"/>
              <a:t>Identify common themes and differences in these experiences. </a:t>
            </a:r>
          </a:p>
        </p:txBody>
      </p:sp>
      <p:pic>
        <p:nvPicPr>
          <p:cNvPr id="4" name="Picture 3" descr="A rainbow of colors on a white background&#10;&#10;AI-generated content may be incorrect.">
            <a:extLst>
              <a:ext uri="{FF2B5EF4-FFF2-40B4-BE49-F238E27FC236}">
                <a16:creationId xmlns:a16="http://schemas.microsoft.com/office/drawing/2014/main" id="{AACB9FC5-7D9E-5E7A-29A2-AB779542875A}"/>
              </a:ext>
            </a:extLst>
          </p:cNvPr>
          <p:cNvPicPr>
            <a:picLocks noChangeAspect="1"/>
          </p:cNvPicPr>
          <p:nvPr/>
        </p:nvPicPr>
        <p:blipFill>
          <a:blip r:embed="rId3"/>
          <a:srcRect t="1747"/>
          <a:stretch>
            <a:fillRect/>
          </a:stretch>
        </p:blipFill>
        <p:spPr>
          <a:xfrm rot="2310310">
            <a:off x="5651682" y="475780"/>
            <a:ext cx="7086600" cy="3986201"/>
          </a:xfrm>
          <a:prstGeom prst="rect">
            <a:avLst/>
          </a:prstGeom>
        </p:spPr>
      </p:pic>
    </p:spTree>
    <p:extLst>
      <p:ext uri="{BB962C8B-B14F-4D97-AF65-F5344CB8AC3E}">
        <p14:creationId xmlns:p14="http://schemas.microsoft.com/office/powerpoint/2010/main" val="1265010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rainbow of colors on a white background&#10;&#10;AI-generated content may be incorrect.">
            <a:extLst>
              <a:ext uri="{FF2B5EF4-FFF2-40B4-BE49-F238E27FC236}">
                <a16:creationId xmlns:a16="http://schemas.microsoft.com/office/drawing/2014/main" id="{591A585A-1220-2915-126E-06C5B1836FF6}"/>
              </a:ext>
            </a:extLst>
          </p:cNvPr>
          <p:cNvPicPr>
            <a:picLocks noChangeAspect="1"/>
          </p:cNvPicPr>
          <p:nvPr/>
        </p:nvPicPr>
        <p:blipFill>
          <a:blip r:embed="rId3"/>
          <a:srcRect t="1747"/>
          <a:stretch>
            <a:fillRect/>
          </a:stretch>
        </p:blipFill>
        <p:spPr>
          <a:xfrm>
            <a:off x="-71887" y="0"/>
            <a:ext cx="12335774" cy="6858000"/>
          </a:xfrm>
          <a:prstGeom prst="rect">
            <a:avLst/>
          </a:prstGeom>
        </p:spPr>
      </p:pic>
      <p:sp>
        <p:nvSpPr>
          <p:cNvPr id="2" name="Title 1">
            <a:extLst>
              <a:ext uri="{FF2B5EF4-FFF2-40B4-BE49-F238E27FC236}">
                <a16:creationId xmlns:a16="http://schemas.microsoft.com/office/drawing/2014/main" id="{79CE3788-2FD9-7293-8316-ADBB1D57DBD7}"/>
              </a:ext>
            </a:extLst>
          </p:cNvPr>
          <p:cNvSpPr>
            <a:spLocks noGrp="1"/>
          </p:cNvSpPr>
          <p:nvPr>
            <p:ph type="title"/>
          </p:nvPr>
        </p:nvSpPr>
        <p:spPr>
          <a:xfrm>
            <a:off x="191506" y="639045"/>
            <a:ext cx="10890929" cy="1097280"/>
          </a:xfrm>
        </p:spPr>
        <p:txBody>
          <a:bodyPr/>
          <a:lstStyle/>
          <a:p>
            <a:r>
              <a:rPr lang="en-GB" dirty="0"/>
              <a:t>Rational </a:t>
            </a:r>
          </a:p>
        </p:txBody>
      </p:sp>
      <p:sp>
        <p:nvSpPr>
          <p:cNvPr id="5" name="Cloud 4">
            <a:extLst>
              <a:ext uri="{FF2B5EF4-FFF2-40B4-BE49-F238E27FC236}">
                <a16:creationId xmlns:a16="http://schemas.microsoft.com/office/drawing/2014/main" id="{9E423972-FA79-25EC-DC9B-4DB930D8B52E}"/>
              </a:ext>
            </a:extLst>
          </p:cNvPr>
          <p:cNvSpPr/>
          <p:nvPr/>
        </p:nvSpPr>
        <p:spPr>
          <a:xfrm>
            <a:off x="2191109" y="1187685"/>
            <a:ext cx="7487728" cy="4882551"/>
          </a:xfrm>
          <a:prstGeom prst="cloud">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dirty="0">
                <a:solidFill>
                  <a:srgbClr val="000000"/>
                </a:solidFill>
                <a:effectLst/>
                <a:latin typeface="Arial" panose="020B0604020202020204" pitchFamily="34" charset="0"/>
                <a:ea typeface="DengXian" panose="02010600030101010101" pitchFamily="2" charset="-122"/>
              </a:rPr>
              <a:t>Given the central role play has in supporting hospitalised children, and the emotional closeness required in this role, it is surprising that their experiences remain largely unexplored. This gap provides clear justification for further research focusing on therapeutic play staff and the potential impact of their work on personal and professional </a:t>
            </a:r>
            <a:r>
              <a:rPr lang="en-GB" sz="1800">
                <a:solidFill>
                  <a:srgbClr val="000000"/>
                </a:solidFill>
                <a:effectLst/>
                <a:latin typeface="Arial" panose="020B0604020202020204" pitchFamily="34" charset="0"/>
                <a:ea typeface="DengXian" panose="02010600030101010101" pitchFamily="2" charset="-122"/>
              </a:rPr>
              <a:t>wellbeing.</a:t>
            </a:r>
            <a:endParaRPr lang="en-GB" dirty="0"/>
          </a:p>
        </p:txBody>
      </p:sp>
    </p:spTree>
    <p:extLst>
      <p:ext uri="{BB962C8B-B14F-4D97-AF65-F5344CB8AC3E}">
        <p14:creationId xmlns:p14="http://schemas.microsoft.com/office/powerpoint/2010/main" val="1332420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387983-5461-E7F6-C0F6-CFA66EE0F6F5}"/>
            </a:ext>
          </a:extLst>
        </p:cNvPr>
        <p:cNvGrpSpPr/>
        <p:nvPr/>
      </p:nvGrpSpPr>
      <p:grpSpPr>
        <a:xfrm>
          <a:off x="0" y="0"/>
          <a:ext cx="0" cy="0"/>
          <a:chOff x="0" y="0"/>
          <a:chExt cx="0" cy="0"/>
        </a:xfrm>
      </p:grpSpPr>
      <p:pic>
        <p:nvPicPr>
          <p:cNvPr id="6" name="Picture 5" descr="A rainbow of colors on a white background&#10;&#10;AI-generated content may be incorrect.">
            <a:extLst>
              <a:ext uri="{FF2B5EF4-FFF2-40B4-BE49-F238E27FC236}">
                <a16:creationId xmlns:a16="http://schemas.microsoft.com/office/drawing/2014/main" id="{2DD52A95-C8D4-40FE-CC42-B2606A07A3D5}"/>
              </a:ext>
            </a:extLst>
          </p:cNvPr>
          <p:cNvPicPr>
            <a:picLocks noChangeAspect="1"/>
          </p:cNvPicPr>
          <p:nvPr/>
        </p:nvPicPr>
        <p:blipFill>
          <a:blip r:embed="rId3"/>
          <a:srcRect t="1747"/>
          <a:stretch>
            <a:fillRect/>
          </a:stretch>
        </p:blipFill>
        <p:spPr>
          <a:xfrm rot="19568290">
            <a:off x="-153995" y="-7611"/>
            <a:ext cx="5484843" cy="3085215"/>
          </a:xfrm>
          <a:prstGeom prst="rect">
            <a:avLst/>
          </a:prstGeom>
        </p:spPr>
      </p:pic>
      <p:sp>
        <p:nvSpPr>
          <p:cNvPr id="2" name="Title 1">
            <a:extLst>
              <a:ext uri="{FF2B5EF4-FFF2-40B4-BE49-F238E27FC236}">
                <a16:creationId xmlns:a16="http://schemas.microsoft.com/office/drawing/2014/main" id="{3AD3AD4E-690E-794A-FEFF-2BCFF181CBB6}"/>
              </a:ext>
            </a:extLst>
          </p:cNvPr>
          <p:cNvSpPr>
            <a:spLocks noGrp="1"/>
          </p:cNvSpPr>
          <p:nvPr>
            <p:ph type="title"/>
          </p:nvPr>
        </p:nvSpPr>
        <p:spPr>
          <a:xfrm>
            <a:off x="6085544" y="1223265"/>
            <a:ext cx="5260389" cy="1097280"/>
          </a:xfrm>
        </p:spPr>
        <p:txBody>
          <a:bodyPr>
            <a:normAutofit fontScale="90000"/>
          </a:bodyPr>
          <a:lstStyle/>
          <a:p>
            <a:r>
              <a:rPr lang="en-GB" dirty="0"/>
              <a:t>Background of research </a:t>
            </a:r>
            <a:br>
              <a:rPr lang="en-GB" dirty="0"/>
            </a:br>
            <a:endParaRPr lang="en-GB" dirty="0"/>
          </a:p>
        </p:txBody>
      </p:sp>
      <p:sp>
        <p:nvSpPr>
          <p:cNvPr id="3" name="Content Placeholder 2">
            <a:extLst>
              <a:ext uri="{FF2B5EF4-FFF2-40B4-BE49-F238E27FC236}">
                <a16:creationId xmlns:a16="http://schemas.microsoft.com/office/drawing/2014/main" id="{E329B879-86F9-D993-2228-7631316410E3}"/>
              </a:ext>
            </a:extLst>
          </p:cNvPr>
          <p:cNvSpPr>
            <a:spLocks noGrp="1"/>
          </p:cNvSpPr>
          <p:nvPr>
            <p:ph idx="1"/>
          </p:nvPr>
        </p:nvSpPr>
        <p:spPr>
          <a:xfrm>
            <a:off x="7601811" y="2573731"/>
            <a:ext cx="4138954" cy="1710537"/>
          </a:xfrm>
        </p:spPr>
        <p:txBody>
          <a:bodyPr/>
          <a:lstStyle/>
          <a:p>
            <a:r>
              <a:rPr lang="en-GB" dirty="0"/>
              <a:t>Thorpe et al, (2020) </a:t>
            </a:r>
          </a:p>
          <a:p>
            <a:r>
              <a:rPr lang="en-GB" dirty="0"/>
              <a:t>Play—based therapy group </a:t>
            </a:r>
          </a:p>
          <a:p>
            <a:r>
              <a:rPr lang="en-GB" dirty="0"/>
              <a:t>Adolescent secure hospital</a:t>
            </a:r>
          </a:p>
          <a:p>
            <a:endParaRPr lang="en-GB" dirty="0"/>
          </a:p>
          <a:p>
            <a:endParaRPr lang="en-GB" dirty="0"/>
          </a:p>
        </p:txBody>
      </p:sp>
      <p:sp>
        <p:nvSpPr>
          <p:cNvPr id="4" name="TextBox 3">
            <a:extLst>
              <a:ext uri="{FF2B5EF4-FFF2-40B4-BE49-F238E27FC236}">
                <a16:creationId xmlns:a16="http://schemas.microsoft.com/office/drawing/2014/main" id="{9DEA7366-342A-60FF-1896-37E6E6D183DD}"/>
              </a:ext>
            </a:extLst>
          </p:cNvPr>
          <p:cNvSpPr txBox="1"/>
          <p:nvPr/>
        </p:nvSpPr>
        <p:spPr>
          <a:xfrm>
            <a:off x="534837" y="4617335"/>
            <a:ext cx="8402128" cy="2031325"/>
          </a:xfrm>
          <a:prstGeom prst="rect">
            <a:avLst/>
          </a:prstGeom>
          <a:noFill/>
        </p:spPr>
        <p:txBody>
          <a:bodyPr wrap="square" rtlCol="0">
            <a:spAutoFit/>
          </a:bodyPr>
          <a:lstStyle/>
          <a:p>
            <a:pPr marL="285750" indent="-285750">
              <a:buFont typeface="Arial" panose="020B0604020202020204" pitchFamily="34" charset="0"/>
              <a:buChar char="•"/>
            </a:pPr>
            <a:r>
              <a:rPr lang="en-GB" dirty="0"/>
              <a:t>Children have a need for playful; exploration.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Children became more open and confident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Staff felt more confident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Acceptance and vulnerability </a:t>
            </a:r>
          </a:p>
        </p:txBody>
      </p:sp>
    </p:spTree>
    <p:extLst>
      <p:ext uri="{BB962C8B-B14F-4D97-AF65-F5344CB8AC3E}">
        <p14:creationId xmlns:p14="http://schemas.microsoft.com/office/powerpoint/2010/main" val="3917652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D05AD-E290-6F4D-DEE7-86559796CA19}"/>
              </a:ext>
            </a:extLst>
          </p:cNvPr>
          <p:cNvSpPr>
            <a:spLocks noGrp="1"/>
          </p:cNvSpPr>
          <p:nvPr>
            <p:ph type="title"/>
          </p:nvPr>
        </p:nvSpPr>
        <p:spPr/>
        <p:txBody>
          <a:bodyPr/>
          <a:lstStyle/>
          <a:p>
            <a:r>
              <a:rPr lang="en-GB" dirty="0"/>
              <a:t>Background</a:t>
            </a:r>
          </a:p>
        </p:txBody>
      </p:sp>
      <p:sp>
        <p:nvSpPr>
          <p:cNvPr id="3" name="Content Placeholder 2">
            <a:extLst>
              <a:ext uri="{FF2B5EF4-FFF2-40B4-BE49-F238E27FC236}">
                <a16:creationId xmlns:a16="http://schemas.microsoft.com/office/drawing/2014/main" id="{8C40BAB8-BD20-6148-B857-A5221D7E6FC8}"/>
              </a:ext>
            </a:extLst>
          </p:cNvPr>
          <p:cNvSpPr>
            <a:spLocks noGrp="1"/>
          </p:cNvSpPr>
          <p:nvPr>
            <p:ph idx="1"/>
          </p:nvPr>
        </p:nvSpPr>
        <p:spPr>
          <a:xfrm>
            <a:off x="5693434" y="2633472"/>
            <a:ext cx="5837574" cy="3566160"/>
          </a:xfrm>
        </p:spPr>
        <p:txBody>
          <a:bodyPr/>
          <a:lstStyle/>
          <a:p>
            <a:r>
              <a:rPr lang="en-GB" dirty="0"/>
              <a:t>Compassion fatigue  (</a:t>
            </a:r>
            <a:r>
              <a:rPr lang="en-GB" dirty="0" err="1"/>
              <a:t>Berzoff</a:t>
            </a:r>
            <a:r>
              <a:rPr lang="en-GB" dirty="0"/>
              <a:t> &amp; Kita, 2010)</a:t>
            </a:r>
          </a:p>
          <a:p>
            <a:r>
              <a:rPr lang="en-GB" dirty="0"/>
              <a:t>Stevens &amp; </a:t>
            </a:r>
            <a:r>
              <a:rPr lang="en-GB" dirty="0" err="1"/>
              <a:t>Miznah</a:t>
            </a:r>
            <a:r>
              <a:rPr lang="en-GB" dirty="0"/>
              <a:t> </a:t>
            </a:r>
            <a:r>
              <a:rPr lang="en-GB" dirty="0" err="1"/>
              <a:t>Alabbadey</a:t>
            </a:r>
            <a:r>
              <a:rPr lang="en-GB" dirty="0"/>
              <a:t>, (2023)</a:t>
            </a:r>
          </a:p>
          <a:p>
            <a:r>
              <a:rPr lang="en-GB" dirty="0"/>
              <a:t>Practitioner psychologists </a:t>
            </a:r>
          </a:p>
          <a:p>
            <a:r>
              <a:rPr lang="en-GB" dirty="0"/>
              <a:t>Work constraints, general well-being and personal matters</a:t>
            </a:r>
          </a:p>
          <a:p>
            <a:r>
              <a:rPr lang="en-GB" dirty="0"/>
              <a:t>Hard to show compassion.</a:t>
            </a:r>
          </a:p>
        </p:txBody>
      </p:sp>
      <p:pic>
        <p:nvPicPr>
          <p:cNvPr id="4" name="Picture 3" descr="A rainbow of colors on a white background&#10;&#10;AI-generated content may be incorrect.">
            <a:extLst>
              <a:ext uri="{FF2B5EF4-FFF2-40B4-BE49-F238E27FC236}">
                <a16:creationId xmlns:a16="http://schemas.microsoft.com/office/drawing/2014/main" id="{C5121BF5-E720-DDCB-D81B-C2A347D6E0B6}"/>
              </a:ext>
            </a:extLst>
          </p:cNvPr>
          <p:cNvPicPr>
            <a:picLocks noChangeAspect="1"/>
          </p:cNvPicPr>
          <p:nvPr/>
        </p:nvPicPr>
        <p:blipFill>
          <a:blip r:embed="rId3"/>
          <a:srcRect t="1747"/>
          <a:stretch>
            <a:fillRect/>
          </a:stretch>
        </p:blipFill>
        <p:spPr>
          <a:xfrm rot="2055629">
            <a:off x="-1688313" y="3763837"/>
            <a:ext cx="6570948" cy="3696148"/>
          </a:xfrm>
          <a:prstGeom prst="rect">
            <a:avLst/>
          </a:prstGeom>
        </p:spPr>
      </p:pic>
    </p:spTree>
    <p:extLst>
      <p:ext uri="{BB962C8B-B14F-4D97-AF65-F5344CB8AC3E}">
        <p14:creationId xmlns:p14="http://schemas.microsoft.com/office/powerpoint/2010/main" val="1071911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5F773-6F9E-AEEA-F061-FBCAFD1F857B}"/>
              </a:ext>
            </a:extLst>
          </p:cNvPr>
          <p:cNvSpPr>
            <a:spLocks noGrp="1"/>
          </p:cNvSpPr>
          <p:nvPr>
            <p:ph type="title"/>
          </p:nvPr>
        </p:nvSpPr>
        <p:spPr/>
        <p:txBody>
          <a:bodyPr/>
          <a:lstStyle/>
          <a:p>
            <a:r>
              <a:rPr lang="en-GB" dirty="0"/>
              <a:t>Background </a:t>
            </a:r>
          </a:p>
        </p:txBody>
      </p:sp>
      <p:pic>
        <p:nvPicPr>
          <p:cNvPr id="4" name="Content Placeholder 3" descr="A rainbow of colors on a white background&#10;&#10;AI-generated content may be incorrect.">
            <a:extLst>
              <a:ext uri="{FF2B5EF4-FFF2-40B4-BE49-F238E27FC236}">
                <a16:creationId xmlns:a16="http://schemas.microsoft.com/office/drawing/2014/main" id="{C88F3331-69E1-0F6E-2346-086ACFC598C1}"/>
              </a:ext>
            </a:extLst>
          </p:cNvPr>
          <p:cNvPicPr>
            <a:picLocks noGrp="1" noChangeAspect="1"/>
          </p:cNvPicPr>
          <p:nvPr>
            <p:ph idx="1"/>
          </p:nvPr>
        </p:nvPicPr>
        <p:blipFill>
          <a:blip r:embed="rId3"/>
          <a:srcRect t="1747"/>
          <a:stretch>
            <a:fillRect/>
          </a:stretch>
        </p:blipFill>
        <p:spPr>
          <a:xfrm rot="19568290">
            <a:off x="6521682" y="3742021"/>
            <a:ext cx="7732219" cy="3919274"/>
          </a:xfrm>
          <a:prstGeom prst="rect">
            <a:avLst/>
          </a:prstGeom>
        </p:spPr>
      </p:pic>
      <p:sp>
        <p:nvSpPr>
          <p:cNvPr id="5" name="TextBox 4">
            <a:extLst>
              <a:ext uri="{FF2B5EF4-FFF2-40B4-BE49-F238E27FC236}">
                <a16:creationId xmlns:a16="http://schemas.microsoft.com/office/drawing/2014/main" id="{D6A3ABD9-F57A-9599-50DA-63D85262AE5E}"/>
              </a:ext>
            </a:extLst>
          </p:cNvPr>
          <p:cNvSpPr txBox="1"/>
          <p:nvPr/>
        </p:nvSpPr>
        <p:spPr>
          <a:xfrm>
            <a:off x="810883" y="2656936"/>
            <a:ext cx="5285117" cy="3139321"/>
          </a:xfrm>
          <a:prstGeom prst="rect">
            <a:avLst/>
          </a:prstGeom>
          <a:noFill/>
        </p:spPr>
        <p:txBody>
          <a:bodyPr wrap="square" rtlCol="0">
            <a:spAutoFit/>
          </a:bodyPr>
          <a:lstStyle/>
          <a:p>
            <a:pPr marL="285750" indent="-285750">
              <a:buFont typeface="Arial" panose="020B0604020202020204" pitchFamily="34" charset="0"/>
              <a:buChar char="•"/>
            </a:pPr>
            <a:r>
              <a:rPr lang="en-GB" dirty="0"/>
              <a:t>Burnout (Maslach et al., 1997)</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Lack of support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Kendrick et al, (2020)</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Healthcare professionals in different settings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Too much work – Not enough staff</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D4A827D6-BC5D-9833-037E-47B9F701E2B9}"/>
              </a:ext>
            </a:extLst>
          </p:cNvPr>
          <p:cNvSpPr txBox="1"/>
          <p:nvPr/>
        </p:nvSpPr>
        <p:spPr>
          <a:xfrm>
            <a:off x="6372045" y="1184074"/>
            <a:ext cx="4255698" cy="2585323"/>
          </a:xfrm>
          <a:prstGeom prst="rect">
            <a:avLst/>
          </a:prstGeom>
          <a:noFill/>
        </p:spPr>
        <p:txBody>
          <a:bodyPr wrap="square" rtlCol="0">
            <a:spAutoFit/>
          </a:bodyPr>
          <a:lstStyle/>
          <a:p>
            <a:pPr marL="285750" indent="-285750">
              <a:buFont typeface="Arial" panose="020B0604020202020204" pitchFamily="34" charset="0"/>
              <a:buChar char="•"/>
            </a:pPr>
            <a:r>
              <a:rPr lang="en-GB" dirty="0"/>
              <a:t>Hancock et al, (2020)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ICU professionals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Toxicity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Poor communication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Lack of appreciation </a:t>
            </a:r>
          </a:p>
        </p:txBody>
      </p:sp>
    </p:spTree>
    <p:extLst>
      <p:ext uri="{BB962C8B-B14F-4D97-AF65-F5344CB8AC3E}">
        <p14:creationId xmlns:p14="http://schemas.microsoft.com/office/powerpoint/2010/main" val="1844192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05EDD-E55D-18B0-C49B-243A6400C532}"/>
              </a:ext>
            </a:extLst>
          </p:cNvPr>
          <p:cNvSpPr>
            <a:spLocks noGrp="1"/>
          </p:cNvSpPr>
          <p:nvPr>
            <p:ph type="title"/>
          </p:nvPr>
        </p:nvSpPr>
        <p:spPr/>
        <p:txBody>
          <a:bodyPr/>
          <a:lstStyle/>
          <a:p>
            <a:r>
              <a:rPr lang="en-GB" dirty="0"/>
              <a:t>Themes found </a:t>
            </a:r>
          </a:p>
        </p:txBody>
      </p:sp>
      <p:sp>
        <p:nvSpPr>
          <p:cNvPr id="3" name="Content Placeholder 2">
            <a:extLst>
              <a:ext uri="{FF2B5EF4-FFF2-40B4-BE49-F238E27FC236}">
                <a16:creationId xmlns:a16="http://schemas.microsoft.com/office/drawing/2014/main" id="{C05B01AC-3F33-5E15-7C0A-AB6771E25DEC}"/>
              </a:ext>
            </a:extLst>
          </p:cNvPr>
          <p:cNvSpPr>
            <a:spLocks noGrp="1"/>
          </p:cNvSpPr>
          <p:nvPr>
            <p:ph idx="1"/>
          </p:nvPr>
        </p:nvSpPr>
        <p:spPr/>
        <p:txBody>
          <a:bodyPr/>
          <a:lstStyle/>
          <a:p>
            <a:r>
              <a:rPr lang="en-GB" dirty="0"/>
              <a:t>Smiles as shields </a:t>
            </a:r>
          </a:p>
          <a:p>
            <a:r>
              <a:rPr lang="en-GB" dirty="0"/>
              <a:t>Holding safe spaces in unsafe places </a:t>
            </a:r>
          </a:p>
          <a:p>
            <a:r>
              <a:rPr lang="en-GB" dirty="0"/>
              <a:t>This work becomes you</a:t>
            </a:r>
          </a:p>
          <a:p>
            <a:r>
              <a:rPr lang="en-GB" dirty="0"/>
              <a:t>When the ward goes quite </a:t>
            </a:r>
          </a:p>
          <a:p>
            <a:r>
              <a:rPr lang="en-GB" dirty="0"/>
              <a:t>Caring in a system that strains care</a:t>
            </a:r>
          </a:p>
          <a:p>
            <a:r>
              <a:rPr lang="en-GB" dirty="0"/>
              <a:t>What helps us stay</a:t>
            </a:r>
          </a:p>
        </p:txBody>
      </p:sp>
      <p:pic>
        <p:nvPicPr>
          <p:cNvPr id="4" name="Picture 3" descr="A rainbow of colors on a white background&#10;&#10;AI-generated content may be incorrect.">
            <a:extLst>
              <a:ext uri="{FF2B5EF4-FFF2-40B4-BE49-F238E27FC236}">
                <a16:creationId xmlns:a16="http://schemas.microsoft.com/office/drawing/2014/main" id="{DFC02DE3-362D-8D36-1D95-62EB98797EDB}"/>
              </a:ext>
            </a:extLst>
          </p:cNvPr>
          <p:cNvPicPr>
            <a:picLocks noChangeAspect="1"/>
          </p:cNvPicPr>
          <p:nvPr/>
        </p:nvPicPr>
        <p:blipFill>
          <a:blip r:embed="rId3"/>
          <a:srcRect t="1747"/>
          <a:stretch>
            <a:fillRect/>
          </a:stretch>
        </p:blipFill>
        <p:spPr>
          <a:xfrm rot="16200000">
            <a:off x="5982680" y="1525465"/>
            <a:ext cx="6825652" cy="3839418"/>
          </a:xfrm>
          <a:prstGeom prst="rect">
            <a:avLst/>
          </a:prstGeom>
        </p:spPr>
      </p:pic>
    </p:spTree>
    <p:extLst>
      <p:ext uri="{BB962C8B-B14F-4D97-AF65-F5344CB8AC3E}">
        <p14:creationId xmlns:p14="http://schemas.microsoft.com/office/powerpoint/2010/main" val="14331714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5B1372-91D6-8130-B308-5AFF59132EA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E8C4B02-20A2-B38A-90B5-6005053CC9A1}"/>
              </a:ext>
            </a:extLst>
          </p:cNvPr>
          <p:cNvSpPr>
            <a:spLocks noGrp="1"/>
          </p:cNvSpPr>
          <p:nvPr>
            <p:ph type="title"/>
          </p:nvPr>
        </p:nvSpPr>
        <p:spPr>
          <a:xfrm>
            <a:off x="3555398" y="1172902"/>
            <a:ext cx="3442906" cy="1171069"/>
          </a:xfrm>
        </p:spPr>
        <p:txBody>
          <a:bodyPr anchor="t">
            <a:normAutofit/>
          </a:bodyPr>
          <a:lstStyle/>
          <a:p>
            <a:r>
              <a:rPr lang="en-GB" dirty="0"/>
              <a:t>Methods </a:t>
            </a:r>
          </a:p>
        </p:txBody>
      </p:sp>
      <p:pic>
        <p:nvPicPr>
          <p:cNvPr id="4" name="Picture 3" descr="A rainbow of colors on a white background&#10;&#10;AI-generated content may be incorrect.">
            <a:extLst>
              <a:ext uri="{FF2B5EF4-FFF2-40B4-BE49-F238E27FC236}">
                <a16:creationId xmlns:a16="http://schemas.microsoft.com/office/drawing/2014/main" id="{C2421293-FFAB-C93F-D5FB-BA648607E4D0}"/>
              </a:ext>
            </a:extLst>
          </p:cNvPr>
          <p:cNvPicPr>
            <a:picLocks noChangeAspect="1"/>
          </p:cNvPicPr>
          <p:nvPr/>
        </p:nvPicPr>
        <p:blipFill>
          <a:blip r:embed="rId3"/>
          <a:srcRect t="1747"/>
          <a:stretch>
            <a:fillRect/>
          </a:stretch>
        </p:blipFill>
        <p:spPr>
          <a:xfrm rot="21600000">
            <a:off x="633479" y="2600010"/>
            <a:ext cx="5648193" cy="2895600"/>
          </a:xfrm>
          <a:prstGeom prst="rect">
            <a:avLst/>
          </a:prstGeom>
        </p:spPr>
      </p:pic>
      <p:sp>
        <p:nvSpPr>
          <p:cNvPr id="3" name="Content Placeholder 2">
            <a:extLst>
              <a:ext uri="{FF2B5EF4-FFF2-40B4-BE49-F238E27FC236}">
                <a16:creationId xmlns:a16="http://schemas.microsoft.com/office/drawing/2014/main" id="{33BD490B-AA10-4B03-B5C8-CD3AC153E85D}"/>
              </a:ext>
            </a:extLst>
          </p:cNvPr>
          <p:cNvSpPr>
            <a:spLocks noGrp="1"/>
          </p:cNvSpPr>
          <p:nvPr>
            <p:ph idx="1"/>
          </p:nvPr>
        </p:nvSpPr>
        <p:spPr>
          <a:xfrm>
            <a:off x="6915150" y="2256287"/>
            <a:ext cx="4563618" cy="3760459"/>
          </a:xfrm>
        </p:spPr>
        <p:txBody>
          <a:bodyPr anchor="t">
            <a:normAutofit/>
          </a:bodyPr>
          <a:lstStyle/>
          <a:p>
            <a:r>
              <a:rPr lang="en-GB" dirty="0"/>
              <a:t>Systematic search of literature </a:t>
            </a:r>
          </a:p>
          <a:p>
            <a:r>
              <a:rPr lang="en-GB" dirty="0"/>
              <a:t>Search terms </a:t>
            </a:r>
          </a:p>
          <a:p>
            <a:r>
              <a:rPr lang="en-GB" dirty="0"/>
              <a:t>Inclusion criteria; thematic analysis, burnout, wellbeing, paediatric </a:t>
            </a:r>
          </a:p>
          <a:p>
            <a:r>
              <a:rPr lang="en-GB" dirty="0"/>
              <a:t>Exclusion criteria; Quantitative, patient experiences </a:t>
            </a:r>
          </a:p>
          <a:p>
            <a:r>
              <a:rPr lang="en-GB" dirty="0"/>
              <a:t>10 studies found  </a:t>
            </a:r>
          </a:p>
        </p:txBody>
      </p:sp>
      <p:cxnSp>
        <p:nvCxnSpPr>
          <p:cNvPr id="11" name="Straight Connector 10">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6995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9B9E01-5A58-DB08-C24C-6CE3B9049C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6FBEB8-7CCF-757E-7B1E-4595B65D67CD}"/>
              </a:ext>
            </a:extLst>
          </p:cNvPr>
          <p:cNvSpPr>
            <a:spLocks noGrp="1"/>
          </p:cNvSpPr>
          <p:nvPr>
            <p:ph type="title"/>
          </p:nvPr>
        </p:nvSpPr>
        <p:spPr/>
        <p:txBody>
          <a:bodyPr/>
          <a:lstStyle/>
          <a:p>
            <a:r>
              <a:rPr lang="en-GB" dirty="0"/>
              <a:t>Results/discussion </a:t>
            </a:r>
          </a:p>
        </p:txBody>
      </p:sp>
      <p:sp>
        <p:nvSpPr>
          <p:cNvPr id="3" name="Content Placeholder 2">
            <a:extLst>
              <a:ext uri="{FF2B5EF4-FFF2-40B4-BE49-F238E27FC236}">
                <a16:creationId xmlns:a16="http://schemas.microsoft.com/office/drawing/2014/main" id="{4C846176-5C24-5103-C7DF-603001603681}"/>
              </a:ext>
            </a:extLst>
          </p:cNvPr>
          <p:cNvSpPr>
            <a:spLocks noGrp="1"/>
          </p:cNvSpPr>
          <p:nvPr>
            <p:ph idx="1"/>
          </p:nvPr>
        </p:nvSpPr>
        <p:spPr/>
        <p:txBody>
          <a:bodyPr/>
          <a:lstStyle/>
          <a:p>
            <a:r>
              <a:rPr lang="en-GB" dirty="0"/>
              <a:t>Smiles as shields; build relationships with staff and patients regardless of personal feelings </a:t>
            </a:r>
          </a:p>
          <a:p>
            <a:pPr marL="0" indent="0">
              <a:buNone/>
            </a:pPr>
            <a:r>
              <a:rPr lang="en-GB" dirty="0"/>
              <a:t>                                  being empathetic and sympathetic </a:t>
            </a:r>
          </a:p>
          <a:p>
            <a:pPr marL="0" indent="0">
              <a:buNone/>
            </a:pPr>
            <a:r>
              <a:rPr lang="en-GB" dirty="0"/>
              <a:t>                                  what compassion means </a:t>
            </a:r>
          </a:p>
          <a:p>
            <a:pPr marL="0" indent="0">
              <a:buNone/>
            </a:pPr>
            <a:endParaRPr lang="en-GB" dirty="0"/>
          </a:p>
          <a:p>
            <a:r>
              <a:rPr lang="en-GB" dirty="0"/>
              <a:t>Holding safe spaces in unsafe places: Balancing professional relationships </a:t>
            </a:r>
          </a:p>
          <a:p>
            <a:pPr marL="0" indent="0">
              <a:buNone/>
            </a:pPr>
            <a:r>
              <a:rPr lang="en-GB" dirty="0"/>
              <a:t>                                                                 making children feel safe</a:t>
            </a:r>
          </a:p>
          <a:p>
            <a:pPr marL="0" indent="0">
              <a:buNone/>
            </a:pPr>
            <a:r>
              <a:rPr lang="en-GB" dirty="0"/>
              <a:t>                                                                 gaining patient and parent trust </a:t>
            </a:r>
          </a:p>
        </p:txBody>
      </p:sp>
      <p:pic>
        <p:nvPicPr>
          <p:cNvPr id="4" name="Picture 3" descr="A rainbow of colors on a white background&#10;&#10;AI-generated content may be incorrect.">
            <a:extLst>
              <a:ext uri="{FF2B5EF4-FFF2-40B4-BE49-F238E27FC236}">
                <a16:creationId xmlns:a16="http://schemas.microsoft.com/office/drawing/2014/main" id="{974EAF27-EFB1-99DC-156C-4E2A2E6EA350}"/>
              </a:ext>
            </a:extLst>
          </p:cNvPr>
          <p:cNvPicPr>
            <a:picLocks noChangeAspect="1"/>
          </p:cNvPicPr>
          <p:nvPr/>
        </p:nvPicPr>
        <p:blipFill>
          <a:blip r:embed="rId3"/>
          <a:srcRect t="1747"/>
          <a:stretch>
            <a:fillRect/>
          </a:stretch>
        </p:blipFill>
        <p:spPr>
          <a:xfrm>
            <a:off x="2191109" y="77638"/>
            <a:ext cx="10000891" cy="1252955"/>
          </a:xfrm>
          <a:prstGeom prst="rect">
            <a:avLst/>
          </a:prstGeom>
        </p:spPr>
      </p:pic>
    </p:spTree>
    <p:extLst>
      <p:ext uri="{BB962C8B-B14F-4D97-AF65-F5344CB8AC3E}">
        <p14:creationId xmlns:p14="http://schemas.microsoft.com/office/powerpoint/2010/main" val="3025587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FCCF82-6E0A-5B6F-64AB-BD358F0CE6D9}"/>
              </a:ext>
            </a:extLst>
          </p:cNvPr>
          <p:cNvSpPr>
            <a:spLocks noGrp="1"/>
          </p:cNvSpPr>
          <p:nvPr>
            <p:ph type="title"/>
          </p:nvPr>
        </p:nvSpPr>
        <p:spPr>
          <a:xfrm>
            <a:off x="640080" y="1371601"/>
            <a:ext cx="4297680" cy="1789608"/>
          </a:xfrm>
        </p:spPr>
        <p:txBody>
          <a:bodyPr anchor="t">
            <a:normAutofit/>
          </a:bodyPr>
          <a:lstStyle/>
          <a:p>
            <a:r>
              <a:rPr lang="en-GB" sz="3700"/>
              <a:t>Results/discussion </a:t>
            </a:r>
          </a:p>
        </p:txBody>
      </p:sp>
      <p:cxnSp>
        <p:nvCxnSpPr>
          <p:cNvPr id="11" name="Straight Connector 1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Picture 3" descr="A rainbow of colors on a white background&#10;&#10;AI-generated content may be incorrect.">
            <a:extLst>
              <a:ext uri="{FF2B5EF4-FFF2-40B4-BE49-F238E27FC236}">
                <a16:creationId xmlns:a16="http://schemas.microsoft.com/office/drawing/2014/main" id="{537F4196-4E77-F786-F2E6-BB1744E8A3DD}"/>
              </a:ext>
            </a:extLst>
          </p:cNvPr>
          <p:cNvPicPr>
            <a:picLocks noChangeAspect="1"/>
          </p:cNvPicPr>
          <p:nvPr/>
        </p:nvPicPr>
        <p:blipFill>
          <a:blip r:embed="rId3"/>
          <a:srcRect t="1747"/>
          <a:stretch>
            <a:fillRect/>
          </a:stretch>
        </p:blipFill>
        <p:spPr>
          <a:xfrm rot="1603784">
            <a:off x="308686" y="2983058"/>
            <a:ext cx="4224528" cy="2376290"/>
          </a:xfrm>
          <a:prstGeom prst="rect">
            <a:avLst/>
          </a:prstGeom>
        </p:spPr>
      </p:pic>
      <p:sp>
        <p:nvSpPr>
          <p:cNvPr id="7" name="Content Placeholder 6">
            <a:extLst>
              <a:ext uri="{FF2B5EF4-FFF2-40B4-BE49-F238E27FC236}">
                <a16:creationId xmlns:a16="http://schemas.microsoft.com/office/drawing/2014/main" id="{03DE97E1-ECE9-751B-8765-A61C91B32BC9}"/>
              </a:ext>
            </a:extLst>
          </p:cNvPr>
          <p:cNvSpPr>
            <a:spLocks noGrp="1"/>
          </p:cNvSpPr>
          <p:nvPr>
            <p:ph idx="1"/>
          </p:nvPr>
        </p:nvSpPr>
        <p:spPr>
          <a:xfrm>
            <a:off x="4659989" y="2266405"/>
            <a:ext cx="10890928" cy="3566160"/>
          </a:xfrm>
        </p:spPr>
        <p:txBody>
          <a:bodyPr/>
          <a:lstStyle/>
          <a:p>
            <a:pPr marL="285750" indent="-285750">
              <a:buFont typeface="Arial" panose="020B0604020202020204" pitchFamily="34" charset="0"/>
              <a:buChar char="•"/>
            </a:pPr>
            <a:r>
              <a:rPr lang="en-GB" dirty="0"/>
              <a:t>This work becomes you; long hours</a:t>
            </a:r>
          </a:p>
          <a:p>
            <a:pPr marL="0" indent="0">
              <a:buNone/>
            </a:pPr>
            <a:r>
              <a:rPr lang="en-GB" dirty="0"/>
              <a:t>                                            making sense of well-being</a:t>
            </a:r>
          </a:p>
          <a:p>
            <a:pPr marL="0" indent="0">
              <a:buNone/>
            </a:pPr>
            <a:r>
              <a:rPr lang="en-GB" dirty="0"/>
              <a:t>                                            Taking time off </a:t>
            </a:r>
          </a:p>
          <a:p>
            <a:endParaRPr lang="en-GB" dirty="0"/>
          </a:p>
          <a:p>
            <a:pPr marL="285750" indent="-285750">
              <a:buFont typeface="Arial" panose="020B0604020202020204" pitchFamily="34" charset="0"/>
              <a:buChar char="•"/>
            </a:pPr>
            <a:r>
              <a:rPr lang="en-GB" dirty="0"/>
              <a:t>When the ward goes quiet; emotional burden, fatigue</a:t>
            </a:r>
          </a:p>
          <a:p>
            <a:pPr marL="0" indent="0">
              <a:buNone/>
            </a:pPr>
            <a:r>
              <a:rPr lang="en-GB" dirty="0"/>
              <a:t>                                                 secondary trauma</a:t>
            </a:r>
          </a:p>
          <a:p>
            <a:pPr marL="0" indent="0">
              <a:buNone/>
            </a:pPr>
            <a:r>
              <a:rPr lang="en-GB" dirty="0"/>
              <a:t>                                                 exposed to traumatic stories </a:t>
            </a:r>
          </a:p>
          <a:p>
            <a:endParaRPr lang="en-GB" dirty="0"/>
          </a:p>
        </p:txBody>
      </p:sp>
    </p:spTree>
    <p:extLst>
      <p:ext uri="{BB962C8B-B14F-4D97-AF65-F5344CB8AC3E}">
        <p14:creationId xmlns:p14="http://schemas.microsoft.com/office/powerpoint/2010/main" val="3432700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56AB4-C31D-FBCA-4A1E-3B1E367327A9}"/>
              </a:ext>
            </a:extLst>
          </p:cNvPr>
          <p:cNvSpPr>
            <a:spLocks noGrp="1"/>
          </p:cNvSpPr>
          <p:nvPr>
            <p:ph type="title"/>
          </p:nvPr>
        </p:nvSpPr>
        <p:spPr/>
        <p:txBody>
          <a:bodyPr/>
          <a:lstStyle/>
          <a:p>
            <a:r>
              <a:rPr lang="en-GB" dirty="0"/>
              <a:t>Results/discussion </a:t>
            </a:r>
          </a:p>
        </p:txBody>
      </p:sp>
      <p:sp>
        <p:nvSpPr>
          <p:cNvPr id="3" name="Content Placeholder 2">
            <a:extLst>
              <a:ext uri="{FF2B5EF4-FFF2-40B4-BE49-F238E27FC236}">
                <a16:creationId xmlns:a16="http://schemas.microsoft.com/office/drawing/2014/main" id="{B03CF1B4-06C9-62C0-ECA8-C6FC29510548}"/>
              </a:ext>
            </a:extLst>
          </p:cNvPr>
          <p:cNvSpPr>
            <a:spLocks noGrp="1"/>
          </p:cNvSpPr>
          <p:nvPr>
            <p:ph idx="1"/>
          </p:nvPr>
        </p:nvSpPr>
        <p:spPr/>
        <p:txBody>
          <a:bodyPr/>
          <a:lstStyle/>
          <a:p>
            <a:r>
              <a:rPr lang="en-GB" dirty="0"/>
              <a:t>Caring in a system that strains care; NHS constraints </a:t>
            </a:r>
          </a:p>
          <a:p>
            <a:pPr marL="0" indent="0">
              <a:buNone/>
            </a:pPr>
            <a:r>
              <a:rPr lang="en-GB" dirty="0"/>
              <a:t>                                                               lack of staff</a:t>
            </a:r>
          </a:p>
          <a:p>
            <a:pPr marL="0" indent="0">
              <a:buNone/>
            </a:pPr>
            <a:r>
              <a:rPr lang="en-GB" dirty="0"/>
              <a:t>                                                               reduction in care </a:t>
            </a:r>
          </a:p>
          <a:p>
            <a:pPr marL="0" indent="0">
              <a:buNone/>
            </a:pPr>
            <a:endParaRPr lang="en-GB" dirty="0"/>
          </a:p>
          <a:p>
            <a:r>
              <a:rPr lang="en-GB" dirty="0"/>
              <a:t>What helps us stay; social support, coping mechanisms </a:t>
            </a:r>
          </a:p>
          <a:p>
            <a:pPr marL="0" indent="0">
              <a:buNone/>
            </a:pPr>
            <a:r>
              <a:rPr lang="en-GB" dirty="0"/>
              <a:t>                                   self care, playing sports, seeing friends </a:t>
            </a:r>
          </a:p>
          <a:p>
            <a:pPr marL="0" indent="0">
              <a:buNone/>
            </a:pPr>
            <a:r>
              <a:rPr lang="en-GB" dirty="0"/>
              <a:t>                                   using humour, good relationships </a:t>
            </a:r>
          </a:p>
        </p:txBody>
      </p:sp>
      <p:pic>
        <p:nvPicPr>
          <p:cNvPr id="4" name="Picture 3" descr="A rainbow of colors on a white background&#10;&#10;AI-generated content may be incorrect.">
            <a:extLst>
              <a:ext uri="{FF2B5EF4-FFF2-40B4-BE49-F238E27FC236}">
                <a16:creationId xmlns:a16="http://schemas.microsoft.com/office/drawing/2014/main" id="{4BA1ABC1-BDCD-1F00-12C9-623AC858DDCE}"/>
              </a:ext>
            </a:extLst>
          </p:cNvPr>
          <p:cNvPicPr>
            <a:picLocks noChangeAspect="1"/>
          </p:cNvPicPr>
          <p:nvPr/>
        </p:nvPicPr>
        <p:blipFill>
          <a:blip r:embed="rId3"/>
          <a:srcRect t="1747"/>
          <a:stretch>
            <a:fillRect/>
          </a:stretch>
        </p:blipFill>
        <p:spPr>
          <a:xfrm rot="3212096">
            <a:off x="6251032" y="640371"/>
            <a:ext cx="7086600" cy="3986201"/>
          </a:xfrm>
          <a:prstGeom prst="rect">
            <a:avLst/>
          </a:prstGeom>
        </p:spPr>
      </p:pic>
    </p:spTree>
    <p:extLst>
      <p:ext uri="{BB962C8B-B14F-4D97-AF65-F5344CB8AC3E}">
        <p14:creationId xmlns:p14="http://schemas.microsoft.com/office/powerpoint/2010/main" val="1424007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5FBA2-6547-065A-4582-1520E3FE77CA}"/>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740C1403-4507-144B-56CA-70679307A53D}"/>
              </a:ext>
            </a:extLst>
          </p:cNvPr>
          <p:cNvSpPr>
            <a:spLocks noGrp="1"/>
          </p:cNvSpPr>
          <p:nvPr>
            <p:ph idx="1"/>
          </p:nvPr>
        </p:nvSpPr>
        <p:spPr>
          <a:xfrm>
            <a:off x="640080" y="2633472"/>
            <a:ext cx="4466758" cy="3566160"/>
          </a:xfrm>
        </p:spPr>
        <p:txBody>
          <a:bodyPr/>
          <a:lstStyle/>
          <a:p>
            <a:r>
              <a:rPr lang="en-GB" dirty="0"/>
              <a:t>Emotionally demanding but rewarding</a:t>
            </a:r>
          </a:p>
          <a:p>
            <a:r>
              <a:rPr lang="en-GB" dirty="0"/>
              <a:t>Professionals are often exposed to trauma, grief and sometimes death</a:t>
            </a:r>
          </a:p>
          <a:p>
            <a:r>
              <a:rPr lang="en-GB" dirty="0"/>
              <a:t>Emotional exhaustion, detachment</a:t>
            </a:r>
          </a:p>
          <a:p>
            <a:r>
              <a:rPr lang="en-GB" dirty="0"/>
              <a:t>Purposeful, rewarding.</a:t>
            </a:r>
          </a:p>
          <a:p>
            <a:r>
              <a:rPr lang="en-GB" dirty="0"/>
              <a:t>Intense workloads, shortage of staff, poor team dynamics</a:t>
            </a:r>
          </a:p>
          <a:p>
            <a:pPr marL="0" indent="0">
              <a:buNone/>
            </a:pPr>
            <a:endParaRPr lang="en-GB" dirty="0"/>
          </a:p>
        </p:txBody>
      </p:sp>
      <p:sp>
        <p:nvSpPr>
          <p:cNvPr id="4" name="TextBox 3">
            <a:extLst>
              <a:ext uri="{FF2B5EF4-FFF2-40B4-BE49-F238E27FC236}">
                <a16:creationId xmlns:a16="http://schemas.microsoft.com/office/drawing/2014/main" id="{3815D1F8-B572-2AB8-44E9-D7EFC41D1B6E}"/>
              </a:ext>
            </a:extLst>
          </p:cNvPr>
          <p:cNvSpPr txBox="1"/>
          <p:nvPr/>
        </p:nvSpPr>
        <p:spPr>
          <a:xfrm>
            <a:off x="6096000" y="552091"/>
            <a:ext cx="5435008" cy="5632311"/>
          </a:xfrm>
          <a:prstGeom prst="rect">
            <a:avLst/>
          </a:prstGeom>
          <a:noFill/>
        </p:spPr>
        <p:txBody>
          <a:bodyPr wrap="square" rtlCol="0">
            <a:spAutoFit/>
          </a:bodyPr>
          <a:lstStyle/>
          <a:p>
            <a:r>
              <a:rPr lang="en-GB" dirty="0"/>
              <a:t>Limitations</a:t>
            </a:r>
          </a:p>
          <a:p>
            <a:pPr marL="285750" indent="-285750">
              <a:buFont typeface="Arial" panose="020B0604020202020204" pitchFamily="34" charset="0"/>
              <a:buChar char="•"/>
            </a:pPr>
            <a:r>
              <a:rPr lang="en-GB" dirty="0"/>
              <a:t>Different countries with different healthcare systems </a:t>
            </a:r>
          </a:p>
          <a:p>
            <a:pPr marL="285750" indent="-285750">
              <a:buFont typeface="Arial" panose="020B0604020202020204" pitchFamily="34" charset="0"/>
              <a:buChar char="•"/>
            </a:pPr>
            <a:r>
              <a:rPr lang="en-GB" dirty="0"/>
              <a:t>Limit comparison </a:t>
            </a:r>
          </a:p>
          <a:p>
            <a:pPr marL="285750" indent="-285750">
              <a:buFont typeface="Arial" panose="020B0604020202020204" pitchFamily="34" charset="0"/>
              <a:buChar char="•"/>
            </a:pPr>
            <a:r>
              <a:rPr lang="en-GB" dirty="0"/>
              <a:t>Stress and burnout are more similar than originally thought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Future research </a:t>
            </a:r>
          </a:p>
          <a:p>
            <a:pPr marL="285750" indent="-285750">
              <a:buFont typeface="Arial" panose="020B0604020202020204" pitchFamily="34" charset="0"/>
              <a:buChar char="•"/>
            </a:pPr>
            <a:r>
              <a:rPr lang="en-GB" dirty="0"/>
              <a:t>Clearer consistency </a:t>
            </a:r>
          </a:p>
          <a:p>
            <a:pPr marL="285750" indent="-285750">
              <a:buFont typeface="Arial" panose="020B0604020202020204" pitchFamily="34" charset="0"/>
              <a:buChar char="•"/>
            </a:pPr>
            <a:r>
              <a:rPr lang="en-GB" dirty="0"/>
              <a:t>Inclusion of underrepresented professionals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5" name="Picture 4" descr="A rainbow of colors on a white background&#10;&#10;AI-generated content may be incorrect.">
            <a:extLst>
              <a:ext uri="{FF2B5EF4-FFF2-40B4-BE49-F238E27FC236}">
                <a16:creationId xmlns:a16="http://schemas.microsoft.com/office/drawing/2014/main" id="{0648DAE3-2F33-D7BE-CB1C-47FF9F12C2D4}"/>
              </a:ext>
            </a:extLst>
          </p:cNvPr>
          <p:cNvPicPr>
            <a:picLocks noChangeAspect="1"/>
          </p:cNvPicPr>
          <p:nvPr/>
        </p:nvPicPr>
        <p:blipFill>
          <a:blip r:embed="rId3"/>
          <a:srcRect t="1747"/>
          <a:stretch>
            <a:fillRect/>
          </a:stretch>
        </p:blipFill>
        <p:spPr>
          <a:xfrm>
            <a:off x="6096000" y="2633472"/>
            <a:ext cx="4680110" cy="1785275"/>
          </a:xfrm>
          <a:prstGeom prst="rect">
            <a:avLst/>
          </a:prstGeom>
        </p:spPr>
      </p:pic>
    </p:spTree>
    <p:extLst>
      <p:ext uri="{BB962C8B-B14F-4D97-AF65-F5344CB8AC3E}">
        <p14:creationId xmlns:p14="http://schemas.microsoft.com/office/powerpoint/2010/main" val="3028198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87E3BE-F877-0AF9-355F-D404A47BFE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4955E3-91CC-F027-B179-7B3A5AF692CB}"/>
              </a:ext>
            </a:extLst>
          </p:cNvPr>
          <p:cNvSpPr>
            <a:spLocks noGrp="1"/>
          </p:cNvSpPr>
          <p:nvPr>
            <p:ph type="title"/>
          </p:nvPr>
        </p:nvSpPr>
        <p:spPr>
          <a:xfrm>
            <a:off x="1847777" y="315727"/>
            <a:ext cx="10890929" cy="1097280"/>
          </a:xfrm>
        </p:spPr>
        <p:txBody>
          <a:bodyPr/>
          <a:lstStyle/>
          <a:p>
            <a:r>
              <a:rPr lang="en-GB" dirty="0"/>
              <a:t>Brief intro of background literature </a:t>
            </a:r>
          </a:p>
        </p:txBody>
      </p:sp>
      <p:sp>
        <p:nvSpPr>
          <p:cNvPr id="6" name="Rectangle: Rounded Corners 5">
            <a:extLst>
              <a:ext uri="{FF2B5EF4-FFF2-40B4-BE49-F238E27FC236}">
                <a16:creationId xmlns:a16="http://schemas.microsoft.com/office/drawing/2014/main" id="{C5D1A9E2-E12E-E9DC-0FA2-918CF263D921}"/>
              </a:ext>
            </a:extLst>
          </p:cNvPr>
          <p:cNvSpPr/>
          <p:nvPr/>
        </p:nvSpPr>
        <p:spPr>
          <a:xfrm>
            <a:off x="1925194" y="1544129"/>
            <a:ext cx="3425549" cy="4727275"/>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dirty="0">
              <a:solidFill>
                <a:schemeClr val="tx1"/>
              </a:solidFill>
            </a:endParaRPr>
          </a:p>
        </p:txBody>
      </p:sp>
      <p:sp>
        <p:nvSpPr>
          <p:cNvPr id="7" name="TextBox 6">
            <a:extLst>
              <a:ext uri="{FF2B5EF4-FFF2-40B4-BE49-F238E27FC236}">
                <a16:creationId xmlns:a16="http://schemas.microsoft.com/office/drawing/2014/main" id="{F1C9FDA6-CCA0-3892-BE1C-DD86D5355C30}"/>
              </a:ext>
            </a:extLst>
          </p:cNvPr>
          <p:cNvSpPr txBox="1"/>
          <p:nvPr/>
        </p:nvSpPr>
        <p:spPr>
          <a:xfrm>
            <a:off x="2200233" y="1799329"/>
            <a:ext cx="3157268" cy="4370427"/>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Social support and emotional exhaustion </a:t>
            </a:r>
          </a:p>
          <a:p>
            <a:pPr marL="0" indent="0">
              <a:buNone/>
            </a:pPr>
            <a:r>
              <a:rPr lang="en-GB" sz="20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measuring levels of burnout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hospital nurses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working in clinical settings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 demanding work environments= emotional exhaustion</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Low social support= high burnout  </a:t>
            </a:r>
          </a:p>
          <a:p>
            <a:endParaRPr lang="en-GB" dirty="0"/>
          </a:p>
        </p:txBody>
      </p:sp>
      <p:sp>
        <p:nvSpPr>
          <p:cNvPr id="8" name="Rectangle 1">
            <a:extLst>
              <a:ext uri="{FF2B5EF4-FFF2-40B4-BE49-F238E27FC236}">
                <a16:creationId xmlns:a16="http://schemas.microsoft.com/office/drawing/2014/main" id="{19AF4385-93BE-8742-7453-B9DE39D665D5}"/>
              </a:ext>
            </a:extLst>
          </p:cNvPr>
          <p:cNvSpPr>
            <a:spLocks noChangeArrowheads="1"/>
          </p:cNvSpPr>
          <p:nvPr/>
        </p:nvSpPr>
        <p:spPr bwMode="auto">
          <a:xfrm>
            <a:off x="2321368" y="6556079"/>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(Albar Marín &amp; García-Ramírez, 2005)</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Rectangle: Rounded Corners 8">
            <a:extLst>
              <a:ext uri="{FF2B5EF4-FFF2-40B4-BE49-F238E27FC236}">
                <a16:creationId xmlns:a16="http://schemas.microsoft.com/office/drawing/2014/main" id="{22BFE3A7-7A82-FC8F-8D43-31694AF276EA}"/>
              </a:ext>
            </a:extLst>
          </p:cNvPr>
          <p:cNvSpPr/>
          <p:nvPr/>
        </p:nvSpPr>
        <p:spPr>
          <a:xfrm>
            <a:off x="6642706" y="1544129"/>
            <a:ext cx="3376956" cy="4727275"/>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dirty="0">
              <a:solidFill>
                <a:schemeClr val="tx1"/>
              </a:solidFill>
            </a:endParaRPr>
          </a:p>
        </p:txBody>
      </p:sp>
      <p:sp>
        <p:nvSpPr>
          <p:cNvPr id="10" name="TextBox 9">
            <a:extLst>
              <a:ext uri="{FF2B5EF4-FFF2-40B4-BE49-F238E27FC236}">
                <a16:creationId xmlns:a16="http://schemas.microsoft.com/office/drawing/2014/main" id="{FD7B487E-B543-1990-0AAA-B71F09CC1273}"/>
              </a:ext>
            </a:extLst>
          </p:cNvPr>
          <p:cNvSpPr txBox="1"/>
          <p:nvPr/>
        </p:nvSpPr>
        <p:spPr>
          <a:xfrm>
            <a:off x="6905709" y="1775313"/>
            <a:ext cx="3127468" cy="440120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Emotional labour </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Professionals in paediatric palliative care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Scoping review</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Suppressing personal feelings whilst supporting families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Support systems and training help manage emotional strain</a:t>
            </a:r>
          </a:p>
        </p:txBody>
      </p:sp>
      <p:sp>
        <p:nvSpPr>
          <p:cNvPr id="11" name="Rectangle 2">
            <a:extLst>
              <a:ext uri="{FF2B5EF4-FFF2-40B4-BE49-F238E27FC236}">
                <a16:creationId xmlns:a16="http://schemas.microsoft.com/office/drawing/2014/main" id="{C62070BF-3B88-81E0-11E6-FA10A3BC4815}"/>
              </a:ext>
            </a:extLst>
          </p:cNvPr>
          <p:cNvSpPr>
            <a:spLocks noChangeArrowheads="1"/>
          </p:cNvSpPr>
          <p:nvPr/>
        </p:nvSpPr>
        <p:spPr bwMode="auto">
          <a:xfrm>
            <a:off x="7693561" y="6556079"/>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(Costa et al., 2025)</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6" name="Picture 15" descr="A rainbow of colors on a white background&#10;&#10;AI-generated content may be incorrect.">
            <a:extLst>
              <a:ext uri="{FF2B5EF4-FFF2-40B4-BE49-F238E27FC236}">
                <a16:creationId xmlns:a16="http://schemas.microsoft.com/office/drawing/2014/main" id="{2D76D838-E9FE-0709-99AB-CF75B626BB1F}"/>
              </a:ext>
            </a:extLst>
          </p:cNvPr>
          <p:cNvPicPr>
            <a:picLocks noChangeAspect="1"/>
          </p:cNvPicPr>
          <p:nvPr/>
        </p:nvPicPr>
        <p:blipFill>
          <a:blip r:embed="rId3"/>
          <a:srcRect t="1747"/>
          <a:stretch>
            <a:fillRect/>
          </a:stretch>
        </p:blipFill>
        <p:spPr>
          <a:xfrm>
            <a:off x="-55861" y="997903"/>
            <a:ext cx="11767160" cy="403026"/>
          </a:xfrm>
          <a:prstGeom prst="rect">
            <a:avLst/>
          </a:prstGeom>
        </p:spPr>
      </p:pic>
    </p:spTree>
    <p:extLst>
      <p:ext uri="{BB962C8B-B14F-4D97-AF65-F5344CB8AC3E}">
        <p14:creationId xmlns:p14="http://schemas.microsoft.com/office/powerpoint/2010/main" val="3060068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3">
            <a:extLst>
              <a:ext uri="{FF2B5EF4-FFF2-40B4-BE49-F238E27FC236}">
                <a16:creationId xmlns:a16="http://schemas.microsoft.com/office/drawing/2014/main" id="{F59E3FAF-5495-C9B8-87EB-7B791CA6388A}"/>
              </a:ext>
            </a:extLst>
          </p:cNvPr>
          <p:cNvSpPr/>
          <p:nvPr/>
        </p:nvSpPr>
        <p:spPr>
          <a:xfrm>
            <a:off x="934188" y="1371601"/>
            <a:ext cx="10302709" cy="4585647"/>
          </a:xfrm>
          <a:prstGeom prst="cloud">
            <a:avLst/>
          </a:prstGeom>
          <a:solidFill>
            <a:schemeClr val="bg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69558A-9DED-CA03-CBA9-D39187B7F152}"/>
              </a:ext>
            </a:extLst>
          </p:cNvPr>
          <p:cNvSpPr>
            <a:spLocks noGrp="1"/>
          </p:cNvSpPr>
          <p:nvPr>
            <p:ph type="title"/>
          </p:nvPr>
        </p:nvSpPr>
        <p:spPr>
          <a:xfrm>
            <a:off x="3301393" y="109728"/>
            <a:ext cx="10890929" cy="1097280"/>
          </a:xfrm>
        </p:spPr>
        <p:txBody>
          <a:bodyPr>
            <a:normAutofit/>
          </a:bodyPr>
          <a:lstStyle/>
          <a:p>
            <a:r>
              <a:rPr lang="en-GB" dirty="0"/>
              <a:t>Research question </a:t>
            </a:r>
          </a:p>
        </p:txBody>
      </p:sp>
      <p:sp>
        <p:nvSpPr>
          <p:cNvPr id="3" name="Content Placeholder 2">
            <a:extLst>
              <a:ext uri="{FF2B5EF4-FFF2-40B4-BE49-F238E27FC236}">
                <a16:creationId xmlns:a16="http://schemas.microsoft.com/office/drawing/2014/main" id="{0D77F7E5-05D2-8207-E44B-C4D97061DA45}"/>
              </a:ext>
            </a:extLst>
          </p:cNvPr>
          <p:cNvSpPr>
            <a:spLocks noGrp="1"/>
          </p:cNvSpPr>
          <p:nvPr>
            <p:ph idx="1"/>
          </p:nvPr>
        </p:nvSpPr>
        <p:spPr>
          <a:xfrm>
            <a:off x="2168630" y="2961018"/>
            <a:ext cx="8585807" cy="3566160"/>
          </a:xfrm>
        </p:spPr>
        <p:txBody>
          <a:bodyPr/>
          <a:lstStyle/>
          <a:p>
            <a:pPr marL="0" indent="0">
              <a:buNone/>
            </a:pPr>
            <a:r>
              <a:rPr lang="en-GB" dirty="0"/>
              <a:t>How does working with hospitalised, often critically ill children affect the mental, emotional and physical wellbeing of therapeutic play staff, and what impact does this have on their personal and family life?</a:t>
            </a:r>
          </a:p>
        </p:txBody>
      </p:sp>
      <p:pic>
        <p:nvPicPr>
          <p:cNvPr id="5" name="Picture 4" descr="A rainbow of colors on a white background&#10;&#10;AI-generated content may be incorrect.">
            <a:extLst>
              <a:ext uri="{FF2B5EF4-FFF2-40B4-BE49-F238E27FC236}">
                <a16:creationId xmlns:a16="http://schemas.microsoft.com/office/drawing/2014/main" id="{0184F64E-216A-B833-9891-36A258D9C16F}"/>
              </a:ext>
            </a:extLst>
          </p:cNvPr>
          <p:cNvPicPr>
            <a:picLocks noChangeAspect="1"/>
          </p:cNvPicPr>
          <p:nvPr/>
        </p:nvPicPr>
        <p:blipFill>
          <a:blip r:embed="rId2"/>
          <a:srcRect t="1747"/>
          <a:stretch>
            <a:fillRect/>
          </a:stretch>
        </p:blipFill>
        <p:spPr>
          <a:xfrm>
            <a:off x="-55861" y="997903"/>
            <a:ext cx="11767160" cy="403026"/>
          </a:xfrm>
          <a:prstGeom prst="rect">
            <a:avLst/>
          </a:prstGeom>
        </p:spPr>
      </p:pic>
    </p:spTree>
    <p:extLst>
      <p:ext uri="{BB962C8B-B14F-4D97-AF65-F5344CB8AC3E}">
        <p14:creationId xmlns:p14="http://schemas.microsoft.com/office/powerpoint/2010/main" val="9603328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3">
            <a:extLst>
              <a:ext uri="{FF2B5EF4-FFF2-40B4-BE49-F238E27FC236}">
                <a16:creationId xmlns:a16="http://schemas.microsoft.com/office/drawing/2014/main" id="{04927CA9-7162-C7E8-F5AE-F6E7653EF8B4}"/>
              </a:ext>
            </a:extLst>
          </p:cNvPr>
          <p:cNvSpPr/>
          <p:nvPr/>
        </p:nvSpPr>
        <p:spPr>
          <a:xfrm>
            <a:off x="3950898" y="2327839"/>
            <a:ext cx="4037162" cy="2721634"/>
          </a:xfrm>
          <a:prstGeom prst="cloud">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A86079E-CDEC-ACEB-A67D-448B12AB9A93}"/>
              </a:ext>
            </a:extLst>
          </p:cNvPr>
          <p:cNvSpPr>
            <a:spLocks noGrp="1"/>
          </p:cNvSpPr>
          <p:nvPr>
            <p:ph type="title"/>
          </p:nvPr>
        </p:nvSpPr>
        <p:spPr>
          <a:xfrm>
            <a:off x="4866160" y="3315994"/>
            <a:ext cx="2206638" cy="1097280"/>
          </a:xfrm>
        </p:spPr>
        <p:txBody>
          <a:bodyPr/>
          <a:lstStyle/>
          <a:p>
            <a:r>
              <a:rPr lang="en-GB" dirty="0"/>
              <a:t>Methods </a:t>
            </a:r>
          </a:p>
        </p:txBody>
      </p:sp>
      <p:sp>
        <p:nvSpPr>
          <p:cNvPr id="6" name="TextBox 5">
            <a:extLst>
              <a:ext uri="{FF2B5EF4-FFF2-40B4-BE49-F238E27FC236}">
                <a16:creationId xmlns:a16="http://schemas.microsoft.com/office/drawing/2014/main" id="{5EAAB529-55F0-C621-CB61-48B6F13BD9E3}"/>
              </a:ext>
            </a:extLst>
          </p:cNvPr>
          <p:cNvSpPr txBox="1"/>
          <p:nvPr/>
        </p:nvSpPr>
        <p:spPr>
          <a:xfrm>
            <a:off x="741872" y="1017917"/>
            <a:ext cx="2570671" cy="2246769"/>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Design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Qualitative </a:t>
            </a:r>
          </a:p>
          <a:p>
            <a:r>
              <a:rPr lang="en-GB" sz="2000" dirty="0">
                <a:latin typeface="Arial" panose="020B0604020202020204" pitchFamily="34" charset="0"/>
                <a:cs typeface="Arial" panose="020B0604020202020204" pitchFamily="34" charset="0"/>
              </a:rPr>
              <a:t>Semi-structured interviews</a:t>
            </a:r>
          </a:p>
          <a:p>
            <a:r>
              <a:rPr lang="en-GB" sz="2000" dirty="0">
                <a:latin typeface="Arial" panose="020B0604020202020204" pitchFamily="34" charset="0"/>
                <a:cs typeface="Arial" panose="020B0604020202020204" pitchFamily="34" charset="0"/>
              </a:rPr>
              <a:t>Online via teams </a:t>
            </a:r>
          </a:p>
          <a:p>
            <a:r>
              <a:rPr lang="en-GB" sz="2000" dirty="0">
                <a:latin typeface="Arial" panose="020B0604020202020204" pitchFamily="34" charset="0"/>
                <a:cs typeface="Arial" panose="020B0604020202020204" pitchFamily="34" charset="0"/>
              </a:rPr>
              <a:t>Thematic analysis </a:t>
            </a:r>
          </a:p>
        </p:txBody>
      </p:sp>
      <p:sp>
        <p:nvSpPr>
          <p:cNvPr id="7" name="TextBox 6">
            <a:extLst>
              <a:ext uri="{FF2B5EF4-FFF2-40B4-BE49-F238E27FC236}">
                <a16:creationId xmlns:a16="http://schemas.microsoft.com/office/drawing/2014/main" id="{3D03687C-D08E-AC1B-40D7-E4502C0CA6C3}"/>
              </a:ext>
            </a:extLst>
          </p:cNvPr>
          <p:cNvSpPr txBox="1"/>
          <p:nvPr/>
        </p:nvSpPr>
        <p:spPr>
          <a:xfrm>
            <a:off x="4275826" y="249534"/>
            <a:ext cx="6231148" cy="2492990"/>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Participants</a:t>
            </a:r>
            <a:r>
              <a:rPr lang="en-GB" sz="2000" dirty="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Sample size of three </a:t>
            </a:r>
          </a:p>
          <a:p>
            <a:r>
              <a:rPr lang="en-GB" sz="2000" dirty="0">
                <a:latin typeface="Arial" panose="020B0604020202020204" pitchFamily="34" charset="0"/>
                <a:cs typeface="Arial" panose="020B0604020202020204" pitchFamily="34" charset="0"/>
              </a:rPr>
              <a:t>Therapeutic play specialists at different levels </a:t>
            </a:r>
          </a:p>
          <a:p>
            <a:r>
              <a:rPr lang="en-GB" sz="2000" dirty="0">
                <a:latin typeface="Arial" panose="020B0604020202020204" pitchFamily="34" charset="0"/>
                <a:cs typeface="Arial" panose="020B0604020202020204" pitchFamily="34" charset="0"/>
              </a:rPr>
              <a:t>Females </a:t>
            </a:r>
          </a:p>
          <a:p>
            <a:r>
              <a:rPr lang="en-GB" sz="2000" dirty="0">
                <a:latin typeface="Arial" panose="020B0604020202020204" pitchFamily="34" charset="0"/>
                <a:cs typeface="Arial" panose="020B0604020202020204" pitchFamily="34" charset="0"/>
              </a:rPr>
              <a:t>Varied years of experience </a:t>
            </a:r>
          </a:p>
          <a:p>
            <a:endParaRPr lang="en-GB" dirty="0"/>
          </a:p>
          <a:p>
            <a:endParaRPr lang="en-GB" dirty="0"/>
          </a:p>
        </p:txBody>
      </p:sp>
      <p:sp>
        <p:nvSpPr>
          <p:cNvPr id="8" name="TextBox 7">
            <a:extLst>
              <a:ext uri="{FF2B5EF4-FFF2-40B4-BE49-F238E27FC236}">
                <a16:creationId xmlns:a16="http://schemas.microsoft.com/office/drawing/2014/main" id="{CC9884A8-D9F5-5C76-D323-8406DD57C11E}"/>
              </a:ext>
            </a:extLst>
          </p:cNvPr>
          <p:cNvSpPr txBox="1"/>
          <p:nvPr/>
        </p:nvSpPr>
        <p:spPr>
          <a:xfrm>
            <a:off x="6607834" y="5049473"/>
            <a:ext cx="4037161" cy="1631216"/>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Materials</a:t>
            </a:r>
            <a:r>
              <a:rPr lang="en-GB" sz="2000" dirty="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Three transcripts</a:t>
            </a:r>
          </a:p>
          <a:p>
            <a:r>
              <a:rPr lang="en-GB" sz="2000" dirty="0">
                <a:latin typeface="Arial" panose="020B0604020202020204" pitchFamily="34" charset="0"/>
                <a:cs typeface="Arial" panose="020B0604020202020204" pitchFamily="34" charset="0"/>
              </a:rPr>
              <a:t>Laptop</a:t>
            </a:r>
          </a:p>
          <a:p>
            <a:r>
              <a:rPr lang="en-GB" sz="2000" dirty="0">
                <a:latin typeface="Arial" panose="020B0604020202020204" pitchFamily="34" charset="0"/>
                <a:cs typeface="Arial" panose="020B0604020202020204" pitchFamily="34" charset="0"/>
              </a:rPr>
              <a:t>Word document </a:t>
            </a:r>
          </a:p>
        </p:txBody>
      </p:sp>
      <p:sp>
        <p:nvSpPr>
          <p:cNvPr id="9" name="TextBox 8">
            <a:extLst>
              <a:ext uri="{FF2B5EF4-FFF2-40B4-BE49-F238E27FC236}">
                <a16:creationId xmlns:a16="http://schemas.microsoft.com/office/drawing/2014/main" id="{A961E313-E0D9-2EFC-A5B4-5DE5D22F08C5}"/>
              </a:ext>
            </a:extLst>
          </p:cNvPr>
          <p:cNvSpPr txBox="1"/>
          <p:nvPr/>
        </p:nvSpPr>
        <p:spPr>
          <a:xfrm>
            <a:off x="8773064" y="2427905"/>
            <a:ext cx="3467819" cy="1938992"/>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Procedure</a:t>
            </a:r>
            <a:r>
              <a:rPr lang="en-GB" sz="2000" dirty="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Familiarisation </a:t>
            </a:r>
          </a:p>
          <a:p>
            <a:r>
              <a:rPr lang="en-GB" sz="2000" dirty="0">
                <a:latin typeface="Arial" panose="020B0604020202020204" pitchFamily="34" charset="0"/>
                <a:cs typeface="Arial" panose="020B0604020202020204" pitchFamily="34" charset="0"/>
              </a:rPr>
              <a:t>Coding </a:t>
            </a:r>
          </a:p>
          <a:p>
            <a:r>
              <a:rPr lang="en-GB" sz="2000" dirty="0">
                <a:latin typeface="Arial" panose="020B0604020202020204" pitchFamily="34" charset="0"/>
                <a:cs typeface="Arial" panose="020B0604020202020204" pitchFamily="34" charset="0"/>
              </a:rPr>
              <a:t>Themes/subthemes </a:t>
            </a:r>
          </a:p>
          <a:p>
            <a:r>
              <a:rPr lang="en-GB" sz="2000" dirty="0">
                <a:latin typeface="Arial" panose="020B0604020202020204" pitchFamily="34" charset="0"/>
                <a:cs typeface="Arial" panose="020B0604020202020204" pitchFamily="34" charset="0"/>
              </a:rPr>
              <a:t>Key similarities </a:t>
            </a:r>
          </a:p>
        </p:txBody>
      </p:sp>
      <p:sp>
        <p:nvSpPr>
          <p:cNvPr id="10" name="TextBox 9">
            <a:extLst>
              <a:ext uri="{FF2B5EF4-FFF2-40B4-BE49-F238E27FC236}">
                <a16:creationId xmlns:a16="http://schemas.microsoft.com/office/drawing/2014/main" id="{C06E0DB8-9CCC-630E-1E44-15172D287D24}"/>
              </a:ext>
            </a:extLst>
          </p:cNvPr>
          <p:cNvSpPr txBox="1"/>
          <p:nvPr/>
        </p:nvSpPr>
        <p:spPr>
          <a:xfrm>
            <a:off x="621102" y="4366897"/>
            <a:ext cx="3329796" cy="2246769"/>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Ethical considerations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Consent </a:t>
            </a:r>
          </a:p>
          <a:p>
            <a:r>
              <a:rPr lang="en-GB" sz="2000" dirty="0">
                <a:latin typeface="Arial" panose="020B0604020202020204" pitchFamily="34" charset="0"/>
                <a:cs typeface="Arial" panose="020B0604020202020204" pitchFamily="34" charset="0"/>
              </a:rPr>
              <a:t>Anonymity</a:t>
            </a:r>
          </a:p>
          <a:p>
            <a:r>
              <a:rPr lang="en-GB" sz="2000" dirty="0">
                <a:latin typeface="Arial" panose="020B0604020202020204" pitchFamily="34" charset="0"/>
                <a:cs typeface="Arial" panose="020B0604020202020204" pitchFamily="34" charset="0"/>
              </a:rPr>
              <a:t>Right to withdraw</a:t>
            </a:r>
          </a:p>
          <a:p>
            <a:r>
              <a:rPr lang="en-GB" sz="2000" dirty="0">
                <a:latin typeface="Arial" panose="020B0604020202020204" pitchFamily="34" charset="0"/>
                <a:cs typeface="Arial" panose="020B0604020202020204" pitchFamily="34" charset="0"/>
              </a:rPr>
              <a:t>Debriefing </a:t>
            </a:r>
          </a:p>
          <a:p>
            <a:r>
              <a:rPr lang="en-GB" sz="2000" dirty="0">
                <a:latin typeface="Arial" panose="020B0604020202020204" pitchFamily="34" charset="0"/>
                <a:cs typeface="Arial" panose="020B0604020202020204" pitchFamily="34" charset="0"/>
              </a:rPr>
              <a:t>Sensitive topics</a:t>
            </a:r>
          </a:p>
        </p:txBody>
      </p:sp>
      <p:cxnSp>
        <p:nvCxnSpPr>
          <p:cNvPr id="12" name="Connector: Curved 11">
            <a:extLst>
              <a:ext uri="{FF2B5EF4-FFF2-40B4-BE49-F238E27FC236}">
                <a16:creationId xmlns:a16="http://schemas.microsoft.com/office/drawing/2014/main" id="{38AA9683-787E-36E4-9047-E82448E0D803}"/>
              </a:ext>
            </a:extLst>
          </p:cNvPr>
          <p:cNvCxnSpPr/>
          <p:nvPr/>
        </p:nvCxnSpPr>
        <p:spPr>
          <a:xfrm rot="10800000">
            <a:off x="2691442" y="2427906"/>
            <a:ext cx="1259456" cy="836781"/>
          </a:xfrm>
          <a:prstGeom prst="curvedConnector3">
            <a:avLst/>
          </a:prstGeom>
          <a:ln>
            <a:tailEnd type="triangle"/>
          </a:ln>
        </p:spPr>
        <p:style>
          <a:lnRef idx="1">
            <a:schemeClr val="dk1"/>
          </a:lnRef>
          <a:fillRef idx="0">
            <a:schemeClr val="dk1"/>
          </a:fillRef>
          <a:effectRef idx="0">
            <a:schemeClr val="dk1"/>
          </a:effectRef>
          <a:fontRef idx="minor">
            <a:schemeClr val="tx1"/>
          </a:fontRef>
        </p:style>
      </p:cxnSp>
      <p:cxnSp>
        <p:nvCxnSpPr>
          <p:cNvPr id="20" name="Connector: Curved 19">
            <a:extLst>
              <a:ext uri="{FF2B5EF4-FFF2-40B4-BE49-F238E27FC236}">
                <a16:creationId xmlns:a16="http://schemas.microsoft.com/office/drawing/2014/main" id="{67BA6AD1-8641-81B7-6EC3-F1B2C43969CC}"/>
              </a:ext>
            </a:extLst>
          </p:cNvPr>
          <p:cNvCxnSpPr/>
          <p:nvPr/>
        </p:nvCxnSpPr>
        <p:spPr>
          <a:xfrm rot="5400000" flipH="1" flipV="1">
            <a:off x="7232530" y="1832395"/>
            <a:ext cx="914400" cy="596660"/>
          </a:xfrm>
          <a:prstGeom prst="curvedConnector3">
            <a:avLst/>
          </a:prstGeom>
          <a:ln>
            <a:tailEnd type="triangle"/>
          </a:ln>
        </p:spPr>
        <p:style>
          <a:lnRef idx="1">
            <a:schemeClr val="dk1"/>
          </a:lnRef>
          <a:fillRef idx="0">
            <a:schemeClr val="dk1"/>
          </a:fillRef>
          <a:effectRef idx="0">
            <a:schemeClr val="dk1"/>
          </a:effectRef>
          <a:fontRef idx="minor">
            <a:schemeClr val="tx1"/>
          </a:fontRef>
        </p:style>
      </p:cxnSp>
      <p:cxnSp>
        <p:nvCxnSpPr>
          <p:cNvPr id="22" name="Connector: Curved 21">
            <a:extLst>
              <a:ext uri="{FF2B5EF4-FFF2-40B4-BE49-F238E27FC236}">
                <a16:creationId xmlns:a16="http://schemas.microsoft.com/office/drawing/2014/main" id="{350FC22B-9DF7-5E1E-2426-4CFEBAF76B33}"/>
              </a:ext>
            </a:extLst>
          </p:cNvPr>
          <p:cNvCxnSpPr/>
          <p:nvPr/>
        </p:nvCxnSpPr>
        <p:spPr>
          <a:xfrm>
            <a:off x="7988060" y="3315994"/>
            <a:ext cx="638354" cy="12700"/>
          </a:xfrm>
          <a:prstGeom prst="curvedConnector3">
            <a:avLst/>
          </a:prstGeom>
          <a:ln>
            <a:tailEnd type="triangle"/>
          </a:ln>
        </p:spPr>
        <p:style>
          <a:lnRef idx="1">
            <a:schemeClr val="dk1"/>
          </a:lnRef>
          <a:fillRef idx="0">
            <a:schemeClr val="dk1"/>
          </a:fillRef>
          <a:effectRef idx="0">
            <a:schemeClr val="dk1"/>
          </a:effectRef>
          <a:fontRef idx="minor">
            <a:schemeClr val="tx1"/>
          </a:fontRef>
        </p:style>
      </p:cxnSp>
      <p:cxnSp>
        <p:nvCxnSpPr>
          <p:cNvPr id="24" name="Connector: Curved 23">
            <a:extLst>
              <a:ext uri="{FF2B5EF4-FFF2-40B4-BE49-F238E27FC236}">
                <a16:creationId xmlns:a16="http://schemas.microsoft.com/office/drawing/2014/main" id="{1451151C-0314-B75E-8D9D-6D5D5D4AB57F}"/>
              </a:ext>
            </a:extLst>
          </p:cNvPr>
          <p:cNvCxnSpPr/>
          <p:nvPr/>
        </p:nvCxnSpPr>
        <p:spPr>
          <a:xfrm>
            <a:off x="5451894" y="5049473"/>
            <a:ext cx="828136" cy="815608"/>
          </a:xfrm>
          <a:prstGeom prst="curvedConnector3">
            <a:avLst/>
          </a:prstGeom>
          <a:ln>
            <a:tailEnd type="triangle"/>
          </a:ln>
        </p:spPr>
        <p:style>
          <a:lnRef idx="1">
            <a:schemeClr val="dk1"/>
          </a:lnRef>
          <a:fillRef idx="0">
            <a:schemeClr val="dk1"/>
          </a:fillRef>
          <a:effectRef idx="0">
            <a:schemeClr val="dk1"/>
          </a:effectRef>
          <a:fontRef idx="minor">
            <a:schemeClr val="tx1"/>
          </a:fontRef>
        </p:style>
      </p:cxnSp>
      <p:cxnSp>
        <p:nvCxnSpPr>
          <p:cNvPr id="26" name="Connector: Curved 25">
            <a:extLst>
              <a:ext uri="{FF2B5EF4-FFF2-40B4-BE49-F238E27FC236}">
                <a16:creationId xmlns:a16="http://schemas.microsoft.com/office/drawing/2014/main" id="{B13419B2-6E06-4BF8-D10B-4439CD693DB7}"/>
              </a:ext>
            </a:extLst>
          </p:cNvPr>
          <p:cNvCxnSpPr/>
          <p:nvPr/>
        </p:nvCxnSpPr>
        <p:spPr>
          <a:xfrm rot="10800000" flipV="1">
            <a:off x="2907102" y="4641011"/>
            <a:ext cx="1368724" cy="981932"/>
          </a:xfrm>
          <a:prstGeom prst="curvedConnector3">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881223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BAF2235-DBD8-0645-B3F5-0A50EF352782}"/>
              </a:ext>
            </a:extLst>
          </p:cNvPr>
          <p:cNvSpPr/>
          <p:nvPr/>
        </p:nvSpPr>
        <p:spPr>
          <a:xfrm>
            <a:off x="651870" y="1315529"/>
            <a:ext cx="7815532" cy="2258395"/>
          </a:xfrm>
          <a:prstGeom prst="roundRect">
            <a:avLst/>
          </a:prstGeom>
          <a:solidFill>
            <a:schemeClr val="accent4">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98C68B0-9E80-9052-6D60-9A1087F05769}"/>
              </a:ext>
            </a:extLst>
          </p:cNvPr>
          <p:cNvSpPr>
            <a:spLocks noGrp="1"/>
          </p:cNvSpPr>
          <p:nvPr>
            <p:ph type="title"/>
          </p:nvPr>
        </p:nvSpPr>
        <p:spPr>
          <a:xfrm>
            <a:off x="3724598" y="250167"/>
            <a:ext cx="4742804" cy="1097280"/>
          </a:xfrm>
        </p:spPr>
        <p:txBody>
          <a:bodyPr/>
          <a:lstStyle/>
          <a:p>
            <a:r>
              <a:rPr lang="en-GB" dirty="0"/>
              <a:t>Results/discussion </a:t>
            </a:r>
          </a:p>
        </p:txBody>
      </p:sp>
      <p:sp>
        <p:nvSpPr>
          <p:cNvPr id="3" name="Content Placeholder 2">
            <a:extLst>
              <a:ext uri="{FF2B5EF4-FFF2-40B4-BE49-F238E27FC236}">
                <a16:creationId xmlns:a16="http://schemas.microsoft.com/office/drawing/2014/main" id="{0A3C0C70-4786-59B4-CCC2-21A157DBFA82}"/>
              </a:ext>
            </a:extLst>
          </p:cNvPr>
          <p:cNvSpPr>
            <a:spLocks noGrp="1"/>
          </p:cNvSpPr>
          <p:nvPr>
            <p:ph idx="1"/>
          </p:nvPr>
        </p:nvSpPr>
        <p:spPr>
          <a:xfrm>
            <a:off x="864367" y="1347447"/>
            <a:ext cx="8331391" cy="2432649"/>
          </a:xfrm>
        </p:spPr>
        <p:txBody>
          <a:bodyPr>
            <a:noAutofit/>
          </a:bodyPr>
          <a:lstStyle/>
          <a:p>
            <a:pPr marL="0" indent="0">
              <a:buNone/>
            </a:pPr>
            <a:r>
              <a:rPr lang="en-GB"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rPr>
              <a:t>Carrying the emotional weight of the role </a:t>
            </a:r>
          </a:p>
          <a:p>
            <a:pPr marL="0" indent="0">
              <a:buNone/>
            </a:pPr>
            <a:r>
              <a:rPr lang="en-GB" dirty="0">
                <a:latin typeface="Arial" panose="020B0604020202020204" pitchFamily="34" charset="0"/>
                <a:cs typeface="Arial" panose="020B0604020202020204" pitchFamily="34" charset="0"/>
              </a:rPr>
              <a:t>Subtheme 1.1 – the pressure to remain positive </a:t>
            </a:r>
          </a:p>
          <a:p>
            <a:pPr marL="0" indent="0">
              <a:buNone/>
            </a:pPr>
            <a:r>
              <a:rPr lang="en-GB" dirty="0">
                <a:latin typeface="Arial" panose="020B0604020202020204" pitchFamily="34" charset="0"/>
                <a:cs typeface="Arial" panose="020B0604020202020204" pitchFamily="34" charset="0"/>
              </a:rPr>
              <a:t>Subtheme 1.2 – Emotional and physical demands of the role </a:t>
            </a:r>
          </a:p>
          <a:p>
            <a:pPr marL="0" indent="0">
              <a:buNone/>
            </a:pPr>
            <a:r>
              <a:rPr lang="en-GB" dirty="0">
                <a:latin typeface="Arial" panose="020B0604020202020204" pitchFamily="34" charset="0"/>
                <a:cs typeface="Arial" panose="020B0604020202020204" pitchFamily="34" charset="0"/>
              </a:rPr>
              <a:t>Subtheme 1.3 – Emotional connections with children and families </a:t>
            </a:r>
          </a:p>
        </p:txBody>
      </p:sp>
      <p:sp>
        <p:nvSpPr>
          <p:cNvPr id="5" name="Rectangle: Rounded Corners 4">
            <a:extLst>
              <a:ext uri="{FF2B5EF4-FFF2-40B4-BE49-F238E27FC236}">
                <a16:creationId xmlns:a16="http://schemas.microsoft.com/office/drawing/2014/main" id="{ADABA598-9631-3356-F86A-A0A9E96A3445}"/>
              </a:ext>
            </a:extLst>
          </p:cNvPr>
          <p:cNvSpPr/>
          <p:nvPr/>
        </p:nvSpPr>
        <p:spPr>
          <a:xfrm>
            <a:off x="3724598" y="3967290"/>
            <a:ext cx="7973683" cy="2432649"/>
          </a:xfrm>
          <a:prstGeom prst="roundRect">
            <a:avLst/>
          </a:prstGeom>
          <a:solidFill>
            <a:schemeClr val="accent1">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431620C-DD2D-11C8-070A-388E6F84A108}"/>
              </a:ext>
            </a:extLst>
          </p:cNvPr>
          <p:cNvSpPr txBox="1"/>
          <p:nvPr/>
        </p:nvSpPr>
        <p:spPr>
          <a:xfrm>
            <a:off x="3958948" y="3897418"/>
            <a:ext cx="7504981" cy="2305183"/>
          </a:xfrm>
          <a:prstGeom prst="rect">
            <a:avLst/>
          </a:prstGeom>
          <a:noFill/>
        </p:spPr>
        <p:txBody>
          <a:bodyPr wrap="square" rtlCol="0">
            <a:spAutoFit/>
          </a:bodyPr>
          <a:lstStyle/>
          <a:p>
            <a:pPr>
              <a:lnSpc>
                <a:spcPct val="150000"/>
              </a:lnSpc>
            </a:pPr>
            <a:r>
              <a:rPr lang="en-GB" sz="2000" dirty="0">
                <a:latin typeface="Arial" panose="020B0604020202020204" pitchFamily="34" charset="0"/>
                <a:cs typeface="Arial" panose="020B0604020202020204" pitchFamily="34" charset="0"/>
              </a:rPr>
              <a:t>          </a:t>
            </a:r>
            <a:r>
              <a:rPr lang="en-GB" sz="2000" u="sng" dirty="0">
                <a:latin typeface="Arial" panose="020B0604020202020204" pitchFamily="34" charset="0"/>
                <a:cs typeface="Arial" panose="020B0604020202020204" pitchFamily="34" charset="0"/>
              </a:rPr>
              <a:t>Finding purpose in play; The meaningful impact of the role </a:t>
            </a:r>
          </a:p>
          <a:p>
            <a:pPr>
              <a:lnSpc>
                <a:spcPct val="200000"/>
              </a:lnSpc>
            </a:pPr>
            <a:r>
              <a:rPr lang="en-GB" sz="2000" dirty="0">
                <a:latin typeface="Arial" panose="020B0604020202020204" pitchFamily="34" charset="0"/>
                <a:cs typeface="Arial" panose="020B0604020202020204" pitchFamily="34" charset="0"/>
              </a:rPr>
              <a:t>Subtheme 2.1 – The reward of supporting children </a:t>
            </a:r>
          </a:p>
          <a:p>
            <a:pPr>
              <a:lnSpc>
                <a:spcPct val="200000"/>
              </a:lnSpc>
            </a:pPr>
            <a:r>
              <a:rPr lang="en-GB" sz="2000" dirty="0">
                <a:latin typeface="Arial" panose="020B0604020202020204" pitchFamily="34" charset="0"/>
                <a:cs typeface="Arial" panose="020B0604020202020204" pitchFamily="34" charset="0"/>
              </a:rPr>
              <a:t>Subtheme 2.2 – Personal growth and professional development </a:t>
            </a:r>
          </a:p>
          <a:p>
            <a:pPr>
              <a:lnSpc>
                <a:spcPct val="200000"/>
              </a:lnSpc>
            </a:pPr>
            <a:r>
              <a:rPr lang="en-GB" sz="2000" dirty="0">
                <a:latin typeface="Arial" panose="020B0604020202020204" pitchFamily="34" charset="0"/>
                <a:cs typeface="Arial" panose="020B0604020202020204" pitchFamily="34" charset="0"/>
              </a:rPr>
              <a:t>Subtheme 2.3 – Inspiration and motivation to continue </a:t>
            </a:r>
          </a:p>
        </p:txBody>
      </p:sp>
      <p:pic>
        <p:nvPicPr>
          <p:cNvPr id="7" name="Picture 6" descr="A rainbow of colors on a white background&#10;&#10;AI-generated content may be incorrect.">
            <a:extLst>
              <a:ext uri="{FF2B5EF4-FFF2-40B4-BE49-F238E27FC236}">
                <a16:creationId xmlns:a16="http://schemas.microsoft.com/office/drawing/2014/main" id="{4A8757CE-749B-F80B-29F9-11EF7AC596C9}"/>
              </a:ext>
            </a:extLst>
          </p:cNvPr>
          <p:cNvPicPr>
            <a:picLocks noChangeAspect="1"/>
          </p:cNvPicPr>
          <p:nvPr/>
        </p:nvPicPr>
        <p:blipFill>
          <a:blip r:embed="rId3"/>
          <a:srcRect t="1747"/>
          <a:stretch>
            <a:fillRect/>
          </a:stretch>
        </p:blipFill>
        <p:spPr>
          <a:xfrm rot="5400000">
            <a:off x="8790156" y="1171484"/>
            <a:ext cx="2825583" cy="1589386"/>
          </a:xfrm>
          <a:prstGeom prst="rect">
            <a:avLst/>
          </a:prstGeom>
        </p:spPr>
      </p:pic>
      <p:pic>
        <p:nvPicPr>
          <p:cNvPr id="8" name="Picture 7" descr="A rainbow of colors on a white background&#10;&#10;AI-generated content may be incorrect.">
            <a:extLst>
              <a:ext uri="{FF2B5EF4-FFF2-40B4-BE49-F238E27FC236}">
                <a16:creationId xmlns:a16="http://schemas.microsoft.com/office/drawing/2014/main" id="{3210EB18-C45E-B9DE-90D0-7EFCFC6DA87F}"/>
              </a:ext>
            </a:extLst>
          </p:cNvPr>
          <p:cNvPicPr>
            <a:picLocks noChangeAspect="1"/>
          </p:cNvPicPr>
          <p:nvPr/>
        </p:nvPicPr>
        <p:blipFill>
          <a:blip r:embed="rId3"/>
          <a:srcRect t="1747"/>
          <a:stretch>
            <a:fillRect/>
          </a:stretch>
        </p:blipFill>
        <p:spPr>
          <a:xfrm rot="5400000">
            <a:off x="605245" y="4274552"/>
            <a:ext cx="2825583" cy="1589386"/>
          </a:xfrm>
          <a:prstGeom prst="rect">
            <a:avLst/>
          </a:prstGeom>
        </p:spPr>
      </p:pic>
    </p:spTree>
    <p:extLst>
      <p:ext uri="{BB962C8B-B14F-4D97-AF65-F5344CB8AC3E}">
        <p14:creationId xmlns:p14="http://schemas.microsoft.com/office/powerpoint/2010/main" val="3986444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FC10FC6-28F0-1859-97A1-F45F1DAB0ACA}"/>
              </a:ext>
            </a:extLst>
          </p:cNvPr>
          <p:cNvSpPr/>
          <p:nvPr/>
        </p:nvSpPr>
        <p:spPr>
          <a:xfrm>
            <a:off x="276046" y="230756"/>
            <a:ext cx="8660920" cy="2598707"/>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588FA256-5B81-0C2D-110D-410176B62CF3}"/>
              </a:ext>
            </a:extLst>
          </p:cNvPr>
          <p:cNvSpPr txBox="1"/>
          <p:nvPr/>
        </p:nvSpPr>
        <p:spPr>
          <a:xfrm>
            <a:off x="595222" y="230756"/>
            <a:ext cx="8022567" cy="2459071"/>
          </a:xfrm>
          <a:prstGeom prst="rect">
            <a:avLst/>
          </a:prstGeom>
          <a:noFill/>
        </p:spPr>
        <p:txBody>
          <a:bodyPr wrap="square" rtlCol="0">
            <a:spAutoFit/>
          </a:bodyPr>
          <a:lstStyle/>
          <a:p>
            <a:pPr>
              <a:lnSpc>
                <a:spcPct val="200000"/>
              </a:lnSpc>
            </a:pPr>
            <a:r>
              <a:rPr lang="en-GB" sz="2000" dirty="0">
                <a:latin typeface="Arial" panose="020B0604020202020204" pitchFamily="34" charset="0"/>
                <a:cs typeface="Arial" panose="020B0604020202020204" pitchFamily="34" charset="0"/>
              </a:rPr>
              <a:t>      </a:t>
            </a:r>
            <a:r>
              <a:rPr lang="en-GB" sz="2000" u="sng" dirty="0">
                <a:latin typeface="Arial" panose="020B0604020202020204" pitchFamily="34" charset="0"/>
                <a:cs typeface="Arial" panose="020B0604020202020204" pitchFamily="34" charset="0"/>
              </a:rPr>
              <a:t> Navigating a demand and evolving healthcare environment</a:t>
            </a:r>
            <a:r>
              <a:rPr lang="en-GB" sz="2000" dirty="0">
                <a:latin typeface="Arial" panose="020B0604020202020204" pitchFamily="34" charset="0"/>
                <a:cs typeface="Arial" panose="020B0604020202020204" pitchFamily="34" charset="0"/>
              </a:rPr>
              <a:t> </a:t>
            </a:r>
          </a:p>
          <a:p>
            <a:pPr>
              <a:lnSpc>
                <a:spcPct val="200000"/>
              </a:lnSpc>
            </a:pPr>
            <a:r>
              <a:rPr lang="en-GB" sz="2000" dirty="0">
                <a:latin typeface="Arial" panose="020B0604020202020204" pitchFamily="34" charset="0"/>
                <a:cs typeface="Arial" panose="020B0604020202020204" pitchFamily="34" charset="0"/>
              </a:rPr>
              <a:t>Subtheme 3.1 – A varied and unpredictable role </a:t>
            </a:r>
          </a:p>
          <a:p>
            <a:pPr>
              <a:lnSpc>
                <a:spcPct val="200000"/>
              </a:lnSpc>
            </a:pPr>
            <a:r>
              <a:rPr lang="en-GB" sz="2000" dirty="0">
                <a:latin typeface="Arial" panose="020B0604020202020204" pitchFamily="34" charset="0"/>
                <a:cs typeface="Arial" panose="020B0604020202020204" pitchFamily="34" charset="0"/>
              </a:rPr>
              <a:t>Subtheme 3.2 – Increasing workload and expectations </a:t>
            </a:r>
          </a:p>
          <a:p>
            <a:pPr>
              <a:lnSpc>
                <a:spcPct val="200000"/>
              </a:lnSpc>
            </a:pPr>
            <a:r>
              <a:rPr lang="en-GB" sz="2000" dirty="0">
                <a:latin typeface="Arial" panose="020B0604020202020204" pitchFamily="34" charset="0"/>
                <a:cs typeface="Arial" panose="020B0604020202020204" pitchFamily="34" charset="0"/>
              </a:rPr>
              <a:t>Subtheme 3.3 – Barriers to providing therapeutic play</a:t>
            </a:r>
          </a:p>
        </p:txBody>
      </p:sp>
      <p:sp>
        <p:nvSpPr>
          <p:cNvPr id="6" name="Rectangle: Rounded Corners 5">
            <a:extLst>
              <a:ext uri="{FF2B5EF4-FFF2-40B4-BE49-F238E27FC236}">
                <a16:creationId xmlns:a16="http://schemas.microsoft.com/office/drawing/2014/main" id="{3A9FA12F-D947-C63B-F942-C59415828AE5}"/>
              </a:ext>
            </a:extLst>
          </p:cNvPr>
          <p:cNvSpPr/>
          <p:nvPr/>
        </p:nvSpPr>
        <p:spPr>
          <a:xfrm>
            <a:off x="2777706" y="3429000"/>
            <a:ext cx="8919713" cy="2863970"/>
          </a:xfrm>
          <a:prstGeom prst="roundRect">
            <a:avLst/>
          </a:prstGeom>
          <a:solidFill>
            <a:schemeClr val="accent5">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44E45F-6933-75DF-93BB-00342CCBC1CC}"/>
              </a:ext>
            </a:extLst>
          </p:cNvPr>
          <p:cNvSpPr txBox="1"/>
          <p:nvPr/>
        </p:nvSpPr>
        <p:spPr>
          <a:xfrm>
            <a:off x="3372928" y="3218346"/>
            <a:ext cx="7729268" cy="3074624"/>
          </a:xfrm>
          <a:prstGeom prst="rect">
            <a:avLst/>
          </a:prstGeom>
          <a:noFill/>
        </p:spPr>
        <p:txBody>
          <a:bodyPr wrap="square" rtlCol="0">
            <a:spAutoFit/>
          </a:bodyPr>
          <a:lstStyle/>
          <a:p>
            <a:pPr>
              <a:lnSpc>
                <a:spcPct val="200000"/>
              </a:lnSpc>
            </a:pPr>
            <a:r>
              <a:rPr lang="en-GB" sz="2000" dirty="0">
                <a:latin typeface="Arial" panose="020B0604020202020204" pitchFamily="34" charset="0"/>
                <a:cs typeface="Arial" panose="020B0604020202020204" pitchFamily="34" charset="0"/>
              </a:rPr>
              <a:t>        </a:t>
            </a:r>
            <a:r>
              <a:rPr lang="en-GB" sz="2000" u="sng" dirty="0">
                <a:latin typeface="Arial" panose="020B0604020202020204" pitchFamily="34" charset="0"/>
                <a:cs typeface="Arial" panose="020B0604020202020204" pitchFamily="34" charset="0"/>
              </a:rPr>
              <a:t>  Protecting wellbeing: coping, support and boundaries </a:t>
            </a:r>
          </a:p>
          <a:p>
            <a:pPr>
              <a:lnSpc>
                <a:spcPct val="200000"/>
              </a:lnSpc>
            </a:pPr>
            <a:r>
              <a:rPr lang="en-GB" sz="2000" dirty="0">
                <a:latin typeface="Arial" panose="020B0604020202020204" pitchFamily="34" charset="0"/>
                <a:cs typeface="Arial" panose="020B0604020202020204" pitchFamily="34" charset="0"/>
              </a:rPr>
              <a:t>Subtheme 4.1 – Coping strategies and emotional regulation </a:t>
            </a:r>
          </a:p>
          <a:p>
            <a:pPr>
              <a:lnSpc>
                <a:spcPct val="200000"/>
              </a:lnSpc>
            </a:pPr>
            <a:r>
              <a:rPr lang="en-GB" sz="2000" dirty="0">
                <a:latin typeface="Arial" panose="020B0604020202020204" pitchFamily="34" charset="0"/>
                <a:cs typeface="Arial" panose="020B0604020202020204" pitchFamily="34" charset="0"/>
              </a:rPr>
              <a:t>Subtheme 4.2 – The importance of social support</a:t>
            </a:r>
          </a:p>
          <a:p>
            <a:pPr>
              <a:lnSpc>
                <a:spcPct val="200000"/>
              </a:lnSpc>
            </a:pPr>
            <a:r>
              <a:rPr lang="en-GB" sz="2000" dirty="0">
                <a:latin typeface="Arial" panose="020B0604020202020204" pitchFamily="34" charset="0"/>
                <a:cs typeface="Arial" panose="020B0604020202020204" pitchFamily="34" charset="0"/>
              </a:rPr>
              <a:t>Subtheme 4.3 – Maintaining boundaries between work and home </a:t>
            </a:r>
          </a:p>
          <a:p>
            <a:pPr>
              <a:lnSpc>
                <a:spcPct val="200000"/>
              </a:lnSpc>
            </a:pPr>
            <a:r>
              <a:rPr lang="en-GB" sz="2000" dirty="0">
                <a:latin typeface="Arial" panose="020B0604020202020204" pitchFamily="34" charset="0"/>
                <a:cs typeface="Arial" panose="020B0604020202020204" pitchFamily="34" charset="0"/>
              </a:rPr>
              <a:t>Subtheme 4.4 – The need for organisational support</a:t>
            </a:r>
          </a:p>
        </p:txBody>
      </p:sp>
      <p:pic>
        <p:nvPicPr>
          <p:cNvPr id="8" name="Picture 7" descr="A rainbow of colors on a white background&#10;&#10;AI-generated content may be incorrect.">
            <a:extLst>
              <a:ext uri="{FF2B5EF4-FFF2-40B4-BE49-F238E27FC236}">
                <a16:creationId xmlns:a16="http://schemas.microsoft.com/office/drawing/2014/main" id="{2C711E42-3643-7236-DEDC-655D80B23A42}"/>
              </a:ext>
            </a:extLst>
          </p:cNvPr>
          <p:cNvPicPr>
            <a:picLocks noChangeAspect="1"/>
          </p:cNvPicPr>
          <p:nvPr/>
        </p:nvPicPr>
        <p:blipFill>
          <a:blip r:embed="rId3"/>
          <a:srcRect t="1747"/>
          <a:stretch>
            <a:fillRect/>
          </a:stretch>
        </p:blipFill>
        <p:spPr>
          <a:xfrm rot="5400000">
            <a:off x="8894711" y="905535"/>
            <a:ext cx="2825583" cy="1589386"/>
          </a:xfrm>
          <a:prstGeom prst="rect">
            <a:avLst/>
          </a:prstGeom>
        </p:spPr>
      </p:pic>
      <p:pic>
        <p:nvPicPr>
          <p:cNvPr id="9" name="Picture 8" descr="A rainbow of colors on a white background&#10;&#10;AI-generated content may be incorrect.">
            <a:extLst>
              <a:ext uri="{FF2B5EF4-FFF2-40B4-BE49-F238E27FC236}">
                <a16:creationId xmlns:a16="http://schemas.microsoft.com/office/drawing/2014/main" id="{496AE807-251A-357D-33C0-1EC93325AE54}"/>
              </a:ext>
            </a:extLst>
          </p:cNvPr>
          <p:cNvPicPr>
            <a:picLocks noChangeAspect="1"/>
          </p:cNvPicPr>
          <p:nvPr/>
        </p:nvPicPr>
        <p:blipFill>
          <a:blip r:embed="rId3"/>
          <a:srcRect t="1747"/>
          <a:stretch>
            <a:fillRect/>
          </a:stretch>
        </p:blipFill>
        <p:spPr>
          <a:xfrm rot="5400000">
            <a:off x="-22877" y="4085486"/>
            <a:ext cx="2825583" cy="1589386"/>
          </a:xfrm>
          <a:prstGeom prst="rect">
            <a:avLst/>
          </a:prstGeom>
        </p:spPr>
      </p:pic>
    </p:spTree>
    <p:extLst>
      <p:ext uri="{BB962C8B-B14F-4D97-AF65-F5344CB8AC3E}">
        <p14:creationId xmlns:p14="http://schemas.microsoft.com/office/powerpoint/2010/main" val="18670406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0576F-D33D-ECDC-73E0-75F3E07E73AA}"/>
              </a:ext>
            </a:extLst>
          </p:cNvPr>
          <p:cNvSpPr>
            <a:spLocks noGrp="1"/>
          </p:cNvSpPr>
          <p:nvPr>
            <p:ph type="title"/>
          </p:nvPr>
        </p:nvSpPr>
        <p:spPr>
          <a:xfrm>
            <a:off x="640079" y="1147314"/>
            <a:ext cx="3138291" cy="1097280"/>
          </a:xfrm>
        </p:spPr>
        <p:txBody>
          <a:bodyPr/>
          <a:lstStyle/>
          <a:p>
            <a:r>
              <a:rPr lang="en-GB" dirty="0"/>
              <a:t>Conclusion </a:t>
            </a:r>
          </a:p>
        </p:txBody>
      </p:sp>
      <p:sp>
        <p:nvSpPr>
          <p:cNvPr id="3" name="Content Placeholder 2">
            <a:extLst>
              <a:ext uri="{FF2B5EF4-FFF2-40B4-BE49-F238E27FC236}">
                <a16:creationId xmlns:a16="http://schemas.microsoft.com/office/drawing/2014/main" id="{F086CAA6-1CA1-323F-8D91-AFD4C73D1B9A}"/>
              </a:ext>
            </a:extLst>
          </p:cNvPr>
          <p:cNvSpPr>
            <a:spLocks noGrp="1"/>
          </p:cNvSpPr>
          <p:nvPr>
            <p:ph idx="1"/>
          </p:nvPr>
        </p:nvSpPr>
        <p:spPr>
          <a:xfrm>
            <a:off x="640081" y="2122098"/>
            <a:ext cx="7002924" cy="4077534"/>
          </a:xfrm>
        </p:spPr>
        <p:txBody>
          <a:bodyPr/>
          <a:lstStyle/>
          <a:p>
            <a:pPr>
              <a:lnSpc>
                <a:spcPct val="150000"/>
              </a:lnSpc>
            </a:pPr>
            <a:r>
              <a:rPr lang="en-GB" dirty="0">
                <a:latin typeface="Arial" panose="020B0604020202020204" pitchFamily="34" charset="0"/>
                <a:cs typeface="Arial" panose="020B0604020202020204" pitchFamily="34" charset="0"/>
              </a:rPr>
              <a:t>Working in paediatric healthcare involves increased significant labour and exposure to distressing situations. </a:t>
            </a:r>
          </a:p>
          <a:p>
            <a:pPr>
              <a:lnSpc>
                <a:spcPct val="150000"/>
              </a:lnSpc>
            </a:pPr>
            <a:r>
              <a:rPr lang="en-GB" dirty="0">
                <a:latin typeface="Arial" panose="020B0604020202020204" pitchFamily="34" charset="0"/>
                <a:cs typeface="Arial" panose="020B0604020202020204" pitchFamily="34" charset="0"/>
              </a:rPr>
              <a:t>Little to no research relating to therapeutic staff.</a:t>
            </a:r>
          </a:p>
          <a:p>
            <a:pPr>
              <a:lnSpc>
                <a:spcPct val="150000"/>
              </a:lnSpc>
            </a:pPr>
            <a:r>
              <a:rPr lang="en-GB" dirty="0">
                <a:latin typeface="Arial" panose="020B0604020202020204" pitchFamily="34" charset="0"/>
                <a:cs typeface="Arial" panose="020B0604020202020204" pitchFamily="34" charset="0"/>
              </a:rPr>
              <a:t>Compassion fatigue and compassion satisfaction.</a:t>
            </a:r>
          </a:p>
          <a:p>
            <a:pPr>
              <a:lnSpc>
                <a:spcPct val="150000"/>
              </a:lnSpc>
            </a:pPr>
            <a:r>
              <a:rPr lang="en-GB" dirty="0">
                <a:latin typeface="Arial" panose="020B0604020202020204" pitchFamily="34" charset="0"/>
                <a:cs typeface="Arial" panose="020B0604020202020204" pitchFamily="34" charset="0"/>
              </a:rPr>
              <a:t>Pressure and limited resources can impact professional wellbeing and the delivery of care.</a:t>
            </a:r>
          </a:p>
          <a:p>
            <a:pPr>
              <a:lnSpc>
                <a:spcPct val="150000"/>
              </a:lnSpc>
            </a:pPr>
            <a:r>
              <a:rPr lang="en-GB" dirty="0">
                <a:latin typeface="Arial" panose="020B0604020202020204" pitchFamily="34" charset="0"/>
                <a:cs typeface="Arial" panose="020B0604020202020204" pitchFamily="34" charset="0"/>
              </a:rPr>
              <a:t>Importance of coping mechanisms and social support.</a:t>
            </a:r>
          </a:p>
          <a:p>
            <a:endParaRPr lang="en-GB" dirty="0"/>
          </a:p>
        </p:txBody>
      </p:sp>
      <p:sp>
        <p:nvSpPr>
          <p:cNvPr id="4" name="TextBox 3">
            <a:extLst>
              <a:ext uri="{FF2B5EF4-FFF2-40B4-BE49-F238E27FC236}">
                <a16:creationId xmlns:a16="http://schemas.microsoft.com/office/drawing/2014/main" id="{DE0EF9E5-DCCD-E8E9-ABF2-3D4F4DC056B3}"/>
              </a:ext>
            </a:extLst>
          </p:cNvPr>
          <p:cNvSpPr txBox="1"/>
          <p:nvPr/>
        </p:nvSpPr>
        <p:spPr>
          <a:xfrm>
            <a:off x="7453223" y="672860"/>
            <a:ext cx="4098696" cy="1420325"/>
          </a:xfrm>
          <a:prstGeom prst="rect">
            <a:avLst/>
          </a:prstGeom>
          <a:noFill/>
        </p:spPr>
        <p:txBody>
          <a:bodyPr wrap="square" rtlCol="0">
            <a:spAutoFit/>
          </a:bodyPr>
          <a:lstStyle/>
          <a:p>
            <a:pPr>
              <a:lnSpc>
                <a:spcPct val="150000"/>
              </a:lnSpc>
            </a:pPr>
            <a:r>
              <a:rPr lang="en-GB" sz="2000" dirty="0">
                <a:latin typeface="Arial" panose="020B0604020202020204" pitchFamily="34" charset="0"/>
                <a:cs typeface="Arial" panose="020B0604020202020204" pitchFamily="34" charset="0"/>
              </a:rPr>
              <a:t>Limitations </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Small sample size</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Focuses on one hospital </a:t>
            </a:r>
          </a:p>
        </p:txBody>
      </p:sp>
      <p:sp>
        <p:nvSpPr>
          <p:cNvPr id="5" name="TextBox 4">
            <a:extLst>
              <a:ext uri="{FF2B5EF4-FFF2-40B4-BE49-F238E27FC236}">
                <a16:creationId xmlns:a16="http://schemas.microsoft.com/office/drawing/2014/main" id="{1515DD52-3956-11E5-4B1F-876E2DF40101}"/>
              </a:ext>
            </a:extLst>
          </p:cNvPr>
          <p:cNvSpPr txBox="1"/>
          <p:nvPr/>
        </p:nvSpPr>
        <p:spPr>
          <a:xfrm>
            <a:off x="7832785" y="4126360"/>
            <a:ext cx="3719134" cy="1881990"/>
          </a:xfrm>
          <a:prstGeom prst="rect">
            <a:avLst/>
          </a:prstGeom>
          <a:noFill/>
        </p:spPr>
        <p:txBody>
          <a:bodyPr wrap="square" rtlCol="0">
            <a:spAutoFit/>
          </a:bodyPr>
          <a:lstStyle/>
          <a:p>
            <a:pPr>
              <a:lnSpc>
                <a:spcPct val="150000"/>
              </a:lnSpc>
            </a:pPr>
            <a:r>
              <a:rPr lang="en-GB" sz="2000" dirty="0">
                <a:latin typeface="Arial" panose="020B0604020202020204" pitchFamily="34" charset="0"/>
                <a:cs typeface="Arial" panose="020B0604020202020204" pitchFamily="34" charset="0"/>
              </a:rPr>
              <a:t>Future research </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Further qualitative research </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More participants </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Different paediatric settings </a:t>
            </a:r>
          </a:p>
        </p:txBody>
      </p:sp>
      <p:pic>
        <p:nvPicPr>
          <p:cNvPr id="6" name="Picture 5" descr="A rainbow of colors on a white background&#10;&#10;AI-generated content may be incorrect.">
            <a:extLst>
              <a:ext uri="{FF2B5EF4-FFF2-40B4-BE49-F238E27FC236}">
                <a16:creationId xmlns:a16="http://schemas.microsoft.com/office/drawing/2014/main" id="{EAC852CC-88EB-8458-B3A3-E8B86237C133}"/>
              </a:ext>
            </a:extLst>
          </p:cNvPr>
          <p:cNvPicPr>
            <a:picLocks noChangeAspect="1"/>
          </p:cNvPicPr>
          <p:nvPr/>
        </p:nvPicPr>
        <p:blipFill>
          <a:blip r:embed="rId3"/>
          <a:srcRect t="1747"/>
          <a:stretch>
            <a:fillRect/>
          </a:stretch>
        </p:blipFill>
        <p:spPr>
          <a:xfrm>
            <a:off x="7643006" y="2315079"/>
            <a:ext cx="3908914" cy="1589386"/>
          </a:xfrm>
          <a:prstGeom prst="rect">
            <a:avLst/>
          </a:prstGeom>
        </p:spPr>
      </p:pic>
      <p:pic>
        <p:nvPicPr>
          <p:cNvPr id="7" name="Picture 6" descr="A rainbow of colors on a white background&#10;&#10;AI-generated content may be incorrect.">
            <a:extLst>
              <a:ext uri="{FF2B5EF4-FFF2-40B4-BE49-F238E27FC236}">
                <a16:creationId xmlns:a16="http://schemas.microsoft.com/office/drawing/2014/main" id="{E350FB03-0DEA-C310-CDF0-1D4F0DDE1E4B}"/>
              </a:ext>
            </a:extLst>
          </p:cNvPr>
          <p:cNvPicPr>
            <a:picLocks noChangeAspect="1"/>
          </p:cNvPicPr>
          <p:nvPr/>
        </p:nvPicPr>
        <p:blipFill>
          <a:blip r:embed="rId3"/>
          <a:srcRect t="1747"/>
          <a:stretch>
            <a:fillRect/>
          </a:stretch>
        </p:blipFill>
        <p:spPr>
          <a:xfrm>
            <a:off x="3171647" y="503799"/>
            <a:ext cx="3908914" cy="1589386"/>
          </a:xfrm>
          <a:prstGeom prst="rect">
            <a:avLst/>
          </a:prstGeom>
        </p:spPr>
      </p:pic>
    </p:spTree>
    <p:extLst>
      <p:ext uri="{BB962C8B-B14F-4D97-AF65-F5344CB8AC3E}">
        <p14:creationId xmlns:p14="http://schemas.microsoft.com/office/powerpoint/2010/main" val="2772914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ainbow of colors on a white background&#10;&#10;AI-generated content may be incorrect.">
            <a:extLst>
              <a:ext uri="{FF2B5EF4-FFF2-40B4-BE49-F238E27FC236}">
                <a16:creationId xmlns:a16="http://schemas.microsoft.com/office/drawing/2014/main" id="{2887CC75-F315-1B7B-B4CC-B3BBBC4768AA}"/>
              </a:ext>
            </a:extLst>
          </p:cNvPr>
          <p:cNvPicPr>
            <a:picLocks noChangeAspect="1"/>
          </p:cNvPicPr>
          <p:nvPr/>
        </p:nvPicPr>
        <p:blipFill>
          <a:blip r:embed="rId3"/>
          <a:srcRect t="1747"/>
          <a:stretch>
            <a:fillRect/>
          </a:stretch>
        </p:blipFill>
        <p:spPr>
          <a:xfrm>
            <a:off x="20" y="10"/>
            <a:ext cx="12191980" cy="6857990"/>
          </a:xfrm>
          <a:prstGeom prst="rect">
            <a:avLst/>
          </a:prstGeom>
        </p:spPr>
      </p:pic>
      <p:sp useBgFill="1">
        <p:nvSpPr>
          <p:cNvPr id="11" name="Rectangle 10">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6DD185-96D7-38A5-A226-1CAC7F286486}"/>
              </a:ext>
            </a:extLst>
          </p:cNvPr>
          <p:cNvSpPr>
            <a:spLocks noGrp="1"/>
          </p:cNvSpPr>
          <p:nvPr>
            <p:ph type="title"/>
          </p:nvPr>
        </p:nvSpPr>
        <p:spPr>
          <a:xfrm>
            <a:off x="1049451" y="1352492"/>
            <a:ext cx="4665540" cy="1143000"/>
          </a:xfrm>
        </p:spPr>
        <p:txBody>
          <a:bodyPr anchor="t">
            <a:normAutofit/>
          </a:bodyPr>
          <a:lstStyle/>
          <a:p>
            <a:r>
              <a:rPr lang="en-GB" dirty="0"/>
              <a:t>Reflection </a:t>
            </a:r>
          </a:p>
        </p:txBody>
      </p:sp>
      <p:cxnSp>
        <p:nvCxnSpPr>
          <p:cNvPr id="13" name="Straight Connector 12">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530959B-B56E-DDA8-5654-9B87295B76E9}"/>
              </a:ext>
            </a:extLst>
          </p:cNvPr>
          <p:cNvSpPr>
            <a:spLocks noGrp="1"/>
          </p:cNvSpPr>
          <p:nvPr>
            <p:ph idx="1"/>
          </p:nvPr>
        </p:nvSpPr>
        <p:spPr>
          <a:xfrm>
            <a:off x="1049454" y="2662356"/>
            <a:ext cx="4665546" cy="3057911"/>
          </a:xfrm>
        </p:spPr>
        <p:txBody>
          <a:bodyPr>
            <a:normAutofit/>
          </a:bodyPr>
          <a:lstStyle/>
          <a:p>
            <a:pPr>
              <a:lnSpc>
                <a:spcPct val="110000"/>
              </a:lnSpc>
            </a:pPr>
            <a:r>
              <a:rPr lang="en-GB" sz="1700"/>
              <a:t>Financial challenges at the start of the year </a:t>
            </a:r>
          </a:p>
          <a:p>
            <a:pPr>
              <a:lnSpc>
                <a:spcPct val="110000"/>
              </a:lnSpc>
            </a:pPr>
            <a:r>
              <a:rPr lang="en-GB" sz="1700"/>
              <a:t>Moving back to England </a:t>
            </a:r>
          </a:p>
          <a:p>
            <a:pPr>
              <a:lnSpc>
                <a:spcPct val="110000"/>
              </a:lnSpc>
            </a:pPr>
            <a:r>
              <a:rPr lang="en-GB" sz="1700"/>
              <a:t>Lack of communication from participants </a:t>
            </a:r>
          </a:p>
          <a:p>
            <a:pPr>
              <a:lnSpc>
                <a:spcPct val="110000"/>
              </a:lnSpc>
            </a:pPr>
            <a:r>
              <a:rPr lang="en-GB" sz="1700"/>
              <a:t>Time management </a:t>
            </a:r>
          </a:p>
          <a:p>
            <a:pPr>
              <a:lnSpc>
                <a:spcPct val="110000"/>
              </a:lnSpc>
            </a:pPr>
            <a:r>
              <a:rPr lang="en-GB" sz="1700"/>
              <a:t>Balancing the dissertation with a full-time job </a:t>
            </a:r>
          </a:p>
          <a:p>
            <a:pPr>
              <a:lnSpc>
                <a:spcPct val="110000"/>
              </a:lnSpc>
            </a:pPr>
            <a:r>
              <a:rPr lang="en-GB" sz="1700"/>
              <a:t>Not asking for help when I needed it</a:t>
            </a:r>
          </a:p>
          <a:p>
            <a:pPr>
              <a:lnSpc>
                <a:spcPct val="110000"/>
              </a:lnSpc>
            </a:pPr>
            <a:endParaRPr lang="en-GB" sz="1700"/>
          </a:p>
        </p:txBody>
      </p:sp>
    </p:spTree>
    <p:extLst>
      <p:ext uri="{BB962C8B-B14F-4D97-AF65-F5344CB8AC3E}">
        <p14:creationId xmlns:p14="http://schemas.microsoft.com/office/powerpoint/2010/main" val="2286571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20DC7-0F41-657B-1739-0D8FF7682494}"/>
              </a:ext>
            </a:extLst>
          </p:cNvPr>
          <p:cNvSpPr>
            <a:spLocks noGrp="1"/>
          </p:cNvSpPr>
          <p:nvPr>
            <p:ph type="title"/>
          </p:nvPr>
        </p:nvSpPr>
        <p:spPr>
          <a:xfrm>
            <a:off x="4662302" y="0"/>
            <a:ext cx="2867396" cy="1097280"/>
          </a:xfrm>
        </p:spPr>
        <p:txBody>
          <a:bodyPr/>
          <a:lstStyle/>
          <a:p>
            <a:r>
              <a:rPr lang="en-GB" dirty="0"/>
              <a:t>References </a:t>
            </a:r>
          </a:p>
        </p:txBody>
      </p:sp>
      <p:sp>
        <p:nvSpPr>
          <p:cNvPr id="6" name="TextBox 5">
            <a:extLst>
              <a:ext uri="{FF2B5EF4-FFF2-40B4-BE49-F238E27FC236}">
                <a16:creationId xmlns:a16="http://schemas.microsoft.com/office/drawing/2014/main" id="{90B37035-C656-DD65-5C23-085537667030}"/>
              </a:ext>
            </a:extLst>
          </p:cNvPr>
          <p:cNvSpPr txBox="1"/>
          <p:nvPr/>
        </p:nvSpPr>
        <p:spPr>
          <a:xfrm>
            <a:off x="341194" y="1228299"/>
            <a:ext cx="11573302" cy="5909310"/>
          </a:xfrm>
          <a:prstGeom prst="rect">
            <a:avLst/>
          </a:prstGeom>
          <a:noFill/>
        </p:spPr>
        <p:txBody>
          <a:bodyPr wrap="square" rtlCol="0">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Albar Marín, M. </a:t>
            </a:r>
            <a:r>
              <a:rPr kumimoji="0" lang="en-US" altLang="en-US" b="0" i="0" u="none" strike="noStrike" cap="none" normalizeH="0" baseline="30000" dirty="0">
                <a:ln>
                  <a:noFill/>
                </a:ln>
                <a:solidFill>
                  <a:schemeClr val="tx1"/>
                </a:solidFill>
                <a:effectLst/>
                <a:latin typeface="Times New Roman" panose="02020603050405020304" pitchFamily="18" charset="0"/>
                <a:cs typeface="Times New Roman" panose="02020603050405020304" pitchFamily="18" charset="0"/>
              </a:rPr>
              <a:t>a</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 &amp; García-Ramírez, M. (2005). Social support and emotional exhaustion among hospital nursing staff.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European Journal of Psychiatry</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19</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(2), 96–106. </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
              </a:rPr>
              <a:t>https://scielo.isciii.es/scielo.php?pid=S0213-61632005000200004&amp;script=sci_arttext&amp;tlng=en</a:t>
            </a: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R="0" lvl="0" algn="l" defTabSz="914400" rtl="0" eaLnBrk="0" fontAlgn="base" latinLnBrk="0" hangingPunct="0">
              <a:lnSpc>
                <a:spcPct val="100000"/>
              </a:lnSpc>
              <a:spcBef>
                <a:spcPct val="0"/>
              </a:spcBef>
              <a:spcAft>
                <a:spcPct val="0"/>
              </a:spcAft>
              <a:buClrTx/>
              <a:buSzTx/>
              <a:tabLst/>
            </a:pP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indent="-285750" eaLnBrk="0" fontAlgn="base" hangingPunct="0">
              <a:spcBef>
                <a:spcPct val="0"/>
              </a:spcBef>
              <a:spcAft>
                <a:spcPct val="0"/>
              </a:spcAft>
              <a:buFont typeface="Arial" panose="020B0604020202020204" pitchFamily="34" charset="0"/>
              <a:buChar char="•"/>
            </a:pP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Berzoff</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 &amp; Kita, E. (2010). Compassion Fatigue and Countertransference: Two Different Concepts.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Clinical Social Work Journal</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38</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(3), 341–349. </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3"/>
              </a:rPr>
              <a:t>https://doi.org/10.1007/s10615-010-0271-8</a:t>
            </a: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indent="-285750" eaLnBrk="0" fontAlgn="base" hangingPunct="0">
              <a:spcBef>
                <a:spcPct val="0"/>
              </a:spcBef>
              <a:spcAft>
                <a:spcPct val="0"/>
              </a:spcAft>
              <a:buFont typeface="Arial" panose="020B0604020202020204" pitchFamily="34" charset="0"/>
              <a:buChar char="•"/>
            </a:pPr>
            <a:endParaRPr lang="en-US" altLang="en-US" dirty="0">
              <a:latin typeface="Times New Roman" panose="02020603050405020304" pitchFamily="18" charset="0"/>
              <a:cs typeface="Times New Roman" panose="02020603050405020304" pitchFamily="18" charset="0"/>
            </a:endParaRPr>
          </a:p>
          <a:p>
            <a:pPr marL="285750" indent="-285750" eaLnBrk="0" fontAlgn="base" hangingPunct="0">
              <a:spcBef>
                <a:spcPct val="0"/>
              </a:spcBef>
              <a:spcAft>
                <a:spcPct val="0"/>
              </a:spcAft>
              <a:buFont typeface="Arial" panose="020B0604020202020204" pitchFamily="34" charset="0"/>
              <a:buChar char="•"/>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Costa, A. I. L. da, Barros, L., &amp; Diogo, P. (2025). Emotional Labor in Pediatric Palliative Care: A Scoping Review.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Nursing Reports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15</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(4), 118. </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4"/>
              </a:rPr>
              <a:t>https://doi.org/10.3390/nursrep15040118</a:t>
            </a:r>
            <a:endParaRPr lang="en-US" altLang="en-US" dirty="0"/>
          </a:p>
          <a:p>
            <a:pPr marL="285750" indent="-285750" eaLnBrk="0" fontAlgn="base" hangingPunct="0">
              <a:spcBef>
                <a:spcPct val="0"/>
              </a:spcBef>
              <a:spcAft>
                <a:spcPct val="0"/>
              </a:spcAft>
              <a:buFont typeface="Arial" panose="020B0604020202020204" pitchFamily="34" charset="0"/>
              <a:buChar char="•"/>
            </a:pP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indent="-285750" eaLnBrk="0" fontAlgn="base" hangingPunct="0">
              <a:spcBef>
                <a:spcPct val="0"/>
              </a:spcBef>
              <a:spcAft>
                <a:spcPct val="0"/>
              </a:spcAft>
              <a:buFont typeface="Arial" panose="020B0604020202020204" pitchFamily="34" charset="0"/>
              <a:buChar char="•"/>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Hancock, J., Witter, T., Comber, S., Daley, P., Thompson, K., Candow, S., Follett, G., Somers, W., Collins, C., White, J., &amp; Kits, O. (2020). Understanding burnout and moral distress to build resilience: a qualitative study of an interprofessional intensive care unit team.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Canadian Journal of Anesthesia/Journal Canadien </a:t>
            </a:r>
            <a:r>
              <a:rPr kumimoji="0" lang="en-US" altLang="en-US"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D’anesthésie</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67</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(11). </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5"/>
              </a:rPr>
              <a:t>https://doi.org/10.1007/s12630-020-01789-z</a:t>
            </a: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indent="-285750" eaLnBrk="0" fontAlgn="base" hangingPunct="0">
              <a:spcBef>
                <a:spcPct val="0"/>
              </a:spcBef>
              <a:spcAft>
                <a:spcPct val="0"/>
              </a:spcAft>
              <a:buFont typeface="Arial" panose="020B0604020202020204" pitchFamily="34" charset="0"/>
              <a:buChar char="•"/>
            </a:pPr>
            <a:endParaRPr lang="en-US" altLang="en-US" dirty="0">
              <a:latin typeface="Times New Roman" panose="02020603050405020304" pitchFamily="18" charset="0"/>
              <a:cs typeface="Times New Roman" panose="02020603050405020304" pitchFamily="18" charset="0"/>
            </a:endParaRPr>
          </a:p>
          <a:p>
            <a:pPr marL="285750" indent="-285750" eaLnBrk="0" fontAlgn="base" hangingPunct="0">
              <a:spcBef>
                <a:spcPct val="0"/>
              </a:spcBef>
              <a:spcAft>
                <a:spcPct val="0"/>
              </a:spcAft>
              <a:buFont typeface="Arial" panose="020B0604020202020204" pitchFamily="34" charset="0"/>
              <a:buChar char="•"/>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Kendrick, M., Kendrick, K., Morton, P., Taylor, N. F., &amp; Leggat, S. G. (2020). Hospital Staff Report It Is Not Burnout, but a Normal Stress Reaction to an Uncongenial Work Environment: Findings from a Qualitative Study.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Journal of Environmental Research and Public Health</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17</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(11), 4107. https://doi.org/10.3390/ijerph17114107</a:t>
            </a:r>
            <a:endParaRPr kumimoji="0" lang="en-US" altLang="en-US" b="0" i="0" u="none" strike="noStrike" cap="none" normalizeH="0" baseline="0" dirty="0">
              <a:ln>
                <a:noFill/>
              </a:ln>
              <a:solidFill>
                <a:schemeClr val="tx1"/>
              </a:solidFill>
              <a:effectLst/>
            </a:endParaRPr>
          </a:p>
          <a:p>
            <a:pPr eaLnBrk="0" fontAlgn="base" hangingPunct="0">
              <a:spcBef>
                <a:spcPct val="0"/>
              </a:spcBef>
              <a:spcAft>
                <a:spcPct val="0"/>
              </a:spcAft>
            </a:pPr>
            <a:endParaRPr kumimoji="0" lang="en-US" altLang="en-US" b="0" i="0" u="none" strike="noStrike" cap="none" normalizeH="0" baseline="0" dirty="0">
              <a:ln>
                <a:noFill/>
              </a:ln>
              <a:solidFill>
                <a:schemeClr val="tx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2840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651D6-754F-9C5C-AFC0-EDA17B9BFAE7}"/>
              </a:ext>
            </a:extLst>
          </p:cNvPr>
          <p:cNvSpPr>
            <a:spLocks noGrp="1"/>
          </p:cNvSpPr>
          <p:nvPr>
            <p:ph type="title"/>
          </p:nvPr>
        </p:nvSpPr>
        <p:spPr>
          <a:xfrm>
            <a:off x="4379567" y="423081"/>
            <a:ext cx="2867396" cy="1097280"/>
          </a:xfrm>
        </p:spPr>
        <p:txBody>
          <a:bodyPr/>
          <a:lstStyle/>
          <a:p>
            <a:r>
              <a:rPr lang="en-GB" dirty="0"/>
              <a:t>References </a:t>
            </a:r>
          </a:p>
        </p:txBody>
      </p:sp>
      <p:sp>
        <p:nvSpPr>
          <p:cNvPr id="3" name="Content Placeholder 2">
            <a:extLst>
              <a:ext uri="{FF2B5EF4-FFF2-40B4-BE49-F238E27FC236}">
                <a16:creationId xmlns:a16="http://schemas.microsoft.com/office/drawing/2014/main" id="{134654A2-3BE5-AF88-111E-83D3268D915E}"/>
              </a:ext>
            </a:extLst>
          </p:cNvPr>
          <p:cNvSpPr>
            <a:spLocks noGrp="1"/>
          </p:cNvSpPr>
          <p:nvPr>
            <p:ph idx="1"/>
          </p:nvPr>
        </p:nvSpPr>
        <p:spPr>
          <a:xfrm>
            <a:off x="650536" y="1719072"/>
            <a:ext cx="10890928" cy="5364116"/>
          </a:xfrm>
        </p:spPr>
        <p:txBody>
          <a:bodyPr/>
          <a:lstStyle/>
          <a:p>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Maslach, C., Jackson, S. E., &amp; Leiter, M. (1997).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a:t>
            </a:r>
            <a:r>
              <a:rPr kumimoji="0" lang="en-US" altLang="en-US"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maslach</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burnout inventory manual</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ResearchGate. </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
              </a:rPr>
              <a:t>https://www.researchgate.net/publication/277816643_The_Maslach_Burnout_Inventory_Manual</a:t>
            </a:r>
            <a:endParaRPr lang="en-US" altLang="en-US" dirty="0">
              <a:latin typeface="Times New Roman" panose="02020603050405020304" pitchFamily="18" charset="0"/>
              <a:cs typeface="Times New Roman" panose="02020603050405020304" pitchFamily="18" charset="0"/>
            </a:endParaRPr>
          </a:p>
          <a:p>
            <a:endParaRPr kumimoji="0" lang="en-US" altLang="en-US" b="0" i="0" u="none" strike="noStrike" cap="none" normalizeH="0" baseline="0" dirty="0">
              <a:ln>
                <a:noFill/>
              </a:ln>
              <a:solidFill>
                <a:schemeClr val="tx1"/>
              </a:solidFill>
              <a:effectLst/>
            </a:endParaRPr>
          </a:p>
          <a:p>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Stevens, K., &amp;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Miznah</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Al-</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Abbadey</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(2023). Compassion fatigue and global compassion fatigue in practitioner psychologists: a qualitative study.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Current Psychology</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43</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https://doi.org/10.1007/s12144-023-04908-3</a:t>
            </a:r>
            <a:endParaRPr kumimoji="0" lang="en-US" altLang="en-US" b="0" i="0" u="none" strike="noStrike" cap="none" normalizeH="0" baseline="0" dirty="0">
              <a:ln>
                <a:noFill/>
              </a:ln>
              <a:solidFill>
                <a:schemeClr val="tx1"/>
              </a:solidFill>
              <a:effectLst/>
            </a:endParaRPr>
          </a:p>
          <a:p>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Thorpe, A. H.,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Willbourne</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 A., &amp; Burdock, M. J. (2020).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Thingymibob</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Group: Staff experiences of implementing a play-based therapy group in an adolescent secure hospital.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Educational and Child Psychology</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37</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(4), 25–36. https://doi.org/10.53841/bpsecp.2020.37.4.25</a:t>
            </a:r>
            <a:endParaRPr kumimoji="0" lang="en-US" altLang="en-US" b="0" i="0" u="none" strike="noStrike" cap="none" normalizeH="0" baseline="0" dirty="0">
              <a:ln>
                <a:noFill/>
              </a:ln>
              <a:solidFill>
                <a:schemeClr val="tx1"/>
              </a:solidFill>
              <a:effectLst/>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4417527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8B4F6-9AE3-0F20-0DAC-396C86E3397A}"/>
              </a:ext>
            </a:extLst>
          </p:cNvPr>
          <p:cNvSpPr>
            <a:spLocks noGrp="1"/>
          </p:cNvSpPr>
          <p:nvPr>
            <p:ph type="title"/>
          </p:nvPr>
        </p:nvSpPr>
        <p:spPr>
          <a:xfrm>
            <a:off x="3668527" y="1725283"/>
            <a:ext cx="4854946" cy="3165894"/>
          </a:xfrm>
        </p:spPr>
        <p:txBody>
          <a:bodyPr>
            <a:noAutofit/>
          </a:bodyPr>
          <a:lstStyle/>
          <a:p>
            <a:r>
              <a:rPr lang="en-GB" sz="4400" b="0" dirty="0">
                <a:latin typeface="Arial" panose="020B0604020202020204" pitchFamily="34" charset="0"/>
                <a:cs typeface="Arial" panose="020B0604020202020204" pitchFamily="34" charset="0"/>
              </a:rPr>
              <a:t>Thank you for     listening </a:t>
            </a:r>
            <a:br>
              <a:rPr lang="en-GB" sz="4400" b="0" dirty="0">
                <a:latin typeface="Arial" panose="020B0604020202020204" pitchFamily="34" charset="0"/>
                <a:cs typeface="Arial" panose="020B0604020202020204" pitchFamily="34" charset="0"/>
              </a:rPr>
            </a:br>
            <a:br>
              <a:rPr lang="en-GB" sz="4400" b="0" dirty="0">
                <a:latin typeface="Arial" panose="020B0604020202020204" pitchFamily="34" charset="0"/>
                <a:cs typeface="Arial" panose="020B0604020202020204" pitchFamily="34" charset="0"/>
              </a:rPr>
            </a:br>
            <a:r>
              <a:rPr lang="en-GB" sz="4400" b="0" dirty="0">
                <a:latin typeface="Arial" panose="020B0604020202020204" pitchFamily="34" charset="0"/>
                <a:cs typeface="Arial" panose="020B0604020202020204" pitchFamily="34" charset="0"/>
              </a:rPr>
              <a:t>Any questions?</a:t>
            </a:r>
          </a:p>
        </p:txBody>
      </p:sp>
      <p:sp>
        <p:nvSpPr>
          <p:cNvPr id="4" name="Smiley Face 3">
            <a:extLst>
              <a:ext uri="{FF2B5EF4-FFF2-40B4-BE49-F238E27FC236}">
                <a16:creationId xmlns:a16="http://schemas.microsoft.com/office/drawing/2014/main" id="{5CB84D5D-7386-0DE9-8EC9-A0E10A63F01A}"/>
              </a:ext>
            </a:extLst>
          </p:cNvPr>
          <p:cNvSpPr/>
          <p:nvPr/>
        </p:nvSpPr>
        <p:spPr>
          <a:xfrm>
            <a:off x="7453223" y="2493034"/>
            <a:ext cx="1345720" cy="1216325"/>
          </a:xfrm>
          <a:prstGeom prst="smileyFace">
            <a:avLst/>
          </a:prstGeom>
          <a:solidFill>
            <a:schemeClr val="accent3">
              <a:lumMod val="60000"/>
              <a:lumOff val="40000"/>
            </a:schemeClr>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descr="A rainbow of colors on a white background&#10;&#10;AI-generated content may be incorrect.">
            <a:extLst>
              <a:ext uri="{FF2B5EF4-FFF2-40B4-BE49-F238E27FC236}">
                <a16:creationId xmlns:a16="http://schemas.microsoft.com/office/drawing/2014/main" id="{2FDAC7EA-6D59-E260-05ED-98E240442E3C}"/>
              </a:ext>
            </a:extLst>
          </p:cNvPr>
          <p:cNvPicPr>
            <a:picLocks noChangeAspect="1"/>
          </p:cNvPicPr>
          <p:nvPr/>
        </p:nvPicPr>
        <p:blipFill>
          <a:blip r:embed="rId2"/>
          <a:srcRect t="1747"/>
          <a:stretch>
            <a:fillRect/>
          </a:stretch>
        </p:blipFill>
        <p:spPr>
          <a:xfrm rot="19568290">
            <a:off x="6081106" y="3545947"/>
            <a:ext cx="7086600" cy="3986201"/>
          </a:xfrm>
          <a:prstGeom prst="rect">
            <a:avLst/>
          </a:prstGeom>
        </p:spPr>
      </p:pic>
      <p:pic>
        <p:nvPicPr>
          <p:cNvPr id="6" name="Picture 5" descr="A rainbow of colors on a white background&#10;&#10;AI-generated content may be incorrect.">
            <a:extLst>
              <a:ext uri="{FF2B5EF4-FFF2-40B4-BE49-F238E27FC236}">
                <a16:creationId xmlns:a16="http://schemas.microsoft.com/office/drawing/2014/main" id="{9CB681B3-3DC6-83A4-F648-CF3A002026E9}"/>
              </a:ext>
            </a:extLst>
          </p:cNvPr>
          <p:cNvPicPr>
            <a:picLocks noChangeAspect="1"/>
          </p:cNvPicPr>
          <p:nvPr/>
        </p:nvPicPr>
        <p:blipFill>
          <a:blip r:embed="rId2"/>
          <a:srcRect t="1747"/>
          <a:stretch>
            <a:fillRect/>
          </a:stretch>
        </p:blipFill>
        <p:spPr>
          <a:xfrm rot="2409972">
            <a:off x="-1440572" y="3467273"/>
            <a:ext cx="7086600" cy="3986201"/>
          </a:xfrm>
          <a:prstGeom prst="rect">
            <a:avLst/>
          </a:prstGeom>
        </p:spPr>
      </p:pic>
      <p:pic>
        <p:nvPicPr>
          <p:cNvPr id="7" name="Picture 6" descr="A rainbow of colors on a white background&#10;&#10;AI-generated content may be incorrect.">
            <a:extLst>
              <a:ext uri="{FF2B5EF4-FFF2-40B4-BE49-F238E27FC236}">
                <a16:creationId xmlns:a16="http://schemas.microsoft.com/office/drawing/2014/main" id="{E1B5C1EB-F31B-D742-D796-B3E9E5B495F3}"/>
              </a:ext>
            </a:extLst>
          </p:cNvPr>
          <p:cNvPicPr>
            <a:picLocks noChangeAspect="1"/>
          </p:cNvPicPr>
          <p:nvPr/>
        </p:nvPicPr>
        <p:blipFill>
          <a:blip r:embed="rId2"/>
          <a:srcRect t="1747"/>
          <a:stretch>
            <a:fillRect/>
          </a:stretch>
        </p:blipFill>
        <p:spPr>
          <a:xfrm rot="2472491">
            <a:off x="6644867" y="-935689"/>
            <a:ext cx="7086600" cy="3986201"/>
          </a:xfrm>
          <a:prstGeom prst="rect">
            <a:avLst/>
          </a:prstGeom>
        </p:spPr>
      </p:pic>
      <p:pic>
        <p:nvPicPr>
          <p:cNvPr id="8" name="Picture 7" descr="A rainbow of colors on a white background&#10;&#10;AI-generated content may be incorrect.">
            <a:extLst>
              <a:ext uri="{FF2B5EF4-FFF2-40B4-BE49-F238E27FC236}">
                <a16:creationId xmlns:a16="http://schemas.microsoft.com/office/drawing/2014/main" id="{721864DB-F2B5-B88F-4BC5-ABAF9AA6C69E}"/>
              </a:ext>
            </a:extLst>
          </p:cNvPr>
          <p:cNvPicPr>
            <a:picLocks noChangeAspect="1"/>
          </p:cNvPicPr>
          <p:nvPr/>
        </p:nvPicPr>
        <p:blipFill>
          <a:blip r:embed="rId2"/>
          <a:srcRect t="1747"/>
          <a:stretch>
            <a:fillRect/>
          </a:stretch>
        </p:blipFill>
        <p:spPr>
          <a:xfrm rot="19568290">
            <a:off x="-2024570" y="-1270189"/>
            <a:ext cx="7086600" cy="3986201"/>
          </a:xfrm>
          <a:prstGeom prst="rect">
            <a:avLst/>
          </a:prstGeom>
        </p:spPr>
      </p:pic>
    </p:spTree>
    <p:extLst>
      <p:ext uri="{BB962C8B-B14F-4D97-AF65-F5344CB8AC3E}">
        <p14:creationId xmlns:p14="http://schemas.microsoft.com/office/powerpoint/2010/main" val="2732918970"/>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754</TotalTime>
  <Words>3824</Words>
  <Application>Microsoft Office PowerPoint</Application>
  <PresentationFormat>Widescreen</PresentationFormat>
  <Paragraphs>343</Paragraphs>
  <Slides>23</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Aptos</vt:lpstr>
      <vt:lpstr>Arial</vt:lpstr>
      <vt:lpstr>Calibri</vt:lpstr>
      <vt:lpstr>Grandview Display</vt:lpstr>
      <vt:lpstr>Segoe UI</vt:lpstr>
      <vt:lpstr>Times New Roman</vt:lpstr>
      <vt:lpstr>DashVTI</vt:lpstr>
      <vt:lpstr>Behind the smiles: Exploring the experiences of individuals who undertake therapeutic play work with hospitalised children</vt:lpstr>
      <vt:lpstr>Content page </vt:lpstr>
      <vt:lpstr>Aims</vt:lpstr>
      <vt:lpstr>Rational </vt:lpstr>
      <vt:lpstr>Background of research  </vt:lpstr>
      <vt:lpstr>Background</vt:lpstr>
      <vt:lpstr>Background </vt:lpstr>
      <vt:lpstr>Themes found </vt:lpstr>
      <vt:lpstr>Methods </vt:lpstr>
      <vt:lpstr>Results/discussion </vt:lpstr>
      <vt:lpstr>Results/discussion </vt:lpstr>
      <vt:lpstr>Results/discussion </vt:lpstr>
      <vt:lpstr>Conclusion </vt:lpstr>
      <vt:lpstr>Brief intro of background literature </vt:lpstr>
      <vt:lpstr>Research question </vt:lpstr>
      <vt:lpstr>Methods </vt:lpstr>
      <vt:lpstr>Results/discussion </vt:lpstr>
      <vt:lpstr>PowerPoint Presentation</vt:lpstr>
      <vt:lpstr>Conclusion </vt:lpstr>
      <vt:lpstr>Reflection </vt:lpstr>
      <vt:lpstr>References </vt:lpstr>
      <vt:lpstr>References </vt:lpstr>
      <vt:lpstr>Thank you for     listening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Ellie Bloomfield (2003965)</dc:creator>
  <cp:lastModifiedBy>Ellie Bloomfield (2003965)</cp:lastModifiedBy>
  <cp:revision>1</cp:revision>
  <dcterms:created xsi:type="dcterms:W3CDTF">2026-03-08T20:33:52Z</dcterms:created>
  <dcterms:modified xsi:type="dcterms:W3CDTF">2026-03-09T17:24:00Z</dcterms:modified>
</cp:coreProperties>
</file>