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72" r:id="rId2"/>
    <p:sldId id="274" r:id="rId3"/>
    <p:sldId id="264" r:id="rId4"/>
    <p:sldId id="269" r:id="rId5"/>
    <p:sldId id="270" r:id="rId6"/>
    <p:sldId id="263" r:id="rId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88B0BDF-0A4E-5974-E456-77D893FFBDE1}" v="4293" dt="2025-10-19T10:15:31.318"/>
    <p1510:client id="{A2F36C5D-7535-2725-E9F1-371757045EF8}" v="669" dt="2025-10-19T13:51:38.212"/>
    <p1510:client id="{FA4357BA-E4BE-64E3-0F6B-51438AAD4A78}" v="922" dt="2025-10-19T10:56:58.61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en Edwards Taore Egbine (2426034)" userId="S::2426034@student.uwtsd.ac.uk::9ea1d14c-58be-4de8-8e9c-c34421ae836c" providerId="AD" clId="Web-{40DFB9CC-AE44-256E-FB1A-FB1985BCED31}"/>
    <pc:docChg chg="modSld">
      <pc:chgData name="Lauren Edwards Taore Egbine (2426034)" userId="S::2426034@student.uwtsd.ac.uk::9ea1d14c-58be-4de8-8e9c-c34421ae836c" providerId="AD" clId="Web-{40DFB9CC-AE44-256E-FB1A-FB1985BCED31}" dt="2025-10-13T10:19:46.037" v="6" actId="20577"/>
      <pc:docMkLst>
        <pc:docMk/>
      </pc:docMkLst>
    </pc:docChg>
  </pc:docChgLst>
  <pc:docChgLst>
    <pc:chgData name="Lauren Edwards Taore Egbine (2426034)" userId="S::2426034@student.uwtsd.ac.uk::9ea1d14c-58be-4de8-8e9c-c34421ae836c" providerId="AD" clId="Web-{688B0BDF-0A4E-5974-E456-77D893FFBDE1}"/>
    <pc:docChg chg="addSld delSld modSld">
      <pc:chgData name="Lauren Edwards Taore Egbine (2426034)" userId="S::2426034@student.uwtsd.ac.uk::9ea1d14c-58be-4de8-8e9c-c34421ae836c" providerId="AD" clId="Web-{688B0BDF-0A4E-5974-E456-77D893FFBDE1}" dt="2025-10-19T10:15:31.318" v="4137" actId="20577"/>
      <pc:docMkLst>
        <pc:docMk/>
      </pc:docMkLst>
      <pc:sldChg chg="modSp">
        <pc:chgData name="Lauren Edwards Taore Egbine (2426034)" userId="S::2426034@student.uwtsd.ac.uk::9ea1d14c-58be-4de8-8e9c-c34421ae836c" providerId="AD" clId="Web-{688B0BDF-0A4E-5974-E456-77D893FFBDE1}" dt="2025-10-19T10:04:47.406" v="4031"/>
        <pc:sldMkLst>
          <pc:docMk/>
          <pc:sldMk cId="180984134" sldId="264"/>
        </pc:sldMkLst>
        <pc:spChg chg="mod">
          <ac:chgData name="Lauren Edwards Taore Egbine (2426034)" userId="S::2426034@student.uwtsd.ac.uk::9ea1d14c-58be-4de8-8e9c-c34421ae836c" providerId="AD" clId="Web-{688B0BDF-0A4E-5974-E456-77D893FFBDE1}" dt="2025-10-19T00:14:40.742" v="3101" actId="20577"/>
          <ac:spMkLst>
            <pc:docMk/>
            <pc:sldMk cId="180984134" sldId="264"/>
            <ac:spMk id="2" creationId="{43C42D5B-AEA3-AC2F-E7D3-A5BF6972B355}"/>
          </ac:spMkLst>
        </pc:spChg>
        <pc:graphicFrameChg chg="mod modGraphic">
          <ac:chgData name="Lauren Edwards Taore Egbine (2426034)" userId="S::2426034@student.uwtsd.ac.uk::9ea1d14c-58be-4de8-8e9c-c34421ae836c" providerId="AD" clId="Web-{688B0BDF-0A4E-5974-E456-77D893FFBDE1}" dt="2025-10-19T10:04:47.406" v="4031"/>
          <ac:graphicFrameMkLst>
            <pc:docMk/>
            <pc:sldMk cId="180984134" sldId="264"/>
            <ac:graphicFrameMk id="7" creationId="{1AEF687E-8C17-5BBC-B19D-12C40ABAD257}"/>
          </ac:graphicFrameMkLst>
        </pc:graphicFrameChg>
      </pc:sldChg>
      <pc:sldChg chg="addSp modSp del">
        <pc:chgData name="Lauren Edwards Taore Egbine (2426034)" userId="S::2426034@student.uwtsd.ac.uk::9ea1d14c-58be-4de8-8e9c-c34421ae836c" providerId="AD" clId="Web-{688B0BDF-0A4E-5974-E456-77D893FFBDE1}" dt="2025-10-18T21:11:32.534" v="688"/>
        <pc:sldMkLst>
          <pc:docMk/>
          <pc:sldMk cId="130419525" sldId="265"/>
        </pc:sldMkLst>
        <pc:graphicFrameChg chg="add mod modGraphic">
          <ac:chgData name="Lauren Edwards Taore Egbine (2426034)" userId="S::2426034@student.uwtsd.ac.uk::9ea1d14c-58be-4de8-8e9c-c34421ae836c" providerId="AD" clId="Web-{688B0BDF-0A4E-5974-E456-77D893FFBDE1}" dt="2025-10-18T21:11:03.783" v="687"/>
          <ac:graphicFrameMkLst>
            <pc:docMk/>
            <pc:sldMk cId="130419525" sldId="265"/>
            <ac:graphicFrameMk id="2" creationId="{88F17FBA-206E-7048-2D4A-938733327AC5}"/>
          </ac:graphicFrameMkLst>
        </pc:graphicFrameChg>
        <pc:graphicFrameChg chg="mod modGraphic">
          <ac:chgData name="Lauren Edwards Taore Egbine (2426034)" userId="S::2426034@student.uwtsd.ac.uk::9ea1d14c-58be-4de8-8e9c-c34421ae836c" providerId="AD" clId="Web-{688B0BDF-0A4E-5974-E456-77D893FFBDE1}" dt="2025-10-18T21:08:36.825" v="671"/>
          <ac:graphicFrameMkLst>
            <pc:docMk/>
            <pc:sldMk cId="130419525" sldId="265"/>
            <ac:graphicFrameMk id="7" creationId="{8FBB59E3-985E-9301-3F21-727806E49ABA}"/>
          </ac:graphicFrameMkLst>
        </pc:graphicFrameChg>
      </pc:sldChg>
      <pc:sldChg chg="modSp del">
        <pc:chgData name="Lauren Edwards Taore Egbine (2426034)" userId="S::2426034@student.uwtsd.ac.uk::9ea1d14c-58be-4de8-8e9c-c34421ae836c" providerId="AD" clId="Web-{688B0BDF-0A4E-5974-E456-77D893FFBDE1}" dt="2025-10-19T10:05:57.126" v="4032"/>
        <pc:sldMkLst>
          <pc:docMk/>
          <pc:sldMk cId="667460893" sldId="266"/>
        </pc:sldMkLst>
        <pc:graphicFrameChg chg="mod modGraphic">
          <ac:chgData name="Lauren Edwards Taore Egbine (2426034)" userId="S::2426034@student.uwtsd.ac.uk::9ea1d14c-58be-4de8-8e9c-c34421ae836c" providerId="AD" clId="Web-{688B0BDF-0A4E-5974-E456-77D893FFBDE1}" dt="2025-10-19T08:53:23.565" v="3608"/>
          <ac:graphicFrameMkLst>
            <pc:docMk/>
            <pc:sldMk cId="667460893" sldId="266"/>
            <ac:graphicFrameMk id="10" creationId="{E01CB1B3-0842-46FD-356D-16E2EB09EE0C}"/>
          </ac:graphicFrameMkLst>
        </pc:graphicFrameChg>
      </pc:sldChg>
      <pc:sldChg chg="addSp modSp del">
        <pc:chgData name="Lauren Edwards Taore Egbine (2426034)" userId="S::2426034@student.uwtsd.ac.uk::9ea1d14c-58be-4de8-8e9c-c34421ae836c" providerId="AD" clId="Web-{688B0BDF-0A4E-5974-E456-77D893FFBDE1}" dt="2025-10-18T21:13:32.129" v="782"/>
        <pc:sldMkLst>
          <pc:docMk/>
          <pc:sldMk cId="2179106633" sldId="267"/>
        </pc:sldMkLst>
        <pc:graphicFrameChg chg="add mod modGraphic">
          <ac:chgData name="Lauren Edwards Taore Egbine (2426034)" userId="S::2426034@student.uwtsd.ac.uk::9ea1d14c-58be-4de8-8e9c-c34421ae836c" providerId="AD" clId="Web-{688B0BDF-0A4E-5974-E456-77D893FFBDE1}" dt="2025-10-18T21:13:19.816" v="781"/>
          <ac:graphicFrameMkLst>
            <pc:docMk/>
            <pc:sldMk cId="2179106633" sldId="267"/>
            <ac:graphicFrameMk id="2" creationId="{E0BEF90B-E254-E185-7345-46BCEFC32B3C}"/>
          </ac:graphicFrameMkLst>
        </pc:graphicFrameChg>
      </pc:sldChg>
      <pc:sldChg chg="addSp delSp modSp new">
        <pc:chgData name="Lauren Edwards Taore Egbine (2426034)" userId="S::2426034@student.uwtsd.ac.uk::9ea1d14c-58be-4de8-8e9c-c34421ae836c" providerId="AD" clId="Web-{688B0BDF-0A4E-5974-E456-77D893FFBDE1}" dt="2025-10-19T10:08:04.611" v="4038"/>
        <pc:sldMkLst>
          <pc:docMk/>
          <pc:sldMk cId="3013210639" sldId="269"/>
        </pc:sldMkLst>
        <pc:spChg chg="mod">
          <ac:chgData name="Lauren Edwards Taore Egbine (2426034)" userId="S::2426034@student.uwtsd.ac.uk::9ea1d14c-58be-4de8-8e9c-c34421ae836c" providerId="AD" clId="Web-{688B0BDF-0A4E-5974-E456-77D893FFBDE1}" dt="2025-10-19T00:15:28.054" v="3103" actId="14100"/>
          <ac:spMkLst>
            <pc:docMk/>
            <pc:sldMk cId="3013210639" sldId="269"/>
            <ac:spMk id="2" creationId="{EEF6E94F-18BA-DA1A-87FA-1085BED421EE}"/>
          </ac:spMkLst>
        </pc:spChg>
        <pc:spChg chg="del">
          <ac:chgData name="Lauren Edwards Taore Egbine (2426034)" userId="S::2426034@student.uwtsd.ac.uk::9ea1d14c-58be-4de8-8e9c-c34421ae836c" providerId="AD" clId="Web-{688B0BDF-0A4E-5974-E456-77D893FFBDE1}" dt="2025-10-18T21:14:52.145" v="784"/>
          <ac:spMkLst>
            <pc:docMk/>
            <pc:sldMk cId="3013210639" sldId="269"/>
            <ac:spMk id="3" creationId="{B102FB51-8F7F-BB44-D95F-11EE65D5FC35}"/>
          </ac:spMkLst>
        </pc:spChg>
        <pc:graphicFrameChg chg="add mod ord modGraphic">
          <ac:chgData name="Lauren Edwards Taore Egbine (2426034)" userId="S::2426034@student.uwtsd.ac.uk::9ea1d14c-58be-4de8-8e9c-c34421ae836c" providerId="AD" clId="Web-{688B0BDF-0A4E-5974-E456-77D893FFBDE1}" dt="2025-10-19T10:08:04.611" v="4038"/>
          <ac:graphicFrameMkLst>
            <pc:docMk/>
            <pc:sldMk cId="3013210639" sldId="269"/>
            <ac:graphicFrameMk id="7" creationId="{4056DA5B-E214-F359-4B3C-C4E5D57FF149}"/>
          </ac:graphicFrameMkLst>
        </pc:graphicFrameChg>
      </pc:sldChg>
      <pc:sldChg chg="addSp delSp modSp new">
        <pc:chgData name="Lauren Edwards Taore Egbine (2426034)" userId="S::2426034@student.uwtsd.ac.uk::9ea1d14c-58be-4de8-8e9c-c34421ae836c" providerId="AD" clId="Web-{688B0BDF-0A4E-5974-E456-77D893FFBDE1}" dt="2025-10-19T08:59:37.468" v="3620"/>
        <pc:sldMkLst>
          <pc:docMk/>
          <pc:sldMk cId="2827986325" sldId="270"/>
        </pc:sldMkLst>
        <pc:spChg chg="mod">
          <ac:chgData name="Lauren Edwards Taore Egbine (2426034)" userId="S::2426034@student.uwtsd.ac.uk::9ea1d14c-58be-4de8-8e9c-c34421ae836c" providerId="AD" clId="Web-{688B0BDF-0A4E-5974-E456-77D893FFBDE1}" dt="2025-10-19T08:59:05.293" v="3618" actId="20577"/>
          <ac:spMkLst>
            <pc:docMk/>
            <pc:sldMk cId="2827986325" sldId="270"/>
            <ac:spMk id="2" creationId="{19518C0E-EBE3-0B4B-BFE3-1C314228DE23}"/>
          </ac:spMkLst>
        </pc:spChg>
        <pc:spChg chg="del">
          <ac:chgData name="Lauren Edwards Taore Egbine (2426034)" userId="S::2426034@student.uwtsd.ac.uk::9ea1d14c-58be-4de8-8e9c-c34421ae836c" providerId="AD" clId="Web-{688B0BDF-0A4E-5974-E456-77D893FFBDE1}" dt="2025-10-19T08:59:19.467" v="3619"/>
          <ac:spMkLst>
            <pc:docMk/>
            <pc:sldMk cId="2827986325" sldId="270"/>
            <ac:spMk id="3" creationId="{1C11ED0C-6D20-5DD5-64F5-5F26D0F1E7AF}"/>
          </ac:spMkLst>
        </pc:spChg>
        <pc:spChg chg="add mod">
          <ac:chgData name="Lauren Edwards Taore Egbine (2426034)" userId="S::2426034@student.uwtsd.ac.uk::9ea1d14c-58be-4de8-8e9c-c34421ae836c" providerId="AD" clId="Web-{688B0BDF-0A4E-5974-E456-77D893FFBDE1}" dt="2025-10-19T08:59:37.468" v="3620"/>
          <ac:spMkLst>
            <pc:docMk/>
            <pc:sldMk cId="2827986325" sldId="270"/>
            <ac:spMk id="10" creationId="{E6697455-266B-1E30-5305-5DFAF6BB3421}"/>
          </ac:spMkLst>
        </pc:spChg>
        <pc:graphicFrameChg chg="add del mod ord modGraphic">
          <ac:chgData name="Lauren Edwards Taore Egbine (2426034)" userId="S::2426034@student.uwtsd.ac.uk::9ea1d14c-58be-4de8-8e9c-c34421ae836c" providerId="AD" clId="Web-{688B0BDF-0A4E-5974-E456-77D893FFBDE1}" dt="2025-10-19T08:59:37.468" v="3620"/>
          <ac:graphicFrameMkLst>
            <pc:docMk/>
            <pc:sldMk cId="2827986325" sldId="270"/>
            <ac:graphicFrameMk id="8" creationId="{10C57A45-409E-F44F-32B0-D01683EA9FED}"/>
          </ac:graphicFrameMkLst>
        </pc:graphicFrameChg>
      </pc:sldChg>
      <pc:sldChg chg="modSp new">
        <pc:chgData name="Lauren Edwards Taore Egbine (2426034)" userId="S::2426034@student.uwtsd.ac.uk::9ea1d14c-58be-4de8-8e9c-c34421ae836c" providerId="AD" clId="Web-{688B0BDF-0A4E-5974-E456-77D893FFBDE1}" dt="2025-10-19T10:15:31.318" v="4137" actId="20577"/>
        <pc:sldMkLst>
          <pc:docMk/>
          <pc:sldMk cId="887325541" sldId="272"/>
        </pc:sldMkLst>
        <pc:spChg chg="mod">
          <ac:chgData name="Lauren Edwards Taore Egbine (2426034)" userId="S::2426034@student.uwtsd.ac.uk::9ea1d14c-58be-4de8-8e9c-c34421ae836c" providerId="AD" clId="Web-{688B0BDF-0A4E-5974-E456-77D893FFBDE1}" dt="2025-10-19T10:13:44.699" v="4100" actId="20577"/>
          <ac:spMkLst>
            <pc:docMk/>
            <pc:sldMk cId="887325541" sldId="272"/>
            <ac:spMk id="2" creationId="{FCDB1FD2-5510-AB33-01F7-C2084DF236A3}"/>
          </ac:spMkLst>
        </pc:spChg>
        <pc:spChg chg="mod">
          <ac:chgData name="Lauren Edwards Taore Egbine (2426034)" userId="S::2426034@student.uwtsd.ac.uk::9ea1d14c-58be-4de8-8e9c-c34421ae836c" providerId="AD" clId="Web-{688B0BDF-0A4E-5974-E456-77D893FFBDE1}" dt="2025-10-19T10:15:31.318" v="4137" actId="20577"/>
          <ac:spMkLst>
            <pc:docMk/>
            <pc:sldMk cId="887325541" sldId="272"/>
            <ac:spMk id="3" creationId="{421A9BB4-8087-7758-DDD9-8B9C59BA7EBB}"/>
          </ac:spMkLst>
        </pc:spChg>
      </pc:sldChg>
    </pc:docChg>
  </pc:docChgLst>
  <pc:docChgLst>
    <pc:chgData name="Lauren Edwards Taore Egbine (2426034)" userId="S::2426034@student.uwtsd.ac.uk::9ea1d14c-58be-4de8-8e9c-c34421ae836c" providerId="AD" clId="Web-{A2F36C5D-7535-2725-E9F1-371757045EF8}"/>
    <pc:docChg chg="addSld delSld modSld">
      <pc:chgData name="Lauren Edwards Taore Egbine (2426034)" userId="S::2426034@student.uwtsd.ac.uk::9ea1d14c-58be-4de8-8e9c-c34421ae836c" providerId="AD" clId="Web-{A2F36C5D-7535-2725-E9F1-371757045EF8}" dt="2025-10-19T13:51:38.212" v="679" actId="20577"/>
      <pc:docMkLst>
        <pc:docMk/>
      </pc:docMkLst>
      <pc:sldChg chg="addSp delSp modSp">
        <pc:chgData name="Lauren Edwards Taore Egbine (2426034)" userId="S::2426034@student.uwtsd.ac.uk::9ea1d14c-58be-4de8-8e9c-c34421ae836c" providerId="AD" clId="Web-{A2F36C5D-7535-2725-E9F1-371757045EF8}" dt="2025-10-19T11:59:13.905" v="651"/>
        <pc:sldMkLst>
          <pc:docMk/>
          <pc:sldMk cId="3374746124" sldId="263"/>
        </pc:sldMkLst>
        <pc:spChg chg="mod">
          <ac:chgData name="Lauren Edwards Taore Egbine (2426034)" userId="S::2426034@student.uwtsd.ac.uk::9ea1d14c-58be-4de8-8e9c-c34421ae836c" providerId="AD" clId="Web-{A2F36C5D-7535-2725-E9F1-371757045EF8}" dt="2025-10-19T11:59:13.905" v="651"/>
          <ac:spMkLst>
            <pc:docMk/>
            <pc:sldMk cId="3374746124" sldId="263"/>
            <ac:spMk id="2" creationId="{D10037B6-82AB-759F-97FE-20828DA233FC}"/>
          </ac:spMkLst>
        </pc:spChg>
        <pc:spChg chg="del mod">
          <ac:chgData name="Lauren Edwards Taore Egbine (2426034)" userId="S::2426034@student.uwtsd.ac.uk::9ea1d14c-58be-4de8-8e9c-c34421ae836c" providerId="AD" clId="Web-{A2F36C5D-7535-2725-E9F1-371757045EF8}" dt="2025-10-19T11:59:13.905" v="651"/>
          <ac:spMkLst>
            <pc:docMk/>
            <pc:sldMk cId="3374746124" sldId="263"/>
            <ac:spMk id="3" creationId="{959C5824-668F-803D-56E7-CA032C1B5415}"/>
          </ac:spMkLst>
        </pc:spChg>
        <pc:spChg chg="add">
          <ac:chgData name="Lauren Edwards Taore Egbine (2426034)" userId="S::2426034@student.uwtsd.ac.uk::9ea1d14c-58be-4de8-8e9c-c34421ae836c" providerId="AD" clId="Web-{A2F36C5D-7535-2725-E9F1-371757045EF8}" dt="2025-10-19T11:59:13.905" v="651"/>
          <ac:spMkLst>
            <pc:docMk/>
            <pc:sldMk cId="3374746124" sldId="263"/>
            <ac:spMk id="9" creationId="{A06EA163-7A50-C857-493B-F85F2E48E0D9}"/>
          </ac:spMkLst>
        </pc:spChg>
        <pc:spChg chg="add">
          <ac:chgData name="Lauren Edwards Taore Egbine (2426034)" userId="S::2426034@student.uwtsd.ac.uk::9ea1d14c-58be-4de8-8e9c-c34421ae836c" providerId="AD" clId="Web-{A2F36C5D-7535-2725-E9F1-371757045EF8}" dt="2025-10-19T11:59:13.905" v="651"/>
          <ac:spMkLst>
            <pc:docMk/>
            <pc:sldMk cId="3374746124" sldId="263"/>
            <ac:spMk id="11" creationId="{2CB325F0-A1CF-4CEC-931A-1FEFF78C9FB8}"/>
          </ac:spMkLst>
        </pc:spChg>
        <pc:spChg chg="add">
          <ac:chgData name="Lauren Edwards Taore Egbine (2426034)" userId="S::2426034@student.uwtsd.ac.uk::9ea1d14c-58be-4de8-8e9c-c34421ae836c" providerId="AD" clId="Web-{A2F36C5D-7535-2725-E9F1-371757045EF8}" dt="2025-10-19T11:59:13.905" v="651"/>
          <ac:spMkLst>
            <pc:docMk/>
            <pc:sldMk cId="3374746124" sldId="263"/>
            <ac:spMk id="13" creationId="{FE045E26-3570-878B-6C26-513C9B23AD15}"/>
          </ac:spMkLst>
        </pc:spChg>
        <pc:graphicFrameChg chg="add">
          <ac:chgData name="Lauren Edwards Taore Egbine (2426034)" userId="S::2426034@student.uwtsd.ac.uk::9ea1d14c-58be-4de8-8e9c-c34421ae836c" providerId="AD" clId="Web-{A2F36C5D-7535-2725-E9F1-371757045EF8}" dt="2025-10-19T11:59:13.905" v="651"/>
          <ac:graphicFrameMkLst>
            <pc:docMk/>
            <pc:sldMk cId="3374746124" sldId="263"/>
            <ac:graphicFrameMk id="5" creationId="{E2F4D8E4-AAD3-4591-2C06-A6471809EC0B}"/>
          </ac:graphicFrameMkLst>
        </pc:graphicFrameChg>
      </pc:sldChg>
      <pc:sldChg chg="modSp">
        <pc:chgData name="Lauren Edwards Taore Egbine (2426034)" userId="S::2426034@student.uwtsd.ac.uk::9ea1d14c-58be-4de8-8e9c-c34421ae836c" providerId="AD" clId="Web-{A2F36C5D-7535-2725-E9F1-371757045EF8}" dt="2025-10-19T13:50:09.534" v="675" actId="20577"/>
        <pc:sldMkLst>
          <pc:docMk/>
          <pc:sldMk cId="3013210639" sldId="269"/>
        </pc:sldMkLst>
        <pc:spChg chg="mod">
          <ac:chgData name="Lauren Edwards Taore Egbine (2426034)" userId="S::2426034@student.uwtsd.ac.uk::9ea1d14c-58be-4de8-8e9c-c34421ae836c" providerId="AD" clId="Web-{A2F36C5D-7535-2725-E9F1-371757045EF8}" dt="2025-10-19T13:50:09.534" v="675" actId="20577"/>
          <ac:spMkLst>
            <pc:docMk/>
            <pc:sldMk cId="3013210639" sldId="269"/>
            <ac:spMk id="2" creationId="{EEF6E94F-18BA-DA1A-87FA-1085BED421EE}"/>
          </ac:spMkLst>
        </pc:spChg>
      </pc:sldChg>
      <pc:sldChg chg="modSp">
        <pc:chgData name="Lauren Edwards Taore Egbine (2426034)" userId="S::2426034@student.uwtsd.ac.uk::9ea1d14c-58be-4de8-8e9c-c34421ae836c" providerId="AD" clId="Web-{A2F36C5D-7535-2725-E9F1-371757045EF8}" dt="2025-10-19T12:03:37.643" v="667"/>
        <pc:sldMkLst>
          <pc:docMk/>
          <pc:sldMk cId="2201235730" sldId="270"/>
        </pc:sldMkLst>
        <pc:spChg chg="mod">
          <ac:chgData name="Lauren Edwards Taore Egbine (2426034)" userId="S::2426034@student.uwtsd.ac.uk::9ea1d14c-58be-4de8-8e9c-c34421ae836c" providerId="AD" clId="Web-{A2F36C5D-7535-2725-E9F1-371757045EF8}" dt="2025-10-19T11:52:38.161" v="640" actId="20577"/>
          <ac:spMkLst>
            <pc:docMk/>
            <pc:sldMk cId="2201235730" sldId="270"/>
            <ac:spMk id="2" creationId="{5AC3BD3D-B85A-F733-B4AD-E3756454D41C}"/>
          </ac:spMkLst>
        </pc:spChg>
        <pc:graphicFrameChg chg="mod modGraphic">
          <ac:chgData name="Lauren Edwards Taore Egbine (2426034)" userId="S::2426034@student.uwtsd.ac.uk::9ea1d14c-58be-4de8-8e9c-c34421ae836c" providerId="AD" clId="Web-{A2F36C5D-7535-2725-E9F1-371757045EF8}" dt="2025-10-19T12:03:37.643" v="667"/>
          <ac:graphicFrameMkLst>
            <pc:docMk/>
            <pc:sldMk cId="2201235730" sldId="270"/>
            <ac:graphicFrameMk id="17" creationId="{16732171-AE4D-0C74-720B-411BBC0C2C6F}"/>
          </ac:graphicFrameMkLst>
        </pc:graphicFrameChg>
      </pc:sldChg>
      <pc:sldChg chg="addSp delSp modSp mod modClrScheme chgLayout">
        <pc:chgData name="Lauren Edwards Taore Egbine (2426034)" userId="S::2426034@student.uwtsd.ac.uk::9ea1d14c-58be-4de8-8e9c-c34421ae836c" providerId="AD" clId="Web-{A2F36C5D-7535-2725-E9F1-371757045EF8}" dt="2025-10-19T12:03:18.628" v="666"/>
        <pc:sldMkLst>
          <pc:docMk/>
          <pc:sldMk cId="868102697" sldId="272"/>
        </pc:sldMkLst>
        <pc:spChg chg="mod">
          <ac:chgData name="Lauren Edwards Taore Egbine (2426034)" userId="S::2426034@student.uwtsd.ac.uk::9ea1d14c-58be-4de8-8e9c-c34421ae836c" providerId="AD" clId="Web-{A2F36C5D-7535-2725-E9F1-371757045EF8}" dt="2025-10-19T11:08:44.056" v="8"/>
          <ac:spMkLst>
            <pc:docMk/>
            <pc:sldMk cId="868102697" sldId="272"/>
            <ac:spMk id="2" creationId="{61032707-C95D-D490-E464-AA7B62088F3A}"/>
          </ac:spMkLst>
        </pc:spChg>
        <pc:spChg chg="add del">
          <ac:chgData name="Lauren Edwards Taore Egbine (2426034)" userId="S::2426034@student.uwtsd.ac.uk::9ea1d14c-58be-4de8-8e9c-c34421ae836c" providerId="AD" clId="Web-{A2F36C5D-7535-2725-E9F1-371757045EF8}" dt="2025-10-19T11:08:44.056" v="8"/>
          <ac:spMkLst>
            <pc:docMk/>
            <pc:sldMk cId="868102697" sldId="272"/>
            <ac:spMk id="3" creationId="{68107752-BDC8-A57E-2E4C-D9B95CDAF423}"/>
          </ac:spMkLst>
        </pc:spChg>
        <pc:spChg chg="mod">
          <ac:chgData name="Lauren Edwards Taore Egbine (2426034)" userId="S::2426034@student.uwtsd.ac.uk::9ea1d14c-58be-4de8-8e9c-c34421ae836c" providerId="AD" clId="Web-{A2F36C5D-7535-2725-E9F1-371757045EF8}" dt="2025-10-19T11:08:44.056" v="8"/>
          <ac:spMkLst>
            <pc:docMk/>
            <pc:sldMk cId="868102697" sldId="272"/>
            <ac:spMk id="4" creationId="{A7B57925-DE70-8F10-C7C5-30154C7EFC8B}"/>
          </ac:spMkLst>
        </pc:spChg>
        <pc:spChg chg="mod">
          <ac:chgData name="Lauren Edwards Taore Egbine (2426034)" userId="S::2426034@student.uwtsd.ac.uk::9ea1d14c-58be-4de8-8e9c-c34421ae836c" providerId="AD" clId="Web-{A2F36C5D-7535-2725-E9F1-371757045EF8}" dt="2025-10-19T11:08:44.056" v="8"/>
          <ac:spMkLst>
            <pc:docMk/>
            <pc:sldMk cId="868102697" sldId="272"/>
            <ac:spMk id="5" creationId="{0944A3D5-F387-DA0E-A12F-D3A934DE8C94}"/>
          </ac:spMkLst>
        </pc:spChg>
        <pc:spChg chg="mod">
          <ac:chgData name="Lauren Edwards Taore Egbine (2426034)" userId="S::2426034@student.uwtsd.ac.uk::9ea1d14c-58be-4de8-8e9c-c34421ae836c" providerId="AD" clId="Web-{A2F36C5D-7535-2725-E9F1-371757045EF8}" dt="2025-10-19T11:08:44.056" v="8"/>
          <ac:spMkLst>
            <pc:docMk/>
            <pc:sldMk cId="868102697" sldId="272"/>
            <ac:spMk id="6" creationId="{9103B8E3-7713-B650-614B-F9EF13816CFB}"/>
          </ac:spMkLst>
        </pc:spChg>
        <pc:spChg chg="add del mod">
          <ac:chgData name="Lauren Edwards Taore Egbine (2426034)" userId="S::2426034@student.uwtsd.ac.uk::9ea1d14c-58be-4de8-8e9c-c34421ae836c" providerId="AD" clId="Web-{A2F36C5D-7535-2725-E9F1-371757045EF8}" dt="2025-10-19T11:08:20.290" v="3"/>
          <ac:spMkLst>
            <pc:docMk/>
            <pc:sldMk cId="868102697" sldId="272"/>
            <ac:spMk id="12" creationId="{07DA3793-8C6D-32AC-08AF-D98AC956A4ED}"/>
          </ac:spMkLst>
        </pc:spChg>
        <pc:graphicFrameChg chg="add del mod">
          <ac:chgData name="Lauren Edwards Taore Egbine (2426034)" userId="S::2426034@student.uwtsd.ac.uk::9ea1d14c-58be-4de8-8e9c-c34421ae836c" providerId="AD" clId="Web-{A2F36C5D-7535-2725-E9F1-371757045EF8}" dt="2025-10-19T11:08:20.290" v="3"/>
          <ac:graphicFrameMkLst>
            <pc:docMk/>
            <pc:sldMk cId="868102697" sldId="272"/>
            <ac:graphicFrameMk id="8" creationId="{2C9260B1-A0BC-CE22-7017-4FEF00760D36}"/>
          </ac:graphicFrameMkLst>
        </pc:graphicFrameChg>
        <pc:graphicFrameChg chg="add del">
          <ac:chgData name="Lauren Edwards Taore Egbine (2426034)" userId="S::2426034@student.uwtsd.ac.uk::9ea1d14c-58be-4de8-8e9c-c34421ae836c" providerId="AD" clId="Web-{A2F36C5D-7535-2725-E9F1-371757045EF8}" dt="2025-10-19T11:08:37.775" v="5"/>
          <ac:graphicFrameMkLst>
            <pc:docMk/>
            <pc:sldMk cId="868102697" sldId="272"/>
            <ac:graphicFrameMk id="14" creationId="{E384F2BA-3B67-5CEE-9A0F-65A54FA5657B}"/>
          </ac:graphicFrameMkLst>
        </pc:graphicFrameChg>
        <pc:graphicFrameChg chg="add del">
          <ac:chgData name="Lauren Edwards Taore Egbine (2426034)" userId="S::2426034@student.uwtsd.ac.uk::9ea1d14c-58be-4de8-8e9c-c34421ae836c" providerId="AD" clId="Web-{A2F36C5D-7535-2725-E9F1-371757045EF8}" dt="2025-10-19T11:08:44.010" v="7"/>
          <ac:graphicFrameMkLst>
            <pc:docMk/>
            <pc:sldMk cId="868102697" sldId="272"/>
            <ac:graphicFrameMk id="16" creationId="{9109DB28-4B10-EA62-0C98-2B61E7AE4881}"/>
          </ac:graphicFrameMkLst>
        </pc:graphicFrameChg>
        <pc:graphicFrameChg chg="add mod modGraphic">
          <ac:chgData name="Lauren Edwards Taore Egbine (2426034)" userId="S::2426034@student.uwtsd.ac.uk::9ea1d14c-58be-4de8-8e9c-c34421ae836c" providerId="AD" clId="Web-{A2F36C5D-7535-2725-E9F1-371757045EF8}" dt="2025-10-19T12:03:18.628" v="666"/>
          <ac:graphicFrameMkLst>
            <pc:docMk/>
            <pc:sldMk cId="868102697" sldId="272"/>
            <ac:graphicFrameMk id="18" creationId="{E384F2BA-3B67-5CEE-9A0F-65A54FA5657B}"/>
          </ac:graphicFrameMkLst>
        </pc:graphicFrameChg>
      </pc:sldChg>
      <pc:sldChg chg="new del">
        <pc:chgData name="Lauren Edwards Taore Egbine (2426034)" userId="S::2426034@student.uwtsd.ac.uk::9ea1d14c-58be-4de8-8e9c-c34421ae836c" providerId="AD" clId="Web-{A2F36C5D-7535-2725-E9F1-371757045EF8}" dt="2025-10-19T11:51:11.786" v="639"/>
        <pc:sldMkLst>
          <pc:docMk/>
          <pc:sldMk cId="1304101847" sldId="273"/>
        </pc:sldMkLst>
      </pc:sldChg>
      <pc:sldChg chg="new del">
        <pc:chgData name="Lauren Edwards Taore Egbine (2426034)" userId="S::2426034@student.uwtsd.ac.uk::9ea1d14c-58be-4de8-8e9c-c34421ae836c" providerId="AD" clId="Web-{A2F36C5D-7535-2725-E9F1-371757045EF8}" dt="2025-10-19T11:07:48.461" v="1"/>
        <pc:sldMkLst>
          <pc:docMk/>
          <pc:sldMk cId="1837474925" sldId="273"/>
        </pc:sldMkLst>
      </pc:sldChg>
      <pc:sldChg chg="addSp delSp modSp new mod modClrScheme chgLayout">
        <pc:chgData name="Lauren Edwards Taore Egbine (2426034)" userId="S::2426034@student.uwtsd.ac.uk::9ea1d14c-58be-4de8-8e9c-c34421ae836c" providerId="AD" clId="Web-{A2F36C5D-7535-2725-E9F1-371757045EF8}" dt="2025-10-19T13:51:38.212" v="679" actId="20577"/>
        <pc:sldMkLst>
          <pc:docMk/>
          <pc:sldMk cId="3785120745" sldId="274"/>
        </pc:sldMkLst>
        <pc:spChg chg="mod">
          <ac:chgData name="Lauren Edwards Taore Egbine (2426034)" userId="S::2426034@student.uwtsd.ac.uk::9ea1d14c-58be-4de8-8e9c-c34421ae836c" providerId="AD" clId="Web-{A2F36C5D-7535-2725-E9F1-371757045EF8}" dt="2025-10-19T12:03:03.831" v="665"/>
          <ac:spMkLst>
            <pc:docMk/>
            <pc:sldMk cId="3785120745" sldId="274"/>
            <ac:spMk id="2" creationId="{4E068E97-4971-A34E-E49D-6C49D4DD033B}"/>
          </ac:spMkLst>
        </pc:spChg>
        <pc:spChg chg="mod">
          <ac:chgData name="Lauren Edwards Taore Egbine (2426034)" userId="S::2426034@student.uwtsd.ac.uk::9ea1d14c-58be-4de8-8e9c-c34421ae836c" providerId="AD" clId="Web-{A2F36C5D-7535-2725-E9F1-371757045EF8}" dt="2025-10-19T13:51:38.212" v="679" actId="20577"/>
          <ac:spMkLst>
            <pc:docMk/>
            <pc:sldMk cId="3785120745" sldId="274"/>
            <ac:spMk id="3" creationId="{0E74FE53-DB96-0B1F-F900-9145F8BFC679}"/>
          </ac:spMkLst>
        </pc:spChg>
        <pc:spChg chg="mod">
          <ac:chgData name="Lauren Edwards Taore Egbine (2426034)" userId="S::2426034@student.uwtsd.ac.uk::9ea1d14c-58be-4de8-8e9c-c34421ae836c" providerId="AD" clId="Web-{A2F36C5D-7535-2725-E9F1-371757045EF8}" dt="2025-10-19T12:03:03.831" v="665"/>
          <ac:spMkLst>
            <pc:docMk/>
            <pc:sldMk cId="3785120745" sldId="274"/>
            <ac:spMk id="4" creationId="{16C2F444-075B-4853-D621-AE6656B630E9}"/>
          </ac:spMkLst>
        </pc:spChg>
        <pc:spChg chg="del">
          <ac:chgData name="Lauren Edwards Taore Egbine (2426034)" userId="S::2426034@student.uwtsd.ac.uk::9ea1d14c-58be-4de8-8e9c-c34421ae836c" providerId="AD" clId="Web-{A2F36C5D-7535-2725-E9F1-371757045EF8}" dt="2025-10-19T11:59:47.813" v="652"/>
          <ac:spMkLst>
            <pc:docMk/>
            <pc:sldMk cId="3785120745" sldId="274"/>
            <ac:spMk id="5" creationId="{3EFECFBF-5437-EA31-168D-173C4FDE82DF}"/>
          </ac:spMkLst>
        </pc:spChg>
        <pc:spChg chg="mod">
          <ac:chgData name="Lauren Edwards Taore Egbine (2426034)" userId="S::2426034@student.uwtsd.ac.uk::9ea1d14c-58be-4de8-8e9c-c34421ae836c" providerId="AD" clId="Web-{A2F36C5D-7535-2725-E9F1-371757045EF8}" dt="2025-10-19T12:03:03.831" v="665"/>
          <ac:spMkLst>
            <pc:docMk/>
            <pc:sldMk cId="3785120745" sldId="274"/>
            <ac:spMk id="6" creationId="{3B72100D-2B81-C589-05AF-B5D946012494}"/>
          </ac:spMkLst>
        </pc:spChg>
        <pc:spChg chg="add del mod">
          <ac:chgData name="Lauren Edwards Taore Egbine (2426034)" userId="S::2426034@student.uwtsd.ac.uk::9ea1d14c-58be-4de8-8e9c-c34421ae836c" providerId="AD" clId="Web-{A2F36C5D-7535-2725-E9F1-371757045EF8}" dt="2025-10-19T12:01:00.174" v="654"/>
          <ac:spMkLst>
            <pc:docMk/>
            <pc:sldMk cId="3785120745" sldId="274"/>
            <ac:spMk id="11" creationId="{F0245D10-F312-CCDD-8DAE-0A81576C81EA}"/>
          </ac:spMkLst>
        </pc:spChg>
        <pc:spChg chg="add del mod">
          <ac:chgData name="Lauren Edwards Taore Egbine (2426034)" userId="S::2426034@student.uwtsd.ac.uk::9ea1d14c-58be-4de8-8e9c-c34421ae836c" providerId="AD" clId="Web-{A2F36C5D-7535-2725-E9F1-371757045EF8}" dt="2025-10-19T12:03:03.831" v="665"/>
          <ac:spMkLst>
            <pc:docMk/>
            <pc:sldMk cId="3785120745" sldId="274"/>
            <ac:spMk id="16" creationId="{1EEA33FF-6D3D-29A5-3D57-33D0D54BD50B}"/>
          </ac:spMkLst>
        </pc:spChg>
        <pc:spChg chg="add del mod">
          <ac:chgData name="Lauren Edwards Taore Egbine (2426034)" userId="S::2426034@student.uwtsd.ac.uk::9ea1d14c-58be-4de8-8e9c-c34421ae836c" providerId="AD" clId="Web-{A2F36C5D-7535-2725-E9F1-371757045EF8}" dt="2025-10-19T12:02:44.049" v="662"/>
          <ac:spMkLst>
            <pc:docMk/>
            <pc:sldMk cId="3785120745" sldId="274"/>
            <ac:spMk id="21" creationId="{FC669F25-D1E2-16E7-D9EA-13E19CFED727}"/>
          </ac:spMkLst>
        </pc:spChg>
        <pc:spChg chg="add del mod">
          <ac:chgData name="Lauren Edwards Taore Egbine (2426034)" userId="S::2426034@student.uwtsd.ac.uk::9ea1d14c-58be-4de8-8e9c-c34421ae836c" providerId="AD" clId="Web-{A2F36C5D-7535-2725-E9F1-371757045EF8}" dt="2025-10-19T12:03:03.831" v="664"/>
          <ac:spMkLst>
            <pc:docMk/>
            <pc:sldMk cId="3785120745" sldId="274"/>
            <ac:spMk id="23" creationId="{6920B074-8962-6A2B-433F-5294D1C1DA5E}"/>
          </ac:spMkLst>
        </pc:spChg>
        <pc:spChg chg="add del mod">
          <ac:chgData name="Lauren Edwards Taore Egbine (2426034)" userId="S::2426034@student.uwtsd.ac.uk::9ea1d14c-58be-4de8-8e9c-c34421ae836c" providerId="AD" clId="Web-{A2F36C5D-7535-2725-E9F1-371757045EF8}" dt="2025-10-19T12:03:03.831" v="664"/>
          <ac:spMkLst>
            <pc:docMk/>
            <pc:sldMk cId="3785120745" sldId="274"/>
            <ac:spMk id="24" creationId="{06A31618-F67E-9F2E-750A-0FE5619493C5}"/>
          </ac:spMkLst>
        </pc:spChg>
        <pc:spChg chg="add mod">
          <ac:chgData name="Lauren Edwards Taore Egbine (2426034)" userId="S::2426034@student.uwtsd.ac.uk::9ea1d14c-58be-4de8-8e9c-c34421ae836c" providerId="AD" clId="Web-{A2F36C5D-7535-2725-E9F1-371757045EF8}" dt="2025-10-19T12:03:03.831" v="665"/>
          <ac:spMkLst>
            <pc:docMk/>
            <pc:sldMk cId="3785120745" sldId="274"/>
            <ac:spMk id="26" creationId="{D02B2139-72CD-3FEA-6982-C05A8703CD8D}"/>
          </ac:spMkLst>
        </pc:spChg>
      </pc:sldChg>
    </pc:docChg>
  </pc:docChgLst>
  <pc:docChgLst>
    <pc:chgData name="Lauren Edwards Taore Egbine (2426034)" userId="S::2426034@student.uwtsd.ac.uk::9ea1d14c-58be-4de8-8e9c-c34421ae836c" providerId="AD" clId="Web-{5A44D067-4DCF-E6BA-A0FF-9FB7A15590DD}"/>
    <pc:docChg chg="addSld delSld modSld sldOrd">
      <pc:chgData name="Lauren Edwards Taore Egbine (2426034)" userId="S::2426034@student.uwtsd.ac.uk::9ea1d14c-58be-4de8-8e9c-c34421ae836c" providerId="AD" clId="Web-{5A44D067-4DCF-E6BA-A0FF-9FB7A15590DD}" dt="2025-10-16T10:49:03.895" v="599"/>
      <pc:docMkLst>
        <pc:docMk/>
      </pc:docMkLst>
      <pc:sldChg chg="addSp delSp modSp new ord">
        <pc:chgData name="Lauren Edwards Taore Egbine (2426034)" userId="S::2426034@student.uwtsd.ac.uk::9ea1d14c-58be-4de8-8e9c-c34421ae836c" providerId="AD" clId="Web-{5A44D067-4DCF-E6BA-A0FF-9FB7A15590DD}" dt="2025-10-16T10:49:03.895" v="599"/>
        <pc:sldMkLst>
          <pc:docMk/>
          <pc:sldMk cId="180984134" sldId="264"/>
        </pc:sldMkLst>
        <pc:spChg chg="mod">
          <ac:chgData name="Lauren Edwards Taore Egbine (2426034)" userId="S::2426034@student.uwtsd.ac.uk::9ea1d14c-58be-4de8-8e9c-c34421ae836c" providerId="AD" clId="Web-{5A44D067-4DCF-E6BA-A0FF-9FB7A15590DD}" dt="2025-10-15T19:30:45.109" v="412" actId="20577"/>
          <ac:spMkLst>
            <pc:docMk/>
            <pc:sldMk cId="180984134" sldId="264"/>
            <ac:spMk id="2" creationId="{43C42D5B-AEA3-AC2F-E7D3-A5BF6972B355}"/>
          </ac:spMkLst>
        </pc:spChg>
        <pc:graphicFrameChg chg="add mod ord modGraphic">
          <ac:chgData name="Lauren Edwards Taore Egbine (2426034)" userId="S::2426034@student.uwtsd.ac.uk::9ea1d14c-58be-4de8-8e9c-c34421ae836c" providerId="AD" clId="Web-{5A44D067-4DCF-E6BA-A0FF-9FB7A15590DD}" dt="2025-10-16T10:49:03.895" v="599"/>
          <ac:graphicFrameMkLst>
            <pc:docMk/>
            <pc:sldMk cId="180984134" sldId="264"/>
            <ac:graphicFrameMk id="7" creationId="{1AEF687E-8C17-5BBC-B19D-12C40ABAD257}"/>
          </ac:graphicFrameMkLst>
        </pc:graphicFrameChg>
      </pc:sldChg>
    </pc:docChg>
  </pc:docChgLst>
  <pc:docChgLst>
    <pc:chgData name="Lauren Edwards Taore Egbine (2426034)" userId="S::2426034@student.uwtsd.ac.uk::9ea1d14c-58be-4de8-8e9c-c34421ae836c" providerId="AD" clId="Web-{69DC274D-AD85-B03F-E51B-3558AED50141}"/>
    <pc:docChg chg="mod modSld addMainMaster delMainMaster">
      <pc:chgData name="Lauren Edwards Taore Egbine (2426034)" userId="S::2426034@student.uwtsd.ac.uk::9ea1d14c-58be-4de8-8e9c-c34421ae836c" providerId="AD" clId="Web-{69DC274D-AD85-B03F-E51B-3558AED50141}" dt="2025-10-03T22:37:46.602" v="561"/>
      <pc:docMkLst>
        <pc:docMk/>
      </pc:docMkLst>
    </pc:docChg>
  </pc:docChgLst>
  <pc:docChgLst>
    <pc:chgData name="Lauren Edwards Taore Egbine (2426034)" userId="S::2426034@student.uwtsd.ac.uk::9ea1d14c-58be-4de8-8e9c-c34421ae836c" providerId="AD" clId="Web-{EFC85309-A015-1DE2-14D2-49DD283781C1}"/>
    <pc:docChg chg="mod addSld delSld modSld sldOrd addMainMaster delMainMaster">
      <pc:chgData name="Lauren Edwards Taore Egbine (2426034)" userId="S::2426034@student.uwtsd.ac.uk::9ea1d14c-58be-4de8-8e9c-c34421ae836c" providerId="AD" clId="Web-{EFC85309-A015-1DE2-14D2-49DD283781C1}" dt="2025-10-05T18:32:57.226" v="2408"/>
      <pc:docMkLst>
        <pc:docMk/>
      </pc:docMkLst>
      <pc:sldChg chg="modSp add mod ord modClrScheme chgLayout">
        <pc:chgData name="Lauren Edwards Taore Egbine (2426034)" userId="S::2426034@student.uwtsd.ac.uk::9ea1d14c-58be-4de8-8e9c-c34421ae836c" providerId="AD" clId="Web-{EFC85309-A015-1DE2-14D2-49DD283781C1}" dt="2025-10-05T18:30:10.939" v="2392"/>
        <pc:sldMkLst>
          <pc:docMk/>
          <pc:sldMk cId="3374746124" sldId="263"/>
        </pc:sldMkLst>
        <pc:spChg chg="mod ord">
          <ac:chgData name="Lauren Edwards Taore Egbine (2426034)" userId="S::2426034@student.uwtsd.ac.uk::9ea1d14c-58be-4de8-8e9c-c34421ae836c" providerId="AD" clId="Web-{EFC85309-A015-1DE2-14D2-49DD283781C1}" dt="2025-10-05T18:30:10.939" v="2392"/>
          <ac:spMkLst>
            <pc:docMk/>
            <pc:sldMk cId="3374746124" sldId="263"/>
            <ac:spMk id="2" creationId="{D10037B6-82AB-759F-97FE-20828DA233FC}"/>
          </ac:spMkLst>
        </pc:spChg>
      </pc:sldChg>
    </pc:docChg>
  </pc:docChgLst>
  <pc:docChgLst>
    <pc:chgData name="Lauren Edwards Taore Egbine (2426034)" userId="S::2426034@student.uwtsd.ac.uk::9ea1d14c-58be-4de8-8e9c-c34421ae836c" providerId="AD" clId="Web-{36C36BF6-96FF-880D-63DE-BBC075F1BD1F}"/>
    <pc:docChg chg="addSld">
      <pc:chgData name="Lauren Edwards Taore Egbine (2426034)" userId="S::2426034@student.uwtsd.ac.uk::9ea1d14c-58be-4de8-8e9c-c34421ae836c" providerId="AD" clId="Web-{36C36BF6-96FF-880D-63DE-BBC075F1BD1F}" dt="2025-10-04T22:34:43.786" v="0"/>
      <pc:docMkLst>
        <pc:docMk/>
      </pc:docMkLst>
    </pc:docChg>
  </pc:docChgLst>
  <pc:docChgLst>
    <pc:chgData name="Lauren Edwards Taore Egbine (2426034)" userId="S::2426034@student.uwtsd.ac.uk::9ea1d14c-58be-4de8-8e9c-c34421ae836c" providerId="AD" clId="Web-{AD7E98A7-6D66-0E87-6266-FF5E2EFE00AB}"/>
    <pc:docChg chg="addSld delSld modSld">
      <pc:chgData name="Lauren Edwards Taore Egbine (2426034)" userId="S::2426034@student.uwtsd.ac.uk::9ea1d14c-58be-4de8-8e9c-c34421ae836c" providerId="AD" clId="Web-{AD7E98A7-6D66-0E87-6266-FF5E2EFE00AB}" dt="2025-10-15T19:00:02.477" v="181"/>
      <pc:docMkLst>
        <pc:docMk/>
      </pc:docMkLst>
    </pc:docChg>
  </pc:docChgLst>
  <pc:docChgLst>
    <pc:chgData name="Lauren Edwards Taore Egbine (2426034)" userId="S::2426034@student.uwtsd.ac.uk::9ea1d14c-58be-4de8-8e9c-c34421ae836c" providerId="AD" clId="Web-{FA4357BA-E4BE-64E3-0F6B-51438AAD4A78}"/>
    <pc:docChg chg="mod addSld delSld modSld sldOrd addMainMaster delMainMaster">
      <pc:chgData name="Lauren Edwards Taore Egbine (2426034)" userId="S::2426034@student.uwtsd.ac.uk::9ea1d14c-58be-4de8-8e9c-c34421ae836c" providerId="AD" clId="Web-{FA4357BA-E4BE-64E3-0F6B-51438AAD4A78}" dt="2025-10-19T10:56:58.615" v="890" actId="20577"/>
      <pc:docMkLst>
        <pc:docMk/>
      </pc:docMkLst>
      <pc:sldChg chg="modSp del mod modClrScheme chgLayout">
        <pc:chgData name="Lauren Edwards Taore Egbine (2426034)" userId="S::2426034@student.uwtsd.ac.uk::9ea1d14c-58be-4de8-8e9c-c34421ae836c" providerId="AD" clId="Web-{FA4357BA-E4BE-64E3-0F6B-51438AAD4A78}" dt="2025-10-19T10:55:42.971" v="878"/>
        <pc:sldMkLst>
          <pc:docMk/>
          <pc:sldMk cId="3617369165" sldId="259"/>
        </pc:sldMkLst>
        <pc:spChg chg="mod ord">
          <ac:chgData name="Lauren Edwards Taore Egbine (2426034)" userId="S::2426034@student.uwtsd.ac.uk::9ea1d14c-58be-4de8-8e9c-c34421ae836c" providerId="AD" clId="Web-{FA4357BA-E4BE-64E3-0F6B-51438AAD4A78}" dt="2025-10-19T10:44:37.635" v="847"/>
          <ac:spMkLst>
            <pc:docMk/>
            <pc:sldMk cId="3617369165" sldId="259"/>
            <ac:spMk id="2" creationId="{CD04FC4C-D7EE-A5CE-BBB9-BA40FBFE2EA9}"/>
          </ac:spMkLst>
        </pc:spChg>
        <pc:spChg chg="mod ord">
          <ac:chgData name="Lauren Edwards Taore Egbine (2426034)" userId="S::2426034@student.uwtsd.ac.uk::9ea1d14c-58be-4de8-8e9c-c34421ae836c" providerId="AD" clId="Web-{FA4357BA-E4BE-64E3-0F6B-51438AAD4A78}" dt="2025-10-19T10:44:37.635" v="847"/>
          <ac:spMkLst>
            <pc:docMk/>
            <pc:sldMk cId="3617369165" sldId="259"/>
            <ac:spMk id="22" creationId="{156C7E6D-5C5E-25C4-E811-9B798E62DED1}"/>
          </ac:spMkLst>
        </pc:spChg>
        <pc:spChg chg="mod ord">
          <ac:chgData name="Lauren Edwards Taore Egbine (2426034)" userId="S::2426034@student.uwtsd.ac.uk::9ea1d14c-58be-4de8-8e9c-c34421ae836c" providerId="AD" clId="Web-{FA4357BA-E4BE-64E3-0F6B-51438AAD4A78}" dt="2025-10-19T10:44:37.635" v="847"/>
          <ac:spMkLst>
            <pc:docMk/>
            <pc:sldMk cId="3617369165" sldId="259"/>
            <ac:spMk id="23" creationId="{35F09026-27EA-CEE7-EF0F-AC1A6291D4BE}"/>
          </ac:spMkLst>
        </pc:spChg>
        <pc:spChg chg="mod ord">
          <ac:chgData name="Lauren Edwards Taore Egbine (2426034)" userId="S::2426034@student.uwtsd.ac.uk::9ea1d14c-58be-4de8-8e9c-c34421ae836c" providerId="AD" clId="Web-{FA4357BA-E4BE-64E3-0F6B-51438AAD4A78}" dt="2025-10-19T10:44:37.635" v="847"/>
          <ac:spMkLst>
            <pc:docMk/>
            <pc:sldMk cId="3617369165" sldId="259"/>
            <ac:spMk id="24" creationId="{99129B93-141C-6634-A329-881B7D35C2DC}"/>
          </ac:spMkLst>
        </pc:spChg>
        <pc:graphicFrameChg chg="mod ord">
          <ac:chgData name="Lauren Edwards Taore Egbine (2426034)" userId="S::2426034@student.uwtsd.ac.uk::9ea1d14c-58be-4de8-8e9c-c34421ae836c" providerId="AD" clId="Web-{FA4357BA-E4BE-64E3-0F6B-51438AAD4A78}" dt="2025-10-19T10:44:37.635" v="847"/>
          <ac:graphicFrameMkLst>
            <pc:docMk/>
            <pc:sldMk cId="3617369165" sldId="259"/>
            <ac:graphicFrameMk id="5" creationId="{71D9EBD0-98D8-1F20-544C-E05B8D6E4006}"/>
          </ac:graphicFrameMkLst>
        </pc:graphicFrameChg>
      </pc:sldChg>
      <pc:sldChg chg="modSp del mod modClrScheme chgLayout">
        <pc:chgData name="Lauren Edwards Taore Egbine (2426034)" userId="S::2426034@student.uwtsd.ac.uk::9ea1d14c-58be-4de8-8e9c-c34421ae836c" providerId="AD" clId="Web-{FA4357BA-E4BE-64E3-0F6B-51438AAD4A78}" dt="2025-10-19T10:55:31.533" v="877"/>
        <pc:sldMkLst>
          <pc:docMk/>
          <pc:sldMk cId="1081544134" sldId="260"/>
        </pc:sldMkLst>
        <pc:spChg chg="mod ord">
          <ac:chgData name="Lauren Edwards Taore Egbine (2426034)" userId="S::2426034@student.uwtsd.ac.uk::9ea1d14c-58be-4de8-8e9c-c34421ae836c" providerId="AD" clId="Web-{FA4357BA-E4BE-64E3-0F6B-51438AAD4A78}" dt="2025-10-19T10:44:37.635" v="847"/>
          <ac:spMkLst>
            <pc:docMk/>
            <pc:sldMk cId="1081544134" sldId="260"/>
            <ac:spMk id="2" creationId="{02DA09A5-8D0D-8036-B9A8-385C424095A4}"/>
          </ac:spMkLst>
        </pc:spChg>
        <pc:graphicFrameChg chg="mod ord">
          <ac:chgData name="Lauren Edwards Taore Egbine (2426034)" userId="S::2426034@student.uwtsd.ac.uk::9ea1d14c-58be-4de8-8e9c-c34421ae836c" providerId="AD" clId="Web-{FA4357BA-E4BE-64E3-0F6B-51438AAD4A78}" dt="2025-10-19T10:44:37.635" v="847"/>
          <ac:graphicFrameMkLst>
            <pc:docMk/>
            <pc:sldMk cId="1081544134" sldId="260"/>
            <ac:graphicFrameMk id="5" creationId="{B3B9C7A6-40B4-A89A-5019-1413D35F3FE7}"/>
          </ac:graphicFrameMkLst>
        </pc:graphicFrameChg>
      </pc:sldChg>
      <pc:sldChg chg="modSp mod modClrScheme chgLayout">
        <pc:chgData name="Lauren Edwards Taore Egbine (2426034)" userId="S::2426034@student.uwtsd.ac.uk::9ea1d14c-58be-4de8-8e9c-c34421ae836c" providerId="AD" clId="Web-{FA4357BA-E4BE-64E3-0F6B-51438AAD4A78}" dt="2025-10-19T10:56:58.615" v="890" actId="20577"/>
        <pc:sldMkLst>
          <pc:docMk/>
          <pc:sldMk cId="3374746124" sldId="263"/>
        </pc:sldMkLst>
        <pc:spChg chg="mod ord">
          <ac:chgData name="Lauren Edwards Taore Egbine (2426034)" userId="S::2426034@student.uwtsd.ac.uk::9ea1d14c-58be-4de8-8e9c-c34421ae836c" providerId="AD" clId="Web-{FA4357BA-E4BE-64E3-0F6B-51438AAD4A78}" dt="2025-10-19T10:44:37.635" v="847"/>
          <ac:spMkLst>
            <pc:docMk/>
            <pc:sldMk cId="3374746124" sldId="263"/>
            <ac:spMk id="2" creationId="{D10037B6-82AB-759F-97FE-20828DA233FC}"/>
          </ac:spMkLst>
        </pc:spChg>
        <pc:spChg chg="mod ord">
          <ac:chgData name="Lauren Edwards Taore Egbine (2426034)" userId="S::2426034@student.uwtsd.ac.uk::9ea1d14c-58be-4de8-8e9c-c34421ae836c" providerId="AD" clId="Web-{FA4357BA-E4BE-64E3-0F6B-51438AAD4A78}" dt="2025-10-19T10:56:58.615" v="890" actId="20577"/>
          <ac:spMkLst>
            <pc:docMk/>
            <pc:sldMk cId="3374746124" sldId="263"/>
            <ac:spMk id="3" creationId="{959C5824-668F-803D-56E7-CA032C1B5415}"/>
          </ac:spMkLst>
        </pc:spChg>
      </pc:sldChg>
      <pc:sldChg chg="modSp mod modClrScheme chgLayout">
        <pc:chgData name="Lauren Edwards Taore Egbine (2426034)" userId="S::2426034@student.uwtsd.ac.uk::9ea1d14c-58be-4de8-8e9c-c34421ae836c" providerId="AD" clId="Web-{FA4357BA-E4BE-64E3-0F6B-51438AAD4A78}" dt="2025-10-19T10:56:09.660" v="884"/>
        <pc:sldMkLst>
          <pc:docMk/>
          <pc:sldMk cId="180984134" sldId="264"/>
        </pc:sldMkLst>
        <pc:spChg chg="mod ord">
          <ac:chgData name="Lauren Edwards Taore Egbine (2426034)" userId="S::2426034@student.uwtsd.ac.uk::9ea1d14c-58be-4de8-8e9c-c34421ae836c" providerId="AD" clId="Web-{FA4357BA-E4BE-64E3-0F6B-51438AAD4A78}" dt="2025-10-19T10:44:37.635" v="847"/>
          <ac:spMkLst>
            <pc:docMk/>
            <pc:sldMk cId="180984134" sldId="264"/>
            <ac:spMk id="2" creationId="{43C42D5B-AEA3-AC2F-E7D3-A5BF6972B355}"/>
          </ac:spMkLst>
        </pc:spChg>
        <pc:spChg chg="mod ord">
          <ac:chgData name="Lauren Edwards Taore Egbine (2426034)" userId="S::2426034@student.uwtsd.ac.uk::9ea1d14c-58be-4de8-8e9c-c34421ae836c" providerId="AD" clId="Web-{FA4357BA-E4BE-64E3-0F6B-51438AAD4A78}" dt="2025-10-19T10:44:37.635" v="847"/>
          <ac:spMkLst>
            <pc:docMk/>
            <pc:sldMk cId="180984134" sldId="264"/>
            <ac:spMk id="4" creationId="{B6478830-E5CC-35F9-1115-B7F868FDA9E7}"/>
          </ac:spMkLst>
        </pc:spChg>
        <pc:spChg chg="mod ord">
          <ac:chgData name="Lauren Edwards Taore Egbine (2426034)" userId="S::2426034@student.uwtsd.ac.uk::9ea1d14c-58be-4de8-8e9c-c34421ae836c" providerId="AD" clId="Web-{FA4357BA-E4BE-64E3-0F6B-51438AAD4A78}" dt="2025-10-19T10:44:37.635" v="847"/>
          <ac:spMkLst>
            <pc:docMk/>
            <pc:sldMk cId="180984134" sldId="264"/>
            <ac:spMk id="5" creationId="{8B8BEE0A-94B2-E4CA-22B0-0807E73DBCAA}"/>
          </ac:spMkLst>
        </pc:spChg>
        <pc:spChg chg="mod ord">
          <ac:chgData name="Lauren Edwards Taore Egbine (2426034)" userId="S::2426034@student.uwtsd.ac.uk::9ea1d14c-58be-4de8-8e9c-c34421ae836c" providerId="AD" clId="Web-{FA4357BA-E4BE-64E3-0F6B-51438AAD4A78}" dt="2025-10-19T10:44:37.635" v="847"/>
          <ac:spMkLst>
            <pc:docMk/>
            <pc:sldMk cId="180984134" sldId="264"/>
            <ac:spMk id="6" creationId="{B31AF0D0-44F9-A9F8-859B-2DE62AA91FEC}"/>
          </ac:spMkLst>
        </pc:spChg>
        <pc:graphicFrameChg chg="mod ord modGraphic">
          <ac:chgData name="Lauren Edwards Taore Egbine (2426034)" userId="S::2426034@student.uwtsd.ac.uk::9ea1d14c-58be-4de8-8e9c-c34421ae836c" providerId="AD" clId="Web-{FA4357BA-E4BE-64E3-0F6B-51438AAD4A78}" dt="2025-10-19T10:56:09.660" v="884"/>
          <ac:graphicFrameMkLst>
            <pc:docMk/>
            <pc:sldMk cId="180984134" sldId="264"/>
            <ac:graphicFrameMk id="7" creationId="{1AEF687E-8C17-5BBC-B19D-12C40ABAD257}"/>
          </ac:graphicFrameMkLst>
        </pc:graphicFrameChg>
      </pc:sldChg>
      <pc:sldChg chg="addSp delSp modSp new">
        <pc:chgData name="Lauren Edwards Taore Egbine (2426034)" userId="S::2426034@student.uwtsd.ac.uk::9ea1d14c-58be-4de8-8e9c-c34421ae836c" providerId="AD" clId="Web-{FA4357BA-E4BE-64E3-0F6B-51438AAD4A78}" dt="2025-10-18T17:22:18.639" v="40"/>
        <pc:sldMkLst>
          <pc:docMk/>
          <pc:sldMk cId="130419525" sldId="265"/>
        </pc:sldMkLst>
        <pc:spChg chg="del">
          <ac:chgData name="Lauren Edwards Taore Egbine (2426034)" userId="S::2426034@student.uwtsd.ac.uk::9ea1d14c-58be-4de8-8e9c-c34421ae836c" providerId="AD" clId="Web-{FA4357BA-E4BE-64E3-0F6B-51438AAD4A78}" dt="2025-10-18T17:21:54.811" v="13"/>
          <ac:spMkLst>
            <pc:docMk/>
            <pc:sldMk cId="130419525" sldId="265"/>
            <ac:spMk id="2" creationId="{8A50730F-302E-D3A5-5B39-5C09DEE4B1C1}"/>
          </ac:spMkLst>
        </pc:spChg>
        <pc:spChg chg="del">
          <ac:chgData name="Lauren Edwards Taore Egbine (2426034)" userId="S::2426034@student.uwtsd.ac.uk::9ea1d14c-58be-4de8-8e9c-c34421ae836c" providerId="AD" clId="Web-{FA4357BA-E4BE-64E3-0F6B-51438AAD4A78}" dt="2025-10-18T17:21:12.810" v="1"/>
          <ac:spMkLst>
            <pc:docMk/>
            <pc:sldMk cId="130419525" sldId="265"/>
            <ac:spMk id="3" creationId="{2936B1E0-F74F-F49B-EE31-A25614DFEA06}"/>
          </ac:spMkLst>
        </pc:spChg>
        <pc:graphicFrameChg chg="add mod ord modGraphic">
          <ac:chgData name="Lauren Edwards Taore Egbine (2426034)" userId="S::2426034@student.uwtsd.ac.uk::9ea1d14c-58be-4de8-8e9c-c34421ae836c" providerId="AD" clId="Web-{FA4357BA-E4BE-64E3-0F6B-51438AAD4A78}" dt="2025-10-18T17:22:18.639" v="40"/>
          <ac:graphicFrameMkLst>
            <pc:docMk/>
            <pc:sldMk cId="130419525" sldId="265"/>
            <ac:graphicFrameMk id="7" creationId="{8FBB59E3-985E-9301-3F21-727806E49ABA}"/>
          </ac:graphicFrameMkLst>
        </pc:graphicFrameChg>
      </pc:sldChg>
      <pc:sldChg chg="addSp delSp modSp new">
        <pc:chgData name="Lauren Edwards Taore Egbine (2426034)" userId="S::2426034@student.uwtsd.ac.uk::9ea1d14c-58be-4de8-8e9c-c34421ae836c" providerId="AD" clId="Web-{FA4357BA-E4BE-64E3-0F6B-51438AAD4A78}" dt="2025-10-18T17:25:59.008" v="138"/>
        <pc:sldMkLst>
          <pc:docMk/>
          <pc:sldMk cId="667460893" sldId="266"/>
        </pc:sldMkLst>
        <pc:spChg chg="del">
          <ac:chgData name="Lauren Edwards Taore Egbine (2426034)" userId="S::2426034@student.uwtsd.ac.uk::9ea1d14c-58be-4de8-8e9c-c34421ae836c" providerId="AD" clId="Web-{FA4357BA-E4BE-64E3-0F6B-51438AAD4A78}" dt="2025-10-18T17:22:36.109" v="42"/>
          <ac:spMkLst>
            <pc:docMk/>
            <pc:sldMk cId="667460893" sldId="266"/>
            <ac:spMk id="2" creationId="{C3FEE86C-0240-D880-B7CB-09314B0B6129}"/>
          </ac:spMkLst>
        </pc:spChg>
        <pc:spChg chg="del">
          <ac:chgData name="Lauren Edwards Taore Egbine (2426034)" userId="S::2426034@student.uwtsd.ac.uk::9ea1d14c-58be-4de8-8e9c-c34421ae836c" providerId="AD" clId="Web-{FA4357BA-E4BE-64E3-0F6B-51438AAD4A78}" dt="2025-10-18T17:24:57.381" v="90"/>
          <ac:spMkLst>
            <pc:docMk/>
            <pc:sldMk cId="667460893" sldId="266"/>
            <ac:spMk id="3" creationId="{59F8E196-EE04-2702-3D8E-772C822669EC}"/>
          </ac:spMkLst>
        </pc:spChg>
        <pc:spChg chg="add del mod">
          <ac:chgData name="Lauren Edwards Taore Egbine (2426034)" userId="S::2426034@student.uwtsd.ac.uk::9ea1d14c-58be-4de8-8e9c-c34421ae836c" providerId="AD" clId="Web-{FA4357BA-E4BE-64E3-0F6B-51438AAD4A78}" dt="2025-10-18T17:25:17.819" v="92"/>
          <ac:spMkLst>
            <pc:docMk/>
            <pc:sldMk cId="667460893" sldId="266"/>
            <ac:spMk id="9" creationId="{BACCE5DC-785C-956A-BDE2-66565BC08A9E}"/>
          </ac:spMkLst>
        </pc:spChg>
        <pc:graphicFrameChg chg="add del mod ord modGraphic">
          <ac:chgData name="Lauren Edwards Taore Egbine (2426034)" userId="S::2426034@student.uwtsd.ac.uk::9ea1d14c-58be-4de8-8e9c-c34421ae836c" providerId="AD" clId="Web-{FA4357BA-E4BE-64E3-0F6B-51438AAD4A78}" dt="2025-10-18T17:25:01.975" v="91"/>
          <ac:graphicFrameMkLst>
            <pc:docMk/>
            <pc:sldMk cId="667460893" sldId="266"/>
            <ac:graphicFrameMk id="7" creationId="{A260E5D7-3A67-EB3D-83B0-81BC12F4EC65}"/>
          </ac:graphicFrameMkLst>
        </pc:graphicFrameChg>
        <pc:graphicFrameChg chg="add mod ord modGraphic">
          <ac:chgData name="Lauren Edwards Taore Egbine (2426034)" userId="S::2426034@student.uwtsd.ac.uk::9ea1d14c-58be-4de8-8e9c-c34421ae836c" providerId="AD" clId="Web-{FA4357BA-E4BE-64E3-0F6B-51438AAD4A78}" dt="2025-10-18T17:25:59.008" v="138"/>
          <ac:graphicFrameMkLst>
            <pc:docMk/>
            <pc:sldMk cId="667460893" sldId="266"/>
            <ac:graphicFrameMk id="10" creationId="{E01CB1B3-0842-46FD-356D-16E2EB09EE0C}"/>
          </ac:graphicFrameMkLst>
        </pc:graphicFrameChg>
      </pc:sldChg>
      <pc:sldChg chg="addSp delSp modSp new ord">
        <pc:chgData name="Lauren Edwards Taore Egbine (2426034)" userId="S::2426034@student.uwtsd.ac.uk::9ea1d14c-58be-4de8-8e9c-c34421ae836c" providerId="AD" clId="Web-{FA4357BA-E4BE-64E3-0F6B-51438AAD4A78}" dt="2025-10-18T17:27:00.653" v="192"/>
        <pc:sldMkLst>
          <pc:docMk/>
          <pc:sldMk cId="2179106633" sldId="267"/>
        </pc:sldMkLst>
        <pc:spChg chg="del">
          <ac:chgData name="Lauren Edwards Taore Egbine (2426034)" userId="S::2426034@student.uwtsd.ac.uk::9ea1d14c-58be-4de8-8e9c-c34421ae836c" providerId="AD" clId="Web-{FA4357BA-E4BE-64E3-0F6B-51438AAD4A78}" dt="2025-10-18T17:23:18.020" v="44"/>
          <ac:spMkLst>
            <pc:docMk/>
            <pc:sldMk cId="2179106633" sldId="267"/>
            <ac:spMk id="2" creationId="{11188544-9FDE-C518-15DC-21C7A3F59FEA}"/>
          </ac:spMkLst>
        </pc:spChg>
        <pc:spChg chg="del">
          <ac:chgData name="Lauren Edwards Taore Egbine (2426034)" userId="S::2426034@student.uwtsd.ac.uk::9ea1d14c-58be-4de8-8e9c-c34421ae836c" providerId="AD" clId="Web-{FA4357BA-E4BE-64E3-0F6B-51438AAD4A78}" dt="2025-10-18T17:23:29.708" v="45"/>
          <ac:spMkLst>
            <pc:docMk/>
            <pc:sldMk cId="2179106633" sldId="267"/>
            <ac:spMk id="3" creationId="{19789A36-CC60-192A-7DBC-38912A0488DC}"/>
          </ac:spMkLst>
        </pc:spChg>
        <pc:graphicFrameChg chg="add mod ord modGraphic">
          <ac:chgData name="Lauren Edwards Taore Egbine (2426034)" userId="S::2426034@student.uwtsd.ac.uk::9ea1d14c-58be-4de8-8e9c-c34421ae836c" providerId="AD" clId="Web-{FA4357BA-E4BE-64E3-0F6B-51438AAD4A78}" dt="2025-10-18T17:24:42.287" v="89"/>
          <ac:graphicFrameMkLst>
            <pc:docMk/>
            <pc:sldMk cId="2179106633" sldId="267"/>
            <ac:graphicFrameMk id="7" creationId="{798FF2CB-E4EE-55E9-65EA-CA64C7C0D2FB}"/>
          </ac:graphicFrameMkLst>
        </pc:graphicFrameChg>
      </pc:sldChg>
      <pc:sldChg chg="addSp delSp modSp new del mod modClrScheme chgLayout">
        <pc:chgData name="Lauren Edwards Taore Egbine (2426034)" userId="S::2426034@student.uwtsd.ac.uk::9ea1d14c-58be-4de8-8e9c-c34421ae836c" providerId="AD" clId="Web-{FA4357BA-E4BE-64E3-0F6B-51438AAD4A78}" dt="2025-10-19T10:55:26.173" v="876"/>
        <pc:sldMkLst>
          <pc:docMk/>
          <pc:sldMk cId="48600914" sldId="268"/>
        </pc:sldMkLst>
        <pc:spChg chg="del">
          <ac:chgData name="Lauren Edwards Taore Egbine (2426034)" userId="S::2426034@student.uwtsd.ac.uk::9ea1d14c-58be-4de8-8e9c-c34421ae836c" providerId="AD" clId="Web-{FA4357BA-E4BE-64E3-0F6B-51438AAD4A78}" dt="2025-10-18T17:26:19.742" v="140"/>
          <ac:spMkLst>
            <pc:docMk/>
            <pc:sldMk cId="48600914" sldId="268"/>
            <ac:spMk id="2" creationId="{B5CD08E0-C4E4-9E4F-9011-C2FB0CDCF1E4}"/>
          </ac:spMkLst>
        </pc:spChg>
        <pc:spChg chg="del">
          <ac:chgData name="Lauren Edwards Taore Egbine (2426034)" userId="S::2426034@student.uwtsd.ac.uk::9ea1d14c-58be-4de8-8e9c-c34421ae836c" providerId="AD" clId="Web-{FA4357BA-E4BE-64E3-0F6B-51438AAD4A78}" dt="2025-10-18T17:26:26.680" v="141"/>
          <ac:spMkLst>
            <pc:docMk/>
            <pc:sldMk cId="48600914" sldId="268"/>
            <ac:spMk id="3" creationId="{AB0D1EB3-EC39-B304-7BE1-A3871363AA47}"/>
          </ac:spMkLst>
        </pc:spChg>
        <pc:spChg chg="mod ord">
          <ac:chgData name="Lauren Edwards Taore Egbine (2426034)" userId="S::2426034@student.uwtsd.ac.uk::9ea1d14c-58be-4de8-8e9c-c34421ae836c" providerId="AD" clId="Web-{FA4357BA-E4BE-64E3-0F6B-51438AAD4A78}" dt="2025-10-19T10:44:37.635" v="847"/>
          <ac:spMkLst>
            <pc:docMk/>
            <pc:sldMk cId="48600914" sldId="268"/>
            <ac:spMk id="4" creationId="{1337F725-D2B8-FE76-DA1B-A26CD22B4B7D}"/>
          </ac:spMkLst>
        </pc:spChg>
        <pc:spChg chg="mod ord">
          <ac:chgData name="Lauren Edwards Taore Egbine (2426034)" userId="S::2426034@student.uwtsd.ac.uk::9ea1d14c-58be-4de8-8e9c-c34421ae836c" providerId="AD" clId="Web-{FA4357BA-E4BE-64E3-0F6B-51438AAD4A78}" dt="2025-10-19T10:44:37.635" v="847"/>
          <ac:spMkLst>
            <pc:docMk/>
            <pc:sldMk cId="48600914" sldId="268"/>
            <ac:spMk id="5" creationId="{04797E6F-C0A5-746D-8A89-1D87BA44844C}"/>
          </ac:spMkLst>
        </pc:spChg>
        <pc:spChg chg="mod ord">
          <ac:chgData name="Lauren Edwards Taore Egbine (2426034)" userId="S::2426034@student.uwtsd.ac.uk::9ea1d14c-58be-4de8-8e9c-c34421ae836c" providerId="AD" clId="Web-{FA4357BA-E4BE-64E3-0F6B-51438AAD4A78}" dt="2025-10-19T10:44:37.635" v="847"/>
          <ac:spMkLst>
            <pc:docMk/>
            <pc:sldMk cId="48600914" sldId="268"/>
            <ac:spMk id="6" creationId="{714A62CC-5F8B-4CC5-8571-FCE655BE49AA}"/>
          </ac:spMkLst>
        </pc:spChg>
        <pc:graphicFrameChg chg="add mod ord modGraphic">
          <ac:chgData name="Lauren Edwards Taore Egbine (2426034)" userId="S::2426034@student.uwtsd.ac.uk::9ea1d14c-58be-4de8-8e9c-c34421ae836c" providerId="AD" clId="Web-{FA4357BA-E4BE-64E3-0F6B-51438AAD4A78}" dt="2025-10-19T10:44:37.635" v="847"/>
          <ac:graphicFrameMkLst>
            <pc:docMk/>
            <pc:sldMk cId="48600914" sldId="268"/>
            <ac:graphicFrameMk id="7" creationId="{C04EC808-CD05-E6FB-14CC-2546449A0194}"/>
          </ac:graphicFrameMkLst>
        </pc:graphicFrameChg>
      </pc:sldChg>
      <pc:sldChg chg="modSp mod modClrScheme chgLayout">
        <pc:chgData name="Lauren Edwards Taore Egbine (2426034)" userId="S::2426034@student.uwtsd.ac.uk::9ea1d14c-58be-4de8-8e9c-c34421ae836c" providerId="AD" clId="Web-{FA4357BA-E4BE-64E3-0F6B-51438AAD4A78}" dt="2025-10-19T10:44:37.635" v="847"/>
        <pc:sldMkLst>
          <pc:docMk/>
          <pc:sldMk cId="3013210639" sldId="269"/>
        </pc:sldMkLst>
        <pc:spChg chg="mod ord">
          <ac:chgData name="Lauren Edwards Taore Egbine (2426034)" userId="S::2426034@student.uwtsd.ac.uk::9ea1d14c-58be-4de8-8e9c-c34421ae836c" providerId="AD" clId="Web-{FA4357BA-E4BE-64E3-0F6B-51438AAD4A78}" dt="2025-10-19T10:44:37.635" v="847"/>
          <ac:spMkLst>
            <pc:docMk/>
            <pc:sldMk cId="3013210639" sldId="269"/>
            <ac:spMk id="2" creationId="{EEF6E94F-18BA-DA1A-87FA-1085BED421EE}"/>
          </ac:spMkLst>
        </pc:spChg>
        <pc:spChg chg="mod ord">
          <ac:chgData name="Lauren Edwards Taore Egbine (2426034)" userId="S::2426034@student.uwtsd.ac.uk::9ea1d14c-58be-4de8-8e9c-c34421ae836c" providerId="AD" clId="Web-{FA4357BA-E4BE-64E3-0F6B-51438AAD4A78}" dt="2025-10-19T10:44:37.635" v="847"/>
          <ac:spMkLst>
            <pc:docMk/>
            <pc:sldMk cId="3013210639" sldId="269"/>
            <ac:spMk id="4" creationId="{38107231-0AEA-84BD-7D80-1BAC42C996EE}"/>
          </ac:spMkLst>
        </pc:spChg>
        <pc:spChg chg="mod ord">
          <ac:chgData name="Lauren Edwards Taore Egbine (2426034)" userId="S::2426034@student.uwtsd.ac.uk::9ea1d14c-58be-4de8-8e9c-c34421ae836c" providerId="AD" clId="Web-{FA4357BA-E4BE-64E3-0F6B-51438AAD4A78}" dt="2025-10-19T10:44:37.635" v="847"/>
          <ac:spMkLst>
            <pc:docMk/>
            <pc:sldMk cId="3013210639" sldId="269"/>
            <ac:spMk id="5" creationId="{C6101907-9472-10FB-306D-120C2182E5C8}"/>
          </ac:spMkLst>
        </pc:spChg>
        <pc:spChg chg="mod ord">
          <ac:chgData name="Lauren Edwards Taore Egbine (2426034)" userId="S::2426034@student.uwtsd.ac.uk::9ea1d14c-58be-4de8-8e9c-c34421ae836c" providerId="AD" clId="Web-{FA4357BA-E4BE-64E3-0F6B-51438AAD4A78}" dt="2025-10-19T10:44:37.635" v="847"/>
          <ac:spMkLst>
            <pc:docMk/>
            <pc:sldMk cId="3013210639" sldId="269"/>
            <ac:spMk id="6" creationId="{411EA22F-E727-A8FF-460A-58A132992E7C}"/>
          </ac:spMkLst>
        </pc:spChg>
        <pc:graphicFrameChg chg="mod ord">
          <ac:chgData name="Lauren Edwards Taore Egbine (2426034)" userId="S::2426034@student.uwtsd.ac.uk::9ea1d14c-58be-4de8-8e9c-c34421ae836c" providerId="AD" clId="Web-{FA4357BA-E4BE-64E3-0F6B-51438AAD4A78}" dt="2025-10-19T10:44:37.635" v="847"/>
          <ac:graphicFrameMkLst>
            <pc:docMk/>
            <pc:sldMk cId="3013210639" sldId="269"/>
            <ac:graphicFrameMk id="7" creationId="{4056DA5B-E214-F359-4B3C-C4E5D57FF149}"/>
          </ac:graphicFrameMkLst>
        </pc:graphicFrameChg>
      </pc:sldChg>
      <pc:sldChg chg="addSp delSp modSp new mod modClrScheme chgLayout">
        <pc:chgData name="Lauren Edwards Taore Egbine (2426034)" userId="S::2426034@student.uwtsd.ac.uk::9ea1d14c-58be-4de8-8e9c-c34421ae836c" providerId="AD" clId="Web-{FA4357BA-E4BE-64E3-0F6B-51438AAD4A78}" dt="2025-10-19T10:46:11.458" v="853"/>
        <pc:sldMkLst>
          <pc:docMk/>
          <pc:sldMk cId="2201235730" sldId="270"/>
        </pc:sldMkLst>
        <pc:spChg chg="mod ord">
          <ac:chgData name="Lauren Edwards Taore Egbine (2426034)" userId="S::2426034@student.uwtsd.ac.uk::9ea1d14c-58be-4de8-8e9c-c34421ae836c" providerId="AD" clId="Web-{FA4357BA-E4BE-64E3-0F6B-51438AAD4A78}" dt="2025-10-19T10:46:11.458" v="853"/>
          <ac:spMkLst>
            <pc:docMk/>
            <pc:sldMk cId="2201235730" sldId="270"/>
            <ac:spMk id="2" creationId="{5AC3BD3D-B85A-F733-B4AD-E3756454D41C}"/>
          </ac:spMkLst>
        </pc:spChg>
        <pc:spChg chg="add del mod">
          <ac:chgData name="Lauren Edwards Taore Egbine (2426034)" userId="S::2426034@student.uwtsd.ac.uk::9ea1d14c-58be-4de8-8e9c-c34421ae836c" providerId="AD" clId="Web-{FA4357BA-E4BE-64E3-0F6B-51438AAD4A78}" dt="2025-10-19T09:41:47.606" v="519"/>
          <ac:spMkLst>
            <pc:docMk/>
            <pc:sldMk cId="2201235730" sldId="270"/>
            <ac:spMk id="3" creationId="{9497F34E-1F6A-AA35-570F-C8DAA408A217}"/>
          </ac:spMkLst>
        </pc:spChg>
        <pc:spChg chg="mod ord">
          <ac:chgData name="Lauren Edwards Taore Egbine (2426034)" userId="S::2426034@student.uwtsd.ac.uk::9ea1d14c-58be-4de8-8e9c-c34421ae836c" providerId="AD" clId="Web-{FA4357BA-E4BE-64E3-0F6B-51438AAD4A78}" dt="2025-10-19T10:46:11.458" v="853"/>
          <ac:spMkLst>
            <pc:docMk/>
            <pc:sldMk cId="2201235730" sldId="270"/>
            <ac:spMk id="4" creationId="{301D63AC-3B6D-0990-4C0C-9BA2D8EDA568}"/>
          </ac:spMkLst>
        </pc:spChg>
        <pc:spChg chg="mod ord">
          <ac:chgData name="Lauren Edwards Taore Egbine (2426034)" userId="S::2426034@student.uwtsd.ac.uk::9ea1d14c-58be-4de8-8e9c-c34421ae836c" providerId="AD" clId="Web-{FA4357BA-E4BE-64E3-0F6B-51438AAD4A78}" dt="2025-10-19T10:46:11.458" v="853"/>
          <ac:spMkLst>
            <pc:docMk/>
            <pc:sldMk cId="2201235730" sldId="270"/>
            <ac:spMk id="5" creationId="{255FCE1B-7634-3378-0993-238DF3B3E8DB}"/>
          </ac:spMkLst>
        </pc:spChg>
        <pc:spChg chg="mod ord">
          <ac:chgData name="Lauren Edwards Taore Egbine (2426034)" userId="S::2426034@student.uwtsd.ac.uk::9ea1d14c-58be-4de8-8e9c-c34421ae836c" providerId="AD" clId="Web-{FA4357BA-E4BE-64E3-0F6B-51438AAD4A78}" dt="2025-10-19T10:46:11.458" v="853"/>
          <ac:spMkLst>
            <pc:docMk/>
            <pc:sldMk cId="2201235730" sldId="270"/>
            <ac:spMk id="6" creationId="{F88B67F4-19B8-B0F2-70C9-FE1CD1C177F2}"/>
          </ac:spMkLst>
        </pc:spChg>
        <pc:spChg chg="add del mod">
          <ac:chgData name="Lauren Edwards Taore Egbine (2426034)" userId="S::2426034@student.uwtsd.ac.uk::9ea1d14c-58be-4de8-8e9c-c34421ae836c" providerId="AD" clId="Web-{FA4357BA-E4BE-64E3-0F6B-51438AAD4A78}" dt="2025-10-19T09:41:15.887" v="514"/>
          <ac:spMkLst>
            <pc:docMk/>
            <pc:sldMk cId="2201235730" sldId="270"/>
            <ac:spMk id="10" creationId="{9497F34E-1F6A-AA35-570F-C8DAA408A217}"/>
          </ac:spMkLst>
        </pc:spChg>
        <pc:spChg chg="add del mod">
          <ac:chgData name="Lauren Edwards Taore Egbine (2426034)" userId="S::2426034@student.uwtsd.ac.uk::9ea1d14c-58be-4de8-8e9c-c34421ae836c" providerId="AD" clId="Web-{FA4357BA-E4BE-64E3-0F6B-51438AAD4A78}" dt="2025-10-19T09:41:15.887" v="514"/>
          <ac:spMkLst>
            <pc:docMk/>
            <pc:sldMk cId="2201235730" sldId="270"/>
            <ac:spMk id="11" creationId="{73E816AA-33B0-D8DE-2736-BD9DC20BD05D}"/>
          </ac:spMkLst>
        </pc:spChg>
        <pc:spChg chg="add del mod">
          <ac:chgData name="Lauren Edwards Taore Egbine (2426034)" userId="S::2426034@student.uwtsd.ac.uk::9ea1d14c-58be-4de8-8e9c-c34421ae836c" providerId="AD" clId="Web-{FA4357BA-E4BE-64E3-0F6B-51438AAD4A78}" dt="2025-10-19T09:41:47.575" v="518"/>
          <ac:spMkLst>
            <pc:docMk/>
            <pc:sldMk cId="2201235730" sldId="270"/>
            <ac:spMk id="12" creationId="{1BFA0D8A-1FE6-31A7-8CD3-92BBA9A0DC3C}"/>
          </ac:spMkLst>
        </pc:spChg>
        <pc:spChg chg="add del mod">
          <ac:chgData name="Lauren Edwards Taore Egbine (2426034)" userId="S::2426034@student.uwtsd.ac.uk::9ea1d14c-58be-4de8-8e9c-c34421ae836c" providerId="AD" clId="Web-{FA4357BA-E4BE-64E3-0F6B-51438AAD4A78}" dt="2025-10-19T09:41:32.106" v="516"/>
          <ac:spMkLst>
            <pc:docMk/>
            <pc:sldMk cId="2201235730" sldId="270"/>
            <ac:spMk id="13" creationId="{9497F34E-1F6A-AA35-570F-C8DAA408A217}"/>
          </ac:spMkLst>
        </pc:spChg>
        <pc:spChg chg="add del mod">
          <ac:chgData name="Lauren Edwards Taore Egbine (2426034)" userId="S::2426034@student.uwtsd.ac.uk::9ea1d14c-58be-4de8-8e9c-c34421ae836c" providerId="AD" clId="Web-{FA4357BA-E4BE-64E3-0F6B-51438AAD4A78}" dt="2025-10-19T10:46:11.427" v="852"/>
          <ac:spMkLst>
            <pc:docMk/>
            <pc:sldMk cId="2201235730" sldId="270"/>
            <ac:spMk id="22" creationId="{B76C1688-35D3-BA39-BABD-4AE175E22D38}"/>
          </ac:spMkLst>
        </pc:spChg>
        <pc:graphicFrameChg chg="add del">
          <ac:chgData name="Lauren Edwards Taore Egbine (2426034)" userId="S::2426034@student.uwtsd.ac.uk::9ea1d14c-58be-4de8-8e9c-c34421ae836c" providerId="AD" clId="Web-{FA4357BA-E4BE-64E3-0F6B-51438AAD4A78}" dt="2025-10-19T09:41:01.340" v="512"/>
          <ac:graphicFrameMkLst>
            <pc:docMk/>
            <pc:sldMk cId="2201235730" sldId="270"/>
            <ac:graphicFrameMk id="8" creationId="{A51B10EE-8C74-01D7-0AC8-9E87E30E1E31}"/>
          </ac:graphicFrameMkLst>
        </pc:graphicFrameChg>
        <pc:graphicFrameChg chg="add del mod">
          <ac:chgData name="Lauren Edwards Taore Egbine (2426034)" userId="S::2426034@student.uwtsd.ac.uk::9ea1d14c-58be-4de8-8e9c-c34421ae836c" providerId="AD" clId="Web-{FA4357BA-E4BE-64E3-0F6B-51438AAD4A78}" dt="2025-10-19T09:41:47.575" v="518"/>
          <ac:graphicFrameMkLst>
            <pc:docMk/>
            <pc:sldMk cId="2201235730" sldId="270"/>
            <ac:graphicFrameMk id="15" creationId="{6D22B88B-C405-C71B-785B-BAA7D2D74CD2}"/>
          </ac:graphicFrameMkLst>
        </pc:graphicFrameChg>
        <pc:graphicFrameChg chg="add mod ord modGraphic">
          <ac:chgData name="Lauren Edwards Taore Egbine (2426034)" userId="S::2426034@student.uwtsd.ac.uk::9ea1d14c-58be-4de8-8e9c-c34421ae836c" providerId="AD" clId="Web-{FA4357BA-E4BE-64E3-0F6B-51438AAD4A78}" dt="2025-10-19T10:46:11.458" v="853"/>
          <ac:graphicFrameMkLst>
            <pc:docMk/>
            <pc:sldMk cId="2201235730" sldId="270"/>
            <ac:graphicFrameMk id="17" creationId="{16732171-AE4D-0C74-720B-411BBC0C2C6F}"/>
          </ac:graphicFrameMkLst>
        </pc:graphicFrameChg>
      </pc:sldChg>
      <pc:sldChg chg="del">
        <pc:chgData name="Lauren Edwards Taore Egbine (2426034)" userId="S::2426034@student.uwtsd.ac.uk::9ea1d14c-58be-4de8-8e9c-c34421ae836c" providerId="AD" clId="Web-{FA4357BA-E4BE-64E3-0F6B-51438AAD4A78}" dt="2025-10-19T09:25:21.566" v="473"/>
        <pc:sldMkLst>
          <pc:docMk/>
          <pc:sldMk cId="2827986325" sldId="270"/>
        </pc:sldMkLst>
      </pc:sldChg>
      <pc:sldChg chg="modSp new del mod ord modClrScheme chgLayout">
        <pc:chgData name="Lauren Edwards Taore Egbine (2426034)" userId="S::2426034@student.uwtsd.ac.uk::9ea1d14c-58be-4de8-8e9c-c34421ae836c" providerId="AD" clId="Web-{FA4357BA-E4BE-64E3-0F6B-51438AAD4A78}" dt="2025-10-19T10:55:15.688" v="875"/>
        <pc:sldMkLst>
          <pc:docMk/>
          <pc:sldMk cId="3300238035" sldId="271"/>
        </pc:sldMkLst>
        <pc:spChg chg="mod ord">
          <ac:chgData name="Lauren Edwards Taore Egbine (2426034)" userId="S::2426034@student.uwtsd.ac.uk::9ea1d14c-58be-4de8-8e9c-c34421ae836c" providerId="AD" clId="Web-{FA4357BA-E4BE-64E3-0F6B-51438AAD4A78}" dt="2025-10-19T10:44:37.635" v="847"/>
          <ac:spMkLst>
            <pc:docMk/>
            <pc:sldMk cId="3300238035" sldId="271"/>
            <ac:spMk id="2" creationId="{0257DF96-DD4E-2360-C255-6043B31C0BF9}"/>
          </ac:spMkLst>
        </pc:spChg>
        <pc:spChg chg="mod ord">
          <ac:chgData name="Lauren Edwards Taore Egbine (2426034)" userId="S::2426034@student.uwtsd.ac.uk::9ea1d14c-58be-4de8-8e9c-c34421ae836c" providerId="AD" clId="Web-{FA4357BA-E4BE-64E3-0F6B-51438AAD4A78}" dt="2025-10-19T10:47:13.961" v="857" actId="20577"/>
          <ac:spMkLst>
            <pc:docMk/>
            <pc:sldMk cId="3300238035" sldId="271"/>
            <ac:spMk id="3" creationId="{39AE8F3B-6317-B535-A11C-3B5827066200}"/>
          </ac:spMkLst>
        </pc:spChg>
        <pc:spChg chg="mod ord">
          <ac:chgData name="Lauren Edwards Taore Egbine (2426034)" userId="S::2426034@student.uwtsd.ac.uk::9ea1d14c-58be-4de8-8e9c-c34421ae836c" providerId="AD" clId="Web-{FA4357BA-E4BE-64E3-0F6B-51438AAD4A78}" dt="2025-10-19T10:44:37.635" v="847"/>
          <ac:spMkLst>
            <pc:docMk/>
            <pc:sldMk cId="3300238035" sldId="271"/>
            <ac:spMk id="4" creationId="{7D29403C-EFA1-EF44-D5F3-32116D613AC8}"/>
          </ac:spMkLst>
        </pc:spChg>
        <pc:spChg chg="mod ord">
          <ac:chgData name="Lauren Edwards Taore Egbine (2426034)" userId="S::2426034@student.uwtsd.ac.uk::9ea1d14c-58be-4de8-8e9c-c34421ae836c" providerId="AD" clId="Web-{FA4357BA-E4BE-64E3-0F6B-51438AAD4A78}" dt="2025-10-19T10:44:37.635" v="847"/>
          <ac:spMkLst>
            <pc:docMk/>
            <pc:sldMk cId="3300238035" sldId="271"/>
            <ac:spMk id="5" creationId="{2879713A-A2C4-0648-A0E5-C96407BD12A3}"/>
          </ac:spMkLst>
        </pc:spChg>
        <pc:spChg chg="mod ord">
          <ac:chgData name="Lauren Edwards Taore Egbine (2426034)" userId="S::2426034@student.uwtsd.ac.uk::9ea1d14c-58be-4de8-8e9c-c34421ae836c" providerId="AD" clId="Web-{FA4357BA-E4BE-64E3-0F6B-51438AAD4A78}" dt="2025-10-19T10:44:37.635" v="847"/>
          <ac:spMkLst>
            <pc:docMk/>
            <pc:sldMk cId="3300238035" sldId="271"/>
            <ac:spMk id="6" creationId="{D177320E-46FA-875F-BDD7-8973AEA1440B}"/>
          </ac:spMkLst>
        </pc:spChg>
      </pc:sldChg>
      <pc:sldChg chg="modSp new mod ord modClrScheme chgLayout">
        <pc:chgData name="Lauren Edwards Taore Egbine (2426034)" userId="S::2426034@student.uwtsd.ac.uk::9ea1d14c-58be-4de8-8e9c-c34421ae836c" providerId="AD" clId="Web-{FA4357BA-E4BE-64E3-0F6B-51438AAD4A78}" dt="2025-10-19T10:44:37.635" v="847"/>
        <pc:sldMkLst>
          <pc:docMk/>
          <pc:sldMk cId="868102697" sldId="272"/>
        </pc:sldMkLst>
        <pc:spChg chg="mod ord">
          <ac:chgData name="Lauren Edwards Taore Egbine (2426034)" userId="S::2426034@student.uwtsd.ac.uk::9ea1d14c-58be-4de8-8e9c-c34421ae836c" providerId="AD" clId="Web-{FA4357BA-E4BE-64E3-0F6B-51438AAD4A78}" dt="2025-10-19T10:44:37.635" v="847"/>
          <ac:spMkLst>
            <pc:docMk/>
            <pc:sldMk cId="868102697" sldId="272"/>
            <ac:spMk id="2" creationId="{61032707-C95D-D490-E464-AA7B62088F3A}"/>
          </ac:spMkLst>
        </pc:spChg>
        <pc:spChg chg="mod ord">
          <ac:chgData name="Lauren Edwards Taore Egbine (2426034)" userId="S::2426034@student.uwtsd.ac.uk::9ea1d14c-58be-4de8-8e9c-c34421ae836c" providerId="AD" clId="Web-{FA4357BA-E4BE-64E3-0F6B-51438AAD4A78}" dt="2025-10-19T10:44:37.635" v="847"/>
          <ac:spMkLst>
            <pc:docMk/>
            <pc:sldMk cId="868102697" sldId="272"/>
            <ac:spMk id="3" creationId="{68107752-BDC8-A57E-2E4C-D9B95CDAF423}"/>
          </ac:spMkLst>
        </pc:spChg>
        <pc:spChg chg="mod ord">
          <ac:chgData name="Lauren Edwards Taore Egbine (2426034)" userId="S::2426034@student.uwtsd.ac.uk::9ea1d14c-58be-4de8-8e9c-c34421ae836c" providerId="AD" clId="Web-{FA4357BA-E4BE-64E3-0F6B-51438AAD4A78}" dt="2025-10-19T10:44:37.635" v="847"/>
          <ac:spMkLst>
            <pc:docMk/>
            <pc:sldMk cId="868102697" sldId="272"/>
            <ac:spMk id="4" creationId="{A7B57925-DE70-8F10-C7C5-30154C7EFC8B}"/>
          </ac:spMkLst>
        </pc:spChg>
        <pc:spChg chg="mod ord">
          <ac:chgData name="Lauren Edwards Taore Egbine (2426034)" userId="S::2426034@student.uwtsd.ac.uk::9ea1d14c-58be-4de8-8e9c-c34421ae836c" providerId="AD" clId="Web-{FA4357BA-E4BE-64E3-0F6B-51438AAD4A78}" dt="2025-10-19T10:44:37.635" v="847"/>
          <ac:spMkLst>
            <pc:docMk/>
            <pc:sldMk cId="868102697" sldId="272"/>
            <ac:spMk id="5" creationId="{0944A3D5-F387-DA0E-A12F-D3A934DE8C94}"/>
          </ac:spMkLst>
        </pc:spChg>
        <pc:spChg chg="mod ord">
          <ac:chgData name="Lauren Edwards Taore Egbine (2426034)" userId="S::2426034@student.uwtsd.ac.uk::9ea1d14c-58be-4de8-8e9c-c34421ae836c" providerId="AD" clId="Web-{FA4357BA-E4BE-64E3-0F6B-51438AAD4A78}" dt="2025-10-19T10:44:37.635" v="847"/>
          <ac:spMkLst>
            <pc:docMk/>
            <pc:sldMk cId="868102697" sldId="272"/>
            <ac:spMk id="6" creationId="{9103B8E3-7713-B650-614B-F9EF13816CFB}"/>
          </ac:spMkLst>
        </pc:spChg>
      </pc:sldChg>
      <pc:sldChg chg="modSp del mod ord modClrScheme chgLayout">
        <pc:chgData name="Lauren Edwards Taore Egbine (2426034)" userId="S::2426034@student.uwtsd.ac.uk::9ea1d14c-58be-4de8-8e9c-c34421ae836c" providerId="AD" clId="Web-{FA4357BA-E4BE-64E3-0F6B-51438AAD4A78}" dt="2025-10-19T10:33:29.663" v="717"/>
        <pc:sldMkLst>
          <pc:docMk/>
          <pc:sldMk cId="887325541" sldId="272"/>
        </pc:sldMkLst>
        <pc:spChg chg="mod ord">
          <ac:chgData name="Lauren Edwards Taore Egbine (2426034)" userId="S::2426034@student.uwtsd.ac.uk::9ea1d14c-58be-4de8-8e9c-c34421ae836c" providerId="AD" clId="Web-{FA4357BA-E4BE-64E3-0F6B-51438AAD4A78}" dt="2025-10-19T10:29:18.189" v="672"/>
          <ac:spMkLst>
            <pc:docMk/>
            <pc:sldMk cId="887325541" sldId="272"/>
            <ac:spMk id="2" creationId="{FCDB1FD2-5510-AB33-01F7-C2084DF236A3}"/>
          </ac:spMkLst>
        </pc:spChg>
        <pc:spChg chg="mod ord">
          <ac:chgData name="Lauren Edwards Taore Egbine (2426034)" userId="S::2426034@student.uwtsd.ac.uk::9ea1d14c-58be-4de8-8e9c-c34421ae836c" providerId="AD" clId="Web-{FA4357BA-E4BE-64E3-0F6B-51438AAD4A78}" dt="2025-10-19T10:33:23.256" v="716" actId="20577"/>
          <ac:spMkLst>
            <pc:docMk/>
            <pc:sldMk cId="887325541" sldId="272"/>
            <ac:spMk id="3" creationId="{421A9BB4-8087-7758-DDD9-8B9C59BA7EBB}"/>
          </ac:spMkLst>
        </pc:spChg>
        <pc:spChg chg="mod ord">
          <ac:chgData name="Lauren Edwards Taore Egbine (2426034)" userId="S::2426034@student.uwtsd.ac.uk::9ea1d14c-58be-4de8-8e9c-c34421ae836c" providerId="AD" clId="Web-{FA4357BA-E4BE-64E3-0F6B-51438AAD4A78}" dt="2025-10-19T10:29:18.189" v="672"/>
          <ac:spMkLst>
            <pc:docMk/>
            <pc:sldMk cId="887325541" sldId="272"/>
            <ac:spMk id="4" creationId="{C8F6FB5B-6813-F11C-C8AC-89591ED95742}"/>
          </ac:spMkLst>
        </pc:spChg>
        <pc:spChg chg="mod ord">
          <ac:chgData name="Lauren Edwards Taore Egbine (2426034)" userId="S::2426034@student.uwtsd.ac.uk::9ea1d14c-58be-4de8-8e9c-c34421ae836c" providerId="AD" clId="Web-{FA4357BA-E4BE-64E3-0F6B-51438AAD4A78}" dt="2025-10-19T10:29:18.189" v="672"/>
          <ac:spMkLst>
            <pc:docMk/>
            <pc:sldMk cId="887325541" sldId="272"/>
            <ac:spMk id="5" creationId="{AA0B517C-05B8-3EA7-D871-4DBA7C2098D3}"/>
          </ac:spMkLst>
        </pc:spChg>
        <pc:spChg chg="mod ord">
          <ac:chgData name="Lauren Edwards Taore Egbine (2426034)" userId="S::2426034@student.uwtsd.ac.uk::9ea1d14c-58be-4de8-8e9c-c34421ae836c" providerId="AD" clId="Web-{FA4357BA-E4BE-64E3-0F6B-51438AAD4A78}" dt="2025-10-19T10:29:18.189" v="672"/>
          <ac:spMkLst>
            <pc:docMk/>
            <pc:sldMk cId="887325541" sldId="272"/>
            <ac:spMk id="6" creationId="{17EABFDD-00D4-0408-615B-73179068BAB5}"/>
          </ac:spMkLst>
        </pc:spChg>
      </pc:sldChg>
      <pc:sldChg chg="new del">
        <pc:chgData name="Lauren Edwards Taore Egbine (2426034)" userId="S::2426034@student.uwtsd.ac.uk::9ea1d14c-58be-4de8-8e9c-c34421ae836c" providerId="AD" clId="Web-{FA4357BA-E4BE-64E3-0F6B-51438AAD4A78}" dt="2025-10-19T10:34:07.507" v="719"/>
        <pc:sldMkLst>
          <pc:docMk/>
          <pc:sldMk cId="963896480" sldId="272"/>
        </pc:sldMkLst>
      </pc:sldChg>
      <pc:sldChg chg="modSp new del mod modClrScheme chgLayout">
        <pc:chgData name="Lauren Edwards Taore Egbine (2426034)" userId="S::2426034@student.uwtsd.ac.uk::9ea1d14c-58be-4de8-8e9c-c34421ae836c" providerId="AD" clId="Web-{FA4357BA-E4BE-64E3-0F6B-51438AAD4A78}" dt="2025-10-19T10:45:00.952" v="848"/>
        <pc:sldMkLst>
          <pc:docMk/>
          <pc:sldMk cId="3298486636" sldId="273"/>
        </pc:sldMkLst>
        <pc:spChg chg="mod ord">
          <ac:chgData name="Lauren Edwards Taore Egbine (2426034)" userId="S::2426034@student.uwtsd.ac.uk::9ea1d14c-58be-4de8-8e9c-c34421ae836c" providerId="AD" clId="Web-{FA4357BA-E4BE-64E3-0F6B-51438AAD4A78}" dt="2025-10-19T10:44:37.635" v="847"/>
          <ac:spMkLst>
            <pc:docMk/>
            <pc:sldMk cId="3298486636" sldId="273"/>
            <ac:spMk id="2" creationId="{2F0B53FB-601B-6C79-EBAB-D04D17F6E438}"/>
          </ac:spMkLst>
        </pc:spChg>
        <pc:spChg chg="mod ord">
          <ac:chgData name="Lauren Edwards Taore Egbine (2426034)" userId="S::2426034@student.uwtsd.ac.uk::9ea1d14c-58be-4de8-8e9c-c34421ae836c" providerId="AD" clId="Web-{FA4357BA-E4BE-64E3-0F6B-51438AAD4A78}" dt="2025-10-19T10:44:37.635" v="847"/>
          <ac:spMkLst>
            <pc:docMk/>
            <pc:sldMk cId="3298486636" sldId="273"/>
            <ac:spMk id="3" creationId="{D293FF82-4A5F-D83A-8446-F94870718ECB}"/>
          </ac:spMkLst>
        </pc:spChg>
        <pc:spChg chg="mod ord">
          <ac:chgData name="Lauren Edwards Taore Egbine (2426034)" userId="S::2426034@student.uwtsd.ac.uk::9ea1d14c-58be-4de8-8e9c-c34421ae836c" providerId="AD" clId="Web-{FA4357BA-E4BE-64E3-0F6B-51438AAD4A78}" dt="2025-10-19T10:44:37.635" v="847"/>
          <ac:spMkLst>
            <pc:docMk/>
            <pc:sldMk cId="3298486636" sldId="273"/>
            <ac:spMk id="4" creationId="{400268AF-EC97-F41A-F93E-E46DF6FEB630}"/>
          </ac:spMkLst>
        </pc:spChg>
        <pc:spChg chg="mod ord">
          <ac:chgData name="Lauren Edwards Taore Egbine (2426034)" userId="S::2426034@student.uwtsd.ac.uk::9ea1d14c-58be-4de8-8e9c-c34421ae836c" providerId="AD" clId="Web-{FA4357BA-E4BE-64E3-0F6B-51438AAD4A78}" dt="2025-10-19T10:44:37.635" v="847"/>
          <ac:spMkLst>
            <pc:docMk/>
            <pc:sldMk cId="3298486636" sldId="273"/>
            <ac:spMk id="5" creationId="{86CE5427-8C2C-3937-8149-9672BAFFEB2B}"/>
          </ac:spMkLst>
        </pc:spChg>
        <pc:spChg chg="mod ord">
          <ac:chgData name="Lauren Edwards Taore Egbine (2426034)" userId="S::2426034@student.uwtsd.ac.uk::9ea1d14c-58be-4de8-8e9c-c34421ae836c" providerId="AD" clId="Web-{FA4357BA-E4BE-64E3-0F6B-51438AAD4A78}" dt="2025-10-19T10:44:37.635" v="847"/>
          <ac:spMkLst>
            <pc:docMk/>
            <pc:sldMk cId="3298486636" sldId="273"/>
            <ac:spMk id="6" creationId="{6A8F68FF-A87D-F59B-345B-AD642837CCBE}"/>
          </ac:spMkLst>
        </pc:spChg>
      </pc:sldChg>
      <pc:sldChg chg="modSp new del">
        <pc:chgData name="Lauren Edwards Taore Egbine (2426034)" userId="S::2426034@student.uwtsd.ac.uk::9ea1d14c-58be-4de8-8e9c-c34421ae836c" providerId="AD" clId="Web-{FA4357BA-E4BE-64E3-0F6B-51438AAD4A78}" dt="2025-10-19T10:54:11.278" v="873"/>
        <pc:sldMkLst>
          <pc:docMk/>
          <pc:sldMk cId="4194445612" sldId="273"/>
        </pc:sldMkLst>
        <pc:spChg chg="mod">
          <ac:chgData name="Lauren Edwards Taore Egbine (2426034)" userId="S::2426034@student.uwtsd.ac.uk::9ea1d14c-58be-4de8-8e9c-c34421ae836c" providerId="AD" clId="Web-{FA4357BA-E4BE-64E3-0F6B-51438AAD4A78}" dt="2025-10-19T10:52:32.313" v="865" actId="20577"/>
          <ac:spMkLst>
            <pc:docMk/>
            <pc:sldMk cId="4194445612" sldId="273"/>
            <ac:spMk id="2" creationId="{070403E5-4834-D720-40D3-88D72C8E71B8}"/>
          </ac:spMkLst>
        </pc:spChg>
        <pc:spChg chg="mod">
          <ac:chgData name="Lauren Edwards Taore Egbine (2426034)" userId="S::2426034@student.uwtsd.ac.uk::9ea1d14c-58be-4de8-8e9c-c34421ae836c" providerId="AD" clId="Web-{FA4357BA-E4BE-64E3-0F6B-51438AAD4A78}" dt="2025-10-19T10:53:33.196" v="868" actId="20577"/>
          <ac:spMkLst>
            <pc:docMk/>
            <pc:sldMk cId="4194445612" sldId="273"/>
            <ac:spMk id="3" creationId="{E638FEF2-4EDE-524B-09F9-54C717DB3675}"/>
          </ac:spMkLst>
        </pc:spChg>
      </pc:sldChg>
      <pc:sldChg chg="addSp delSp modSp new del mod modClrScheme chgLayout">
        <pc:chgData name="Lauren Edwards Taore Egbine (2426034)" userId="S::2426034@student.uwtsd.ac.uk::9ea1d14c-58be-4de8-8e9c-c34421ae836c" providerId="AD" clId="Web-{FA4357BA-E4BE-64E3-0F6B-51438AAD4A78}" dt="2025-10-19T10:53:58.417" v="872"/>
        <pc:sldMkLst>
          <pc:docMk/>
          <pc:sldMk cId="3602243831" sldId="274"/>
        </pc:sldMkLst>
        <pc:spChg chg="mod">
          <ac:chgData name="Lauren Edwards Taore Egbine (2426034)" userId="S::2426034@student.uwtsd.ac.uk::9ea1d14c-58be-4de8-8e9c-c34421ae836c" providerId="AD" clId="Web-{FA4357BA-E4BE-64E3-0F6B-51438AAD4A78}" dt="2025-10-19T10:53:41.884" v="869"/>
          <ac:spMkLst>
            <pc:docMk/>
            <pc:sldMk cId="3602243831" sldId="274"/>
            <ac:spMk id="2" creationId="{4170F10E-5365-91F6-5A79-039DDD6CCC7B}"/>
          </ac:spMkLst>
        </pc:spChg>
        <pc:spChg chg="del">
          <ac:chgData name="Lauren Edwards Taore Egbine (2426034)" userId="S::2426034@student.uwtsd.ac.uk::9ea1d14c-58be-4de8-8e9c-c34421ae836c" providerId="AD" clId="Web-{FA4357BA-E4BE-64E3-0F6B-51438AAD4A78}" dt="2025-10-19T10:53:41.884" v="869"/>
          <ac:spMkLst>
            <pc:docMk/>
            <pc:sldMk cId="3602243831" sldId="274"/>
            <ac:spMk id="3" creationId="{60DA8A7F-6213-9B6B-C367-FAD84366F70D}"/>
          </ac:spMkLst>
        </pc:spChg>
        <pc:spChg chg="mod">
          <ac:chgData name="Lauren Edwards Taore Egbine (2426034)" userId="S::2426034@student.uwtsd.ac.uk::9ea1d14c-58be-4de8-8e9c-c34421ae836c" providerId="AD" clId="Web-{FA4357BA-E4BE-64E3-0F6B-51438AAD4A78}" dt="2025-10-19T10:53:41.884" v="869"/>
          <ac:spMkLst>
            <pc:docMk/>
            <pc:sldMk cId="3602243831" sldId="274"/>
            <ac:spMk id="4" creationId="{6F4D4E18-E83A-126C-EE83-773EBB617E6D}"/>
          </ac:spMkLst>
        </pc:spChg>
        <pc:spChg chg="add mod">
          <ac:chgData name="Lauren Edwards Taore Egbine (2426034)" userId="S::2426034@student.uwtsd.ac.uk::9ea1d14c-58be-4de8-8e9c-c34421ae836c" providerId="AD" clId="Web-{FA4357BA-E4BE-64E3-0F6B-51438AAD4A78}" dt="2025-10-19T10:53:41.884" v="869"/>
          <ac:spMkLst>
            <pc:docMk/>
            <pc:sldMk cId="3602243831" sldId="274"/>
            <ac:spMk id="9" creationId="{8AD06DAB-FA18-57E3-AB9D-EA69BEFFD4F5}"/>
          </ac:spMkLst>
        </pc:spChg>
        <pc:spChg chg="add mod">
          <ac:chgData name="Lauren Edwards Taore Egbine (2426034)" userId="S::2426034@student.uwtsd.ac.uk::9ea1d14c-58be-4de8-8e9c-c34421ae836c" providerId="AD" clId="Web-{FA4357BA-E4BE-64E3-0F6B-51438AAD4A78}" dt="2025-10-19T10:53:56.823" v="871" actId="20577"/>
          <ac:spMkLst>
            <pc:docMk/>
            <pc:sldMk cId="3602243831" sldId="274"/>
            <ac:spMk id="11" creationId="{AE7E95DB-6504-59CB-64FA-467CD872E7B9}"/>
          </ac:spMkLst>
        </pc:spChg>
        <pc:spChg chg="add mod">
          <ac:chgData name="Lauren Edwards Taore Egbine (2426034)" userId="S::2426034@student.uwtsd.ac.uk::9ea1d14c-58be-4de8-8e9c-c34421ae836c" providerId="AD" clId="Web-{FA4357BA-E4BE-64E3-0F6B-51438AAD4A78}" dt="2025-10-19T10:53:41.884" v="869"/>
          <ac:spMkLst>
            <pc:docMk/>
            <pc:sldMk cId="3602243831" sldId="274"/>
            <ac:spMk id="13" creationId="{FCFAC727-BAA3-8947-CFD9-3C333D03BD7F}"/>
          </ac:spMkLst>
        </pc:spChg>
      </pc:sldChg>
      <pc:sldMasterChg chg="del delSldLayout">
        <pc:chgData name="Lauren Edwards Taore Egbine (2426034)" userId="S::2426034@student.uwtsd.ac.uk::9ea1d14c-58be-4de8-8e9c-c34421ae836c" providerId="AD" clId="Web-{FA4357BA-E4BE-64E3-0F6B-51438AAD4A78}" dt="2025-10-19T10:26:58.514" v="670"/>
        <pc:sldMasterMkLst>
          <pc:docMk/>
          <pc:sldMasterMk cId="1153422929" sldId="2147483744"/>
        </pc:sldMasterMkLst>
        <pc:sldLayoutChg chg="del">
          <pc:chgData name="Lauren Edwards Taore Egbine (2426034)" userId="S::2426034@student.uwtsd.ac.uk::9ea1d14c-58be-4de8-8e9c-c34421ae836c" providerId="AD" clId="Web-{FA4357BA-E4BE-64E3-0F6B-51438AAD4A78}" dt="2025-10-19T10:26:58.514" v="670"/>
          <pc:sldLayoutMkLst>
            <pc:docMk/>
            <pc:sldMasterMk cId="1153422929" sldId="2147483744"/>
            <pc:sldLayoutMk cId="2964106603" sldId="2147483745"/>
          </pc:sldLayoutMkLst>
        </pc:sldLayoutChg>
        <pc:sldLayoutChg chg="del">
          <pc:chgData name="Lauren Edwards Taore Egbine (2426034)" userId="S::2426034@student.uwtsd.ac.uk::9ea1d14c-58be-4de8-8e9c-c34421ae836c" providerId="AD" clId="Web-{FA4357BA-E4BE-64E3-0F6B-51438AAD4A78}" dt="2025-10-19T10:26:58.514" v="670"/>
          <pc:sldLayoutMkLst>
            <pc:docMk/>
            <pc:sldMasterMk cId="1153422929" sldId="2147483744"/>
            <pc:sldLayoutMk cId="3737692145" sldId="2147483746"/>
          </pc:sldLayoutMkLst>
        </pc:sldLayoutChg>
        <pc:sldLayoutChg chg="del">
          <pc:chgData name="Lauren Edwards Taore Egbine (2426034)" userId="S::2426034@student.uwtsd.ac.uk::9ea1d14c-58be-4de8-8e9c-c34421ae836c" providerId="AD" clId="Web-{FA4357BA-E4BE-64E3-0F6B-51438AAD4A78}" dt="2025-10-19T10:26:58.514" v="670"/>
          <pc:sldLayoutMkLst>
            <pc:docMk/>
            <pc:sldMasterMk cId="1153422929" sldId="2147483744"/>
            <pc:sldLayoutMk cId="1509106197" sldId="2147483747"/>
          </pc:sldLayoutMkLst>
        </pc:sldLayoutChg>
        <pc:sldLayoutChg chg="del">
          <pc:chgData name="Lauren Edwards Taore Egbine (2426034)" userId="S::2426034@student.uwtsd.ac.uk::9ea1d14c-58be-4de8-8e9c-c34421ae836c" providerId="AD" clId="Web-{FA4357BA-E4BE-64E3-0F6B-51438AAD4A78}" dt="2025-10-19T10:26:58.514" v="670"/>
          <pc:sldLayoutMkLst>
            <pc:docMk/>
            <pc:sldMasterMk cId="1153422929" sldId="2147483744"/>
            <pc:sldLayoutMk cId="1906849469" sldId="2147483748"/>
          </pc:sldLayoutMkLst>
        </pc:sldLayoutChg>
        <pc:sldLayoutChg chg="del">
          <pc:chgData name="Lauren Edwards Taore Egbine (2426034)" userId="S::2426034@student.uwtsd.ac.uk::9ea1d14c-58be-4de8-8e9c-c34421ae836c" providerId="AD" clId="Web-{FA4357BA-E4BE-64E3-0F6B-51438AAD4A78}" dt="2025-10-19T10:26:58.514" v="670"/>
          <pc:sldLayoutMkLst>
            <pc:docMk/>
            <pc:sldMasterMk cId="1153422929" sldId="2147483744"/>
            <pc:sldLayoutMk cId="1574355467" sldId="2147483749"/>
          </pc:sldLayoutMkLst>
        </pc:sldLayoutChg>
        <pc:sldLayoutChg chg="del">
          <pc:chgData name="Lauren Edwards Taore Egbine (2426034)" userId="S::2426034@student.uwtsd.ac.uk::9ea1d14c-58be-4de8-8e9c-c34421ae836c" providerId="AD" clId="Web-{FA4357BA-E4BE-64E3-0F6B-51438AAD4A78}" dt="2025-10-19T10:26:58.514" v="670"/>
          <pc:sldLayoutMkLst>
            <pc:docMk/>
            <pc:sldMasterMk cId="1153422929" sldId="2147483744"/>
            <pc:sldLayoutMk cId="3227591801" sldId="2147483750"/>
          </pc:sldLayoutMkLst>
        </pc:sldLayoutChg>
        <pc:sldLayoutChg chg="del">
          <pc:chgData name="Lauren Edwards Taore Egbine (2426034)" userId="S::2426034@student.uwtsd.ac.uk::9ea1d14c-58be-4de8-8e9c-c34421ae836c" providerId="AD" clId="Web-{FA4357BA-E4BE-64E3-0F6B-51438AAD4A78}" dt="2025-10-19T10:26:58.514" v="670"/>
          <pc:sldLayoutMkLst>
            <pc:docMk/>
            <pc:sldMasterMk cId="1153422929" sldId="2147483744"/>
            <pc:sldLayoutMk cId="4279591040" sldId="2147483751"/>
          </pc:sldLayoutMkLst>
        </pc:sldLayoutChg>
        <pc:sldLayoutChg chg="del">
          <pc:chgData name="Lauren Edwards Taore Egbine (2426034)" userId="S::2426034@student.uwtsd.ac.uk::9ea1d14c-58be-4de8-8e9c-c34421ae836c" providerId="AD" clId="Web-{FA4357BA-E4BE-64E3-0F6B-51438AAD4A78}" dt="2025-10-19T10:26:58.514" v="670"/>
          <pc:sldLayoutMkLst>
            <pc:docMk/>
            <pc:sldMasterMk cId="1153422929" sldId="2147483744"/>
            <pc:sldLayoutMk cId="3932190780" sldId="2147483752"/>
          </pc:sldLayoutMkLst>
        </pc:sldLayoutChg>
        <pc:sldLayoutChg chg="del">
          <pc:chgData name="Lauren Edwards Taore Egbine (2426034)" userId="S::2426034@student.uwtsd.ac.uk::9ea1d14c-58be-4de8-8e9c-c34421ae836c" providerId="AD" clId="Web-{FA4357BA-E4BE-64E3-0F6B-51438AAD4A78}" dt="2025-10-19T10:26:58.514" v="670"/>
          <pc:sldLayoutMkLst>
            <pc:docMk/>
            <pc:sldMasterMk cId="1153422929" sldId="2147483744"/>
            <pc:sldLayoutMk cId="1125607064" sldId="2147483753"/>
          </pc:sldLayoutMkLst>
        </pc:sldLayoutChg>
        <pc:sldLayoutChg chg="del">
          <pc:chgData name="Lauren Edwards Taore Egbine (2426034)" userId="S::2426034@student.uwtsd.ac.uk::9ea1d14c-58be-4de8-8e9c-c34421ae836c" providerId="AD" clId="Web-{FA4357BA-E4BE-64E3-0F6B-51438AAD4A78}" dt="2025-10-19T10:26:58.514" v="670"/>
          <pc:sldLayoutMkLst>
            <pc:docMk/>
            <pc:sldMasterMk cId="1153422929" sldId="2147483744"/>
            <pc:sldLayoutMk cId="92033132" sldId="2147483754"/>
          </pc:sldLayoutMkLst>
        </pc:sldLayoutChg>
        <pc:sldLayoutChg chg="del">
          <pc:chgData name="Lauren Edwards Taore Egbine (2426034)" userId="S::2426034@student.uwtsd.ac.uk::9ea1d14c-58be-4de8-8e9c-c34421ae836c" providerId="AD" clId="Web-{FA4357BA-E4BE-64E3-0F6B-51438AAD4A78}" dt="2025-10-19T10:26:58.514" v="670"/>
          <pc:sldLayoutMkLst>
            <pc:docMk/>
            <pc:sldMasterMk cId="1153422929" sldId="2147483744"/>
            <pc:sldLayoutMk cId="2780818280" sldId="2147483755"/>
          </pc:sldLayoutMkLst>
        </pc:sldLayoutChg>
      </pc:sldMasterChg>
      <pc:sldMasterChg chg="add del addSldLayout delSldLayout modSldLayout">
        <pc:chgData name="Lauren Edwards Taore Egbine (2426034)" userId="S::2426034@student.uwtsd.ac.uk::9ea1d14c-58be-4de8-8e9c-c34421ae836c" providerId="AD" clId="Web-{FA4357BA-E4BE-64E3-0F6B-51438AAD4A78}" dt="2025-10-19T10:27:26.234" v="671"/>
        <pc:sldMasterMkLst>
          <pc:docMk/>
          <pc:sldMasterMk cId="800436782" sldId="2147483756"/>
        </pc:sldMasterMkLst>
        <pc:sldLayoutChg chg="add del mod replId">
          <pc:chgData name="Lauren Edwards Taore Egbine (2426034)" userId="S::2426034@student.uwtsd.ac.uk::9ea1d14c-58be-4de8-8e9c-c34421ae836c" providerId="AD" clId="Web-{FA4357BA-E4BE-64E3-0F6B-51438AAD4A78}" dt="2025-10-19T10:27:26.234" v="671"/>
          <pc:sldLayoutMkLst>
            <pc:docMk/>
            <pc:sldMasterMk cId="800436782" sldId="2147483756"/>
            <pc:sldLayoutMk cId="2258723046" sldId="2147483757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FA4357BA-E4BE-64E3-0F6B-51438AAD4A78}" dt="2025-10-19T10:27:26.234" v="671"/>
          <pc:sldLayoutMkLst>
            <pc:docMk/>
            <pc:sldMasterMk cId="800436782" sldId="2147483756"/>
            <pc:sldLayoutMk cId="2128805233" sldId="2147483758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FA4357BA-E4BE-64E3-0F6B-51438AAD4A78}" dt="2025-10-19T10:27:26.234" v="671"/>
          <pc:sldLayoutMkLst>
            <pc:docMk/>
            <pc:sldMasterMk cId="800436782" sldId="2147483756"/>
            <pc:sldLayoutMk cId="1381287313" sldId="2147483759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FA4357BA-E4BE-64E3-0F6B-51438AAD4A78}" dt="2025-10-19T10:27:26.234" v="671"/>
          <pc:sldLayoutMkLst>
            <pc:docMk/>
            <pc:sldMasterMk cId="800436782" sldId="2147483756"/>
            <pc:sldLayoutMk cId="388179926" sldId="2147483760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FA4357BA-E4BE-64E3-0F6B-51438AAD4A78}" dt="2025-10-19T10:27:26.234" v="671"/>
          <pc:sldLayoutMkLst>
            <pc:docMk/>
            <pc:sldMasterMk cId="800436782" sldId="2147483756"/>
            <pc:sldLayoutMk cId="1387191915" sldId="2147483761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FA4357BA-E4BE-64E3-0F6B-51438AAD4A78}" dt="2025-10-19T10:27:26.234" v="671"/>
          <pc:sldLayoutMkLst>
            <pc:docMk/>
            <pc:sldMasterMk cId="800436782" sldId="2147483756"/>
            <pc:sldLayoutMk cId="1450430233" sldId="2147483762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FA4357BA-E4BE-64E3-0F6B-51438AAD4A78}" dt="2025-10-19T10:27:26.234" v="671"/>
          <pc:sldLayoutMkLst>
            <pc:docMk/>
            <pc:sldMasterMk cId="800436782" sldId="2147483756"/>
            <pc:sldLayoutMk cId="3385006201" sldId="2147483763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FA4357BA-E4BE-64E3-0F6B-51438AAD4A78}" dt="2025-10-19T10:27:26.234" v="671"/>
          <pc:sldLayoutMkLst>
            <pc:docMk/>
            <pc:sldMasterMk cId="800436782" sldId="2147483756"/>
            <pc:sldLayoutMk cId="1307222235" sldId="2147483764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FA4357BA-E4BE-64E3-0F6B-51438AAD4A78}" dt="2025-10-19T10:27:26.234" v="671"/>
          <pc:sldLayoutMkLst>
            <pc:docMk/>
            <pc:sldMasterMk cId="800436782" sldId="2147483756"/>
            <pc:sldLayoutMk cId="819605366" sldId="2147483765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FA4357BA-E4BE-64E3-0F6B-51438AAD4A78}" dt="2025-10-19T10:27:26.234" v="671"/>
          <pc:sldLayoutMkLst>
            <pc:docMk/>
            <pc:sldMasterMk cId="800436782" sldId="2147483756"/>
            <pc:sldLayoutMk cId="2974094781" sldId="2147483766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FA4357BA-E4BE-64E3-0F6B-51438AAD4A78}" dt="2025-10-19T10:27:26.234" v="671"/>
          <pc:sldLayoutMkLst>
            <pc:docMk/>
            <pc:sldMasterMk cId="800436782" sldId="2147483756"/>
            <pc:sldLayoutMk cId="3554349969" sldId="2147483767"/>
          </pc:sldLayoutMkLst>
        </pc:sldLayoutChg>
      </pc:sldMasterChg>
      <pc:sldMasterChg chg="add del addSldLayout delSldLayout modSldLayout">
        <pc:chgData name="Lauren Edwards Taore Egbine (2426034)" userId="S::2426034@student.uwtsd.ac.uk::9ea1d14c-58be-4de8-8e9c-c34421ae836c" providerId="AD" clId="Web-{FA4357BA-E4BE-64E3-0F6B-51438AAD4A78}" dt="2025-10-19T10:29:18.189" v="672"/>
        <pc:sldMasterMkLst>
          <pc:docMk/>
          <pc:sldMasterMk cId="1550962516" sldId="2147483768"/>
        </pc:sldMasterMkLst>
        <pc:sldLayoutChg chg="add del mod replId">
          <pc:chgData name="Lauren Edwards Taore Egbine (2426034)" userId="S::2426034@student.uwtsd.ac.uk::9ea1d14c-58be-4de8-8e9c-c34421ae836c" providerId="AD" clId="Web-{FA4357BA-E4BE-64E3-0F6B-51438AAD4A78}" dt="2025-10-19T10:29:18.189" v="672"/>
          <pc:sldLayoutMkLst>
            <pc:docMk/>
            <pc:sldMasterMk cId="1550962516" sldId="2147483768"/>
            <pc:sldLayoutMk cId="2215081934" sldId="2147483769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FA4357BA-E4BE-64E3-0F6B-51438AAD4A78}" dt="2025-10-19T10:29:18.189" v="672"/>
          <pc:sldLayoutMkLst>
            <pc:docMk/>
            <pc:sldMasterMk cId="1550962516" sldId="2147483768"/>
            <pc:sldLayoutMk cId="638964472" sldId="2147483770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FA4357BA-E4BE-64E3-0F6B-51438AAD4A78}" dt="2025-10-19T10:29:18.189" v="672"/>
          <pc:sldLayoutMkLst>
            <pc:docMk/>
            <pc:sldMasterMk cId="1550962516" sldId="2147483768"/>
            <pc:sldLayoutMk cId="4089923396" sldId="2147483771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FA4357BA-E4BE-64E3-0F6B-51438AAD4A78}" dt="2025-10-19T10:29:18.189" v="672"/>
          <pc:sldLayoutMkLst>
            <pc:docMk/>
            <pc:sldMasterMk cId="1550962516" sldId="2147483768"/>
            <pc:sldLayoutMk cId="1977310256" sldId="2147483772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FA4357BA-E4BE-64E3-0F6B-51438AAD4A78}" dt="2025-10-19T10:29:18.189" v="672"/>
          <pc:sldLayoutMkLst>
            <pc:docMk/>
            <pc:sldMasterMk cId="1550962516" sldId="2147483768"/>
            <pc:sldLayoutMk cId="2364862558" sldId="2147483773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FA4357BA-E4BE-64E3-0F6B-51438AAD4A78}" dt="2025-10-19T10:29:18.189" v="672"/>
          <pc:sldLayoutMkLst>
            <pc:docMk/>
            <pc:sldMasterMk cId="1550962516" sldId="2147483768"/>
            <pc:sldLayoutMk cId="25636376" sldId="2147483774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FA4357BA-E4BE-64E3-0F6B-51438AAD4A78}" dt="2025-10-19T10:29:18.189" v="672"/>
          <pc:sldLayoutMkLst>
            <pc:docMk/>
            <pc:sldMasterMk cId="1550962516" sldId="2147483768"/>
            <pc:sldLayoutMk cId="1301145790" sldId="2147483775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FA4357BA-E4BE-64E3-0F6B-51438AAD4A78}" dt="2025-10-19T10:29:18.189" v="672"/>
          <pc:sldLayoutMkLst>
            <pc:docMk/>
            <pc:sldMasterMk cId="1550962516" sldId="2147483768"/>
            <pc:sldLayoutMk cId="888999405" sldId="2147483776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FA4357BA-E4BE-64E3-0F6B-51438AAD4A78}" dt="2025-10-19T10:29:18.189" v="672"/>
          <pc:sldLayoutMkLst>
            <pc:docMk/>
            <pc:sldMasterMk cId="1550962516" sldId="2147483768"/>
            <pc:sldLayoutMk cId="2710382350" sldId="2147483777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FA4357BA-E4BE-64E3-0F6B-51438AAD4A78}" dt="2025-10-19T10:29:18.189" v="672"/>
          <pc:sldLayoutMkLst>
            <pc:docMk/>
            <pc:sldMasterMk cId="1550962516" sldId="2147483768"/>
            <pc:sldLayoutMk cId="2831972741" sldId="2147483778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FA4357BA-E4BE-64E3-0F6B-51438AAD4A78}" dt="2025-10-19T10:29:18.189" v="672"/>
          <pc:sldLayoutMkLst>
            <pc:docMk/>
            <pc:sldMasterMk cId="1550962516" sldId="2147483768"/>
            <pc:sldLayoutMk cId="2535641364" sldId="2147483779"/>
          </pc:sldLayoutMkLst>
        </pc:sldLayoutChg>
      </pc:sldMasterChg>
      <pc:sldMasterChg chg="add del addSldLayout delSldLayout modSldLayout">
        <pc:chgData name="Lauren Edwards Taore Egbine (2426034)" userId="S::2426034@student.uwtsd.ac.uk::9ea1d14c-58be-4de8-8e9c-c34421ae836c" providerId="AD" clId="Web-{FA4357BA-E4BE-64E3-0F6B-51438AAD4A78}" dt="2025-10-19T10:42:50.103" v="843"/>
        <pc:sldMasterMkLst>
          <pc:docMk/>
          <pc:sldMasterMk cId="3048085735" sldId="2147483780"/>
        </pc:sldMasterMkLst>
        <pc:sldLayoutChg chg="add del mod replId">
          <pc:chgData name="Lauren Edwards Taore Egbine (2426034)" userId="S::2426034@student.uwtsd.ac.uk::9ea1d14c-58be-4de8-8e9c-c34421ae836c" providerId="AD" clId="Web-{FA4357BA-E4BE-64E3-0F6B-51438AAD4A78}" dt="2025-10-19T10:42:50.103" v="843"/>
          <pc:sldLayoutMkLst>
            <pc:docMk/>
            <pc:sldMasterMk cId="3048085735" sldId="2147483780"/>
            <pc:sldLayoutMk cId="2586092376" sldId="2147483781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FA4357BA-E4BE-64E3-0F6B-51438AAD4A78}" dt="2025-10-19T10:42:50.103" v="843"/>
          <pc:sldLayoutMkLst>
            <pc:docMk/>
            <pc:sldMasterMk cId="3048085735" sldId="2147483780"/>
            <pc:sldLayoutMk cId="759870123" sldId="2147483782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FA4357BA-E4BE-64E3-0F6B-51438AAD4A78}" dt="2025-10-19T10:42:50.103" v="843"/>
          <pc:sldLayoutMkLst>
            <pc:docMk/>
            <pc:sldMasterMk cId="3048085735" sldId="2147483780"/>
            <pc:sldLayoutMk cId="4121320570" sldId="2147483783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FA4357BA-E4BE-64E3-0F6B-51438AAD4A78}" dt="2025-10-19T10:42:50.103" v="843"/>
          <pc:sldLayoutMkLst>
            <pc:docMk/>
            <pc:sldMasterMk cId="3048085735" sldId="2147483780"/>
            <pc:sldLayoutMk cId="1297039888" sldId="2147483784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FA4357BA-E4BE-64E3-0F6B-51438AAD4A78}" dt="2025-10-19T10:42:50.103" v="843"/>
          <pc:sldLayoutMkLst>
            <pc:docMk/>
            <pc:sldMasterMk cId="3048085735" sldId="2147483780"/>
            <pc:sldLayoutMk cId="2755324439" sldId="2147483785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FA4357BA-E4BE-64E3-0F6B-51438AAD4A78}" dt="2025-10-19T10:42:50.103" v="843"/>
          <pc:sldLayoutMkLst>
            <pc:docMk/>
            <pc:sldMasterMk cId="3048085735" sldId="2147483780"/>
            <pc:sldLayoutMk cId="2330260877" sldId="2147483786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FA4357BA-E4BE-64E3-0F6B-51438AAD4A78}" dt="2025-10-19T10:42:50.103" v="843"/>
          <pc:sldLayoutMkLst>
            <pc:docMk/>
            <pc:sldMasterMk cId="3048085735" sldId="2147483780"/>
            <pc:sldLayoutMk cId="123196730" sldId="2147483787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FA4357BA-E4BE-64E3-0F6B-51438AAD4A78}" dt="2025-10-19T10:42:50.103" v="843"/>
          <pc:sldLayoutMkLst>
            <pc:docMk/>
            <pc:sldMasterMk cId="3048085735" sldId="2147483780"/>
            <pc:sldLayoutMk cId="3987334931" sldId="2147483788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FA4357BA-E4BE-64E3-0F6B-51438AAD4A78}" dt="2025-10-19T10:42:50.103" v="843"/>
          <pc:sldLayoutMkLst>
            <pc:docMk/>
            <pc:sldMasterMk cId="3048085735" sldId="2147483780"/>
            <pc:sldLayoutMk cId="3389659991" sldId="2147483789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FA4357BA-E4BE-64E3-0F6B-51438AAD4A78}" dt="2025-10-19T10:42:50.103" v="843"/>
          <pc:sldLayoutMkLst>
            <pc:docMk/>
            <pc:sldMasterMk cId="3048085735" sldId="2147483780"/>
            <pc:sldLayoutMk cId="1398991374" sldId="2147483790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FA4357BA-E4BE-64E3-0F6B-51438AAD4A78}" dt="2025-10-19T10:42:50.103" v="843"/>
          <pc:sldLayoutMkLst>
            <pc:docMk/>
            <pc:sldMasterMk cId="3048085735" sldId="2147483780"/>
            <pc:sldLayoutMk cId="1813587326" sldId="2147483791"/>
          </pc:sldLayoutMkLst>
        </pc:sldLayoutChg>
      </pc:sldMasterChg>
      <pc:sldMasterChg chg="add del addSldLayout delSldLayout modSldLayout">
        <pc:chgData name="Lauren Edwards Taore Egbine (2426034)" userId="S::2426034@student.uwtsd.ac.uk::9ea1d14c-58be-4de8-8e9c-c34421ae836c" providerId="AD" clId="Web-{FA4357BA-E4BE-64E3-0F6B-51438AAD4A78}" dt="2025-10-19T10:43:24.815" v="845"/>
        <pc:sldMasterMkLst>
          <pc:docMk/>
          <pc:sldMasterMk cId="670319106" sldId="2147483792"/>
        </pc:sldMasterMkLst>
        <pc:sldLayoutChg chg="add del mod replId">
          <pc:chgData name="Lauren Edwards Taore Egbine (2426034)" userId="S::2426034@student.uwtsd.ac.uk::9ea1d14c-58be-4de8-8e9c-c34421ae836c" providerId="AD" clId="Web-{FA4357BA-E4BE-64E3-0F6B-51438AAD4A78}" dt="2025-10-19T10:43:24.815" v="845"/>
          <pc:sldLayoutMkLst>
            <pc:docMk/>
            <pc:sldMasterMk cId="670319106" sldId="2147483792"/>
            <pc:sldLayoutMk cId="944974252" sldId="2147483793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FA4357BA-E4BE-64E3-0F6B-51438AAD4A78}" dt="2025-10-19T10:43:24.815" v="845"/>
          <pc:sldLayoutMkLst>
            <pc:docMk/>
            <pc:sldMasterMk cId="670319106" sldId="2147483792"/>
            <pc:sldLayoutMk cId="1443166743" sldId="2147483794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FA4357BA-E4BE-64E3-0F6B-51438AAD4A78}" dt="2025-10-19T10:43:24.815" v="845"/>
          <pc:sldLayoutMkLst>
            <pc:docMk/>
            <pc:sldMasterMk cId="670319106" sldId="2147483792"/>
            <pc:sldLayoutMk cId="4131552055" sldId="2147483795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FA4357BA-E4BE-64E3-0F6B-51438AAD4A78}" dt="2025-10-19T10:43:24.815" v="845"/>
          <pc:sldLayoutMkLst>
            <pc:docMk/>
            <pc:sldMasterMk cId="670319106" sldId="2147483792"/>
            <pc:sldLayoutMk cId="4175549725" sldId="2147483796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FA4357BA-E4BE-64E3-0F6B-51438AAD4A78}" dt="2025-10-19T10:43:24.815" v="845"/>
          <pc:sldLayoutMkLst>
            <pc:docMk/>
            <pc:sldMasterMk cId="670319106" sldId="2147483792"/>
            <pc:sldLayoutMk cId="3198991417" sldId="2147483797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FA4357BA-E4BE-64E3-0F6B-51438AAD4A78}" dt="2025-10-19T10:43:24.815" v="845"/>
          <pc:sldLayoutMkLst>
            <pc:docMk/>
            <pc:sldMasterMk cId="670319106" sldId="2147483792"/>
            <pc:sldLayoutMk cId="167461809" sldId="2147483798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FA4357BA-E4BE-64E3-0F6B-51438AAD4A78}" dt="2025-10-19T10:43:24.815" v="845"/>
          <pc:sldLayoutMkLst>
            <pc:docMk/>
            <pc:sldMasterMk cId="670319106" sldId="2147483792"/>
            <pc:sldLayoutMk cId="353032998" sldId="2147483799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FA4357BA-E4BE-64E3-0F6B-51438AAD4A78}" dt="2025-10-19T10:43:24.815" v="845"/>
          <pc:sldLayoutMkLst>
            <pc:docMk/>
            <pc:sldMasterMk cId="670319106" sldId="2147483792"/>
            <pc:sldLayoutMk cId="2087458658" sldId="2147483800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FA4357BA-E4BE-64E3-0F6B-51438AAD4A78}" dt="2025-10-19T10:43:24.815" v="845"/>
          <pc:sldLayoutMkLst>
            <pc:docMk/>
            <pc:sldMasterMk cId="670319106" sldId="2147483792"/>
            <pc:sldLayoutMk cId="3172921970" sldId="2147483801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FA4357BA-E4BE-64E3-0F6B-51438AAD4A78}" dt="2025-10-19T10:43:24.815" v="845"/>
          <pc:sldLayoutMkLst>
            <pc:docMk/>
            <pc:sldMasterMk cId="670319106" sldId="2147483792"/>
            <pc:sldLayoutMk cId="1684831145" sldId="2147483802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FA4357BA-E4BE-64E3-0F6B-51438AAD4A78}" dt="2025-10-19T10:43:24.815" v="845"/>
          <pc:sldLayoutMkLst>
            <pc:docMk/>
            <pc:sldMasterMk cId="670319106" sldId="2147483792"/>
            <pc:sldLayoutMk cId="3453626205" sldId="2147483803"/>
          </pc:sldLayoutMkLst>
        </pc:sldLayoutChg>
      </pc:sldMasterChg>
      <pc:sldMasterChg chg="add del addSldLayout delSldLayout modSldLayout">
        <pc:chgData name="Lauren Edwards Taore Egbine (2426034)" userId="S::2426034@student.uwtsd.ac.uk::9ea1d14c-58be-4de8-8e9c-c34421ae836c" providerId="AD" clId="Web-{FA4357BA-E4BE-64E3-0F6B-51438AAD4A78}" dt="2025-10-19T10:44:37.635" v="847"/>
        <pc:sldMasterMkLst>
          <pc:docMk/>
          <pc:sldMasterMk cId="678539393" sldId="2147483804"/>
        </pc:sldMasterMkLst>
        <pc:sldLayoutChg chg="add del mod replId">
          <pc:chgData name="Lauren Edwards Taore Egbine (2426034)" userId="S::2426034@student.uwtsd.ac.uk::9ea1d14c-58be-4de8-8e9c-c34421ae836c" providerId="AD" clId="Web-{FA4357BA-E4BE-64E3-0F6B-51438AAD4A78}" dt="2025-10-19T10:44:37.635" v="847"/>
          <pc:sldLayoutMkLst>
            <pc:docMk/>
            <pc:sldMasterMk cId="678539393" sldId="2147483804"/>
            <pc:sldLayoutMk cId="2686100347" sldId="2147483805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FA4357BA-E4BE-64E3-0F6B-51438AAD4A78}" dt="2025-10-19T10:44:37.635" v="847"/>
          <pc:sldLayoutMkLst>
            <pc:docMk/>
            <pc:sldMasterMk cId="678539393" sldId="2147483804"/>
            <pc:sldLayoutMk cId="3028244914" sldId="2147483806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FA4357BA-E4BE-64E3-0F6B-51438AAD4A78}" dt="2025-10-19T10:44:37.635" v="847"/>
          <pc:sldLayoutMkLst>
            <pc:docMk/>
            <pc:sldMasterMk cId="678539393" sldId="2147483804"/>
            <pc:sldLayoutMk cId="3833071437" sldId="2147483807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FA4357BA-E4BE-64E3-0F6B-51438AAD4A78}" dt="2025-10-19T10:44:37.635" v="847"/>
          <pc:sldLayoutMkLst>
            <pc:docMk/>
            <pc:sldMasterMk cId="678539393" sldId="2147483804"/>
            <pc:sldLayoutMk cId="2530777870" sldId="2147483808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FA4357BA-E4BE-64E3-0F6B-51438AAD4A78}" dt="2025-10-19T10:44:37.635" v="847"/>
          <pc:sldLayoutMkLst>
            <pc:docMk/>
            <pc:sldMasterMk cId="678539393" sldId="2147483804"/>
            <pc:sldLayoutMk cId="2246919389" sldId="2147483809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FA4357BA-E4BE-64E3-0F6B-51438AAD4A78}" dt="2025-10-19T10:44:37.635" v="847"/>
          <pc:sldLayoutMkLst>
            <pc:docMk/>
            <pc:sldMasterMk cId="678539393" sldId="2147483804"/>
            <pc:sldLayoutMk cId="3400091629" sldId="2147483810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FA4357BA-E4BE-64E3-0F6B-51438AAD4A78}" dt="2025-10-19T10:44:37.635" v="847"/>
          <pc:sldLayoutMkLst>
            <pc:docMk/>
            <pc:sldMasterMk cId="678539393" sldId="2147483804"/>
            <pc:sldLayoutMk cId="917039011" sldId="2147483811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FA4357BA-E4BE-64E3-0F6B-51438AAD4A78}" dt="2025-10-19T10:44:37.635" v="847"/>
          <pc:sldLayoutMkLst>
            <pc:docMk/>
            <pc:sldMasterMk cId="678539393" sldId="2147483804"/>
            <pc:sldLayoutMk cId="3712385108" sldId="2147483812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FA4357BA-E4BE-64E3-0F6B-51438AAD4A78}" dt="2025-10-19T10:44:37.635" v="847"/>
          <pc:sldLayoutMkLst>
            <pc:docMk/>
            <pc:sldMasterMk cId="678539393" sldId="2147483804"/>
            <pc:sldLayoutMk cId="1451192658" sldId="2147483813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FA4357BA-E4BE-64E3-0F6B-51438AAD4A78}" dt="2025-10-19T10:44:37.635" v="847"/>
          <pc:sldLayoutMkLst>
            <pc:docMk/>
            <pc:sldMasterMk cId="678539393" sldId="2147483804"/>
            <pc:sldLayoutMk cId="3364208854" sldId="2147483814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FA4357BA-E4BE-64E3-0F6B-51438AAD4A78}" dt="2025-10-19T10:44:37.635" v="847"/>
          <pc:sldLayoutMkLst>
            <pc:docMk/>
            <pc:sldMasterMk cId="678539393" sldId="2147483804"/>
            <pc:sldLayoutMk cId="2291814641" sldId="2147483815"/>
          </pc:sldLayoutMkLst>
        </pc:sldLayoutChg>
      </pc:sldMasterChg>
      <pc:sldMasterChg chg="add addSldLayout modSldLayout">
        <pc:chgData name="Lauren Edwards Taore Egbine (2426034)" userId="S::2426034@student.uwtsd.ac.uk::9ea1d14c-58be-4de8-8e9c-c34421ae836c" providerId="AD" clId="Web-{FA4357BA-E4BE-64E3-0F6B-51438AAD4A78}" dt="2025-10-19T10:44:37.635" v="847"/>
        <pc:sldMasterMkLst>
          <pc:docMk/>
          <pc:sldMasterMk cId="3325451402" sldId="2147483816"/>
        </pc:sldMasterMkLst>
        <pc:sldLayoutChg chg="add mod replId">
          <pc:chgData name="Lauren Edwards Taore Egbine (2426034)" userId="S::2426034@student.uwtsd.ac.uk::9ea1d14c-58be-4de8-8e9c-c34421ae836c" providerId="AD" clId="Web-{FA4357BA-E4BE-64E3-0F6B-51438AAD4A78}" dt="2025-10-19T10:44:37.635" v="847"/>
          <pc:sldLayoutMkLst>
            <pc:docMk/>
            <pc:sldMasterMk cId="3325451402" sldId="2147483816"/>
            <pc:sldLayoutMk cId="4011086161" sldId="2147483817"/>
          </pc:sldLayoutMkLst>
        </pc:sldLayoutChg>
        <pc:sldLayoutChg chg="add mod replId">
          <pc:chgData name="Lauren Edwards Taore Egbine (2426034)" userId="S::2426034@student.uwtsd.ac.uk::9ea1d14c-58be-4de8-8e9c-c34421ae836c" providerId="AD" clId="Web-{FA4357BA-E4BE-64E3-0F6B-51438AAD4A78}" dt="2025-10-19T10:44:37.635" v="847"/>
          <pc:sldLayoutMkLst>
            <pc:docMk/>
            <pc:sldMasterMk cId="3325451402" sldId="2147483816"/>
            <pc:sldLayoutMk cId="4164531917" sldId="2147483818"/>
          </pc:sldLayoutMkLst>
        </pc:sldLayoutChg>
        <pc:sldLayoutChg chg="add mod replId">
          <pc:chgData name="Lauren Edwards Taore Egbine (2426034)" userId="S::2426034@student.uwtsd.ac.uk::9ea1d14c-58be-4de8-8e9c-c34421ae836c" providerId="AD" clId="Web-{FA4357BA-E4BE-64E3-0F6B-51438AAD4A78}" dt="2025-10-19T10:44:37.635" v="847"/>
          <pc:sldLayoutMkLst>
            <pc:docMk/>
            <pc:sldMasterMk cId="3325451402" sldId="2147483816"/>
            <pc:sldLayoutMk cId="3287344489" sldId="2147483819"/>
          </pc:sldLayoutMkLst>
        </pc:sldLayoutChg>
        <pc:sldLayoutChg chg="add mod replId">
          <pc:chgData name="Lauren Edwards Taore Egbine (2426034)" userId="S::2426034@student.uwtsd.ac.uk::9ea1d14c-58be-4de8-8e9c-c34421ae836c" providerId="AD" clId="Web-{FA4357BA-E4BE-64E3-0F6B-51438AAD4A78}" dt="2025-10-19T10:44:37.635" v="847"/>
          <pc:sldLayoutMkLst>
            <pc:docMk/>
            <pc:sldMasterMk cId="3325451402" sldId="2147483816"/>
            <pc:sldLayoutMk cId="1724750755" sldId="2147483820"/>
          </pc:sldLayoutMkLst>
        </pc:sldLayoutChg>
        <pc:sldLayoutChg chg="add mod replId">
          <pc:chgData name="Lauren Edwards Taore Egbine (2426034)" userId="S::2426034@student.uwtsd.ac.uk::9ea1d14c-58be-4de8-8e9c-c34421ae836c" providerId="AD" clId="Web-{FA4357BA-E4BE-64E3-0F6B-51438AAD4A78}" dt="2025-10-19T10:44:37.635" v="847"/>
          <pc:sldLayoutMkLst>
            <pc:docMk/>
            <pc:sldMasterMk cId="3325451402" sldId="2147483816"/>
            <pc:sldLayoutMk cId="1108694256" sldId="2147483821"/>
          </pc:sldLayoutMkLst>
        </pc:sldLayoutChg>
        <pc:sldLayoutChg chg="add mod replId">
          <pc:chgData name="Lauren Edwards Taore Egbine (2426034)" userId="S::2426034@student.uwtsd.ac.uk::9ea1d14c-58be-4de8-8e9c-c34421ae836c" providerId="AD" clId="Web-{FA4357BA-E4BE-64E3-0F6B-51438AAD4A78}" dt="2025-10-19T10:44:37.635" v="847"/>
          <pc:sldLayoutMkLst>
            <pc:docMk/>
            <pc:sldMasterMk cId="3325451402" sldId="2147483816"/>
            <pc:sldLayoutMk cId="3595694601" sldId="2147483822"/>
          </pc:sldLayoutMkLst>
        </pc:sldLayoutChg>
        <pc:sldLayoutChg chg="add mod replId">
          <pc:chgData name="Lauren Edwards Taore Egbine (2426034)" userId="S::2426034@student.uwtsd.ac.uk::9ea1d14c-58be-4de8-8e9c-c34421ae836c" providerId="AD" clId="Web-{FA4357BA-E4BE-64E3-0F6B-51438AAD4A78}" dt="2025-10-19T10:44:37.635" v="847"/>
          <pc:sldLayoutMkLst>
            <pc:docMk/>
            <pc:sldMasterMk cId="3325451402" sldId="2147483816"/>
            <pc:sldLayoutMk cId="1212278854" sldId="2147483823"/>
          </pc:sldLayoutMkLst>
        </pc:sldLayoutChg>
        <pc:sldLayoutChg chg="add mod replId">
          <pc:chgData name="Lauren Edwards Taore Egbine (2426034)" userId="S::2426034@student.uwtsd.ac.uk::9ea1d14c-58be-4de8-8e9c-c34421ae836c" providerId="AD" clId="Web-{FA4357BA-E4BE-64E3-0F6B-51438AAD4A78}" dt="2025-10-19T10:44:37.635" v="847"/>
          <pc:sldLayoutMkLst>
            <pc:docMk/>
            <pc:sldMasterMk cId="3325451402" sldId="2147483816"/>
            <pc:sldLayoutMk cId="665502287" sldId="2147483824"/>
          </pc:sldLayoutMkLst>
        </pc:sldLayoutChg>
        <pc:sldLayoutChg chg="add mod replId">
          <pc:chgData name="Lauren Edwards Taore Egbine (2426034)" userId="S::2426034@student.uwtsd.ac.uk::9ea1d14c-58be-4de8-8e9c-c34421ae836c" providerId="AD" clId="Web-{FA4357BA-E4BE-64E3-0F6B-51438AAD4A78}" dt="2025-10-19T10:44:37.635" v="847"/>
          <pc:sldLayoutMkLst>
            <pc:docMk/>
            <pc:sldMasterMk cId="3325451402" sldId="2147483816"/>
            <pc:sldLayoutMk cId="2331883659" sldId="2147483825"/>
          </pc:sldLayoutMkLst>
        </pc:sldLayoutChg>
        <pc:sldLayoutChg chg="add mod replId">
          <pc:chgData name="Lauren Edwards Taore Egbine (2426034)" userId="S::2426034@student.uwtsd.ac.uk::9ea1d14c-58be-4de8-8e9c-c34421ae836c" providerId="AD" clId="Web-{FA4357BA-E4BE-64E3-0F6B-51438AAD4A78}" dt="2025-10-19T10:44:37.635" v="847"/>
          <pc:sldLayoutMkLst>
            <pc:docMk/>
            <pc:sldMasterMk cId="3325451402" sldId="2147483816"/>
            <pc:sldLayoutMk cId="3612389352" sldId="2147483826"/>
          </pc:sldLayoutMkLst>
        </pc:sldLayoutChg>
        <pc:sldLayoutChg chg="add mod replId">
          <pc:chgData name="Lauren Edwards Taore Egbine (2426034)" userId="S::2426034@student.uwtsd.ac.uk::9ea1d14c-58be-4de8-8e9c-c34421ae836c" providerId="AD" clId="Web-{FA4357BA-E4BE-64E3-0F6B-51438AAD4A78}" dt="2025-10-19T10:44:37.635" v="847"/>
          <pc:sldLayoutMkLst>
            <pc:docMk/>
            <pc:sldMasterMk cId="3325451402" sldId="2147483816"/>
            <pc:sldLayoutMk cId="1458844369" sldId="2147483827"/>
          </pc:sldLayoutMkLst>
        </pc:sldLayoutChg>
      </pc:sldMaster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7" Type="http://schemas.openxmlformats.org/officeDocument/2006/relationships/image" Target="../media/image14.svg"/><Relationship Id="rId2" Type="http://schemas.openxmlformats.org/officeDocument/2006/relationships/image" Target="../media/image9.png"/><Relationship Id="rId1" Type="http://schemas.openxmlformats.org/officeDocument/2006/relationships/hyperlink" Target="http://www.healthcareers.nhs.uk/" TargetMode="External"/><Relationship Id="rId6" Type="http://schemas.openxmlformats.org/officeDocument/2006/relationships/image" Target="../media/image13.png"/><Relationship Id="rId5" Type="http://schemas.openxmlformats.org/officeDocument/2006/relationships/image" Target="../media/image12.svg"/><Relationship Id="rId4" Type="http://schemas.openxmlformats.org/officeDocument/2006/relationships/image" Target="../media/image11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hyperlink" Target="http://www.healthcareers.nhs.uk/" TargetMode="External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2389182-78CA-4784-A39E-568FC4BAE013}" type="doc">
      <dgm:prSet loTypeId="urn:microsoft.com/office/officeart/2005/8/layout/vProcess5" loCatId="process" qsTypeId="urn:microsoft.com/office/officeart/2005/8/quickstyle/simple2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1CD3D742-0D5A-4E63-93EE-730905FF1869}">
      <dgm:prSet/>
      <dgm:spPr/>
      <dgm:t>
        <a:bodyPr/>
        <a:lstStyle/>
        <a:p>
          <a:r>
            <a:rPr lang="en-GB"/>
            <a:t>MODULE TITLE: LCSH4009</a:t>
          </a:r>
          <a:endParaRPr lang="en-US"/>
        </a:p>
      </dgm:t>
    </dgm:pt>
    <dgm:pt modelId="{93F17C35-FA7D-4F72-B459-5A7F04B4E60B}" type="parTrans" cxnId="{E3649A0B-EFE8-49BF-A3DF-94370DF23486}">
      <dgm:prSet/>
      <dgm:spPr/>
      <dgm:t>
        <a:bodyPr/>
        <a:lstStyle/>
        <a:p>
          <a:endParaRPr lang="en-US"/>
        </a:p>
      </dgm:t>
    </dgm:pt>
    <dgm:pt modelId="{5F17ED1F-A7F0-4219-98F8-EEB49539981D}" type="sibTrans" cxnId="{E3649A0B-EFE8-49BF-A3DF-94370DF23486}">
      <dgm:prSet/>
      <dgm:spPr/>
      <dgm:t>
        <a:bodyPr/>
        <a:lstStyle/>
        <a:p>
          <a:endParaRPr lang="en-US"/>
        </a:p>
      </dgm:t>
    </dgm:pt>
    <dgm:pt modelId="{DA8AF2F7-37E9-47A4-9FA9-1AFB1BDA0F67}">
      <dgm:prSet/>
      <dgm:spPr/>
      <dgm:t>
        <a:bodyPr/>
        <a:lstStyle/>
        <a:p>
          <a:r>
            <a:rPr lang="en-GB"/>
            <a:t>ASSESSMENT TITLE:INDIVIDUAL POWERPOINT PRESENTATION</a:t>
          </a:r>
          <a:endParaRPr lang="en-US"/>
        </a:p>
      </dgm:t>
    </dgm:pt>
    <dgm:pt modelId="{5C32FD21-3094-4F9A-B732-34F5D7425A02}" type="parTrans" cxnId="{78DE933F-C9FC-407D-8845-D6B623E06CB5}">
      <dgm:prSet/>
      <dgm:spPr/>
      <dgm:t>
        <a:bodyPr/>
        <a:lstStyle/>
        <a:p>
          <a:endParaRPr lang="en-US"/>
        </a:p>
      </dgm:t>
    </dgm:pt>
    <dgm:pt modelId="{248C2A6E-9647-4C5D-8537-0090F16EACE0}" type="sibTrans" cxnId="{78DE933F-C9FC-407D-8845-D6B623E06CB5}">
      <dgm:prSet/>
      <dgm:spPr/>
      <dgm:t>
        <a:bodyPr/>
        <a:lstStyle/>
        <a:p>
          <a:endParaRPr lang="en-US"/>
        </a:p>
      </dgm:t>
    </dgm:pt>
    <dgm:pt modelId="{31299635-EB18-486F-8C50-FF1978A2DC6C}">
      <dgm:prSet/>
      <dgm:spPr/>
      <dgm:t>
        <a:bodyPr/>
        <a:lstStyle/>
        <a:p>
          <a:r>
            <a:rPr lang="en-GB"/>
            <a:t>STUDENT NAME: LAUREN EDWARDS T. EGBINE</a:t>
          </a:r>
          <a:endParaRPr lang="en-US"/>
        </a:p>
      </dgm:t>
    </dgm:pt>
    <dgm:pt modelId="{D7D6E2DE-10FE-4EB5-9493-44142718E13C}" type="parTrans" cxnId="{75EDF8B1-4355-4CB2-AEAA-C850B27EE88F}">
      <dgm:prSet/>
      <dgm:spPr/>
      <dgm:t>
        <a:bodyPr/>
        <a:lstStyle/>
        <a:p>
          <a:endParaRPr lang="en-US"/>
        </a:p>
      </dgm:t>
    </dgm:pt>
    <dgm:pt modelId="{5A49CA3A-186E-42A5-996E-83F12A40F992}" type="sibTrans" cxnId="{75EDF8B1-4355-4CB2-AEAA-C850B27EE88F}">
      <dgm:prSet/>
      <dgm:spPr/>
      <dgm:t>
        <a:bodyPr/>
        <a:lstStyle/>
        <a:p>
          <a:endParaRPr lang="en-US"/>
        </a:p>
      </dgm:t>
    </dgm:pt>
    <dgm:pt modelId="{17719BAA-F93F-401B-A63B-D6978E0F8268}">
      <dgm:prSet/>
      <dgm:spPr/>
      <dgm:t>
        <a:bodyPr/>
        <a:lstStyle/>
        <a:p>
          <a:r>
            <a:rPr lang="en-GB"/>
            <a:t>STUDENT ID:2426034</a:t>
          </a:r>
          <a:endParaRPr lang="en-US"/>
        </a:p>
      </dgm:t>
    </dgm:pt>
    <dgm:pt modelId="{547D15AC-4BDF-4E1F-B180-697F2662FD65}" type="parTrans" cxnId="{F2DB6D06-50E2-4346-B604-443EC46A0080}">
      <dgm:prSet/>
      <dgm:spPr/>
      <dgm:t>
        <a:bodyPr/>
        <a:lstStyle/>
        <a:p>
          <a:endParaRPr lang="en-US"/>
        </a:p>
      </dgm:t>
    </dgm:pt>
    <dgm:pt modelId="{AB9B4C2A-58D4-4636-AE38-BB73DBB42D1F}" type="sibTrans" cxnId="{F2DB6D06-50E2-4346-B604-443EC46A0080}">
      <dgm:prSet/>
      <dgm:spPr/>
      <dgm:t>
        <a:bodyPr/>
        <a:lstStyle/>
        <a:p>
          <a:endParaRPr lang="en-US"/>
        </a:p>
      </dgm:t>
    </dgm:pt>
    <dgm:pt modelId="{12DE6F54-73A2-4A1D-A274-66DDF9164421}">
      <dgm:prSet/>
      <dgm:spPr/>
      <dgm:t>
        <a:bodyPr/>
        <a:lstStyle/>
        <a:p>
          <a:r>
            <a:rPr lang="en-GB"/>
            <a:t>TUTOR:  FARAH ISLAM</a:t>
          </a:r>
          <a:endParaRPr lang="en-US"/>
        </a:p>
      </dgm:t>
    </dgm:pt>
    <dgm:pt modelId="{37A0250E-8D78-4A2E-9C17-3B141BFCF6EF}" type="parTrans" cxnId="{A7631174-1D34-48E0-8C6E-FECBCF826C38}">
      <dgm:prSet/>
      <dgm:spPr/>
      <dgm:t>
        <a:bodyPr/>
        <a:lstStyle/>
        <a:p>
          <a:endParaRPr lang="en-US"/>
        </a:p>
      </dgm:t>
    </dgm:pt>
    <dgm:pt modelId="{62C5892F-663F-449C-98D0-DBD29F1D208B}" type="sibTrans" cxnId="{A7631174-1D34-48E0-8C6E-FECBCF826C38}">
      <dgm:prSet/>
      <dgm:spPr/>
      <dgm:t>
        <a:bodyPr/>
        <a:lstStyle/>
        <a:p>
          <a:endParaRPr lang="en-US"/>
        </a:p>
      </dgm:t>
    </dgm:pt>
    <dgm:pt modelId="{389863D2-5DE7-469B-B39E-3FD502801E15}" type="pres">
      <dgm:prSet presAssocID="{92389182-78CA-4784-A39E-568FC4BAE013}" presName="outerComposite" presStyleCnt="0">
        <dgm:presLayoutVars>
          <dgm:chMax val="5"/>
          <dgm:dir/>
          <dgm:resizeHandles val="exact"/>
        </dgm:presLayoutVars>
      </dgm:prSet>
      <dgm:spPr/>
    </dgm:pt>
    <dgm:pt modelId="{71D169A3-2574-4ADD-A3FA-38B1C1B50EBF}" type="pres">
      <dgm:prSet presAssocID="{92389182-78CA-4784-A39E-568FC4BAE013}" presName="dummyMaxCanvas" presStyleCnt="0">
        <dgm:presLayoutVars/>
      </dgm:prSet>
      <dgm:spPr/>
    </dgm:pt>
    <dgm:pt modelId="{62B8D435-CC5F-4A1F-9C29-3F300DA0DEC3}" type="pres">
      <dgm:prSet presAssocID="{92389182-78CA-4784-A39E-568FC4BAE013}" presName="FiveNodes_1" presStyleLbl="node1" presStyleIdx="0" presStyleCnt="5">
        <dgm:presLayoutVars>
          <dgm:bulletEnabled val="1"/>
        </dgm:presLayoutVars>
      </dgm:prSet>
      <dgm:spPr/>
    </dgm:pt>
    <dgm:pt modelId="{597F07D2-5293-4FD7-9FB3-037A8B89583C}" type="pres">
      <dgm:prSet presAssocID="{92389182-78CA-4784-A39E-568FC4BAE013}" presName="FiveNodes_2" presStyleLbl="node1" presStyleIdx="1" presStyleCnt="5">
        <dgm:presLayoutVars>
          <dgm:bulletEnabled val="1"/>
        </dgm:presLayoutVars>
      </dgm:prSet>
      <dgm:spPr/>
    </dgm:pt>
    <dgm:pt modelId="{6A77AF31-571E-489D-8680-4DFE10182859}" type="pres">
      <dgm:prSet presAssocID="{92389182-78CA-4784-A39E-568FC4BAE013}" presName="FiveNodes_3" presStyleLbl="node1" presStyleIdx="2" presStyleCnt="5">
        <dgm:presLayoutVars>
          <dgm:bulletEnabled val="1"/>
        </dgm:presLayoutVars>
      </dgm:prSet>
      <dgm:spPr/>
    </dgm:pt>
    <dgm:pt modelId="{CD6AF5B0-7CCF-4C2A-910C-B0685276D3C3}" type="pres">
      <dgm:prSet presAssocID="{92389182-78CA-4784-A39E-568FC4BAE013}" presName="FiveNodes_4" presStyleLbl="node1" presStyleIdx="3" presStyleCnt="5">
        <dgm:presLayoutVars>
          <dgm:bulletEnabled val="1"/>
        </dgm:presLayoutVars>
      </dgm:prSet>
      <dgm:spPr/>
    </dgm:pt>
    <dgm:pt modelId="{E25ECBCF-D82F-4D15-AFF3-887232FD233E}" type="pres">
      <dgm:prSet presAssocID="{92389182-78CA-4784-A39E-568FC4BAE013}" presName="FiveNodes_5" presStyleLbl="node1" presStyleIdx="4" presStyleCnt="5">
        <dgm:presLayoutVars>
          <dgm:bulletEnabled val="1"/>
        </dgm:presLayoutVars>
      </dgm:prSet>
      <dgm:spPr/>
    </dgm:pt>
    <dgm:pt modelId="{70287F65-23EF-4497-A431-A3127952AA2C}" type="pres">
      <dgm:prSet presAssocID="{92389182-78CA-4784-A39E-568FC4BAE013}" presName="FiveConn_1-2" presStyleLbl="fgAccFollowNode1" presStyleIdx="0" presStyleCnt="4">
        <dgm:presLayoutVars>
          <dgm:bulletEnabled val="1"/>
        </dgm:presLayoutVars>
      </dgm:prSet>
      <dgm:spPr/>
    </dgm:pt>
    <dgm:pt modelId="{599B24E2-709F-4435-9B51-C7B8D6BE0D4F}" type="pres">
      <dgm:prSet presAssocID="{92389182-78CA-4784-A39E-568FC4BAE013}" presName="FiveConn_2-3" presStyleLbl="fgAccFollowNode1" presStyleIdx="1" presStyleCnt="4">
        <dgm:presLayoutVars>
          <dgm:bulletEnabled val="1"/>
        </dgm:presLayoutVars>
      </dgm:prSet>
      <dgm:spPr/>
    </dgm:pt>
    <dgm:pt modelId="{3F811755-4BF9-4605-AB7A-8F0800F2E7FD}" type="pres">
      <dgm:prSet presAssocID="{92389182-78CA-4784-A39E-568FC4BAE013}" presName="FiveConn_3-4" presStyleLbl="fgAccFollowNode1" presStyleIdx="2" presStyleCnt="4">
        <dgm:presLayoutVars>
          <dgm:bulletEnabled val="1"/>
        </dgm:presLayoutVars>
      </dgm:prSet>
      <dgm:spPr/>
    </dgm:pt>
    <dgm:pt modelId="{A4B50A10-3048-4A1F-80E9-2DE7843FC090}" type="pres">
      <dgm:prSet presAssocID="{92389182-78CA-4784-A39E-568FC4BAE013}" presName="FiveConn_4-5" presStyleLbl="fgAccFollowNode1" presStyleIdx="3" presStyleCnt="4">
        <dgm:presLayoutVars>
          <dgm:bulletEnabled val="1"/>
        </dgm:presLayoutVars>
      </dgm:prSet>
      <dgm:spPr/>
    </dgm:pt>
    <dgm:pt modelId="{922614F2-8A74-4E36-BE26-DD5C2EF2190B}" type="pres">
      <dgm:prSet presAssocID="{92389182-78CA-4784-A39E-568FC4BAE013}" presName="FiveNodes_1_text" presStyleLbl="node1" presStyleIdx="4" presStyleCnt="5">
        <dgm:presLayoutVars>
          <dgm:bulletEnabled val="1"/>
        </dgm:presLayoutVars>
      </dgm:prSet>
      <dgm:spPr/>
    </dgm:pt>
    <dgm:pt modelId="{D39C1786-63BA-4DC0-A628-602C9FBEC74D}" type="pres">
      <dgm:prSet presAssocID="{92389182-78CA-4784-A39E-568FC4BAE013}" presName="FiveNodes_2_text" presStyleLbl="node1" presStyleIdx="4" presStyleCnt="5">
        <dgm:presLayoutVars>
          <dgm:bulletEnabled val="1"/>
        </dgm:presLayoutVars>
      </dgm:prSet>
      <dgm:spPr/>
    </dgm:pt>
    <dgm:pt modelId="{CB8556EA-DDA1-45B2-9C97-DF06A60C2E36}" type="pres">
      <dgm:prSet presAssocID="{92389182-78CA-4784-A39E-568FC4BAE013}" presName="FiveNodes_3_text" presStyleLbl="node1" presStyleIdx="4" presStyleCnt="5">
        <dgm:presLayoutVars>
          <dgm:bulletEnabled val="1"/>
        </dgm:presLayoutVars>
      </dgm:prSet>
      <dgm:spPr/>
    </dgm:pt>
    <dgm:pt modelId="{3E49C07B-5C46-49CE-A610-3CFCE08104B0}" type="pres">
      <dgm:prSet presAssocID="{92389182-78CA-4784-A39E-568FC4BAE013}" presName="FiveNodes_4_text" presStyleLbl="node1" presStyleIdx="4" presStyleCnt="5">
        <dgm:presLayoutVars>
          <dgm:bulletEnabled val="1"/>
        </dgm:presLayoutVars>
      </dgm:prSet>
      <dgm:spPr/>
    </dgm:pt>
    <dgm:pt modelId="{A09FE45C-63C5-484D-8FBA-FBD8FC208EB2}" type="pres">
      <dgm:prSet presAssocID="{92389182-78CA-4784-A39E-568FC4BAE013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F2DB6D06-50E2-4346-B604-443EC46A0080}" srcId="{92389182-78CA-4784-A39E-568FC4BAE013}" destId="{17719BAA-F93F-401B-A63B-D6978E0F8268}" srcOrd="3" destOrd="0" parTransId="{547D15AC-4BDF-4E1F-B180-697F2662FD65}" sibTransId="{AB9B4C2A-58D4-4636-AE38-BB73DBB42D1F}"/>
    <dgm:cxn modelId="{E3649A0B-EFE8-49BF-A3DF-94370DF23486}" srcId="{92389182-78CA-4784-A39E-568FC4BAE013}" destId="{1CD3D742-0D5A-4E63-93EE-730905FF1869}" srcOrd="0" destOrd="0" parTransId="{93F17C35-FA7D-4F72-B459-5A7F04B4E60B}" sibTransId="{5F17ED1F-A7F0-4219-98F8-EEB49539981D}"/>
    <dgm:cxn modelId="{385A8F33-BD8E-4B18-8ED1-2337C7A0D36D}" type="presOf" srcId="{5A49CA3A-186E-42A5-996E-83F12A40F992}" destId="{3F811755-4BF9-4605-AB7A-8F0800F2E7FD}" srcOrd="0" destOrd="0" presId="urn:microsoft.com/office/officeart/2005/8/layout/vProcess5"/>
    <dgm:cxn modelId="{78DE933F-C9FC-407D-8845-D6B623E06CB5}" srcId="{92389182-78CA-4784-A39E-568FC4BAE013}" destId="{DA8AF2F7-37E9-47A4-9FA9-1AFB1BDA0F67}" srcOrd="1" destOrd="0" parTransId="{5C32FD21-3094-4F9A-B732-34F5D7425A02}" sibTransId="{248C2A6E-9647-4C5D-8537-0090F16EACE0}"/>
    <dgm:cxn modelId="{0232B15D-FF0B-4144-8A4B-C84B2A04011C}" type="presOf" srcId="{DA8AF2F7-37E9-47A4-9FA9-1AFB1BDA0F67}" destId="{597F07D2-5293-4FD7-9FB3-037A8B89583C}" srcOrd="0" destOrd="0" presId="urn:microsoft.com/office/officeart/2005/8/layout/vProcess5"/>
    <dgm:cxn modelId="{8E1DF85F-45B7-43B9-936E-435C40D6938F}" type="presOf" srcId="{12DE6F54-73A2-4A1D-A274-66DDF9164421}" destId="{A09FE45C-63C5-484D-8FBA-FBD8FC208EB2}" srcOrd="1" destOrd="0" presId="urn:microsoft.com/office/officeart/2005/8/layout/vProcess5"/>
    <dgm:cxn modelId="{BD4A9841-376E-44EE-AEF1-3A3A6A97673A}" type="presOf" srcId="{1CD3D742-0D5A-4E63-93EE-730905FF1869}" destId="{922614F2-8A74-4E36-BE26-DD5C2EF2190B}" srcOrd="1" destOrd="0" presId="urn:microsoft.com/office/officeart/2005/8/layout/vProcess5"/>
    <dgm:cxn modelId="{BE7EAC62-8462-4F07-9455-8FEC4074C6A4}" type="presOf" srcId="{92389182-78CA-4784-A39E-568FC4BAE013}" destId="{389863D2-5DE7-469B-B39E-3FD502801E15}" srcOrd="0" destOrd="0" presId="urn:microsoft.com/office/officeart/2005/8/layout/vProcess5"/>
    <dgm:cxn modelId="{F8BBBD51-8571-4F40-8C41-2BF9A4D7F43B}" type="presOf" srcId="{248C2A6E-9647-4C5D-8537-0090F16EACE0}" destId="{599B24E2-709F-4435-9B51-C7B8D6BE0D4F}" srcOrd="0" destOrd="0" presId="urn:microsoft.com/office/officeart/2005/8/layout/vProcess5"/>
    <dgm:cxn modelId="{A7631174-1D34-48E0-8C6E-FECBCF826C38}" srcId="{92389182-78CA-4784-A39E-568FC4BAE013}" destId="{12DE6F54-73A2-4A1D-A274-66DDF9164421}" srcOrd="4" destOrd="0" parTransId="{37A0250E-8D78-4A2E-9C17-3B141BFCF6EF}" sibTransId="{62C5892F-663F-449C-98D0-DBD29F1D208B}"/>
    <dgm:cxn modelId="{D575E955-1360-43E3-A85C-BE1BC721A4A8}" type="presOf" srcId="{17719BAA-F93F-401B-A63B-D6978E0F8268}" destId="{CD6AF5B0-7CCF-4C2A-910C-B0685276D3C3}" srcOrd="0" destOrd="0" presId="urn:microsoft.com/office/officeart/2005/8/layout/vProcess5"/>
    <dgm:cxn modelId="{2BB27F7E-8163-4626-A100-6A9FDABB0465}" type="presOf" srcId="{31299635-EB18-486F-8C50-FF1978A2DC6C}" destId="{6A77AF31-571E-489D-8680-4DFE10182859}" srcOrd="0" destOrd="0" presId="urn:microsoft.com/office/officeart/2005/8/layout/vProcess5"/>
    <dgm:cxn modelId="{941F4591-82F3-4B59-9FCC-64B7E7F76DEF}" type="presOf" srcId="{31299635-EB18-486F-8C50-FF1978A2DC6C}" destId="{CB8556EA-DDA1-45B2-9C97-DF06A60C2E36}" srcOrd="1" destOrd="0" presId="urn:microsoft.com/office/officeart/2005/8/layout/vProcess5"/>
    <dgm:cxn modelId="{C2776299-8D70-4F12-B0AD-1250414BCE19}" type="presOf" srcId="{AB9B4C2A-58D4-4636-AE38-BB73DBB42D1F}" destId="{A4B50A10-3048-4A1F-80E9-2DE7843FC090}" srcOrd="0" destOrd="0" presId="urn:microsoft.com/office/officeart/2005/8/layout/vProcess5"/>
    <dgm:cxn modelId="{37BF33AD-C52E-4195-8EBE-4699BDBABDD6}" type="presOf" srcId="{17719BAA-F93F-401B-A63B-D6978E0F8268}" destId="{3E49C07B-5C46-49CE-A610-3CFCE08104B0}" srcOrd="1" destOrd="0" presId="urn:microsoft.com/office/officeart/2005/8/layout/vProcess5"/>
    <dgm:cxn modelId="{75EDF8B1-4355-4CB2-AEAA-C850B27EE88F}" srcId="{92389182-78CA-4784-A39E-568FC4BAE013}" destId="{31299635-EB18-486F-8C50-FF1978A2DC6C}" srcOrd="2" destOrd="0" parTransId="{D7D6E2DE-10FE-4EB5-9493-44142718E13C}" sibTransId="{5A49CA3A-186E-42A5-996E-83F12A40F992}"/>
    <dgm:cxn modelId="{D9E39EBA-F232-4A16-B1FA-066B7C9AD9C5}" type="presOf" srcId="{12DE6F54-73A2-4A1D-A274-66DDF9164421}" destId="{E25ECBCF-D82F-4D15-AFF3-887232FD233E}" srcOrd="0" destOrd="0" presId="urn:microsoft.com/office/officeart/2005/8/layout/vProcess5"/>
    <dgm:cxn modelId="{E7918CF1-B639-4125-B697-6BF2742E7569}" type="presOf" srcId="{DA8AF2F7-37E9-47A4-9FA9-1AFB1BDA0F67}" destId="{D39C1786-63BA-4DC0-A628-602C9FBEC74D}" srcOrd="1" destOrd="0" presId="urn:microsoft.com/office/officeart/2005/8/layout/vProcess5"/>
    <dgm:cxn modelId="{F88DC9F6-2ADD-4B69-A5F9-98BF23A3A440}" type="presOf" srcId="{1CD3D742-0D5A-4E63-93EE-730905FF1869}" destId="{62B8D435-CC5F-4A1F-9C29-3F300DA0DEC3}" srcOrd="0" destOrd="0" presId="urn:microsoft.com/office/officeart/2005/8/layout/vProcess5"/>
    <dgm:cxn modelId="{862C35FC-C8A5-44F3-A8A1-6EDFF843D0B8}" type="presOf" srcId="{5F17ED1F-A7F0-4219-98F8-EEB49539981D}" destId="{70287F65-23EF-4497-A431-A3127952AA2C}" srcOrd="0" destOrd="0" presId="urn:microsoft.com/office/officeart/2005/8/layout/vProcess5"/>
    <dgm:cxn modelId="{B584897B-9B53-4666-801E-ECD9B61A8D62}" type="presParOf" srcId="{389863D2-5DE7-469B-B39E-3FD502801E15}" destId="{71D169A3-2574-4ADD-A3FA-38B1C1B50EBF}" srcOrd="0" destOrd="0" presId="urn:microsoft.com/office/officeart/2005/8/layout/vProcess5"/>
    <dgm:cxn modelId="{C787450D-97C4-4F66-80E4-C8CF3BF93C08}" type="presParOf" srcId="{389863D2-5DE7-469B-B39E-3FD502801E15}" destId="{62B8D435-CC5F-4A1F-9C29-3F300DA0DEC3}" srcOrd="1" destOrd="0" presId="urn:microsoft.com/office/officeart/2005/8/layout/vProcess5"/>
    <dgm:cxn modelId="{F4133F7C-D5E9-42C0-9F7F-9FC69AD5A747}" type="presParOf" srcId="{389863D2-5DE7-469B-B39E-3FD502801E15}" destId="{597F07D2-5293-4FD7-9FB3-037A8B89583C}" srcOrd="2" destOrd="0" presId="urn:microsoft.com/office/officeart/2005/8/layout/vProcess5"/>
    <dgm:cxn modelId="{EEC8A76D-1924-46CA-B995-1712F64BF488}" type="presParOf" srcId="{389863D2-5DE7-469B-B39E-3FD502801E15}" destId="{6A77AF31-571E-489D-8680-4DFE10182859}" srcOrd="3" destOrd="0" presId="urn:microsoft.com/office/officeart/2005/8/layout/vProcess5"/>
    <dgm:cxn modelId="{8F3D9E90-F326-4DDB-BD21-85726883F048}" type="presParOf" srcId="{389863D2-5DE7-469B-B39E-3FD502801E15}" destId="{CD6AF5B0-7CCF-4C2A-910C-B0685276D3C3}" srcOrd="4" destOrd="0" presId="urn:microsoft.com/office/officeart/2005/8/layout/vProcess5"/>
    <dgm:cxn modelId="{0567883D-91D4-4656-B569-D10966A5BA3C}" type="presParOf" srcId="{389863D2-5DE7-469B-B39E-3FD502801E15}" destId="{E25ECBCF-D82F-4D15-AFF3-887232FD233E}" srcOrd="5" destOrd="0" presId="urn:microsoft.com/office/officeart/2005/8/layout/vProcess5"/>
    <dgm:cxn modelId="{B8CB6DA5-F10D-44B9-BE2C-BA3AF7375456}" type="presParOf" srcId="{389863D2-5DE7-469B-B39E-3FD502801E15}" destId="{70287F65-23EF-4497-A431-A3127952AA2C}" srcOrd="6" destOrd="0" presId="urn:microsoft.com/office/officeart/2005/8/layout/vProcess5"/>
    <dgm:cxn modelId="{58C56260-0C9B-4026-B9C2-6526550FEC74}" type="presParOf" srcId="{389863D2-5DE7-469B-B39E-3FD502801E15}" destId="{599B24E2-709F-4435-9B51-C7B8D6BE0D4F}" srcOrd="7" destOrd="0" presId="urn:microsoft.com/office/officeart/2005/8/layout/vProcess5"/>
    <dgm:cxn modelId="{FA805466-168B-4208-A8B1-430CAE5E2A3C}" type="presParOf" srcId="{389863D2-5DE7-469B-B39E-3FD502801E15}" destId="{3F811755-4BF9-4605-AB7A-8F0800F2E7FD}" srcOrd="8" destOrd="0" presId="urn:microsoft.com/office/officeart/2005/8/layout/vProcess5"/>
    <dgm:cxn modelId="{3E425217-D132-46D6-B979-A07AC0831C1D}" type="presParOf" srcId="{389863D2-5DE7-469B-B39E-3FD502801E15}" destId="{A4B50A10-3048-4A1F-80E9-2DE7843FC090}" srcOrd="9" destOrd="0" presId="urn:microsoft.com/office/officeart/2005/8/layout/vProcess5"/>
    <dgm:cxn modelId="{5B200069-3511-486D-873B-5225295650E3}" type="presParOf" srcId="{389863D2-5DE7-469B-B39E-3FD502801E15}" destId="{922614F2-8A74-4E36-BE26-DD5C2EF2190B}" srcOrd="10" destOrd="0" presId="urn:microsoft.com/office/officeart/2005/8/layout/vProcess5"/>
    <dgm:cxn modelId="{F55D4627-E4DC-4990-B635-5C1397FAFD66}" type="presParOf" srcId="{389863D2-5DE7-469B-B39E-3FD502801E15}" destId="{D39C1786-63BA-4DC0-A628-602C9FBEC74D}" srcOrd="11" destOrd="0" presId="urn:microsoft.com/office/officeart/2005/8/layout/vProcess5"/>
    <dgm:cxn modelId="{8AAD3F11-D35E-4550-B487-265E9F80DC3F}" type="presParOf" srcId="{389863D2-5DE7-469B-B39E-3FD502801E15}" destId="{CB8556EA-DDA1-45B2-9C97-DF06A60C2E36}" srcOrd="12" destOrd="0" presId="urn:microsoft.com/office/officeart/2005/8/layout/vProcess5"/>
    <dgm:cxn modelId="{3131F6B4-C730-4B7B-B243-F9B87AFD818D}" type="presParOf" srcId="{389863D2-5DE7-469B-B39E-3FD502801E15}" destId="{3E49C07B-5C46-49CE-A610-3CFCE08104B0}" srcOrd="13" destOrd="0" presId="urn:microsoft.com/office/officeart/2005/8/layout/vProcess5"/>
    <dgm:cxn modelId="{B6E913EE-D482-4D0C-97CB-6315AF823697}" type="presParOf" srcId="{389863D2-5DE7-469B-B39E-3FD502801E15}" destId="{A09FE45C-63C5-484D-8FBA-FBD8FC208EB2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918C9F3-6FC9-4A6E-B068-31EEF7E7A821}" type="doc">
      <dgm:prSet loTypeId="urn:microsoft.com/office/officeart/2018/2/layout/IconCircleList" loCatId="icon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6C22FCFB-9185-45C7-9562-B8FE1A64732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Apprenticeships and NHS training schemes</a:t>
          </a:r>
          <a:endParaRPr lang="en-US"/>
        </a:p>
      </dgm:t>
    </dgm:pt>
    <dgm:pt modelId="{DFAB6A10-A1BE-40DC-85AA-91655EC079EC}" type="parTrans" cxnId="{CAF7CD97-DE51-46F2-933A-65CD92DC61FB}">
      <dgm:prSet/>
      <dgm:spPr/>
      <dgm:t>
        <a:bodyPr/>
        <a:lstStyle/>
        <a:p>
          <a:endParaRPr lang="en-US"/>
        </a:p>
      </dgm:t>
    </dgm:pt>
    <dgm:pt modelId="{5D7C7894-CF7E-4B93-8DBD-0FA82507FA9A}" type="sibTrans" cxnId="{CAF7CD97-DE51-46F2-933A-65CD92DC61F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945FDC6-5D78-499D-A4C9-93445978E2B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Mentorship from experienced professionals</a:t>
          </a:r>
          <a:endParaRPr lang="en-US"/>
        </a:p>
      </dgm:t>
    </dgm:pt>
    <dgm:pt modelId="{6CD63318-3CD9-476F-8F5A-E41A82E86E10}" type="parTrans" cxnId="{C16A99B4-58D5-4205-B7FB-4938DD5482B4}">
      <dgm:prSet/>
      <dgm:spPr/>
      <dgm:t>
        <a:bodyPr/>
        <a:lstStyle/>
        <a:p>
          <a:endParaRPr lang="en-US"/>
        </a:p>
      </dgm:t>
    </dgm:pt>
    <dgm:pt modelId="{6635A0F0-124E-4E67-8B5B-687E099EAC7A}" type="sibTrans" cxnId="{C16A99B4-58D5-4205-B7FB-4938DD5482B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EFA89BC-DA75-4C5F-B363-DEAB5155C5A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Access to CPD courses and webinars</a:t>
          </a:r>
          <a:endParaRPr lang="en-US"/>
        </a:p>
      </dgm:t>
    </dgm:pt>
    <dgm:pt modelId="{AD8FB70C-C72B-4236-9583-1F94E35FF88A}" type="parTrans" cxnId="{39B71BC1-F1AB-4EAD-87E2-7CD051FA13D8}">
      <dgm:prSet/>
      <dgm:spPr/>
      <dgm:t>
        <a:bodyPr/>
        <a:lstStyle/>
        <a:p>
          <a:endParaRPr lang="en-US"/>
        </a:p>
      </dgm:t>
    </dgm:pt>
    <dgm:pt modelId="{D5F9BF5D-DDC1-4B57-AEDE-7236C7EDB4B1}" type="sibTrans" cxnId="{39B71BC1-F1AB-4EAD-87E2-7CD051FA13D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FAEB157-D359-4846-80B5-2537B9CC16C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Growing demand for care professionals</a:t>
          </a:r>
          <a:endParaRPr lang="en-US"/>
        </a:p>
      </dgm:t>
    </dgm:pt>
    <dgm:pt modelId="{D7CA4DDB-DD1D-4E2F-B303-4A17A1F3A5E7}" type="parTrans" cxnId="{3B201186-4A14-4134-A6C4-C57E1BD1C14B}">
      <dgm:prSet/>
      <dgm:spPr/>
      <dgm:t>
        <a:bodyPr/>
        <a:lstStyle/>
        <a:p>
          <a:endParaRPr lang="en-US"/>
        </a:p>
      </dgm:t>
    </dgm:pt>
    <dgm:pt modelId="{9C5D092E-9804-4737-BCDC-2331BA4E5422}" type="sibTrans" cxnId="{3B201186-4A14-4134-A6C4-C57E1BD1C14B}">
      <dgm:prSet/>
      <dgm:spPr/>
      <dgm:t>
        <a:bodyPr/>
        <a:lstStyle/>
        <a:p>
          <a:endParaRPr lang="en-US"/>
        </a:p>
      </dgm:t>
    </dgm:pt>
    <dgm:pt modelId="{F092B4B9-81C9-47FC-92A5-9A519080B732}" type="pres">
      <dgm:prSet presAssocID="{0918C9F3-6FC9-4A6E-B068-31EEF7E7A821}" presName="root" presStyleCnt="0">
        <dgm:presLayoutVars>
          <dgm:dir/>
          <dgm:resizeHandles val="exact"/>
        </dgm:presLayoutVars>
      </dgm:prSet>
      <dgm:spPr/>
    </dgm:pt>
    <dgm:pt modelId="{5F3DCA63-B386-49D7-AB5E-1F801B9955BA}" type="pres">
      <dgm:prSet presAssocID="{0918C9F3-6FC9-4A6E-B068-31EEF7E7A821}" presName="container" presStyleCnt="0">
        <dgm:presLayoutVars>
          <dgm:dir/>
          <dgm:resizeHandles val="exact"/>
        </dgm:presLayoutVars>
      </dgm:prSet>
      <dgm:spPr/>
    </dgm:pt>
    <dgm:pt modelId="{01127A53-1E46-40AE-9639-1F963BA51095}" type="pres">
      <dgm:prSet presAssocID="{6C22FCFB-9185-45C7-9562-B8FE1A647329}" presName="compNode" presStyleCnt="0"/>
      <dgm:spPr/>
    </dgm:pt>
    <dgm:pt modelId="{2210B41C-72D8-4C44-B63D-9BD76FF858E4}" type="pres">
      <dgm:prSet presAssocID="{6C22FCFB-9185-45C7-9562-B8FE1A647329}" presName="iconBgRect" presStyleLbl="bgShp" presStyleIdx="0" presStyleCnt="4"/>
      <dgm:spPr/>
    </dgm:pt>
    <dgm:pt modelId="{0C1863BB-316F-4C25-B151-4BA61A5578B0}" type="pres">
      <dgm:prSet presAssocID="{6C22FCFB-9185-45C7-9562-B8FE1A64732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60E0A8A7-B898-4ED5-A10C-62A78C33E00C}" type="pres">
      <dgm:prSet presAssocID="{6C22FCFB-9185-45C7-9562-B8FE1A647329}" presName="spaceRect" presStyleCnt="0"/>
      <dgm:spPr/>
    </dgm:pt>
    <dgm:pt modelId="{FFA2A631-1AF6-4FB9-9135-8F5739324315}" type="pres">
      <dgm:prSet presAssocID="{6C22FCFB-9185-45C7-9562-B8FE1A647329}" presName="textRect" presStyleLbl="revTx" presStyleIdx="0" presStyleCnt="4">
        <dgm:presLayoutVars>
          <dgm:chMax val="1"/>
          <dgm:chPref val="1"/>
        </dgm:presLayoutVars>
      </dgm:prSet>
      <dgm:spPr/>
    </dgm:pt>
    <dgm:pt modelId="{429CD31E-2007-4816-9981-66B28971CAC3}" type="pres">
      <dgm:prSet presAssocID="{5D7C7894-CF7E-4B93-8DBD-0FA82507FA9A}" presName="sibTrans" presStyleLbl="sibTrans2D1" presStyleIdx="0" presStyleCnt="0"/>
      <dgm:spPr/>
    </dgm:pt>
    <dgm:pt modelId="{940BEA94-C090-499C-8118-174D422F2431}" type="pres">
      <dgm:prSet presAssocID="{5945FDC6-5D78-499D-A4C9-93445978E2BC}" presName="compNode" presStyleCnt="0"/>
      <dgm:spPr/>
    </dgm:pt>
    <dgm:pt modelId="{C86E9C04-9184-41B4-97E9-4A1DF8E0A973}" type="pres">
      <dgm:prSet presAssocID="{5945FDC6-5D78-499D-A4C9-93445978E2BC}" presName="iconBgRect" presStyleLbl="bgShp" presStyleIdx="1" presStyleCnt="4"/>
      <dgm:spPr/>
    </dgm:pt>
    <dgm:pt modelId="{5AF0CBA2-09C3-49BE-94BC-689EB197F730}" type="pres">
      <dgm:prSet presAssocID="{5945FDC6-5D78-499D-A4C9-93445978E2B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101C7CA1-AE0C-4B55-8746-1850745D0997}" type="pres">
      <dgm:prSet presAssocID="{5945FDC6-5D78-499D-A4C9-93445978E2BC}" presName="spaceRect" presStyleCnt="0"/>
      <dgm:spPr/>
    </dgm:pt>
    <dgm:pt modelId="{63F0D663-B24D-4729-8B77-DD7390FCB85B}" type="pres">
      <dgm:prSet presAssocID="{5945FDC6-5D78-499D-A4C9-93445978E2BC}" presName="textRect" presStyleLbl="revTx" presStyleIdx="1" presStyleCnt="4">
        <dgm:presLayoutVars>
          <dgm:chMax val="1"/>
          <dgm:chPref val="1"/>
        </dgm:presLayoutVars>
      </dgm:prSet>
      <dgm:spPr/>
    </dgm:pt>
    <dgm:pt modelId="{D561EC99-DE32-496D-848F-3160B1890A1D}" type="pres">
      <dgm:prSet presAssocID="{6635A0F0-124E-4E67-8B5B-687E099EAC7A}" presName="sibTrans" presStyleLbl="sibTrans2D1" presStyleIdx="0" presStyleCnt="0"/>
      <dgm:spPr/>
    </dgm:pt>
    <dgm:pt modelId="{43BF69D3-53AB-4F85-9C41-7FA8D227DF0C}" type="pres">
      <dgm:prSet presAssocID="{8EFA89BC-DA75-4C5F-B363-DEAB5155C5AD}" presName="compNode" presStyleCnt="0"/>
      <dgm:spPr/>
    </dgm:pt>
    <dgm:pt modelId="{115EF621-83AC-4DEB-B00F-6D384F4C1005}" type="pres">
      <dgm:prSet presAssocID="{8EFA89BC-DA75-4C5F-B363-DEAB5155C5AD}" presName="iconBgRect" presStyleLbl="bgShp" presStyleIdx="2" presStyleCnt="4"/>
      <dgm:spPr/>
    </dgm:pt>
    <dgm:pt modelId="{B04CCD68-7805-43E8-B77D-BD30FD2DA20B}" type="pres">
      <dgm:prSet presAssocID="{8EFA89BC-DA75-4C5F-B363-DEAB5155C5A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0EA940DA-3095-4F91-B57F-E3B20BF36E33}" type="pres">
      <dgm:prSet presAssocID="{8EFA89BC-DA75-4C5F-B363-DEAB5155C5AD}" presName="spaceRect" presStyleCnt="0"/>
      <dgm:spPr/>
    </dgm:pt>
    <dgm:pt modelId="{3BB3E8BD-2D8C-4531-BF16-0000D746F7AB}" type="pres">
      <dgm:prSet presAssocID="{8EFA89BC-DA75-4C5F-B363-DEAB5155C5AD}" presName="textRect" presStyleLbl="revTx" presStyleIdx="2" presStyleCnt="4">
        <dgm:presLayoutVars>
          <dgm:chMax val="1"/>
          <dgm:chPref val="1"/>
        </dgm:presLayoutVars>
      </dgm:prSet>
      <dgm:spPr/>
    </dgm:pt>
    <dgm:pt modelId="{D7BB4C20-F3BA-4696-ACEA-A11E1E5AF848}" type="pres">
      <dgm:prSet presAssocID="{D5F9BF5D-DDC1-4B57-AEDE-7236C7EDB4B1}" presName="sibTrans" presStyleLbl="sibTrans2D1" presStyleIdx="0" presStyleCnt="0"/>
      <dgm:spPr/>
    </dgm:pt>
    <dgm:pt modelId="{D2DE456F-65DB-4609-9C4A-2D0C62907FFA}" type="pres">
      <dgm:prSet presAssocID="{6FAEB157-D359-4846-80B5-2537B9CC16CE}" presName="compNode" presStyleCnt="0"/>
      <dgm:spPr/>
    </dgm:pt>
    <dgm:pt modelId="{131A1A5C-1977-4A22-B37F-79E692F4AC18}" type="pres">
      <dgm:prSet presAssocID="{6FAEB157-D359-4846-80B5-2537B9CC16CE}" presName="iconBgRect" presStyleLbl="bgShp" presStyleIdx="3" presStyleCnt="4"/>
      <dgm:spPr/>
    </dgm:pt>
    <dgm:pt modelId="{F2CC5389-BB77-4474-B84C-6D4AF419C735}" type="pres">
      <dgm:prSet presAssocID="{6FAEB157-D359-4846-80B5-2537B9CC16C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00948379-5367-441E-A221-88240A3E36C7}" type="pres">
      <dgm:prSet presAssocID="{6FAEB157-D359-4846-80B5-2537B9CC16CE}" presName="spaceRect" presStyleCnt="0"/>
      <dgm:spPr/>
    </dgm:pt>
    <dgm:pt modelId="{7608C565-BC89-414B-AEA5-D2B59AADE068}" type="pres">
      <dgm:prSet presAssocID="{6FAEB157-D359-4846-80B5-2537B9CC16CE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496D450B-ED43-42D2-81B8-65371B284984}" type="presOf" srcId="{5945FDC6-5D78-499D-A4C9-93445978E2BC}" destId="{63F0D663-B24D-4729-8B77-DD7390FCB85B}" srcOrd="0" destOrd="0" presId="urn:microsoft.com/office/officeart/2018/2/layout/IconCircleList"/>
    <dgm:cxn modelId="{65541016-6DAC-406D-B846-E847DEFCB371}" type="presOf" srcId="{D5F9BF5D-DDC1-4B57-AEDE-7236C7EDB4B1}" destId="{D7BB4C20-F3BA-4696-ACEA-A11E1E5AF848}" srcOrd="0" destOrd="0" presId="urn:microsoft.com/office/officeart/2018/2/layout/IconCircleList"/>
    <dgm:cxn modelId="{BCD71F35-B7EB-49F1-AF6A-4F7613A049EF}" type="presOf" srcId="{6C22FCFB-9185-45C7-9562-B8FE1A647329}" destId="{FFA2A631-1AF6-4FB9-9135-8F5739324315}" srcOrd="0" destOrd="0" presId="urn:microsoft.com/office/officeart/2018/2/layout/IconCircleList"/>
    <dgm:cxn modelId="{30D3486C-5F22-4B0C-A46D-49F4D8F0D074}" type="presOf" srcId="{5D7C7894-CF7E-4B93-8DBD-0FA82507FA9A}" destId="{429CD31E-2007-4816-9981-66B28971CAC3}" srcOrd="0" destOrd="0" presId="urn:microsoft.com/office/officeart/2018/2/layout/IconCircleList"/>
    <dgm:cxn modelId="{36A83F75-6DAE-49C5-B024-A8964F204F52}" type="presOf" srcId="{6635A0F0-124E-4E67-8B5B-687E099EAC7A}" destId="{D561EC99-DE32-496D-848F-3160B1890A1D}" srcOrd="0" destOrd="0" presId="urn:microsoft.com/office/officeart/2018/2/layout/IconCircleList"/>
    <dgm:cxn modelId="{3B201186-4A14-4134-A6C4-C57E1BD1C14B}" srcId="{0918C9F3-6FC9-4A6E-B068-31EEF7E7A821}" destId="{6FAEB157-D359-4846-80B5-2537B9CC16CE}" srcOrd="3" destOrd="0" parTransId="{D7CA4DDB-DD1D-4E2F-B303-4A17A1F3A5E7}" sibTransId="{9C5D092E-9804-4737-BCDC-2331BA4E5422}"/>
    <dgm:cxn modelId="{8D3FDC8C-7EF9-408E-996D-3ABB23CDACE4}" type="presOf" srcId="{8EFA89BC-DA75-4C5F-B363-DEAB5155C5AD}" destId="{3BB3E8BD-2D8C-4531-BF16-0000D746F7AB}" srcOrd="0" destOrd="0" presId="urn:microsoft.com/office/officeart/2018/2/layout/IconCircleList"/>
    <dgm:cxn modelId="{CAF7CD97-DE51-46F2-933A-65CD92DC61FB}" srcId="{0918C9F3-6FC9-4A6E-B068-31EEF7E7A821}" destId="{6C22FCFB-9185-45C7-9562-B8FE1A647329}" srcOrd="0" destOrd="0" parTransId="{DFAB6A10-A1BE-40DC-85AA-91655EC079EC}" sibTransId="{5D7C7894-CF7E-4B93-8DBD-0FA82507FA9A}"/>
    <dgm:cxn modelId="{C16A99B4-58D5-4205-B7FB-4938DD5482B4}" srcId="{0918C9F3-6FC9-4A6E-B068-31EEF7E7A821}" destId="{5945FDC6-5D78-499D-A4C9-93445978E2BC}" srcOrd="1" destOrd="0" parTransId="{6CD63318-3CD9-476F-8F5A-E41A82E86E10}" sibTransId="{6635A0F0-124E-4E67-8B5B-687E099EAC7A}"/>
    <dgm:cxn modelId="{39B71BC1-F1AB-4EAD-87E2-7CD051FA13D8}" srcId="{0918C9F3-6FC9-4A6E-B068-31EEF7E7A821}" destId="{8EFA89BC-DA75-4C5F-B363-DEAB5155C5AD}" srcOrd="2" destOrd="0" parTransId="{AD8FB70C-C72B-4236-9583-1F94E35FF88A}" sibTransId="{D5F9BF5D-DDC1-4B57-AEDE-7236C7EDB4B1}"/>
    <dgm:cxn modelId="{F59A51DC-3F0E-4751-A9DA-B043D9D3384F}" type="presOf" srcId="{0918C9F3-6FC9-4A6E-B068-31EEF7E7A821}" destId="{F092B4B9-81C9-47FC-92A5-9A519080B732}" srcOrd="0" destOrd="0" presId="urn:microsoft.com/office/officeart/2018/2/layout/IconCircleList"/>
    <dgm:cxn modelId="{F7CFBEDE-D639-49DA-9F2E-900BE12DEA03}" type="presOf" srcId="{6FAEB157-D359-4846-80B5-2537B9CC16CE}" destId="{7608C565-BC89-414B-AEA5-D2B59AADE068}" srcOrd="0" destOrd="0" presId="urn:microsoft.com/office/officeart/2018/2/layout/IconCircleList"/>
    <dgm:cxn modelId="{8DE25629-29ED-4710-B49E-91C75F325E5C}" type="presParOf" srcId="{F092B4B9-81C9-47FC-92A5-9A519080B732}" destId="{5F3DCA63-B386-49D7-AB5E-1F801B9955BA}" srcOrd="0" destOrd="0" presId="urn:microsoft.com/office/officeart/2018/2/layout/IconCircleList"/>
    <dgm:cxn modelId="{E4308284-A945-4FB1-9DCE-8EAC402877AB}" type="presParOf" srcId="{5F3DCA63-B386-49D7-AB5E-1F801B9955BA}" destId="{01127A53-1E46-40AE-9639-1F963BA51095}" srcOrd="0" destOrd="0" presId="urn:microsoft.com/office/officeart/2018/2/layout/IconCircleList"/>
    <dgm:cxn modelId="{8F73BBB5-868B-4CDA-82B9-FBED51B5446E}" type="presParOf" srcId="{01127A53-1E46-40AE-9639-1F963BA51095}" destId="{2210B41C-72D8-4C44-B63D-9BD76FF858E4}" srcOrd="0" destOrd="0" presId="urn:microsoft.com/office/officeart/2018/2/layout/IconCircleList"/>
    <dgm:cxn modelId="{A5E94565-CA9D-4C85-AB6B-00E31527891E}" type="presParOf" srcId="{01127A53-1E46-40AE-9639-1F963BA51095}" destId="{0C1863BB-316F-4C25-B151-4BA61A5578B0}" srcOrd="1" destOrd="0" presId="urn:microsoft.com/office/officeart/2018/2/layout/IconCircleList"/>
    <dgm:cxn modelId="{64868C7D-9235-453A-932A-EE79BCF02040}" type="presParOf" srcId="{01127A53-1E46-40AE-9639-1F963BA51095}" destId="{60E0A8A7-B898-4ED5-A10C-62A78C33E00C}" srcOrd="2" destOrd="0" presId="urn:microsoft.com/office/officeart/2018/2/layout/IconCircleList"/>
    <dgm:cxn modelId="{7B6F5BB8-107E-43FF-BB5C-A43BAA29EBDF}" type="presParOf" srcId="{01127A53-1E46-40AE-9639-1F963BA51095}" destId="{FFA2A631-1AF6-4FB9-9135-8F5739324315}" srcOrd="3" destOrd="0" presId="urn:microsoft.com/office/officeart/2018/2/layout/IconCircleList"/>
    <dgm:cxn modelId="{30475409-98FA-42EF-AF5C-24CE6C68E15D}" type="presParOf" srcId="{5F3DCA63-B386-49D7-AB5E-1F801B9955BA}" destId="{429CD31E-2007-4816-9981-66B28971CAC3}" srcOrd="1" destOrd="0" presId="urn:microsoft.com/office/officeart/2018/2/layout/IconCircleList"/>
    <dgm:cxn modelId="{126D5ED4-A087-460E-9134-A4B35C025131}" type="presParOf" srcId="{5F3DCA63-B386-49D7-AB5E-1F801B9955BA}" destId="{940BEA94-C090-499C-8118-174D422F2431}" srcOrd="2" destOrd="0" presId="urn:microsoft.com/office/officeart/2018/2/layout/IconCircleList"/>
    <dgm:cxn modelId="{210A154C-538F-4AF0-A3EF-F108EB10A473}" type="presParOf" srcId="{940BEA94-C090-499C-8118-174D422F2431}" destId="{C86E9C04-9184-41B4-97E9-4A1DF8E0A973}" srcOrd="0" destOrd="0" presId="urn:microsoft.com/office/officeart/2018/2/layout/IconCircleList"/>
    <dgm:cxn modelId="{18121A50-F8C1-4EE7-A6CD-E522A53B6243}" type="presParOf" srcId="{940BEA94-C090-499C-8118-174D422F2431}" destId="{5AF0CBA2-09C3-49BE-94BC-689EB197F730}" srcOrd="1" destOrd="0" presId="urn:microsoft.com/office/officeart/2018/2/layout/IconCircleList"/>
    <dgm:cxn modelId="{14F59EA8-4DAD-4E90-AF23-4CAF2DA4CADF}" type="presParOf" srcId="{940BEA94-C090-499C-8118-174D422F2431}" destId="{101C7CA1-AE0C-4B55-8746-1850745D0997}" srcOrd="2" destOrd="0" presId="urn:microsoft.com/office/officeart/2018/2/layout/IconCircleList"/>
    <dgm:cxn modelId="{FFD69AB3-9683-46D1-8932-0C58C2C7470A}" type="presParOf" srcId="{940BEA94-C090-499C-8118-174D422F2431}" destId="{63F0D663-B24D-4729-8B77-DD7390FCB85B}" srcOrd="3" destOrd="0" presId="urn:microsoft.com/office/officeart/2018/2/layout/IconCircleList"/>
    <dgm:cxn modelId="{9779D3E4-0C95-4F58-94BC-18585F2E059C}" type="presParOf" srcId="{5F3DCA63-B386-49D7-AB5E-1F801B9955BA}" destId="{D561EC99-DE32-496D-848F-3160B1890A1D}" srcOrd="3" destOrd="0" presId="urn:microsoft.com/office/officeart/2018/2/layout/IconCircleList"/>
    <dgm:cxn modelId="{F889CB36-9466-4A55-AA10-7E760F262F08}" type="presParOf" srcId="{5F3DCA63-B386-49D7-AB5E-1F801B9955BA}" destId="{43BF69D3-53AB-4F85-9C41-7FA8D227DF0C}" srcOrd="4" destOrd="0" presId="urn:microsoft.com/office/officeart/2018/2/layout/IconCircleList"/>
    <dgm:cxn modelId="{4EF8B041-4E21-446A-B2F5-AE63074A780B}" type="presParOf" srcId="{43BF69D3-53AB-4F85-9C41-7FA8D227DF0C}" destId="{115EF621-83AC-4DEB-B00F-6D384F4C1005}" srcOrd="0" destOrd="0" presId="urn:microsoft.com/office/officeart/2018/2/layout/IconCircleList"/>
    <dgm:cxn modelId="{0F77E544-3E64-4E6F-8BFE-90B3BB09817A}" type="presParOf" srcId="{43BF69D3-53AB-4F85-9C41-7FA8D227DF0C}" destId="{B04CCD68-7805-43E8-B77D-BD30FD2DA20B}" srcOrd="1" destOrd="0" presId="urn:microsoft.com/office/officeart/2018/2/layout/IconCircleList"/>
    <dgm:cxn modelId="{B257536B-AC7C-41DC-B9F9-372DF7692C1E}" type="presParOf" srcId="{43BF69D3-53AB-4F85-9C41-7FA8D227DF0C}" destId="{0EA940DA-3095-4F91-B57F-E3B20BF36E33}" srcOrd="2" destOrd="0" presId="urn:microsoft.com/office/officeart/2018/2/layout/IconCircleList"/>
    <dgm:cxn modelId="{FE055D81-C68B-45BD-8296-F69B36554C1D}" type="presParOf" srcId="{43BF69D3-53AB-4F85-9C41-7FA8D227DF0C}" destId="{3BB3E8BD-2D8C-4531-BF16-0000D746F7AB}" srcOrd="3" destOrd="0" presId="urn:microsoft.com/office/officeart/2018/2/layout/IconCircleList"/>
    <dgm:cxn modelId="{35F8A151-DD80-409E-BA03-3E9BD2A09835}" type="presParOf" srcId="{5F3DCA63-B386-49D7-AB5E-1F801B9955BA}" destId="{D7BB4C20-F3BA-4696-ACEA-A11E1E5AF848}" srcOrd="5" destOrd="0" presId="urn:microsoft.com/office/officeart/2018/2/layout/IconCircleList"/>
    <dgm:cxn modelId="{31E2BE21-F94B-46BA-B2EC-019E3C1492FD}" type="presParOf" srcId="{5F3DCA63-B386-49D7-AB5E-1F801B9955BA}" destId="{D2DE456F-65DB-4609-9C4A-2D0C62907FFA}" srcOrd="6" destOrd="0" presId="urn:microsoft.com/office/officeart/2018/2/layout/IconCircleList"/>
    <dgm:cxn modelId="{DBC0F77C-507B-4011-B8BF-A3F39774B319}" type="presParOf" srcId="{D2DE456F-65DB-4609-9C4A-2D0C62907FFA}" destId="{131A1A5C-1977-4A22-B37F-79E692F4AC18}" srcOrd="0" destOrd="0" presId="urn:microsoft.com/office/officeart/2018/2/layout/IconCircleList"/>
    <dgm:cxn modelId="{E43C9267-61CD-48A2-943B-B220F499895E}" type="presParOf" srcId="{D2DE456F-65DB-4609-9C4A-2D0C62907FFA}" destId="{F2CC5389-BB77-4474-B84C-6D4AF419C735}" srcOrd="1" destOrd="0" presId="urn:microsoft.com/office/officeart/2018/2/layout/IconCircleList"/>
    <dgm:cxn modelId="{DEE8D29A-0A6D-4498-A250-962361D7F469}" type="presParOf" srcId="{D2DE456F-65DB-4609-9C4A-2D0C62907FFA}" destId="{00948379-5367-441E-A221-88240A3E36C7}" srcOrd="2" destOrd="0" presId="urn:microsoft.com/office/officeart/2018/2/layout/IconCircleList"/>
    <dgm:cxn modelId="{7013C185-2154-4F10-8AD1-F212B8B442C6}" type="presParOf" srcId="{D2DE456F-65DB-4609-9C4A-2D0C62907FFA}" destId="{7608C565-BC89-414B-AEA5-D2B59AADE068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F13BDAA-2CE8-4A18-99E8-4C8DD3830579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F23122D7-6D5A-43D1-9715-E34A3EBC56FB}">
      <dgm:prSet/>
      <dgm:spPr/>
      <dgm:t>
        <a:bodyPr/>
        <a:lstStyle/>
        <a:p>
          <a:r>
            <a:rPr lang="en-GB"/>
            <a:t>Puyt, R.W., Lie, F.B. and Wilderom, C.P.M. (2023). The Origins of SWOT Analysis. </a:t>
          </a:r>
          <a:r>
            <a:rPr lang="en-GB" i="1"/>
            <a:t>Long Range Planning</a:t>
          </a:r>
          <a:r>
            <a:rPr lang="en-GB"/>
            <a:t>, 56(3), p.102304. doi:https://doi.org/10.1016/j.lrp.2023.102304</a:t>
          </a:r>
          <a:endParaRPr lang="en-US"/>
        </a:p>
      </dgm:t>
    </dgm:pt>
    <dgm:pt modelId="{2F046A3E-95BC-4802-826B-61F29A290088}" type="parTrans" cxnId="{65C33AB2-5749-41AF-8F0B-10CC42B88812}">
      <dgm:prSet/>
      <dgm:spPr/>
      <dgm:t>
        <a:bodyPr/>
        <a:lstStyle/>
        <a:p>
          <a:endParaRPr lang="en-US"/>
        </a:p>
      </dgm:t>
    </dgm:pt>
    <dgm:pt modelId="{39243EF7-F51E-4261-ADCB-83AB498D544D}" type="sibTrans" cxnId="{65C33AB2-5749-41AF-8F0B-10CC42B88812}">
      <dgm:prSet/>
      <dgm:spPr/>
      <dgm:t>
        <a:bodyPr/>
        <a:lstStyle/>
        <a:p>
          <a:endParaRPr lang="en-US"/>
        </a:p>
      </dgm:t>
    </dgm:pt>
    <dgm:pt modelId="{17B39B05-F293-435C-A558-3B92E2C59311}">
      <dgm:prSet/>
      <dgm:spPr/>
      <dgm:t>
        <a:bodyPr/>
        <a:lstStyle/>
        <a:p>
          <a:r>
            <a:rPr lang="en-GB"/>
            <a:t>S. Ghazinoory, Zadeh, A.E. and A. Memariani (2007). Fuzzy SWOT analysis. </a:t>
          </a:r>
          <a:r>
            <a:rPr lang="en-GB" i="1"/>
            <a:t>Journal of Intelligent &amp; Fuzzy Systems</a:t>
          </a:r>
          <a:r>
            <a:rPr lang="en-GB"/>
            <a:t>, [online] 18(1), pp.99–108. doi:https://doi.org/10.3233/IFS-2007-00334. </a:t>
          </a:r>
          <a:endParaRPr lang="en-US"/>
        </a:p>
      </dgm:t>
    </dgm:pt>
    <dgm:pt modelId="{DA17D136-00C6-424F-A8D5-5B48A12272CB}" type="parTrans" cxnId="{AD7762CC-F0F1-4844-B22D-2B6EB409AB96}">
      <dgm:prSet/>
      <dgm:spPr/>
      <dgm:t>
        <a:bodyPr/>
        <a:lstStyle/>
        <a:p>
          <a:endParaRPr lang="en-US"/>
        </a:p>
      </dgm:t>
    </dgm:pt>
    <dgm:pt modelId="{7D6C419E-1AB7-4944-8224-282F70FE68C7}" type="sibTrans" cxnId="{AD7762CC-F0F1-4844-B22D-2B6EB409AB96}">
      <dgm:prSet/>
      <dgm:spPr/>
      <dgm:t>
        <a:bodyPr/>
        <a:lstStyle/>
        <a:p>
          <a:endParaRPr lang="en-US"/>
        </a:p>
      </dgm:t>
    </dgm:pt>
    <dgm:pt modelId="{D07C76A8-E9FC-4EFA-B100-7502FA5C1E9E}">
      <dgm:prSet/>
      <dgm:spPr/>
      <dgm:t>
        <a:bodyPr/>
        <a:lstStyle/>
        <a:p>
          <a:r>
            <a:rPr lang="en-GB"/>
            <a:t>NHS. “Health Careers.” </a:t>
          </a:r>
          <a:r>
            <a:rPr lang="en-GB" i="1"/>
            <a:t>Health Careers</a:t>
          </a:r>
          <a:r>
            <a:rPr lang="en-GB"/>
            <a:t>, 2019, </a:t>
          </a:r>
          <a:r>
            <a:rPr lang="en-GB">
              <a:hlinkClick xmlns:r="http://schemas.openxmlformats.org/officeDocument/2006/relationships" r:id="rId1"/>
            </a:rPr>
            <a:t>www.healthcareers.nhs.uk/</a:t>
          </a:r>
          <a:r>
            <a:rPr lang="en-GB"/>
            <a:t>. </a:t>
          </a:r>
          <a:endParaRPr lang="en-US"/>
        </a:p>
      </dgm:t>
    </dgm:pt>
    <dgm:pt modelId="{5F776989-7505-4370-AE0B-3D7D2096FFDC}" type="parTrans" cxnId="{7668F988-E6B6-4242-80C5-B956D4E04B65}">
      <dgm:prSet/>
      <dgm:spPr/>
      <dgm:t>
        <a:bodyPr/>
        <a:lstStyle/>
        <a:p>
          <a:endParaRPr lang="en-US"/>
        </a:p>
      </dgm:t>
    </dgm:pt>
    <dgm:pt modelId="{8545BE05-B3CD-4A78-84A2-D1C68726C23F}" type="sibTrans" cxnId="{7668F988-E6B6-4242-80C5-B956D4E04B65}">
      <dgm:prSet/>
      <dgm:spPr/>
      <dgm:t>
        <a:bodyPr/>
        <a:lstStyle/>
        <a:p>
          <a:endParaRPr lang="en-US"/>
        </a:p>
      </dgm:t>
    </dgm:pt>
    <dgm:pt modelId="{34640374-9D6F-4A49-BB34-7BF963EDA08F}" type="pres">
      <dgm:prSet presAssocID="{FF13BDAA-2CE8-4A18-99E8-4C8DD3830579}" presName="root" presStyleCnt="0">
        <dgm:presLayoutVars>
          <dgm:dir/>
          <dgm:resizeHandles val="exact"/>
        </dgm:presLayoutVars>
      </dgm:prSet>
      <dgm:spPr/>
    </dgm:pt>
    <dgm:pt modelId="{A95B8BA0-0A80-4E6B-982E-EAF5686ADFF8}" type="pres">
      <dgm:prSet presAssocID="{F23122D7-6D5A-43D1-9715-E34A3EBC56FB}" presName="compNode" presStyleCnt="0"/>
      <dgm:spPr/>
    </dgm:pt>
    <dgm:pt modelId="{49B06C66-F194-43A6-808A-2C3332BE3260}" type="pres">
      <dgm:prSet presAssocID="{F23122D7-6D5A-43D1-9715-E34A3EBC56FB}" presName="bgRect" presStyleLbl="bgShp" presStyleIdx="0" presStyleCnt="3"/>
      <dgm:spPr/>
    </dgm:pt>
    <dgm:pt modelId="{2E489D30-72BA-4D45-9F59-716C604DB996}" type="pres">
      <dgm:prSet presAssocID="{F23122D7-6D5A-43D1-9715-E34A3EBC56FB}" presName="iconRect" presStyleLbl="node1" presStyleIdx="0" presStyleCnt="3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kate"/>
        </a:ext>
      </dgm:extLst>
    </dgm:pt>
    <dgm:pt modelId="{983E22EF-7637-4FD9-A18D-6A538826B357}" type="pres">
      <dgm:prSet presAssocID="{F23122D7-6D5A-43D1-9715-E34A3EBC56FB}" presName="spaceRect" presStyleCnt="0"/>
      <dgm:spPr/>
    </dgm:pt>
    <dgm:pt modelId="{C9DFBE3D-73AB-4219-B5BE-B9BFAF813B24}" type="pres">
      <dgm:prSet presAssocID="{F23122D7-6D5A-43D1-9715-E34A3EBC56FB}" presName="parTx" presStyleLbl="revTx" presStyleIdx="0" presStyleCnt="3">
        <dgm:presLayoutVars>
          <dgm:chMax val="0"/>
          <dgm:chPref val="0"/>
        </dgm:presLayoutVars>
      </dgm:prSet>
      <dgm:spPr/>
    </dgm:pt>
    <dgm:pt modelId="{96D4F80B-C39A-448E-BCDC-44AFD4A4C841}" type="pres">
      <dgm:prSet presAssocID="{39243EF7-F51E-4261-ADCB-83AB498D544D}" presName="sibTrans" presStyleCnt="0"/>
      <dgm:spPr/>
    </dgm:pt>
    <dgm:pt modelId="{3E1EE783-53BB-4F2C-A201-04CE5D231F31}" type="pres">
      <dgm:prSet presAssocID="{17B39B05-F293-435C-A558-3B92E2C59311}" presName="compNode" presStyleCnt="0"/>
      <dgm:spPr/>
    </dgm:pt>
    <dgm:pt modelId="{6577F831-AEB0-43B5-AB28-ED7C07DC5A21}" type="pres">
      <dgm:prSet presAssocID="{17B39B05-F293-435C-A558-3B92E2C59311}" presName="bgRect" presStyleLbl="bgShp" presStyleIdx="1" presStyleCnt="3"/>
      <dgm:spPr/>
    </dgm:pt>
    <dgm:pt modelId="{0ABF1EC3-7FE8-42F6-B21D-E38009D99E67}" type="pres">
      <dgm:prSet presAssocID="{17B39B05-F293-435C-A558-3B92E2C59311}" presName="iconRect" presStyleLbl="node1" presStyleIdx="1" presStyleCnt="3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293BBAB5-00F0-441A-B7AF-7FBF58ABE07E}" type="pres">
      <dgm:prSet presAssocID="{17B39B05-F293-435C-A558-3B92E2C59311}" presName="spaceRect" presStyleCnt="0"/>
      <dgm:spPr/>
    </dgm:pt>
    <dgm:pt modelId="{CE200502-D1DE-431D-AC84-0546B480E950}" type="pres">
      <dgm:prSet presAssocID="{17B39B05-F293-435C-A558-3B92E2C59311}" presName="parTx" presStyleLbl="revTx" presStyleIdx="1" presStyleCnt="3">
        <dgm:presLayoutVars>
          <dgm:chMax val="0"/>
          <dgm:chPref val="0"/>
        </dgm:presLayoutVars>
      </dgm:prSet>
      <dgm:spPr/>
    </dgm:pt>
    <dgm:pt modelId="{D5A03830-A179-4FB1-911B-CBD8926E4D6E}" type="pres">
      <dgm:prSet presAssocID="{7D6C419E-1AB7-4944-8224-282F70FE68C7}" presName="sibTrans" presStyleCnt="0"/>
      <dgm:spPr/>
    </dgm:pt>
    <dgm:pt modelId="{E125AD51-CD96-4FD3-8C5B-CBB6553D9AC7}" type="pres">
      <dgm:prSet presAssocID="{D07C76A8-E9FC-4EFA-B100-7502FA5C1E9E}" presName="compNode" presStyleCnt="0"/>
      <dgm:spPr/>
    </dgm:pt>
    <dgm:pt modelId="{C17B2489-26A2-43EA-9BFF-A412319F128D}" type="pres">
      <dgm:prSet presAssocID="{D07C76A8-E9FC-4EFA-B100-7502FA5C1E9E}" presName="bgRect" presStyleLbl="bgShp" presStyleIdx="2" presStyleCnt="3"/>
      <dgm:spPr/>
    </dgm:pt>
    <dgm:pt modelId="{CFE05FC2-66E2-4A17-B2C0-B138FF91CDC8}" type="pres">
      <dgm:prSet presAssocID="{D07C76A8-E9FC-4EFA-B100-7502FA5C1E9E}" presName="iconRect" presStyleLbl="node1" presStyleIdx="2" presStyleCnt="3"/>
      <dgm:spPr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AA17FD87-C7CB-4524-9850-FD0F21086F04}" type="pres">
      <dgm:prSet presAssocID="{D07C76A8-E9FC-4EFA-B100-7502FA5C1E9E}" presName="spaceRect" presStyleCnt="0"/>
      <dgm:spPr/>
    </dgm:pt>
    <dgm:pt modelId="{07A89649-A259-4C62-9301-1D8DD410735A}" type="pres">
      <dgm:prSet presAssocID="{D07C76A8-E9FC-4EFA-B100-7502FA5C1E9E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1AC70E2C-B524-473B-842A-1511772EADB6}" type="presOf" srcId="{D07C76A8-E9FC-4EFA-B100-7502FA5C1E9E}" destId="{07A89649-A259-4C62-9301-1D8DD410735A}" srcOrd="0" destOrd="0" presId="urn:microsoft.com/office/officeart/2018/2/layout/IconVerticalSolidList"/>
    <dgm:cxn modelId="{BB114B74-69DF-4EE8-AE4B-F0B3385CD480}" type="presOf" srcId="{17B39B05-F293-435C-A558-3B92E2C59311}" destId="{CE200502-D1DE-431D-AC84-0546B480E950}" srcOrd="0" destOrd="0" presId="urn:microsoft.com/office/officeart/2018/2/layout/IconVerticalSolidList"/>
    <dgm:cxn modelId="{7623DC81-94F4-4710-8C76-839514880EBE}" type="presOf" srcId="{F23122D7-6D5A-43D1-9715-E34A3EBC56FB}" destId="{C9DFBE3D-73AB-4219-B5BE-B9BFAF813B24}" srcOrd="0" destOrd="0" presId="urn:microsoft.com/office/officeart/2018/2/layout/IconVerticalSolidList"/>
    <dgm:cxn modelId="{7668F988-E6B6-4242-80C5-B956D4E04B65}" srcId="{FF13BDAA-2CE8-4A18-99E8-4C8DD3830579}" destId="{D07C76A8-E9FC-4EFA-B100-7502FA5C1E9E}" srcOrd="2" destOrd="0" parTransId="{5F776989-7505-4370-AE0B-3D7D2096FFDC}" sibTransId="{8545BE05-B3CD-4A78-84A2-D1C68726C23F}"/>
    <dgm:cxn modelId="{C5945BAE-EF28-455D-B667-B9177BD58559}" type="presOf" srcId="{FF13BDAA-2CE8-4A18-99E8-4C8DD3830579}" destId="{34640374-9D6F-4A49-BB34-7BF963EDA08F}" srcOrd="0" destOrd="0" presId="urn:microsoft.com/office/officeart/2018/2/layout/IconVerticalSolidList"/>
    <dgm:cxn modelId="{65C33AB2-5749-41AF-8F0B-10CC42B88812}" srcId="{FF13BDAA-2CE8-4A18-99E8-4C8DD3830579}" destId="{F23122D7-6D5A-43D1-9715-E34A3EBC56FB}" srcOrd="0" destOrd="0" parTransId="{2F046A3E-95BC-4802-826B-61F29A290088}" sibTransId="{39243EF7-F51E-4261-ADCB-83AB498D544D}"/>
    <dgm:cxn modelId="{AD7762CC-F0F1-4844-B22D-2B6EB409AB96}" srcId="{FF13BDAA-2CE8-4A18-99E8-4C8DD3830579}" destId="{17B39B05-F293-435C-A558-3B92E2C59311}" srcOrd="1" destOrd="0" parTransId="{DA17D136-00C6-424F-A8D5-5B48A12272CB}" sibTransId="{7D6C419E-1AB7-4944-8224-282F70FE68C7}"/>
    <dgm:cxn modelId="{55B8E14D-9D5E-4D38-ADB2-3ACD70A048A6}" type="presParOf" srcId="{34640374-9D6F-4A49-BB34-7BF963EDA08F}" destId="{A95B8BA0-0A80-4E6B-982E-EAF5686ADFF8}" srcOrd="0" destOrd="0" presId="urn:microsoft.com/office/officeart/2018/2/layout/IconVerticalSolidList"/>
    <dgm:cxn modelId="{E7BA655B-0ACF-402E-BAB0-5F002091124E}" type="presParOf" srcId="{A95B8BA0-0A80-4E6B-982E-EAF5686ADFF8}" destId="{49B06C66-F194-43A6-808A-2C3332BE3260}" srcOrd="0" destOrd="0" presId="urn:microsoft.com/office/officeart/2018/2/layout/IconVerticalSolidList"/>
    <dgm:cxn modelId="{8D0A5B54-6F44-4C67-94F2-8DA3362A7969}" type="presParOf" srcId="{A95B8BA0-0A80-4E6B-982E-EAF5686ADFF8}" destId="{2E489D30-72BA-4D45-9F59-716C604DB996}" srcOrd="1" destOrd="0" presId="urn:microsoft.com/office/officeart/2018/2/layout/IconVerticalSolidList"/>
    <dgm:cxn modelId="{E8B9822E-8EFB-4B33-B668-29031E525A24}" type="presParOf" srcId="{A95B8BA0-0A80-4E6B-982E-EAF5686ADFF8}" destId="{983E22EF-7637-4FD9-A18D-6A538826B357}" srcOrd="2" destOrd="0" presId="urn:microsoft.com/office/officeart/2018/2/layout/IconVerticalSolidList"/>
    <dgm:cxn modelId="{BA292067-92B7-45E6-AEC3-C9264F5770F6}" type="presParOf" srcId="{A95B8BA0-0A80-4E6B-982E-EAF5686ADFF8}" destId="{C9DFBE3D-73AB-4219-B5BE-B9BFAF813B24}" srcOrd="3" destOrd="0" presId="urn:microsoft.com/office/officeart/2018/2/layout/IconVerticalSolidList"/>
    <dgm:cxn modelId="{51A06552-3CE1-4ACF-A6F6-08D5278D8653}" type="presParOf" srcId="{34640374-9D6F-4A49-BB34-7BF963EDA08F}" destId="{96D4F80B-C39A-448E-BCDC-44AFD4A4C841}" srcOrd="1" destOrd="0" presId="urn:microsoft.com/office/officeart/2018/2/layout/IconVerticalSolidList"/>
    <dgm:cxn modelId="{7FDF967E-975E-4913-B326-503DAC43F01D}" type="presParOf" srcId="{34640374-9D6F-4A49-BB34-7BF963EDA08F}" destId="{3E1EE783-53BB-4F2C-A201-04CE5D231F31}" srcOrd="2" destOrd="0" presId="urn:microsoft.com/office/officeart/2018/2/layout/IconVerticalSolidList"/>
    <dgm:cxn modelId="{C63A597A-FCF6-4126-8DBB-9F3B0BCED3CE}" type="presParOf" srcId="{3E1EE783-53BB-4F2C-A201-04CE5D231F31}" destId="{6577F831-AEB0-43B5-AB28-ED7C07DC5A21}" srcOrd="0" destOrd="0" presId="urn:microsoft.com/office/officeart/2018/2/layout/IconVerticalSolidList"/>
    <dgm:cxn modelId="{EC731913-FC8F-439A-AB90-7962F828F6C0}" type="presParOf" srcId="{3E1EE783-53BB-4F2C-A201-04CE5D231F31}" destId="{0ABF1EC3-7FE8-42F6-B21D-E38009D99E67}" srcOrd="1" destOrd="0" presId="urn:microsoft.com/office/officeart/2018/2/layout/IconVerticalSolidList"/>
    <dgm:cxn modelId="{F30624D7-D1D7-4EC4-AA53-84456AF35DBD}" type="presParOf" srcId="{3E1EE783-53BB-4F2C-A201-04CE5D231F31}" destId="{293BBAB5-00F0-441A-B7AF-7FBF58ABE07E}" srcOrd="2" destOrd="0" presId="urn:microsoft.com/office/officeart/2018/2/layout/IconVerticalSolidList"/>
    <dgm:cxn modelId="{4346712A-9C96-400D-A240-B77417637508}" type="presParOf" srcId="{3E1EE783-53BB-4F2C-A201-04CE5D231F31}" destId="{CE200502-D1DE-431D-AC84-0546B480E950}" srcOrd="3" destOrd="0" presId="urn:microsoft.com/office/officeart/2018/2/layout/IconVerticalSolidList"/>
    <dgm:cxn modelId="{82B45BA3-B686-4EC9-A40F-0BCF05A11531}" type="presParOf" srcId="{34640374-9D6F-4A49-BB34-7BF963EDA08F}" destId="{D5A03830-A179-4FB1-911B-CBD8926E4D6E}" srcOrd="3" destOrd="0" presId="urn:microsoft.com/office/officeart/2018/2/layout/IconVerticalSolidList"/>
    <dgm:cxn modelId="{504D76A9-5470-44A4-8042-300908AC1CB7}" type="presParOf" srcId="{34640374-9D6F-4A49-BB34-7BF963EDA08F}" destId="{E125AD51-CD96-4FD3-8C5B-CBB6553D9AC7}" srcOrd="4" destOrd="0" presId="urn:microsoft.com/office/officeart/2018/2/layout/IconVerticalSolidList"/>
    <dgm:cxn modelId="{48CC8D5D-BA15-4EFA-ABD9-5C71347CFDF3}" type="presParOf" srcId="{E125AD51-CD96-4FD3-8C5B-CBB6553D9AC7}" destId="{C17B2489-26A2-43EA-9BFF-A412319F128D}" srcOrd="0" destOrd="0" presId="urn:microsoft.com/office/officeart/2018/2/layout/IconVerticalSolidList"/>
    <dgm:cxn modelId="{4A4EFCF4-2CB1-4879-B11C-1B2D4B7D2BF8}" type="presParOf" srcId="{E125AD51-CD96-4FD3-8C5B-CBB6553D9AC7}" destId="{CFE05FC2-66E2-4A17-B2C0-B138FF91CDC8}" srcOrd="1" destOrd="0" presId="urn:microsoft.com/office/officeart/2018/2/layout/IconVerticalSolidList"/>
    <dgm:cxn modelId="{C8799BD9-EF30-4C0A-AA44-B88D250AD846}" type="presParOf" srcId="{E125AD51-CD96-4FD3-8C5B-CBB6553D9AC7}" destId="{AA17FD87-C7CB-4524-9850-FD0F21086F04}" srcOrd="2" destOrd="0" presId="urn:microsoft.com/office/officeart/2018/2/layout/IconVerticalSolidList"/>
    <dgm:cxn modelId="{20835941-5DA0-4523-9C4C-C1CD2DAAA901}" type="presParOf" srcId="{E125AD51-CD96-4FD3-8C5B-CBB6553D9AC7}" destId="{07A89649-A259-4C62-9301-1D8DD410735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B8D435-CC5F-4A1F-9C29-3F300DA0DEC3}">
      <dsp:nvSpPr>
        <dsp:cNvPr id="0" name=""/>
        <dsp:cNvSpPr/>
      </dsp:nvSpPr>
      <dsp:spPr>
        <a:xfrm>
          <a:off x="0" y="0"/>
          <a:ext cx="7829458" cy="66495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MODULE TITLE: LCSH4009</a:t>
          </a:r>
          <a:endParaRPr lang="en-US" sz="1700" kern="1200"/>
        </a:p>
      </dsp:txBody>
      <dsp:txXfrm>
        <a:off x="19476" y="19476"/>
        <a:ext cx="7034124" cy="625999"/>
      </dsp:txXfrm>
    </dsp:sp>
    <dsp:sp modelId="{597F07D2-5293-4FD7-9FB3-037A8B89583C}">
      <dsp:nvSpPr>
        <dsp:cNvPr id="0" name=""/>
        <dsp:cNvSpPr/>
      </dsp:nvSpPr>
      <dsp:spPr>
        <a:xfrm>
          <a:off x="584667" y="757306"/>
          <a:ext cx="7829458" cy="66495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ASSESSMENT TITLE:INDIVIDUAL POWERPOINT PRESENTATION</a:t>
          </a:r>
          <a:endParaRPr lang="en-US" sz="1700" kern="1200"/>
        </a:p>
      </dsp:txBody>
      <dsp:txXfrm>
        <a:off x="604143" y="776782"/>
        <a:ext cx="6773620" cy="625999"/>
      </dsp:txXfrm>
    </dsp:sp>
    <dsp:sp modelId="{6A77AF31-571E-489D-8680-4DFE10182859}">
      <dsp:nvSpPr>
        <dsp:cNvPr id="0" name=""/>
        <dsp:cNvSpPr/>
      </dsp:nvSpPr>
      <dsp:spPr>
        <a:xfrm>
          <a:off x="1169334" y="1514612"/>
          <a:ext cx="7829458" cy="66495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STUDENT NAME: LAUREN EDWARDS T. EGBINE</a:t>
          </a:r>
          <a:endParaRPr lang="en-US" sz="1700" kern="1200"/>
        </a:p>
      </dsp:txBody>
      <dsp:txXfrm>
        <a:off x="1188810" y="1534088"/>
        <a:ext cx="6773620" cy="625999"/>
      </dsp:txXfrm>
    </dsp:sp>
    <dsp:sp modelId="{CD6AF5B0-7CCF-4C2A-910C-B0685276D3C3}">
      <dsp:nvSpPr>
        <dsp:cNvPr id="0" name=""/>
        <dsp:cNvSpPr/>
      </dsp:nvSpPr>
      <dsp:spPr>
        <a:xfrm>
          <a:off x="1754002" y="2271918"/>
          <a:ext cx="7829458" cy="66495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STUDENT ID:2426034</a:t>
          </a:r>
          <a:endParaRPr lang="en-US" sz="1700" kern="1200"/>
        </a:p>
      </dsp:txBody>
      <dsp:txXfrm>
        <a:off x="1773478" y="2291394"/>
        <a:ext cx="6773620" cy="625999"/>
      </dsp:txXfrm>
    </dsp:sp>
    <dsp:sp modelId="{E25ECBCF-D82F-4D15-AFF3-887232FD233E}">
      <dsp:nvSpPr>
        <dsp:cNvPr id="0" name=""/>
        <dsp:cNvSpPr/>
      </dsp:nvSpPr>
      <dsp:spPr>
        <a:xfrm>
          <a:off x="2338669" y="3029224"/>
          <a:ext cx="7829458" cy="66495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TUTOR:  FARAH ISLAM</a:t>
          </a:r>
          <a:endParaRPr lang="en-US" sz="1700" kern="1200"/>
        </a:p>
      </dsp:txBody>
      <dsp:txXfrm>
        <a:off x="2358145" y="3048700"/>
        <a:ext cx="6773620" cy="625999"/>
      </dsp:txXfrm>
    </dsp:sp>
    <dsp:sp modelId="{70287F65-23EF-4497-A431-A3127952AA2C}">
      <dsp:nvSpPr>
        <dsp:cNvPr id="0" name=""/>
        <dsp:cNvSpPr/>
      </dsp:nvSpPr>
      <dsp:spPr>
        <a:xfrm>
          <a:off x="7397239" y="485784"/>
          <a:ext cx="432218" cy="432218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7494488" y="485784"/>
        <a:ext cx="237720" cy="325244"/>
      </dsp:txXfrm>
    </dsp:sp>
    <dsp:sp modelId="{599B24E2-709F-4435-9B51-C7B8D6BE0D4F}">
      <dsp:nvSpPr>
        <dsp:cNvPr id="0" name=""/>
        <dsp:cNvSpPr/>
      </dsp:nvSpPr>
      <dsp:spPr>
        <a:xfrm>
          <a:off x="7981907" y="1243090"/>
          <a:ext cx="432218" cy="432218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8079156" y="1243090"/>
        <a:ext cx="237720" cy="325244"/>
      </dsp:txXfrm>
    </dsp:sp>
    <dsp:sp modelId="{3F811755-4BF9-4605-AB7A-8F0800F2E7FD}">
      <dsp:nvSpPr>
        <dsp:cNvPr id="0" name=""/>
        <dsp:cNvSpPr/>
      </dsp:nvSpPr>
      <dsp:spPr>
        <a:xfrm>
          <a:off x="8566574" y="1989313"/>
          <a:ext cx="432218" cy="432218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8663823" y="1989313"/>
        <a:ext cx="237720" cy="325244"/>
      </dsp:txXfrm>
    </dsp:sp>
    <dsp:sp modelId="{A4B50A10-3048-4A1F-80E9-2DE7843FC090}">
      <dsp:nvSpPr>
        <dsp:cNvPr id="0" name=""/>
        <dsp:cNvSpPr/>
      </dsp:nvSpPr>
      <dsp:spPr>
        <a:xfrm>
          <a:off x="9151242" y="2754008"/>
          <a:ext cx="432218" cy="432218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9248491" y="2754008"/>
        <a:ext cx="237720" cy="32524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10B41C-72D8-4C44-B63D-9BD76FF858E4}">
      <dsp:nvSpPr>
        <dsp:cNvPr id="0" name=""/>
        <dsp:cNvSpPr/>
      </dsp:nvSpPr>
      <dsp:spPr>
        <a:xfrm>
          <a:off x="153427" y="227571"/>
          <a:ext cx="1305511" cy="1305511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1863BB-316F-4C25-B151-4BA61A5578B0}">
      <dsp:nvSpPr>
        <dsp:cNvPr id="0" name=""/>
        <dsp:cNvSpPr/>
      </dsp:nvSpPr>
      <dsp:spPr>
        <a:xfrm>
          <a:off x="427585" y="501729"/>
          <a:ext cx="757196" cy="75719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A2A631-1AF6-4FB9-9135-8F5739324315}">
      <dsp:nvSpPr>
        <dsp:cNvPr id="0" name=""/>
        <dsp:cNvSpPr/>
      </dsp:nvSpPr>
      <dsp:spPr>
        <a:xfrm>
          <a:off x="1738691" y="227571"/>
          <a:ext cx="3077276" cy="13055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Apprenticeships and NHS training schemes</a:t>
          </a:r>
          <a:endParaRPr lang="en-US" sz="2400" kern="1200"/>
        </a:p>
      </dsp:txBody>
      <dsp:txXfrm>
        <a:off x="1738691" y="227571"/>
        <a:ext cx="3077276" cy="1305511"/>
      </dsp:txXfrm>
    </dsp:sp>
    <dsp:sp modelId="{C86E9C04-9184-41B4-97E9-4A1DF8E0A973}">
      <dsp:nvSpPr>
        <dsp:cNvPr id="0" name=""/>
        <dsp:cNvSpPr/>
      </dsp:nvSpPr>
      <dsp:spPr>
        <a:xfrm>
          <a:off x="5352160" y="227571"/>
          <a:ext cx="1305511" cy="1305511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F0CBA2-09C3-49BE-94BC-689EB197F730}">
      <dsp:nvSpPr>
        <dsp:cNvPr id="0" name=""/>
        <dsp:cNvSpPr/>
      </dsp:nvSpPr>
      <dsp:spPr>
        <a:xfrm>
          <a:off x="5626317" y="501729"/>
          <a:ext cx="757196" cy="75719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F0D663-B24D-4729-8B77-DD7390FCB85B}">
      <dsp:nvSpPr>
        <dsp:cNvPr id="0" name=""/>
        <dsp:cNvSpPr/>
      </dsp:nvSpPr>
      <dsp:spPr>
        <a:xfrm>
          <a:off x="6937423" y="227571"/>
          <a:ext cx="3077276" cy="13055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Mentorship from experienced professionals</a:t>
          </a:r>
          <a:endParaRPr lang="en-US" sz="2400" kern="1200"/>
        </a:p>
      </dsp:txBody>
      <dsp:txXfrm>
        <a:off x="6937423" y="227571"/>
        <a:ext cx="3077276" cy="1305511"/>
      </dsp:txXfrm>
    </dsp:sp>
    <dsp:sp modelId="{115EF621-83AC-4DEB-B00F-6D384F4C1005}">
      <dsp:nvSpPr>
        <dsp:cNvPr id="0" name=""/>
        <dsp:cNvSpPr/>
      </dsp:nvSpPr>
      <dsp:spPr>
        <a:xfrm>
          <a:off x="153427" y="2161092"/>
          <a:ext cx="1305511" cy="1305511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4CCD68-7805-43E8-B77D-BD30FD2DA20B}">
      <dsp:nvSpPr>
        <dsp:cNvPr id="0" name=""/>
        <dsp:cNvSpPr/>
      </dsp:nvSpPr>
      <dsp:spPr>
        <a:xfrm>
          <a:off x="427585" y="2435250"/>
          <a:ext cx="757196" cy="75719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B3E8BD-2D8C-4531-BF16-0000D746F7AB}">
      <dsp:nvSpPr>
        <dsp:cNvPr id="0" name=""/>
        <dsp:cNvSpPr/>
      </dsp:nvSpPr>
      <dsp:spPr>
        <a:xfrm>
          <a:off x="1738691" y="2161092"/>
          <a:ext cx="3077276" cy="13055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Access to CPD courses and webinars</a:t>
          </a:r>
          <a:endParaRPr lang="en-US" sz="2400" kern="1200"/>
        </a:p>
      </dsp:txBody>
      <dsp:txXfrm>
        <a:off x="1738691" y="2161092"/>
        <a:ext cx="3077276" cy="1305511"/>
      </dsp:txXfrm>
    </dsp:sp>
    <dsp:sp modelId="{131A1A5C-1977-4A22-B37F-79E692F4AC18}">
      <dsp:nvSpPr>
        <dsp:cNvPr id="0" name=""/>
        <dsp:cNvSpPr/>
      </dsp:nvSpPr>
      <dsp:spPr>
        <a:xfrm>
          <a:off x="5352160" y="2161092"/>
          <a:ext cx="1305511" cy="1305511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CC5389-BB77-4474-B84C-6D4AF419C735}">
      <dsp:nvSpPr>
        <dsp:cNvPr id="0" name=""/>
        <dsp:cNvSpPr/>
      </dsp:nvSpPr>
      <dsp:spPr>
        <a:xfrm>
          <a:off x="5626317" y="2435250"/>
          <a:ext cx="757196" cy="75719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08C565-BC89-414B-AEA5-D2B59AADE068}">
      <dsp:nvSpPr>
        <dsp:cNvPr id="0" name=""/>
        <dsp:cNvSpPr/>
      </dsp:nvSpPr>
      <dsp:spPr>
        <a:xfrm>
          <a:off x="6937423" y="2161092"/>
          <a:ext cx="3077276" cy="13055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Growing demand for care professionals</a:t>
          </a:r>
          <a:endParaRPr lang="en-US" sz="2400" kern="1200"/>
        </a:p>
      </dsp:txBody>
      <dsp:txXfrm>
        <a:off x="6937423" y="2161092"/>
        <a:ext cx="3077276" cy="130551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B06C66-F194-43A6-808A-2C3332BE3260}">
      <dsp:nvSpPr>
        <dsp:cNvPr id="0" name=""/>
        <dsp:cNvSpPr/>
      </dsp:nvSpPr>
      <dsp:spPr>
        <a:xfrm>
          <a:off x="0" y="450"/>
          <a:ext cx="10168127" cy="105522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489D30-72BA-4D45-9F59-716C604DB996}">
      <dsp:nvSpPr>
        <dsp:cNvPr id="0" name=""/>
        <dsp:cNvSpPr/>
      </dsp:nvSpPr>
      <dsp:spPr>
        <a:xfrm>
          <a:off x="319204" y="237875"/>
          <a:ext cx="580371" cy="58037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DFBE3D-73AB-4219-B5BE-B9BFAF813B24}">
      <dsp:nvSpPr>
        <dsp:cNvPr id="0" name=""/>
        <dsp:cNvSpPr/>
      </dsp:nvSpPr>
      <dsp:spPr>
        <a:xfrm>
          <a:off x="1218780" y="450"/>
          <a:ext cx="8949347" cy="10552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678" tIns="111678" rIns="111678" bIns="11167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Puyt, R.W., Lie, F.B. and Wilderom, C.P.M. (2023). The Origins of SWOT Analysis. </a:t>
          </a:r>
          <a:r>
            <a:rPr lang="en-GB" sz="1900" i="1" kern="1200"/>
            <a:t>Long Range Planning</a:t>
          </a:r>
          <a:r>
            <a:rPr lang="en-GB" sz="1900" kern="1200"/>
            <a:t>, 56(3), p.102304. doi:https://doi.org/10.1016/j.lrp.2023.102304</a:t>
          </a:r>
          <a:endParaRPr lang="en-US" sz="1900" kern="1200"/>
        </a:p>
      </dsp:txBody>
      <dsp:txXfrm>
        <a:off x="1218780" y="450"/>
        <a:ext cx="8949347" cy="1055221"/>
      </dsp:txXfrm>
    </dsp:sp>
    <dsp:sp modelId="{6577F831-AEB0-43B5-AB28-ED7C07DC5A21}">
      <dsp:nvSpPr>
        <dsp:cNvPr id="0" name=""/>
        <dsp:cNvSpPr/>
      </dsp:nvSpPr>
      <dsp:spPr>
        <a:xfrm>
          <a:off x="0" y="1319477"/>
          <a:ext cx="10168127" cy="105522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BF1EC3-7FE8-42F6-B21D-E38009D99E67}">
      <dsp:nvSpPr>
        <dsp:cNvPr id="0" name=""/>
        <dsp:cNvSpPr/>
      </dsp:nvSpPr>
      <dsp:spPr>
        <a:xfrm>
          <a:off x="319204" y="1556902"/>
          <a:ext cx="580371" cy="58037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200502-D1DE-431D-AC84-0546B480E950}">
      <dsp:nvSpPr>
        <dsp:cNvPr id="0" name=""/>
        <dsp:cNvSpPr/>
      </dsp:nvSpPr>
      <dsp:spPr>
        <a:xfrm>
          <a:off x="1218780" y="1319477"/>
          <a:ext cx="8949347" cy="10552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678" tIns="111678" rIns="111678" bIns="11167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S. Ghazinoory, Zadeh, A.E. and A. Memariani (2007). Fuzzy SWOT analysis. </a:t>
          </a:r>
          <a:r>
            <a:rPr lang="en-GB" sz="1900" i="1" kern="1200"/>
            <a:t>Journal of Intelligent &amp; Fuzzy Systems</a:t>
          </a:r>
          <a:r>
            <a:rPr lang="en-GB" sz="1900" kern="1200"/>
            <a:t>, [online] 18(1), pp.99–108. doi:https://doi.org/10.3233/IFS-2007-00334. </a:t>
          </a:r>
          <a:endParaRPr lang="en-US" sz="1900" kern="1200"/>
        </a:p>
      </dsp:txBody>
      <dsp:txXfrm>
        <a:off x="1218780" y="1319477"/>
        <a:ext cx="8949347" cy="1055221"/>
      </dsp:txXfrm>
    </dsp:sp>
    <dsp:sp modelId="{C17B2489-26A2-43EA-9BFF-A412319F128D}">
      <dsp:nvSpPr>
        <dsp:cNvPr id="0" name=""/>
        <dsp:cNvSpPr/>
      </dsp:nvSpPr>
      <dsp:spPr>
        <a:xfrm>
          <a:off x="0" y="2638503"/>
          <a:ext cx="10168127" cy="105522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E05FC2-66E2-4A17-B2C0-B138FF91CDC8}">
      <dsp:nvSpPr>
        <dsp:cNvPr id="0" name=""/>
        <dsp:cNvSpPr/>
      </dsp:nvSpPr>
      <dsp:spPr>
        <a:xfrm>
          <a:off x="319204" y="2875928"/>
          <a:ext cx="580371" cy="58037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A89649-A259-4C62-9301-1D8DD410735A}">
      <dsp:nvSpPr>
        <dsp:cNvPr id="0" name=""/>
        <dsp:cNvSpPr/>
      </dsp:nvSpPr>
      <dsp:spPr>
        <a:xfrm>
          <a:off x="1218780" y="2638503"/>
          <a:ext cx="8949347" cy="10552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678" tIns="111678" rIns="111678" bIns="11167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NHS. “Health Careers.” </a:t>
          </a:r>
          <a:r>
            <a:rPr lang="en-GB" sz="1900" i="1" kern="1200"/>
            <a:t>Health Careers</a:t>
          </a:r>
          <a:r>
            <a:rPr lang="en-GB" sz="1900" kern="1200"/>
            <a:t>, 2019, </a:t>
          </a:r>
          <a:r>
            <a:rPr lang="en-GB" sz="1900" kern="1200">
              <a:hlinkClick xmlns:r="http://schemas.openxmlformats.org/officeDocument/2006/relationships" r:id="rId7"/>
            </a:rPr>
            <a:t>www.healthcareers.nhs.uk/</a:t>
          </a:r>
          <a:r>
            <a:rPr lang="en-GB" sz="1900" kern="1200"/>
            <a:t>. </a:t>
          </a:r>
          <a:endParaRPr lang="en-US" sz="1900" kern="1200"/>
        </a:p>
      </dsp:txBody>
      <dsp:txXfrm>
        <a:off x="1218780" y="2638503"/>
        <a:ext cx="8949347" cy="10552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965A7A7B-B71A-428D-833F-0F3507A6DB13}" type="datetimeFigureOut">
              <a:rPr lang="en-US" dirty="0"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0110861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5CF65307-640F-4AE7-B0BE-50C709AD86C5}" type="datetimeFigureOut">
              <a:rPr lang="en-US" dirty="0"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45319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EA1F9-1F0F-4C65-8F6E-9729B924AAAC}" type="datetimeFigureOut">
              <a:rPr lang="en-US" dirty="0"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73444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202278E8-5F4B-47D5-A617-8CCDF75D6A33}" type="datetimeFigureOut">
              <a:rPr lang="en-US" dirty="0"/>
              <a:t>10/19/2025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47507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16AAFA52-7A21-407F-8339-40DF182D7460}" type="datetimeFigureOut">
              <a:rPr lang="en-US" dirty="0"/>
              <a:t>10/19/2025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86942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70335-1C1A-4243-9BDD-9630C417D284}" type="datetimeFigureOut">
              <a:rPr lang="en-US" dirty="0"/>
              <a:t>10/19/2025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56946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1513F-8EBD-4612-96F4-CC3E309609AF}" type="datetimeFigureOut">
              <a:rPr lang="en-US" dirty="0"/>
              <a:t>10/19/2025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2788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6E6483A1-31A8-47A2-AB0A-53A7803D5EBF}" type="datetimeFigureOut">
              <a:rPr lang="en-US" dirty="0"/>
              <a:t>10/19/2025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55022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6D8810B9-2C7C-4CAF-99E2-617AE20BA331}" type="datetimeFigureOut">
              <a:rPr lang="en-US" dirty="0"/>
              <a:t>10/19/2025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18836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8F9EB-9D34-4B41-B66C-5FAF50876D2D}" type="datetimeFigureOut">
              <a:rPr lang="en-US" dirty="0"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3893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89A26-CAA1-4690-8C1F-1641B1B97745}" type="datetimeFigureOut">
              <a:rPr lang="en-US" dirty="0"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88443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E93E0A-5177-400C-87C9-C93AF466EC49}" type="datetimeFigureOut">
              <a:rPr lang="en-US" dirty="0"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917615-2DB4-4DAA-9DE3-B2B689A846E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54514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032707-C95D-D490-E464-AA7B62088F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 anchor="ctr">
            <a:normAutofit/>
          </a:bodyPr>
          <a:lstStyle/>
          <a:p>
            <a:r>
              <a:rPr lang="en-GB" sz="2500"/>
              <a:t>PROFESSIONAL DEVELOPMENT WITHIN HEALTH AND SOCIAL CARE</a:t>
            </a:r>
            <a:br>
              <a:rPr lang="en-GB" sz="2500"/>
            </a:br>
            <a:endParaRPr lang="en-GB" sz="25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B57925-DE70-8F10-C7C5-30154C7EFC8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5826BAE7-69C1-4582-B778-8954935A388F}" type="datetime1">
              <a:rPr lang="en-US"/>
              <a:pPr>
                <a:spcAft>
                  <a:spcPts val="600"/>
                </a:spcAft>
              </a:pPr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44A3D5-F387-DA0E-A12F-D3A934DE8C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03B8E3-7713-B650-614B-F9EF13816C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E30AF5A0-43BB-4336-8627-9123B9144D80}" type="slidenum">
              <a:rPr lang="en-US" dirty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E384F2BA-3B67-5CEE-9A0F-65A54FA5657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38550192"/>
              </p:ext>
            </p:extLst>
          </p:nvPr>
        </p:nvGraphicFramePr>
        <p:xfrm>
          <a:off x="1115568" y="2478024"/>
          <a:ext cx="10168128" cy="36941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681026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068E97-4971-A34E-E49D-6C49D4DD03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/>
          <a:p>
            <a:r>
              <a:rPr lang="en-GB" sz="7400"/>
              <a:t>PERSONAL SWOT ANALYSIS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74FE53-DB96-0B1F-F900-9145F8BFC6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200" dirty="0"/>
              <a:t>SWOT is a classic strategic planning tool. I am going to walk you through a personal SWOT analysis.  SWOT stands for  Strengths, Weaknesses, Opportunities and Threats. A variable tools for both your internal and external aspects of my  development.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C2F444-075B-4853-D621-AE6656B630E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DEE388E3-ED7A-4955-B818-EEE37EE35D73}" type="datetime1">
              <a:pPr>
                <a:spcAft>
                  <a:spcPts val="600"/>
                </a:spcAft>
              </a:pPr>
              <a:t>10/19/2025</a:t>
            </a:fld>
            <a:endParaRPr lang="en-US"/>
          </a:p>
        </p:txBody>
      </p:sp>
      <p:sp>
        <p:nvSpPr>
          <p:cNvPr id="26" name="Footer Placeholder 4">
            <a:extLst>
              <a:ext uri="{FF2B5EF4-FFF2-40B4-BE49-F238E27FC236}">
                <a16:creationId xmlns:a16="http://schemas.microsoft.com/office/drawing/2014/main" id="{D02B2139-72CD-3FEA-6982-C05A8703CD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72100D-2B81-C589-05AF-B5D9460124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51207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42D5B-AEA3-AC2F-E7D3-A5BF6972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231784"/>
            <a:ext cx="9238434" cy="1593729"/>
          </a:xfrm>
        </p:spPr>
        <p:txBody>
          <a:bodyPr/>
          <a:lstStyle/>
          <a:p>
            <a:r>
              <a:rPr lang="en-GB"/>
              <a:t>SWOT ANALYSIS  TEMPLATE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1AEF687E-8C17-5BBC-B19D-12C40ABAD25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15328331"/>
              </p:ext>
            </p:extLst>
          </p:nvPr>
        </p:nvGraphicFramePr>
        <p:xfrm>
          <a:off x="973015" y="1957753"/>
          <a:ext cx="9183232" cy="103125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48532">
                  <a:extLst>
                    <a:ext uri="{9D8B030D-6E8A-4147-A177-3AD203B41FA5}">
                      <a16:colId xmlns:a16="http://schemas.microsoft.com/office/drawing/2014/main" val="3809456955"/>
                    </a:ext>
                  </a:extLst>
                </a:gridCol>
                <a:gridCol w="4334700">
                  <a:extLst>
                    <a:ext uri="{9D8B030D-6E8A-4147-A177-3AD203B41FA5}">
                      <a16:colId xmlns:a16="http://schemas.microsoft.com/office/drawing/2014/main" val="2279243622"/>
                    </a:ext>
                  </a:extLst>
                </a:gridCol>
              </a:tblGrid>
              <a:tr h="401406">
                <a:tc>
                  <a:txBody>
                    <a:bodyPr/>
                    <a:lstStyle/>
                    <a:p>
                      <a:r>
                        <a:rPr lang="en-GB"/>
                        <a:t>STRENGTH</a:t>
                      </a:r>
                      <a:endParaRPr lang="en-GB" err="1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WEAKNESS</a:t>
                      </a: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9897980"/>
                  </a:ext>
                </a:extLst>
              </a:tr>
              <a:tr h="3963629"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Communication</a:t>
                      </a:r>
                      <a:endParaRPr lang="en-GB" err="1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High Emotional Intelligence (EQ)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Empathy/Active listening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Strong analytical and critical thinking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Transferable skills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Commitment to continuous learning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Transferable skill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endParaRPr lang="en-GB"/>
                    </a:p>
                    <a:p>
                      <a:pPr marL="0" lvl="0" indent="0">
                        <a:buNone/>
                      </a:pPr>
                      <a:endParaRPr lang="en-GB"/>
                    </a:p>
                    <a:p>
                      <a:pPr lvl="0">
                        <a:buNone/>
                      </a:pPr>
                      <a:endParaRPr lang="en-GB"/>
                    </a:p>
                    <a:p>
                      <a:pPr lvl="0">
                        <a:buNone/>
                      </a:pPr>
                      <a:endParaRPr lang="en-GB"/>
                    </a:p>
                    <a:p>
                      <a:pPr lvl="0">
                        <a:buNone/>
                      </a:pPr>
                      <a:endParaRPr lang="en-GB"/>
                    </a:p>
                    <a:p>
                      <a:pPr lvl="0">
                        <a:buNone/>
                      </a:pPr>
                      <a:endParaRPr lang="en-GB"/>
                    </a:p>
                    <a:p>
                      <a:pPr lvl="0">
                        <a:buNone/>
                      </a:pPr>
                      <a:endParaRPr lang="en-GB"/>
                    </a:p>
                    <a:p>
                      <a:pPr lvl="0">
                        <a:buNone/>
                      </a:pPr>
                      <a:endParaRPr lang="en-GB"/>
                    </a:p>
                    <a:p>
                      <a:pPr lvl="0">
                        <a:buNone/>
                      </a:pPr>
                      <a:endParaRPr lang="en-GB"/>
                    </a:p>
                    <a:p>
                      <a:pPr lvl="0">
                        <a:buNone/>
                      </a:pPr>
                      <a:endParaRPr lang="en-GB"/>
                    </a:p>
                    <a:p>
                      <a:pPr lvl="0">
                        <a:buNone/>
                      </a:pPr>
                      <a:endParaRPr lang="en-GB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/>
                        <a:t>Tendency to overcommit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Limited specific sector experience/Clinical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Burnout 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Knowledge Gap in UK  Legislation</a:t>
                      </a:r>
                    </a:p>
                    <a:p>
                      <a:pPr marL="342900" lvl="0" indent="-34290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Char char="•"/>
                      </a:pPr>
                      <a:r>
                        <a:rPr lang="en-GB" sz="1800" b="0" i="0" u="none" strike="noStrike" noProof="0">
                          <a:solidFill>
                            <a:srgbClr val="000000"/>
                          </a:solidFill>
                          <a:latin typeface="Trade Gothic Next Light"/>
                        </a:rPr>
                        <a:t>Occasional difficulty with time management</a:t>
                      </a:r>
                    </a:p>
                    <a:p>
                      <a:pPr marL="342900" lvl="0" indent="-34290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Char char="•"/>
                      </a:pPr>
                      <a:r>
                        <a:rPr lang="en-GB" sz="1800" b="0" i="0" u="none" strike="noStrike" noProof="0">
                          <a:solidFill>
                            <a:srgbClr val="000000"/>
                          </a:solidFill>
                          <a:latin typeface="Trade Gothic Next Light"/>
                        </a:rPr>
                        <a:t>Nervousness in high-pressure situations </a:t>
                      </a:r>
                    </a:p>
                    <a:p>
                      <a:pPr marL="342900" lvl="0" indent="-342900">
                        <a:buClr>
                          <a:srgbClr val="000000"/>
                        </a:buClr>
                        <a:buFont typeface="Arial"/>
                        <a:buChar char="•"/>
                      </a:pPr>
                      <a:endParaRPr lang="en-GB" sz="1800" b="0" i="0" u="none" strike="noStrike" noProof="0">
                        <a:solidFill>
                          <a:srgbClr val="000000"/>
                        </a:solidFill>
                        <a:latin typeface="Trade Gothic Next Light"/>
                      </a:endParaRPr>
                    </a:p>
                    <a:p>
                      <a:pPr lvl="0">
                        <a:buNone/>
                      </a:pPr>
                      <a:endParaRPr lang="en-GB"/>
                    </a:p>
                    <a:p>
                      <a:pPr lvl="0">
                        <a:buNone/>
                      </a:pPr>
                      <a:endParaRPr lang="en-GB"/>
                    </a:p>
                    <a:p>
                      <a:pPr lvl="0">
                        <a:buNone/>
                      </a:pPr>
                      <a:endParaRPr lang="en-GB"/>
                    </a:p>
                    <a:p>
                      <a:pPr lvl="0">
                        <a:buNone/>
                      </a:pPr>
                      <a:endParaRPr lang="en-GB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9909240"/>
                  </a:ext>
                </a:extLst>
              </a:tr>
              <a:tr h="401406">
                <a:tc>
                  <a:txBody>
                    <a:bodyPr/>
                    <a:lstStyle/>
                    <a:p>
                      <a:r>
                        <a:rPr lang="en-GB"/>
                        <a:t>OPPORTUNITY</a:t>
                      </a: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THREAT</a:t>
                      </a: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35786281"/>
                  </a:ext>
                </a:extLst>
              </a:tr>
              <a:tr h="3036718"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/>
                        <a:t> High demand 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 Vacancy rate</a:t>
                      </a: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800" b="0" i="0" u="none" strike="noStrike" noProof="0">
                          <a:latin typeface="Trade Gothic Next Light"/>
                        </a:rPr>
                        <a:t>Apprenticeships and NHS training schemes</a:t>
                      </a:r>
                      <a:endParaRPr lang="en-GB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800" b="0" i="0" u="none" strike="noStrike" noProof="0">
                          <a:latin typeface="Trade Gothic Next Light"/>
                        </a:rPr>
                        <a:t>Mentorship from experienced professionals</a:t>
                      </a:r>
                      <a:endParaRPr lang="en-GB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800" b="0" i="0" u="none" strike="noStrike" noProof="0">
                          <a:latin typeface="Trade Gothic Next Light"/>
                        </a:rPr>
                        <a:t>Access to CPD courses and webinars</a:t>
                      </a:r>
                      <a:endParaRPr lang="en-GB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800" b="0" i="0" u="none" strike="noStrike" noProof="0">
                          <a:latin typeface="Trade Gothic Next Light"/>
                        </a:rPr>
                        <a:t>Growing demand for care professionals</a:t>
                      </a:r>
                      <a:endParaRPr lang="en-GB"/>
                    </a:p>
                    <a:p>
                      <a:pPr lvl="0">
                        <a:buNone/>
                      </a:pPr>
                      <a:r>
                        <a:rPr lang="en-GB"/>
                        <a:t> </a:t>
                      </a: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/>
                        <a:t>High workload</a:t>
                      </a:r>
                      <a:endParaRPr lang="en-GB" err="1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Burnout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Policy funding/instability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Negative  public /media perception</a:t>
                      </a:r>
                    </a:p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800" b="0" i="0" u="none" strike="noStrike" noProof="0">
                          <a:latin typeface="Trade Gothic Next Light"/>
                        </a:rPr>
                        <a:t>     Competitive job market</a:t>
                      </a:r>
                      <a:endParaRPr lang="en-GB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800" b="0" i="0" u="none" strike="noStrike" noProof="0">
                          <a:latin typeface="Trade Gothic Next Light"/>
                        </a:rPr>
                        <a:t>Regulatory changes</a:t>
                      </a:r>
                      <a:endParaRPr lang="en-GB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endParaRPr lang="en-GB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endParaRPr lang="en-GB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endParaRPr lang="en-GB"/>
                    </a:p>
                    <a:p>
                      <a:pPr lvl="0">
                        <a:buNone/>
                      </a:pPr>
                      <a:endParaRPr lang="en-GB"/>
                    </a:p>
                    <a:p>
                      <a:pPr lvl="0">
                        <a:buNone/>
                      </a:pPr>
                      <a:endParaRPr lang="en-GB"/>
                    </a:p>
                    <a:p>
                      <a:pPr lvl="0">
                        <a:buNone/>
                      </a:pPr>
                      <a:endParaRPr lang="en-GB"/>
                    </a:p>
                    <a:p>
                      <a:pPr lvl="0">
                        <a:buNone/>
                      </a:pPr>
                      <a:endParaRPr lang="en-GB"/>
                    </a:p>
                    <a:p>
                      <a:pPr lvl="0">
                        <a:buNone/>
                      </a:pPr>
                      <a:endParaRPr lang="en-GB"/>
                    </a:p>
                    <a:p>
                      <a:pPr lvl="0">
                        <a:buNone/>
                      </a:pPr>
                      <a:endParaRPr lang="en-GB"/>
                    </a:p>
                    <a:p>
                      <a:pPr lvl="0">
                        <a:buNone/>
                      </a:pPr>
                      <a:endParaRPr lang="en-GB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87997650"/>
                  </a:ext>
                </a:extLst>
              </a:tr>
            </a:tbl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478830-E5CC-35F9-1115-B7F868FDA9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6842CA-E467-493B-A712-737B1C2BF0FD}" type="datetime1"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BEE0A-94B2-E4CA-22B0-0807E73DBC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1AF0D0-44F9-A9F8-859B-2DE62AA91F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9841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F6E94F-18BA-DA1A-87FA-1085BED421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6436" y="19649"/>
            <a:ext cx="9201564" cy="1402191"/>
          </a:xfrm>
        </p:spPr>
        <p:txBody>
          <a:bodyPr/>
          <a:lstStyle/>
          <a:p>
            <a:r>
              <a:rPr lang="en-GB" sz="2400" dirty="0"/>
              <a:t>Strategies  leveraging my strength </a:t>
            </a:r>
            <a:r>
              <a:rPr lang="en-GB" dirty="0"/>
              <a:t> 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4056DA5B-E214-F359-4B3C-C4E5D57FF14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06851997"/>
              </p:ext>
            </p:extLst>
          </p:nvPr>
        </p:nvGraphicFramePr>
        <p:xfrm>
          <a:off x="-93784" y="1418492"/>
          <a:ext cx="14013331" cy="105014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66967">
                  <a:extLst>
                    <a:ext uri="{9D8B030D-6E8A-4147-A177-3AD203B41FA5}">
                      <a16:colId xmlns:a16="http://schemas.microsoft.com/office/drawing/2014/main" val="157847546"/>
                    </a:ext>
                  </a:extLst>
                </a:gridCol>
                <a:gridCol w="4546498">
                  <a:extLst>
                    <a:ext uri="{9D8B030D-6E8A-4147-A177-3AD203B41FA5}">
                      <a16:colId xmlns:a16="http://schemas.microsoft.com/office/drawing/2014/main" val="3582781794"/>
                    </a:ext>
                  </a:extLst>
                </a:gridCol>
                <a:gridCol w="4599866">
                  <a:extLst>
                    <a:ext uri="{9D8B030D-6E8A-4147-A177-3AD203B41FA5}">
                      <a16:colId xmlns:a16="http://schemas.microsoft.com/office/drawing/2014/main" val="3801726672"/>
                    </a:ext>
                  </a:extLst>
                </a:gridCol>
              </a:tblGrid>
              <a:tr h="439055">
                <a:tc>
                  <a:txBody>
                    <a:bodyPr/>
                    <a:lstStyle/>
                    <a:p>
                      <a:r>
                        <a:rPr lang="en-GB" sz="2000"/>
                        <a:t>WEAKNESS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LEVERAGING MY STRENGHT</a:t>
                      </a:r>
                      <a:endParaRPr lang="en-GB" err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PRACTICAL EXAMPLE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29744423"/>
                  </a:ext>
                </a:extLst>
              </a:tr>
              <a:tr h="3772618">
                <a:tc>
                  <a:txBody>
                    <a:bodyPr/>
                    <a:lstStyle/>
                    <a:p>
                      <a:pPr marL="342900" indent="-342900">
                        <a:buFont typeface="Arial"/>
                        <a:buChar char="•"/>
                      </a:pPr>
                      <a:r>
                        <a:rPr lang="en-GB" sz="2400"/>
                        <a:t>Limited practical experience</a:t>
                      </a:r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r>
                        <a:rPr lang="en-GB" sz="2400"/>
                        <a:t>Perfectionism</a:t>
                      </a:r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r>
                        <a:rPr lang="en-GB" sz="2400"/>
                        <a:t>Tendency to overcommit</a:t>
                      </a:r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r>
                        <a:rPr lang="en-GB" sz="2400"/>
                        <a:t>Knowledge Gap in UK legislation.</a:t>
                      </a:r>
                    </a:p>
                    <a:p>
                      <a:pPr marL="342900" lvl="0" indent="-34290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2400" b="0" i="0" u="none" strike="noStrike" noProof="0">
                          <a:latin typeface="Trade Gothic Next Light"/>
                        </a:rPr>
                        <a:t>Occasional difficulty with time management</a:t>
                      </a:r>
                      <a:endParaRPr lang="en-GB"/>
                    </a:p>
                    <a:p>
                      <a:pPr marL="342900" lvl="0" indent="-34290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2400" b="0" i="0" u="none" strike="noStrike" noProof="0">
                          <a:latin typeface="Trade Gothic Next Light"/>
                        </a:rPr>
                        <a:t>Nervousness in high-pressure situations </a:t>
                      </a:r>
                      <a:endParaRPr lang="en-GB"/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endParaRPr lang="en-GB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Applying my critical thinking and EQ)  to seek out and target learning to upskill my experience </a:t>
                      </a:r>
                    </a:p>
                    <a:p>
                      <a:pPr lvl="0">
                        <a:buNone/>
                      </a:pPr>
                      <a:r>
                        <a:rPr lang="en-GB" sz="2400"/>
                        <a:t>Leveraging my analytical thinking to enforce risk - prioritise  approach. E</a:t>
                      </a:r>
                      <a:r>
                        <a:rPr lang="en-GB" sz="2400" b="0" i="0" u="none" strike="noStrike" noProof="0">
                          <a:latin typeface="Trade Gothic Next Light"/>
                        </a:rPr>
                        <a:t>nsuring compliance and safety over unnecessary detail.  Upskilling on devolved legislation differences across the UK,</a:t>
                      </a:r>
                    </a:p>
                    <a:p>
                      <a:pPr lvl="0">
                        <a:buNone/>
                      </a:pPr>
                      <a:endParaRPr lang="en-GB"/>
                    </a:p>
                    <a:p>
                      <a:pPr lvl="0">
                        <a:buNone/>
                      </a:pPr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Doing voluntarily </a:t>
                      </a:r>
                      <a:r>
                        <a:rPr lang="en-GB" sz="2400" err="1"/>
                        <a:t>wor</a:t>
                      </a:r>
                      <a:r>
                        <a:rPr lang="en-GB" sz="2400"/>
                        <a:t>​k and shadowing  experienced professional.</a:t>
                      </a:r>
                    </a:p>
                    <a:p>
                      <a:pPr lvl="0">
                        <a:buNone/>
                      </a:pPr>
                      <a:r>
                        <a:rPr lang="en-GB" sz="2400"/>
                        <a:t>Using Risk management  tactics to filter out perfectionism weakness.</a:t>
                      </a:r>
                    </a:p>
                    <a:p>
                      <a:pPr lvl="0">
                        <a:buNone/>
                      </a:pPr>
                      <a:r>
                        <a:rPr lang="en-GB" sz="2400"/>
                        <a:t>Access the  NHS, Government website regularly for updates</a:t>
                      </a:r>
                    </a:p>
                    <a:p>
                      <a:pPr lvl="0">
                        <a:buNone/>
                      </a:pPr>
                      <a:endParaRPr lang="en-GB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73706561"/>
                  </a:ext>
                </a:extLst>
              </a:tr>
              <a:tr h="479322">
                <a:tc>
                  <a:txBody>
                    <a:bodyPr/>
                    <a:lstStyle/>
                    <a:p>
                      <a:r>
                        <a:rPr lang="en-GB" sz="2400"/>
                        <a:t>Threat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Leveraging my strength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Practical  example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78016955"/>
                  </a:ext>
                </a:extLst>
              </a:tr>
              <a:tr h="4358037">
                <a:tc>
                  <a:txBody>
                    <a:bodyPr/>
                    <a:lstStyle/>
                    <a:p>
                      <a:pPr marL="342900" indent="-342900">
                        <a:buFont typeface="Arial"/>
                        <a:buChar char="•"/>
                      </a:pPr>
                      <a:r>
                        <a:rPr lang="en-GB" sz="2400"/>
                        <a:t>High workload </a:t>
                      </a:r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r>
                        <a:rPr lang="en-GB" sz="2400"/>
                        <a:t>Negative  media publication</a:t>
                      </a:r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r>
                        <a:rPr lang="en-GB" sz="2400"/>
                        <a:t>Policy funding and instability</a:t>
                      </a:r>
                    </a:p>
                    <a:p>
                      <a:pPr marL="342900" lvl="0" indent="-34290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2400" b="0" i="0" u="none" strike="noStrike" noProof="0">
                          <a:latin typeface="Trade Gothic Next Light"/>
                        </a:rPr>
                        <a:t>High emotional burnout risk</a:t>
                      </a:r>
                      <a:endParaRPr lang="en-GB"/>
                    </a:p>
                    <a:p>
                      <a:pPr marL="342900" lvl="0" indent="-34290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2400" b="0" i="0" u="none" strike="noStrike" noProof="0">
                          <a:latin typeface="Trade Gothic Next Light"/>
                        </a:rPr>
                        <a:t>Competitive job market</a:t>
                      </a:r>
                      <a:endParaRPr lang="en-GB"/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endParaRPr lang="en-GB" sz="2400"/>
                    </a:p>
                    <a:p>
                      <a:pPr lvl="0">
                        <a:buNone/>
                      </a:pPr>
                      <a:endParaRPr lang="en-GB" sz="2400"/>
                    </a:p>
                    <a:p>
                      <a:pPr lvl="0">
                        <a:buNone/>
                      </a:pPr>
                      <a:r>
                        <a:rPr lang="en-GB" sz="2400"/>
                        <a:t> </a:t>
                      </a:r>
                    </a:p>
                    <a:p>
                      <a:pPr lvl="0">
                        <a:buNone/>
                      </a:pPr>
                      <a:endParaRPr lang="en-GB" sz="2400"/>
                    </a:p>
                    <a:p>
                      <a:pPr lvl="0">
                        <a:buNone/>
                      </a:pPr>
                      <a:endParaRPr lang="en-GB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A</a:t>
                      </a:r>
                      <a:r>
                        <a:rPr lang="en-GB" sz="2400"/>
                        <a:t>pplying my EQ for   self-awareness and boundary setting for efficient time management and advocating for appropriate resources</a:t>
                      </a:r>
                    </a:p>
                    <a:p>
                      <a:pPr lvl="0">
                        <a:buNone/>
                      </a:pPr>
                      <a:r>
                        <a:rPr lang="en-GB" sz="2400"/>
                        <a:t>I will used my analytical strength to prioritise my workload</a:t>
                      </a:r>
                    </a:p>
                    <a:p>
                      <a:pPr lvl="0">
                        <a:buNone/>
                      </a:pPr>
                      <a:r>
                        <a:rPr lang="en-GB" sz="2400"/>
                        <a:t>Using my EQ to help me to navigate negative perception by constantly demonstrating professional </a:t>
                      </a:r>
                      <a:r>
                        <a:rPr lang="en-GB" sz="2400" err="1"/>
                        <a:t>intergrity</a:t>
                      </a:r>
                      <a:endParaRPr lang="en-GB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Using my EQ to recognise the early signs of stress..</a:t>
                      </a:r>
                    </a:p>
                    <a:p>
                      <a:pPr lvl="0">
                        <a:buNone/>
                      </a:pPr>
                      <a:r>
                        <a:rPr lang="en-GB" sz="2400"/>
                        <a:t>Applying and following the legal framework relating to health and social care.</a:t>
                      </a:r>
                    </a:p>
                    <a:p>
                      <a:pPr lvl="0">
                        <a:buNone/>
                      </a:pPr>
                      <a:r>
                        <a:rPr lang="en-GB" sz="2400"/>
                        <a:t>Apply the uses of medical technology </a:t>
                      </a:r>
                    </a:p>
                    <a:p>
                      <a:pPr lvl="0">
                        <a:buNone/>
                      </a:pPr>
                      <a:r>
                        <a:rPr lang="en-GB" sz="2400"/>
                        <a:t>Applying my transferable.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99065704"/>
                  </a:ext>
                </a:extLst>
              </a:tr>
              <a:tr h="439055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62360560"/>
                  </a:ext>
                </a:extLst>
              </a:tr>
            </a:tbl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107231-0AEA-84BD-7D80-1BAC42C996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DA98C-F447-4F68-947F-FF6DD0ECA105}" type="datetime1"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101907-9472-10FB-306D-120C2182E5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1EA22F-E727-A8FF-460A-58A132992E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32106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C3BD3D-B85A-F733-B4AD-E3756454D4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 anchor="ctr">
            <a:normAutofit/>
          </a:bodyPr>
          <a:lstStyle/>
          <a:p>
            <a:r>
              <a:rPr lang="en-GB" sz="3700" dirty="0"/>
              <a:t>OPPORTUNITIES  UTILISING MY STRENGTH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1D63AC-3B6D-0990-4C0C-9BA2D8EDA56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EE7E023-ECB5-4DFB-87E8-8053A31972BB}" type="datetime1">
              <a:rPr lang="en-GB"/>
              <a:pPr>
                <a:spcAft>
                  <a:spcPts val="600"/>
                </a:spcAft>
              </a:pPr>
              <a:t>19/10/2025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5FCE1B-7634-3378-0993-238DF3B3E8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8B67F4-19B8-B0F2-70C9-FE1CD1C177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196A61CA-0502-4EE4-9724-96EA822543E5}" type="slidenum">
              <a:rPr lang="en-US" dirty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16732171-AE4D-0C74-720B-411BBC0C2C6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05150959"/>
              </p:ext>
            </p:extLst>
          </p:nvPr>
        </p:nvGraphicFramePr>
        <p:xfrm>
          <a:off x="1115568" y="2478024"/>
          <a:ext cx="10168128" cy="36941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012357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0037B6-82AB-759F-97FE-20828DA233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 anchor="ctr">
            <a:normAutofit/>
          </a:bodyPr>
          <a:lstStyle/>
          <a:p>
            <a:r>
              <a:rPr lang="en-GB" sz="3700"/>
              <a:t>References</a:t>
            </a:r>
            <a:br>
              <a:rPr lang="en-GB" sz="3700"/>
            </a:br>
            <a:endParaRPr lang="en-GB" sz="3700"/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A06EA163-7A50-C857-493B-F85F2E48E0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38E13A9B-D829-4994-B640-1F1C43BD4615}" type="datetime1">
              <a:pPr>
                <a:spcAft>
                  <a:spcPts val="600"/>
                </a:spcAft>
              </a:pPr>
              <a:t>10/19/2025</a:t>
            </a:fld>
            <a:endParaRPr lang="en-US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2CB325F0-A1CF-4CEC-931A-1FEFF78C9F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FE045E26-3570-878B-6C26-513C9B23AD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2F4D8E4-AAD3-4591-2C06-A6471809EC0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35527931"/>
              </p:ext>
            </p:extLst>
          </p:nvPr>
        </p:nvGraphicFramePr>
        <p:xfrm>
          <a:off x="1115568" y="2478024"/>
          <a:ext cx="10168128" cy="36941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74746124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ccentBoxVTI">
      <a:dk1>
        <a:srgbClr val="000000"/>
      </a:dk1>
      <a:lt1>
        <a:sysClr val="window" lastClr="FFFFFF"/>
      </a:lt1>
      <a:dk2>
        <a:srgbClr val="262626"/>
      </a:dk2>
      <a:lt2>
        <a:srgbClr val="FFFFFF"/>
      </a:lt2>
      <a:accent1>
        <a:srgbClr val="F5A700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AccentBoxVTI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AccentBox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F4FE582F-5DDE-4E50-A331-B77FB79D7361}" vid="{42624B42-66F4-4B9A-A3DB-EB561F16279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AccentBoxVTI</vt:lpstr>
      <vt:lpstr>PROFESSIONAL DEVELOPMENT WITHIN HEALTH AND SOCIAL CARE </vt:lpstr>
      <vt:lpstr>PERSONAL SWOT ANALYSIS DEVELOPMENT</vt:lpstr>
      <vt:lpstr>SWOT ANALYSIS  TEMPLATE</vt:lpstr>
      <vt:lpstr>Strategies  leveraging my strength  </vt:lpstr>
      <vt:lpstr>OPPORTUNITIES  UTILISING MY STRENGTH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183</cp:revision>
  <dcterms:created xsi:type="dcterms:W3CDTF">2025-10-03T20:14:02Z</dcterms:created>
  <dcterms:modified xsi:type="dcterms:W3CDTF">2025-10-19T13:51:41Z</dcterms:modified>
</cp:coreProperties>
</file>