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89C7EE-14D4-4683-A6F7-F034D5E71453}" v="14" dt="2022-12-01T20:09:08.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men dragu" userId="91ee5c0424bd4451" providerId="LiveId" clId="{FB89C7EE-14D4-4683-A6F7-F034D5E71453}"/>
    <pc:docChg chg="undo custSel addSld modSld modMainMaster">
      <pc:chgData name="carmen dragu" userId="91ee5c0424bd4451" providerId="LiveId" clId="{FB89C7EE-14D4-4683-A6F7-F034D5E71453}" dt="2022-12-01T20:09:08.062" v="3425"/>
      <pc:docMkLst>
        <pc:docMk/>
      </pc:docMkLst>
      <pc:sldChg chg="addSp delSp modSp mod modTransition setBg">
        <pc:chgData name="carmen dragu" userId="91ee5c0424bd4451" providerId="LiveId" clId="{FB89C7EE-14D4-4683-A6F7-F034D5E71453}" dt="2022-12-01T20:09:08.062" v="3425"/>
        <pc:sldMkLst>
          <pc:docMk/>
          <pc:sldMk cId="2144387182" sldId="256"/>
        </pc:sldMkLst>
        <pc:spChg chg="mod">
          <ac:chgData name="carmen dragu" userId="91ee5c0424bd4451" providerId="LiveId" clId="{FB89C7EE-14D4-4683-A6F7-F034D5E71453}" dt="2022-11-25T20:53:39.132" v="16" actId="14100"/>
          <ac:spMkLst>
            <pc:docMk/>
            <pc:sldMk cId="2144387182" sldId="256"/>
            <ac:spMk id="2" creationId="{77203423-7411-7EBA-E886-5BB833B38A8D}"/>
          </ac:spMkLst>
        </pc:spChg>
        <pc:spChg chg="mod ord">
          <ac:chgData name="carmen dragu" userId="91ee5c0424bd4451" providerId="LiveId" clId="{FB89C7EE-14D4-4683-A6F7-F034D5E71453}" dt="2022-11-25T20:53:12.523" v="11" actId="1076"/>
          <ac:spMkLst>
            <pc:docMk/>
            <pc:sldMk cId="2144387182" sldId="256"/>
            <ac:spMk id="3" creationId="{43C7FCC6-D825-7480-7DA3-AEF46CE450E3}"/>
          </ac:spMkLst>
        </pc:spChg>
        <pc:spChg chg="add del">
          <ac:chgData name="carmen dragu" userId="91ee5c0424bd4451" providerId="LiveId" clId="{FB89C7EE-14D4-4683-A6F7-F034D5E71453}" dt="2022-11-25T20:52:29.478" v="4" actId="26606"/>
          <ac:spMkLst>
            <pc:docMk/>
            <pc:sldMk cId="2144387182" sldId="256"/>
            <ac:spMk id="10" creationId="{A3363022-C969-41E9-8EB2-E4C94908C1FA}"/>
          </ac:spMkLst>
        </pc:spChg>
        <pc:spChg chg="add del">
          <ac:chgData name="carmen dragu" userId="91ee5c0424bd4451" providerId="LiveId" clId="{FB89C7EE-14D4-4683-A6F7-F034D5E71453}" dt="2022-11-25T20:52:29.478" v="4" actId="26606"/>
          <ac:spMkLst>
            <pc:docMk/>
            <pc:sldMk cId="2144387182" sldId="256"/>
            <ac:spMk id="12" creationId="{8D1AD6B3-BE88-4CEB-BA17-790657CC4729}"/>
          </ac:spMkLst>
        </pc:spChg>
        <pc:spChg chg="add del">
          <ac:chgData name="carmen dragu" userId="91ee5c0424bd4451" providerId="LiveId" clId="{FB89C7EE-14D4-4683-A6F7-F034D5E71453}" dt="2022-11-25T20:52:29.462" v="3" actId="26606"/>
          <ac:spMkLst>
            <pc:docMk/>
            <pc:sldMk cId="2144387182" sldId="256"/>
            <ac:spMk id="22" creationId="{A440A548-C0D4-4418-940E-EDC2F1D9A599}"/>
          </ac:spMkLst>
        </pc:spChg>
        <pc:spChg chg="add del">
          <ac:chgData name="carmen dragu" userId="91ee5c0424bd4451" providerId="LiveId" clId="{FB89C7EE-14D4-4683-A6F7-F034D5E71453}" dt="2022-11-25T20:52:29.462" v="3" actId="26606"/>
          <ac:spMkLst>
            <pc:docMk/>
            <pc:sldMk cId="2144387182" sldId="256"/>
            <ac:spMk id="24" creationId="{E708B267-8CD2-4684-A57B-9F1070769203}"/>
          </ac:spMkLst>
        </pc:spChg>
        <pc:spChg chg="add">
          <ac:chgData name="carmen dragu" userId="91ee5c0424bd4451" providerId="LiveId" clId="{FB89C7EE-14D4-4683-A6F7-F034D5E71453}" dt="2022-11-25T20:52:29.478" v="4" actId="26606"/>
          <ac:spMkLst>
            <pc:docMk/>
            <pc:sldMk cId="2144387182" sldId="256"/>
            <ac:spMk id="31" creationId="{245A9F99-D9B1-4094-A2E2-B90AC1DB7B9C}"/>
          </ac:spMkLst>
        </pc:spChg>
        <pc:spChg chg="add">
          <ac:chgData name="carmen dragu" userId="91ee5c0424bd4451" providerId="LiveId" clId="{FB89C7EE-14D4-4683-A6F7-F034D5E71453}" dt="2022-11-25T20:52:29.478" v="4" actId="26606"/>
          <ac:spMkLst>
            <pc:docMk/>
            <pc:sldMk cId="2144387182" sldId="256"/>
            <ac:spMk id="32" creationId="{B7FAF607-473A-4A43-A23D-BBFF5C4117BB}"/>
          </ac:spMkLst>
        </pc:spChg>
        <pc:grpChg chg="add del">
          <ac:chgData name="carmen dragu" userId="91ee5c0424bd4451" providerId="LiveId" clId="{FB89C7EE-14D4-4683-A6F7-F034D5E71453}" dt="2022-11-25T20:52:29.478" v="4" actId="26606"/>
          <ac:grpSpMkLst>
            <pc:docMk/>
            <pc:sldMk cId="2144387182" sldId="256"/>
            <ac:grpSpMk id="14" creationId="{89D1390B-7E13-4B4F-9CB2-391063412E54}"/>
          </ac:grpSpMkLst>
        </pc:grpChg>
        <pc:grpChg chg="add del">
          <ac:chgData name="carmen dragu" userId="91ee5c0424bd4451" providerId="LiveId" clId="{FB89C7EE-14D4-4683-A6F7-F034D5E71453}" dt="2022-11-25T20:52:29.462" v="3" actId="26606"/>
          <ac:grpSpMkLst>
            <pc:docMk/>
            <pc:sldMk cId="2144387182" sldId="256"/>
            <ac:grpSpMk id="26" creationId="{41E5AB36-9328-47E9-95AD-E38AC1C0E18D}"/>
          </ac:grpSpMkLst>
        </pc:grpChg>
        <pc:grpChg chg="add">
          <ac:chgData name="carmen dragu" userId="91ee5c0424bd4451" providerId="LiveId" clId="{FB89C7EE-14D4-4683-A6F7-F034D5E71453}" dt="2022-11-25T20:52:29.478" v="4" actId="26606"/>
          <ac:grpSpMkLst>
            <pc:docMk/>
            <pc:sldMk cId="2144387182" sldId="256"/>
            <ac:grpSpMk id="33" creationId="{C5F6476F-D303-44D3-B30F-1BA348F0F64A}"/>
          </ac:grpSpMkLst>
        </pc:grpChg>
        <pc:picChg chg="add mod">
          <ac:chgData name="carmen dragu" userId="91ee5c0424bd4451" providerId="LiveId" clId="{FB89C7EE-14D4-4683-A6F7-F034D5E71453}" dt="2022-11-25T20:52:29.478" v="4" actId="26606"/>
          <ac:picMkLst>
            <pc:docMk/>
            <pc:sldMk cId="2144387182" sldId="256"/>
            <ac:picMk id="7" creationId="{E9AC0A41-7FDC-2632-A9DF-498D1A19F54C}"/>
          </ac:picMkLst>
        </pc:picChg>
      </pc:sldChg>
      <pc:sldChg chg="modSp mod modTransition">
        <pc:chgData name="carmen dragu" userId="91ee5c0424bd4451" providerId="LiveId" clId="{FB89C7EE-14D4-4683-A6F7-F034D5E71453}" dt="2022-12-01T20:09:08.062" v="3425"/>
        <pc:sldMkLst>
          <pc:docMk/>
          <pc:sldMk cId="3234485279" sldId="257"/>
        </pc:sldMkLst>
        <pc:spChg chg="mod">
          <ac:chgData name="carmen dragu" userId="91ee5c0424bd4451" providerId="LiveId" clId="{FB89C7EE-14D4-4683-A6F7-F034D5E71453}" dt="2022-12-01T19:45:38.663" v="3356" actId="20577"/>
          <ac:spMkLst>
            <pc:docMk/>
            <pc:sldMk cId="3234485279" sldId="257"/>
            <ac:spMk id="3" creationId="{9F271CE3-0133-0CB7-3BF7-0913B787A117}"/>
          </ac:spMkLst>
        </pc:spChg>
      </pc:sldChg>
      <pc:sldChg chg="addSp delSp modSp mod modTransition setBg">
        <pc:chgData name="carmen dragu" userId="91ee5c0424bd4451" providerId="LiveId" clId="{FB89C7EE-14D4-4683-A6F7-F034D5E71453}" dt="2022-12-01T20:09:08.062" v="3425"/>
        <pc:sldMkLst>
          <pc:docMk/>
          <pc:sldMk cId="3420019707" sldId="258"/>
        </pc:sldMkLst>
        <pc:spChg chg="mod">
          <ac:chgData name="carmen dragu" userId="91ee5c0424bd4451" providerId="LiveId" clId="{FB89C7EE-14D4-4683-A6F7-F034D5E71453}" dt="2022-11-25T20:54:43.566" v="22" actId="14100"/>
          <ac:spMkLst>
            <pc:docMk/>
            <pc:sldMk cId="3420019707" sldId="258"/>
            <ac:spMk id="2" creationId="{0B39B179-D292-BF48-7CFD-35017DD3B337}"/>
          </ac:spMkLst>
        </pc:spChg>
        <pc:spChg chg="mod">
          <ac:chgData name="carmen dragu" userId="91ee5c0424bd4451" providerId="LiveId" clId="{FB89C7EE-14D4-4683-A6F7-F034D5E71453}" dt="2022-11-26T21:34:29.664" v="477" actId="2711"/>
          <ac:spMkLst>
            <pc:docMk/>
            <pc:sldMk cId="3420019707" sldId="258"/>
            <ac:spMk id="3" creationId="{AAFA8A38-5D10-C14B-621F-E421339B6E26}"/>
          </ac:spMkLst>
        </pc:spChg>
        <pc:spChg chg="add del">
          <ac:chgData name="carmen dragu" userId="91ee5c0424bd4451" providerId="LiveId" clId="{FB89C7EE-14D4-4683-A6F7-F034D5E71453}" dt="2022-11-25T20:54:36.425" v="18" actId="26606"/>
          <ac:spMkLst>
            <pc:docMk/>
            <pc:sldMk cId="3420019707" sldId="258"/>
            <ac:spMk id="8" creationId="{73A25D70-4A55-4F72-B9C5-A69CDBF4DB42}"/>
          </ac:spMkLst>
        </pc:spChg>
        <pc:spChg chg="add del">
          <ac:chgData name="carmen dragu" userId="91ee5c0424bd4451" providerId="LiveId" clId="{FB89C7EE-14D4-4683-A6F7-F034D5E71453}" dt="2022-11-25T20:54:36.425" v="18" actId="26606"/>
          <ac:spMkLst>
            <pc:docMk/>
            <pc:sldMk cId="3420019707" sldId="258"/>
            <ac:spMk id="10" creationId="{54957100-6D8B-4161-9F2F-C0A949EC84C4}"/>
          </ac:spMkLst>
        </pc:spChg>
        <pc:spChg chg="add del">
          <ac:chgData name="carmen dragu" userId="91ee5c0424bd4451" providerId="LiveId" clId="{FB89C7EE-14D4-4683-A6F7-F034D5E71453}" dt="2022-11-25T20:54:36.425" v="18" actId="26606"/>
          <ac:spMkLst>
            <pc:docMk/>
            <pc:sldMk cId="3420019707" sldId="258"/>
            <ac:spMk id="12" creationId="{0BD8B065-EE51-4AE2-A94C-86249998FD7B}"/>
          </ac:spMkLst>
        </pc:spChg>
        <pc:spChg chg="add">
          <ac:chgData name="carmen dragu" userId="91ee5c0424bd4451" providerId="LiveId" clId="{FB89C7EE-14D4-4683-A6F7-F034D5E71453}" dt="2022-11-25T20:54:36.441" v="19" actId="26606"/>
          <ac:spMkLst>
            <pc:docMk/>
            <pc:sldMk cId="3420019707" sldId="258"/>
            <ac:spMk id="26" creationId="{54A6836E-C603-43CB-9DA7-89D8E3FA3838}"/>
          </ac:spMkLst>
        </pc:spChg>
        <pc:spChg chg="add">
          <ac:chgData name="carmen dragu" userId="91ee5c0424bd4451" providerId="LiveId" clId="{FB89C7EE-14D4-4683-A6F7-F034D5E71453}" dt="2022-11-25T20:54:36.441" v="19" actId="26606"/>
          <ac:spMkLst>
            <pc:docMk/>
            <pc:sldMk cId="3420019707" sldId="258"/>
            <ac:spMk id="27" creationId="{296007DD-F9BF-4F0F-B8C6-C514B2841971}"/>
          </ac:spMkLst>
        </pc:spChg>
        <pc:grpChg chg="add del">
          <ac:chgData name="carmen dragu" userId="91ee5c0424bd4451" providerId="LiveId" clId="{FB89C7EE-14D4-4683-A6F7-F034D5E71453}" dt="2022-11-25T20:54:36.425" v="18" actId="26606"/>
          <ac:grpSpMkLst>
            <pc:docMk/>
            <pc:sldMk cId="3420019707" sldId="258"/>
            <ac:grpSpMk id="14" creationId="{18999293-B054-4B57-A26F-D04C2BB11338}"/>
          </ac:grpSpMkLst>
        </pc:grpChg>
        <pc:grpChg chg="add del">
          <ac:chgData name="carmen dragu" userId="91ee5c0424bd4451" providerId="LiveId" clId="{FB89C7EE-14D4-4683-A6F7-F034D5E71453}" dt="2022-11-25T20:54:36.425" v="18" actId="26606"/>
          <ac:grpSpMkLst>
            <pc:docMk/>
            <pc:sldMk cId="3420019707" sldId="258"/>
            <ac:grpSpMk id="20" creationId="{761945C4-D997-42F3-B59A-984CF0066715}"/>
          </ac:grpSpMkLst>
        </pc:grpChg>
        <pc:grpChg chg="add">
          <ac:chgData name="carmen dragu" userId="91ee5c0424bd4451" providerId="LiveId" clId="{FB89C7EE-14D4-4683-A6F7-F034D5E71453}" dt="2022-11-25T20:54:36.441" v="19" actId="26606"/>
          <ac:grpSpMkLst>
            <pc:docMk/>
            <pc:sldMk cId="3420019707" sldId="258"/>
            <ac:grpSpMk id="28" creationId="{8A0FAFCA-5C96-453B-83B7-A9AEF7F18960}"/>
          </ac:grpSpMkLst>
        </pc:grpChg>
        <pc:grpChg chg="add">
          <ac:chgData name="carmen dragu" userId="91ee5c0424bd4451" providerId="LiveId" clId="{FB89C7EE-14D4-4683-A6F7-F034D5E71453}" dt="2022-11-25T20:54:36.441" v="19" actId="26606"/>
          <ac:grpSpMkLst>
            <pc:docMk/>
            <pc:sldMk cId="3420019707" sldId="258"/>
            <ac:grpSpMk id="32" creationId="{CD0398DD-AD75-4E2B-A3C6-35073082A8B4}"/>
          </ac:grpSpMkLst>
        </pc:grpChg>
      </pc:sldChg>
      <pc:sldChg chg="addSp delSp modSp new mod modTransition setBg setClrOvrMap">
        <pc:chgData name="carmen dragu" userId="91ee5c0424bd4451" providerId="LiveId" clId="{FB89C7EE-14D4-4683-A6F7-F034D5E71453}" dt="2022-12-01T20:09:08.062" v="3425"/>
        <pc:sldMkLst>
          <pc:docMk/>
          <pc:sldMk cId="1617463266" sldId="259"/>
        </pc:sldMkLst>
        <pc:spChg chg="mod">
          <ac:chgData name="carmen dragu" userId="91ee5c0424bd4451" providerId="LiveId" clId="{FB89C7EE-14D4-4683-A6F7-F034D5E71453}" dt="2022-11-25T21:50:03.287" v="459" actId="26606"/>
          <ac:spMkLst>
            <pc:docMk/>
            <pc:sldMk cId="1617463266" sldId="259"/>
            <ac:spMk id="2" creationId="{0AB03353-9970-90C9-1C6A-86F081600B4A}"/>
          </ac:spMkLst>
        </pc:spChg>
        <pc:spChg chg="mod ord">
          <ac:chgData name="carmen dragu" userId="91ee5c0424bd4451" providerId="LiveId" clId="{FB89C7EE-14D4-4683-A6F7-F034D5E71453}" dt="2022-12-01T19:46:42.146" v="3358"/>
          <ac:spMkLst>
            <pc:docMk/>
            <pc:sldMk cId="1617463266" sldId="259"/>
            <ac:spMk id="3" creationId="{8D95F4BC-4EF1-AE40-6319-0730E97A2BD0}"/>
          </ac:spMkLst>
        </pc:spChg>
        <pc:spChg chg="add del">
          <ac:chgData name="carmen dragu" userId="91ee5c0424bd4451" providerId="LiveId" clId="{FB89C7EE-14D4-4683-A6F7-F034D5E71453}" dt="2022-11-25T21:49:03.516" v="446" actId="26606"/>
          <ac:spMkLst>
            <pc:docMk/>
            <pc:sldMk cId="1617463266" sldId="259"/>
            <ac:spMk id="12" creationId="{D2B783EE-0239-4717-BBEA-8C9EAC61C824}"/>
          </ac:spMkLst>
        </pc:spChg>
        <pc:spChg chg="add del">
          <ac:chgData name="carmen dragu" userId="91ee5c0424bd4451" providerId="LiveId" clId="{FB89C7EE-14D4-4683-A6F7-F034D5E71453}" dt="2022-11-25T21:49:03.516" v="446" actId="26606"/>
          <ac:spMkLst>
            <pc:docMk/>
            <pc:sldMk cId="1617463266" sldId="259"/>
            <ac:spMk id="14" creationId="{A7B99495-F43F-4D80-A44F-2CB4764EB90B}"/>
          </ac:spMkLst>
        </pc:spChg>
        <pc:spChg chg="add del">
          <ac:chgData name="carmen dragu" userId="91ee5c0424bd4451" providerId="LiveId" clId="{FB89C7EE-14D4-4683-A6F7-F034D5E71453}" dt="2022-11-25T21:49:03.516" v="446" actId="26606"/>
          <ac:spMkLst>
            <pc:docMk/>
            <pc:sldMk cId="1617463266" sldId="259"/>
            <ac:spMk id="16" creationId="{70BEB1E7-2F88-40BC-B73D-42E5B6F80BFC}"/>
          </ac:spMkLst>
        </pc:spChg>
        <pc:spChg chg="add del">
          <ac:chgData name="carmen dragu" userId="91ee5c0424bd4451" providerId="LiveId" clId="{FB89C7EE-14D4-4683-A6F7-F034D5E71453}" dt="2022-11-25T21:49:10.817" v="448" actId="26606"/>
          <ac:spMkLst>
            <pc:docMk/>
            <pc:sldMk cId="1617463266" sldId="259"/>
            <ac:spMk id="18" creationId="{681CD866-52B5-4280-A92B-56BDFD1E9A12}"/>
          </ac:spMkLst>
        </pc:spChg>
        <pc:spChg chg="add del">
          <ac:chgData name="carmen dragu" userId="91ee5c0424bd4451" providerId="LiveId" clId="{FB89C7EE-14D4-4683-A6F7-F034D5E71453}" dt="2022-11-25T21:49:10.817" v="448" actId="26606"/>
          <ac:spMkLst>
            <pc:docMk/>
            <pc:sldMk cId="1617463266" sldId="259"/>
            <ac:spMk id="19" creationId="{96EEF187-8434-4B76-BE40-006EEBB263CF}"/>
          </ac:spMkLst>
        </pc:spChg>
        <pc:spChg chg="add del">
          <ac:chgData name="carmen dragu" userId="91ee5c0424bd4451" providerId="LiveId" clId="{FB89C7EE-14D4-4683-A6F7-F034D5E71453}" dt="2022-11-25T21:49:33.464" v="450" actId="26606"/>
          <ac:spMkLst>
            <pc:docMk/>
            <pc:sldMk cId="1617463266" sldId="259"/>
            <ac:spMk id="39" creationId="{13D1A8A5-47E0-4546-A3F9-FC33D5461102}"/>
          </ac:spMkLst>
        </pc:spChg>
        <pc:spChg chg="add del">
          <ac:chgData name="carmen dragu" userId="91ee5c0424bd4451" providerId="LiveId" clId="{FB89C7EE-14D4-4683-A6F7-F034D5E71453}" dt="2022-11-25T21:49:33.464" v="450" actId="26606"/>
          <ac:spMkLst>
            <pc:docMk/>
            <pc:sldMk cId="1617463266" sldId="259"/>
            <ac:spMk id="40" creationId="{D6C80E47-971C-437F-B030-191115B01D68}"/>
          </ac:spMkLst>
        </pc:spChg>
        <pc:spChg chg="add del">
          <ac:chgData name="carmen dragu" userId="91ee5c0424bd4451" providerId="LiveId" clId="{FB89C7EE-14D4-4683-A6F7-F034D5E71453}" dt="2022-11-25T21:49:33.464" v="450" actId="26606"/>
          <ac:spMkLst>
            <pc:docMk/>
            <pc:sldMk cId="1617463266" sldId="259"/>
            <ac:spMk id="41" creationId="{3CD1EA40-7116-4FCB-9369-70F29FAA91EC}"/>
          </ac:spMkLst>
        </pc:spChg>
        <pc:spChg chg="add del">
          <ac:chgData name="carmen dragu" userId="91ee5c0424bd4451" providerId="LiveId" clId="{FB89C7EE-14D4-4683-A6F7-F034D5E71453}" dt="2022-11-25T21:49:33.464" v="450" actId="26606"/>
          <ac:spMkLst>
            <pc:docMk/>
            <pc:sldMk cId="1617463266" sldId="259"/>
            <ac:spMk id="42" creationId="{BF647E38-F93D-4661-8D77-CE13EEB65B5A}"/>
          </ac:spMkLst>
        </pc:spChg>
        <pc:spChg chg="add del">
          <ac:chgData name="carmen dragu" userId="91ee5c0424bd4451" providerId="LiveId" clId="{FB89C7EE-14D4-4683-A6F7-F034D5E71453}" dt="2022-11-25T21:49:47.339" v="452" actId="26606"/>
          <ac:spMkLst>
            <pc:docMk/>
            <pc:sldMk cId="1617463266" sldId="259"/>
            <ac:spMk id="46" creationId="{D55CD764-972B-4CA5-A885-53E55C63E174}"/>
          </ac:spMkLst>
        </pc:spChg>
        <pc:spChg chg="add del">
          <ac:chgData name="carmen dragu" userId="91ee5c0424bd4451" providerId="LiveId" clId="{FB89C7EE-14D4-4683-A6F7-F034D5E71453}" dt="2022-11-25T21:49:47.339" v="452" actId="26606"/>
          <ac:spMkLst>
            <pc:docMk/>
            <pc:sldMk cId="1617463266" sldId="259"/>
            <ac:spMk id="47" creationId="{34165AB3-7006-4430-BCE3-25476BE13322}"/>
          </ac:spMkLst>
        </pc:spChg>
        <pc:spChg chg="add del">
          <ac:chgData name="carmen dragu" userId="91ee5c0424bd4451" providerId="LiveId" clId="{FB89C7EE-14D4-4683-A6F7-F034D5E71453}" dt="2022-11-25T21:49:47.339" v="452" actId="26606"/>
          <ac:spMkLst>
            <pc:docMk/>
            <pc:sldMk cId="1617463266" sldId="259"/>
            <ac:spMk id="68" creationId="{E3E51905-F374-4E1A-97CF-B741584B74D5}"/>
          </ac:spMkLst>
        </pc:spChg>
        <pc:spChg chg="add del">
          <ac:chgData name="carmen dragu" userId="91ee5c0424bd4451" providerId="LiveId" clId="{FB89C7EE-14D4-4683-A6F7-F034D5E71453}" dt="2022-11-25T21:49:55.757" v="454" actId="26606"/>
          <ac:spMkLst>
            <pc:docMk/>
            <pc:sldMk cId="1617463266" sldId="259"/>
            <ac:spMk id="70" creationId="{B5809B1F-0726-44C0-B0A1-7FCE2A129E20}"/>
          </ac:spMkLst>
        </pc:spChg>
        <pc:spChg chg="add del">
          <ac:chgData name="carmen dragu" userId="91ee5c0424bd4451" providerId="LiveId" clId="{FB89C7EE-14D4-4683-A6F7-F034D5E71453}" dt="2022-11-25T21:49:55.757" v="454" actId="26606"/>
          <ac:spMkLst>
            <pc:docMk/>
            <pc:sldMk cId="1617463266" sldId="259"/>
            <ac:spMk id="71" creationId="{26EE9A0B-C601-4E3F-8541-29CA20DE1186}"/>
          </ac:spMkLst>
        </pc:spChg>
        <pc:spChg chg="add del">
          <ac:chgData name="carmen dragu" userId="91ee5c0424bd4451" providerId="LiveId" clId="{FB89C7EE-14D4-4683-A6F7-F034D5E71453}" dt="2022-11-25T21:49:58.535" v="456" actId="26606"/>
          <ac:spMkLst>
            <pc:docMk/>
            <pc:sldMk cId="1617463266" sldId="259"/>
            <ac:spMk id="73" creationId="{13D1A8A5-47E0-4546-A3F9-FC33D5461102}"/>
          </ac:spMkLst>
        </pc:spChg>
        <pc:spChg chg="add del">
          <ac:chgData name="carmen dragu" userId="91ee5c0424bd4451" providerId="LiveId" clId="{FB89C7EE-14D4-4683-A6F7-F034D5E71453}" dt="2022-11-25T21:49:58.535" v="456" actId="26606"/>
          <ac:spMkLst>
            <pc:docMk/>
            <pc:sldMk cId="1617463266" sldId="259"/>
            <ac:spMk id="74" creationId="{3CD1EA40-7116-4FCB-9369-70F29FAA91EC}"/>
          </ac:spMkLst>
        </pc:spChg>
        <pc:spChg chg="add del">
          <ac:chgData name="carmen dragu" userId="91ee5c0424bd4451" providerId="LiveId" clId="{FB89C7EE-14D4-4683-A6F7-F034D5E71453}" dt="2022-11-25T21:49:58.535" v="456" actId="26606"/>
          <ac:spMkLst>
            <pc:docMk/>
            <pc:sldMk cId="1617463266" sldId="259"/>
            <ac:spMk id="75" creationId="{BF647E38-F93D-4661-8D77-CE13EEB65B5A}"/>
          </ac:spMkLst>
        </pc:spChg>
        <pc:spChg chg="add del">
          <ac:chgData name="carmen dragu" userId="91ee5c0424bd4451" providerId="LiveId" clId="{FB89C7EE-14D4-4683-A6F7-F034D5E71453}" dt="2022-11-25T21:49:58.535" v="456" actId="26606"/>
          <ac:spMkLst>
            <pc:docMk/>
            <pc:sldMk cId="1617463266" sldId="259"/>
            <ac:spMk id="78" creationId="{D6C80E47-971C-437F-B030-191115B01D68}"/>
          </ac:spMkLst>
        </pc:spChg>
        <pc:spChg chg="add del">
          <ac:chgData name="carmen dragu" userId="91ee5c0424bd4451" providerId="LiveId" clId="{FB89C7EE-14D4-4683-A6F7-F034D5E71453}" dt="2022-11-25T21:50:03.279" v="458" actId="26606"/>
          <ac:spMkLst>
            <pc:docMk/>
            <pc:sldMk cId="1617463266" sldId="259"/>
            <ac:spMk id="80" creationId="{681CD866-52B5-4280-A92B-56BDFD1E9A12}"/>
          </ac:spMkLst>
        </pc:spChg>
        <pc:spChg chg="add del">
          <ac:chgData name="carmen dragu" userId="91ee5c0424bd4451" providerId="LiveId" clId="{FB89C7EE-14D4-4683-A6F7-F034D5E71453}" dt="2022-11-25T21:50:03.279" v="458" actId="26606"/>
          <ac:spMkLst>
            <pc:docMk/>
            <pc:sldMk cId="1617463266" sldId="259"/>
            <ac:spMk id="81" creationId="{96EEF187-8434-4B76-BE40-006EEBB263CF}"/>
          </ac:spMkLst>
        </pc:spChg>
        <pc:spChg chg="add">
          <ac:chgData name="carmen dragu" userId="91ee5c0424bd4451" providerId="LiveId" clId="{FB89C7EE-14D4-4683-A6F7-F034D5E71453}" dt="2022-11-25T21:50:03.287" v="459" actId="26606"/>
          <ac:spMkLst>
            <pc:docMk/>
            <pc:sldMk cId="1617463266" sldId="259"/>
            <ac:spMk id="83" creationId="{D2B783EE-0239-4717-BBEA-8C9EAC61C824}"/>
          </ac:spMkLst>
        </pc:spChg>
        <pc:spChg chg="add">
          <ac:chgData name="carmen dragu" userId="91ee5c0424bd4451" providerId="LiveId" clId="{FB89C7EE-14D4-4683-A6F7-F034D5E71453}" dt="2022-11-25T21:50:03.287" v="459" actId="26606"/>
          <ac:spMkLst>
            <pc:docMk/>
            <pc:sldMk cId="1617463266" sldId="259"/>
            <ac:spMk id="84" creationId="{A7B99495-F43F-4D80-A44F-2CB4764EB90B}"/>
          </ac:spMkLst>
        </pc:spChg>
        <pc:spChg chg="add">
          <ac:chgData name="carmen dragu" userId="91ee5c0424bd4451" providerId="LiveId" clId="{FB89C7EE-14D4-4683-A6F7-F034D5E71453}" dt="2022-11-25T21:50:03.287" v="459" actId="26606"/>
          <ac:spMkLst>
            <pc:docMk/>
            <pc:sldMk cId="1617463266" sldId="259"/>
            <ac:spMk id="85" creationId="{70BEB1E7-2F88-40BC-B73D-42E5B6F80BFC}"/>
          </ac:spMkLst>
        </pc:spChg>
        <pc:grpChg chg="add del">
          <ac:chgData name="carmen dragu" userId="91ee5c0424bd4451" providerId="LiveId" clId="{FB89C7EE-14D4-4683-A6F7-F034D5E71453}" dt="2022-11-25T21:49:33.464" v="450" actId="26606"/>
          <ac:grpSpMkLst>
            <pc:docMk/>
            <pc:sldMk cId="1617463266" sldId="259"/>
            <ac:grpSpMk id="43" creationId="{936E4654-58CD-422E-884A-D4ED28FCF62B}"/>
          </ac:grpSpMkLst>
        </pc:grpChg>
        <pc:grpChg chg="add del">
          <ac:chgData name="carmen dragu" userId="91ee5c0424bd4451" providerId="LiveId" clId="{FB89C7EE-14D4-4683-A6F7-F034D5E71453}" dt="2022-11-25T21:49:47.339" v="452" actId="26606"/>
          <ac:grpSpMkLst>
            <pc:docMk/>
            <pc:sldMk cId="1617463266" sldId="259"/>
            <ac:grpSpMk id="48" creationId="{E4C4AB37-E3FA-4E42-BD14-C00A0B4B18FE}"/>
          </ac:grpSpMkLst>
        </pc:grpChg>
        <pc:grpChg chg="add del">
          <ac:chgData name="carmen dragu" userId="91ee5c0424bd4451" providerId="LiveId" clId="{FB89C7EE-14D4-4683-A6F7-F034D5E71453}" dt="2022-11-25T21:49:58.535" v="456" actId="26606"/>
          <ac:grpSpMkLst>
            <pc:docMk/>
            <pc:sldMk cId="1617463266" sldId="259"/>
            <ac:grpSpMk id="76" creationId="{936E4654-58CD-422E-884A-D4ED28FCF62B}"/>
          </ac:grpSpMkLst>
        </pc:grpChg>
        <pc:picChg chg="add mod ord">
          <ac:chgData name="carmen dragu" userId="91ee5c0424bd4451" providerId="LiveId" clId="{FB89C7EE-14D4-4683-A6F7-F034D5E71453}" dt="2022-11-26T21:45:34.404" v="1270" actId="1076"/>
          <ac:picMkLst>
            <pc:docMk/>
            <pc:sldMk cId="1617463266" sldId="259"/>
            <ac:picMk id="5" creationId="{D5B5AC52-6823-E74F-52B4-E924209177EC}"/>
          </ac:picMkLst>
        </pc:picChg>
        <pc:picChg chg="add mod ord">
          <ac:chgData name="carmen dragu" userId="91ee5c0424bd4451" providerId="LiveId" clId="{FB89C7EE-14D4-4683-A6F7-F034D5E71453}" dt="2022-11-25T21:50:03.287" v="459" actId="26606"/>
          <ac:picMkLst>
            <pc:docMk/>
            <pc:sldMk cId="1617463266" sldId="259"/>
            <ac:picMk id="7" creationId="{41EB404F-15A4-05E9-15FE-AF9FA9458603}"/>
          </ac:picMkLst>
        </pc:picChg>
      </pc:sldChg>
      <pc:sldChg chg="addSp delSp modSp new mod modTransition setBg">
        <pc:chgData name="carmen dragu" userId="91ee5c0424bd4451" providerId="LiveId" clId="{FB89C7EE-14D4-4683-A6F7-F034D5E71453}" dt="2022-12-01T20:09:08.062" v="3425"/>
        <pc:sldMkLst>
          <pc:docMk/>
          <pc:sldMk cId="3974357209" sldId="260"/>
        </pc:sldMkLst>
        <pc:spChg chg="mod">
          <ac:chgData name="carmen dragu" userId="91ee5c0424bd4451" providerId="LiveId" clId="{FB89C7EE-14D4-4683-A6F7-F034D5E71453}" dt="2022-11-26T21:49:54.953" v="1329" actId="26606"/>
          <ac:spMkLst>
            <pc:docMk/>
            <pc:sldMk cId="3974357209" sldId="260"/>
            <ac:spMk id="2" creationId="{4DD0F087-E969-650E-E824-0F7E152A28EA}"/>
          </ac:spMkLst>
        </pc:spChg>
        <pc:spChg chg="mod ord">
          <ac:chgData name="carmen dragu" userId="91ee5c0424bd4451" providerId="LiveId" clId="{FB89C7EE-14D4-4683-A6F7-F034D5E71453}" dt="2022-12-01T19:49:53.652" v="3372" actId="313"/>
          <ac:spMkLst>
            <pc:docMk/>
            <pc:sldMk cId="3974357209" sldId="260"/>
            <ac:spMk id="3" creationId="{E667D08B-53B3-4F4D-903D-3B3CDFDF2797}"/>
          </ac:spMkLst>
        </pc:spChg>
        <pc:spChg chg="add del">
          <ac:chgData name="carmen dragu" userId="91ee5c0424bd4451" providerId="LiveId" clId="{FB89C7EE-14D4-4683-A6F7-F034D5E71453}" dt="2022-11-26T21:49:52.687" v="1326" actId="26606"/>
          <ac:spMkLst>
            <pc:docMk/>
            <pc:sldMk cId="3974357209" sldId="260"/>
            <ac:spMk id="9" creationId="{1787C549-66DE-4718-9D45-8165992511E2}"/>
          </ac:spMkLst>
        </pc:spChg>
        <pc:spChg chg="add del">
          <ac:chgData name="carmen dragu" userId="91ee5c0424bd4451" providerId="LiveId" clId="{FB89C7EE-14D4-4683-A6F7-F034D5E71453}" dt="2022-11-26T21:49:52.687" v="1326" actId="26606"/>
          <ac:spMkLst>
            <pc:docMk/>
            <pc:sldMk cId="3974357209" sldId="260"/>
            <ac:spMk id="11" creationId="{3CD1EA40-7116-4FCB-9369-70F29FAA91EC}"/>
          </ac:spMkLst>
        </pc:spChg>
        <pc:spChg chg="add del">
          <ac:chgData name="carmen dragu" userId="91ee5c0424bd4451" providerId="LiveId" clId="{FB89C7EE-14D4-4683-A6F7-F034D5E71453}" dt="2022-11-26T21:49:52.687" v="1326" actId="26606"/>
          <ac:spMkLst>
            <pc:docMk/>
            <pc:sldMk cId="3974357209" sldId="260"/>
            <ac:spMk id="13" creationId="{BF647E38-F93D-4661-8D77-CE13EEB65B5A}"/>
          </ac:spMkLst>
        </pc:spChg>
        <pc:spChg chg="add del">
          <ac:chgData name="carmen dragu" userId="91ee5c0424bd4451" providerId="LiveId" clId="{FB89C7EE-14D4-4683-A6F7-F034D5E71453}" dt="2022-11-26T21:49:52.687" v="1326" actId="26606"/>
          <ac:spMkLst>
            <pc:docMk/>
            <pc:sldMk cId="3974357209" sldId="260"/>
            <ac:spMk id="37" creationId="{D6C80E47-971C-437F-B030-191115B01D68}"/>
          </ac:spMkLst>
        </pc:spChg>
        <pc:spChg chg="add del">
          <ac:chgData name="carmen dragu" userId="91ee5c0424bd4451" providerId="LiveId" clId="{FB89C7EE-14D4-4683-A6F7-F034D5E71453}" dt="2022-11-26T21:49:54.938" v="1328" actId="26606"/>
          <ac:spMkLst>
            <pc:docMk/>
            <pc:sldMk cId="3974357209" sldId="260"/>
            <ac:spMk id="39" creationId="{E0F901BB-7A9C-4782-8C5A-6C87181334E6}"/>
          </ac:spMkLst>
        </pc:spChg>
        <pc:spChg chg="add del">
          <ac:chgData name="carmen dragu" userId="91ee5c0424bd4451" providerId="LiveId" clId="{FB89C7EE-14D4-4683-A6F7-F034D5E71453}" dt="2022-11-26T21:49:54.938" v="1328" actId="26606"/>
          <ac:spMkLst>
            <pc:docMk/>
            <pc:sldMk cId="3974357209" sldId="260"/>
            <ac:spMk id="40" creationId="{8613BD32-1832-419B-B375-14DAB288BF8B}"/>
          </ac:spMkLst>
        </pc:spChg>
        <pc:spChg chg="add del">
          <ac:chgData name="carmen dragu" userId="91ee5c0424bd4451" providerId="LiveId" clId="{FB89C7EE-14D4-4683-A6F7-F034D5E71453}" dt="2022-11-26T21:49:54.938" v="1328" actId="26606"/>
          <ac:spMkLst>
            <pc:docMk/>
            <pc:sldMk cId="3974357209" sldId="260"/>
            <ac:spMk id="61" creationId="{4E6624E0-4F60-48BC-A7A3-E9E39558C6EC}"/>
          </ac:spMkLst>
        </pc:spChg>
        <pc:spChg chg="add">
          <ac:chgData name="carmen dragu" userId="91ee5c0424bd4451" providerId="LiveId" clId="{FB89C7EE-14D4-4683-A6F7-F034D5E71453}" dt="2022-11-26T21:49:54.953" v="1329" actId="26606"/>
          <ac:spMkLst>
            <pc:docMk/>
            <pc:sldMk cId="3974357209" sldId="260"/>
            <ac:spMk id="63" creationId="{1787C549-66DE-4718-9D45-8165992511E2}"/>
          </ac:spMkLst>
        </pc:spChg>
        <pc:spChg chg="add">
          <ac:chgData name="carmen dragu" userId="91ee5c0424bd4451" providerId="LiveId" clId="{FB89C7EE-14D4-4683-A6F7-F034D5E71453}" dt="2022-11-26T21:49:54.953" v="1329" actId="26606"/>
          <ac:spMkLst>
            <pc:docMk/>
            <pc:sldMk cId="3974357209" sldId="260"/>
            <ac:spMk id="64" creationId="{3CD1EA40-7116-4FCB-9369-70F29FAA91EC}"/>
          </ac:spMkLst>
        </pc:spChg>
        <pc:spChg chg="add">
          <ac:chgData name="carmen dragu" userId="91ee5c0424bd4451" providerId="LiveId" clId="{FB89C7EE-14D4-4683-A6F7-F034D5E71453}" dt="2022-11-26T21:49:54.953" v="1329" actId="26606"/>
          <ac:spMkLst>
            <pc:docMk/>
            <pc:sldMk cId="3974357209" sldId="260"/>
            <ac:spMk id="65" creationId="{BF647E38-F93D-4661-8D77-CE13EEB65B5A}"/>
          </ac:spMkLst>
        </pc:spChg>
        <pc:spChg chg="add">
          <ac:chgData name="carmen dragu" userId="91ee5c0424bd4451" providerId="LiveId" clId="{FB89C7EE-14D4-4683-A6F7-F034D5E71453}" dt="2022-11-26T21:49:54.953" v="1329" actId="26606"/>
          <ac:spMkLst>
            <pc:docMk/>
            <pc:sldMk cId="3974357209" sldId="260"/>
            <ac:spMk id="67" creationId="{D6C80E47-971C-437F-B030-191115B01D68}"/>
          </ac:spMkLst>
        </pc:spChg>
        <pc:grpChg chg="add del">
          <ac:chgData name="carmen dragu" userId="91ee5c0424bd4451" providerId="LiveId" clId="{FB89C7EE-14D4-4683-A6F7-F034D5E71453}" dt="2022-11-26T21:49:52.687" v="1326" actId="26606"/>
          <ac:grpSpMkLst>
            <pc:docMk/>
            <pc:sldMk cId="3974357209" sldId="260"/>
            <ac:grpSpMk id="15" creationId="{BAB21C4D-C8DB-45E4-8B45-1A73A1886252}"/>
          </ac:grpSpMkLst>
        </pc:grpChg>
        <pc:grpChg chg="add del">
          <ac:chgData name="carmen dragu" userId="91ee5c0424bd4451" providerId="LiveId" clId="{FB89C7EE-14D4-4683-A6F7-F034D5E71453}" dt="2022-11-26T21:49:54.938" v="1328" actId="26606"/>
          <ac:grpSpMkLst>
            <pc:docMk/>
            <pc:sldMk cId="3974357209" sldId="260"/>
            <ac:grpSpMk id="41" creationId="{9BCCBF24-A5FC-4809-8882-96D2EBD24938}"/>
          </ac:grpSpMkLst>
        </pc:grpChg>
        <pc:grpChg chg="add">
          <ac:chgData name="carmen dragu" userId="91ee5c0424bd4451" providerId="LiveId" clId="{FB89C7EE-14D4-4683-A6F7-F034D5E71453}" dt="2022-11-26T21:49:54.953" v="1329" actId="26606"/>
          <ac:grpSpMkLst>
            <pc:docMk/>
            <pc:sldMk cId="3974357209" sldId="260"/>
            <ac:grpSpMk id="66" creationId="{BAB21C4D-C8DB-45E4-8B45-1A73A1886252}"/>
          </ac:grpSpMkLst>
        </pc:grpChg>
        <pc:picChg chg="add mod">
          <ac:chgData name="carmen dragu" userId="91ee5c0424bd4451" providerId="LiveId" clId="{FB89C7EE-14D4-4683-A6F7-F034D5E71453}" dt="2022-11-26T21:49:54.953" v="1329" actId="26606"/>
          <ac:picMkLst>
            <pc:docMk/>
            <pc:sldMk cId="3974357209" sldId="260"/>
            <ac:picMk id="4" creationId="{B9D61FFC-35F3-5307-DE52-3CD5431770E4}"/>
          </ac:picMkLst>
        </pc:picChg>
      </pc:sldChg>
      <pc:sldChg chg="addSp delSp modSp new mod modTransition setBg">
        <pc:chgData name="carmen dragu" userId="91ee5c0424bd4451" providerId="LiveId" clId="{FB89C7EE-14D4-4683-A6F7-F034D5E71453}" dt="2022-12-01T20:09:08.062" v="3425"/>
        <pc:sldMkLst>
          <pc:docMk/>
          <pc:sldMk cId="1384971954" sldId="261"/>
        </pc:sldMkLst>
        <pc:spChg chg="mod">
          <ac:chgData name="carmen dragu" userId="91ee5c0424bd4451" providerId="LiveId" clId="{FB89C7EE-14D4-4683-A6F7-F034D5E71453}" dt="2022-11-26T21:59:00.278" v="2221" actId="26606"/>
          <ac:spMkLst>
            <pc:docMk/>
            <pc:sldMk cId="1384971954" sldId="261"/>
            <ac:spMk id="2" creationId="{78B901D3-123F-6DF0-43DB-0ACCE15EC915}"/>
          </ac:spMkLst>
        </pc:spChg>
        <pc:spChg chg="del">
          <ac:chgData name="carmen dragu" userId="91ee5c0424bd4451" providerId="LiveId" clId="{FB89C7EE-14D4-4683-A6F7-F034D5E71453}" dt="2022-11-26T21:44:04.944" v="1260"/>
          <ac:spMkLst>
            <pc:docMk/>
            <pc:sldMk cId="1384971954" sldId="261"/>
            <ac:spMk id="3" creationId="{B94E0113-9829-E80D-C7AB-E655F6DF4BFC}"/>
          </ac:spMkLst>
        </pc:spChg>
        <pc:spChg chg="add mod ord">
          <ac:chgData name="carmen dragu" userId="91ee5c0424bd4451" providerId="LiveId" clId="{FB89C7EE-14D4-4683-A6F7-F034D5E71453}" dt="2022-12-01T19:55:16.533" v="3391" actId="20577"/>
          <ac:spMkLst>
            <pc:docMk/>
            <pc:sldMk cId="1384971954" sldId="261"/>
            <ac:spMk id="6" creationId="{9D659F6B-7A4A-4FE9-9181-3EE9198CB0EE}"/>
          </ac:spMkLst>
        </pc:spChg>
        <pc:spChg chg="add del">
          <ac:chgData name="carmen dragu" userId="91ee5c0424bd4451" providerId="LiveId" clId="{FB89C7EE-14D4-4683-A6F7-F034D5E71453}" dt="2022-11-26T21:58:23.201" v="2216" actId="26606"/>
          <ac:spMkLst>
            <pc:docMk/>
            <pc:sldMk cId="1384971954" sldId="261"/>
            <ac:spMk id="11" creationId="{99F1FFA9-D672-408C-9220-ADEEC6ABDD09}"/>
          </ac:spMkLst>
        </pc:spChg>
        <pc:spChg chg="add del">
          <ac:chgData name="carmen dragu" userId="91ee5c0424bd4451" providerId="LiveId" clId="{FB89C7EE-14D4-4683-A6F7-F034D5E71453}" dt="2022-11-26T21:58:36.108" v="2218" actId="26606"/>
          <ac:spMkLst>
            <pc:docMk/>
            <pc:sldMk cId="1384971954" sldId="261"/>
            <ac:spMk id="13" creationId="{129F4FEF-3F4E-4042-8E6D-C24E201FB31A}"/>
          </ac:spMkLst>
        </pc:spChg>
        <pc:spChg chg="add del">
          <ac:chgData name="carmen dragu" userId="91ee5c0424bd4451" providerId="LiveId" clId="{FB89C7EE-14D4-4683-A6F7-F034D5E71453}" dt="2022-11-26T21:59:00.269" v="2220" actId="26606"/>
          <ac:spMkLst>
            <pc:docMk/>
            <pc:sldMk cId="1384971954" sldId="261"/>
            <ac:spMk id="15" creationId="{AB43E7DC-5101-4E7C-ADB5-596311F53DEA}"/>
          </ac:spMkLst>
        </pc:spChg>
        <pc:spChg chg="add del">
          <ac:chgData name="carmen dragu" userId="91ee5c0424bd4451" providerId="LiveId" clId="{FB89C7EE-14D4-4683-A6F7-F034D5E71453}" dt="2022-11-26T21:59:00.269" v="2220" actId="26606"/>
          <ac:spMkLst>
            <pc:docMk/>
            <pc:sldMk cId="1384971954" sldId="261"/>
            <ac:spMk id="16" creationId="{1B8BCA7A-6464-4C53-A572-89B2B3C2D8D4}"/>
          </ac:spMkLst>
        </pc:spChg>
        <pc:spChg chg="add">
          <ac:chgData name="carmen dragu" userId="91ee5c0424bd4451" providerId="LiveId" clId="{FB89C7EE-14D4-4683-A6F7-F034D5E71453}" dt="2022-11-26T21:59:00.278" v="2221" actId="26606"/>
          <ac:spMkLst>
            <pc:docMk/>
            <pc:sldMk cId="1384971954" sldId="261"/>
            <ac:spMk id="18" creationId="{BF0F4E97-E194-4493-885A-6C7C34A446DB}"/>
          </ac:spMkLst>
        </pc:spChg>
        <pc:spChg chg="add">
          <ac:chgData name="carmen dragu" userId="91ee5c0424bd4451" providerId="LiveId" clId="{FB89C7EE-14D4-4683-A6F7-F034D5E71453}" dt="2022-11-26T21:59:00.278" v="2221" actId="26606"/>
          <ac:spMkLst>
            <pc:docMk/>
            <pc:sldMk cId="1384971954" sldId="261"/>
            <ac:spMk id="19" creationId="{9CF7FE1C-8BC5-4B0C-A2BC-93AB72C90FDD}"/>
          </ac:spMkLst>
        </pc:spChg>
        <pc:picChg chg="add mod ord">
          <ac:chgData name="carmen dragu" userId="91ee5c0424bd4451" providerId="LiveId" clId="{FB89C7EE-14D4-4683-A6F7-F034D5E71453}" dt="2022-11-26T21:59:00.278" v="2221" actId="26606"/>
          <ac:picMkLst>
            <pc:docMk/>
            <pc:sldMk cId="1384971954" sldId="261"/>
            <ac:picMk id="3" creationId="{330F3D7E-5D13-953F-B483-691A990555ED}"/>
          </ac:picMkLst>
        </pc:picChg>
        <pc:picChg chg="add del mod">
          <ac:chgData name="carmen dragu" userId="91ee5c0424bd4451" providerId="LiveId" clId="{FB89C7EE-14D4-4683-A6F7-F034D5E71453}" dt="2022-11-26T21:44:11.792" v="1261" actId="21"/>
          <ac:picMkLst>
            <pc:docMk/>
            <pc:sldMk cId="1384971954" sldId="261"/>
            <ac:picMk id="4" creationId="{27D045A8-B834-64E6-C6E9-C12DB44AA1C0}"/>
          </ac:picMkLst>
        </pc:picChg>
        <pc:picChg chg="add mod">
          <ac:chgData name="carmen dragu" userId="91ee5c0424bd4451" providerId="LiveId" clId="{FB89C7EE-14D4-4683-A6F7-F034D5E71453}" dt="2022-11-26T21:59:00.278" v="2221" actId="26606"/>
          <ac:picMkLst>
            <pc:docMk/>
            <pc:sldMk cId="1384971954" sldId="261"/>
            <ac:picMk id="4" creationId="{A8308C73-C0E1-E169-8F80-42847294B75E}"/>
          </ac:picMkLst>
        </pc:picChg>
      </pc:sldChg>
      <pc:sldChg chg="addSp delSp modSp new mod modTransition setBg">
        <pc:chgData name="carmen dragu" userId="91ee5c0424bd4451" providerId="LiveId" clId="{FB89C7EE-14D4-4683-A6F7-F034D5E71453}" dt="2022-12-01T20:09:08.062" v="3425"/>
        <pc:sldMkLst>
          <pc:docMk/>
          <pc:sldMk cId="2529451142" sldId="262"/>
        </pc:sldMkLst>
        <pc:spChg chg="mod">
          <ac:chgData name="carmen dragu" userId="91ee5c0424bd4451" providerId="LiveId" clId="{FB89C7EE-14D4-4683-A6F7-F034D5E71453}" dt="2022-11-26T22:08:22.936" v="2981" actId="26606"/>
          <ac:spMkLst>
            <pc:docMk/>
            <pc:sldMk cId="2529451142" sldId="262"/>
            <ac:spMk id="2" creationId="{1FB3F813-2FBD-990F-7D91-3D1CBE4562EB}"/>
          </ac:spMkLst>
        </pc:spChg>
        <pc:spChg chg="mod ord">
          <ac:chgData name="carmen dragu" userId="91ee5c0424bd4451" providerId="LiveId" clId="{FB89C7EE-14D4-4683-A6F7-F034D5E71453}" dt="2022-12-01T19:56:45.133" v="3422" actId="20577"/>
          <ac:spMkLst>
            <pc:docMk/>
            <pc:sldMk cId="2529451142" sldId="262"/>
            <ac:spMk id="3" creationId="{282D2F9D-6529-6879-9536-590F79E28A20}"/>
          </ac:spMkLst>
        </pc:spChg>
        <pc:spChg chg="add del">
          <ac:chgData name="carmen dragu" userId="91ee5c0424bd4451" providerId="LiveId" clId="{FB89C7EE-14D4-4683-A6F7-F034D5E71453}" dt="2022-11-26T22:07:57.042" v="2978" actId="26606"/>
          <ac:spMkLst>
            <pc:docMk/>
            <pc:sldMk cId="2529451142" sldId="262"/>
            <ac:spMk id="10" creationId="{8761DDFE-071F-4200-B0AA-394476C2D2D6}"/>
          </ac:spMkLst>
        </pc:spChg>
        <pc:spChg chg="add del">
          <ac:chgData name="carmen dragu" userId="91ee5c0424bd4451" providerId="LiveId" clId="{FB89C7EE-14D4-4683-A6F7-F034D5E71453}" dt="2022-11-26T22:08:22.926" v="2980" actId="26606"/>
          <ac:spMkLst>
            <pc:docMk/>
            <pc:sldMk cId="2529451142" sldId="262"/>
            <ac:spMk id="12" creationId="{9080D120-BD54-46E1-BA37-82F5E8089E90}"/>
          </ac:spMkLst>
        </pc:spChg>
        <pc:spChg chg="add del">
          <ac:chgData name="carmen dragu" userId="91ee5c0424bd4451" providerId="LiveId" clId="{FB89C7EE-14D4-4683-A6F7-F034D5E71453}" dt="2022-11-26T22:08:22.926" v="2980" actId="26606"/>
          <ac:spMkLst>
            <pc:docMk/>
            <pc:sldMk cId="2529451142" sldId="262"/>
            <ac:spMk id="13" creationId="{F4F2FC05-7D27-410F-BDA9-ADF4831368C7}"/>
          </ac:spMkLst>
        </pc:spChg>
        <pc:spChg chg="add del">
          <ac:chgData name="carmen dragu" userId="91ee5c0424bd4451" providerId="LiveId" clId="{FB89C7EE-14D4-4683-A6F7-F034D5E71453}" dt="2022-11-26T22:08:22.926" v="2980" actId="26606"/>
          <ac:spMkLst>
            <pc:docMk/>
            <pc:sldMk cId="2529451142" sldId="262"/>
            <ac:spMk id="14" creationId="{81D83946-74FA-498A-AC80-9926F041B5C5}"/>
          </ac:spMkLst>
        </pc:spChg>
        <pc:spChg chg="add del">
          <ac:chgData name="carmen dragu" userId="91ee5c0424bd4451" providerId="LiveId" clId="{FB89C7EE-14D4-4683-A6F7-F034D5E71453}" dt="2022-11-26T22:08:22.926" v="2980" actId="26606"/>
          <ac:spMkLst>
            <pc:docMk/>
            <pc:sldMk cId="2529451142" sldId="262"/>
            <ac:spMk id="16" creationId="{5060D983-8B52-443A-8183-2A1DE05618B5}"/>
          </ac:spMkLst>
        </pc:spChg>
        <pc:spChg chg="add">
          <ac:chgData name="carmen dragu" userId="91ee5c0424bd4451" providerId="LiveId" clId="{FB89C7EE-14D4-4683-A6F7-F034D5E71453}" dt="2022-11-26T22:08:22.936" v="2981" actId="26606"/>
          <ac:spMkLst>
            <pc:docMk/>
            <pc:sldMk cId="2529451142" sldId="262"/>
            <ac:spMk id="18" creationId="{633D240C-2220-494F-90F6-2A8A57C05CE0}"/>
          </ac:spMkLst>
        </pc:spChg>
        <pc:spChg chg="add">
          <ac:chgData name="carmen dragu" userId="91ee5c0424bd4451" providerId="LiveId" clId="{FB89C7EE-14D4-4683-A6F7-F034D5E71453}" dt="2022-11-26T22:08:22.936" v="2981" actId="26606"/>
          <ac:spMkLst>
            <pc:docMk/>
            <pc:sldMk cId="2529451142" sldId="262"/>
            <ac:spMk id="19" creationId="{82F8B5D5-EDD3-466C-9CFA-C8A8B1C7F6B8}"/>
          </ac:spMkLst>
        </pc:spChg>
        <pc:spChg chg="add">
          <ac:chgData name="carmen dragu" userId="91ee5c0424bd4451" providerId="LiveId" clId="{FB89C7EE-14D4-4683-A6F7-F034D5E71453}" dt="2022-11-26T22:08:22.936" v="2981" actId="26606"/>
          <ac:spMkLst>
            <pc:docMk/>
            <pc:sldMk cId="2529451142" sldId="262"/>
            <ac:spMk id="20" creationId="{9FC6858B-B383-4FB7-AAFA-9CBB9215D4BC}"/>
          </ac:spMkLst>
        </pc:spChg>
        <pc:picChg chg="add mod ord">
          <ac:chgData name="carmen dragu" userId="91ee5c0424bd4451" providerId="LiveId" clId="{FB89C7EE-14D4-4683-A6F7-F034D5E71453}" dt="2022-11-26T22:08:22.936" v="2981" actId="26606"/>
          <ac:picMkLst>
            <pc:docMk/>
            <pc:sldMk cId="2529451142" sldId="262"/>
            <ac:picMk id="4" creationId="{69456D11-AF35-C0C9-8C65-F781B1282911}"/>
          </ac:picMkLst>
        </pc:picChg>
        <pc:picChg chg="add mod">
          <ac:chgData name="carmen dragu" userId="91ee5c0424bd4451" providerId="LiveId" clId="{FB89C7EE-14D4-4683-A6F7-F034D5E71453}" dt="2022-11-26T22:08:22.936" v="2981" actId="26606"/>
          <ac:picMkLst>
            <pc:docMk/>
            <pc:sldMk cId="2529451142" sldId="262"/>
            <ac:picMk id="5" creationId="{F851D732-373C-17C4-03B8-AA626A32D514}"/>
          </ac:picMkLst>
        </pc:picChg>
      </pc:sldChg>
      <pc:sldChg chg="addSp modSp new mod modTransition setBg">
        <pc:chgData name="carmen dragu" userId="91ee5c0424bd4451" providerId="LiveId" clId="{FB89C7EE-14D4-4683-A6F7-F034D5E71453}" dt="2022-12-01T20:09:08.062" v="3425"/>
        <pc:sldMkLst>
          <pc:docMk/>
          <pc:sldMk cId="2215069044" sldId="263"/>
        </pc:sldMkLst>
        <pc:spChg chg="mod">
          <ac:chgData name="carmen dragu" userId="91ee5c0424bd4451" providerId="LiveId" clId="{FB89C7EE-14D4-4683-A6F7-F034D5E71453}" dt="2022-11-26T22:12:24.006" v="3344" actId="26606"/>
          <ac:spMkLst>
            <pc:docMk/>
            <pc:sldMk cId="2215069044" sldId="263"/>
            <ac:spMk id="2" creationId="{604BF901-4240-9667-44D7-23EE107C6085}"/>
          </ac:spMkLst>
        </pc:spChg>
        <pc:spChg chg="mod ord">
          <ac:chgData name="carmen dragu" userId="91ee5c0424bd4451" providerId="LiveId" clId="{FB89C7EE-14D4-4683-A6F7-F034D5E71453}" dt="2022-11-26T22:12:24.006" v="3344" actId="26606"/>
          <ac:spMkLst>
            <pc:docMk/>
            <pc:sldMk cId="2215069044" sldId="263"/>
            <ac:spMk id="3" creationId="{7DBD760C-BDAD-E0F5-A081-2E0013B9838C}"/>
          </ac:spMkLst>
        </pc:spChg>
        <pc:spChg chg="add">
          <ac:chgData name="carmen dragu" userId="91ee5c0424bd4451" providerId="LiveId" clId="{FB89C7EE-14D4-4683-A6F7-F034D5E71453}" dt="2022-11-26T22:12:24.006" v="3344" actId="26606"/>
          <ac:spMkLst>
            <pc:docMk/>
            <pc:sldMk cId="2215069044" sldId="263"/>
            <ac:spMk id="9" creationId="{84ECDE7A-6944-466D-8FFE-149A29BA6BAE}"/>
          </ac:spMkLst>
        </pc:spChg>
        <pc:spChg chg="add">
          <ac:chgData name="carmen dragu" userId="91ee5c0424bd4451" providerId="LiveId" clId="{FB89C7EE-14D4-4683-A6F7-F034D5E71453}" dt="2022-11-26T22:12:24.006" v="3344" actId="26606"/>
          <ac:spMkLst>
            <pc:docMk/>
            <pc:sldMk cId="2215069044" sldId="263"/>
            <ac:spMk id="11" creationId="{B3420082-9415-44EC-802E-C77D71D59C57}"/>
          </ac:spMkLst>
        </pc:spChg>
        <pc:spChg chg="add">
          <ac:chgData name="carmen dragu" userId="91ee5c0424bd4451" providerId="LiveId" clId="{FB89C7EE-14D4-4683-A6F7-F034D5E71453}" dt="2022-11-26T22:12:24.006" v="3344" actId="26606"/>
          <ac:spMkLst>
            <pc:docMk/>
            <pc:sldMk cId="2215069044" sldId="263"/>
            <ac:spMk id="13" creationId="{55A52C45-1FCB-4636-A80F-2849B8226C01}"/>
          </ac:spMkLst>
        </pc:spChg>
        <pc:spChg chg="add">
          <ac:chgData name="carmen dragu" userId="91ee5c0424bd4451" providerId="LiveId" clId="{FB89C7EE-14D4-4683-A6F7-F034D5E71453}" dt="2022-11-26T22:12:24.006" v="3344" actId="26606"/>
          <ac:spMkLst>
            <pc:docMk/>
            <pc:sldMk cId="2215069044" sldId="263"/>
            <ac:spMk id="15" creationId="{768EB4DD-3704-43AD-92B3-C4E0C6EA92CB}"/>
          </ac:spMkLst>
        </pc:spChg>
        <pc:picChg chg="add mod">
          <ac:chgData name="carmen dragu" userId="91ee5c0424bd4451" providerId="LiveId" clId="{FB89C7EE-14D4-4683-A6F7-F034D5E71453}" dt="2022-11-26T22:12:24.006" v="3344" actId="26606"/>
          <ac:picMkLst>
            <pc:docMk/>
            <pc:sldMk cId="2215069044" sldId="263"/>
            <ac:picMk id="4" creationId="{A20D5D1E-0C5E-1712-0AF9-2161FA674B91}"/>
          </ac:picMkLst>
        </pc:picChg>
      </pc:sldChg>
      <pc:sldMasterChg chg="modTransition modSldLayout">
        <pc:chgData name="carmen dragu" userId="91ee5c0424bd4451" providerId="LiveId" clId="{FB89C7EE-14D4-4683-A6F7-F034D5E71453}" dt="2022-12-01T20:09:08.062" v="3425"/>
        <pc:sldMasterMkLst>
          <pc:docMk/>
          <pc:sldMasterMk cId="1564206947" sldId="2147483648"/>
        </pc:sldMasterMkLst>
        <pc:sldLayoutChg chg="modTransition">
          <pc:chgData name="carmen dragu" userId="91ee5c0424bd4451" providerId="LiveId" clId="{FB89C7EE-14D4-4683-A6F7-F034D5E71453}" dt="2022-12-01T20:09:08.062" v="3425"/>
          <pc:sldLayoutMkLst>
            <pc:docMk/>
            <pc:sldMasterMk cId="1564206947" sldId="2147483648"/>
            <pc:sldLayoutMk cId="949889797" sldId="2147483649"/>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1672007195" sldId="2147483650"/>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2017312151" sldId="2147483651"/>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133411067" sldId="2147483652"/>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2296927755" sldId="2147483653"/>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425078791" sldId="2147483654"/>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1819713804" sldId="2147483655"/>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2458044569" sldId="2147483656"/>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515519732" sldId="2147483657"/>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1416681023" sldId="2147483658"/>
          </pc:sldLayoutMkLst>
        </pc:sldLayoutChg>
        <pc:sldLayoutChg chg="modTransition">
          <pc:chgData name="carmen dragu" userId="91ee5c0424bd4451" providerId="LiveId" clId="{FB89C7EE-14D4-4683-A6F7-F034D5E71453}" dt="2022-12-01T20:09:08.062" v="3425"/>
          <pc:sldLayoutMkLst>
            <pc:docMk/>
            <pc:sldMasterMk cId="1564206947" sldId="2147483648"/>
            <pc:sldLayoutMk cId="1333189938"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97AF1-6C6C-2329-8CFB-515F2A89C6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BCEBBE-F4A2-26E2-D5BC-418CF58EE3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FFD223-B566-BABD-F6DA-8AB397EA3A4D}"/>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51EBEF6A-BCF7-40D3-02D2-B3464685DB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29B7C4-8FB0-8B57-DD91-D3F8A1D530C6}"/>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949889797"/>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CE295-4766-DA75-AD15-8C4BAF17F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29AE37-BC4F-94C9-4F70-0C4D2D0EFD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995BA-63AF-3B14-FF98-2D89AAD79C68}"/>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0806118D-2806-1671-93E7-DA694D9E6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19FBE-8908-0F48-658E-B1868F85CA58}"/>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672007195"/>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615CB-F76B-E3F8-AAB4-4E197A8F7B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4E3C113-9922-F75F-6C64-03A0E04FFF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EA28E7-3FE2-E48E-3D0A-4194E5FD2F1A}"/>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F30718D6-E4BE-11C8-61CC-EEE1B1AFC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52BF27-CDC1-4C13-8C42-902C29671F0A}"/>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2017312151"/>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49CFE-5460-3905-F406-46E8DD959A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8A720D-724E-89DF-EB7C-4112716CAD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BD349B-43C2-034A-5406-7C2391B33B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D307B1-A0B6-5966-3A25-4EBAA8A2BD5C}"/>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6" name="Footer Placeholder 5">
            <a:extLst>
              <a:ext uri="{FF2B5EF4-FFF2-40B4-BE49-F238E27FC236}">
                <a16:creationId xmlns:a16="http://schemas.microsoft.com/office/drawing/2014/main" id="{392A515F-C187-109F-5C17-268890070E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151E17-1312-4E9C-CE41-9CE9C92D25B3}"/>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33411067"/>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1EA8B-CE0B-664E-3CF0-E78B2F9963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6BD0AF-DB05-C613-3332-D8DB8163D8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FFC8E0-D1E9-7B80-B7B7-9BBD9564E3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961166-B96B-2682-5BFC-7B449DA3E9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EC1003-83BB-0B39-5687-76F1AB61AB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721912-0E23-AA8E-C18F-2B8544F63862}"/>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8" name="Footer Placeholder 7">
            <a:extLst>
              <a:ext uri="{FF2B5EF4-FFF2-40B4-BE49-F238E27FC236}">
                <a16:creationId xmlns:a16="http://schemas.microsoft.com/office/drawing/2014/main" id="{48934693-3BAF-8818-D04F-CC81B3885B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05A6DB-6D18-3D57-D391-7A257427607D}"/>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2296927755"/>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34D2F-5066-8BDE-1E92-659CEDFA77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7CD1D3-F259-B33D-12B6-3E962665F6DE}"/>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4" name="Footer Placeholder 3">
            <a:extLst>
              <a:ext uri="{FF2B5EF4-FFF2-40B4-BE49-F238E27FC236}">
                <a16:creationId xmlns:a16="http://schemas.microsoft.com/office/drawing/2014/main" id="{7614E979-F220-BF9C-0F6B-4613BF50AA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D5AEDB-7F3E-BFFC-4C13-C9578BEEDBB2}"/>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425078791"/>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6428F4-A392-8AC8-D627-DDA507D94919}"/>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3" name="Footer Placeholder 2">
            <a:extLst>
              <a:ext uri="{FF2B5EF4-FFF2-40B4-BE49-F238E27FC236}">
                <a16:creationId xmlns:a16="http://schemas.microsoft.com/office/drawing/2014/main" id="{D63B4191-C6E9-1CA6-0325-8D6AFC1562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65AD49-27CD-09C7-96E2-7FBF888779BD}"/>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819713804"/>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28D95-2F59-81BB-8A19-29629F2ECD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3523B4-852B-563C-E935-B111802B4F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B255EE-F0C3-8C18-2AAF-55B8181829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D3E3B3-589E-990B-ED9D-8DEB38E42423}"/>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6" name="Footer Placeholder 5">
            <a:extLst>
              <a:ext uri="{FF2B5EF4-FFF2-40B4-BE49-F238E27FC236}">
                <a16:creationId xmlns:a16="http://schemas.microsoft.com/office/drawing/2014/main" id="{463E5FF7-1FDB-09C9-0180-25B96D8BF5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12E564-4D80-D33E-ABA8-B7E111EF8AFB}"/>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2458044569"/>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3B2CA-1FA1-29F3-E72C-BA836E1B0C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4E7656-3547-D69A-37E6-D0A2879257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6AB2AF-A982-BFC5-008F-B8114A70D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AA90D-4D52-423C-D06F-9501330A5D8D}"/>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6" name="Footer Placeholder 5">
            <a:extLst>
              <a:ext uri="{FF2B5EF4-FFF2-40B4-BE49-F238E27FC236}">
                <a16:creationId xmlns:a16="http://schemas.microsoft.com/office/drawing/2014/main" id="{CD606DAF-F518-5D28-5860-85E8F8A1CA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43B1CD-D3F0-8B06-3B77-2B8CB6F16C74}"/>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515519732"/>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2A29-DF1C-41B6-EE64-CFE75812B4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286FF8-AABD-583A-03F9-921CF50824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E524B4-E418-533B-396E-DB69B1EE6F37}"/>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4A11FAA9-9C5C-A19A-4636-0A9F59FDE4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23BD6-9E34-C409-E1DC-2C427F9D0C7A}"/>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416681023"/>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188FF9-13FA-D30F-D5EE-3E89C8BA16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BBD933-56BC-0BD4-972A-D4728B0C3C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CF27BA-DDA5-B520-D93A-DBBAF3C492FA}"/>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A711FB69-006B-17C8-F24B-11CA3A611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EB7F6-6A3E-95A6-5E8B-273C9348F190}"/>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333189938"/>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0D829E-0218-2A43-4EB1-52CC385911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438FA7-8015-EAB6-F325-288B53F38C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11B5F9-F443-85C7-5662-BA009D798D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1196DA52-F516-7DEB-358E-12987537D4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138DDDA-7365-868D-0499-6E2801C85A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26A062-1AB4-4FFB-BE58-72CA7E7547B4}" type="slidenum">
              <a:rPr lang="en-GB" smtClean="0"/>
              <a:t>‹#›</a:t>
            </a:fld>
            <a:endParaRPr lang="en-GB"/>
          </a:p>
        </p:txBody>
      </p:sp>
    </p:spTree>
    <p:extLst>
      <p:ext uri="{BB962C8B-B14F-4D97-AF65-F5344CB8AC3E}">
        <p14:creationId xmlns:p14="http://schemas.microsoft.com/office/powerpoint/2010/main" val="1564206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randomBar dir="vert"/>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careeraddict.com/importance-employee-engagement" TargetMode="External"/><Relationship Id="rId3" Type="http://schemas.openxmlformats.org/officeDocument/2006/relationships/hyperlink" Target="https://www.quantumworkplace.com/future-of-work/what-is-employee-engagement-definition" TargetMode="External"/><Relationship Id="rId7" Type="http://schemas.openxmlformats.org/officeDocument/2006/relationships/hyperlink" Target="https://www.coursehero.com/file/140220893/Marriott-Hotels-employmee-engagement-case-studydocx/" TargetMode="External"/><Relationship Id="rId2" Type="http://schemas.openxmlformats.org/officeDocument/2006/relationships/hyperlink" Target="https://www.auxiliumadviesgroep.nl/files/visuals/onderzoek_marc_artikel_actueel.pdf" TargetMode="External"/><Relationship Id="rId1" Type="http://schemas.openxmlformats.org/officeDocument/2006/relationships/slideLayout" Target="../slideLayouts/slideLayout1.xml"/><Relationship Id="rId6" Type="http://schemas.openxmlformats.org/officeDocument/2006/relationships/hyperlink" Target="https://bestofhr.com/employee-engagement-best-practices/" TargetMode="External"/><Relationship Id="rId5" Type="http://schemas.openxmlformats.org/officeDocument/2006/relationships/hyperlink" Target="https://www.bing.com/images" TargetMode="External"/><Relationship Id="rId4" Type="http://schemas.openxmlformats.org/officeDocument/2006/relationships/hyperlink" Target="https://wethrive.net/employee-engagement/employee-engagement-models-and-theories/" TargetMode="External"/><Relationship Id="rId9" Type="http://schemas.openxmlformats.org/officeDocument/2006/relationships/hyperlink" Target="https://www.indeed.com/career-advice/career-development/engaging-employ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03423-7411-7EBA-E886-5BB833B38A8D}"/>
              </a:ext>
            </a:extLst>
          </p:cNvPr>
          <p:cNvSpPr>
            <a:spLocks noGrp="1"/>
          </p:cNvSpPr>
          <p:nvPr>
            <p:ph type="ctrTitle"/>
          </p:nvPr>
        </p:nvSpPr>
        <p:spPr>
          <a:xfrm>
            <a:off x="6094105" y="802955"/>
            <a:ext cx="5582080" cy="1454051"/>
          </a:xfrm>
        </p:spPr>
        <p:txBody>
          <a:bodyPr vert="horz" lIns="91440" tIns="45720" rIns="91440" bIns="45720" rtlCol="0" anchor="ctr">
            <a:normAutofit fontScale="90000"/>
          </a:bodyPr>
          <a:lstStyle/>
          <a:p>
            <a:pPr algn="l"/>
            <a:r>
              <a:rPr lang="en-US" b="1" i="1" kern="1200" dirty="0">
                <a:latin typeface="+mj-lt"/>
                <a:ea typeface="+mj-ea"/>
                <a:cs typeface="+mj-cs"/>
              </a:rPr>
              <a:t>EMPLOYEE ENGAGEMENT </a:t>
            </a:r>
            <a:br>
              <a:rPr lang="en-US" sz="3300" kern="1200" dirty="0">
                <a:solidFill>
                  <a:schemeClr val="tx2"/>
                </a:solidFill>
                <a:latin typeface="+mj-lt"/>
                <a:ea typeface="+mj-ea"/>
                <a:cs typeface="+mj-cs"/>
              </a:rPr>
            </a:br>
            <a:br>
              <a:rPr lang="en-US" sz="3300" kern="1200" dirty="0">
                <a:solidFill>
                  <a:schemeClr val="tx2"/>
                </a:solidFill>
                <a:latin typeface="+mj-lt"/>
                <a:ea typeface="+mj-ea"/>
                <a:cs typeface="+mj-cs"/>
              </a:rPr>
            </a:br>
            <a:endParaRPr lang="en-US" sz="3300" kern="1200" dirty="0">
              <a:solidFill>
                <a:schemeClr val="tx2"/>
              </a:solidFill>
              <a:latin typeface="+mj-lt"/>
              <a:ea typeface="+mj-ea"/>
              <a:cs typeface="+mj-cs"/>
            </a:endParaRPr>
          </a:p>
        </p:txBody>
      </p:sp>
      <p:pic>
        <p:nvPicPr>
          <p:cNvPr id="7" name="Graphic 6" descr="Handshake">
            <a:extLst>
              <a:ext uri="{FF2B5EF4-FFF2-40B4-BE49-F238E27FC236}">
                <a16:creationId xmlns:a16="http://schemas.microsoft.com/office/drawing/2014/main" id="{E9AC0A41-7FDC-2632-A9DF-498D1A19F5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Subtitle 2">
            <a:extLst>
              <a:ext uri="{FF2B5EF4-FFF2-40B4-BE49-F238E27FC236}">
                <a16:creationId xmlns:a16="http://schemas.microsoft.com/office/drawing/2014/main" id="{43C7FCC6-D825-7480-7DA3-AEF46CE450E3}"/>
              </a:ext>
            </a:extLst>
          </p:cNvPr>
          <p:cNvSpPr>
            <a:spLocks noGrp="1"/>
          </p:cNvSpPr>
          <p:nvPr>
            <p:ph type="subTitle" idx="1"/>
          </p:nvPr>
        </p:nvSpPr>
        <p:spPr>
          <a:xfrm>
            <a:off x="6094105" y="2415756"/>
            <a:ext cx="5754423" cy="3639289"/>
          </a:xfrm>
        </p:spPr>
        <p:txBody>
          <a:bodyPr vert="horz" lIns="91440" tIns="45720" rIns="91440" bIns="45720" rtlCol="0" anchor="ctr">
            <a:normAutofit/>
          </a:bodyPr>
          <a:lstStyle/>
          <a:p>
            <a:pPr indent="-228600" algn="l">
              <a:buFont typeface="Arial" panose="020B0604020202020204" pitchFamily="34" charset="0"/>
              <a:buChar char="•"/>
            </a:pPr>
            <a:r>
              <a:rPr lang="en-US" sz="2800" dirty="0">
                <a:solidFill>
                  <a:schemeClr val="tx2"/>
                </a:solidFill>
              </a:rPr>
              <a:t>Operating Hotel Facilities BMIH4006</a:t>
            </a:r>
          </a:p>
          <a:p>
            <a:pPr indent="-228600" algn="l">
              <a:buFont typeface="Arial" panose="020B0604020202020204" pitchFamily="34" charset="0"/>
              <a:buChar char="•"/>
            </a:pPr>
            <a:r>
              <a:rPr lang="en-US" sz="2800" dirty="0">
                <a:solidFill>
                  <a:schemeClr val="tx2"/>
                </a:solidFill>
              </a:rPr>
              <a:t>Carmen Maria Dragu</a:t>
            </a:r>
          </a:p>
          <a:p>
            <a:pPr indent="-228600" algn="l">
              <a:buFont typeface="Arial" panose="020B0604020202020204" pitchFamily="34" charset="0"/>
              <a:buChar char="•"/>
            </a:pPr>
            <a:r>
              <a:rPr lang="en-US" sz="2800" dirty="0">
                <a:solidFill>
                  <a:schemeClr val="tx2"/>
                </a:solidFill>
              </a:rPr>
              <a:t>Student number:2117510</a:t>
            </a:r>
          </a:p>
          <a:p>
            <a:pPr indent="-228600" algn="l">
              <a:buFont typeface="Arial" panose="020B0604020202020204" pitchFamily="34" charset="0"/>
              <a:buChar char="•"/>
            </a:pPr>
            <a:r>
              <a:rPr lang="en-US" sz="2800" dirty="0" err="1">
                <a:solidFill>
                  <a:schemeClr val="tx2"/>
                </a:solidFill>
              </a:rPr>
              <a:t>Tutor:Ffion</a:t>
            </a:r>
            <a:r>
              <a:rPr lang="en-US" sz="2800" dirty="0">
                <a:solidFill>
                  <a:schemeClr val="tx2"/>
                </a:solidFill>
              </a:rPr>
              <a:t> </a:t>
            </a:r>
            <a:r>
              <a:rPr lang="en-US" sz="2800" dirty="0" err="1">
                <a:solidFill>
                  <a:schemeClr val="tx2"/>
                </a:solidFill>
              </a:rPr>
              <a:t>Cumberpath</a:t>
            </a:r>
            <a:endParaRPr lang="en-US" sz="2800" dirty="0">
              <a:solidFill>
                <a:schemeClr val="tx2"/>
              </a:solidFill>
            </a:endParaRPr>
          </a:p>
        </p:txBody>
      </p:sp>
      <p:grpSp>
        <p:nvGrpSpPr>
          <p:cNvPr id="33"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4" name="Freeform: Shape 2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44387182"/>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271CE3-0133-0CB7-3BF7-0913B787A117}"/>
              </a:ext>
            </a:extLst>
          </p:cNvPr>
          <p:cNvSpPr>
            <a:spLocks noGrp="1"/>
          </p:cNvSpPr>
          <p:nvPr>
            <p:ph idx="1"/>
          </p:nvPr>
        </p:nvSpPr>
        <p:spPr>
          <a:xfrm>
            <a:off x="718930" y="606425"/>
            <a:ext cx="10515600" cy="4351338"/>
          </a:xfrm>
        </p:spPr>
        <p:txBody>
          <a:bodyPr>
            <a:normAutofit/>
          </a:bodyPr>
          <a:lstStyle/>
          <a:p>
            <a:pPr>
              <a:lnSpc>
                <a:spcPct val="150000"/>
              </a:lnSpc>
            </a:pPr>
            <a:r>
              <a:rPr lang="en-GB" sz="1800" i="0" dirty="0">
                <a:solidFill>
                  <a:srgbClr val="38382C"/>
                </a:solidFill>
                <a:effectLst/>
                <a:latin typeface="Arial" panose="020B0604020202020204" pitchFamily="34" charset="0"/>
                <a:cs typeface="Arial" panose="020B0604020202020204" pitchFamily="34" charset="0"/>
              </a:rPr>
              <a:t>Employee engagement is described as "a good attitude held by the employee towards the organisation and its value" by Robinson et al. (2004). An engaged employee is conscious of the organisational context and collaborates with co-workers to enhance job performance. A two-way interaction between the employer and the employee is necessary for the business to build and nurture engagement.</a:t>
            </a:r>
          </a:p>
          <a:p>
            <a:pPr>
              <a:lnSpc>
                <a:spcPct val="150000"/>
              </a:lnSpc>
            </a:pPr>
            <a:r>
              <a:rPr lang="en-GB" sz="1800" i="0" dirty="0">
                <a:solidFill>
                  <a:srgbClr val="38382C"/>
                </a:solidFill>
                <a:effectLst/>
                <a:latin typeface="Arial" panose="020B0604020202020204" pitchFamily="34" charset="0"/>
                <a:cs typeface="Arial" panose="020B0604020202020204" pitchFamily="34" charset="0"/>
              </a:rPr>
              <a:t> Employee engagement is the degree to which employees are mentally and emotionally connected to the work they do, their teams, and their employer.</a:t>
            </a:r>
            <a:endParaRPr lang="en-GB" sz="1800" dirty="0">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A3276580-EBA2-1EB4-1721-1F50CDFC9653}"/>
              </a:ext>
            </a:extLst>
          </p:cNvPr>
          <p:cNvSpPr/>
          <p:nvPr/>
        </p:nvSpPr>
        <p:spPr>
          <a:xfrm>
            <a:off x="8251900" y="3499012"/>
            <a:ext cx="1855303" cy="993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ORGANISATION</a:t>
            </a:r>
          </a:p>
        </p:txBody>
      </p:sp>
      <p:sp>
        <p:nvSpPr>
          <p:cNvPr id="7" name="Oval 6">
            <a:extLst>
              <a:ext uri="{FF2B5EF4-FFF2-40B4-BE49-F238E27FC236}">
                <a16:creationId xmlns:a16="http://schemas.microsoft.com/office/drawing/2014/main" id="{BD0E971B-B72F-F445-3AA7-70F6F52422C0}"/>
              </a:ext>
            </a:extLst>
          </p:cNvPr>
          <p:cNvSpPr/>
          <p:nvPr/>
        </p:nvSpPr>
        <p:spPr>
          <a:xfrm>
            <a:off x="6970643" y="5685183"/>
            <a:ext cx="1470992" cy="9806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WORK</a:t>
            </a:r>
          </a:p>
        </p:txBody>
      </p:sp>
      <p:sp>
        <p:nvSpPr>
          <p:cNvPr id="8" name="Oval 7">
            <a:extLst>
              <a:ext uri="{FF2B5EF4-FFF2-40B4-BE49-F238E27FC236}">
                <a16:creationId xmlns:a16="http://schemas.microsoft.com/office/drawing/2014/main" id="{4F8CFBB5-3622-A3E9-940C-22CC6846E181}"/>
              </a:ext>
            </a:extLst>
          </p:cNvPr>
          <p:cNvSpPr/>
          <p:nvPr/>
        </p:nvSpPr>
        <p:spPr>
          <a:xfrm>
            <a:off x="10349948" y="5499652"/>
            <a:ext cx="1470992" cy="9806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latin typeface="Arial" panose="020B0604020202020204" pitchFamily="34" charset="0"/>
                <a:cs typeface="Arial" panose="020B0604020202020204" pitchFamily="34" charset="0"/>
              </a:rPr>
              <a:t>TEAM</a:t>
            </a:r>
          </a:p>
        </p:txBody>
      </p:sp>
      <p:cxnSp>
        <p:nvCxnSpPr>
          <p:cNvPr id="10" name="Straight Arrow Connector 9">
            <a:extLst>
              <a:ext uri="{FF2B5EF4-FFF2-40B4-BE49-F238E27FC236}">
                <a16:creationId xmlns:a16="http://schemas.microsoft.com/office/drawing/2014/main" id="{48B37BB6-932A-6E5B-8F05-DA90ED786678}"/>
              </a:ext>
            </a:extLst>
          </p:cNvPr>
          <p:cNvCxnSpPr>
            <a:cxnSpLocks/>
            <a:stCxn id="6" idx="5"/>
          </p:cNvCxnSpPr>
          <p:nvPr/>
        </p:nvCxnSpPr>
        <p:spPr>
          <a:xfrm>
            <a:off x="9835500" y="4347370"/>
            <a:ext cx="999679" cy="11522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98A4692-C7EB-2507-C567-0A6510BE2964}"/>
              </a:ext>
            </a:extLst>
          </p:cNvPr>
          <p:cNvCxnSpPr>
            <a:cxnSpLocks/>
          </p:cNvCxnSpPr>
          <p:nvPr/>
        </p:nvCxnSpPr>
        <p:spPr>
          <a:xfrm flipH="1">
            <a:off x="8441635" y="6175513"/>
            <a:ext cx="190831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61FCD88-E74E-6895-B366-562E564DF89B}"/>
              </a:ext>
            </a:extLst>
          </p:cNvPr>
          <p:cNvCxnSpPr>
            <a:cxnSpLocks/>
            <a:stCxn id="7" idx="0"/>
            <a:endCxn id="6" idx="3"/>
          </p:cNvCxnSpPr>
          <p:nvPr/>
        </p:nvCxnSpPr>
        <p:spPr>
          <a:xfrm flipV="1">
            <a:off x="7706139" y="4347370"/>
            <a:ext cx="817464" cy="13378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AC2F48F1-0804-B77C-77D5-1AEAC6473C47}"/>
              </a:ext>
            </a:extLst>
          </p:cNvPr>
          <p:cNvSpPr txBox="1"/>
          <p:nvPr/>
        </p:nvSpPr>
        <p:spPr>
          <a:xfrm>
            <a:off x="8441635" y="4957763"/>
            <a:ext cx="1758333" cy="646331"/>
          </a:xfrm>
          <a:prstGeom prst="rect">
            <a:avLst/>
          </a:prstGeom>
          <a:noFill/>
        </p:spPr>
        <p:txBody>
          <a:bodyPr wrap="square" rtlCol="0">
            <a:spAutoFit/>
          </a:bodyPr>
          <a:lstStyle/>
          <a:p>
            <a:r>
              <a:rPr lang="en-GB" dirty="0">
                <a:solidFill>
                  <a:schemeClr val="accent1">
                    <a:lumMod val="75000"/>
                  </a:schemeClr>
                </a:solidFill>
              </a:rPr>
              <a:t>EMPLOYEE </a:t>
            </a:r>
          </a:p>
          <a:p>
            <a:r>
              <a:rPr lang="en-GB" dirty="0">
                <a:solidFill>
                  <a:schemeClr val="accent1">
                    <a:lumMod val="75000"/>
                  </a:schemeClr>
                </a:solidFill>
              </a:rPr>
              <a:t>ENGAGEMENT</a:t>
            </a:r>
          </a:p>
        </p:txBody>
      </p:sp>
    </p:spTree>
    <p:extLst>
      <p:ext uri="{BB962C8B-B14F-4D97-AF65-F5344CB8AC3E}">
        <p14:creationId xmlns:p14="http://schemas.microsoft.com/office/powerpoint/2010/main" val="3234485279"/>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03353-9970-90C9-1C6A-86F081600B4A}"/>
              </a:ext>
            </a:extLst>
          </p:cNvPr>
          <p:cNvSpPr>
            <a:spLocks noGrp="1"/>
          </p:cNvSpPr>
          <p:nvPr>
            <p:ph type="title"/>
          </p:nvPr>
        </p:nvSpPr>
        <p:spPr>
          <a:xfrm>
            <a:off x="838201" y="345810"/>
            <a:ext cx="5120561" cy="1325563"/>
          </a:xfrm>
        </p:spPr>
        <p:txBody>
          <a:bodyPr>
            <a:normAutofit/>
          </a:bodyPr>
          <a:lstStyle/>
          <a:p>
            <a:r>
              <a:rPr lang="en-GB" b="1" i="1">
                <a:latin typeface="Arial" panose="020B0604020202020204" pitchFamily="34" charset="0"/>
                <a:cs typeface="Arial" panose="020B0604020202020204" pitchFamily="34" charset="0"/>
              </a:rPr>
              <a:t>Maslow’s model</a:t>
            </a:r>
          </a:p>
        </p:txBody>
      </p:sp>
      <p:sp>
        <p:nvSpPr>
          <p:cNvPr id="3" name="Content Placeholder 2">
            <a:extLst>
              <a:ext uri="{FF2B5EF4-FFF2-40B4-BE49-F238E27FC236}">
                <a16:creationId xmlns:a16="http://schemas.microsoft.com/office/drawing/2014/main" id="{8D95F4BC-4EF1-AE40-6319-0730E97A2BD0}"/>
              </a:ext>
            </a:extLst>
          </p:cNvPr>
          <p:cNvSpPr>
            <a:spLocks noGrp="1"/>
          </p:cNvSpPr>
          <p:nvPr>
            <p:ph idx="1"/>
          </p:nvPr>
        </p:nvSpPr>
        <p:spPr>
          <a:xfrm>
            <a:off x="838201" y="1825625"/>
            <a:ext cx="5092194" cy="4351338"/>
          </a:xfrm>
        </p:spPr>
        <p:txBody>
          <a:bodyPr>
            <a:normAutofit/>
          </a:bodyPr>
          <a:lstStyle/>
          <a:p>
            <a:pPr marL="0" indent="0">
              <a:buNone/>
            </a:pPr>
            <a:r>
              <a:rPr lang="en-GB" sz="2200" dirty="0">
                <a:latin typeface="Arial" panose="020B0604020202020204" pitchFamily="34" charset="0"/>
                <a:cs typeface="Arial" panose="020B0604020202020204" pitchFamily="34" charset="0"/>
              </a:rPr>
              <a:t>One of the most common employee engagement frameworks is Maslow’s model which is compose by a five model of human needs. The theory conclude that motivation is the result of seeking to fulfil these five needs: </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 physical</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Safety</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Social</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Esteem</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Self actualisation</a:t>
            </a:r>
          </a:p>
        </p:txBody>
      </p:sp>
      <p:sp>
        <p:nvSpPr>
          <p:cNvPr id="8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A group of people shaking hands&#10;&#10;Description automatically generated with medium confidence">
            <a:extLst>
              <a:ext uri="{FF2B5EF4-FFF2-40B4-BE49-F238E27FC236}">
                <a16:creationId xmlns:a16="http://schemas.microsoft.com/office/drawing/2014/main" id="{41EB404F-15A4-05E9-15FE-AF9FA9458603}"/>
              </a:ext>
            </a:extLst>
          </p:cNvPr>
          <p:cNvPicPr>
            <a:picLocks noChangeAspect="1"/>
          </p:cNvPicPr>
          <p:nvPr/>
        </p:nvPicPr>
        <p:blipFill rotWithShape="1">
          <a:blip r:embed="rId2">
            <a:extLst>
              <a:ext uri="{28A0092B-C50C-407E-A947-70E740481C1C}">
                <a14:useLocalDpi xmlns:a14="http://schemas.microsoft.com/office/drawing/2010/main" val="0"/>
              </a:ext>
            </a:extLst>
          </a:blip>
          <a:srcRect l="19614" r="11042"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85"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Diagram&#10;&#10;Description automatically generated">
            <a:extLst>
              <a:ext uri="{FF2B5EF4-FFF2-40B4-BE49-F238E27FC236}">
                <a16:creationId xmlns:a16="http://schemas.microsoft.com/office/drawing/2014/main" id="{D5B5AC52-6823-E74F-52B4-E924209177EC}"/>
              </a:ext>
            </a:extLst>
          </p:cNvPr>
          <p:cNvPicPr>
            <a:picLocks noChangeAspect="1"/>
          </p:cNvPicPr>
          <p:nvPr/>
        </p:nvPicPr>
        <p:blipFill rotWithShape="1">
          <a:blip r:embed="rId3">
            <a:extLst>
              <a:ext uri="{28A0092B-C50C-407E-A947-70E740481C1C}">
                <a14:useLocalDpi xmlns:a14="http://schemas.microsoft.com/office/drawing/2010/main" val="0"/>
              </a:ext>
            </a:extLst>
          </a:blip>
          <a:srcRect l="15892" r="18292" b="-4"/>
          <a:stretch/>
        </p:blipFill>
        <p:spPr>
          <a:xfrm>
            <a:off x="6233240"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617463266"/>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8">
            <a:extLst>
              <a:ext uri="{FF2B5EF4-FFF2-40B4-BE49-F238E27FC236}">
                <a16:creationId xmlns:a16="http://schemas.microsoft.com/office/drawing/2014/main" id="{1787C549-66DE-4718-9D45-816599251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10">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D0F087-E969-650E-E824-0F7E152A28EA}"/>
              </a:ext>
            </a:extLst>
          </p:cNvPr>
          <p:cNvSpPr>
            <a:spLocks noGrp="1"/>
          </p:cNvSpPr>
          <p:nvPr>
            <p:ph type="title"/>
          </p:nvPr>
        </p:nvSpPr>
        <p:spPr>
          <a:xfrm>
            <a:off x="1166648" y="655591"/>
            <a:ext cx="4929352" cy="2315616"/>
          </a:xfrm>
        </p:spPr>
        <p:txBody>
          <a:bodyPr>
            <a:normAutofit/>
          </a:bodyPr>
          <a:lstStyle/>
          <a:p>
            <a:r>
              <a:rPr lang="en-GB" sz="4600" i="1">
                <a:latin typeface="Aharoni" panose="02010803020104030203" pitchFamily="2" charset="-79"/>
                <a:cs typeface="Aharoni" panose="02010803020104030203" pitchFamily="2" charset="-79"/>
              </a:rPr>
              <a:t>Best Practice for Employee Engagement</a:t>
            </a:r>
          </a:p>
        </p:txBody>
      </p:sp>
      <p:sp>
        <p:nvSpPr>
          <p:cNvPr id="65" name="Rectangle 12">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14">
            <a:extLst>
              <a:ext uri="{FF2B5EF4-FFF2-40B4-BE49-F238E27FC236}">
                <a16:creationId xmlns:a16="http://schemas.microsoft.com/office/drawing/2014/main" id="{BAB21C4D-C8DB-45E4-8B45-1A73A18862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6" name="Rectangle 64">
              <a:extLst>
                <a:ext uri="{FF2B5EF4-FFF2-40B4-BE49-F238E27FC236}">
                  <a16:creationId xmlns:a16="http://schemas.microsoft.com/office/drawing/2014/main" id="{408C67FF-5706-4C08-9DF4-D3E2EF7F6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90AE6FAF-1DDD-40E6-8128-2B5DD1464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3E186F0A-23FB-4FB4-8C95-4C6A6F483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D183081B-2F31-48CC-A297-BA0C06A74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BC6A5254-D4C3-478C-B4E0-73D3642DB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1974FE2-7080-4C99-A4E6-3E15D4B28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7C843590-9C15-4DFA-9178-8A943EF62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3506696A-3D1F-450D-96A0-B59B7BBE3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6D2546D9-69E1-4D75-8E64-886207813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865383D5-D060-4DBD-82E9-14902BD8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70242239-3409-460D-BA74-ADF2AFD4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F02255D-DBCA-4E02-8376-8A374688D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343BABB3-0280-4F53-A4A9-54ED96AB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2824031E-D05D-4B6C-A900-28D70C737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96B0A62E-B7B0-475C-B1FF-989CDB45E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D62DF221-DFF7-4614-8983-8B7C47034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4E544155-BC32-4013-9135-149E30150C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1DD4153E-E8EE-4D47-8FF6-926EBB23F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6834F1B0-119E-4A62-A22F-79C5AEEE3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04C90783-5CC9-4855-A633-D3D3B900D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B9D61FFC-35F3-5307-DE52-3CD5431770E4}"/>
              </a:ext>
            </a:extLst>
          </p:cNvPr>
          <p:cNvPicPr>
            <a:picLocks noChangeAspect="1"/>
          </p:cNvPicPr>
          <p:nvPr/>
        </p:nvPicPr>
        <p:blipFill rotWithShape="1">
          <a:blip r:embed="rId2"/>
          <a:srcRect l="15844" r="27266" b="1"/>
          <a:stretch/>
        </p:blipFill>
        <p:spPr>
          <a:xfrm>
            <a:off x="596880" y="3233985"/>
            <a:ext cx="5766975" cy="3624015"/>
          </a:xfrm>
          <a:prstGeom prst="rect">
            <a:avLst/>
          </a:prstGeom>
        </p:spPr>
      </p:pic>
      <p:sp>
        <p:nvSpPr>
          <p:cNvPr id="67" name="Rectangle 36">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67D08B-53B3-4F4D-903D-3B3CDFDF2797}"/>
              </a:ext>
            </a:extLst>
          </p:cNvPr>
          <p:cNvSpPr>
            <a:spLocks noGrp="1"/>
          </p:cNvSpPr>
          <p:nvPr>
            <p:ph idx="1"/>
          </p:nvPr>
        </p:nvSpPr>
        <p:spPr>
          <a:xfrm>
            <a:off x="7169101" y="521207"/>
            <a:ext cx="4496426" cy="5957789"/>
          </a:xfrm>
        </p:spPr>
        <p:txBody>
          <a:bodyPr anchor="ctr">
            <a:normAutofit/>
          </a:bodyPr>
          <a:lstStyle/>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Create a buddy system </a:t>
            </a:r>
            <a:r>
              <a:rPr lang="en-GB" sz="1900" b="1"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can be beneficial in just about any team where tasks can be divided and assigned. Make sure that everyone on the team feels supported and is able to ask for assistance.</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Listen to employees and take them seriously –</a:t>
            </a:r>
            <a:r>
              <a:rPr lang="en-GB" sz="1900" dirty="0">
                <a:latin typeface="Arial" panose="020B0604020202020204" pitchFamily="34" charset="0"/>
                <a:cs typeface="Arial" panose="020B0604020202020204" pitchFamily="34" charset="0"/>
              </a:rPr>
              <a:t>when they come with feedback, listen carefully and find out how can be improved</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Work as a collaborate team- </a:t>
            </a:r>
            <a:r>
              <a:rPr lang="en-GB" sz="1900" dirty="0">
                <a:latin typeface="Arial" panose="020B0604020202020204" pitchFamily="34" charset="0"/>
                <a:cs typeface="Arial" panose="020B0604020202020204" pitchFamily="34" charset="0"/>
              </a:rPr>
              <a:t>As a business leader, you may effectively develop communication skills and set a positive example for your staff by working as a cohesive team.</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Prioritize face- to- face</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Maintain frequent communication</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Emphasize a physical presence </a:t>
            </a:r>
          </a:p>
          <a:p>
            <a:pPr marL="0" indent="0">
              <a:buNone/>
            </a:pPr>
            <a:endParaRPr lang="en-GB" sz="19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4357209"/>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2">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78B901D3-123F-6DF0-43DB-0ACCE15EC915}"/>
              </a:ext>
            </a:extLst>
          </p:cNvPr>
          <p:cNvSpPr>
            <a:spLocks noGrp="1"/>
          </p:cNvSpPr>
          <p:nvPr>
            <p:ph type="title"/>
          </p:nvPr>
        </p:nvSpPr>
        <p:spPr>
          <a:xfrm>
            <a:off x="5526156" y="365125"/>
            <a:ext cx="5827643" cy="1511300"/>
          </a:xfrm>
        </p:spPr>
        <p:txBody>
          <a:bodyPr anchor="b">
            <a:normAutofit/>
          </a:bodyPr>
          <a:lstStyle/>
          <a:p>
            <a:r>
              <a:rPr lang="en-GB" sz="4100" i="1">
                <a:latin typeface="Aharoni" panose="02010803020104030203" pitchFamily="2" charset="-79"/>
                <a:cs typeface="Aharoni" panose="02010803020104030203" pitchFamily="2" charset="-79"/>
              </a:rPr>
              <a:t>Importance of Employee Engagement</a:t>
            </a:r>
          </a:p>
        </p:txBody>
      </p:sp>
      <p:pic>
        <p:nvPicPr>
          <p:cNvPr id="4" name="Picture 3">
            <a:extLst>
              <a:ext uri="{FF2B5EF4-FFF2-40B4-BE49-F238E27FC236}">
                <a16:creationId xmlns:a16="http://schemas.microsoft.com/office/drawing/2014/main" id="{A8308C73-C0E1-E169-8F80-42847294B75E}"/>
              </a:ext>
            </a:extLst>
          </p:cNvPr>
          <p:cNvPicPr>
            <a:picLocks noChangeAspect="1"/>
          </p:cNvPicPr>
          <p:nvPr/>
        </p:nvPicPr>
        <p:blipFill>
          <a:blip r:embed="rId2"/>
          <a:stretch>
            <a:fillRect/>
          </a:stretch>
        </p:blipFill>
        <p:spPr>
          <a:xfrm>
            <a:off x="798700" y="680381"/>
            <a:ext cx="3532767" cy="2587752"/>
          </a:xfrm>
          <a:prstGeom prst="rect">
            <a:avLst/>
          </a:prstGeom>
        </p:spPr>
      </p:pic>
      <p:pic>
        <p:nvPicPr>
          <p:cNvPr id="3" name="Picture 2">
            <a:extLst>
              <a:ext uri="{FF2B5EF4-FFF2-40B4-BE49-F238E27FC236}">
                <a16:creationId xmlns:a16="http://schemas.microsoft.com/office/drawing/2014/main" id="{330F3D7E-5D13-953F-B483-691A990555ED}"/>
              </a:ext>
            </a:extLst>
          </p:cNvPr>
          <p:cNvPicPr>
            <a:picLocks noChangeAspect="1"/>
          </p:cNvPicPr>
          <p:nvPr/>
        </p:nvPicPr>
        <p:blipFill>
          <a:blip r:embed="rId3"/>
          <a:stretch>
            <a:fillRect/>
          </a:stretch>
        </p:blipFill>
        <p:spPr>
          <a:xfrm>
            <a:off x="542264" y="3825285"/>
            <a:ext cx="4045639" cy="2116705"/>
          </a:xfrm>
          <a:prstGeom prst="rect">
            <a:avLst/>
          </a:prstGeom>
        </p:spPr>
      </p:pic>
      <p:sp>
        <p:nvSpPr>
          <p:cNvPr id="6" name="Content Placeholder 5">
            <a:extLst>
              <a:ext uri="{FF2B5EF4-FFF2-40B4-BE49-F238E27FC236}">
                <a16:creationId xmlns:a16="http://schemas.microsoft.com/office/drawing/2014/main" id="{9D659F6B-7A4A-4FE9-9181-3EE9198CB0EE}"/>
              </a:ext>
            </a:extLst>
          </p:cNvPr>
          <p:cNvSpPr>
            <a:spLocks noGrp="1"/>
          </p:cNvSpPr>
          <p:nvPr>
            <p:ph idx="1"/>
          </p:nvPr>
        </p:nvSpPr>
        <p:spPr>
          <a:xfrm>
            <a:off x="5565656" y="2164130"/>
            <a:ext cx="5827644" cy="4121149"/>
          </a:xfrm>
        </p:spPr>
        <p:txBody>
          <a:bodyPr anchor="t">
            <a:normAutofit lnSpcReduction="10000"/>
          </a:bodyPr>
          <a:lstStyle/>
          <a:p>
            <a:pPr marL="0" indent="0">
              <a:buNone/>
            </a:pPr>
            <a:r>
              <a:rPr lang="en-GB" sz="1700" dirty="0">
                <a:latin typeface="Arial" panose="020B0604020202020204" pitchFamily="34" charset="0"/>
                <a:cs typeface="Arial" panose="020B0604020202020204" pitchFamily="34" charset="0"/>
              </a:rPr>
              <a:t>	Engagement of employees is essential for the success of any organisation. An engaged person is concentrated and driven at work, feels as though they have a purpose, feels protected at work, and most importantly, they add value to the business.</a:t>
            </a:r>
          </a:p>
          <a:p>
            <a:pPr marL="0" indent="0">
              <a:buNone/>
            </a:pPr>
            <a:r>
              <a:rPr lang="en-GB" sz="1700" dirty="0">
                <a:latin typeface="Arial" panose="020B0604020202020204" pitchFamily="34" charset="0"/>
                <a:cs typeface="Arial" panose="020B0604020202020204" pitchFamily="34" charset="0"/>
              </a:rPr>
              <a:t>	Job satisfaction provides employees with the drive and energy to finish a task as well as to go above and beyond and offer their own ideas. Internal communication and collaboration improve when people find their jobs meaningful and feel respected by their managers and employers.</a:t>
            </a:r>
          </a:p>
          <a:p>
            <a:pPr marL="0" indent="0">
              <a:buNone/>
            </a:pPr>
            <a:r>
              <a:rPr lang="en-GB" sz="1700" dirty="0">
                <a:latin typeface="Arial" panose="020B0604020202020204" pitchFamily="34" charset="0"/>
                <a:cs typeface="Arial" panose="020B0604020202020204" pitchFamily="34" charset="0"/>
              </a:rPr>
              <a:t>	Employee involvement makes a company seem more like a community where management is open-minded, honest, and forthright with employees. When employees are pleased at work, their entire mental health improves, and when they are in excellent health, they perform better.</a:t>
            </a:r>
          </a:p>
        </p:txBody>
      </p:sp>
    </p:spTree>
    <p:extLst>
      <p:ext uri="{BB962C8B-B14F-4D97-AF65-F5344CB8AC3E}">
        <p14:creationId xmlns:p14="http://schemas.microsoft.com/office/powerpoint/2010/main" val="1384971954"/>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633D240C-2220-494F-90F6-2A8A57C05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3F813-2FBD-990F-7D91-3D1CBE4562EB}"/>
              </a:ext>
            </a:extLst>
          </p:cNvPr>
          <p:cNvSpPr>
            <a:spLocks noGrp="1"/>
          </p:cNvSpPr>
          <p:nvPr>
            <p:ph type="title"/>
          </p:nvPr>
        </p:nvSpPr>
        <p:spPr>
          <a:xfrm>
            <a:off x="5330952" y="1078992"/>
            <a:ext cx="6272784" cy="1536192"/>
          </a:xfrm>
        </p:spPr>
        <p:txBody>
          <a:bodyPr anchor="b">
            <a:normAutofit/>
          </a:bodyPr>
          <a:lstStyle/>
          <a:p>
            <a:r>
              <a:rPr lang="en-GB" sz="4800" i="1">
                <a:latin typeface="Aharoni" panose="02010803020104030203" pitchFamily="2" charset="-79"/>
                <a:cs typeface="Aharoni" panose="02010803020104030203" pitchFamily="2" charset="-79"/>
              </a:rPr>
              <a:t>Marriott Employee Engagement</a:t>
            </a:r>
          </a:p>
        </p:txBody>
      </p:sp>
      <p:pic>
        <p:nvPicPr>
          <p:cNvPr id="5" name="Picture 4">
            <a:extLst>
              <a:ext uri="{FF2B5EF4-FFF2-40B4-BE49-F238E27FC236}">
                <a16:creationId xmlns:a16="http://schemas.microsoft.com/office/drawing/2014/main" id="{F851D732-373C-17C4-03B8-AA626A32D514}"/>
              </a:ext>
            </a:extLst>
          </p:cNvPr>
          <p:cNvPicPr>
            <a:picLocks noChangeAspect="1"/>
          </p:cNvPicPr>
          <p:nvPr/>
        </p:nvPicPr>
        <p:blipFill rotWithShape="1">
          <a:blip r:embed="rId2"/>
          <a:srcRect t="42698"/>
          <a:stretch/>
        </p:blipFill>
        <p:spPr>
          <a:xfrm>
            <a:off x="-6" y="21"/>
            <a:ext cx="4711516" cy="2934566"/>
          </a:xfrm>
          <a:prstGeom prst="rect">
            <a:avLst/>
          </a:prstGeom>
        </p:spPr>
      </p:pic>
      <p:sp>
        <p:nvSpPr>
          <p:cNvPr id="19" name="Rectangle 11">
            <a:extLst>
              <a:ext uri="{FF2B5EF4-FFF2-40B4-BE49-F238E27FC236}">
                <a16:creationId xmlns:a16="http://schemas.microsoft.com/office/drawing/2014/main" id="{82F8B5D5-EDD3-466C-9CFA-C8A8B1C7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70840" y="361188"/>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3">
            <a:extLst>
              <a:ext uri="{FF2B5EF4-FFF2-40B4-BE49-F238E27FC236}">
                <a16:creationId xmlns:a16="http://schemas.microsoft.com/office/drawing/2014/main" id="{9FC6858B-B383-4FB7-AAFA-9CBB9215D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095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9456D11-AF35-C0C9-8C65-F781B1282911}"/>
              </a:ext>
            </a:extLst>
          </p:cNvPr>
          <p:cNvPicPr>
            <a:picLocks noChangeAspect="1"/>
          </p:cNvPicPr>
          <p:nvPr/>
        </p:nvPicPr>
        <p:blipFill rotWithShape="1">
          <a:blip r:embed="rId3"/>
          <a:srcRect l="14764" r="13005" b="-1"/>
          <a:stretch/>
        </p:blipFill>
        <p:spPr>
          <a:xfrm>
            <a:off x="26" y="3172569"/>
            <a:ext cx="4711515" cy="3685430"/>
          </a:xfrm>
          <a:prstGeom prst="rect">
            <a:avLst/>
          </a:prstGeom>
        </p:spPr>
      </p:pic>
      <p:sp>
        <p:nvSpPr>
          <p:cNvPr id="3" name="Content Placeholder 2">
            <a:extLst>
              <a:ext uri="{FF2B5EF4-FFF2-40B4-BE49-F238E27FC236}">
                <a16:creationId xmlns:a16="http://schemas.microsoft.com/office/drawing/2014/main" id="{282D2F9D-6529-6879-9536-590F79E28A20}"/>
              </a:ext>
            </a:extLst>
          </p:cNvPr>
          <p:cNvSpPr>
            <a:spLocks noGrp="1"/>
          </p:cNvSpPr>
          <p:nvPr>
            <p:ph idx="1"/>
          </p:nvPr>
        </p:nvSpPr>
        <p:spPr>
          <a:xfrm>
            <a:off x="5330952" y="3355848"/>
            <a:ext cx="6272784" cy="2825496"/>
          </a:xfrm>
        </p:spPr>
        <p:txBody>
          <a:bodyPr>
            <a:normAutofit/>
          </a:bodyPr>
          <a:lstStyle/>
          <a:p>
            <a:pPr marL="0" indent="0">
              <a:buNone/>
            </a:pPr>
            <a:r>
              <a:rPr lang="en-GB" sz="1500" dirty="0">
                <a:latin typeface="Arial" panose="020B0604020202020204" pitchFamily="34" charset="0"/>
                <a:cs typeface="Arial" panose="020B0604020202020204" pitchFamily="34" charset="0"/>
              </a:rPr>
              <a:t>	Marriott considers its workers to be the single most essential contributor in business success. It invests in its workers' training, development, and mentorship. Long shifts with little pay are one of the most </a:t>
            </a:r>
            <a:r>
              <a:rPr lang="en-GB" sz="1500">
                <a:latin typeface="Arial" panose="020B0604020202020204" pitchFamily="34" charset="0"/>
                <a:cs typeface="Arial" panose="020B0604020202020204" pitchFamily="34" charset="0"/>
              </a:rPr>
              <a:t>difficult challenges </a:t>
            </a:r>
            <a:r>
              <a:rPr lang="en-GB" sz="1500" dirty="0">
                <a:latin typeface="Arial" panose="020B0604020202020204" pitchFamily="34" charset="0"/>
                <a:cs typeface="Arial" panose="020B0604020202020204" pitchFamily="34" charset="0"/>
              </a:rPr>
              <a:t>encountered by the hotel sector, but Marriott is addressing this issue by providing compensation to its staff. Marriott hotels have distinct expectations and obligations for their employees that must be met in order for the hotel's reputation to be maintained. The Marriott chain's reputation is founded on the activities of its employees, thus it is critical for each member to grasp their ethical responsibilities in order to attain better market standards.</a:t>
            </a:r>
          </a:p>
        </p:txBody>
      </p:sp>
    </p:spTree>
    <p:extLst>
      <p:ext uri="{BB962C8B-B14F-4D97-AF65-F5344CB8AC3E}">
        <p14:creationId xmlns:p14="http://schemas.microsoft.com/office/powerpoint/2010/main" val="2529451142"/>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4BF901-4240-9667-44D7-23EE107C6085}"/>
              </a:ext>
            </a:extLst>
          </p:cNvPr>
          <p:cNvSpPr>
            <a:spLocks noGrp="1"/>
          </p:cNvSpPr>
          <p:nvPr>
            <p:ph type="title"/>
          </p:nvPr>
        </p:nvSpPr>
        <p:spPr>
          <a:xfrm>
            <a:off x="1115568" y="548640"/>
            <a:ext cx="10168128" cy="1179576"/>
          </a:xfrm>
        </p:spPr>
        <p:txBody>
          <a:bodyPr>
            <a:normAutofit/>
          </a:bodyPr>
          <a:lstStyle/>
          <a:p>
            <a:r>
              <a:rPr lang="en-GB" sz="4000" b="1" i="1">
                <a:latin typeface="Aharoni" panose="02010803020104030203" pitchFamily="2" charset="-79"/>
                <a:cs typeface="Aharoni" panose="02010803020104030203" pitchFamily="2" charset="-79"/>
              </a:rPr>
              <a:t>CONCLUSION</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20D5D1E-0C5E-1712-0AF9-2161FA674B91}"/>
              </a:ext>
            </a:extLst>
          </p:cNvPr>
          <p:cNvPicPr>
            <a:picLocks noChangeAspect="1"/>
          </p:cNvPicPr>
          <p:nvPr/>
        </p:nvPicPr>
        <p:blipFill rotWithShape="1">
          <a:blip r:embed="rId2"/>
          <a:srcRect r="2" b="7914"/>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7DBD760C-BDAD-E0F5-A081-2E0013B9838C}"/>
              </a:ext>
            </a:extLst>
          </p:cNvPr>
          <p:cNvSpPr>
            <a:spLocks noGrp="1"/>
          </p:cNvSpPr>
          <p:nvPr>
            <p:ph idx="1"/>
          </p:nvPr>
        </p:nvSpPr>
        <p:spPr>
          <a:xfrm>
            <a:off x="7411453" y="2478024"/>
            <a:ext cx="3872243" cy="3694176"/>
          </a:xfrm>
        </p:spPr>
        <p:txBody>
          <a:bodyPr anchor="ctr">
            <a:normAutofit/>
          </a:bodyPr>
          <a:lstStyle/>
          <a:p>
            <a:pPr marL="0" indent="0">
              <a:buNone/>
            </a:pPr>
            <a:r>
              <a:rPr lang="en-GB" sz="1800"/>
              <a:t>	In my opinion the employee engagement in a company is essential for its good functioning.</a:t>
            </a:r>
          </a:p>
          <a:p>
            <a:pPr marL="0" indent="0">
              <a:buNone/>
            </a:pPr>
            <a:r>
              <a:rPr lang="en-GB" sz="1800"/>
              <a:t>	Nowadays employees must feel they are respected at the workplace and that their job is appreciated according to their efforts. Employees who invest themselves in their roles are more likely to feel happy to contribute to the company. </a:t>
            </a:r>
          </a:p>
        </p:txBody>
      </p:sp>
    </p:spTree>
    <p:extLst>
      <p:ext uri="{BB962C8B-B14F-4D97-AF65-F5344CB8AC3E}">
        <p14:creationId xmlns:p14="http://schemas.microsoft.com/office/powerpoint/2010/main" val="2215069044"/>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B39B179-D292-BF48-7CFD-35017DD3B337}"/>
              </a:ext>
            </a:extLst>
          </p:cNvPr>
          <p:cNvSpPr>
            <a:spLocks noGrp="1"/>
          </p:cNvSpPr>
          <p:nvPr>
            <p:ph type="ctrTitle"/>
          </p:nvPr>
        </p:nvSpPr>
        <p:spPr>
          <a:xfrm>
            <a:off x="753925" y="393895"/>
            <a:ext cx="10684151" cy="865639"/>
          </a:xfrm>
        </p:spPr>
        <p:txBody>
          <a:bodyPr anchor="b">
            <a:normAutofit/>
          </a:bodyPr>
          <a:lstStyle/>
          <a:p>
            <a:r>
              <a:rPr lang="en-GB" sz="5200" dirty="0">
                <a:solidFill>
                  <a:schemeClr val="tx2"/>
                </a:solidFill>
                <a:latin typeface="Arial" panose="020B0604020202020204" pitchFamily="34" charset="0"/>
                <a:cs typeface="Arial" panose="020B0604020202020204" pitchFamily="34" charset="0"/>
              </a:rPr>
              <a:t>Reference List:</a:t>
            </a:r>
          </a:p>
        </p:txBody>
      </p:sp>
      <p:sp>
        <p:nvSpPr>
          <p:cNvPr id="3" name="Subtitle 2">
            <a:extLst>
              <a:ext uri="{FF2B5EF4-FFF2-40B4-BE49-F238E27FC236}">
                <a16:creationId xmlns:a16="http://schemas.microsoft.com/office/drawing/2014/main" id="{AAFA8A38-5D10-C14B-621F-E421339B6E26}"/>
              </a:ext>
            </a:extLst>
          </p:cNvPr>
          <p:cNvSpPr>
            <a:spLocks noGrp="1"/>
          </p:cNvSpPr>
          <p:nvPr>
            <p:ph type="subTitle" idx="1"/>
          </p:nvPr>
        </p:nvSpPr>
        <p:spPr>
          <a:xfrm>
            <a:off x="1361395" y="1275602"/>
            <a:ext cx="9469211" cy="5188503"/>
          </a:xfrm>
        </p:spPr>
        <p:txBody>
          <a:bodyPr anchor="t">
            <a:normAutofit lnSpcReduction="10000"/>
          </a:bodyPr>
          <a:lstStyle/>
          <a:p>
            <a:pPr marL="342900" indent="-342900">
              <a:lnSpc>
                <a:spcPct val="150000"/>
              </a:lnSpc>
              <a:buFont typeface="Wingdings" panose="05000000000000000000" pitchFamily="2" charset="2"/>
              <a:buChar char="v"/>
            </a:pPr>
            <a:r>
              <a:rPr lang="en-GB" sz="1400" dirty="0">
                <a:solidFill>
                  <a:schemeClr val="tx2"/>
                </a:solidFill>
                <a:latin typeface="Arial" panose="020B0604020202020204" pitchFamily="34" charset="0"/>
                <a:cs typeface="Arial" panose="020B0604020202020204" pitchFamily="34" charset="0"/>
              </a:rPr>
              <a:t>Robinson D., Perryman S., and </a:t>
            </a:r>
            <a:r>
              <a:rPr lang="en-GB" sz="1400" dirty="0" err="1">
                <a:solidFill>
                  <a:schemeClr val="tx2"/>
                </a:solidFill>
                <a:latin typeface="Arial" panose="020B0604020202020204" pitchFamily="34" charset="0"/>
                <a:cs typeface="Arial" panose="020B0604020202020204" pitchFamily="34" charset="0"/>
              </a:rPr>
              <a:t>Hayday</a:t>
            </a:r>
            <a:r>
              <a:rPr lang="en-GB" sz="1400" dirty="0">
                <a:solidFill>
                  <a:schemeClr val="tx2"/>
                </a:solidFill>
                <a:latin typeface="Arial" panose="020B0604020202020204" pitchFamily="34" charset="0"/>
                <a:cs typeface="Arial" panose="020B0604020202020204" pitchFamily="34" charset="0"/>
              </a:rPr>
              <a:t> S. (2004). The Drivers of Employee Engagement Report 408, Institute for Employment Studies, UK</a:t>
            </a:r>
          </a:p>
          <a:p>
            <a:pPr marL="342900" indent="-342900">
              <a:lnSpc>
                <a:spcPct val="150000"/>
              </a:lnSpc>
              <a:buFont typeface="Wingdings" panose="05000000000000000000" pitchFamily="2" charset="2"/>
              <a:buChar char="v"/>
            </a:pPr>
            <a:r>
              <a:rPr lang="en-GB" sz="1400" dirty="0">
                <a:solidFill>
                  <a:schemeClr val="tx2"/>
                </a:solidFill>
                <a:latin typeface="Arial" panose="020B0604020202020204" pitchFamily="34" charset="0"/>
                <a:cs typeface="Arial" panose="020B0604020202020204" pitchFamily="34" charset="0"/>
                <a:hlinkClick r:id="rId2"/>
              </a:rPr>
              <a:t>Microsoft Word - IJBM201012Neiye (auxiliumadviesgroep.nl)</a:t>
            </a:r>
            <a:endParaRPr lang="en-GB" sz="1400" dirty="0">
              <a:solidFill>
                <a:schemeClr val="tx2"/>
              </a:solidFill>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3"/>
              </a:rPr>
              <a:t>What is Employee Engagement? What, Why, and How to Improve It (quantumworkplace.com)</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b="0" i="0" dirty="0">
                <a:solidFill>
                  <a:srgbClr val="555555"/>
                </a:solidFill>
                <a:effectLst/>
                <a:latin typeface="Arial" panose="020B0604020202020204" pitchFamily="34" charset="0"/>
                <a:cs typeface="Arial" panose="020B0604020202020204" pitchFamily="34" charset="0"/>
              </a:rPr>
              <a:t>ANA, S., ARDICHVILI, A. and TKACHENKO, O., 2014. A theoretical model of the antecedents and outcomes of employee engagement: </a:t>
            </a:r>
            <a:r>
              <a:rPr lang="en-GB" sz="1400" b="0" i="0" dirty="0" err="1">
                <a:solidFill>
                  <a:srgbClr val="555555"/>
                </a:solidFill>
                <a:effectLst/>
                <a:latin typeface="Arial" panose="020B0604020202020204" pitchFamily="34" charset="0"/>
                <a:cs typeface="Arial" panose="020B0604020202020204" pitchFamily="34" charset="0"/>
              </a:rPr>
              <a:t>Dubin's</a:t>
            </a:r>
            <a:r>
              <a:rPr lang="en-GB" sz="1400" b="0" i="0" dirty="0">
                <a:solidFill>
                  <a:srgbClr val="555555"/>
                </a:solidFill>
                <a:effectLst/>
                <a:latin typeface="Arial" panose="020B0604020202020204" pitchFamily="34" charset="0"/>
                <a:cs typeface="Arial" panose="020B0604020202020204" pitchFamily="34" charset="0"/>
              </a:rPr>
              <a:t> method. </a:t>
            </a:r>
            <a:r>
              <a:rPr lang="en-GB" sz="1400" b="0" i="1" dirty="0">
                <a:solidFill>
                  <a:srgbClr val="555555"/>
                </a:solidFill>
                <a:effectLst/>
                <a:latin typeface="Arial" panose="020B0604020202020204" pitchFamily="34" charset="0"/>
                <a:cs typeface="Arial" panose="020B0604020202020204" pitchFamily="34" charset="0"/>
              </a:rPr>
              <a:t>Journal of Workplace Learning, </a:t>
            </a:r>
            <a:r>
              <a:rPr lang="en-GB" sz="1400" b="1" i="0" dirty="0">
                <a:solidFill>
                  <a:srgbClr val="555555"/>
                </a:solidFill>
                <a:effectLst/>
                <a:latin typeface="Arial" panose="020B0604020202020204" pitchFamily="34" charset="0"/>
                <a:cs typeface="Arial" panose="020B0604020202020204" pitchFamily="34" charset="0"/>
              </a:rPr>
              <a:t>26</a:t>
            </a:r>
            <a:r>
              <a:rPr lang="en-GB" sz="1400" b="0" i="0" dirty="0">
                <a:solidFill>
                  <a:srgbClr val="555555"/>
                </a:solidFill>
                <a:effectLst/>
                <a:latin typeface="Arial" panose="020B0604020202020204" pitchFamily="34" charset="0"/>
                <a:cs typeface="Arial" panose="020B0604020202020204" pitchFamily="34" charset="0"/>
              </a:rPr>
              <a:t>(3), pp. 249-266.</a:t>
            </a: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4"/>
              </a:rPr>
              <a:t>Employee Engagement Models and Theories | </a:t>
            </a:r>
            <a:r>
              <a:rPr lang="en-GB" sz="1400" dirty="0" err="1">
                <a:latin typeface="Arial" panose="020B0604020202020204" pitchFamily="34" charset="0"/>
                <a:cs typeface="Arial" panose="020B0604020202020204" pitchFamily="34" charset="0"/>
                <a:hlinkClick r:id="rId4"/>
              </a:rPr>
              <a:t>WeThrive</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5"/>
              </a:rPr>
              <a:t>https://www.bing.com/images</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6"/>
              </a:rPr>
              <a:t>11 Employee Engagement Best Practices - Best of HR</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7"/>
              </a:rPr>
              <a:t>Marriott-Hotels-employmee-engagement-case-study.docx - Marriott Hotels - Making Engagement Work Business Context Challenges Faced by the | Course Hero</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8"/>
              </a:rPr>
              <a:t>https://www.careeraddict.com/importance-employee-engagement</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9"/>
              </a:rPr>
              <a:t>10 Reasons Why Employee Engagement Is Important | Indeed.com</a:t>
            </a:r>
            <a:endParaRPr lang="en-GB" sz="1400" dirty="0">
              <a:latin typeface="Arial" panose="020B0604020202020204" pitchFamily="34" charset="0"/>
              <a:cs typeface="Arial" panose="020B0604020202020204" pitchFamily="34" charset="0"/>
            </a:endParaRPr>
          </a:p>
          <a:p>
            <a:pPr algn="l">
              <a:lnSpc>
                <a:spcPct val="150000"/>
              </a:lnSpc>
            </a:pPr>
            <a:endParaRPr lang="en-GB" sz="1400" dirty="0">
              <a:solidFill>
                <a:schemeClr val="tx2"/>
              </a:solidFill>
              <a:latin typeface="Arial" panose="020B0604020202020204" pitchFamily="34" charset="0"/>
              <a:cs typeface="Arial" panose="020B0604020202020204" pitchFamily="34" charset="0"/>
            </a:endParaRPr>
          </a:p>
        </p:txBody>
      </p:sp>
      <p:grpSp>
        <p:nvGrpSpPr>
          <p:cNvPr id="28"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20019707"/>
      </p:ext>
    </p:extLst>
  </p:cSld>
  <p:clrMapOvr>
    <a:masterClrMapping/>
  </p:clrMapOvr>
  <p:transition spd="slow">
    <p:randomBar dir="vert"/>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761</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Aharoni</vt:lpstr>
      <vt:lpstr>Arial</vt:lpstr>
      <vt:lpstr>Calibri</vt:lpstr>
      <vt:lpstr>Calibri Light</vt:lpstr>
      <vt:lpstr>Wingdings</vt:lpstr>
      <vt:lpstr>Office Theme</vt:lpstr>
      <vt:lpstr>EMPLOYEE ENGAGEMENT   </vt:lpstr>
      <vt:lpstr>PowerPoint Presentation</vt:lpstr>
      <vt:lpstr>Maslow’s model</vt:lpstr>
      <vt:lpstr>Best Practice for Employee Engagement</vt:lpstr>
      <vt:lpstr>Importance of Employee Engagement</vt:lpstr>
      <vt:lpstr>Marriott Employee Engagement</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carmen dragu</dc:creator>
  <cp:lastModifiedBy>carmen dragu</cp:lastModifiedBy>
  <cp:revision>1</cp:revision>
  <dcterms:created xsi:type="dcterms:W3CDTF">2022-11-25T19:49:40Z</dcterms:created>
  <dcterms:modified xsi:type="dcterms:W3CDTF">2022-12-01T20:09:11Z</dcterms:modified>
</cp:coreProperties>
</file>