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80" r:id="rId3"/>
    <p:sldId id="285" r:id="rId4"/>
    <p:sldId id="289" r:id="rId5"/>
    <p:sldId id="281" r:id="rId6"/>
    <p:sldId id="286" r:id="rId7"/>
    <p:sldId id="287" r:id="rId8"/>
    <p:sldId id="28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mpexamstudy.com/" TargetMode="External"/><Relationship Id="rId4" Type="http://schemas.openxmlformats.org/officeDocument/2006/relationships/hyperlink" Target="http://www.joanryan.org.uk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 of property </a:t>
            </a:r>
          </a:p>
          <a:p>
            <a:pPr lvl="1"/>
            <a:r>
              <a:rPr lang="en-GB" dirty="0"/>
              <a:t>Licenses </a:t>
            </a:r>
          </a:p>
          <a:p>
            <a:pPr lvl="1"/>
            <a:r>
              <a:rPr lang="en-GB" dirty="0"/>
              <a:t>Co-ownership of land &amp; buildings</a:t>
            </a:r>
          </a:p>
          <a:p>
            <a:pPr lvl="1"/>
            <a:r>
              <a:rPr lang="en-GB" dirty="0"/>
              <a:t>Conveyancing </a:t>
            </a:r>
          </a:p>
          <a:p>
            <a:r>
              <a:rPr lang="en-GB" dirty="0"/>
              <a:t>Leasehold estates</a:t>
            </a:r>
          </a:p>
          <a:p>
            <a:pPr lvl="1"/>
            <a:r>
              <a:rPr lang="en-GB" dirty="0"/>
              <a:t>Essential elements</a:t>
            </a:r>
          </a:p>
          <a:p>
            <a:pPr lvl="1"/>
            <a:r>
              <a:rPr lang="en-GB" dirty="0"/>
              <a:t>Covenants within leases</a:t>
            </a:r>
          </a:p>
          <a:p>
            <a:pPr lvl="1"/>
            <a:r>
              <a:rPr lang="en-GB" dirty="0"/>
              <a:t>Termination of leases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908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 question practice!</a:t>
            </a:r>
            <a:endParaRPr lang="en-GB" dirty="0"/>
          </a:p>
        </p:txBody>
      </p:sp>
      <p:pic>
        <p:nvPicPr>
          <p:cNvPr id="1026" name="Picture 2" descr="Image result for exa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4032448" cy="268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xam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408" y="2924944"/>
            <a:ext cx="2296912" cy="268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5536" y="6525344"/>
            <a:ext cx="71388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sources: </a:t>
            </a:r>
            <a:r>
              <a:rPr lang="en-GB" sz="1600" dirty="0" smtClean="0">
                <a:hlinkClick r:id="rId4"/>
              </a:rPr>
              <a:t>www.joanryan.org.uk</a:t>
            </a:r>
            <a:r>
              <a:rPr lang="en-GB" sz="1600" dirty="0" smtClean="0"/>
              <a:t> &amp; </a:t>
            </a:r>
            <a:r>
              <a:rPr lang="en-GB" sz="1600" dirty="0" smtClean="0">
                <a:hlinkClick r:id="rId5"/>
              </a:rPr>
              <a:t>http</a:t>
            </a:r>
            <a:r>
              <a:rPr lang="en-GB" sz="1600" dirty="0">
                <a:hlinkClick r:id="rId5"/>
              </a:rPr>
              <a:t>://www.pmpexamstudy.com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1877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this will work…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2856"/>
            <a:ext cx="6347714" cy="3880773"/>
          </a:xfrm>
        </p:spPr>
        <p:txBody>
          <a:bodyPr/>
          <a:lstStyle/>
          <a:p>
            <a:r>
              <a:rPr lang="en-GB" dirty="0" smtClean="0"/>
              <a:t>You will be given half an hour to develop a response to the question</a:t>
            </a:r>
          </a:p>
          <a:p>
            <a:r>
              <a:rPr lang="en-GB" dirty="0" smtClean="0"/>
              <a:t>This MUST be written (typed, handwriting – whatever your preference)</a:t>
            </a:r>
          </a:p>
          <a:p>
            <a:r>
              <a:rPr lang="en-GB" dirty="0" smtClean="0"/>
              <a:t>We will then look at example answers and discuss</a:t>
            </a:r>
          </a:p>
          <a:p>
            <a:r>
              <a:rPr lang="en-GB" dirty="0" smtClean="0"/>
              <a:t>Individual feedback provided afterwards</a:t>
            </a:r>
          </a:p>
          <a:p>
            <a:endParaRPr lang="en-GB" dirty="0"/>
          </a:p>
          <a:p>
            <a:r>
              <a:rPr lang="en-GB" dirty="0" smtClean="0"/>
              <a:t>If useful….</a:t>
            </a:r>
          </a:p>
          <a:p>
            <a:r>
              <a:rPr lang="en-GB" dirty="0" smtClean="0"/>
              <a:t>We will do this again before &amp; after Easter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71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“Acceptance is not effective until it is communicated to the </a:t>
            </a:r>
            <a:r>
              <a:rPr lang="en-GB" dirty="0" err="1" smtClean="0"/>
              <a:t>offerer</a:t>
            </a:r>
            <a:r>
              <a:rPr lang="en-GB" dirty="0" smtClean="0"/>
              <a:t>”.  Discuss</a:t>
            </a:r>
          </a:p>
          <a:p>
            <a:r>
              <a:rPr lang="en-GB" dirty="0" smtClean="0"/>
              <a:t>“Past consideration is no consideration”.  Explain this and comment</a:t>
            </a:r>
          </a:p>
          <a:p>
            <a:r>
              <a:rPr lang="en-GB" dirty="0" smtClean="0"/>
              <a:t>The general rule at common law is that part payment of a debt is not good consideration for a promise to forego the balance.  What is the authority for this proposition and what exceptions exist?</a:t>
            </a:r>
          </a:p>
          <a:p>
            <a:endParaRPr lang="en-GB" dirty="0"/>
          </a:p>
          <a:p>
            <a:r>
              <a:rPr lang="en-GB" dirty="0" smtClean="0"/>
              <a:t>25 marks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 – Part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6669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offeree must take a positive step to accept the offer, cannot simply do nothing – silence does not amount to acceptance e.g. </a:t>
            </a:r>
            <a:r>
              <a:rPr lang="en-GB" dirty="0" err="1" smtClean="0"/>
              <a:t>Felthouse</a:t>
            </a:r>
            <a:r>
              <a:rPr lang="en-GB" dirty="0" smtClean="0"/>
              <a:t> v Bindley [1862]</a:t>
            </a:r>
          </a:p>
          <a:p>
            <a:r>
              <a:rPr lang="en-GB" dirty="0" smtClean="0"/>
              <a:t>Contract comes into effect once acceptance communicated</a:t>
            </a:r>
          </a:p>
          <a:p>
            <a:r>
              <a:rPr lang="en-GB" dirty="0" smtClean="0"/>
              <a:t>Acceptance must be clear and comply with the offer made</a:t>
            </a:r>
          </a:p>
          <a:p>
            <a:r>
              <a:rPr lang="en-GB" dirty="0" smtClean="0"/>
              <a:t>If specific method specified, must be complied with</a:t>
            </a:r>
          </a:p>
          <a:p>
            <a:r>
              <a:rPr lang="en-GB" dirty="0" smtClean="0"/>
              <a:t>Counter offers – render original offer rejected, both parties have to agree on new terms</a:t>
            </a:r>
          </a:p>
          <a:p>
            <a:r>
              <a:rPr lang="en-GB" dirty="0" smtClean="0"/>
              <a:t>Unilateral contract – generally accepted by specific performance e.g. </a:t>
            </a:r>
            <a:r>
              <a:rPr lang="en-GB" dirty="0" err="1" smtClean="0"/>
              <a:t>Carlill</a:t>
            </a:r>
            <a:r>
              <a:rPr lang="en-GB" dirty="0" smtClean="0"/>
              <a:t> v Carbolic Smoke Co [1893] </a:t>
            </a:r>
          </a:p>
          <a:p>
            <a:r>
              <a:rPr lang="en-GB" dirty="0" smtClean="0"/>
              <a:t>Post rule: valid agreement immediately e.g. Adams v </a:t>
            </a:r>
            <a:r>
              <a:rPr lang="en-GB" dirty="0" err="1" smtClean="0"/>
              <a:t>Lindsell</a:t>
            </a:r>
            <a:r>
              <a:rPr lang="en-GB" dirty="0" smtClean="0"/>
              <a:t> [1818]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039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 – Part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one party performs an act before any promise of reward is made, is deemed as past consideration </a:t>
            </a:r>
          </a:p>
          <a:p>
            <a:r>
              <a:rPr lang="en-GB" dirty="0" smtClean="0"/>
              <a:t>Does not support contractual claim</a:t>
            </a:r>
          </a:p>
          <a:p>
            <a:r>
              <a:rPr lang="en-GB" dirty="0" smtClean="0"/>
              <a:t>E.g. someone cannot ask for a reward for having done an act in the past</a:t>
            </a:r>
          </a:p>
          <a:p>
            <a:r>
              <a:rPr lang="en-GB" dirty="0" smtClean="0"/>
              <a:t>Case e.g.</a:t>
            </a:r>
          </a:p>
          <a:p>
            <a:pPr lvl="1"/>
            <a:r>
              <a:rPr lang="en-GB" dirty="0" smtClean="0"/>
              <a:t>Re: McArdle [1951]</a:t>
            </a:r>
          </a:p>
          <a:p>
            <a:r>
              <a:rPr lang="en-GB" dirty="0" smtClean="0"/>
              <a:t>Past consideration may be valid where proceeded by a request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Lampleigh</a:t>
            </a:r>
            <a:r>
              <a:rPr lang="en-GB" dirty="0" smtClean="0"/>
              <a:t> v Braithwaite [1615]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744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 – Part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 payment of a debt is not valid consideration for a promise to pay the debt in full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Pinnel’s</a:t>
            </a:r>
            <a:r>
              <a:rPr lang="en-GB" dirty="0" smtClean="0"/>
              <a:t> Case [1602]</a:t>
            </a:r>
          </a:p>
          <a:p>
            <a:r>
              <a:rPr lang="en-GB" dirty="0" smtClean="0"/>
              <a:t>Where a lesser sum is paid, there is still an obligation to pay the balance – the creditor can sue for the balance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Foakes</a:t>
            </a:r>
            <a:r>
              <a:rPr lang="en-GB" dirty="0" smtClean="0"/>
              <a:t> v Beer [1884]</a:t>
            </a:r>
          </a:p>
          <a:p>
            <a:r>
              <a:rPr lang="en-GB" dirty="0" smtClean="0"/>
              <a:t>Exception – if differing arrangement made e.g. payment at a differing time, to differing destination, in different form e.g. chattel, by third party</a:t>
            </a:r>
          </a:p>
          <a:p>
            <a:r>
              <a:rPr lang="en-GB" dirty="0" smtClean="0"/>
              <a:t>Compliance to such request means consideration to the waiver, no further ability to sue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6390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1941</TotalTime>
  <Words>464</Words>
  <Application>Microsoft Office PowerPoint</Application>
  <PresentationFormat>On-screen Show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PowerPoint Presentation</vt:lpstr>
      <vt:lpstr>Recap from last week</vt:lpstr>
      <vt:lpstr>Today…</vt:lpstr>
      <vt:lpstr>How this will work…</vt:lpstr>
      <vt:lpstr>Example question</vt:lpstr>
      <vt:lpstr>Example answer – Part 1</vt:lpstr>
      <vt:lpstr>Example answer – Part 2</vt:lpstr>
      <vt:lpstr>Example answer – Part 3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32</cp:revision>
  <dcterms:created xsi:type="dcterms:W3CDTF">2014-12-16T20:08:06Z</dcterms:created>
  <dcterms:modified xsi:type="dcterms:W3CDTF">2018-01-30T09:40:21Z</dcterms:modified>
</cp:coreProperties>
</file>