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12E3BD-1E05-4D9B-49ED-DC3A89470CE0}" v="337" dt="2024-10-30T13:14:51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A209F9B6-CC8D-C035-14E5-7B8C86AD0569}"/>
    <pc:docChg chg="addSld modSld">
      <pc:chgData name="" userId="" providerId="" clId="Web-{A209F9B6-CC8D-C035-14E5-7B8C86AD0569}" dt="2024-10-22T11:54:13.934" v="4" actId="20577"/>
      <pc:docMkLst>
        <pc:docMk/>
      </pc:docMkLst>
      <pc:sldChg chg="modSp new">
        <pc:chgData name="" userId="" providerId="" clId="Web-{A209F9B6-CC8D-C035-14E5-7B8C86AD0569}" dt="2024-10-22T11:54:13.934" v="4" actId="20577"/>
        <pc:sldMkLst>
          <pc:docMk/>
          <pc:sldMk cId="960169707" sldId="257"/>
        </pc:sldMkLst>
        <pc:spChg chg="mod">
          <ac:chgData name="" userId="" providerId="" clId="Web-{A209F9B6-CC8D-C035-14E5-7B8C86AD0569}" dt="2024-10-22T11:54:13.934" v="4" actId="20577"/>
          <ac:spMkLst>
            <pc:docMk/>
            <pc:sldMk cId="960169707" sldId="257"/>
            <ac:spMk id="2" creationId="{E428E60E-7CA2-0F46-0364-175D8F8E18D5}"/>
          </ac:spMkLst>
        </pc:spChg>
      </pc:sldChg>
    </pc:docChg>
  </pc:docChgLst>
  <pc:docChgLst>
    <pc:chgData name="Laura James" userId="S::laura.james@uwtsd.ac.uk::e815814b-f5ab-4367-85bb-abbbaf16d579" providerId="AD" clId="Web-{A133A1B6-9E07-A429-1ADD-1F10ED05BBEE}"/>
    <pc:docChg chg="modSld">
      <pc:chgData name="Laura James" userId="S::laura.james@uwtsd.ac.uk::e815814b-f5ab-4367-85bb-abbbaf16d579" providerId="AD" clId="Web-{A133A1B6-9E07-A429-1ADD-1F10ED05BBEE}" dt="2024-10-21T12:13:16.863" v="9" actId="20577"/>
      <pc:docMkLst>
        <pc:docMk/>
      </pc:docMkLst>
      <pc:sldChg chg="modSp">
        <pc:chgData name="Laura James" userId="S::laura.james@uwtsd.ac.uk::e815814b-f5ab-4367-85bb-abbbaf16d579" providerId="AD" clId="Web-{A133A1B6-9E07-A429-1ADD-1F10ED05BBEE}" dt="2024-10-21T12:13:16.863" v="9" actId="20577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A133A1B6-9E07-A429-1ADD-1F10ED05BBEE}" dt="2024-10-21T12:13:13.894" v="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A133A1B6-9E07-A429-1ADD-1F10ED05BBEE}" dt="2024-10-21T12:13:16.863" v="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aura James" userId="S::laura.james@uwtsd.ac.uk::e815814b-f5ab-4367-85bb-abbbaf16d579" providerId="AD" clId="Web-{AF12E3BD-1E05-4D9B-49ED-DC3A89470CE0}"/>
    <pc:docChg chg="addSld modSld">
      <pc:chgData name="Laura James" userId="S::laura.james@uwtsd.ac.uk::e815814b-f5ab-4367-85bb-abbbaf16d579" providerId="AD" clId="Web-{AF12E3BD-1E05-4D9B-49ED-DC3A89470CE0}" dt="2024-10-30T13:15:00.704" v="346"/>
      <pc:docMkLst>
        <pc:docMk/>
      </pc:docMkLst>
      <pc:sldChg chg="addSp delSp modSp mod setBg">
        <pc:chgData name="Laura James" userId="S::laura.james@uwtsd.ac.uk::e815814b-f5ab-4367-85bb-abbbaf16d579" providerId="AD" clId="Web-{AF12E3BD-1E05-4D9B-49ED-DC3A89470CE0}" dt="2024-10-30T12:54:48.192" v="63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AF12E3BD-1E05-4D9B-49ED-DC3A89470CE0}" dt="2024-10-30T12:54:48.192" v="6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AF12E3BD-1E05-4D9B-49ED-DC3A89470CE0}" dt="2024-10-30T12:54:48.192" v="6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aura James" userId="S::laura.james@uwtsd.ac.uk::e815814b-f5ab-4367-85bb-abbbaf16d579" providerId="AD" clId="Web-{AF12E3BD-1E05-4D9B-49ED-DC3A89470CE0}" dt="2024-10-30T12:54:48.176" v="62"/>
          <ac:spMkLst>
            <pc:docMk/>
            <pc:sldMk cId="109857222" sldId="256"/>
            <ac:spMk id="8" creationId="{5E7AA7E8-8006-4E1F-A566-FCF37EE6F35D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48.192" v="63"/>
          <ac:spMkLst>
            <pc:docMk/>
            <pc:sldMk cId="109857222" sldId="256"/>
            <ac:spMk id="12" creationId="{871AEA07-1E14-44B4-8E55-64EF049CD66F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48.192" v="63"/>
          <ac:spMkLst>
            <pc:docMk/>
            <pc:sldMk cId="109857222" sldId="256"/>
            <ac:spMk id="13" creationId="{4522B21E-B2B9-4C72-9A71-C87EFD137480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48.192" v="63"/>
          <ac:spMkLst>
            <pc:docMk/>
            <pc:sldMk cId="109857222" sldId="256"/>
            <ac:spMk id="15" creationId="{5EB7D2A2-F448-44D4-938C-DC84CBCB3B1E}"/>
          </ac:spMkLst>
        </pc:spChg>
        <pc:cxnChg chg="add del">
          <ac:chgData name="Laura James" userId="S::laura.james@uwtsd.ac.uk::e815814b-f5ab-4367-85bb-abbbaf16d579" providerId="AD" clId="Web-{AF12E3BD-1E05-4D9B-49ED-DC3A89470CE0}" dt="2024-10-30T12:54:48.176" v="62"/>
          <ac:cxnSpMkLst>
            <pc:docMk/>
            <pc:sldMk cId="109857222" sldId="256"/>
            <ac:cxnSpMk id="10" creationId="{56020367-4FD5-4596-8E10-C5F095CD8DBF}"/>
          </ac:cxnSpMkLst>
        </pc:cxnChg>
        <pc:cxnChg chg="add">
          <ac:chgData name="Laura James" userId="S::laura.james@uwtsd.ac.uk::e815814b-f5ab-4367-85bb-abbbaf16d579" providerId="AD" clId="Web-{AF12E3BD-1E05-4D9B-49ED-DC3A89470CE0}" dt="2024-10-30T12:54:48.192" v="63"/>
          <ac:cxnSpMkLst>
            <pc:docMk/>
            <pc:sldMk cId="109857222" sldId="256"/>
            <ac:cxnSpMk id="14" creationId="{F7C8EA93-3210-4C62-99E9-153C275E3A87}"/>
          </ac:cxnSpMkLst>
        </pc:cxnChg>
      </pc:sldChg>
      <pc:sldChg chg="addSp delSp modSp mod setBg">
        <pc:chgData name="Laura James" userId="S::laura.james@uwtsd.ac.uk::e815814b-f5ab-4367-85bb-abbbaf16d579" providerId="AD" clId="Web-{AF12E3BD-1E05-4D9B-49ED-DC3A89470CE0}" dt="2024-10-30T12:55:05.536" v="72" actId="20577"/>
        <pc:sldMkLst>
          <pc:docMk/>
          <pc:sldMk cId="960169707" sldId="257"/>
        </pc:sldMkLst>
        <pc:spChg chg="mod">
          <ac:chgData name="Laura James" userId="S::laura.james@uwtsd.ac.uk::e815814b-f5ab-4367-85bb-abbbaf16d579" providerId="AD" clId="Web-{AF12E3BD-1E05-4D9B-49ED-DC3A89470CE0}" dt="2024-10-30T12:54:54.223" v="64"/>
          <ac:spMkLst>
            <pc:docMk/>
            <pc:sldMk cId="960169707" sldId="257"/>
            <ac:spMk id="2" creationId="{E428E60E-7CA2-0F46-0364-175D8F8E18D5}"/>
          </ac:spMkLst>
        </pc:spChg>
        <pc:spChg chg="del mod">
          <ac:chgData name="Laura James" userId="S::laura.james@uwtsd.ac.uk::e815814b-f5ab-4367-85bb-abbbaf16d579" providerId="AD" clId="Web-{AF12E3BD-1E05-4D9B-49ED-DC3A89470CE0}" dt="2024-10-30T12:54:54.223" v="64"/>
          <ac:spMkLst>
            <pc:docMk/>
            <pc:sldMk cId="960169707" sldId="257"/>
            <ac:spMk id="3" creationId="{85CBFA22-A2A4-997A-94FA-3204EA6C0E13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54.223" v="64"/>
          <ac:spMkLst>
            <pc:docMk/>
            <pc:sldMk cId="960169707" sldId="257"/>
            <ac:spMk id="9" creationId="{BACC6370-2D7E-4714-9D71-7542949D7D5D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54.223" v="64"/>
          <ac:spMkLst>
            <pc:docMk/>
            <pc:sldMk cId="960169707" sldId="257"/>
            <ac:spMk id="11" creationId="{F68B3F68-107C-434F-AA38-110D5EA91B85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54.223" v="64"/>
          <ac:spMkLst>
            <pc:docMk/>
            <pc:sldMk cId="960169707" sldId="257"/>
            <ac:spMk id="13" creationId="{AAD0DBB9-1A4B-4391-81D4-CB19F9AB918A}"/>
          </ac:spMkLst>
        </pc:spChg>
        <pc:spChg chg="add">
          <ac:chgData name="Laura James" userId="S::laura.james@uwtsd.ac.uk::e815814b-f5ab-4367-85bb-abbbaf16d579" providerId="AD" clId="Web-{AF12E3BD-1E05-4D9B-49ED-DC3A89470CE0}" dt="2024-10-30T12:54:54.223" v="64"/>
          <ac:spMkLst>
            <pc:docMk/>
            <pc:sldMk cId="960169707" sldId="257"/>
            <ac:spMk id="15" creationId="{063BBA22-50EA-4C4D-BE05-F1CE4E63AA56}"/>
          </ac:spMkLst>
        </pc:spChg>
        <pc:graphicFrameChg chg="add modGraphic">
          <ac:chgData name="Laura James" userId="S::laura.james@uwtsd.ac.uk::e815814b-f5ab-4367-85bb-abbbaf16d579" providerId="AD" clId="Web-{AF12E3BD-1E05-4D9B-49ED-DC3A89470CE0}" dt="2024-10-30T12:55:05.536" v="72" actId="20577"/>
          <ac:graphicFrameMkLst>
            <pc:docMk/>
            <pc:sldMk cId="960169707" sldId="257"/>
            <ac:graphicFrameMk id="5" creationId="{8748EEBD-C044-A0A3-E359-B9690D839E06}"/>
          </ac:graphicFrameMkLst>
        </pc:graphicFrameChg>
      </pc:sldChg>
      <pc:sldChg chg="addSp delSp modSp new mod setBg">
        <pc:chgData name="Laura James" userId="S::laura.james@uwtsd.ac.uk::e815814b-f5ab-4367-85bb-abbbaf16d579" providerId="AD" clId="Web-{AF12E3BD-1E05-4D9B-49ED-DC3A89470CE0}" dt="2024-10-30T12:57:30.135" v="73"/>
        <pc:sldMkLst>
          <pc:docMk/>
          <pc:sldMk cId="1853493036" sldId="258"/>
        </pc:sldMkLst>
        <pc:spChg chg="mod">
          <ac:chgData name="Laura James" userId="S::laura.james@uwtsd.ac.uk::e815814b-f5ab-4367-85bb-abbbaf16d579" providerId="AD" clId="Web-{AF12E3BD-1E05-4D9B-49ED-DC3A89470CE0}" dt="2024-10-30T12:57:30.135" v="73"/>
          <ac:spMkLst>
            <pc:docMk/>
            <pc:sldMk cId="1853493036" sldId="258"/>
            <ac:spMk id="2" creationId="{EBFCC04E-CC8C-15CE-9D90-9DC4BF553C51}"/>
          </ac:spMkLst>
        </pc:spChg>
        <pc:spChg chg="del mod">
          <ac:chgData name="Laura James" userId="S::laura.james@uwtsd.ac.uk::e815814b-f5ab-4367-85bb-abbbaf16d579" providerId="AD" clId="Web-{AF12E3BD-1E05-4D9B-49ED-DC3A89470CE0}" dt="2024-10-30T12:48:54.554" v="48"/>
          <ac:spMkLst>
            <pc:docMk/>
            <pc:sldMk cId="1853493036" sldId="258"/>
            <ac:spMk id="3" creationId="{2A8392E9-C9C4-4869-090D-48A6850C02E4}"/>
          </ac:spMkLst>
        </pc:spChg>
        <pc:spChg chg="add del mod">
          <ac:chgData name="Laura James" userId="S::laura.james@uwtsd.ac.uk::e815814b-f5ab-4367-85bb-abbbaf16d579" providerId="AD" clId="Web-{AF12E3BD-1E05-4D9B-49ED-DC3A89470CE0}" dt="2024-10-30T12:53:02.079" v="59"/>
          <ac:spMkLst>
            <pc:docMk/>
            <pc:sldMk cId="1853493036" sldId="258"/>
            <ac:spMk id="5" creationId="{CAEA692E-8217-CE60-34C1-A7D5ACC8610C}"/>
          </ac:spMkLst>
        </pc:spChg>
        <pc:spChg chg="add del">
          <ac:chgData name="Laura James" userId="S::laura.james@uwtsd.ac.uk::e815814b-f5ab-4367-85bb-abbbaf16d579" providerId="AD" clId="Web-{AF12E3BD-1E05-4D9B-49ED-DC3A89470CE0}" dt="2024-10-30T12:57:30.135" v="73"/>
          <ac:spMkLst>
            <pc:docMk/>
            <pc:sldMk cId="1853493036" sldId="258"/>
            <ac:spMk id="11" creationId="{74751229-0244-4FBB-BED1-407467F4C951}"/>
          </ac:spMkLst>
        </pc:spChg>
        <pc:spChg chg="add">
          <ac:chgData name="Laura James" userId="S::laura.james@uwtsd.ac.uk::e815814b-f5ab-4367-85bb-abbbaf16d579" providerId="AD" clId="Web-{AF12E3BD-1E05-4D9B-49ED-DC3A89470CE0}" dt="2024-10-30T12:57:30.135" v="73"/>
          <ac:spMkLst>
            <pc:docMk/>
            <pc:sldMk cId="1853493036" sldId="258"/>
            <ac:spMk id="16" creationId="{3301E07F-4F79-4B58-8698-EF24DC1ECDBF}"/>
          </ac:spMkLst>
        </pc:spChg>
        <pc:spChg chg="add">
          <ac:chgData name="Laura James" userId="S::laura.james@uwtsd.ac.uk::e815814b-f5ab-4367-85bb-abbbaf16d579" providerId="AD" clId="Web-{AF12E3BD-1E05-4D9B-49ED-DC3A89470CE0}" dt="2024-10-30T12:57:30.135" v="73"/>
          <ac:spMkLst>
            <pc:docMk/>
            <pc:sldMk cId="1853493036" sldId="258"/>
            <ac:spMk id="18" creationId="{E58B2195-5055-402F-A3E7-53FF0E4980C3}"/>
          </ac:spMkLst>
        </pc:spChg>
        <pc:spChg chg="add">
          <ac:chgData name="Laura James" userId="S::laura.james@uwtsd.ac.uk::e815814b-f5ab-4367-85bb-abbbaf16d579" providerId="AD" clId="Web-{AF12E3BD-1E05-4D9B-49ED-DC3A89470CE0}" dt="2024-10-30T12:57:30.135" v="73"/>
          <ac:spMkLst>
            <pc:docMk/>
            <pc:sldMk cId="1853493036" sldId="258"/>
            <ac:spMk id="20" creationId="{9EE6F773-742A-491A-9A00-A2A150DF500A}"/>
          </ac:spMkLst>
        </pc:spChg>
        <pc:picChg chg="add mod">
          <ac:chgData name="Laura James" userId="S::laura.james@uwtsd.ac.uk::e815814b-f5ab-4367-85bb-abbbaf16d579" providerId="AD" clId="Web-{AF12E3BD-1E05-4D9B-49ED-DC3A89470CE0}" dt="2024-10-30T12:57:30.135" v="73"/>
          <ac:picMkLst>
            <pc:docMk/>
            <pc:sldMk cId="1853493036" sldId="258"/>
            <ac:picMk id="6" creationId="{89BCC8E6-C1BB-5AC0-4416-8313FD84B975}"/>
          </ac:picMkLst>
        </pc:picChg>
        <pc:picChg chg="add del">
          <ac:chgData name="Laura James" userId="S::laura.james@uwtsd.ac.uk::e815814b-f5ab-4367-85bb-abbbaf16d579" providerId="AD" clId="Web-{AF12E3BD-1E05-4D9B-49ED-DC3A89470CE0}" dt="2024-10-30T12:57:30.135" v="73"/>
          <ac:picMkLst>
            <pc:docMk/>
            <pc:sldMk cId="1853493036" sldId="258"/>
            <ac:picMk id="8" creationId="{6315E3D0-D92F-4104-A730-C9E46BA72484}"/>
          </ac:picMkLst>
        </pc:picChg>
      </pc:sldChg>
      <pc:sldChg chg="addSp delSp modSp new mod setBg">
        <pc:chgData name="Laura James" userId="S::laura.james@uwtsd.ac.uk::e815814b-f5ab-4367-85bb-abbbaf16d579" providerId="AD" clId="Web-{AF12E3BD-1E05-4D9B-49ED-DC3A89470CE0}" dt="2024-10-30T13:10:01.959" v="104"/>
        <pc:sldMkLst>
          <pc:docMk/>
          <pc:sldMk cId="4000557168" sldId="259"/>
        </pc:sldMkLst>
        <pc:spChg chg="mod">
          <ac:chgData name="Laura James" userId="S::laura.james@uwtsd.ac.uk::e815814b-f5ab-4367-85bb-abbbaf16d579" providerId="AD" clId="Web-{AF12E3BD-1E05-4D9B-49ED-DC3A89470CE0}" dt="2024-10-30T13:10:01.959" v="104"/>
          <ac:spMkLst>
            <pc:docMk/>
            <pc:sldMk cId="4000557168" sldId="259"/>
            <ac:spMk id="2" creationId="{C087F326-5A9D-F05F-AC43-F6F0AC44DD89}"/>
          </ac:spMkLst>
        </pc:spChg>
        <pc:spChg chg="del mod">
          <ac:chgData name="Laura James" userId="S::laura.james@uwtsd.ac.uk::e815814b-f5ab-4367-85bb-abbbaf16d579" providerId="AD" clId="Web-{AF12E3BD-1E05-4D9B-49ED-DC3A89470CE0}" dt="2024-10-30T13:09:57.100" v="103"/>
          <ac:spMkLst>
            <pc:docMk/>
            <pc:sldMk cId="4000557168" sldId="259"/>
            <ac:spMk id="3" creationId="{A16D37B1-2BB2-E3F3-0C8C-8A9F6251DBB4}"/>
          </ac:spMkLst>
        </pc:spChg>
        <pc:spChg chg="add">
          <ac:chgData name="Laura James" userId="S::laura.james@uwtsd.ac.uk::e815814b-f5ab-4367-85bb-abbbaf16d579" providerId="AD" clId="Web-{AF12E3BD-1E05-4D9B-49ED-DC3A89470CE0}" dt="2024-10-30T13:10:01.959" v="104"/>
          <ac:spMkLst>
            <pc:docMk/>
            <pc:sldMk cId="4000557168" sldId="259"/>
            <ac:spMk id="11" creationId="{74751229-0244-4FBB-BED1-407467F4C951}"/>
          </ac:spMkLst>
        </pc:spChg>
        <pc:picChg chg="add">
          <ac:chgData name="Laura James" userId="S::laura.james@uwtsd.ac.uk::e815814b-f5ab-4367-85bb-abbbaf16d579" providerId="AD" clId="Web-{AF12E3BD-1E05-4D9B-49ED-DC3A89470CE0}" dt="2024-10-30T13:10:01.959" v="104"/>
          <ac:picMkLst>
            <pc:docMk/>
            <pc:sldMk cId="4000557168" sldId="259"/>
            <ac:picMk id="6" creationId="{BBE64EA1-3AD0-D178-E4DB-3A8754BAEBDC}"/>
          </ac:picMkLst>
        </pc:picChg>
        <pc:picChg chg="add">
          <ac:chgData name="Laura James" userId="S::laura.james@uwtsd.ac.uk::e815814b-f5ab-4367-85bb-abbbaf16d579" providerId="AD" clId="Web-{AF12E3BD-1E05-4D9B-49ED-DC3A89470CE0}" dt="2024-10-30T13:10:01.959" v="104"/>
          <ac:picMkLst>
            <pc:docMk/>
            <pc:sldMk cId="4000557168" sldId="259"/>
            <ac:picMk id="8" creationId="{8C01381D-8775-45C5-9622-D50EA0FF907E}"/>
          </ac:picMkLst>
        </pc:picChg>
      </pc:sldChg>
      <pc:sldChg chg="modSp new">
        <pc:chgData name="Laura James" userId="S::laura.james@uwtsd.ac.uk::e815814b-f5ab-4367-85bb-abbbaf16d579" providerId="AD" clId="Web-{AF12E3BD-1E05-4D9B-49ED-DC3A89470CE0}" dt="2024-10-30T13:12:29.386" v="251" actId="20577"/>
        <pc:sldMkLst>
          <pc:docMk/>
          <pc:sldMk cId="1468195271" sldId="260"/>
        </pc:sldMkLst>
        <pc:spChg chg="mod">
          <ac:chgData name="Laura James" userId="S::laura.james@uwtsd.ac.uk::e815814b-f5ab-4367-85bb-abbbaf16d579" providerId="AD" clId="Web-{AF12E3BD-1E05-4D9B-49ED-DC3A89470CE0}" dt="2024-10-30T13:10:29.445" v="119" actId="20577"/>
          <ac:spMkLst>
            <pc:docMk/>
            <pc:sldMk cId="1468195271" sldId="260"/>
            <ac:spMk id="2" creationId="{AA1BE09C-F7E1-1091-21DC-BFFF17F4011B}"/>
          </ac:spMkLst>
        </pc:spChg>
        <pc:spChg chg="mod">
          <ac:chgData name="Laura James" userId="S::laura.james@uwtsd.ac.uk::e815814b-f5ab-4367-85bb-abbbaf16d579" providerId="AD" clId="Web-{AF12E3BD-1E05-4D9B-49ED-DC3A89470CE0}" dt="2024-10-30T13:12:29.386" v="251" actId="20577"/>
          <ac:spMkLst>
            <pc:docMk/>
            <pc:sldMk cId="1468195271" sldId="260"/>
            <ac:spMk id="3" creationId="{53863C9C-E086-6973-9861-3BD60E75E364}"/>
          </ac:spMkLst>
        </pc:spChg>
      </pc:sldChg>
      <pc:sldChg chg="addSp delSp modSp new mod setBg">
        <pc:chgData name="Laura James" userId="S::laura.james@uwtsd.ac.uk::e815814b-f5ab-4367-85bb-abbbaf16d579" providerId="AD" clId="Web-{AF12E3BD-1E05-4D9B-49ED-DC3A89470CE0}" dt="2024-10-30T13:12:55.637" v="265"/>
        <pc:sldMkLst>
          <pc:docMk/>
          <pc:sldMk cId="3001967876" sldId="261"/>
        </pc:sldMkLst>
        <pc:spChg chg="mod">
          <ac:chgData name="Laura James" userId="S::laura.james@uwtsd.ac.uk::e815814b-f5ab-4367-85bb-abbbaf16d579" providerId="AD" clId="Web-{AF12E3BD-1E05-4D9B-49ED-DC3A89470CE0}" dt="2024-10-30T13:12:55.637" v="265"/>
          <ac:spMkLst>
            <pc:docMk/>
            <pc:sldMk cId="3001967876" sldId="261"/>
            <ac:spMk id="2" creationId="{F753EF8C-49B1-97E8-A257-7D9BC1899F37}"/>
          </ac:spMkLst>
        </pc:spChg>
        <pc:spChg chg="del">
          <ac:chgData name="Laura James" userId="S::laura.james@uwtsd.ac.uk::e815814b-f5ab-4367-85bb-abbbaf16d579" providerId="AD" clId="Web-{AF12E3BD-1E05-4D9B-49ED-DC3A89470CE0}" dt="2024-10-30T13:12:46.653" v="264"/>
          <ac:spMkLst>
            <pc:docMk/>
            <pc:sldMk cId="3001967876" sldId="261"/>
            <ac:spMk id="3" creationId="{1B3040E5-6A42-BE40-0A20-634F1ABA2A2E}"/>
          </ac:spMkLst>
        </pc:spChg>
        <pc:spChg chg="add">
          <ac:chgData name="Laura James" userId="S::laura.james@uwtsd.ac.uk::e815814b-f5ab-4367-85bb-abbbaf16d579" providerId="AD" clId="Web-{AF12E3BD-1E05-4D9B-49ED-DC3A89470CE0}" dt="2024-10-30T13:12:55.637" v="265"/>
          <ac:spMkLst>
            <pc:docMk/>
            <pc:sldMk cId="3001967876" sldId="261"/>
            <ac:spMk id="8" creationId="{4D60F200-5EB0-B223-2439-C96C67F0FEE1}"/>
          </ac:spMkLst>
        </pc:spChg>
        <pc:spChg chg="add">
          <ac:chgData name="Laura James" userId="S::laura.james@uwtsd.ac.uk::e815814b-f5ab-4367-85bb-abbbaf16d579" providerId="AD" clId="Web-{AF12E3BD-1E05-4D9B-49ED-DC3A89470CE0}" dt="2024-10-30T13:12:55.637" v="265"/>
          <ac:spMkLst>
            <pc:docMk/>
            <pc:sldMk cId="3001967876" sldId="261"/>
            <ac:spMk id="10" creationId="{A6567EA8-C72D-4B9B-D23F-6B2E9F9C9F47}"/>
          </ac:spMkLst>
        </pc:spChg>
        <pc:spChg chg="add">
          <ac:chgData name="Laura James" userId="S::laura.james@uwtsd.ac.uk::e815814b-f5ab-4367-85bb-abbbaf16d579" providerId="AD" clId="Web-{AF12E3BD-1E05-4D9B-49ED-DC3A89470CE0}" dt="2024-10-30T13:12:55.637" v="265"/>
          <ac:spMkLst>
            <pc:docMk/>
            <pc:sldMk cId="3001967876" sldId="261"/>
            <ac:spMk id="12" creationId="{FEFBFA78-9360-1E01-5448-6D5AE0A32601}"/>
          </ac:spMkLst>
        </pc:spChg>
        <pc:spChg chg="add">
          <ac:chgData name="Laura James" userId="S::laura.james@uwtsd.ac.uk::e815814b-f5ab-4367-85bb-abbbaf16d579" providerId="AD" clId="Web-{AF12E3BD-1E05-4D9B-49ED-DC3A89470CE0}" dt="2024-10-30T13:12:55.637" v="265"/>
          <ac:spMkLst>
            <pc:docMk/>
            <pc:sldMk cId="3001967876" sldId="261"/>
            <ac:spMk id="14" creationId="{1740453C-744F-DB3A-47EC-15EACE1DC117}"/>
          </ac:spMkLst>
        </pc:spChg>
        <pc:spChg chg="add">
          <ac:chgData name="Laura James" userId="S::laura.james@uwtsd.ac.uk::e815814b-f5ab-4367-85bb-abbbaf16d579" providerId="AD" clId="Web-{AF12E3BD-1E05-4D9B-49ED-DC3A89470CE0}" dt="2024-10-30T13:12:55.637" v="265"/>
          <ac:spMkLst>
            <pc:docMk/>
            <pc:sldMk cId="3001967876" sldId="261"/>
            <ac:spMk id="16" creationId="{B6924B03-77BD-EAE3-2854-43363FF8E6BB}"/>
          </ac:spMkLst>
        </pc:spChg>
        <pc:picChg chg="add">
          <ac:chgData name="Laura James" userId="S::laura.james@uwtsd.ac.uk::e815814b-f5ab-4367-85bb-abbbaf16d579" providerId="AD" clId="Web-{AF12E3BD-1E05-4D9B-49ED-DC3A89470CE0}" dt="2024-10-30T13:12:55.637" v="265"/>
          <ac:picMkLst>
            <pc:docMk/>
            <pc:sldMk cId="3001967876" sldId="261"/>
            <ac:picMk id="4" creationId="{0DABF041-E7F3-64E6-E926-7A280E5D223E}"/>
          </ac:picMkLst>
        </pc:picChg>
      </pc:sldChg>
      <pc:sldChg chg="addSp delSp modSp new mod setBg">
        <pc:chgData name="Laura James" userId="S::laura.james@uwtsd.ac.uk::e815814b-f5ab-4367-85bb-abbbaf16d579" providerId="AD" clId="Web-{AF12E3BD-1E05-4D9B-49ED-DC3A89470CE0}" dt="2024-10-30T13:13:09.591" v="273"/>
        <pc:sldMkLst>
          <pc:docMk/>
          <pc:sldMk cId="2204014077" sldId="262"/>
        </pc:sldMkLst>
        <pc:spChg chg="mod">
          <ac:chgData name="Laura James" userId="S::laura.james@uwtsd.ac.uk::e815814b-f5ab-4367-85bb-abbbaf16d579" providerId="AD" clId="Web-{AF12E3BD-1E05-4D9B-49ED-DC3A89470CE0}" dt="2024-10-30T13:13:09.591" v="273"/>
          <ac:spMkLst>
            <pc:docMk/>
            <pc:sldMk cId="2204014077" sldId="262"/>
            <ac:spMk id="2" creationId="{84623E14-1A0F-FA55-F444-D70C4FCC1790}"/>
          </ac:spMkLst>
        </pc:spChg>
        <pc:spChg chg="del">
          <ac:chgData name="Laura James" userId="S::laura.james@uwtsd.ac.uk::e815814b-f5ab-4367-85bb-abbbaf16d579" providerId="AD" clId="Web-{AF12E3BD-1E05-4D9B-49ED-DC3A89470CE0}" dt="2024-10-30T13:13:05.310" v="272"/>
          <ac:spMkLst>
            <pc:docMk/>
            <pc:sldMk cId="2204014077" sldId="262"/>
            <ac:spMk id="3" creationId="{C21E9AF6-75CA-80A8-EEAC-4854750A22BA}"/>
          </ac:spMkLst>
        </pc:spChg>
        <pc:spChg chg="add">
          <ac:chgData name="Laura James" userId="S::laura.james@uwtsd.ac.uk::e815814b-f5ab-4367-85bb-abbbaf16d579" providerId="AD" clId="Web-{AF12E3BD-1E05-4D9B-49ED-DC3A89470CE0}" dt="2024-10-30T13:13:09.591" v="273"/>
          <ac:spMkLst>
            <pc:docMk/>
            <pc:sldMk cId="2204014077" sldId="262"/>
            <ac:spMk id="8" creationId="{4D60F200-5EB0-B223-2439-C96C67F0FEE1}"/>
          </ac:spMkLst>
        </pc:spChg>
        <pc:spChg chg="add">
          <ac:chgData name="Laura James" userId="S::laura.james@uwtsd.ac.uk::e815814b-f5ab-4367-85bb-abbbaf16d579" providerId="AD" clId="Web-{AF12E3BD-1E05-4D9B-49ED-DC3A89470CE0}" dt="2024-10-30T13:13:09.591" v="273"/>
          <ac:spMkLst>
            <pc:docMk/>
            <pc:sldMk cId="2204014077" sldId="262"/>
            <ac:spMk id="10" creationId="{A6567EA8-C72D-4B9B-D23F-6B2E9F9C9F47}"/>
          </ac:spMkLst>
        </pc:spChg>
        <pc:spChg chg="add">
          <ac:chgData name="Laura James" userId="S::laura.james@uwtsd.ac.uk::e815814b-f5ab-4367-85bb-abbbaf16d579" providerId="AD" clId="Web-{AF12E3BD-1E05-4D9B-49ED-DC3A89470CE0}" dt="2024-10-30T13:13:09.591" v="273"/>
          <ac:spMkLst>
            <pc:docMk/>
            <pc:sldMk cId="2204014077" sldId="262"/>
            <ac:spMk id="12" creationId="{FEFBFA78-9360-1E01-5448-6D5AE0A32601}"/>
          </ac:spMkLst>
        </pc:spChg>
        <pc:spChg chg="add">
          <ac:chgData name="Laura James" userId="S::laura.james@uwtsd.ac.uk::e815814b-f5ab-4367-85bb-abbbaf16d579" providerId="AD" clId="Web-{AF12E3BD-1E05-4D9B-49ED-DC3A89470CE0}" dt="2024-10-30T13:13:09.591" v="273"/>
          <ac:spMkLst>
            <pc:docMk/>
            <pc:sldMk cId="2204014077" sldId="262"/>
            <ac:spMk id="14" creationId="{1740453C-744F-DB3A-47EC-15EACE1DC117}"/>
          </ac:spMkLst>
        </pc:spChg>
        <pc:spChg chg="add">
          <ac:chgData name="Laura James" userId="S::laura.james@uwtsd.ac.uk::e815814b-f5ab-4367-85bb-abbbaf16d579" providerId="AD" clId="Web-{AF12E3BD-1E05-4D9B-49ED-DC3A89470CE0}" dt="2024-10-30T13:13:09.591" v="273"/>
          <ac:spMkLst>
            <pc:docMk/>
            <pc:sldMk cId="2204014077" sldId="262"/>
            <ac:spMk id="16" creationId="{B6924B03-77BD-EAE3-2854-43363FF8E6BB}"/>
          </ac:spMkLst>
        </pc:spChg>
        <pc:picChg chg="add">
          <ac:chgData name="Laura James" userId="S::laura.james@uwtsd.ac.uk::e815814b-f5ab-4367-85bb-abbbaf16d579" providerId="AD" clId="Web-{AF12E3BD-1E05-4D9B-49ED-DC3A89470CE0}" dt="2024-10-30T13:13:09.591" v="273"/>
          <ac:picMkLst>
            <pc:docMk/>
            <pc:sldMk cId="2204014077" sldId="262"/>
            <ac:picMk id="4" creationId="{BCDC778E-5F10-4CFF-8E81-EAD520C78808}"/>
          </ac:picMkLst>
        </pc:picChg>
      </pc:sldChg>
      <pc:sldChg chg="addSp delSp modSp new mod setBg">
        <pc:chgData name="Laura James" userId="S::laura.james@uwtsd.ac.uk::e815814b-f5ab-4367-85bb-abbbaf16d579" providerId="AD" clId="Web-{AF12E3BD-1E05-4D9B-49ED-DC3A89470CE0}" dt="2024-10-30T13:15:00.704" v="346"/>
        <pc:sldMkLst>
          <pc:docMk/>
          <pc:sldMk cId="285425744" sldId="263"/>
        </pc:sldMkLst>
        <pc:spChg chg="mod">
          <ac:chgData name="Laura James" userId="S::laura.james@uwtsd.ac.uk::e815814b-f5ab-4367-85bb-abbbaf16d579" providerId="AD" clId="Web-{AF12E3BD-1E05-4D9B-49ED-DC3A89470CE0}" dt="2024-10-30T13:15:00.704" v="346"/>
          <ac:spMkLst>
            <pc:docMk/>
            <pc:sldMk cId="285425744" sldId="263"/>
            <ac:spMk id="2" creationId="{0DA86BC8-282F-2173-48B6-C0F07F6906DC}"/>
          </ac:spMkLst>
        </pc:spChg>
        <pc:spChg chg="del mod">
          <ac:chgData name="Laura James" userId="S::laura.james@uwtsd.ac.uk::e815814b-f5ab-4367-85bb-abbbaf16d579" providerId="AD" clId="Web-{AF12E3BD-1E05-4D9B-49ED-DC3A89470CE0}" dt="2024-10-30T13:15:00.704" v="346"/>
          <ac:spMkLst>
            <pc:docMk/>
            <pc:sldMk cId="285425744" sldId="263"/>
            <ac:spMk id="3" creationId="{75EBAA66-0479-50F1-D720-A49B9CEA64AF}"/>
          </ac:spMkLst>
        </pc:spChg>
        <pc:spChg chg="add">
          <ac:chgData name="Laura James" userId="S::laura.james@uwtsd.ac.uk::e815814b-f5ab-4367-85bb-abbbaf16d579" providerId="AD" clId="Web-{AF12E3BD-1E05-4D9B-49ED-DC3A89470CE0}" dt="2024-10-30T13:15:00.704" v="346"/>
          <ac:spMkLst>
            <pc:docMk/>
            <pc:sldMk cId="285425744" sldId="263"/>
            <ac:spMk id="9" creationId="{7517A47C-B2E5-4B79-8061-D74B1311AF6E}"/>
          </ac:spMkLst>
        </pc:spChg>
        <pc:spChg chg="add">
          <ac:chgData name="Laura James" userId="S::laura.james@uwtsd.ac.uk::e815814b-f5ab-4367-85bb-abbbaf16d579" providerId="AD" clId="Web-{AF12E3BD-1E05-4D9B-49ED-DC3A89470CE0}" dt="2024-10-30T13:15:00.704" v="346"/>
          <ac:spMkLst>
            <pc:docMk/>
            <pc:sldMk cId="285425744" sldId="263"/>
            <ac:spMk id="11" creationId="{C505E780-2083-4CB5-A42A-5E0E2908ECC3}"/>
          </ac:spMkLst>
        </pc:spChg>
        <pc:spChg chg="add">
          <ac:chgData name="Laura James" userId="S::laura.james@uwtsd.ac.uk::e815814b-f5ab-4367-85bb-abbbaf16d579" providerId="AD" clId="Web-{AF12E3BD-1E05-4D9B-49ED-DC3A89470CE0}" dt="2024-10-30T13:15:00.704" v="346"/>
          <ac:spMkLst>
            <pc:docMk/>
            <pc:sldMk cId="285425744" sldId="263"/>
            <ac:spMk id="13" creationId="{D2C0AE1C-0118-41AE-8A10-7CDCBF10E96F}"/>
          </ac:spMkLst>
        </pc:spChg>
        <pc:spChg chg="add">
          <ac:chgData name="Laura James" userId="S::laura.james@uwtsd.ac.uk::e815814b-f5ab-4367-85bb-abbbaf16d579" providerId="AD" clId="Web-{AF12E3BD-1E05-4D9B-49ED-DC3A89470CE0}" dt="2024-10-30T13:15:00.704" v="346"/>
          <ac:spMkLst>
            <pc:docMk/>
            <pc:sldMk cId="285425744" sldId="263"/>
            <ac:spMk id="15" creationId="{463EEC44-1BA3-44ED-81FC-A644B04B2A44}"/>
          </ac:spMkLst>
        </pc:spChg>
        <pc:graphicFrameChg chg="add">
          <ac:chgData name="Laura James" userId="S::laura.james@uwtsd.ac.uk::e815814b-f5ab-4367-85bb-abbbaf16d579" providerId="AD" clId="Web-{AF12E3BD-1E05-4D9B-49ED-DC3A89470CE0}" dt="2024-10-30T13:15:00.704" v="346"/>
          <ac:graphicFrameMkLst>
            <pc:docMk/>
            <pc:sldMk cId="285425744" sldId="263"/>
            <ac:graphicFrameMk id="5" creationId="{EE1DB733-A91E-8726-43EE-F8107F451349}"/>
          </ac:graphicFrameMkLst>
        </pc:graphicFrameChg>
      </pc:sldChg>
    </pc:docChg>
  </pc:docChgLst>
  <pc:docChgLst>
    <pc:chgData name="Laura James" userId="S::laura.james@uwtsd.ac.uk::e815814b-f5ab-4367-85bb-abbbaf16d579" providerId="AD" clId="Web-{A209F9B6-CC8D-C035-14E5-7B8C86AD0569}"/>
    <pc:docChg chg="modSld">
      <pc:chgData name="Laura James" userId="S::laura.james@uwtsd.ac.uk::e815814b-f5ab-4367-85bb-abbbaf16d579" providerId="AD" clId="Web-{A209F9B6-CC8D-C035-14E5-7B8C86AD0569}" dt="2024-10-22T11:54:16.231" v="5" actId="20577"/>
      <pc:docMkLst>
        <pc:docMk/>
      </pc:docMkLst>
      <pc:sldChg chg="modSp">
        <pc:chgData name="Laura James" userId="S::laura.james@uwtsd.ac.uk::e815814b-f5ab-4367-85bb-abbbaf16d579" providerId="AD" clId="Web-{A209F9B6-CC8D-C035-14E5-7B8C86AD0569}" dt="2024-10-22T11:54:16.231" v="5" actId="20577"/>
        <pc:sldMkLst>
          <pc:docMk/>
          <pc:sldMk cId="960169707" sldId="257"/>
        </pc:sldMkLst>
        <pc:spChg chg="mod">
          <ac:chgData name="Laura James" userId="S::laura.james@uwtsd.ac.uk::e815814b-f5ab-4367-85bb-abbbaf16d579" providerId="AD" clId="Web-{A209F9B6-CC8D-C035-14E5-7B8C86AD0569}" dt="2024-10-22T11:54:16.231" v="5" actId="20577"/>
          <ac:spMkLst>
            <pc:docMk/>
            <pc:sldMk cId="960169707" sldId="257"/>
            <ac:spMk id="2" creationId="{E428E60E-7CA2-0F46-0364-175D8F8E18D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7226A5-E1AF-4D84-8257-4F4ECE084FD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732BDF4-FFE8-408A-B50F-D7F011958C74}">
      <dgm:prSet/>
      <dgm:spPr/>
      <dgm:t>
        <a:bodyPr/>
        <a:lstStyle/>
        <a:p>
          <a:pPr>
            <a:defRPr cap="all"/>
          </a:pPr>
          <a:r>
            <a:rPr lang="en-US" dirty="0"/>
            <a:t>Develop </a:t>
          </a:r>
          <a:r>
            <a:rPr lang="en-US" dirty="0">
              <a:latin typeface="Aptos Display" panose="020F0302020204030204"/>
            </a:rPr>
            <a:t>understanding</a:t>
          </a:r>
          <a:r>
            <a:rPr lang="en-US" dirty="0"/>
            <a:t> of APA Referencing</a:t>
          </a:r>
        </a:p>
      </dgm:t>
    </dgm:pt>
    <dgm:pt modelId="{719B07C8-9662-4120-8398-1A2BCA4009A1}" type="parTrans" cxnId="{D7D8C651-C016-474E-ABD0-8B7A7AF5D55B}">
      <dgm:prSet/>
      <dgm:spPr/>
      <dgm:t>
        <a:bodyPr/>
        <a:lstStyle/>
        <a:p>
          <a:endParaRPr lang="en-US"/>
        </a:p>
      </dgm:t>
    </dgm:pt>
    <dgm:pt modelId="{EBB27959-8CBD-47C5-8716-6E6E6F7047A3}" type="sibTrans" cxnId="{D7D8C651-C016-474E-ABD0-8B7A7AF5D55B}">
      <dgm:prSet/>
      <dgm:spPr/>
      <dgm:t>
        <a:bodyPr/>
        <a:lstStyle/>
        <a:p>
          <a:endParaRPr lang="en-US"/>
        </a:p>
      </dgm:t>
    </dgm:pt>
    <dgm:pt modelId="{219B5B53-9E04-4725-A2E7-36A3B4E02AE7}">
      <dgm:prSet/>
      <dgm:spPr/>
      <dgm:t>
        <a:bodyPr/>
        <a:lstStyle/>
        <a:p>
          <a:pPr>
            <a:defRPr cap="all"/>
          </a:pPr>
          <a:r>
            <a:rPr lang="en-US" dirty="0"/>
            <a:t>Introduction to direct quotations, paraphrasing and </a:t>
          </a:r>
          <a:r>
            <a:rPr lang="en-US" dirty="0" err="1"/>
            <a:t>summarising</a:t>
          </a:r>
        </a:p>
      </dgm:t>
    </dgm:pt>
    <dgm:pt modelId="{E8988875-FE8E-4087-88FD-E36E110A68CA}" type="parTrans" cxnId="{DA16B94A-50CB-4470-8FEF-1EA6F7EE61F6}">
      <dgm:prSet/>
      <dgm:spPr/>
      <dgm:t>
        <a:bodyPr/>
        <a:lstStyle/>
        <a:p>
          <a:endParaRPr lang="en-US"/>
        </a:p>
      </dgm:t>
    </dgm:pt>
    <dgm:pt modelId="{F274C92D-4C81-4CF6-AE33-F436D82195CF}" type="sibTrans" cxnId="{DA16B94A-50CB-4470-8FEF-1EA6F7EE61F6}">
      <dgm:prSet/>
      <dgm:spPr/>
      <dgm:t>
        <a:bodyPr/>
        <a:lstStyle/>
        <a:p>
          <a:endParaRPr lang="en-US"/>
        </a:p>
      </dgm:t>
    </dgm:pt>
    <dgm:pt modelId="{3460E8DE-EF58-434C-9837-5320C1E10305}" type="pres">
      <dgm:prSet presAssocID="{5B7226A5-E1AF-4D84-8257-4F4ECE084FDD}" presName="root" presStyleCnt="0">
        <dgm:presLayoutVars>
          <dgm:dir/>
          <dgm:resizeHandles val="exact"/>
        </dgm:presLayoutVars>
      </dgm:prSet>
      <dgm:spPr/>
    </dgm:pt>
    <dgm:pt modelId="{B20C6C16-BB8D-4C40-81A8-5329C9648A76}" type="pres">
      <dgm:prSet presAssocID="{5732BDF4-FFE8-408A-B50F-D7F011958C74}" presName="compNode" presStyleCnt="0"/>
      <dgm:spPr/>
    </dgm:pt>
    <dgm:pt modelId="{D1FCCC2C-79B8-4F88-8320-C800F703DBAA}" type="pres">
      <dgm:prSet presAssocID="{5732BDF4-FFE8-408A-B50F-D7F011958C74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F88092A-D726-4051-B58D-54A22E8063A0}" type="pres">
      <dgm:prSet presAssocID="{5732BDF4-FFE8-408A-B50F-D7F011958C7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6A96CCB-9F55-400C-A312-50B2E9170C5B}" type="pres">
      <dgm:prSet presAssocID="{5732BDF4-FFE8-408A-B50F-D7F011958C74}" presName="spaceRect" presStyleCnt="0"/>
      <dgm:spPr/>
    </dgm:pt>
    <dgm:pt modelId="{5577E5D2-D68B-4E0E-9E0D-6F9D032CF8C3}" type="pres">
      <dgm:prSet presAssocID="{5732BDF4-FFE8-408A-B50F-D7F011958C74}" presName="textRect" presStyleLbl="revTx" presStyleIdx="0" presStyleCnt="2">
        <dgm:presLayoutVars>
          <dgm:chMax val="1"/>
          <dgm:chPref val="1"/>
        </dgm:presLayoutVars>
      </dgm:prSet>
      <dgm:spPr/>
    </dgm:pt>
    <dgm:pt modelId="{E35CBDC4-8676-4DBD-94CA-2D9B89FE055C}" type="pres">
      <dgm:prSet presAssocID="{EBB27959-8CBD-47C5-8716-6E6E6F7047A3}" presName="sibTrans" presStyleCnt="0"/>
      <dgm:spPr/>
    </dgm:pt>
    <dgm:pt modelId="{C92F79A6-795A-499E-BA83-7A28585687FB}" type="pres">
      <dgm:prSet presAssocID="{219B5B53-9E04-4725-A2E7-36A3B4E02AE7}" presName="compNode" presStyleCnt="0"/>
      <dgm:spPr/>
    </dgm:pt>
    <dgm:pt modelId="{C9142143-15DA-48F3-8BE2-3D02B5308F28}" type="pres">
      <dgm:prSet presAssocID="{219B5B53-9E04-4725-A2E7-36A3B4E02AE7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21682687-0E99-4B1B-A506-95389DD8314A}" type="pres">
      <dgm:prSet presAssocID="{219B5B53-9E04-4725-A2E7-36A3B4E02AE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43B65DDD-800B-48D4-938B-F9F5CE972D0C}" type="pres">
      <dgm:prSet presAssocID="{219B5B53-9E04-4725-A2E7-36A3B4E02AE7}" presName="spaceRect" presStyleCnt="0"/>
      <dgm:spPr/>
    </dgm:pt>
    <dgm:pt modelId="{631669A8-FF71-4E21-831A-A0ADD7C2E423}" type="pres">
      <dgm:prSet presAssocID="{219B5B53-9E04-4725-A2E7-36A3B4E02AE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FBC623C-0994-4498-92E1-EDFC7A6A9569}" type="presOf" srcId="{5B7226A5-E1AF-4D84-8257-4F4ECE084FDD}" destId="{3460E8DE-EF58-434C-9837-5320C1E10305}" srcOrd="0" destOrd="0" presId="urn:microsoft.com/office/officeart/2018/5/layout/IconLeafLabelList"/>
    <dgm:cxn modelId="{9C70D440-B4D5-4822-AF84-0F9A2157CE39}" type="presOf" srcId="{5732BDF4-FFE8-408A-B50F-D7F011958C74}" destId="{5577E5D2-D68B-4E0E-9E0D-6F9D032CF8C3}" srcOrd="0" destOrd="0" presId="urn:microsoft.com/office/officeart/2018/5/layout/IconLeafLabelList"/>
    <dgm:cxn modelId="{DA16B94A-50CB-4470-8FEF-1EA6F7EE61F6}" srcId="{5B7226A5-E1AF-4D84-8257-4F4ECE084FDD}" destId="{219B5B53-9E04-4725-A2E7-36A3B4E02AE7}" srcOrd="1" destOrd="0" parTransId="{E8988875-FE8E-4087-88FD-E36E110A68CA}" sibTransId="{F274C92D-4C81-4CF6-AE33-F436D82195CF}"/>
    <dgm:cxn modelId="{D7D8C651-C016-474E-ABD0-8B7A7AF5D55B}" srcId="{5B7226A5-E1AF-4D84-8257-4F4ECE084FDD}" destId="{5732BDF4-FFE8-408A-B50F-D7F011958C74}" srcOrd="0" destOrd="0" parTransId="{719B07C8-9662-4120-8398-1A2BCA4009A1}" sibTransId="{EBB27959-8CBD-47C5-8716-6E6E6F7047A3}"/>
    <dgm:cxn modelId="{C60DD5D9-84B7-49FA-813A-3B8913599342}" type="presOf" srcId="{219B5B53-9E04-4725-A2E7-36A3B4E02AE7}" destId="{631669A8-FF71-4E21-831A-A0ADD7C2E423}" srcOrd="0" destOrd="0" presId="urn:microsoft.com/office/officeart/2018/5/layout/IconLeafLabelList"/>
    <dgm:cxn modelId="{050B44EE-4BDC-402D-A53A-36105DC93F30}" type="presParOf" srcId="{3460E8DE-EF58-434C-9837-5320C1E10305}" destId="{B20C6C16-BB8D-4C40-81A8-5329C9648A76}" srcOrd="0" destOrd="0" presId="urn:microsoft.com/office/officeart/2018/5/layout/IconLeafLabelList"/>
    <dgm:cxn modelId="{5647568C-5169-41E1-8499-22523944213C}" type="presParOf" srcId="{B20C6C16-BB8D-4C40-81A8-5329C9648A76}" destId="{D1FCCC2C-79B8-4F88-8320-C800F703DBAA}" srcOrd="0" destOrd="0" presId="urn:microsoft.com/office/officeart/2018/5/layout/IconLeafLabelList"/>
    <dgm:cxn modelId="{ED8FE768-745A-49C4-9BE3-0EF484429744}" type="presParOf" srcId="{B20C6C16-BB8D-4C40-81A8-5329C9648A76}" destId="{1F88092A-D726-4051-B58D-54A22E8063A0}" srcOrd="1" destOrd="0" presId="urn:microsoft.com/office/officeart/2018/5/layout/IconLeafLabelList"/>
    <dgm:cxn modelId="{9F4C29C6-2B95-4716-BCA8-0B5C05700F21}" type="presParOf" srcId="{B20C6C16-BB8D-4C40-81A8-5329C9648A76}" destId="{66A96CCB-9F55-400C-A312-50B2E9170C5B}" srcOrd="2" destOrd="0" presId="urn:microsoft.com/office/officeart/2018/5/layout/IconLeafLabelList"/>
    <dgm:cxn modelId="{31C63AF9-D396-4F0F-84E2-AD8C2230A7C2}" type="presParOf" srcId="{B20C6C16-BB8D-4C40-81A8-5329C9648A76}" destId="{5577E5D2-D68B-4E0E-9E0D-6F9D032CF8C3}" srcOrd="3" destOrd="0" presId="urn:microsoft.com/office/officeart/2018/5/layout/IconLeafLabelList"/>
    <dgm:cxn modelId="{275C519F-6E60-43B4-9EC0-F55F42559303}" type="presParOf" srcId="{3460E8DE-EF58-434C-9837-5320C1E10305}" destId="{E35CBDC4-8676-4DBD-94CA-2D9B89FE055C}" srcOrd="1" destOrd="0" presId="urn:microsoft.com/office/officeart/2018/5/layout/IconLeafLabelList"/>
    <dgm:cxn modelId="{A581DD51-3F2F-4BC8-8493-797ACE7C69FA}" type="presParOf" srcId="{3460E8DE-EF58-434C-9837-5320C1E10305}" destId="{C92F79A6-795A-499E-BA83-7A28585687FB}" srcOrd="2" destOrd="0" presId="urn:microsoft.com/office/officeart/2018/5/layout/IconLeafLabelList"/>
    <dgm:cxn modelId="{95015F7C-8032-4217-A591-64B8D3F66BBE}" type="presParOf" srcId="{C92F79A6-795A-499E-BA83-7A28585687FB}" destId="{C9142143-15DA-48F3-8BE2-3D02B5308F28}" srcOrd="0" destOrd="0" presId="urn:microsoft.com/office/officeart/2018/5/layout/IconLeafLabelList"/>
    <dgm:cxn modelId="{F7717178-55B4-4B06-968E-B1E57F51AAD6}" type="presParOf" srcId="{C92F79A6-795A-499E-BA83-7A28585687FB}" destId="{21682687-0E99-4B1B-A506-95389DD8314A}" srcOrd="1" destOrd="0" presId="urn:microsoft.com/office/officeart/2018/5/layout/IconLeafLabelList"/>
    <dgm:cxn modelId="{5EF0A7EE-4912-4A35-9F71-2DA15D9A9B9F}" type="presParOf" srcId="{C92F79A6-795A-499E-BA83-7A28585687FB}" destId="{43B65DDD-800B-48D4-938B-F9F5CE972D0C}" srcOrd="2" destOrd="0" presId="urn:microsoft.com/office/officeart/2018/5/layout/IconLeafLabelList"/>
    <dgm:cxn modelId="{7E2607BE-730E-4DA3-90B9-B69B63C95B4E}" type="presParOf" srcId="{C92F79A6-795A-499E-BA83-7A28585687FB}" destId="{631669A8-FF71-4E21-831A-A0ADD7C2E42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00C113-53A6-47D8-AB61-185B488946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312961-91B9-4A69-BC9B-EF24AED3769B}">
      <dgm:prSet/>
      <dgm:spPr/>
      <dgm:t>
        <a:bodyPr/>
        <a:lstStyle/>
        <a:p>
          <a:r>
            <a:rPr lang="en-US"/>
            <a:t>Consider what you have written (or not written so far!)</a:t>
          </a:r>
        </a:p>
      </dgm:t>
    </dgm:pt>
    <dgm:pt modelId="{FF5E6CA3-6210-4755-AA17-1D085ED849AA}" type="parTrans" cxnId="{731B71F1-426F-40BC-8428-86FA2CE88E68}">
      <dgm:prSet/>
      <dgm:spPr/>
      <dgm:t>
        <a:bodyPr/>
        <a:lstStyle/>
        <a:p>
          <a:endParaRPr lang="en-US"/>
        </a:p>
      </dgm:t>
    </dgm:pt>
    <dgm:pt modelId="{66F4B9BA-6C17-41E3-ACEB-D5CBC84D7911}" type="sibTrans" cxnId="{731B71F1-426F-40BC-8428-86FA2CE88E68}">
      <dgm:prSet/>
      <dgm:spPr/>
      <dgm:t>
        <a:bodyPr/>
        <a:lstStyle/>
        <a:p>
          <a:endParaRPr lang="en-US"/>
        </a:p>
      </dgm:t>
    </dgm:pt>
    <dgm:pt modelId="{250334A7-90F6-4D7D-B693-5147C4F08664}">
      <dgm:prSet/>
      <dgm:spPr/>
      <dgm:t>
        <a:bodyPr/>
        <a:lstStyle/>
        <a:p>
          <a:r>
            <a:rPr lang="en-US"/>
            <a:t>How can you apply what you have learnt?</a:t>
          </a:r>
        </a:p>
      </dgm:t>
    </dgm:pt>
    <dgm:pt modelId="{C0A0416D-59E7-46B8-8C91-F40AF395912A}" type="parTrans" cxnId="{53A113DA-066C-4678-96C5-363D4467EFFA}">
      <dgm:prSet/>
      <dgm:spPr/>
      <dgm:t>
        <a:bodyPr/>
        <a:lstStyle/>
        <a:p>
          <a:endParaRPr lang="en-US"/>
        </a:p>
      </dgm:t>
    </dgm:pt>
    <dgm:pt modelId="{763014B3-27BE-489F-AEF5-F742EEEB5924}" type="sibTrans" cxnId="{53A113DA-066C-4678-96C5-363D4467EFFA}">
      <dgm:prSet/>
      <dgm:spPr/>
      <dgm:t>
        <a:bodyPr/>
        <a:lstStyle/>
        <a:p>
          <a:endParaRPr lang="en-US"/>
        </a:p>
      </dgm:t>
    </dgm:pt>
    <dgm:pt modelId="{0D4BCF93-9607-4063-A788-C0DABE01C62D}">
      <dgm:prSet/>
      <dgm:spPr/>
      <dgm:t>
        <a:bodyPr/>
        <a:lstStyle/>
        <a:p>
          <a:r>
            <a:rPr lang="en-US"/>
            <a:t>What is stopping you from getting started? What questions have you got?</a:t>
          </a:r>
        </a:p>
      </dgm:t>
    </dgm:pt>
    <dgm:pt modelId="{AE977380-6950-468B-8C57-66DF5391CC8D}" type="parTrans" cxnId="{D7190744-870C-408C-B59C-9B63B960C344}">
      <dgm:prSet/>
      <dgm:spPr/>
      <dgm:t>
        <a:bodyPr/>
        <a:lstStyle/>
        <a:p>
          <a:endParaRPr lang="en-US"/>
        </a:p>
      </dgm:t>
    </dgm:pt>
    <dgm:pt modelId="{545DC492-62D4-4FE9-8DF4-D309898A0960}" type="sibTrans" cxnId="{D7190744-870C-408C-B59C-9B63B960C344}">
      <dgm:prSet/>
      <dgm:spPr/>
      <dgm:t>
        <a:bodyPr/>
        <a:lstStyle/>
        <a:p>
          <a:endParaRPr lang="en-US"/>
        </a:p>
      </dgm:t>
    </dgm:pt>
    <dgm:pt modelId="{83C1C6A5-C687-482C-89D2-06BAB3907E6B}" type="pres">
      <dgm:prSet presAssocID="{C700C113-53A6-47D8-AB61-185B48894641}" presName="root" presStyleCnt="0">
        <dgm:presLayoutVars>
          <dgm:dir/>
          <dgm:resizeHandles val="exact"/>
        </dgm:presLayoutVars>
      </dgm:prSet>
      <dgm:spPr/>
    </dgm:pt>
    <dgm:pt modelId="{D7156DD4-79BE-400D-B262-728519D7DFD0}" type="pres">
      <dgm:prSet presAssocID="{88312961-91B9-4A69-BC9B-EF24AED3769B}" presName="compNode" presStyleCnt="0"/>
      <dgm:spPr/>
    </dgm:pt>
    <dgm:pt modelId="{F63DEA79-7879-4DC8-9D87-32C5A06C2653}" type="pres">
      <dgm:prSet presAssocID="{88312961-91B9-4A69-BC9B-EF24AED3769B}" presName="bgRect" presStyleLbl="bgShp" presStyleIdx="0" presStyleCnt="3"/>
      <dgm:spPr/>
    </dgm:pt>
    <dgm:pt modelId="{41463EB0-084A-4399-BFBC-1C4BABCD95AD}" type="pres">
      <dgm:prSet presAssocID="{88312961-91B9-4A69-BC9B-EF24AED3769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F2F6B5-A02C-411F-8AA5-BD6FD31D4C3D}" type="pres">
      <dgm:prSet presAssocID="{88312961-91B9-4A69-BC9B-EF24AED3769B}" presName="spaceRect" presStyleCnt="0"/>
      <dgm:spPr/>
    </dgm:pt>
    <dgm:pt modelId="{41160608-5338-4DE2-B902-4C3B00203DF6}" type="pres">
      <dgm:prSet presAssocID="{88312961-91B9-4A69-BC9B-EF24AED3769B}" presName="parTx" presStyleLbl="revTx" presStyleIdx="0" presStyleCnt="3">
        <dgm:presLayoutVars>
          <dgm:chMax val="0"/>
          <dgm:chPref val="0"/>
        </dgm:presLayoutVars>
      </dgm:prSet>
      <dgm:spPr/>
    </dgm:pt>
    <dgm:pt modelId="{6E5798ED-C221-40FD-B98B-EFF87229D266}" type="pres">
      <dgm:prSet presAssocID="{66F4B9BA-6C17-41E3-ACEB-D5CBC84D7911}" presName="sibTrans" presStyleCnt="0"/>
      <dgm:spPr/>
    </dgm:pt>
    <dgm:pt modelId="{44AB008C-9D5D-4DD6-B4BF-6C12447E6DCC}" type="pres">
      <dgm:prSet presAssocID="{250334A7-90F6-4D7D-B693-5147C4F08664}" presName="compNode" presStyleCnt="0"/>
      <dgm:spPr/>
    </dgm:pt>
    <dgm:pt modelId="{1B13A0EC-2BA5-46BB-8A95-50071AF4511C}" type="pres">
      <dgm:prSet presAssocID="{250334A7-90F6-4D7D-B693-5147C4F08664}" presName="bgRect" presStyleLbl="bgShp" presStyleIdx="1" presStyleCnt="3"/>
      <dgm:spPr/>
    </dgm:pt>
    <dgm:pt modelId="{7B0D2B5D-B037-4AAF-9E2C-A0822F650911}" type="pres">
      <dgm:prSet presAssocID="{250334A7-90F6-4D7D-B693-5147C4F086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0EA2DA-B064-4AAB-89A6-E59536B18F7B}" type="pres">
      <dgm:prSet presAssocID="{250334A7-90F6-4D7D-B693-5147C4F08664}" presName="spaceRect" presStyleCnt="0"/>
      <dgm:spPr/>
    </dgm:pt>
    <dgm:pt modelId="{FFD6B1E4-B267-428F-AED6-AE0C6ABB35FB}" type="pres">
      <dgm:prSet presAssocID="{250334A7-90F6-4D7D-B693-5147C4F08664}" presName="parTx" presStyleLbl="revTx" presStyleIdx="1" presStyleCnt="3">
        <dgm:presLayoutVars>
          <dgm:chMax val="0"/>
          <dgm:chPref val="0"/>
        </dgm:presLayoutVars>
      </dgm:prSet>
      <dgm:spPr/>
    </dgm:pt>
    <dgm:pt modelId="{CC672D10-2070-4772-82D2-370B389DCAC5}" type="pres">
      <dgm:prSet presAssocID="{763014B3-27BE-489F-AEF5-F742EEEB5924}" presName="sibTrans" presStyleCnt="0"/>
      <dgm:spPr/>
    </dgm:pt>
    <dgm:pt modelId="{001CA3E7-498F-4626-AC67-95E4D9ACB221}" type="pres">
      <dgm:prSet presAssocID="{0D4BCF93-9607-4063-A788-C0DABE01C62D}" presName="compNode" presStyleCnt="0"/>
      <dgm:spPr/>
    </dgm:pt>
    <dgm:pt modelId="{3B9E80F9-DB97-4A5D-8D18-08AA2549F78E}" type="pres">
      <dgm:prSet presAssocID="{0D4BCF93-9607-4063-A788-C0DABE01C62D}" presName="bgRect" presStyleLbl="bgShp" presStyleIdx="2" presStyleCnt="3"/>
      <dgm:spPr/>
    </dgm:pt>
    <dgm:pt modelId="{F87530F9-8E8D-4CC5-9042-F1D323872CFE}" type="pres">
      <dgm:prSet presAssocID="{0D4BCF93-9607-4063-A788-C0DABE01C62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A3A5F569-FFD6-4A14-B208-07D305CF4BE9}" type="pres">
      <dgm:prSet presAssocID="{0D4BCF93-9607-4063-A788-C0DABE01C62D}" presName="spaceRect" presStyleCnt="0"/>
      <dgm:spPr/>
    </dgm:pt>
    <dgm:pt modelId="{3C801B04-85D8-4BA0-8AD5-73B7A2E25A66}" type="pres">
      <dgm:prSet presAssocID="{0D4BCF93-9607-4063-A788-C0DABE01C62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2A24320-E051-450E-B2D2-212F8797A046}" type="presOf" srcId="{88312961-91B9-4A69-BC9B-EF24AED3769B}" destId="{41160608-5338-4DE2-B902-4C3B00203DF6}" srcOrd="0" destOrd="0" presId="urn:microsoft.com/office/officeart/2018/2/layout/IconVerticalSolidList"/>
    <dgm:cxn modelId="{BB19D660-B8A7-4EAC-B789-EC3E2030FFE5}" type="presOf" srcId="{0D4BCF93-9607-4063-A788-C0DABE01C62D}" destId="{3C801B04-85D8-4BA0-8AD5-73B7A2E25A66}" srcOrd="0" destOrd="0" presId="urn:microsoft.com/office/officeart/2018/2/layout/IconVerticalSolidList"/>
    <dgm:cxn modelId="{D7190744-870C-408C-B59C-9B63B960C344}" srcId="{C700C113-53A6-47D8-AB61-185B48894641}" destId="{0D4BCF93-9607-4063-A788-C0DABE01C62D}" srcOrd="2" destOrd="0" parTransId="{AE977380-6950-468B-8C57-66DF5391CC8D}" sibTransId="{545DC492-62D4-4FE9-8DF4-D309898A0960}"/>
    <dgm:cxn modelId="{9CBD04B0-27D6-43CC-B002-D60E4E74B7E1}" type="presOf" srcId="{250334A7-90F6-4D7D-B693-5147C4F08664}" destId="{FFD6B1E4-B267-428F-AED6-AE0C6ABB35FB}" srcOrd="0" destOrd="0" presId="urn:microsoft.com/office/officeart/2018/2/layout/IconVerticalSolidList"/>
    <dgm:cxn modelId="{7F34E4CE-AFD4-492C-847C-0D062ECFBBD3}" type="presOf" srcId="{C700C113-53A6-47D8-AB61-185B48894641}" destId="{83C1C6A5-C687-482C-89D2-06BAB3907E6B}" srcOrd="0" destOrd="0" presId="urn:microsoft.com/office/officeart/2018/2/layout/IconVerticalSolidList"/>
    <dgm:cxn modelId="{53A113DA-066C-4678-96C5-363D4467EFFA}" srcId="{C700C113-53A6-47D8-AB61-185B48894641}" destId="{250334A7-90F6-4D7D-B693-5147C4F08664}" srcOrd="1" destOrd="0" parTransId="{C0A0416D-59E7-46B8-8C91-F40AF395912A}" sibTransId="{763014B3-27BE-489F-AEF5-F742EEEB5924}"/>
    <dgm:cxn modelId="{731B71F1-426F-40BC-8428-86FA2CE88E68}" srcId="{C700C113-53A6-47D8-AB61-185B48894641}" destId="{88312961-91B9-4A69-BC9B-EF24AED3769B}" srcOrd="0" destOrd="0" parTransId="{FF5E6CA3-6210-4755-AA17-1D085ED849AA}" sibTransId="{66F4B9BA-6C17-41E3-ACEB-D5CBC84D7911}"/>
    <dgm:cxn modelId="{0A470F15-4EC0-47C4-B90A-4ABE119AE027}" type="presParOf" srcId="{83C1C6A5-C687-482C-89D2-06BAB3907E6B}" destId="{D7156DD4-79BE-400D-B262-728519D7DFD0}" srcOrd="0" destOrd="0" presId="urn:microsoft.com/office/officeart/2018/2/layout/IconVerticalSolidList"/>
    <dgm:cxn modelId="{A02F3FCD-AADA-4AB1-B50D-9DC75FDCC430}" type="presParOf" srcId="{D7156DD4-79BE-400D-B262-728519D7DFD0}" destId="{F63DEA79-7879-4DC8-9D87-32C5A06C2653}" srcOrd="0" destOrd="0" presId="urn:microsoft.com/office/officeart/2018/2/layout/IconVerticalSolidList"/>
    <dgm:cxn modelId="{2365B41C-0F4F-420D-8EF0-9CD62224041C}" type="presParOf" srcId="{D7156DD4-79BE-400D-B262-728519D7DFD0}" destId="{41463EB0-084A-4399-BFBC-1C4BABCD95AD}" srcOrd="1" destOrd="0" presId="urn:microsoft.com/office/officeart/2018/2/layout/IconVerticalSolidList"/>
    <dgm:cxn modelId="{E2255BB3-B9DA-42EB-BDED-4781D37767C5}" type="presParOf" srcId="{D7156DD4-79BE-400D-B262-728519D7DFD0}" destId="{10F2F6B5-A02C-411F-8AA5-BD6FD31D4C3D}" srcOrd="2" destOrd="0" presId="urn:microsoft.com/office/officeart/2018/2/layout/IconVerticalSolidList"/>
    <dgm:cxn modelId="{3CF8BA9D-FF4F-4CBA-83CA-F8AFF0980F9B}" type="presParOf" srcId="{D7156DD4-79BE-400D-B262-728519D7DFD0}" destId="{41160608-5338-4DE2-B902-4C3B00203DF6}" srcOrd="3" destOrd="0" presId="urn:microsoft.com/office/officeart/2018/2/layout/IconVerticalSolidList"/>
    <dgm:cxn modelId="{16B21251-0A92-420E-9FA1-5A8EB1ACAC65}" type="presParOf" srcId="{83C1C6A5-C687-482C-89D2-06BAB3907E6B}" destId="{6E5798ED-C221-40FD-B98B-EFF87229D266}" srcOrd="1" destOrd="0" presId="urn:microsoft.com/office/officeart/2018/2/layout/IconVerticalSolidList"/>
    <dgm:cxn modelId="{52B4EFD0-60C1-44F8-8814-309226EFC78A}" type="presParOf" srcId="{83C1C6A5-C687-482C-89D2-06BAB3907E6B}" destId="{44AB008C-9D5D-4DD6-B4BF-6C12447E6DCC}" srcOrd="2" destOrd="0" presId="urn:microsoft.com/office/officeart/2018/2/layout/IconVerticalSolidList"/>
    <dgm:cxn modelId="{4EFFD7D5-8951-4654-B5AB-66B815CAD047}" type="presParOf" srcId="{44AB008C-9D5D-4DD6-B4BF-6C12447E6DCC}" destId="{1B13A0EC-2BA5-46BB-8A95-50071AF4511C}" srcOrd="0" destOrd="0" presId="urn:microsoft.com/office/officeart/2018/2/layout/IconVerticalSolidList"/>
    <dgm:cxn modelId="{874E32D2-9709-4ED7-9FE2-5F43549816A9}" type="presParOf" srcId="{44AB008C-9D5D-4DD6-B4BF-6C12447E6DCC}" destId="{7B0D2B5D-B037-4AAF-9E2C-A0822F650911}" srcOrd="1" destOrd="0" presId="urn:microsoft.com/office/officeart/2018/2/layout/IconVerticalSolidList"/>
    <dgm:cxn modelId="{2AC7959D-6B6E-485F-89AC-80C557A29A6F}" type="presParOf" srcId="{44AB008C-9D5D-4DD6-B4BF-6C12447E6DCC}" destId="{3D0EA2DA-B064-4AAB-89A6-E59536B18F7B}" srcOrd="2" destOrd="0" presId="urn:microsoft.com/office/officeart/2018/2/layout/IconVerticalSolidList"/>
    <dgm:cxn modelId="{96952166-EA88-4BCF-8198-A3CBC8226A7B}" type="presParOf" srcId="{44AB008C-9D5D-4DD6-B4BF-6C12447E6DCC}" destId="{FFD6B1E4-B267-428F-AED6-AE0C6ABB35FB}" srcOrd="3" destOrd="0" presId="urn:microsoft.com/office/officeart/2018/2/layout/IconVerticalSolidList"/>
    <dgm:cxn modelId="{D60B5496-3221-4518-8E89-C6339CE75810}" type="presParOf" srcId="{83C1C6A5-C687-482C-89D2-06BAB3907E6B}" destId="{CC672D10-2070-4772-82D2-370B389DCAC5}" srcOrd="3" destOrd="0" presId="urn:microsoft.com/office/officeart/2018/2/layout/IconVerticalSolidList"/>
    <dgm:cxn modelId="{B680E25A-49A9-4050-8355-AB85A0435162}" type="presParOf" srcId="{83C1C6A5-C687-482C-89D2-06BAB3907E6B}" destId="{001CA3E7-498F-4626-AC67-95E4D9ACB221}" srcOrd="4" destOrd="0" presId="urn:microsoft.com/office/officeart/2018/2/layout/IconVerticalSolidList"/>
    <dgm:cxn modelId="{60F92E6F-5E43-4DB3-908F-C85B12494797}" type="presParOf" srcId="{001CA3E7-498F-4626-AC67-95E4D9ACB221}" destId="{3B9E80F9-DB97-4A5D-8D18-08AA2549F78E}" srcOrd="0" destOrd="0" presId="urn:microsoft.com/office/officeart/2018/2/layout/IconVerticalSolidList"/>
    <dgm:cxn modelId="{5D8AD0F4-4FA0-4BDF-A8E9-07AEB202463E}" type="presParOf" srcId="{001CA3E7-498F-4626-AC67-95E4D9ACB221}" destId="{F87530F9-8E8D-4CC5-9042-F1D323872CFE}" srcOrd="1" destOrd="0" presId="urn:microsoft.com/office/officeart/2018/2/layout/IconVerticalSolidList"/>
    <dgm:cxn modelId="{E8F66BB0-CEAA-4F7F-A09C-15EA4AC932B1}" type="presParOf" srcId="{001CA3E7-498F-4626-AC67-95E4D9ACB221}" destId="{A3A5F569-FFD6-4A14-B208-07D305CF4BE9}" srcOrd="2" destOrd="0" presId="urn:microsoft.com/office/officeart/2018/2/layout/IconVerticalSolidList"/>
    <dgm:cxn modelId="{2C40BA29-E0A5-4B69-A94D-713966C3A149}" type="presParOf" srcId="{001CA3E7-498F-4626-AC67-95E4D9ACB221}" destId="{3C801B04-85D8-4BA0-8AD5-73B7A2E25A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CCC2C-79B8-4F88-8320-C800F703DBAA}">
      <dsp:nvSpPr>
        <dsp:cNvPr id="0" name=""/>
        <dsp:cNvSpPr/>
      </dsp:nvSpPr>
      <dsp:spPr>
        <a:xfrm>
          <a:off x="225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8092A-D726-4051-B58D-54A22E8063A0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7E5D2-D68B-4E0E-9E0D-6F9D032CF8C3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Develop </a:t>
          </a:r>
          <a:r>
            <a:rPr lang="en-US" sz="1700" kern="1200" dirty="0">
              <a:latin typeface="Aptos Display" panose="020F0302020204030204"/>
            </a:rPr>
            <a:t>understanding</a:t>
          </a:r>
          <a:r>
            <a:rPr lang="en-US" sz="1700" kern="1200" dirty="0"/>
            <a:t> of APA Referencing</a:t>
          </a:r>
        </a:p>
      </dsp:txBody>
      <dsp:txXfrm>
        <a:off x="1548914" y="3176402"/>
        <a:ext cx="3600000" cy="720000"/>
      </dsp:txXfrm>
    </dsp:sp>
    <dsp:sp modelId="{C9142143-15DA-48F3-8BE2-3D02B5308F28}">
      <dsp:nvSpPr>
        <dsp:cNvPr id="0" name=""/>
        <dsp:cNvSpPr/>
      </dsp:nvSpPr>
      <dsp:spPr>
        <a:xfrm>
          <a:off x="648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82687-0E99-4B1B-A506-95389DD8314A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669A8-FF71-4E21-831A-A0ADD7C2E423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Introduction to direct quotations, paraphrasing and </a:t>
          </a:r>
          <a:r>
            <a:rPr lang="en-US" sz="1700" kern="1200" dirty="0" err="1"/>
            <a:t>summarising</a:t>
          </a:r>
        </a:p>
      </dsp:txBody>
      <dsp:txXfrm>
        <a:off x="5778914" y="3176402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DEA79-7879-4DC8-9D87-32C5A06C2653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463EB0-084A-4399-BFBC-1C4BABCD95AD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60608-5338-4DE2-B902-4C3B00203DF6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Consider what you have written (or not written so far!)</a:t>
          </a:r>
        </a:p>
      </dsp:txBody>
      <dsp:txXfrm>
        <a:off x="1819120" y="673"/>
        <a:ext cx="4545103" cy="1574995"/>
      </dsp:txXfrm>
    </dsp:sp>
    <dsp:sp modelId="{1B13A0EC-2BA5-46BB-8A95-50071AF4511C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0D2B5D-B037-4AAF-9E2C-A0822F650911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6B1E4-B267-428F-AED6-AE0C6ABB35FB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can you apply what you have learnt?</a:t>
          </a:r>
        </a:p>
      </dsp:txBody>
      <dsp:txXfrm>
        <a:off x="1819120" y="1969418"/>
        <a:ext cx="4545103" cy="1574995"/>
      </dsp:txXfrm>
    </dsp:sp>
    <dsp:sp modelId="{3B9E80F9-DB97-4A5D-8D18-08AA2549F78E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530F9-8E8D-4CC5-9042-F1D323872CFE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01B04-85D8-4BA0-8AD5-73B7A2E25A66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stopping you from getting started? What questions have you got?</a:t>
          </a:r>
        </a:p>
      </dsp:txBody>
      <dsp:txXfrm>
        <a:off x="1819120" y="3938162"/>
        <a:ext cx="4545103" cy="1574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laura.james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US" sz="7200"/>
              <a:t>Referencing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Laura James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8E60E-7CA2-0F46-0364-175D8F8E1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48EEBD-C044-A0A3-E359-B9690D839E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3195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0169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CC04E-CC8C-15CE-9D90-9DC4BF553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0738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 from Pre-Lecture activities </a:t>
            </a:r>
            <a:endParaRPr lang="en-US" sz="5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Teacher">
            <a:extLst>
              <a:ext uri="{FF2B5EF4-FFF2-40B4-BE49-F238E27FC236}">
                <a16:creationId xmlns:a16="http://schemas.microsoft.com/office/drawing/2014/main" id="{89BCC8E6-C1BB-5AC0-4416-8313FD84B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3493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7F326-5A9D-F05F-AC43-F6F0AC44D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Paraphrasing, Summarising and Direct Quotes</a:t>
            </a:r>
          </a:p>
        </p:txBody>
      </p:sp>
      <p:pic>
        <p:nvPicPr>
          <p:cNvPr id="6" name="Graphic 5" descr="Quotes">
            <a:extLst>
              <a:ext uri="{FF2B5EF4-FFF2-40B4-BE49-F238E27FC236}">
                <a16:creationId xmlns:a16="http://schemas.microsoft.com/office/drawing/2014/main" id="{BBE64EA1-3AD0-D178-E4DB-3A8754BAEB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8" name="Graphic 7" descr="Quotes">
            <a:extLst>
              <a:ext uri="{FF2B5EF4-FFF2-40B4-BE49-F238E27FC236}">
                <a16:creationId xmlns:a16="http://schemas.microsoft.com/office/drawing/2014/main" id="{8C01381D-8775-45C5-9622-D50EA0FF9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557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BE09C-F7E1-1091-21DC-BFFF17F40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Activity- Paraphrasing, </a:t>
            </a:r>
            <a:r>
              <a:rPr lang="en-US" dirty="0" err="1"/>
              <a:t>Summarising</a:t>
            </a:r>
            <a:r>
              <a:rPr lang="en-US" dirty="0"/>
              <a:t> and Direct Quotes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63C9C-E086-6973-9861-3BD60E75E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groups, you will be asked to paraphrase a passage, quote directly and </a:t>
            </a:r>
            <a:r>
              <a:rPr lang="en-US" dirty="0" err="1"/>
              <a:t>summarise</a:t>
            </a:r>
            <a:r>
              <a:rPr lang="en-US" dirty="0"/>
              <a:t> a theory from a book given to you.</a:t>
            </a:r>
          </a:p>
          <a:p>
            <a:r>
              <a:rPr lang="en-US" dirty="0"/>
              <a:t>You are asked to write this down in the correct manner with the full </a:t>
            </a:r>
            <a:r>
              <a:rPr lang="en-US"/>
              <a:t>reference included.</a:t>
            </a:r>
            <a:endParaRPr lang="en-US" dirty="0"/>
          </a:p>
          <a:p>
            <a:r>
              <a:rPr lang="en-US" dirty="0"/>
              <a:t>Once done, please email to </a:t>
            </a:r>
            <a:r>
              <a:rPr lang="en-US" dirty="0">
                <a:hlinkClick r:id="rId2"/>
              </a:rPr>
              <a:t>laura.james@uwtsd.ac.uk</a:t>
            </a:r>
            <a:endParaRPr lang="en-US" dirty="0"/>
          </a:p>
          <a:p>
            <a:r>
              <a:rPr lang="en-US" dirty="0"/>
              <a:t>We will all take a look at the examples together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195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ABF041-E7F3-64E6-E926-7A280E5D22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9" r="3" b="15074"/>
          <a:stretch/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3EF8C-49B1-97E8-A257-7D9BC1899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Library- Referencing</a:t>
            </a:r>
          </a:p>
        </p:txBody>
      </p:sp>
    </p:spTree>
    <p:extLst>
      <p:ext uri="{BB962C8B-B14F-4D97-AF65-F5344CB8AC3E}">
        <p14:creationId xmlns:p14="http://schemas.microsoft.com/office/powerpoint/2010/main" val="3001967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 early morning coffee with bread and a newspaper on top of the table">
            <a:extLst>
              <a:ext uri="{FF2B5EF4-FFF2-40B4-BE49-F238E27FC236}">
                <a16:creationId xmlns:a16="http://schemas.microsoft.com/office/drawing/2014/main" id="{BCDC778E-5F10-4CFF-8E81-EAD520C788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97" r="3" b="6466"/>
          <a:stretch/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23E14-1A0F-FA55-F444-D70C4FCC1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204014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86BC8-282F-2173-48B6-C0F07F690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Let's Revisit the Assessment- Both components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1DB733-A91E-8726-43EE-F8107F4513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3514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4257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Referencing</vt:lpstr>
      <vt:lpstr>Learning Objectives</vt:lpstr>
      <vt:lpstr>Questions from Pre-Lecture activities </vt:lpstr>
      <vt:lpstr>Paraphrasing, Summarising and Direct Quotes</vt:lpstr>
      <vt:lpstr>Activity- Paraphrasing, Summarising and Direct Quotes </vt:lpstr>
      <vt:lpstr>Library- Referencing</vt:lpstr>
      <vt:lpstr>Break</vt:lpstr>
      <vt:lpstr>Let's Revisit the Assessment- Both components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72</cp:revision>
  <dcterms:created xsi:type="dcterms:W3CDTF">2024-10-21T12:11:26Z</dcterms:created>
  <dcterms:modified xsi:type="dcterms:W3CDTF">2024-10-30T13:15:04Z</dcterms:modified>
</cp:coreProperties>
</file>