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FD7802-B442-9D2E-7445-A9FBE3BA99A9}" v="236" dt="2020-07-17T15:49:34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619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474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419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52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72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640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69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138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337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92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397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605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mqrDVHMTG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3EE8C6-3ED0-48ED-9E5E-177A5FF818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2771" r="6" b="6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10800">
                <a:cs typeface="Calibri Light"/>
              </a:rPr>
              <a:t>Winston Churchill</a:t>
            </a:r>
            <a:endParaRPr lang="en-GB" sz="10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/>
            <a:endParaRPr lang="en-GB" sz="32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D447C-8433-4B57-B2A1-90DB6F93F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the film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BB3A6-A830-4257-8CB3-41A1A14EB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Watch the film</a:t>
            </a:r>
          </a:p>
          <a:p>
            <a:endParaRPr lang="en-GB" b="1" dirty="0"/>
          </a:p>
          <a:p>
            <a:r>
              <a:rPr lang="en-GB" b="1" dirty="0"/>
              <a:t>Try and identify the leadership styles on display</a:t>
            </a:r>
          </a:p>
          <a:p>
            <a:endParaRPr lang="en-GB" b="1" dirty="0"/>
          </a:p>
          <a:p>
            <a:r>
              <a:rPr lang="en-GB" b="1" dirty="0"/>
              <a:t>Be prepared to discuss in tutorial sessions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84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06DF7-6C44-457E-92E3-59D55579C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04390-27F2-4E36-9587-3EAA4DEA51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b="1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https://www.youtube.com/watch?v=DmqrDVHMTGY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290315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58733-B4B3-40E5-ACAF-FC1686746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7FEE9-FCAE-4F0A-9684-EE4E05A06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r>
              <a:rPr lang="en-GB" sz="4800" b="1" dirty="0"/>
              <a:t>Thank You</a:t>
            </a:r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346849053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_2SEEDS">
      <a:dk1>
        <a:srgbClr val="000000"/>
      </a:dk1>
      <a:lt1>
        <a:srgbClr val="FFFFFF"/>
      </a:lt1>
      <a:dk2>
        <a:srgbClr val="412436"/>
      </a:dk2>
      <a:lt2>
        <a:srgbClr val="E2E8E4"/>
      </a:lt2>
      <a:accent1>
        <a:srgbClr val="BA7FA4"/>
      </a:accent1>
      <a:accent2>
        <a:srgbClr val="C292C4"/>
      </a:accent2>
      <a:accent3>
        <a:srgbClr val="C696A0"/>
      </a:accent3>
      <a:accent4>
        <a:srgbClr val="78B07B"/>
      </a:accent4>
      <a:accent5>
        <a:srgbClr val="83AD97"/>
      </a:accent5>
      <a:accent6>
        <a:srgbClr val="76ACA6"/>
      </a:accent6>
      <a:hlink>
        <a:srgbClr val="558D6B"/>
      </a:hlink>
      <a:folHlink>
        <a:srgbClr val="7F7F7F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SketchyVTI</vt:lpstr>
      <vt:lpstr>Winston Churchill</vt:lpstr>
      <vt:lpstr>Watch the film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40</cp:revision>
  <dcterms:created xsi:type="dcterms:W3CDTF">2020-07-17T15:46:28Z</dcterms:created>
  <dcterms:modified xsi:type="dcterms:W3CDTF">2020-07-17T15:49:34Z</dcterms:modified>
</cp:coreProperties>
</file>