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svg" ContentType="image/svg+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816" r:id="rId1"/>
  </p:sldMasterIdLst>
  <p:sldIdLst>
    <p:sldId id="256" r:id="rId2"/>
    <p:sldId id="257" r:id="rId3"/>
    <p:sldId id="258" r:id="rId4"/>
    <p:sldId id="259" r:id="rId5"/>
    <p:sldId id="260" r:id="rId6"/>
    <p:sldId id="261" r:id="rId7"/>
    <p:sldId id="262" r:id="rId8"/>
  </p:sldIdLst>
  <p:sldSz cx="12192000" cy="6858000"/>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 styleId="{775DCB02-9BB8-47FD-8907-85C794F793BA}" styleName="Themed Style 1 - Accent 4">
    <a:tblBg>
      <a:fillRef idx="2">
        <a:schemeClr val="accent4"/>
      </a:fillRef>
      <a:effectRef idx="1">
        <a:schemeClr val="accent4"/>
      </a:effectRef>
    </a:tblBg>
    <a:wholeTbl>
      <a:tcTxStyle>
        <a:fontRef idx="minor">
          <a:scrgbClr r="0" g="0" b="0"/>
        </a:fontRef>
        <a:schemeClr val="dk1"/>
      </a:tcTxStyle>
      <a:tcStyle>
        <a:tcBdr>
          <a:left>
            <a:lnRef idx="1">
              <a:schemeClr val="accent4"/>
            </a:lnRef>
          </a:left>
          <a:right>
            <a:lnRef idx="1">
              <a:schemeClr val="accent4"/>
            </a:lnRef>
          </a:right>
          <a:top>
            <a:lnRef idx="1">
              <a:schemeClr val="accent4"/>
            </a:lnRef>
          </a:top>
          <a:bottom>
            <a:lnRef idx="1">
              <a:schemeClr val="accent4"/>
            </a:lnRef>
          </a:bottom>
          <a:insideH>
            <a:lnRef idx="1">
              <a:schemeClr val="accent4"/>
            </a:lnRef>
          </a:insideH>
          <a:insideV>
            <a:lnRef idx="1">
              <a:schemeClr val="accent4"/>
            </a:lnRef>
          </a:insideV>
        </a:tcBdr>
        <a:fill>
          <a:noFill/>
        </a:fill>
      </a:tcStyle>
    </a:wholeTbl>
    <a:band1H>
      <a:tcStyle>
        <a:tcBdr/>
        <a:fill>
          <a:solidFill>
            <a:schemeClr val="accent4">
              <a:alpha val="40000"/>
            </a:schemeClr>
          </a:solidFill>
        </a:fill>
      </a:tcStyle>
    </a:band1H>
    <a:band2H>
      <a:tcStyle>
        <a:tcBdr/>
      </a:tcStyle>
    </a:band2H>
    <a:band1V>
      <a:tcStyle>
        <a:tcBdr>
          <a:top>
            <a:lnRef idx="1">
              <a:schemeClr val="accent4"/>
            </a:lnRef>
          </a:top>
          <a:bottom>
            <a:lnRef idx="1">
              <a:schemeClr val="accent4"/>
            </a:lnRef>
          </a:bottom>
        </a:tcBdr>
        <a:fill>
          <a:solidFill>
            <a:schemeClr val="accent4">
              <a:alpha val="40000"/>
            </a:schemeClr>
          </a:solidFill>
        </a:fill>
      </a:tcStyle>
    </a:band1V>
    <a:band2V>
      <a:tcStyle>
        <a:tcBdr/>
      </a:tcStyle>
    </a:band2V>
    <a:lastCol>
      <a:tcTxStyle b="on"/>
      <a:tcStyle>
        <a:tcBdr>
          <a:left>
            <a:lnRef idx="2">
              <a:schemeClr val="accent4"/>
            </a:lnRef>
          </a:left>
          <a:right>
            <a:lnRef idx="1">
              <a:schemeClr val="accent4"/>
            </a:lnRef>
          </a:right>
          <a:top>
            <a:lnRef idx="1">
              <a:schemeClr val="accent4"/>
            </a:lnRef>
          </a:top>
          <a:bottom>
            <a:lnRef idx="1">
              <a:schemeClr val="accent4"/>
            </a:lnRef>
          </a:bottom>
          <a:insideH>
            <a:lnRef idx="1">
              <a:schemeClr val="accent4"/>
            </a:lnRef>
          </a:insideH>
          <a:insideV>
            <a:ln>
              <a:noFill/>
            </a:ln>
          </a:insideV>
        </a:tcBdr>
      </a:tcStyle>
    </a:lastCol>
    <a:firstCol>
      <a:tcTxStyle b="on"/>
      <a:tcStyle>
        <a:tcBdr>
          <a:left>
            <a:lnRef idx="1">
              <a:schemeClr val="accent4"/>
            </a:lnRef>
          </a:left>
          <a:right>
            <a:lnRef idx="2">
              <a:schemeClr val="accent4"/>
            </a:lnRef>
          </a:right>
          <a:top>
            <a:lnRef idx="1">
              <a:schemeClr val="accent4"/>
            </a:lnRef>
          </a:top>
          <a:bottom>
            <a:lnRef idx="1">
              <a:schemeClr val="accent4"/>
            </a:lnRef>
          </a:bottom>
          <a:insideH>
            <a:lnRef idx="1">
              <a:schemeClr val="accent4"/>
            </a:lnRef>
          </a:insideH>
          <a:insideV>
            <a:ln>
              <a:noFill/>
            </a:ln>
          </a:insideV>
        </a:tcBdr>
      </a:tcStyle>
    </a:firstCol>
    <a:lastRow>
      <a:tcTxStyle b="on"/>
      <a:tcStyle>
        <a:tcBdr>
          <a:left>
            <a:lnRef idx="1">
              <a:schemeClr val="accent4"/>
            </a:lnRef>
          </a:left>
          <a:right>
            <a:lnRef idx="1">
              <a:schemeClr val="accent4"/>
            </a:lnRef>
          </a:right>
          <a:top>
            <a:lnRef idx="2">
              <a:schemeClr val="accent4"/>
            </a:lnRef>
          </a:top>
          <a:bottom>
            <a:lnRef idx="2">
              <a:schemeClr val="accent4"/>
            </a:lnRef>
          </a:bottom>
          <a:insideH>
            <a:ln>
              <a:noFill/>
            </a:ln>
          </a:insideH>
          <a:insideV>
            <a:ln>
              <a:noFill/>
            </a:ln>
          </a:insideV>
        </a:tcBdr>
        <a:fill>
          <a:noFill/>
        </a:fill>
      </a:tcStyle>
    </a:lastRow>
    <a:firstRow>
      <a:tcTxStyle b="on">
        <a:fontRef idx="minor">
          <a:scrgbClr r="0" g="0" b="0"/>
        </a:fontRef>
        <a:schemeClr val="lt1"/>
      </a:tcTxStyle>
      <a:tcStyle>
        <a:tcBdr>
          <a:left>
            <a:lnRef idx="1">
              <a:schemeClr val="accent4"/>
            </a:lnRef>
          </a:left>
          <a:right>
            <a:lnRef idx="1">
              <a:schemeClr val="accent4"/>
            </a:lnRef>
          </a:right>
          <a:top>
            <a:lnRef idx="1">
              <a:schemeClr val="accent4"/>
            </a:lnRef>
          </a:top>
          <a:bottom>
            <a:lnRef idx="2">
              <a:schemeClr val="lt1"/>
            </a:lnRef>
          </a:bottom>
          <a:insideH>
            <a:ln>
              <a:noFill/>
            </a:ln>
          </a:insideH>
          <a:insideV>
            <a:ln>
              <a:noFill/>
            </a:ln>
          </a:insideV>
        </a:tcBdr>
        <a:fill>
          <a:solidFill>
            <a:schemeClr val="accent4"/>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p:normalViewPr>
    <p:restoredLeft sz="15620"/>
    <p:restoredTop sz="94660"/>
  </p:normalViewPr>
  <p:slideViewPr>
    <p:cSldViewPr snapToGrid="0">
      <p:cViewPr>
        <p:scale>
          <a:sx n="70" d="100"/>
          <a:sy n="70" d="100"/>
        </p:scale>
        <p:origin x="512" y="52"/>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tableStyles" Target="tableStyles.xml"/><Relationship Id="rId2" Type="http://schemas.openxmlformats.org/officeDocument/2006/relationships/slide" Target="slides/slide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theme" Target="theme/theme1.xml"/><Relationship Id="rId5" Type="http://schemas.openxmlformats.org/officeDocument/2006/relationships/slide" Target="slides/slide4.xml"/><Relationship Id="rId10" Type="http://schemas.openxmlformats.org/officeDocument/2006/relationships/viewProps" Target="viewProps.xml"/><Relationship Id="rId4" Type="http://schemas.openxmlformats.org/officeDocument/2006/relationships/slide" Target="slides/slide3.xml"/><Relationship Id="rId9" Type="http://schemas.openxmlformats.org/officeDocument/2006/relationships/presProps" Target="presProps.xml"/></Relationships>
</file>

<file path=ppt/diagrams/_rels/data1.xml.rels><?xml version="1.0" encoding="UTF-8" standalone="yes"?>
<Relationships xmlns="http://schemas.openxmlformats.org/package/2006/relationships"><Relationship Id="rId8" Type="http://schemas.openxmlformats.org/officeDocument/2006/relationships/image" Target="../media/image15.svg"/><Relationship Id="rId3" Type="http://schemas.openxmlformats.org/officeDocument/2006/relationships/image" Target="../media/image10.png"/><Relationship Id="rId7" Type="http://schemas.openxmlformats.org/officeDocument/2006/relationships/image" Target="../media/image14.png"/><Relationship Id="rId12" Type="http://schemas.openxmlformats.org/officeDocument/2006/relationships/image" Target="../media/image19.svg"/><Relationship Id="rId2" Type="http://schemas.openxmlformats.org/officeDocument/2006/relationships/image" Target="../media/image9.svg"/><Relationship Id="rId1" Type="http://schemas.openxmlformats.org/officeDocument/2006/relationships/image" Target="../media/image8.png"/><Relationship Id="rId6" Type="http://schemas.openxmlformats.org/officeDocument/2006/relationships/image" Target="../media/image13.svg"/><Relationship Id="rId11" Type="http://schemas.openxmlformats.org/officeDocument/2006/relationships/image" Target="../media/image18.png"/><Relationship Id="rId5" Type="http://schemas.openxmlformats.org/officeDocument/2006/relationships/image" Target="../media/image12.png"/><Relationship Id="rId10" Type="http://schemas.openxmlformats.org/officeDocument/2006/relationships/image" Target="../media/image17.svg"/><Relationship Id="rId4" Type="http://schemas.openxmlformats.org/officeDocument/2006/relationships/image" Target="../media/image11.svg"/><Relationship Id="rId9" Type="http://schemas.openxmlformats.org/officeDocument/2006/relationships/image" Target="../media/image16.png"/></Relationships>
</file>

<file path=ppt/diagrams/_rels/drawing1.xml.rels><?xml version="1.0" encoding="UTF-8" standalone="yes"?>
<Relationships xmlns="http://schemas.openxmlformats.org/package/2006/relationships"><Relationship Id="rId8" Type="http://schemas.openxmlformats.org/officeDocument/2006/relationships/image" Target="../media/image15.svg"/><Relationship Id="rId3" Type="http://schemas.openxmlformats.org/officeDocument/2006/relationships/image" Target="../media/image10.png"/><Relationship Id="rId7" Type="http://schemas.openxmlformats.org/officeDocument/2006/relationships/image" Target="../media/image14.png"/><Relationship Id="rId12" Type="http://schemas.openxmlformats.org/officeDocument/2006/relationships/image" Target="../media/image19.svg"/><Relationship Id="rId2" Type="http://schemas.openxmlformats.org/officeDocument/2006/relationships/image" Target="../media/image9.svg"/><Relationship Id="rId1" Type="http://schemas.openxmlformats.org/officeDocument/2006/relationships/image" Target="../media/image8.png"/><Relationship Id="rId6" Type="http://schemas.openxmlformats.org/officeDocument/2006/relationships/image" Target="../media/image13.svg"/><Relationship Id="rId11" Type="http://schemas.openxmlformats.org/officeDocument/2006/relationships/image" Target="../media/image18.png"/><Relationship Id="rId5" Type="http://schemas.openxmlformats.org/officeDocument/2006/relationships/image" Target="../media/image12.png"/><Relationship Id="rId10" Type="http://schemas.openxmlformats.org/officeDocument/2006/relationships/image" Target="../media/image17.svg"/><Relationship Id="rId4" Type="http://schemas.openxmlformats.org/officeDocument/2006/relationships/image" Target="../media/image11.svg"/><Relationship Id="rId9" Type="http://schemas.openxmlformats.org/officeDocument/2006/relationships/image" Target="../media/image16.png"/></Relationships>
</file>

<file path=ppt/diagrams/colors1.xml><?xml version="1.0" encoding="utf-8"?>
<dgm:colorsDef xmlns:dgm="http://schemas.openxmlformats.org/drawingml/2006/diagram" xmlns:a="http://schemas.openxmlformats.org/drawingml/2006/main" uniqueId="urn:microsoft.com/office/officeart/2018/5/colors/Iconchunking_neutralicontext_accent2_2">
  <dgm:title val=""/>
  <dgm:desc val=""/>
  <dgm:catLst>
    <dgm:cat type="accent2" pri="11200"/>
  </dgm:catLst>
  <dgm:styleLbl name="node0">
    <dgm:fillClrLst meth="repeat">
      <a:schemeClr val="accent2"/>
    </dgm:fillClrLst>
    <dgm:linClrLst meth="repeat">
      <a:schemeClr val="lt1"/>
    </dgm:linClrLst>
    <dgm:effectClrLst/>
    <dgm:txLinClrLst/>
    <dgm:txFillClrLst/>
    <dgm:txEffectClrLst/>
  </dgm:styleLbl>
  <dgm:styleLbl name="node1">
    <dgm:fillClrLst meth="repeat">
      <a:schemeClr val="bg1"/>
    </dgm:fillClrLst>
    <dgm:linClrLst meth="repeat">
      <a:schemeClr val="lt1">
        <a:alpha val="0"/>
      </a:schemeClr>
    </dgm:linClrLst>
    <dgm:effectClrLst/>
    <dgm:txLinClrLst/>
    <dgm:txFillClrLst meth="repeat">
      <a:schemeClr val="dk1"/>
    </dgm:txFillClrLst>
    <dgm:txEffectClrLst/>
  </dgm:styleLbl>
  <dgm:styleLbl name="alignNode1">
    <dgm:fillClrLst meth="repeat">
      <a:schemeClr val="accent2"/>
    </dgm:fillClrLst>
    <dgm:linClrLst meth="repeat">
      <a:schemeClr val="accent2"/>
    </dgm:linClrLst>
    <dgm:effectClrLst/>
    <dgm:txLinClrLst/>
    <dgm:txFillClrLst/>
    <dgm:txEffectClrLst/>
  </dgm:styleLbl>
  <dgm:styleLbl name="lnNode1">
    <dgm:fillClrLst meth="repeat">
      <a:schemeClr val="accent2"/>
    </dgm:fillClrLst>
    <dgm:linClrLst meth="repeat">
      <a:schemeClr val="lt1"/>
    </dgm:linClrLst>
    <dgm:effectClrLst/>
    <dgm:txLinClrLst/>
    <dgm:txFillClrLst/>
    <dgm:txEffectClrLst/>
  </dgm:styleLbl>
  <dgm:styleLbl name="vennNode1">
    <dgm:fillClrLst meth="repeat">
      <a:schemeClr val="accent2">
        <a:alpha val="50000"/>
      </a:schemeClr>
    </dgm:fillClrLst>
    <dgm:linClrLst meth="repeat">
      <a:schemeClr val="lt1"/>
    </dgm:linClrLst>
    <dgm:effectClrLst/>
    <dgm:txLinClrLst/>
    <dgm:txFillClrLst/>
    <dgm:txEffectClrLst/>
  </dgm:styleLbl>
  <dgm:styleLbl name="node2">
    <dgm:fillClrLst meth="repeat">
      <a:schemeClr val="accent2"/>
    </dgm:fillClrLst>
    <dgm:linClrLst meth="repeat">
      <a:schemeClr val="lt1"/>
    </dgm:linClrLst>
    <dgm:effectClrLst/>
    <dgm:txLinClrLst/>
    <dgm:txFillClrLst/>
    <dgm:txEffectClrLst/>
  </dgm:styleLbl>
  <dgm:styleLbl name="node3">
    <dgm:fillClrLst meth="repeat">
      <a:schemeClr val="accent2"/>
    </dgm:fillClrLst>
    <dgm:linClrLst meth="repeat">
      <a:schemeClr val="lt1"/>
    </dgm:linClrLst>
    <dgm:effectClrLst/>
    <dgm:txLinClrLst/>
    <dgm:txFillClrLst/>
    <dgm:txEffectClrLst/>
  </dgm:styleLbl>
  <dgm:styleLbl name="node4">
    <dgm:fillClrLst meth="repeat">
      <a:schemeClr val="accent2"/>
    </dgm:fillClrLst>
    <dgm:linClrLst meth="repeat">
      <a:schemeClr val="lt1"/>
    </dgm:linClrLst>
    <dgm:effectClrLst/>
    <dgm:txLinClrLst/>
    <dgm:txFillClrLst/>
    <dgm:txEffectClrLst/>
  </dgm:styleLbl>
  <dgm:styleLbl name="fgImgPlace1">
    <dgm:fillClrLst meth="repeat">
      <a:schemeClr val="accent2">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2">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2">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tint val="60000"/>
      </a:schemeClr>
    </dgm:fillClrLst>
    <dgm:linClrLst meth="repeat">
      <a:schemeClr val="accent2">
        <a:tint val="60000"/>
      </a:schemeClr>
    </dgm:linClrLst>
    <dgm:effectClrLst/>
    <dgm:txLinClrLst/>
    <dgm:txFillClrLst/>
    <dgm:txEffectClrLst/>
  </dgm:styleLbl>
  <dgm:styleLbl name="fgSibTrans2D1">
    <dgm:fillClrLst meth="repeat">
      <a:schemeClr val="accent2">
        <a:tint val="60000"/>
      </a:schemeClr>
    </dgm:fillClrLst>
    <dgm:linClrLst meth="repeat">
      <a:schemeClr val="accent2">
        <a:tint val="60000"/>
      </a:schemeClr>
    </dgm:linClrLst>
    <dgm:effectClrLst/>
    <dgm:txLinClrLst/>
    <dgm:txFillClrLst/>
    <dgm:txEffectClrLst/>
  </dgm:styleLbl>
  <dgm:styleLbl name="bgSibTrans2D1">
    <dgm:fillClrLst meth="repeat">
      <a:schemeClr val="accent2">
        <a:tint val="60000"/>
      </a:schemeClr>
    </dgm:fillClrLst>
    <dgm:linClrLst meth="repeat">
      <a:schemeClr val="accent2">
        <a:tint val="60000"/>
      </a:schemeClr>
    </dgm:linClrLst>
    <dgm:effectClrLst/>
    <dgm:txLinClrLst/>
    <dgm:txFillClrLst/>
    <dgm:txEffectClrLst/>
  </dgm:styleLbl>
  <dgm:styleLbl name="sibTrans1D1">
    <dgm:fillClrLst meth="repeat">
      <a:schemeClr val="accent2"/>
    </dgm:fillClrLst>
    <dgm:linClrLst meth="repeat">
      <a:schemeClr val="accent2"/>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meth="repeat">
      <a:schemeClr val="accent2"/>
    </dgm:fillClrLst>
    <dgm:linClrLst meth="repeat">
      <a:schemeClr val="lt1"/>
    </dgm:linClrLst>
    <dgm:effectClrLst/>
    <dgm:txLinClrLst/>
    <dgm:txFillClrLst/>
    <dgm:txEffectClrLst/>
  </dgm:styleLbl>
  <dgm:styleLbl name="asst3">
    <dgm:fillClrLst meth="repeat">
      <a:schemeClr val="accent2"/>
    </dgm:fillClrLst>
    <dgm:linClrLst meth="repeat">
      <a:schemeClr val="lt1"/>
    </dgm:linClrLst>
    <dgm:effectClrLst/>
    <dgm:txLinClrLst/>
    <dgm:txFillClrLst/>
    <dgm:txEffectClrLst/>
  </dgm:styleLbl>
  <dgm:styleLbl name="asst4">
    <dgm:fillClrLst meth="repeat">
      <a:schemeClr val="accent2"/>
    </dgm:fillClrLst>
    <dgm:linClrLst meth="repeat">
      <a:schemeClr val="lt1"/>
    </dgm:linClrLst>
    <dgm:effectClrLst/>
    <dgm:txLinClrLst/>
    <dgm:txFillClrLst/>
    <dgm:txEffectClrLst/>
  </dgm:styleLbl>
  <dgm:styleLbl name="parChTrans2D1">
    <dgm:fillClrLst meth="repeat">
      <a:schemeClr val="accent2">
        <a:tint val="60000"/>
      </a:schemeClr>
    </dgm:fillClrLst>
    <dgm:linClrLst meth="repeat">
      <a:schemeClr val="accent2">
        <a:tint val="60000"/>
      </a:schemeClr>
    </dgm:linClrLst>
    <dgm:effectClrLst/>
    <dgm:txLinClrLst/>
    <dgm:txFillClrLst meth="repeat">
      <a:schemeClr val="lt1"/>
    </dgm:txFillClrLst>
    <dgm:txEffectClrLst/>
  </dgm:styleLbl>
  <dgm:styleLbl name="parChTrans2D2">
    <dgm:fillClrLst meth="repeat">
      <a:schemeClr val="accent2"/>
    </dgm:fillClrLst>
    <dgm:linClrLst meth="repeat">
      <a:schemeClr val="accent2"/>
    </dgm:linClrLst>
    <dgm:effectClrLst/>
    <dgm:txLinClrLst/>
    <dgm:txFillClrLst meth="repeat">
      <a:schemeClr val="lt1"/>
    </dgm:txFillClrLst>
    <dgm:txEffectClrLst/>
  </dgm:styleLbl>
  <dgm:styleLbl name="parChTrans2D3">
    <dgm:fillClrLst meth="repeat">
      <a:schemeClr val="accent2"/>
    </dgm:fillClrLst>
    <dgm:linClrLst meth="repeat">
      <a:schemeClr val="accent2"/>
    </dgm:linClrLst>
    <dgm:effectClrLst/>
    <dgm:txLinClrLst/>
    <dgm:txFillClrLst meth="repeat">
      <a:schemeClr val="lt1"/>
    </dgm:txFillClrLst>
    <dgm:txEffectClrLst/>
  </dgm:styleLbl>
  <dgm:styleLbl name="parChTrans2D4">
    <dgm:fillClrLst meth="repeat">
      <a:schemeClr val="accent2"/>
    </dgm:fillClrLst>
    <dgm:linClrLst meth="repeat">
      <a:schemeClr val="accent2"/>
    </dgm:linClrLst>
    <dgm:effectClrLst/>
    <dgm:txLinClrLst/>
    <dgm:txFillClrLst meth="repeat">
      <a:schemeClr val="lt1"/>
    </dgm:txFillClrLst>
    <dgm:txEffectClrLst/>
  </dgm:styleLbl>
  <dgm:styleLbl name="parChTrans1D1">
    <dgm:fillClrLst meth="repeat">
      <a:schemeClr val="accent2"/>
    </dgm:fillClrLst>
    <dgm:linClrLst meth="repeat">
      <a:schemeClr val="accent2">
        <a:shade val="60000"/>
      </a:schemeClr>
    </dgm:linClrLst>
    <dgm:effectClrLst/>
    <dgm:txLinClrLst/>
    <dgm:txFillClrLst meth="repeat">
      <a:schemeClr val="tx1"/>
    </dgm:txFillClrLst>
    <dgm:txEffectClrLst/>
  </dgm:styleLbl>
  <dgm:styleLbl name="parChTrans1D2">
    <dgm:fillClrLst meth="repeat">
      <a:schemeClr val="accent2"/>
    </dgm:fillClrLst>
    <dgm:linClrLst meth="repeat">
      <a:schemeClr val="accent2">
        <a:shade val="60000"/>
      </a:schemeClr>
    </dgm:linClrLst>
    <dgm:effectClrLst/>
    <dgm:txLinClrLst/>
    <dgm:txFillClrLst meth="repeat">
      <a:schemeClr val="tx1"/>
    </dgm:txFillClrLst>
    <dgm:txEffectClrLst/>
  </dgm:styleLbl>
  <dgm:styleLbl name="parChTrans1D3">
    <dgm:fillClrLst meth="repeat">
      <a:schemeClr val="accent2"/>
    </dgm:fillClrLst>
    <dgm:linClrLst meth="repeat">
      <a:schemeClr val="accent2">
        <a:shade val="80000"/>
      </a:schemeClr>
    </dgm:linClrLst>
    <dgm:effectClrLst/>
    <dgm:txLinClrLst/>
    <dgm:txFillClrLst meth="repeat">
      <a:schemeClr val="tx1"/>
    </dgm:txFillClrLst>
    <dgm:txEffectClrLst/>
  </dgm:styleLbl>
  <dgm:styleLbl name="parChTrans1D4">
    <dgm:fillClrLst meth="repeat">
      <a:schemeClr val="accent2"/>
    </dgm:fillClrLst>
    <dgm:linClrLst meth="repeat">
      <a:schemeClr val="accent2">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solidFgAcc1">
    <dgm:fillClrLst meth="repeat">
      <a:schemeClr val="lt1"/>
    </dgm:fillClrLst>
    <dgm:linClrLst meth="repeat">
      <a:schemeClr val="accent2"/>
    </dgm:linClrLst>
    <dgm:effectClrLst/>
    <dgm:txLinClrLst/>
    <dgm:txFillClrLst meth="repeat">
      <a:schemeClr val="dk1"/>
    </dgm:txFillClrLst>
    <dgm:txEffectClrLst/>
  </dgm:styleLbl>
  <dgm:styleLbl name="solidAlignAcc1">
    <dgm:fillClrLst meth="repeat">
      <a:schemeClr val="lt1"/>
    </dgm:fillClrLst>
    <dgm:linClrLst meth="repeat">
      <a:schemeClr val="accent2"/>
    </dgm:linClrLst>
    <dgm:effectClrLst/>
    <dgm:txLinClrLst/>
    <dgm:txFillClrLst meth="repeat">
      <a:schemeClr val="dk1"/>
    </dgm:txFillClrLst>
    <dgm:txEffectClrLst/>
  </dgm:styleLbl>
  <dgm:styleLbl name="solidBgAcc1">
    <dgm:fillClrLst meth="repeat">
      <a:schemeClr val="lt1"/>
    </dgm:fillClrLst>
    <dgm:linClrLst meth="repeat">
      <a:schemeClr val="accent2"/>
    </dgm:linClrLst>
    <dgm:effectClrLst/>
    <dgm:txLinClrLst/>
    <dgm:txFillClrLst meth="repeat">
      <a:schemeClr val="dk1"/>
    </dgm:txFillClrLst>
    <dgm:txEffectClrLst/>
  </dgm:styleLbl>
  <dgm:styleLbl name="fgAccFollowNode1">
    <dgm:fillClrLst meth="repeat">
      <a:schemeClr val="accent2">
        <a:alpha val="90000"/>
        <a:tint val="40000"/>
      </a:schemeClr>
    </dgm:fillClrLst>
    <dgm:linClrLst meth="repeat">
      <a:schemeClr val="accent2">
        <a:alpha val="90000"/>
        <a:tint val="40000"/>
      </a:schemeClr>
    </dgm:linClrLst>
    <dgm:effectClrLst/>
    <dgm:txLinClrLst/>
    <dgm:txFillClrLst meth="repeat">
      <a:schemeClr val="dk1"/>
    </dgm:txFillClrLst>
    <dgm:txEffectClrLst/>
  </dgm:styleLbl>
  <dgm:styleLbl name="alignAccFollowNode1">
    <dgm:fillClrLst meth="repeat">
      <a:schemeClr val="accent2">
        <a:alpha val="90000"/>
        <a:tint val="40000"/>
      </a:schemeClr>
    </dgm:fillClrLst>
    <dgm:linClrLst meth="repeat">
      <a:schemeClr val="accent2">
        <a:alpha val="90000"/>
        <a:tint val="40000"/>
      </a:schemeClr>
    </dgm:linClrLst>
    <dgm:effectClrLst/>
    <dgm:txLinClrLst/>
    <dgm:txFillClrLst meth="repeat">
      <a:schemeClr val="dk1"/>
    </dgm:txFillClrLst>
    <dgm:txEffectClrLst/>
  </dgm:styleLbl>
  <dgm:styleLbl name="bgAccFollowNode1">
    <dgm:fillClrLst meth="repeat">
      <a:schemeClr val="accent2">
        <a:alpha val="90000"/>
        <a:tint val="40000"/>
      </a:schemeClr>
    </dgm:fillClrLst>
    <dgm:linClrLst meth="repeat">
      <a:schemeClr val="accent2">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bgShp">
    <dgm:fillClrLst meth="repeat">
      <a:schemeClr val="accent2"/>
    </dgm:fillClrLst>
    <dgm:linClrLst meth="repeat">
      <a:schemeClr val="lt1">
        <a:alpha val="0"/>
      </a:schemeClr>
    </dgm:linClrLst>
    <dgm:effectClrLst/>
    <dgm:txLinClrLst/>
    <dgm:txFillClrLst/>
    <dgm:txEffectClrLst/>
  </dgm:styleLbl>
  <dgm:styleLbl name="dkBgShp">
    <dgm:fillClrLst meth="repeat">
      <a:schemeClr val="accent2">
        <a:shade val="80000"/>
      </a:schemeClr>
    </dgm:fillClrLst>
    <dgm:linClrLst meth="repeat">
      <a:schemeClr val="accent2"/>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bg1"/>
    </dgm:txFillClrLst>
    <dgm:txEffectClrLst/>
  </dgm:styleLbl>
</dgm:colorsDef>
</file>

<file path=ppt/diagrams/data1.xml><?xml version="1.0" encoding="utf-8"?>
<dgm:dataModel xmlns:dgm="http://schemas.openxmlformats.org/drawingml/2006/diagram" xmlns:a="http://schemas.openxmlformats.org/drawingml/2006/main">
  <dgm:ptLst>
    <dgm:pt modelId="{A57133BB-29CF-4902-A766-CAA25B259818}" type="doc">
      <dgm:prSet loTypeId="urn:microsoft.com/office/officeart/2018/2/layout/IconVerticalSolidList" loCatId="icon" qsTypeId="urn:microsoft.com/office/officeart/2005/8/quickstyle/simple1" qsCatId="simple" csTypeId="urn:microsoft.com/office/officeart/2018/5/colors/Iconchunking_neutralicontext_accent2_2" csCatId="accent2" phldr="1"/>
      <dgm:spPr/>
      <dgm:t>
        <a:bodyPr/>
        <a:lstStyle/>
        <a:p>
          <a:endParaRPr lang="en-US"/>
        </a:p>
      </dgm:t>
    </dgm:pt>
    <dgm:pt modelId="{D6373694-2303-4B65-9D8F-8E7C0F2B9018}">
      <dgm:prSet/>
      <dgm:spPr/>
      <dgm:t>
        <a:bodyPr/>
        <a:lstStyle/>
        <a:p>
          <a:pPr>
            <a:lnSpc>
              <a:spcPct val="100000"/>
            </a:lnSpc>
          </a:pPr>
          <a:r>
            <a:rPr lang="en-US" b="0" i="0" baseline="0"/>
            <a:t>Political - </a:t>
          </a:r>
          <a:r>
            <a:rPr lang="en-GB" b="0" i="0" baseline="0"/>
            <a:t>Trade regulations affecting imported flowers from where they take </a:t>
          </a:r>
          <a:endParaRPr lang="en-US"/>
        </a:p>
      </dgm:t>
    </dgm:pt>
    <dgm:pt modelId="{09BC7B2D-7371-4DE9-B4F7-C9FAF8134CFE}" type="parTrans" cxnId="{8D2B4452-6CFE-491E-8681-A02C29EF962C}">
      <dgm:prSet/>
      <dgm:spPr/>
      <dgm:t>
        <a:bodyPr/>
        <a:lstStyle/>
        <a:p>
          <a:endParaRPr lang="en-US"/>
        </a:p>
      </dgm:t>
    </dgm:pt>
    <dgm:pt modelId="{311B7334-9F30-40CE-B5E4-A6144E4C4DCB}" type="sibTrans" cxnId="{8D2B4452-6CFE-491E-8681-A02C29EF962C}">
      <dgm:prSet/>
      <dgm:spPr/>
      <dgm:t>
        <a:bodyPr/>
        <a:lstStyle/>
        <a:p>
          <a:endParaRPr lang="en-US"/>
        </a:p>
      </dgm:t>
    </dgm:pt>
    <dgm:pt modelId="{5F4082A7-3523-4AE3-8BBB-D8D37B4E211B}">
      <dgm:prSet/>
      <dgm:spPr/>
      <dgm:t>
        <a:bodyPr/>
        <a:lstStyle/>
        <a:p>
          <a:pPr>
            <a:lnSpc>
              <a:spcPct val="100000"/>
            </a:lnSpc>
          </a:pPr>
          <a:r>
            <a:rPr lang="en-US" b="0" i="0" baseline="0" dirty="0"/>
            <a:t>Economic - Inflation increasing prices flowers</a:t>
          </a:r>
          <a:endParaRPr lang="en-US" dirty="0"/>
        </a:p>
      </dgm:t>
    </dgm:pt>
    <dgm:pt modelId="{08861980-00EB-4978-BBD5-28F8625C8B09}" type="parTrans" cxnId="{90C17D2F-8EA6-4168-A260-58FE499E4475}">
      <dgm:prSet/>
      <dgm:spPr/>
      <dgm:t>
        <a:bodyPr/>
        <a:lstStyle/>
        <a:p>
          <a:endParaRPr lang="en-US"/>
        </a:p>
      </dgm:t>
    </dgm:pt>
    <dgm:pt modelId="{5DCFD2F4-B2E7-4EE9-8727-C9D562CAFA4E}" type="sibTrans" cxnId="{90C17D2F-8EA6-4168-A260-58FE499E4475}">
      <dgm:prSet/>
      <dgm:spPr/>
      <dgm:t>
        <a:bodyPr/>
        <a:lstStyle/>
        <a:p>
          <a:endParaRPr lang="en-US"/>
        </a:p>
      </dgm:t>
    </dgm:pt>
    <dgm:pt modelId="{36AE7657-49C9-4807-B27D-DEC713BE5A1F}">
      <dgm:prSet/>
      <dgm:spPr/>
      <dgm:t>
        <a:bodyPr/>
        <a:lstStyle/>
        <a:p>
          <a:pPr>
            <a:lnSpc>
              <a:spcPct val="100000"/>
            </a:lnSpc>
          </a:pPr>
          <a:r>
            <a:rPr lang="en-US" b="0" i="0" baseline="0"/>
            <a:t>Social – Customers prefer online shopping and deliver at home </a:t>
          </a:r>
          <a:endParaRPr lang="en-US"/>
        </a:p>
      </dgm:t>
    </dgm:pt>
    <dgm:pt modelId="{D65FEE45-B0BC-4E3B-94C7-372992B9003C}" type="parTrans" cxnId="{85981070-69BD-4529-85FB-BA9F201BBF52}">
      <dgm:prSet/>
      <dgm:spPr/>
      <dgm:t>
        <a:bodyPr/>
        <a:lstStyle/>
        <a:p>
          <a:endParaRPr lang="en-US"/>
        </a:p>
      </dgm:t>
    </dgm:pt>
    <dgm:pt modelId="{E0A03A72-7705-4A5E-B343-38A4F506CEB2}" type="sibTrans" cxnId="{85981070-69BD-4529-85FB-BA9F201BBF52}">
      <dgm:prSet/>
      <dgm:spPr/>
      <dgm:t>
        <a:bodyPr/>
        <a:lstStyle/>
        <a:p>
          <a:endParaRPr lang="en-US"/>
        </a:p>
      </dgm:t>
    </dgm:pt>
    <dgm:pt modelId="{18427DDF-159C-42DC-8E87-ADC6349580DE}">
      <dgm:prSet/>
      <dgm:spPr/>
      <dgm:t>
        <a:bodyPr/>
        <a:lstStyle/>
        <a:p>
          <a:pPr>
            <a:lnSpc>
              <a:spcPct val="100000"/>
            </a:lnSpc>
          </a:pPr>
          <a:r>
            <a:rPr lang="en-US" b="0" i="0" baseline="0"/>
            <a:t>Technological – Limited digital marketing</a:t>
          </a:r>
          <a:endParaRPr lang="en-US"/>
        </a:p>
      </dgm:t>
    </dgm:pt>
    <dgm:pt modelId="{60EC471B-D579-4DFE-80EC-8CFF7A5C7B95}" type="parTrans" cxnId="{6F8F4026-BFD7-4ED1-AD04-BD5982D92F21}">
      <dgm:prSet/>
      <dgm:spPr/>
      <dgm:t>
        <a:bodyPr/>
        <a:lstStyle/>
        <a:p>
          <a:endParaRPr lang="en-US"/>
        </a:p>
      </dgm:t>
    </dgm:pt>
    <dgm:pt modelId="{623ACAB4-FC7A-4BED-AE3B-AF85D10D309C}" type="sibTrans" cxnId="{6F8F4026-BFD7-4ED1-AD04-BD5982D92F21}">
      <dgm:prSet/>
      <dgm:spPr/>
      <dgm:t>
        <a:bodyPr/>
        <a:lstStyle/>
        <a:p>
          <a:endParaRPr lang="en-US"/>
        </a:p>
      </dgm:t>
    </dgm:pt>
    <dgm:pt modelId="{04D35E7F-F575-4314-95E5-C2AE6F473E24}">
      <dgm:prSet/>
      <dgm:spPr/>
      <dgm:t>
        <a:bodyPr/>
        <a:lstStyle/>
        <a:p>
          <a:pPr>
            <a:lnSpc>
              <a:spcPct val="100000"/>
            </a:lnSpc>
          </a:pPr>
          <a:r>
            <a:rPr lang="en-US" b="0" i="0" baseline="0"/>
            <a:t>Environmental - </a:t>
          </a:r>
          <a:r>
            <a:rPr lang="en-GB"/>
            <a:t>Eco-friendly materials increase costs</a:t>
          </a:r>
          <a:endParaRPr lang="en-US"/>
        </a:p>
      </dgm:t>
    </dgm:pt>
    <dgm:pt modelId="{77386446-E8CF-4BFC-8E5C-FE85EBB23A61}" type="parTrans" cxnId="{E84CBC5A-18CB-4BE2-9B1C-D2A460F1D72A}">
      <dgm:prSet/>
      <dgm:spPr/>
      <dgm:t>
        <a:bodyPr/>
        <a:lstStyle/>
        <a:p>
          <a:endParaRPr lang="en-US"/>
        </a:p>
      </dgm:t>
    </dgm:pt>
    <dgm:pt modelId="{ED116BFF-FE06-4C64-8A1A-60A765B3A4AC}" type="sibTrans" cxnId="{E84CBC5A-18CB-4BE2-9B1C-D2A460F1D72A}">
      <dgm:prSet/>
      <dgm:spPr/>
      <dgm:t>
        <a:bodyPr/>
        <a:lstStyle/>
        <a:p>
          <a:endParaRPr lang="en-US"/>
        </a:p>
      </dgm:t>
    </dgm:pt>
    <dgm:pt modelId="{68D67AF9-F6F2-48AA-A643-4DE7CB7F8C22}">
      <dgm:prSet/>
      <dgm:spPr/>
      <dgm:t>
        <a:bodyPr/>
        <a:lstStyle/>
        <a:p>
          <a:pPr>
            <a:lnSpc>
              <a:spcPct val="100000"/>
            </a:lnSpc>
          </a:pPr>
          <a:r>
            <a:rPr lang="en-US" b="0" i="0" baseline="0"/>
            <a:t>Legal - </a:t>
          </a:r>
          <a:r>
            <a:rPr lang="en-GB"/>
            <a:t>Business regulations and employment laws</a:t>
          </a:r>
          <a:endParaRPr lang="en-US"/>
        </a:p>
      </dgm:t>
    </dgm:pt>
    <dgm:pt modelId="{9A756A1B-7F0D-46E3-813D-EF23ED740028}" type="parTrans" cxnId="{FFA2DDD7-7728-4EB6-A680-7DB15FE89BF2}">
      <dgm:prSet/>
      <dgm:spPr/>
      <dgm:t>
        <a:bodyPr/>
        <a:lstStyle/>
        <a:p>
          <a:endParaRPr lang="en-US"/>
        </a:p>
      </dgm:t>
    </dgm:pt>
    <dgm:pt modelId="{A18C4E60-EC39-4BEB-A348-A9D5960ED749}" type="sibTrans" cxnId="{FFA2DDD7-7728-4EB6-A680-7DB15FE89BF2}">
      <dgm:prSet/>
      <dgm:spPr/>
      <dgm:t>
        <a:bodyPr/>
        <a:lstStyle/>
        <a:p>
          <a:endParaRPr lang="en-US"/>
        </a:p>
      </dgm:t>
    </dgm:pt>
    <dgm:pt modelId="{3AA45840-B738-4718-85FD-4D5F02A24C44}" type="pres">
      <dgm:prSet presAssocID="{A57133BB-29CF-4902-A766-CAA25B259818}" presName="root" presStyleCnt="0">
        <dgm:presLayoutVars>
          <dgm:dir/>
          <dgm:resizeHandles val="exact"/>
        </dgm:presLayoutVars>
      </dgm:prSet>
      <dgm:spPr/>
    </dgm:pt>
    <dgm:pt modelId="{9C361248-CEDA-41BE-ADD0-87B9727D3E41}" type="pres">
      <dgm:prSet presAssocID="{D6373694-2303-4B65-9D8F-8E7C0F2B9018}" presName="compNode" presStyleCnt="0"/>
      <dgm:spPr/>
    </dgm:pt>
    <dgm:pt modelId="{DC2ECC9F-9FB1-40BE-A153-53FFE748CA75}" type="pres">
      <dgm:prSet presAssocID="{D6373694-2303-4B65-9D8F-8E7C0F2B9018}" presName="bgRect" presStyleLbl="bgShp" presStyleIdx="0" presStyleCnt="6" custLinFactNeighborY="-50235"/>
      <dgm:spPr/>
    </dgm:pt>
    <dgm:pt modelId="{D87F977F-EA16-47E4-B95F-2BAA3EEB6511}" type="pres">
      <dgm:prSet presAssocID="{D6373694-2303-4B65-9D8F-8E7C0F2B9018}" presName="iconRect" presStyleLbl="node1" presStyleIdx="0" presStyleCnt="6"/>
      <dgm:spPr>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a:noFill/>
        </a:ln>
      </dgm:spPr>
      <dgm:extLst>
        <a:ext uri="{E40237B7-FDA0-4F09-8148-C483321AD2D9}">
          <dgm14:cNvPr xmlns:dgm14="http://schemas.microsoft.com/office/drawing/2010/diagram" id="0" name="" descr="Bank"/>
        </a:ext>
      </dgm:extLst>
    </dgm:pt>
    <dgm:pt modelId="{2AB95541-A997-4EA5-9707-633C8340AEDB}" type="pres">
      <dgm:prSet presAssocID="{D6373694-2303-4B65-9D8F-8E7C0F2B9018}" presName="spaceRect" presStyleCnt="0"/>
      <dgm:spPr/>
    </dgm:pt>
    <dgm:pt modelId="{45D4801E-4D74-42BA-9F9E-BDDD7B6DF797}" type="pres">
      <dgm:prSet presAssocID="{D6373694-2303-4B65-9D8F-8E7C0F2B9018}" presName="parTx" presStyleLbl="revTx" presStyleIdx="0" presStyleCnt="6">
        <dgm:presLayoutVars>
          <dgm:chMax val="0"/>
          <dgm:chPref val="0"/>
        </dgm:presLayoutVars>
      </dgm:prSet>
      <dgm:spPr/>
    </dgm:pt>
    <dgm:pt modelId="{59C027A1-5E5C-4680-BC51-765149F32A9A}" type="pres">
      <dgm:prSet presAssocID="{311B7334-9F30-40CE-B5E4-A6144E4C4DCB}" presName="sibTrans" presStyleCnt="0"/>
      <dgm:spPr/>
    </dgm:pt>
    <dgm:pt modelId="{B60EBAD9-C621-468E-A0BB-C05F4DA99776}" type="pres">
      <dgm:prSet presAssocID="{5F4082A7-3523-4AE3-8BBB-D8D37B4E211B}" presName="compNode" presStyleCnt="0"/>
      <dgm:spPr/>
    </dgm:pt>
    <dgm:pt modelId="{5DDC621C-F52B-40F0-A2D4-B6CF122667B6}" type="pres">
      <dgm:prSet presAssocID="{5F4082A7-3523-4AE3-8BBB-D8D37B4E211B}" presName="bgRect" presStyleLbl="bgShp" presStyleIdx="1" presStyleCnt="6"/>
      <dgm:spPr/>
    </dgm:pt>
    <dgm:pt modelId="{33316B90-2095-45D5-AE65-74F162DAE99E}" type="pres">
      <dgm:prSet presAssocID="{5F4082A7-3523-4AE3-8BBB-D8D37B4E211B}" presName="iconRect" presStyleLbl="node1" presStyleIdx="1" presStyleCnt="6"/>
      <dgm:spPr>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a:noFill/>
        </a:ln>
      </dgm:spPr>
      <dgm:extLst>
        <a:ext uri="{E40237B7-FDA0-4F09-8148-C483321AD2D9}">
          <dgm14:cNvPr xmlns:dgm14="http://schemas.microsoft.com/office/drawing/2010/diagram" id="0" name="" descr="Upward trend"/>
        </a:ext>
      </dgm:extLst>
    </dgm:pt>
    <dgm:pt modelId="{8BC3A1D5-9017-485F-9BF4-CE2BD918052A}" type="pres">
      <dgm:prSet presAssocID="{5F4082A7-3523-4AE3-8BBB-D8D37B4E211B}" presName="spaceRect" presStyleCnt="0"/>
      <dgm:spPr/>
    </dgm:pt>
    <dgm:pt modelId="{2EBC3BD4-E147-4137-AADC-B9244A4DB547}" type="pres">
      <dgm:prSet presAssocID="{5F4082A7-3523-4AE3-8BBB-D8D37B4E211B}" presName="parTx" presStyleLbl="revTx" presStyleIdx="1" presStyleCnt="6">
        <dgm:presLayoutVars>
          <dgm:chMax val="0"/>
          <dgm:chPref val="0"/>
        </dgm:presLayoutVars>
      </dgm:prSet>
      <dgm:spPr/>
    </dgm:pt>
    <dgm:pt modelId="{D4AB7566-EB6C-473F-AD14-F47D22EBC692}" type="pres">
      <dgm:prSet presAssocID="{5DCFD2F4-B2E7-4EE9-8727-C9D562CAFA4E}" presName="sibTrans" presStyleCnt="0"/>
      <dgm:spPr/>
    </dgm:pt>
    <dgm:pt modelId="{DBEAFEA9-5FB7-4DA6-B77C-FC1E95CC8DC6}" type="pres">
      <dgm:prSet presAssocID="{36AE7657-49C9-4807-B27D-DEC713BE5A1F}" presName="compNode" presStyleCnt="0"/>
      <dgm:spPr/>
    </dgm:pt>
    <dgm:pt modelId="{C3D2D1DF-D400-47DF-9572-59525C2361F8}" type="pres">
      <dgm:prSet presAssocID="{36AE7657-49C9-4807-B27D-DEC713BE5A1F}" presName="bgRect" presStyleLbl="bgShp" presStyleIdx="2" presStyleCnt="6"/>
      <dgm:spPr/>
    </dgm:pt>
    <dgm:pt modelId="{DFA6D707-BDB9-4103-B963-C1FC489CEB13}" type="pres">
      <dgm:prSet presAssocID="{36AE7657-49C9-4807-B27D-DEC713BE5A1F}" presName="iconRect" presStyleLbl="node1" presStyleIdx="2" presStyleCnt="6"/>
      <dgm:spPr>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a:noFill/>
        </a:ln>
      </dgm:spPr>
      <dgm:extLst>
        <a:ext uri="{E40237B7-FDA0-4F09-8148-C483321AD2D9}">
          <dgm14:cNvPr xmlns:dgm14="http://schemas.microsoft.com/office/drawing/2010/diagram" id="0" name="" descr="Shopping cart"/>
        </a:ext>
      </dgm:extLst>
    </dgm:pt>
    <dgm:pt modelId="{9BF777BE-C9B8-41EA-AAC8-9B2D06FB354F}" type="pres">
      <dgm:prSet presAssocID="{36AE7657-49C9-4807-B27D-DEC713BE5A1F}" presName="spaceRect" presStyleCnt="0"/>
      <dgm:spPr/>
    </dgm:pt>
    <dgm:pt modelId="{696DC3C6-B786-452B-9913-1F65263DAC58}" type="pres">
      <dgm:prSet presAssocID="{36AE7657-49C9-4807-B27D-DEC713BE5A1F}" presName="parTx" presStyleLbl="revTx" presStyleIdx="2" presStyleCnt="6">
        <dgm:presLayoutVars>
          <dgm:chMax val="0"/>
          <dgm:chPref val="0"/>
        </dgm:presLayoutVars>
      </dgm:prSet>
      <dgm:spPr/>
    </dgm:pt>
    <dgm:pt modelId="{053E8D69-31E0-441E-BFF9-CAF91CBF27B3}" type="pres">
      <dgm:prSet presAssocID="{E0A03A72-7705-4A5E-B343-38A4F506CEB2}" presName="sibTrans" presStyleCnt="0"/>
      <dgm:spPr/>
    </dgm:pt>
    <dgm:pt modelId="{9BFDAC23-0B4A-42CA-9787-1B38F6F377D0}" type="pres">
      <dgm:prSet presAssocID="{18427DDF-159C-42DC-8E87-ADC6349580DE}" presName="compNode" presStyleCnt="0"/>
      <dgm:spPr/>
    </dgm:pt>
    <dgm:pt modelId="{454AF7CE-0F89-46C6-879E-F03E6BAD11AD}" type="pres">
      <dgm:prSet presAssocID="{18427DDF-159C-42DC-8E87-ADC6349580DE}" presName="bgRect" presStyleLbl="bgShp" presStyleIdx="3" presStyleCnt="6"/>
      <dgm:spPr/>
    </dgm:pt>
    <dgm:pt modelId="{43CA7317-7286-41CB-B1F7-754F9A4BAC71}" type="pres">
      <dgm:prSet presAssocID="{18427DDF-159C-42DC-8E87-ADC6349580DE}" presName="iconRect" presStyleLbl="node1" presStyleIdx="3" presStyleCnt="6"/>
      <dgm:spPr>
        <a:blipFill>
          <a:blip xmlns:r="http://schemas.openxmlformats.org/officeDocument/2006/relationships" r:embed="rId7">
            <a:extLst>
              <a:ext uri="{28A0092B-C50C-407E-A947-70E740481C1C}">
                <a14:useLocalDpi xmlns:a14="http://schemas.microsoft.com/office/drawing/2010/main" val="0"/>
              </a:ext>
              <a:ext uri="{96DAC541-7B7A-43D3-8B79-37D633B846F1}">
                <asvg:svgBlip xmlns:asvg="http://schemas.microsoft.com/office/drawing/2016/SVG/main" r:embed="rId8"/>
              </a:ext>
            </a:extLst>
          </a:blip>
          <a:stretch>
            <a:fillRect/>
          </a:stretch>
        </a:blipFill>
        <a:ln>
          <a:noFill/>
        </a:ln>
      </dgm:spPr>
      <dgm:extLst>
        <a:ext uri="{E40237B7-FDA0-4F09-8148-C483321AD2D9}">
          <dgm14:cNvPr xmlns:dgm14="http://schemas.microsoft.com/office/drawing/2010/diagram" id="0" name="" descr="Laptop"/>
        </a:ext>
      </dgm:extLst>
    </dgm:pt>
    <dgm:pt modelId="{1C2464BC-B128-4163-8226-3315D2A78142}" type="pres">
      <dgm:prSet presAssocID="{18427DDF-159C-42DC-8E87-ADC6349580DE}" presName="spaceRect" presStyleCnt="0"/>
      <dgm:spPr/>
    </dgm:pt>
    <dgm:pt modelId="{0C438DB6-C7E4-479A-9D3F-3BE19B22181E}" type="pres">
      <dgm:prSet presAssocID="{18427DDF-159C-42DC-8E87-ADC6349580DE}" presName="parTx" presStyleLbl="revTx" presStyleIdx="3" presStyleCnt="6">
        <dgm:presLayoutVars>
          <dgm:chMax val="0"/>
          <dgm:chPref val="0"/>
        </dgm:presLayoutVars>
      </dgm:prSet>
      <dgm:spPr/>
    </dgm:pt>
    <dgm:pt modelId="{346147B0-D489-4354-B8E7-065E614D54B1}" type="pres">
      <dgm:prSet presAssocID="{623ACAB4-FC7A-4BED-AE3B-AF85D10D309C}" presName="sibTrans" presStyleCnt="0"/>
      <dgm:spPr/>
    </dgm:pt>
    <dgm:pt modelId="{C4466F82-1596-47DE-BD9E-5F2E66A2B76A}" type="pres">
      <dgm:prSet presAssocID="{04D35E7F-F575-4314-95E5-C2AE6F473E24}" presName="compNode" presStyleCnt="0"/>
      <dgm:spPr/>
    </dgm:pt>
    <dgm:pt modelId="{7A6A0299-93D2-4B47-ADDF-57A835E39492}" type="pres">
      <dgm:prSet presAssocID="{04D35E7F-F575-4314-95E5-C2AE6F473E24}" presName="bgRect" presStyleLbl="bgShp" presStyleIdx="4" presStyleCnt="6"/>
      <dgm:spPr/>
    </dgm:pt>
    <dgm:pt modelId="{F0B62FAD-8C0B-4872-A57B-9D5524BA6A44}" type="pres">
      <dgm:prSet presAssocID="{04D35E7F-F575-4314-95E5-C2AE6F473E24}" presName="iconRect" presStyleLbl="node1" presStyleIdx="4" presStyleCnt="6"/>
      <dgm:spPr>
        <a:blipFill>
          <a:blip xmlns:r="http://schemas.openxmlformats.org/officeDocument/2006/relationships" r:embed="rId9">
            <a:extLst>
              <a:ext uri="{28A0092B-C50C-407E-A947-70E740481C1C}">
                <a14:useLocalDpi xmlns:a14="http://schemas.microsoft.com/office/drawing/2010/main" val="0"/>
              </a:ext>
              <a:ext uri="{96DAC541-7B7A-43D3-8B79-37D633B846F1}">
                <asvg:svgBlip xmlns:asvg="http://schemas.microsoft.com/office/drawing/2016/SVG/main" r:embed="rId10"/>
              </a:ext>
            </a:extLst>
          </a:blip>
          <a:stretch>
            <a:fillRect/>
          </a:stretch>
        </a:blipFill>
        <a:ln>
          <a:noFill/>
        </a:ln>
      </dgm:spPr>
      <dgm:extLst>
        <a:ext uri="{E40237B7-FDA0-4F09-8148-C483321AD2D9}">
          <dgm14:cNvPr xmlns:dgm14="http://schemas.microsoft.com/office/drawing/2010/diagram" id="0" name="" descr="Sustainability"/>
        </a:ext>
      </dgm:extLst>
    </dgm:pt>
    <dgm:pt modelId="{09D566EC-45FD-4F7D-A249-E3F3A366B437}" type="pres">
      <dgm:prSet presAssocID="{04D35E7F-F575-4314-95E5-C2AE6F473E24}" presName="spaceRect" presStyleCnt="0"/>
      <dgm:spPr/>
    </dgm:pt>
    <dgm:pt modelId="{96640B4D-DF31-4876-8CE9-A23422F4E133}" type="pres">
      <dgm:prSet presAssocID="{04D35E7F-F575-4314-95E5-C2AE6F473E24}" presName="parTx" presStyleLbl="revTx" presStyleIdx="4" presStyleCnt="6">
        <dgm:presLayoutVars>
          <dgm:chMax val="0"/>
          <dgm:chPref val="0"/>
        </dgm:presLayoutVars>
      </dgm:prSet>
      <dgm:spPr/>
    </dgm:pt>
    <dgm:pt modelId="{FF3A4F8F-F6F4-453C-8F97-A5B0BE53ECD0}" type="pres">
      <dgm:prSet presAssocID="{ED116BFF-FE06-4C64-8A1A-60A765B3A4AC}" presName="sibTrans" presStyleCnt="0"/>
      <dgm:spPr/>
    </dgm:pt>
    <dgm:pt modelId="{43EDB4D3-71F2-487F-8A48-54D22FA9CDC7}" type="pres">
      <dgm:prSet presAssocID="{68D67AF9-F6F2-48AA-A643-4DE7CB7F8C22}" presName="compNode" presStyleCnt="0"/>
      <dgm:spPr/>
    </dgm:pt>
    <dgm:pt modelId="{B6922652-6DA7-4C63-86D3-4999DF6EF7A8}" type="pres">
      <dgm:prSet presAssocID="{68D67AF9-F6F2-48AA-A643-4DE7CB7F8C22}" presName="bgRect" presStyleLbl="bgShp" presStyleIdx="5" presStyleCnt="6"/>
      <dgm:spPr/>
    </dgm:pt>
    <dgm:pt modelId="{73A8517E-F1D7-4360-87EC-3E4C35613BD7}" type="pres">
      <dgm:prSet presAssocID="{68D67AF9-F6F2-48AA-A643-4DE7CB7F8C22}" presName="iconRect" presStyleLbl="node1" presStyleIdx="5" presStyleCnt="6"/>
      <dgm:spPr>
        <a:blipFill>
          <a:blip xmlns:r="http://schemas.openxmlformats.org/officeDocument/2006/relationships" r:embed="rId11">
            <a:extLst>
              <a:ext uri="{28A0092B-C50C-407E-A947-70E740481C1C}">
                <a14:useLocalDpi xmlns:a14="http://schemas.microsoft.com/office/drawing/2010/main" val="0"/>
              </a:ext>
              <a:ext uri="{96DAC541-7B7A-43D3-8B79-37D633B846F1}">
                <asvg:svgBlip xmlns:asvg="http://schemas.microsoft.com/office/drawing/2016/SVG/main" r:embed="rId12"/>
              </a:ext>
            </a:extLst>
          </a:blip>
          <a:stretch>
            <a:fillRect/>
          </a:stretch>
        </a:blipFill>
        <a:ln>
          <a:noFill/>
        </a:ln>
      </dgm:spPr>
      <dgm:extLst>
        <a:ext uri="{E40237B7-FDA0-4F09-8148-C483321AD2D9}">
          <dgm14:cNvPr xmlns:dgm14="http://schemas.microsoft.com/office/drawing/2010/diagram" id="0" name="" descr="Gavel"/>
        </a:ext>
      </dgm:extLst>
    </dgm:pt>
    <dgm:pt modelId="{67234731-B2BE-4EFB-975D-7F1794C99A52}" type="pres">
      <dgm:prSet presAssocID="{68D67AF9-F6F2-48AA-A643-4DE7CB7F8C22}" presName="spaceRect" presStyleCnt="0"/>
      <dgm:spPr/>
    </dgm:pt>
    <dgm:pt modelId="{91D9764E-1C58-48D1-A6A6-6BA1CC367A91}" type="pres">
      <dgm:prSet presAssocID="{68D67AF9-F6F2-48AA-A643-4DE7CB7F8C22}" presName="parTx" presStyleLbl="revTx" presStyleIdx="5" presStyleCnt="6">
        <dgm:presLayoutVars>
          <dgm:chMax val="0"/>
          <dgm:chPref val="0"/>
        </dgm:presLayoutVars>
      </dgm:prSet>
      <dgm:spPr/>
    </dgm:pt>
  </dgm:ptLst>
  <dgm:cxnLst>
    <dgm:cxn modelId="{82326C16-FEB1-4062-B1DA-B1F0BF5FF464}" type="presOf" srcId="{36AE7657-49C9-4807-B27D-DEC713BE5A1F}" destId="{696DC3C6-B786-452B-9913-1F65263DAC58}" srcOrd="0" destOrd="0" presId="urn:microsoft.com/office/officeart/2018/2/layout/IconVerticalSolidList"/>
    <dgm:cxn modelId="{6F8F4026-BFD7-4ED1-AD04-BD5982D92F21}" srcId="{A57133BB-29CF-4902-A766-CAA25B259818}" destId="{18427DDF-159C-42DC-8E87-ADC6349580DE}" srcOrd="3" destOrd="0" parTransId="{60EC471B-D579-4DFE-80EC-8CFF7A5C7B95}" sibTransId="{623ACAB4-FC7A-4BED-AE3B-AF85D10D309C}"/>
    <dgm:cxn modelId="{F5990827-DBCB-44B2-A90E-572693E7D9B9}" type="presOf" srcId="{18427DDF-159C-42DC-8E87-ADC6349580DE}" destId="{0C438DB6-C7E4-479A-9D3F-3BE19B22181E}" srcOrd="0" destOrd="0" presId="urn:microsoft.com/office/officeart/2018/2/layout/IconVerticalSolidList"/>
    <dgm:cxn modelId="{90C17D2F-8EA6-4168-A260-58FE499E4475}" srcId="{A57133BB-29CF-4902-A766-CAA25B259818}" destId="{5F4082A7-3523-4AE3-8BBB-D8D37B4E211B}" srcOrd="1" destOrd="0" parTransId="{08861980-00EB-4978-BBD5-28F8625C8B09}" sibTransId="{5DCFD2F4-B2E7-4EE9-8727-C9D562CAFA4E}"/>
    <dgm:cxn modelId="{CD12CD38-5737-4EFB-B192-2AACC42DC8D6}" type="presOf" srcId="{A57133BB-29CF-4902-A766-CAA25B259818}" destId="{3AA45840-B738-4718-85FD-4D5F02A24C44}" srcOrd="0" destOrd="0" presId="urn:microsoft.com/office/officeart/2018/2/layout/IconVerticalSolidList"/>
    <dgm:cxn modelId="{48B1255B-1D3A-4432-BB39-3CB5D690C9BF}" type="presOf" srcId="{68D67AF9-F6F2-48AA-A643-4DE7CB7F8C22}" destId="{91D9764E-1C58-48D1-A6A6-6BA1CC367A91}" srcOrd="0" destOrd="0" presId="urn:microsoft.com/office/officeart/2018/2/layout/IconVerticalSolidList"/>
    <dgm:cxn modelId="{27CBD25D-2847-4B06-9D4D-00463C1602A7}" type="presOf" srcId="{5F4082A7-3523-4AE3-8BBB-D8D37B4E211B}" destId="{2EBC3BD4-E147-4137-AADC-B9244A4DB547}" srcOrd="0" destOrd="0" presId="urn:microsoft.com/office/officeart/2018/2/layout/IconVerticalSolidList"/>
    <dgm:cxn modelId="{654C8642-657C-4E0C-AFE0-695A6B021C89}" type="presOf" srcId="{04D35E7F-F575-4314-95E5-C2AE6F473E24}" destId="{96640B4D-DF31-4876-8CE9-A23422F4E133}" srcOrd="0" destOrd="0" presId="urn:microsoft.com/office/officeart/2018/2/layout/IconVerticalSolidList"/>
    <dgm:cxn modelId="{85981070-69BD-4529-85FB-BA9F201BBF52}" srcId="{A57133BB-29CF-4902-A766-CAA25B259818}" destId="{36AE7657-49C9-4807-B27D-DEC713BE5A1F}" srcOrd="2" destOrd="0" parTransId="{D65FEE45-B0BC-4E3B-94C7-372992B9003C}" sibTransId="{E0A03A72-7705-4A5E-B343-38A4F506CEB2}"/>
    <dgm:cxn modelId="{8D2B4452-6CFE-491E-8681-A02C29EF962C}" srcId="{A57133BB-29CF-4902-A766-CAA25B259818}" destId="{D6373694-2303-4B65-9D8F-8E7C0F2B9018}" srcOrd="0" destOrd="0" parTransId="{09BC7B2D-7371-4DE9-B4F7-C9FAF8134CFE}" sibTransId="{311B7334-9F30-40CE-B5E4-A6144E4C4DCB}"/>
    <dgm:cxn modelId="{E84CBC5A-18CB-4BE2-9B1C-D2A460F1D72A}" srcId="{A57133BB-29CF-4902-A766-CAA25B259818}" destId="{04D35E7F-F575-4314-95E5-C2AE6F473E24}" srcOrd="4" destOrd="0" parTransId="{77386446-E8CF-4BFC-8E5C-FE85EBB23A61}" sibTransId="{ED116BFF-FE06-4C64-8A1A-60A765B3A4AC}"/>
    <dgm:cxn modelId="{FFA2DDD7-7728-4EB6-A680-7DB15FE89BF2}" srcId="{A57133BB-29CF-4902-A766-CAA25B259818}" destId="{68D67AF9-F6F2-48AA-A643-4DE7CB7F8C22}" srcOrd="5" destOrd="0" parTransId="{9A756A1B-7F0D-46E3-813D-EF23ED740028}" sibTransId="{A18C4E60-EC39-4BEB-A348-A9D5960ED749}"/>
    <dgm:cxn modelId="{DB5B4DFC-9ACC-428D-9279-C96C36BC6DFA}" type="presOf" srcId="{D6373694-2303-4B65-9D8F-8E7C0F2B9018}" destId="{45D4801E-4D74-42BA-9F9E-BDDD7B6DF797}" srcOrd="0" destOrd="0" presId="urn:microsoft.com/office/officeart/2018/2/layout/IconVerticalSolidList"/>
    <dgm:cxn modelId="{F1FA4BA1-6620-46C6-902F-39D5DB561B99}" type="presParOf" srcId="{3AA45840-B738-4718-85FD-4D5F02A24C44}" destId="{9C361248-CEDA-41BE-ADD0-87B9727D3E41}" srcOrd="0" destOrd="0" presId="urn:microsoft.com/office/officeart/2018/2/layout/IconVerticalSolidList"/>
    <dgm:cxn modelId="{5D00CAC5-4E22-4630-9C6D-8A2C43DA3488}" type="presParOf" srcId="{9C361248-CEDA-41BE-ADD0-87B9727D3E41}" destId="{DC2ECC9F-9FB1-40BE-A153-53FFE748CA75}" srcOrd="0" destOrd="0" presId="urn:microsoft.com/office/officeart/2018/2/layout/IconVerticalSolidList"/>
    <dgm:cxn modelId="{AC86ABDE-F827-42DD-A0F0-C98CEA2052E8}" type="presParOf" srcId="{9C361248-CEDA-41BE-ADD0-87B9727D3E41}" destId="{D87F977F-EA16-47E4-B95F-2BAA3EEB6511}" srcOrd="1" destOrd="0" presId="urn:microsoft.com/office/officeart/2018/2/layout/IconVerticalSolidList"/>
    <dgm:cxn modelId="{E36E7128-491E-4381-A07D-21AF37243694}" type="presParOf" srcId="{9C361248-CEDA-41BE-ADD0-87B9727D3E41}" destId="{2AB95541-A997-4EA5-9707-633C8340AEDB}" srcOrd="2" destOrd="0" presId="urn:microsoft.com/office/officeart/2018/2/layout/IconVerticalSolidList"/>
    <dgm:cxn modelId="{F7859236-7234-4F68-930F-8977F21CB3A5}" type="presParOf" srcId="{9C361248-CEDA-41BE-ADD0-87B9727D3E41}" destId="{45D4801E-4D74-42BA-9F9E-BDDD7B6DF797}" srcOrd="3" destOrd="0" presId="urn:microsoft.com/office/officeart/2018/2/layout/IconVerticalSolidList"/>
    <dgm:cxn modelId="{AB3912E0-7A4A-434E-B65B-96F8F6408CA1}" type="presParOf" srcId="{3AA45840-B738-4718-85FD-4D5F02A24C44}" destId="{59C027A1-5E5C-4680-BC51-765149F32A9A}" srcOrd="1" destOrd="0" presId="urn:microsoft.com/office/officeart/2018/2/layout/IconVerticalSolidList"/>
    <dgm:cxn modelId="{524E6DF0-26F0-450B-BF1C-D022A846CF99}" type="presParOf" srcId="{3AA45840-B738-4718-85FD-4D5F02A24C44}" destId="{B60EBAD9-C621-468E-A0BB-C05F4DA99776}" srcOrd="2" destOrd="0" presId="urn:microsoft.com/office/officeart/2018/2/layout/IconVerticalSolidList"/>
    <dgm:cxn modelId="{59559F7F-8229-488B-8EBC-470BC3849D44}" type="presParOf" srcId="{B60EBAD9-C621-468E-A0BB-C05F4DA99776}" destId="{5DDC621C-F52B-40F0-A2D4-B6CF122667B6}" srcOrd="0" destOrd="0" presId="urn:microsoft.com/office/officeart/2018/2/layout/IconVerticalSolidList"/>
    <dgm:cxn modelId="{5D77C70F-3175-422F-8417-64A33FDB6BFA}" type="presParOf" srcId="{B60EBAD9-C621-468E-A0BB-C05F4DA99776}" destId="{33316B90-2095-45D5-AE65-74F162DAE99E}" srcOrd="1" destOrd="0" presId="urn:microsoft.com/office/officeart/2018/2/layout/IconVerticalSolidList"/>
    <dgm:cxn modelId="{483EDA88-8AF3-4853-8B4D-608006939624}" type="presParOf" srcId="{B60EBAD9-C621-468E-A0BB-C05F4DA99776}" destId="{8BC3A1D5-9017-485F-9BF4-CE2BD918052A}" srcOrd="2" destOrd="0" presId="urn:microsoft.com/office/officeart/2018/2/layout/IconVerticalSolidList"/>
    <dgm:cxn modelId="{CCA8375F-7B2D-45D0-8EC0-2ECC0E7426B7}" type="presParOf" srcId="{B60EBAD9-C621-468E-A0BB-C05F4DA99776}" destId="{2EBC3BD4-E147-4137-AADC-B9244A4DB547}" srcOrd="3" destOrd="0" presId="urn:microsoft.com/office/officeart/2018/2/layout/IconVerticalSolidList"/>
    <dgm:cxn modelId="{E912B008-5811-4738-A18E-372A4371F483}" type="presParOf" srcId="{3AA45840-B738-4718-85FD-4D5F02A24C44}" destId="{D4AB7566-EB6C-473F-AD14-F47D22EBC692}" srcOrd="3" destOrd="0" presId="urn:microsoft.com/office/officeart/2018/2/layout/IconVerticalSolidList"/>
    <dgm:cxn modelId="{29425215-25F3-46CD-9F03-756CFC2779D9}" type="presParOf" srcId="{3AA45840-B738-4718-85FD-4D5F02A24C44}" destId="{DBEAFEA9-5FB7-4DA6-B77C-FC1E95CC8DC6}" srcOrd="4" destOrd="0" presId="urn:microsoft.com/office/officeart/2018/2/layout/IconVerticalSolidList"/>
    <dgm:cxn modelId="{9D61180C-0297-4321-A66A-884860F52987}" type="presParOf" srcId="{DBEAFEA9-5FB7-4DA6-B77C-FC1E95CC8DC6}" destId="{C3D2D1DF-D400-47DF-9572-59525C2361F8}" srcOrd="0" destOrd="0" presId="urn:microsoft.com/office/officeart/2018/2/layout/IconVerticalSolidList"/>
    <dgm:cxn modelId="{36B606A1-4BCB-4DAC-AA1A-F88A927F7FB6}" type="presParOf" srcId="{DBEAFEA9-5FB7-4DA6-B77C-FC1E95CC8DC6}" destId="{DFA6D707-BDB9-4103-B963-C1FC489CEB13}" srcOrd="1" destOrd="0" presId="urn:microsoft.com/office/officeart/2018/2/layout/IconVerticalSolidList"/>
    <dgm:cxn modelId="{96FD60D0-5EB2-4740-A7E0-D423CEBD0D03}" type="presParOf" srcId="{DBEAFEA9-5FB7-4DA6-B77C-FC1E95CC8DC6}" destId="{9BF777BE-C9B8-41EA-AAC8-9B2D06FB354F}" srcOrd="2" destOrd="0" presId="urn:microsoft.com/office/officeart/2018/2/layout/IconVerticalSolidList"/>
    <dgm:cxn modelId="{8A708E6D-5166-415C-97D9-227B5C08DF89}" type="presParOf" srcId="{DBEAFEA9-5FB7-4DA6-B77C-FC1E95CC8DC6}" destId="{696DC3C6-B786-452B-9913-1F65263DAC58}" srcOrd="3" destOrd="0" presId="urn:microsoft.com/office/officeart/2018/2/layout/IconVerticalSolidList"/>
    <dgm:cxn modelId="{D5B70B40-91C7-4A95-9E5A-8AB63EA23E34}" type="presParOf" srcId="{3AA45840-B738-4718-85FD-4D5F02A24C44}" destId="{053E8D69-31E0-441E-BFF9-CAF91CBF27B3}" srcOrd="5" destOrd="0" presId="urn:microsoft.com/office/officeart/2018/2/layout/IconVerticalSolidList"/>
    <dgm:cxn modelId="{F180B9BE-F3A1-4800-8A68-EF454E659D39}" type="presParOf" srcId="{3AA45840-B738-4718-85FD-4D5F02A24C44}" destId="{9BFDAC23-0B4A-42CA-9787-1B38F6F377D0}" srcOrd="6" destOrd="0" presId="urn:microsoft.com/office/officeart/2018/2/layout/IconVerticalSolidList"/>
    <dgm:cxn modelId="{B2469099-4BE9-4D0D-96BD-91174162E463}" type="presParOf" srcId="{9BFDAC23-0B4A-42CA-9787-1B38F6F377D0}" destId="{454AF7CE-0F89-46C6-879E-F03E6BAD11AD}" srcOrd="0" destOrd="0" presId="urn:microsoft.com/office/officeart/2018/2/layout/IconVerticalSolidList"/>
    <dgm:cxn modelId="{707ABD4F-CA02-4A07-826F-C9DDD0522DDE}" type="presParOf" srcId="{9BFDAC23-0B4A-42CA-9787-1B38F6F377D0}" destId="{43CA7317-7286-41CB-B1F7-754F9A4BAC71}" srcOrd="1" destOrd="0" presId="urn:microsoft.com/office/officeart/2018/2/layout/IconVerticalSolidList"/>
    <dgm:cxn modelId="{AC2F67D4-20AF-4BF0-825B-4A3D122DC262}" type="presParOf" srcId="{9BFDAC23-0B4A-42CA-9787-1B38F6F377D0}" destId="{1C2464BC-B128-4163-8226-3315D2A78142}" srcOrd="2" destOrd="0" presId="urn:microsoft.com/office/officeart/2018/2/layout/IconVerticalSolidList"/>
    <dgm:cxn modelId="{9F5DFC92-FFA8-4DEF-A452-80EAB052648A}" type="presParOf" srcId="{9BFDAC23-0B4A-42CA-9787-1B38F6F377D0}" destId="{0C438DB6-C7E4-479A-9D3F-3BE19B22181E}" srcOrd="3" destOrd="0" presId="urn:microsoft.com/office/officeart/2018/2/layout/IconVerticalSolidList"/>
    <dgm:cxn modelId="{CBAAE31F-8CAB-4BF7-9E27-4FF3A75A8CFD}" type="presParOf" srcId="{3AA45840-B738-4718-85FD-4D5F02A24C44}" destId="{346147B0-D489-4354-B8E7-065E614D54B1}" srcOrd="7" destOrd="0" presId="urn:microsoft.com/office/officeart/2018/2/layout/IconVerticalSolidList"/>
    <dgm:cxn modelId="{3863B3E6-A35D-4764-937D-95EEEBAA1CBA}" type="presParOf" srcId="{3AA45840-B738-4718-85FD-4D5F02A24C44}" destId="{C4466F82-1596-47DE-BD9E-5F2E66A2B76A}" srcOrd="8" destOrd="0" presId="urn:microsoft.com/office/officeart/2018/2/layout/IconVerticalSolidList"/>
    <dgm:cxn modelId="{6472B19F-9368-42B4-ACC4-DCF68580D7C4}" type="presParOf" srcId="{C4466F82-1596-47DE-BD9E-5F2E66A2B76A}" destId="{7A6A0299-93D2-4B47-ADDF-57A835E39492}" srcOrd="0" destOrd="0" presId="urn:microsoft.com/office/officeart/2018/2/layout/IconVerticalSolidList"/>
    <dgm:cxn modelId="{E15845ED-C19F-4642-991C-7C20B92A61A6}" type="presParOf" srcId="{C4466F82-1596-47DE-BD9E-5F2E66A2B76A}" destId="{F0B62FAD-8C0B-4872-A57B-9D5524BA6A44}" srcOrd="1" destOrd="0" presId="urn:microsoft.com/office/officeart/2018/2/layout/IconVerticalSolidList"/>
    <dgm:cxn modelId="{D5A7E19D-DED0-4C11-BDE7-A46161B77104}" type="presParOf" srcId="{C4466F82-1596-47DE-BD9E-5F2E66A2B76A}" destId="{09D566EC-45FD-4F7D-A249-E3F3A366B437}" srcOrd="2" destOrd="0" presId="urn:microsoft.com/office/officeart/2018/2/layout/IconVerticalSolidList"/>
    <dgm:cxn modelId="{1DBAF991-7812-4535-89B2-604B80BCD29B}" type="presParOf" srcId="{C4466F82-1596-47DE-BD9E-5F2E66A2B76A}" destId="{96640B4D-DF31-4876-8CE9-A23422F4E133}" srcOrd="3" destOrd="0" presId="urn:microsoft.com/office/officeart/2018/2/layout/IconVerticalSolidList"/>
    <dgm:cxn modelId="{D7E02FAC-2C69-42B4-AF65-F58DD01DF39A}" type="presParOf" srcId="{3AA45840-B738-4718-85FD-4D5F02A24C44}" destId="{FF3A4F8F-F6F4-453C-8F97-A5B0BE53ECD0}" srcOrd="9" destOrd="0" presId="urn:microsoft.com/office/officeart/2018/2/layout/IconVerticalSolidList"/>
    <dgm:cxn modelId="{D9A17FF0-2403-47A5-B23C-9C317D1C5973}" type="presParOf" srcId="{3AA45840-B738-4718-85FD-4D5F02A24C44}" destId="{43EDB4D3-71F2-487F-8A48-54D22FA9CDC7}" srcOrd="10" destOrd="0" presId="urn:microsoft.com/office/officeart/2018/2/layout/IconVerticalSolidList"/>
    <dgm:cxn modelId="{85C72640-0D9F-416E-A191-EE2663334A82}" type="presParOf" srcId="{43EDB4D3-71F2-487F-8A48-54D22FA9CDC7}" destId="{B6922652-6DA7-4C63-86D3-4999DF6EF7A8}" srcOrd="0" destOrd="0" presId="urn:microsoft.com/office/officeart/2018/2/layout/IconVerticalSolidList"/>
    <dgm:cxn modelId="{9BD14D35-E8D7-4EEC-97AF-46211135C55C}" type="presParOf" srcId="{43EDB4D3-71F2-487F-8A48-54D22FA9CDC7}" destId="{73A8517E-F1D7-4360-87EC-3E4C35613BD7}" srcOrd="1" destOrd="0" presId="urn:microsoft.com/office/officeart/2018/2/layout/IconVerticalSolidList"/>
    <dgm:cxn modelId="{52C60021-0478-4555-9361-CBF4806436F9}" type="presParOf" srcId="{43EDB4D3-71F2-487F-8A48-54D22FA9CDC7}" destId="{67234731-B2BE-4EFB-975D-7F1794C99A52}" srcOrd="2" destOrd="0" presId="urn:microsoft.com/office/officeart/2018/2/layout/IconVerticalSolidList"/>
    <dgm:cxn modelId="{A5CC7E1B-83A5-48E6-8846-F72DF843E706}" type="presParOf" srcId="{43EDB4D3-71F2-487F-8A48-54D22FA9CDC7}" destId="{91D9764E-1C58-48D1-A6A6-6BA1CC367A91}" srcOrd="3" destOrd="0" presId="urn:microsoft.com/office/officeart/2018/2/layout/IconVerticalSolidLis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DC2ECC9F-9FB1-40BE-A153-53FFE748CA75}">
      <dsp:nvSpPr>
        <dsp:cNvPr id="0" name=""/>
        <dsp:cNvSpPr/>
      </dsp:nvSpPr>
      <dsp:spPr>
        <a:xfrm>
          <a:off x="0" y="0"/>
          <a:ext cx="6574112" cy="767925"/>
        </a:xfrm>
        <a:prstGeom prst="roundRect">
          <a:avLst>
            <a:gd name="adj" fmla="val 10000"/>
          </a:avLst>
        </a:prstGeom>
        <a:solidFill>
          <a:schemeClr val="accent2">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D87F977F-EA16-47E4-B95F-2BAA3EEB6511}">
      <dsp:nvSpPr>
        <dsp:cNvPr id="0" name=""/>
        <dsp:cNvSpPr/>
      </dsp:nvSpPr>
      <dsp:spPr>
        <a:xfrm>
          <a:off x="232297" y="174585"/>
          <a:ext cx="422359" cy="422359"/>
        </a:xfrm>
        <a:prstGeom prst="rect">
          <a:avLst/>
        </a:prstGeom>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w="15875" cap="flat" cmpd="sng" algn="ctr">
          <a:noFill/>
          <a:prstDash val="solid"/>
        </a:ln>
        <a:effectLst/>
      </dsp:spPr>
      <dsp:style>
        <a:lnRef idx="2">
          <a:scrgbClr r="0" g="0" b="0"/>
        </a:lnRef>
        <a:fillRef idx="1">
          <a:scrgbClr r="0" g="0" b="0"/>
        </a:fillRef>
        <a:effectRef idx="0">
          <a:scrgbClr r="0" g="0" b="0"/>
        </a:effectRef>
        <a:fontRef idx="minor">
          <a:schemeClr val="lt1"/>
        </a:fontRef>
      </dsp:style>
    </dsp:sp>
    <dsp:sp modelId="{45D4801E-4D74-42BA-9F9E-BDDD7B6DF797}">
      <dsp:nvSpPr>
        <dsp:cNvPr id="0" name=""/>
        <dsp:cNvSpPr/>
      </dsp:nvSpPr>
      <dsp:spPr>
        <a:xfrm>
          <a:off x="886954" y="1802"/>
          <a:ext cx="5687157" cy="767925"/>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81272" tIns="81272" rIns="81272" bIns="81272" numCol="1" spcCol="1270" anchor="ctr" anchorCtr="0">
          <a:noAutofit/>
        </a:bodyPr>
        <a:lstStyle/>
        <a:p>
          <a:pPr marL="0" lvl="0" indent="0" algn="l" defTabSz="844550">
            <a:lnSpc>
              <a:spcPct val="100000"/>
            </a:lnSpc>
            <a:spcBef>
              <a:spcPct val="0"/>
            </a:spcBef>
            <a:spcAft>
              <a:spcPct val="35000"/>
            </a:spcAft>
            <a:buNone/>
          </a:pPr>
          <a:r>
            <a:rPr lang="en-US" sz="1900" b="0" i="0" kern="1200" baseline="0"/>
            <a:t>Political - </a:t>
          </a:r>
          <a:r>
            <a:rPr lang="en-GB" sz="1900" b="0" i="0" kern="1200" baseline="0"/>
            <a:t>Trade regulations affecting imported flowers from where they take </a:t>
          </a:r>
          <a:endParaRPr lang="en-US" sz="1900" kern="1200"/>
        </a:p>
      </dsp:txBody>
      <dsp:txXfrm>
        <a:off x="886954" y="1802"/>
        <a:ext cx="5687157" cy="767925"/>
      </dsp:txXfrm>
    </dsp:sp>
    <dsp:sp modelId="{5DDC621C-F52B-40F0-A2D4-B6CF122667B6}">
      <dsp:nvSpPr>
        <dsp:cNvPr id="0" name=""/>
        <dsp:cNvSpPr/>
      </dsp:nvSpPr>
      <dsp:spPr>
        <a:xfrm>
          <a:off x="0" y="961709"/>
          <a:ext cx="6574112" cy="767925"/>
        </a:xfrm>
        <a:prstGeom prst="roundRect">
          <a:avLst>
            <a:gd name="adj" fmla="val 10000"/>
          </a:avLst>
        </a:prstGeom>
        <a:solidFill>
          <a:schemeClr val="accent2">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33316B90-2095-45D5-AE65-74F162DAE99E}">
      <dsp:nvSpPr>
        <dsp:cNvPr id="0" name=""/>
        <dsp:cNvSpPr/>
      </dsp:nvSpPr>
      <dsp:spPr>
        <a:xfrm>
          <a:off x="232297" y="1134492"/>
          <a:ext cx="422359" cy="422359"/>
        </a:xfrm>
        <a:prstGeom prst="rect">
          <a:avLst/>
        </a:prstGeom>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w="15875" cap="flat" cmpd="sng" algn="ctr">
          <a:noFill/>
          <a:prstDash val="solid"/>
        </a:ln>
        <a:effectLst/>
      </dsp:spPr>
      <dsp:style>
        <a:lnRef idx="2">
          <a:scrgbClr r="0" g="0" b="0"/>
        </a:lnRef>
        <a:fillRef idx="1">
          <a:scrgbClr r="0" g="0" b="0"/>
        </a:fillRef>
        <a:effectRef idx="0">
          <a:scrgbClr r="0" g="0" b="0"/>
        </a:effectRef>
        <a:fontRef idx="minor">
          <a:schemeClr val="lt1"/>
        </a:fontRef>
      </dsp:style>
    </dsp:sp>
    <dsp:sp modelId="{2EBC3BD4-E147-4137-AADC-B9244A4DB547}">
      <dsp:nvSpPr>
        <dsp:cNvPr id="0" name=""/>
        <dsp:cNvSpPr/>
      </dsp:nvSpPr>
      <dsp:spPr>
        <a:xfrm>
          <a:off x="886954" y="961709"/>
          <a:ext cx="5687157" cy="767925"/>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81272" tIns="81272" rIns="81272" bIns="81272" numCol="1" spcCol="1270" anchor="ctr" anchorCtr="0">
          <a:noAutofit/>
        </a:bodyPr>
        <a:lstStyle/>
        <a:p>
          <a:pPr marL="0" lvl="0" indent="0" algn="l" defTabSz="844550">
            <a:lnSpc>
              <a:spcPct val="100000"/>
            </a:lnSpc>
            <a:spcBef>
              <a:spcPct val="0"/>
            </a:spcBef>
            <a:spcAft>
              <a:spcPct val="35000"/>
            </a:spcAft>
            <a:buNone/>
          </a:pPr>
          <a:r>
            <a:rPr lang="en-US" sz="1900" b="0" i="0" kern="1200" baseline="0" dirty="0"/>
            <a:t>Economic - Inflation increasing prices flowers</a:t>
          </a:r>
          <a:endParaRPr lang="en-US" sz="1900" kern="1200" dirty="0"/>
        </a:p>
      </dsp:txBody>
      <dsp:txXfrm>
        <a:off x="886954" y="961709"/>
        <a:ext cx="5687157" cy="767925"/>
      </dsp:txXfrm>
    </dsp:sp>
    <dsp:sp modelId="{C3D2D1DF-D400-47DF-9572-59525C2361F8}">
      <dsp:nvSpPr>
        <dsp:cNvPr id="0" name=""/>
        <dsp:cNvSpPr/>
      </dsp:nvSpPr>
      <dsp:spPr>
        <a:xfrm>
          <a:off x="0" y="1921616"/>
          <a:ext cx="6574112" cy="767925"/>
        </a:xfrm>
        <a:prstGeom prst="roundRect">
          <a:avLst>
            <a:gd name="adj" fmla="val 10000"/>
          </a:avLst>
        </a:prstGeom>
        <a:solidFill>
          <a:schemeClr val="accent2">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DFA6D707-BDB9-4103-B963-C1FC489CEB13}">
      <dsp:nvSpPr>
        <dsp:cNvPr id="0" name=""/>
        <dsp:cNvSpPr/>
      </dsp:nvSpPr>
      <dsp:spPr>
        <a:xfrm>
          <a:off x="232297" y="2094399"/>
          <a:ext cx="422359" cy="422359"/>
        </a:xfrm>
        <a:prstGeom prst="rect">
          <a:avLst/>
        </a:prstGeom>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w="15875" cap="flat" cmpd="sng" algn="ctr">
          <a:noFill/>
          <a:prstDash val="solid"/>
        </a:ln>
        <a:effectLst/>
      </dsp:spPr>
      <dsp:style>
        <a:lnRef idx="2">
          <a:scrgbClr r="0" g="0" b="0"/>
        </a:lnRef>
        <a:fillRef idx="1">
          <a:scrgbClr r="0" g="0" b="0"/>
        </a:fillRef>
        <a:effectRef idx="0">
          <a:scrgbClr r="0" g="0" b="0"/>
        </a:effectRef>
        <a:fontRef idx="minor">
          <a:schemeClr val="lt1"/>
        </a:fontRef>
      </dsp:style>
    </dsp:sp>
    <dsp:sp modelId="{696DC3C6-B786-452B-9913-1F65263DAC58}">
      <dsp:nvSpPr>
        <dsp:cNvPr id="0" name=""/>
        <dsp:cNvSpPr/>
      </dsp:nvSpPr>
      <dsp:spPr>
        <a:xfrm>
          <a:off x="886954" y="1921616"/>
          <a:ext cx="5687157" cy="767925"/>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81272" tIns="81272" rIns="81272" bIns="81272" numCol="1" spcCol="1270" anchor="ctr" anchorCtr="0">
          <a:noAutofit/>
        </a:bodyPr>
        <a:lstStyle/>
        <a:p>
          <a:pPr marL="0" lvl="0" indent="0" algn="l" defTabSz="844550">
            <a:lnSpc>
              <a:spcPct val="100000"/>
            </a:lnSpc>
            <a:spcBef>
              <a:spcPct val="0"/>
            </a:spcBef>
            <a:spcAft>
              <a:spcPct val="35000"/>
            </a:spcAft>
            <a:buNone/>
          </a:pPr>
          <a:r>
            <a:rPr lang="en-US" sz="1900" b="0" i="0" kern="1200" baseline="0"/>
            <a:t>Social – Customers prefer online shopping and deliver at home </a:t>
          </a:r>
          <a:endParaRPr lang="en-US" sz="1900" kern="1200"/>
        </a:p>
      </dsp:txBody>
      <dsp:txXfrm>
        <a:off x="886954" y="1921616"/>
        <a:ext cx="5687157" cy="767925"/>
      </dsp:txXfrm>
    </dsp:sp>
    <dsp:sp modelId="{454AF7CE-0F89-46C6-879E-F03E6BAD11AD}">
      <dsp:nvSpPr>
        <dsp:cNvPr id="0" name=""/>
        <dsp:cNvSpPr/>
      </dsp:nvSpPr>
      <dsp:spPr>
        <a:xfrm>
          <a:off x="0" y="2881523"/>
          <a:ext cx="6574112" cy="767925"/>
        </a:xfrm>
        <a:prstGeom prst="roundRect">
          <a:avLst>
            <a:gd name="adj" fmla="val 10000"/>
          </a:avLst>
        </a:prstGeom>
        <a:solidFill>
          <a:schemeClr val="accent2">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43CA7317-7286-41CB-B1F7-754F9A4BAC71}">
      <dsp:nvSpPr>
        <dsp:cNvPr id="0" name=""/>
        <dsp:cNvSpPr/>
      </dsp:nvSpPr>
      <dsp:spPr>
        <a:xfrm>
          <a:off x="232297" y="3054307"/>
          <a:ext cx="422359" cy="422359"/>
        </a:xfrm>
        <a:prstGeom prst="rect">
          <a:avLst/>
        </a:prstGeom>
        <a:blipFill>
          <a:blip xmlns:r="http://schemas.openxmlformats.org/officeDocument/2006/relationships" r:embed="rId7">
            <a:extLst>
              <a:ext uri="{28A0092B-C50C-407E-A947-70E740481C1C}">
                <a14:useLocalDpi xmlns:a14="http://schemas.microsoft.com/office/drawing/2010/main" val="0"/>
              </a:ext>
              <a:ext uri="{96DAC541-7B7A-43D3-8B79-37D633B846F1}">
                <asvg:svgBlip xmlns:asvg="http://schemas.microsoft.com/office/drawing/2016/SVG/main" r:embed="rId8"/>
              </a:ext>
            </a:extLst>
          </a:blip>
          <a:stretch>
            <a:fillRect/>
          </a:stretch>
        </a:blipFill>
        <a:ln w="15875" cap="flat" cmpd="sng" algn="ctr">
          <a:noFill/>
          <a:prstDash val="solid"/>
        </a:ln>
        <a:effectLst/>
      </dsp:spPr>
      <dsp:style>
        <a:lnRef idx="2">
          <a:scrgbClr r="0" g="0" b="0"/>
        </a:lnRef>
        <a:fillRef idx="1">
          <a:scrgbClr r="0" g="0" b="0"/>
        </a:fillRef>
        <a:effectRef idx="0">
          <a:scrgbClr r="0" g="0" b="0"/>
        </a:effectRef>
        <a:fontRef idx="minor">
          <a:schemeClr val="lt1"/>
        </a:fontRef>
      </dsp:style>
    </dsp:sp>
    <dsp:sp modelId="{0C438DB6-C7E4-479A-9D3F-3BE19B22181E}">
      <dsp:nvSpPr>
        <dsp:cNvPr id="0" name=""/>
        <dsp:cNvSpPr/>
      </dsp:nvSpPr>
      <dsp:spPr>
        <a:xfrm>
          <a:off x="886954" y="2881523"/>
          <a:ext cx="5687157" cy="767925"/>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81272" tIns="81272" rIns="81272" bIns="81272" numCol="1" spcCol="1270" anchor="ctr" anchorCtr="0">
          <a:noAutofit/>
        </a:bodyPr>
        <a:lstStyle/>
        <a:p>
          <a:pPr marL="0" lvl="0" indent="0" algn="l" defTabSz="844550">
            <a:lnSpc>
              <a:spcPct val="100000"/>
            </a:lnSpc>
            <a:spcBef>
              <a:spcPct val="0"/>
            </a:spcBef>
            <a:spcAft>
              <a:spcPct val="35000"/>
            </a:spcAft>
            <a:buNone/>
          </a:pPr>
          <a:r>
            <a:rPr lang="en-US" sz="1900" b="0" i="0" kern="1200" baseline="0"/>
            <a:t>Technological – Limited digital marketing</a:t>
          </a:r>
          <a:endParaRPr lang="en-US" sz="1900" kern="1200"/>
        </a:p>
      </dsp:txBody>
      <dsp:txXfrm>
        <a:off x="886954" y="2881523"/>
        <a:ext cx="5687157" cy="767925"/>
      </dsp:txXfrm>
    </dsp:sp>
    <dsp:sp modelId="{7A6A0299-93D2-4B47-ADDF-57A835E39492}">
      <dsp:nvSpPr>
        <dsp:cNvPr id="0" name=""/>
        <dsp:cNvSpPr/>
      </dsp:nvSpPr>
      <dsp:spPr>
        <a:xfrm>
          <a:off x="0" y="3841430"/>
          <a:ext cx="6574112" cy="767925"/>
        </a:xfrm>
        <a:prstGeom prst="roundRect">
          <a:avLst>
            <a:gd name="adj" fmla="val 10000"/>
          </a:avLst>
        </a:prstGeom>
        <a:solidFill>
          <a:schemeClr val="accent2">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F0B62FAD-8C0B-4872-A57B-9D5524BA6A44}">
      <dsp:nvSpPr>
        <dsp:cNvPr id="0" name=""/>
        <dsp:cNvSpPr/>
      </dsp:nvSpPr>
      <dsp:spPr>
        <a:xfrm>
          <a:off x="232297" y="4014214"/>
          <a:ext cx="422359" cy="422359"/>
        </a:xfrm>
        <a:prstGeom prst="rect">
          <a:avLst/>
        </a:prstGeom>
        <a:blipFill>
          <a:blip xmlns:r="http://schemas.openxmlformats.org/officeDocument/2006/relationships" r:embed="rId9">
            <a:extLst>
              <a:ext uri="{28A0092B-C50C-407E-A947-70E740481C1C}">
                <a14:useLocalDpi xmlns:a14="http://schemas.microsoft.com/office/drawing/2010/main" val="0"/>
              </a:ext>
              <a:ext uri="{96DAC541-7B7A-43D3-8B79-37D633B846F1}">
                <asvg:svgBlip xmlns:asvg="http://schemas.microsoft.com/office/drawing/2016/SVG/main" r:embed="rId10"/>
              </a:ext>
            </a:extLst>
          </a:blip>
          <a:stretch>
            <a:fillRect/>
          </a:stretch>
        </a:blipFill>
        <a:ln w="15875" cap="flat" cmpd="sng" algn="ctr">
          <a:noFill/>
          <a:prstDash val="solid"/>
        </a:ln>
        <a:effectLst/>
      </dsp:spPr>
      <dsp:style>
        <a:lnRef idx="2">
          <a:scrgbClr r="0" g="0" b="0"/>
        </a:lnRef>
        <a:fillRef idx="1">
          <a:scrgbClr r="0" g="0" b="0"/>
        </a:fillRef>
        <a:effectRef idx="0">
          <a:scrgbClr r="0" g="0" b="0"/>
        </a:effectRef>
        <a:fontRef idx="minor">
          <a:schemeClr val="lt1"/>
        </a:fontRef>
      </dsp:style>
    </dsp:sp>
    <dsp:sp modelId="{96640B4D-DF31-4876-8CE9-A23422F4E133}">
      <dsp:nvSpPr>
        <dsp:cNvPr id="0" name=""/>
        <dsp:cNvSpPr/>
      </dsp:nvSpPr>
      <dsp:spPr>
        <a:xfrm>
          <a:off x="886954" y="3841430"/>
          <a:ext cx="5687157" cy="767925"/>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81272" tIns="81272" rIns="81272" bIns="81272" numCol="1" spcCol="1270" anchor="ctr" anchorCtr="0">
          <a:noAutofit/>
        </a:bodyPr>
        <a:lstStyle/>
        <a:p>
          <a:pPr marL="0" lvl="0" indent="0" algn="l" defTabSz="844550">
            <a:lnSpc>
              <a:spcPct val="100000"/>
            </a:lnSpc>
            <a:spcBef>
              <a:spcPct val="0"/>
            </a:spcBef>
            <a:spcAft>
              <a:spcPct val="35000"/>
            </a:spcAft>
            <a:buNone/>
          </a:pPr>
          <a:r>
            <a:rPr lang="en-US" sz="1900" b="0" i="0" kern="1200" baseline="0"/>
            <a:t>Environmental - </a:t>
          </a:r>
          <a:r>
            <a:rPr lang="en-GB" sz="1900" kern="1200"/>
            <a:t>Eco-friendly materials increase costs</a:t>
          </a:r>
          <a:endParaRPr lang="en-US" sz="1900" kern="1200"/>
        </a:p>
      </dsp:txBody>
      <dsp:txXfrm>
        <a:off x="886954" y="3841430"/>
        <a:ext cx="5687157" cy="767925"/>
      </dsp:txXfrm>
    </dsp:sp>
    <dsp:sp modelId="{B6922652-6DA7-4C63-86D3-4999DF6EF7A8}">
      <dsp:nvSpPr>
        <dsp:cNvPr id="0" name=""/>
        <dsp:cNvSpPr/>
      </dsp:nvSpPr>
      <dsp:spPr>
        <a:xfrm>
          <a:off x="0" y="4801338"/>
          <a:ext cx="6574112" cy="767925"/>
        </a:xfrm>
        <a:prstGeom prst="roundRect">
          <a:avLst>
            <a:gd name="adj" fmla="val 10000"/>
          </a:avLst>
        </a:prstGeom>
        <a:solidFill>
          <a:schemeClr val="accent2">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73A8517E-F1D7-4360-87EC-3E4C35613BD7}">
      <dsp:nvSpPr>
        <dsp:cNvPr id="0" name=""/>
        <dsp:cNvSpPr/>
      </dsp:nvSpPr>
      <dsp:spPr>
        <a:xfrm>
          <a:off x="232297" y="4974121"/>
          <a:ext cx="422359" cy="422359"/>
        </a:xfrm>
        <a:prstGeom prst="rect">
          <a:avLst/>
        </a:prstGeom>
        <a:blipFill>
          <a:blip xmlns:r="http://schemas.openxmlformats.org/officeDocument/2006/relationships" r:embed="rId11">
            <a:extLst>
              <a:ext uri="{28A0092B-C50C-407E-A947-70E740481C1C}">
                <a14:useLocalDpi xmlns:a14="http://schemas.microsoft.com/office/drawing/2010/main" val="0"/>
              </a:ext>
              <a:ext uri="{96DAC541-7B7A-43D3-8B79-37D633B846F1}">
                <asvg:svgBlip xmlns:asvg="http://schemas.microsoft.com/office/drawing/2016/SVG/main" r:embed="rId12"/>
              </a:ext>
            </a:extLst>
          </a:blip>
          <a:stretch>
            <a:fillRect/>
          </a:stretch>
        </a:blipFill>
        <a:ln w="15875" cap="flat" cmpd="sng" algn="ctr">
          <a:noFill/>
          <a:prstDash val="solid"/>
        </a:ln>
        <a:effectLst/>
      </dsp:spPr>
      <dsp:style>
        <a:lnRef idx="2">
          <a:scrgbClr r="0" g="0" b="0"/>
        </a:lnRef>
        <a:fillRef idx="1">
          <a:scrgbClr r="0" g="0" b="0"/>
        </a:fillRef>
        <a:effectRef idx="0">
          <a:scrgbClr r="0" g="0" b="0"/>
        </a:effectRef>
        <a:fontRef idx="minor">
          <a:schemeClr val="lt1"/>
        </a:fontRef>
      </dsp:style>
    </dsp:sp>
    <dsp:sp modelId="{91D9764E-1C58-48D1-A6A6-6BA1CC367A91}">
      <dsp:nvSpPr>
        <dsp:cNvPr id="0" name=""/>
        <dsp:cNvSpPr/>
      </dsp:nvSpPr>
      <dsp:spPr>
        <a:xfrm>
          <a:off x="886954" y="4801338"/>
          <a:ext cx="5687157" cy="767925"/>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81272" tIns="81272" rIns="81272" bIns="81272" numCol="1" spcCol="1270" anchor="ctr" anchorCtr="0">
          <a:noAutofit/>
        </a:bodyPr>
        <a:lstStyle/>
        <a:p>
          <a:pPr marL="0" lvl="0" indent="0" algn="l" defTabSz="844550">
            <a:lnSpc>
              <a:spcPct val="100000"/>
            </a:lnSpc>
            <a:spcBef>
              <a:spcPct val="0"/>
            </a:spcBef>
            <a:spcAft>
              <a:spcPct val="35000"/>
            </a:spcAft>
            <a:buNone/>
          </a:pPr>
          <a:r>
            <a:rPr lang="en-US" sz="1900" b="0" i="0" kern="1200" baseline="0"/>
            <a:t>Legal - </a:t>
          </a:r>
          <a:r>
            <a:rPr lang="en-GB" sz="1900" kern="1200"/>
            <a:t>Business regulations and employment laws</a:t>
          </a:r>
          <a:endParaRPr lang="en-US" sz="1900" kern="1200"/>
        </a:p>
      </dsp:txBody>
      <dsp:txXfrm>
        <a:off x="886954" y="4801338"/>
        <a:ext cx="5687157" cy="767925"/>
      </dsp:txXfrm>
    </dsp:sp>
  </dsp:spTree>
</dsp:drawing>
</file>

<file path=ppt/diagrams/layout1.xml><?xml version="1.0" encoding="utf-8"?>
<dgm:layoutDef xmlns:dgm="http://schemas.openxmlformats.org/drawingml/2006/diagram" xmlns:a="http://schemas.openxmlformats.org/drawingml/2006/main" uniqueId="urn:microsoft.com/office/officeart/2018/2/layout/IconVerticalSolidList">
  <dgm:title val="Icon Vertical Solid List"/>
  <dgm:desc val="Use to show a series of visuals from top to bottom with Level 1 or Level 1 and Level 2 text grouped in a shape. Works best with icons or small pictures with lengthier descri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choose name="Name0">
      <dgm:if name="Name1" axis="self"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hoose name="Name3">
      <dgm:if name="Name4" axis="ch" ptType="node" func="cnt" op="lte" val="3">
        <dgm:constrLst>
          <dgm:constr type="h" for="ch" forName="compNode" refType="h" fact="0.3"/>
          <dgm:constr type="w" for="ch" forName="compNode" refType="w"/>
          <dgm:constr type="h" for="ch" forName="sibTrans" refType="h" refFor="ch" refForName="compNode" fact="0.25"/>
          <dgm:constr type="primFontSz" for="des" forName="parTx" val="25"/>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5" axis="ch" ptType="node" func="cnt" op="lte" val="4">
        <dgm:constrLst>
          <dgm:constr type="h" for="ch" forName="compNode" refType="h" fact="0.3"/>
          <dgm:constr type="w" for="ch" forName="compNode" refType="w"/>
          <dgm:constr type="h" for="ch" forName="sibTrans" refType="h" refFor="ch" refForName="compNode" fact="0.25"/>
          <dgm:constr type="primFontSz" for="des" forName="parTx" val="22"/>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6" axis="ch" ptType="node" func="cnt" op="lte" val="6">
        <dgm:constrLst>
          <dgm:constr type="h" for="ch" forName="compNode" refType="h" fact="0.3"/>
          <dgm:constr type="w" for="ch" forName="compNode" refType="w"/>
          <dgm:constr type="h" for="ch" forName="sibTrans" refType="h" refFor="ch" refForName="compNode" fact="0.25"/>
          <dgm:constr type="primFontSz" for="des" forName="parTx" val="19"/>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else name="Name7">
        <dgm:constrLst>
          <dgm:constr type="h" for="ch" forName="compNode" refType="h" fact="0.3"/>
          <dgm:constr type="w" for="ch" forName="compNode" refType="w"/>
          <dgm:constr type="h" for="ch" forName="sibTrans" refType="h" refFor="ch" refForName="compNode" fact="0.25"/>
          <dgm:constr type="primFontSz" for="des" forName="parTx" val="16"/>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else>
    </dgm:choose>
    <dgm:ruleLst>
      <dgm:rule type="h" for="ch" forName="compNode" val="0" fact="NaN" max="NaN"/>
    </dgm:ruleLst>
    <dgm:forEach name="Name8" axis="ch" ptType="node">
      <dgm:layoutNode name="compNode">
        <dgm:alg type="composite"/>
        <dgm:shape xmlns:r="http://schemas.openxmlformats.org/officeDocument/2006/relationships" r:blip="">
          <dgm:adjLst/>
        </dgm:shape>
        <dgm:presOf axis="self"/>
        <dgm:choose name="Name9">
          <dgm:if name="Name10" axis="ch" ptType="node" func="cnt" op="gte" val="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w" for="ch" forName="parTx" refType="w" fact="0.45"/>
              <dgm:constr type="h" for="ch" forName="parTx" refType="h"/>
              <dgm:constr type="l" for="ch" forName="parTx" refType="r" refFor="ch" refForName="spaceRect"/>
              <dgm:constr type="t" for="ch" forName="parTx"/>
              <dgm:constr type="h" for="ch" forName="desTx" refType="h"/>
              <dgm:constr type="l" for="ch" forName="desTx" refType="r" refFor="ch" refForName="parTx"/>
              <dgm:constr type="t" for="ch" forName="desTx"/>
            </dgm:constrLst>
          </dgm:if>
          <dgm:else name="Name1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h" for="ch" forName="parTx" refType="h"/>
              <dgm:constr type="l" for="ch" forName="parTx" refType="r" refFor="ch" refForName="spaceRect"/>
              <dgm:constr type="t" for="ch" forName="parTx"/>
            </dgm:constrLst>
          </dgm:else>
        </dgm:choose>
        <dgm:ruleLst>
          <dgm:rule type="h" val="INF" fact="NaN" max="NaN"/>
        </dgm:ruleLst>
        <dgm:layoutNode name="bgRect" styleLbl="bgShp">
          <dgm:alg type="sp"/>
          <dgm:shape xmlns:r="http://schemas.openxmlformats.org/officeDocument/2006/relationships" type="roundRect" r:blip="">
            <dgm:adjLst>
              <dgm:adj idx="1" val="0.1"/>
            </dgm:adjLst>
          </dgm:shape>
          <dgm:presOf/>
          <dgm:constrLst/>
          <dgm:ruleLst/>
        </dgm:layoutNode>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parTx" styleLbl="revTx">
          <dgm:varLst>
            <dgm:chMax val="0"/>
            <dgm:chPref val="0"/>
          </dgm:varLst>
          <dgm:alg type="tx">
            <dgm:param type="txAnchorVert" val="mid"/>
            <dgm:param type="parTxLTRAlign" val="l"/>
            <dgm:param type="shpTxLTRAlignCh" val="l"/>
            <dgm:param type="parTxRTLAlign" val="r"/>
            <dgm:param type="shpTxRTLAlignCh" val="r"/>
          </dgm:alg>
          <dgm:shape xmlns:r="http://schemas.openxmlformats.org/officeDocument/2006/relationships" type="rect" r:blip="">
            <dgm:adjLst/>
          </dgm:shape>
          <dgm:presOf axis="self" ptType="node"/>
          <dgm:constrLst>
            <dgm:constr type="lMarg" refType="h" fact="0.3"/>
            <dgm:constr type="rMarg" refType="h" fact="0.3"/>
            <dgm:constr type="tMarg" refType="h" fact="0.3"/>
            <dgm:constr type="bMarg" refType="h" fact="0.3"/>
          </dgm:constrLst>
          <dgm:ruleLst>
            <dgm:rule type="primFontSz" val="14" fact="NaN" max="NaN"/>
            <dgm:rule type="h" val="INF" fact="NaN" max="NaN"/>
          </dgm:ruleLst>
        </dgm:layoutNode>
        <dgm:choose name="Name12">
          <dgm:if name="Name13" axis="ch" ptType="node" func="cnt" op="gte" val="1">
            <dgm:layoutNode name="desTx" styleLbl="revTx">
              <dgm:varLst/>
              <dgm:alg type="tx">
                <dgm:param type="txAnchorVertCh" val="mid"/>
                <dgm:param type="parTxLTRAlign" val="l"/>
                <dgm:param type="shpTxLTRAlignCh" val="l"/>
                <dgm:param type="parTxRTLAlign" val="r"/>
                <dgm:param type="shpTxRTLAlignCh" val="r"/>
                <dgm:param type="stBulletLvl" val="0"/>
              </dgm:alg>
              <dgm:shape xmlns:r="http://schemas.openxmlformats.org/officeDocument/2006/relationships" type="rect" r:blip="">
                <dgm:adjLst/>
              </dgm:shape>
              <dgm:presOf axis="des" ptType="node"/>
              <dgm:constrLst>
                <dgm:constr type="primFontSz" val="18"/>
                <dgm:constr type="secFontSz" refType="primFontSz"/>
                <dgm:constr type="lMarg" refType="h" fact="0.3"/>
                <dgm:constr type="rMarg" refType="h" fact="0.3"/>
                <dgm:constr type="tMarg" refType="h" fact="0.3"/>
                <dgm:constr type="bMarg" refType="h" fact="0.3"/>
              </dgm:constrLst>
              <dgm:ruleLst>
                <dgm:rule type="primFontSz" val="11" fact="NaN" max="NaN"/>
              </dgm:ruleLst>
            </dgm:layoutNode>
          </dgm:if>
          <dgm:else name="Name14"/>
        </dgm:choose>
      </dgm:layoutNode>
      <dgm:forEach name="Name15" axis="followSib" ptType="sibTrans" cnt="1">
        <dgm:layoutNode name="sibTrans">
          <dgm:alg type="sp"/>
          <dgm:shape xmlns:r="http://schemas.openxmlformats.org/officeDocument/2006/relationships" r:blip="">
            <dgm:adjLst/>
          </dgm:shape>
          <dgm:presOf axis="self"/>
          <dgm:constrLst/>
          <dgm:ruleLst/>
        </dgm:layoutNode>
      </dgm:forEach>
    </dgm:forEach>
  </dgm:layoutNode>
  <dgm:extLst>
    <a:ext uri="{68A01E43-0DF5-4B5B-8FA6-DAF915123BFB}">
      <dgm1612:lstStyle xmlns:dgm1612="http://schemas.microsoft.com/office/drawing/2016/12/diagram">
        <a:lvl1pPr>
          <a:lnSpc>
            <a:spcPct val="100000"/>
          </a:lnSpc>
        </a:lvl1pPr>
        <a:lvl2pPr>
          <a:lnSpc>
            <a:spcPct val="100000"/>
          </a:lnSpc>
        </a:lvl2pPr>
      </dgm1612:lstStyle>
    </a:ext>
  </dgm:extLst>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slideLayouts/_rels/slideLayout1.xml.rels><?xml version="1.0" encoding="UTF-8" standalone="yes"?>
<Relationships xmlns="http://schemas.openxmlformats.org/package/2006/relationships"><Relationship Id="rId3" Type="http://schemas.openxmlformats.org/officeDocument/2006/relationships/image" Target="../media/image6.png"/><Relationship Id="rId2" Type="http://schemas.openxmlformats.org/officeDocument/2006/relationships/image" Target="../media/image5.png"/><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Title Slide">
    <p:spTree>
      <p:nvGrpSpPr>
        <p:cNvPr id="1" name=""/>
        <p:cNvGrpSpPr/>
        <p:nvPr/>
      </p:nvGrpSpPr>
      <p:grpSpPr>
        <a:xfrm>
          <a:off x="0" y="0"/>
          <a:ext cx="0" cy="0"/>
          <a:chOff x="0" y="0"/>
          <a:chExt cx="0" cy="0"/>
        </a:xfrm>
      </p:grpSpPr>
      <p:grpSp>
        <p:nvGrpSpPr>
          <p:cNvPr id="7" name="Group 6"/>
          <p:cNvGrpSpPr/>
          <p:nvPr/>
        </p:nvGrpSpPr>
        <p:grpSpPr>
          <a:xfrm>
            <a:off x="-16934" y="0"/>
            <a:ext cx="12231160" cy="6856214"/>
            <a:chOff x="-16934" y="0"/>
            <a:chExt cx="12231160" cy="6856214"/>
          </a:xfrm>
        </p:grpSpPr>
        <p:pic>
          <p:nvPicPr>
            <p:cNvPr id="16" name="Picture 15" descr="HD-PanelTitleR1.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88825" cy="6856214"/>
            </a:xfrm>
            <a:prstGeom prst="rect">
              <a:avLst/>
            </a:prstGeom>
          </p:spPr>
        </p:pic>
        <p:sp>
          <p:nvSpPr>
            <p:cNvPr id="26" name="Rectangle 25"/>
            <p:cNvSpPr/>
            <p:nvPr/>
          </p:nvSpPr>
          <p:spPr>
            <a:xfrm>
              <a:off x="2328332" y="1540931"/>
              <a:ext cx="7543802" cy="3835401"/>
            </a:xfrm>
            <a:prstGeom prst="rect">
              <a:avLst/>
            </a:prstGeom>
            <a:noFill/>
            <a:ln w="15875">
              <a:miter lim="800000"/>
            </a:ln>
          </p:spPr>
          <p:style>
            <a:lnRef idx="1">
              <a:schemeClr val="accent1"/>
            </a:lnRef>
            <a:fillRef idx="3">
              <a:schemeClr val="accent1"/>
            </a:fillRef>
            <a:effectRef idx="2">
              <a:schemeClr val="accent1"/>
            </a:effectRef>
            <a:fontRef idx="minor">
              <a:schemeClr val="lt1"/>
            </a:fontRef>
          </p:style>
        </p:sp>
        <p:pic>
          <p:nvPicPr>
            <p:cNvPr id="17" name="Picture 16" descr="HDRibbonTitle-UniformTrim.png"/>
            <p:cNvPicPr>
              <a:picLocks noChangeAspect="1"/>
            </p:cNvPicPr>
            <p:nvPr/>
          </p:nvPicPr>
          <p:blipFill rotWithShape="1">
            <a:blip r:embed="rId3">
              <a:extLst>
                <a:ext uri="{28A0092B-C50C-407E-A947-70E740481C1C}">
                  <a14:useLocalDpi xmlns:a14="http://schemas.microsoft.com/office/drawing/2010/main" val="0"/>
                </a:ext>
              </a:extLst>
            </a:blip>
            <a:srcRect/>
            <a:stretch/>
          </p:blipFill>
          <p:spPr>
            <a:xfrm>
              <a:off x="-16934" y="3147609"/>
              <a:ext cx="2478024" cy="612648"/>
            </a:xfrm>
            <a:prstGeom prst="rect">
              <a:avLst/>
            </a:prstGeom>
          </p:spPr>
        </p:pic>
        <p:pic>
          <p:nvPicPr>
            <p:cNvPr id="20" name="Picture 19" descr="HDRibbonTitle-UniformTrim.png"/>
            <p:cNvPicPr>
              <a:picLocks noChangeAspect="1"/>
            </p:cNvPicPr>
            <p:nvPr/>
          </p:nvPicPr>
          <p:blipFill rotWithShape="1">
            <a:blip r:embed="rId3">
              <a:extLst>
                <a:ext uri="{28A0092B-C50C-407E-A947-70E740481C1C}">
                  <a14:useLocalDpi xmlns:a14="http://schemas.microsoft.com/office/drawing/2010/main" val="0"/>
                </a:ext>
              </a:extLst>
            </a:blip>
            <a:srcRect/>
            <a:stretch/>
          </p:blipFill>
          <p:spPr>
            <a:xfrm>
              <a:off x="9736202" y="3147609"/>
              <a:ext cx="2478024" cy="612648"/>
            </a:xfrm>
            <a:prstGeom prst="rect">
              <a:avLst/>
            </a:prstGeom>
          </p:spPr>
        </p:pic>
      </p:grpSp>
      <p:sp>
        <p:nvSpPr>
          <p:cNvPr id="2" name="Title 1"/>
          <p:cNvSpPr>
            <a:spLocks noGrp="1"/>
          </p:cNvSpPr>
          <p:nvPr>
            <p:ph type="ctrTitle"/>
          </p:nvPr>
        </p:nvSpPr>
        <p:spPr>
          <a:xfrm>
            <a:off x="2692398" y="1871131"/>
            <a:ext cx="6815669" cy="1515533"/>
          </a:xfrm>
        </p:spPr>
        <p:txBody>
          <a:bodyPr anchor="b">
            <a:noAutofit/>
          </a:bodyPr>
          <a:lstStyle>
            <a:lvl1pPr algn="ctr">
              <a:defRPr sz="5400">
                <a:effectLst/>
              </a:defRPr>
            </a:lvl1pPr>
          </a:lstStyle>
          <a:p>
            <a:r>
              <a:rPr lang="en-US"/>
              <a:t>Click to edit Master title style</a:t>
            </a:r>
            <a:endParaRPr lang="en-US" dirty="0"/>
          </a:p>
        </p:txBody>
      </p:sp>
      <p:sp>
        <p:nvSpPr>
          <p:cNvPr id="3" name="Subtitle 2"/>
          <p:cNvSpPr>
            <a:spLocks noGrp="1"/>
          </p:cNvSpPr>
          <p:nvPr>
            <p:ph type="subTitle" idx="1"/>
          </p:nvPr>
        </p:nvSpPr>
        <p:spPr>
          <a:xfrm>
            <a:off x="2692398" y="3657597"/>
            <a:ext cx="6815669" cy="1320802"/>
          </a:xfrm>
        </p:spPr>
        <p:txBody>
          <a:bodyPr anchor="t">
            <a:normAutofit/>
          </a:bodyPr>
          <a:lstStyle>
            <a:lvl1pPr marL="0" indent="0" algn="ctr">
              <a:buNone/>
              <a:defRPr sz="2100">
                <a:solidFill>
                  <a:schemeClr val="tx1"/>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US" dirty="0"/>
          </a:p>
        </p:txBody>
      </p:sp>
      <p:sp>
        <p:nvSpPr>
          <p:cNvPr id="4" name="Date Placeholder 3"/>
          <p:cNvSpPr>
            <a:spLocks noGrp="1"/>
          </p:cNvSpPr>
          <p:nvPr>
            <p:ph type="dt" sz="half" idx="10"/>
          </p:nvPr>
        </p:nvSpPr>
        <p:spPr>
          <a:xfrm>
            <a:off x="7983232" y="5037663"/>
            <a:ext cx="897467" cy="279400"/>
          </a:xfrm>
        </p:spPr>
        <p:txBody>
          <a:bodyPr/>
          <a:lstStyle/>
          <a:p>
            <a:fld id="{E26BE549-49DC-4AEC-BA25-137D771E25FB}" type="datetimeFigureOut">
              <a:rPr lang="en-GB" smtClean="0"/>
              <a:t>11/03/2026</a:t>
            </a:fld>
            <a:endParaRPr lang="en-GB"/>
          </a:p>
        </p:txBody>
      </p:sp>
      <p:sp>
        <p:nvSpPr>
          <p:cNvPr id="5" name="Footer Placeholder 4"/>
          <p:cNvSpPr>
            <a:spLocks noGrp="1"/>
          </p:cNvSpPr>
          <p:nvPr>
            <p:ph type="ftr" sz="quarter" idx="11"/>
          </p:nvPr>
        </p:nvSpPr>
        <p:spPr>
          <a:xfrm>
            <a:off x="2692397" y="5037663"/>
            <a:ext cx="5214635" cy="279400"/>
          </a:xfrm>
        </p:spPr>
        <p:txBody>
          <a:bodyPr/>
          <a:lstStyle/>
          <a:p>
            <a:endParaRPr lang="en-GB"/>
          </a:p>
        </p:txBody>
      </p:sp>
      <p:sp>
        <p:nvSpPr>
          <p:cNvPr id="6" name="Slide Number Placeholder 5"/>
          <p:cNvSpPr>
            <a:spLocks noGrp="1"/>
          </p:cNvSpPr>
          <p:nvPr>
            <p:ph type="sldNum" sz="quarter" idx="12"/>
          </p:nvPr>
        </p:nvSpPr>
        <p:spPr>
          <a:xfrm>
            <a:off x="8956900" y="5037663"/>
            <a:ext cx="551167" cy="279400"/>
          </a:xfrm>
        </p:spPr>
        <p:txBody>
          <a:bodyPr/>
          <a:lstStyle/>
          <a:p>
            <a:fld id="{0E64E801-1133-49C0-BEC1-4B48DB368025}" type="slidenum">
              <a:rPr lang="en-GB" smtClean="0"/>
              <a:t>‹#›</a:t>
            </a:fld>
            <a:endParaRPr lang="en-GB"/>
          </a:p>
        </p:txBody>
      </p:sp>
      <p:cxnSp>
        <p:nvCxnSpPr>
          <p:cNvPr id="15" name="Straight Connector 14"/>
          <p:cNvCxnSpPr/>
          <p:nvPr/>
        </p:nvCxnSpPr>
        <p:spPr>
          <a:xfrm>
            <a:off x="2692399" y="3522131"/>
            <a:ext cx="6815668" cy="0"/>
          </a:xfrm>
          <a:prstGeom prst="line">
            <a:avLst/>
          </a:prstGeom>
        </p:spPr>
        <p:style>
          <a:lnRef idx="2">
            <a:schemeClr val="accent1"/>
          </a:lnRef>
          <a:fillRef idx="0">
            <a:schemeClr val="accent1"/>
          </a:fillRef>
          <a:effectRef idx="1">
            <a:schemeClr val="accent1"/>
          </a:effectRef>
          <a:fontRef idx="minor">
            <a:schemeClr val="tx1"/>
          </a:fontRef>
        </p:style>
      </p:cxnSp>
    </p:spTree>
    <p:extLst>
      <p:ext uri="{BB962C8B-B14F-4D97-AF65-F5344CB8AC3E}">
        <p14:creationId xmlns:p14="http://schemas.microsoft.com/office/powerpoint/2010/main" val="923416067"/>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cxnSp>
        <p:nvCxnSpPr>
          <p:cNvPr id="7" name="Straight Connector 6"/>
          <p:cNvCxnSpPr/>
          <p:nvPr/>
        </p:nvCxnSpPr>
        <p:spPr>
          <a:xfrm>
            <a:off x="1396169" y="2421466"/>
            <a:ext cx="9407298" cy="0"/>
          </a:xfrm>
          <a:prstGeom prst="line">
            <a:avLst/>
          </a:prstGeom>
          <a:ln w="15875"/>
        </p:spPr>
        <p:style>
          <a:lnRef idx="2">
            <a:schemeClr val="accent1"/>
          </a:lnRef>
          <a:fillRef idx="0">
            <a:schemeClr val="accent1"/>
          </a:fillRef>
          <a:effectRef idx="1">
            <a:schemeClr val="accent1"/>
          </a:effectRef>
          <a:fontRef idx="minor">
            <a:schemeClr val="tx1"/>
          </a:fontRef>
        </p:style>
      </p:cxnSp>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E26BE549-49DC-4AEC-BA25-137D771E25FB}" type="datetimeFigureOut">
              <a:rPr lang="en-GB" smtClean="0"/>
              <a:t>11/03/2026</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0E64E801-1133-49C0-BEC1-4B48DB368025}" type="slidenum">
              <a:rPr lang="en-GB" smtClean="0"/>
              <a:t>‹#›</a:t>
            </a:fld>
            <a:endParaRPr lang="en-GB"/>
          </a:p>
        </p:txBody>
      </p:sp>
    </p:spTree>
    <p:extLst>
      <p:ext uri="{BB962C8B-B14F-4D97-AF65-F5344CB8AC3E}">
        <p14:creationId xmlns:p14="http://schemas.microsoft.com/office/powerpoint/2010/main" val="3180107897"/>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2015069" y="1752606"/>
            <a:ext cx="8158688" cy="1822514"/>
          </a:xfrm>
        </p:spPr>
        <p:txBody>
          <a:bodyPr anchor="b">
            <a:normAutofit/>
          </a:bodyPr>
          <a:lstStyle>
            <a:lvl1pPr algn="ctr">
              <a:defRPr sz="4400" b="0" cap="none"/>
            </a:lvl1pPr>
          </a:lstStyle>
          <a:p>
            <a:r>
              <a:rPr lang="en-US"/>
              <a:t>Click to edit Master title style</a:t>
            </a:r>
            <a:endParaRPr lang="en-US" dirty="0"/>
          </a:p>
        </p:txBody>
      </p:sp>
      <p:sp>
        <p:nvSpPr>
          <p:cNvPr id="3" name="Text Placeholder 2"/>
          <p:cNvSpPr>
            <a:spLocks noGrp="1"/>
          </p:cNvSpPr>
          <p:nvPr>
            <p:ph type="body" idx="1"/>
          </p:nvPr>
        </p:nvSpPr>
        <p:spPr>
          <a:xfrm>
            <a:off x="2015067" y="3846051"/>
            <a:ext cx="8158690" cy="954547"/>
          </a:xfrm>
        </p:spPr>
        <p:txBody>
          <a:bodyPr anchor="t">
            <a:normAutofit/>
          </a:bodyPr>
          <a:lstStyle>
            <a:lvl1pPr marL="0" indent="0" algn="ctr">
              <a:buNone/>
              <a:defRPr sz="2400">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E26BE549-49DC-4AEC-BA25-137D771E25FB}" type="datetimeFigureOut">
              <a:rPr lang="en-GB" smtClean="0"/>
              <a:t>11/03/2026</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0E64E801-1133-49C0-BEC1-4B48DB368025}" type="slidenum">
              <a:rPr lang="en-GB" smtClean="0"/>
              <a:t>‹#›</a:t>
            </a:fld>
            <a:endParaRPr lang="en-GB"/>
          </a:p>
        </p:txBody>
      </p:sp>
      <p:cxnSp>
        <p:nvCxnSpPr>
          <p:cNvPr id="16" name="Straight Connector 15"/>
          <p:cNvCxnSpPr/>
          <p:nvPr/>
        </p:nvCxnSpPr>
        <p:spPr>
          <a:xfrm>
            <a:off x="2012723" y="3710585"/>
            <a:ext cx="8163380" cy="0"/>
          </a:xfrm>
          <a:prstGeom prst="line">
            <a:avLst/>
          </a:prstGeom>
          <a:ln w="15875"/>
        </p:spPr>
        <p:style>
          <a:lnRef idx="2">
            <a:schemeClr val="accent1"/>
          </a:lnRef>
          <a:fillRef idx="0">
            <a:schemeClr val="accent1"/>
          </a:fillRef>
          <a:effectRef idx="1">
            <a:schemeClr val="accent1"/>
          </a:effectRef>
          <a:fontRef idx="minor">
            <a:schemeClr val="tx1"/>
          </a:fontRef>
        </p:style>
      </p:cxnSp>
    </p:spTree>
    <p:extLst>
      <p:ext uri="{BB962C8B-B14F-4D97-AF65-F5344CB8AC3E}">
        <p14:creationId xmlns:p14="http://schemas.microsoft.com/office/powerpoint/2010/main" val="2744225517"/>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cxnSp>
        <p:nvCxnSpPr>
          <p:cNvPr id="8" name="Straight Connector 7"/>
          <p:cNvCxnSpPr/>
          <p:nvPr/>
        </p:nvCxnSpPr>
        <p:spPr>
          <a:xfrm>
            <a:off x="1396169" y="2421466"/>
            <a:ext cx="9407298" cy="0"/>
          </a:xfrm>
          <a:prstGeom prst="line">
            <a:avLst/>
          </a:prstGeom>
          <a:ln w="15875"/>
        </p:spPr>
        <p:style>
          <a:lnRef idx="2">
            <a:schemeClr val="accent1"/>
          </a:lnRef>
          <a:fillRef idx="0">
            <a:schemeClr val="accent1"/>
          </a:fillRef>
          <a:effectRef idx="1">
            <a:schemeClr val="accent1"/>
          </a:effectRef>
          <a:fontRef idx="minor">
            <a:schemeClr val="tx1"/>
          </a:fontRef>
        </p:style>
      </p:cxnSp>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sz="half" idx="1"/>
          </p:nvPr>
        </p:nvSpPr>
        <p:spPr>
          <a:xfrm>
            <a:off x="1298448" y="2560320"/>
            <a:ext cx="4718304" cy="3310128"/>
          </a:xfrm>
        </p:spPr>
        <p:txBody>
          <a:bodyP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6181344" y="2560320"/>
            <a:ext cx="4718304" cy="3310128"/>
          </a:xfrm>
        </p:spPr>
        <p:txBody>
          <a:bodyP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p:cNvSpPr>
            <a:spLocks noGrp="1"/>
          </p:cNvSpPr>
          <p:nvPr>
            <p:ph type="dt" sz="half" idx="10"/>
          </p:nvPr>
        </p:nvSpPr>
        <p:spPr/>
        <p:txBody>
          <a:bodyPr/>
          <a:lstStyle/>
          <a:p>
            <a:fld id="{E26BE549-49DC-4AEC-BA25-137D771E25FB}" type="datetimeFigureOut">
              <a:rPr lang="en-GB" smtClean="0"/>
              <a:t>11/03/2026</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0E64E801-1133-49C0-BEC1-4B48DB368025}" type="slidenum">
              <a:rPr lang="en-GB" smtClean="0"/>
              <a:t>‹#›</a:t>
            </a:fld>
            <a:endParaRPr lang="en-GB"/>
          </a:p>
        </p:txBody>
      </p:sp>
    </p:spTree>
    <p:extLst>
      <p:ext uri="{BB962C8B-B14F-4D97-AF65-F5344CB8AC3E}">
        <p14:creationId xmlns:p14="http://schemas.microsoft.com/office/powerpoint/2010/main" val="2070757739"/>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endParaRPr lang="en-US" dirty="0"/>
          </a:p>
        </p:txBody>
      </p:sp>
      <p:sp>
        <p:nvSpPr>
          <p:cNvPr id="3" name="Text Placeholder 2"/>
          <p:cNvSpPr>
            <a:spLocks noGrp="1"/>
          </p:cNvSpPr>
          <p:nvPr>
            <p:ph type="body" idx="1"/>
          </p:nvPr>
        </p:nvSpPr>
        <p:spPr>
          <a:xfrm>
            <a:off x="1295400" y="2658533"/>
            <a:ext cx="4718304" cy="576262"/>
          </a:xfrm>
        </p:spPr>
        <p:txBody>
          <a:bodyPr anchor="b">
            <a:noAutofit/>
          </a:bodyPr>
          <a:lstStyle>
            <a:lvl1pPr marL="0" indent="0">
              <a:spcBef>
                <a:spcPts val="672"/>
              </a:spcBef>
              <a:spcAft>
                <a:spcPts val="600"/>
              </a:spcAft>
              <a:buNone/>
              <a:defRPr sz="2800" b="0">
                <a:solidFill>
                  <a:schemeClr val="accent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1295400" y="3243262"/>
            <a:ext cx="4718304" cy="2632605"/>
          </a:xfrm>
        </p:spPr>
        <p:txBody>
          <a:bodyPr anchor="t">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6180670" y="2658533"/>
            <a:ext cx="4718304" cy="576262"/>
          </a:xfrm>
        </p:spPr>
        <p:txBody>
          <a:bodyPr anchor="b">
            <a:noAutofit/>
          </a:bodyPr>
          <a:lstStyle>
            <a:lvl1pPr marL="0" indent="0">
              <a:spcBef>
                <a:spcPts val="672"/>
              </a:spcBef>
              <a:spcAft>
                <a:spcPts val="600"/>
              </a:spcAft>
              <a:buNone/>
              <a:defRPr sz="2800" b="0">
                <a:solidFill>
                  <a:schemeClr val="accent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6180670" y="3243262"/>
            <a:ext cx="4718304" cy="2632605"/>
          </a:xfrm>
        </p:spPr>
        <p:txBody>
          <a:bodyPr anchor="t">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fld id="{E26BE549-49DC-4AEC-BA25-137D771E25FB}" type="datetimeFigureOut">
              <a:rPr lang="en-GB" smtClean="0"/>
              <a:t>11/03/2026</a:t>
            </a:fld>
            <a:endParaRPr lang="en-GB"/>
          </a:p>
        </p:txBody>
      </p:sp>
      <p:sp>
        <p:nvSpPr>
          <p:cNvPr id="8" name="Footer Placeholder 7"/>
          <p:cNvSpPr>
            <a:spLocks noGrp="1"/>
          </p:cNvSpPr>
          <p:nvPr>
            <p:ph type="ftr" sz="quarter" idx="11"/>
          </p:nvPr>
        </p:nvSpPr>
        <p:spPr/>
        <p:txBody>
          <a:bodyPr/>
          <a:lstStyle/>
          <a:p>
            <a:endParaRPr lang="en-GB"/>
          </a:p>
        </p:txBody>
      </p:sp>
      <p:sp>
        <p:nvSpPr>
          <p:cNvPr id="9" name="Slide Number Placeholder 8"/>
          <p:cNvSpPr>
            <a:spLocks noGrp="1"/>
          </p:cNvSpPr>
          <p:nvPr>
            <p:ph type="sldNum" sz="quarter" idx="12"/>
          </p:nvPr>
        </p:nvSpPr>
        <p:spPr/>
        <p:txBody>
          <a:bodyPr/>
          <a:lstStyle/>
          <a:p>
            <a:fld id="{0E64E801-1133-49C0-BEC1-4B48DB368025}" type="slidenum">
              <a:rPr lang="en-GB" smtClean="0"/>
              <a:t>‹#›</a:t>
            </a:fld>
            <a:endParaRPr lang="en-GB"/>
          </a:p>
        </p:txBody>
      </p:sp>
      <p:cxnSp>
        <p:nvCxnSpPr>
          <p:cNvPr id="18" name="Straight Connector 17"/>
          <p:cNvCxnSpPr/>
          <p:nvPr/>
        </p:nvCxnSpPr>
        <p:spPr>
          <a:xfrm>
            <a:off x="1396169" y="2421466"/>
            <a:ext cx="9407298" cy="0"/>
          </a:xfrm>
          <a:prstGeom prst="line">
            <a:avLst/>
          </a:prstGeom>
          <a:ln w="15875"/>
        </p:spPr>
        <p:style>
          <a:lnRef idx="2">
            <a:schemeClr val="accent1"/>
          </a:lnRef>
          <a:fillRef idx="0">
            <a:schemeClr val="accent1"/>
          </a:fillRef>
          <a:effectRef idx="1">
            <a:schemeClr val="accent1"/>
          </a:effectRef>
          <a:fontRef idx="minor">
            <a:schemeClr val="tx1"/>
          </a:fontRef>
        </p:style>
      </p:cxnSp>
    </p:spTree>
    <p:extLst>
      <p:ext uri="{BB962C8B-B14F-4D97-AF65-F5344CB8AC3E}">
        <p14:creationId xmlns:p14="http://schemas.microsoft.com/office/powerpoint/2010/main" val="1705832822"/>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Date Placeholder 2"/>
          <p:cNvSpPr>
            <a:spLocks noGrp="1"/>
          </p:cNvSpPr>
          <p:nvPr>
            <p:ph type="dt" sz="half" idx="10"/>
          </p:nvPr>
        </p:nvSpPr>
        <p:spPr/>
        <p:txBody>
          <a:bodyPr/>
          <a:lstStyle/>
          <a:p>
            <a:fld id="{E26BE549-49DC-4AEC-BA25-137D771E25FB}" type="datetimeFigureOut">
              <a:rPr lang="en-GB" smtClean="0"/>
              <a:t>11/03/2026</a:t>
            </a:fld>
            <a:endParaRPr lang="en-GB"/>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p:txBody>
          <a:bodyPr/>
          <a:lstStyle/>
          <a:p>
            <a:fld id="{0E64E801-1133-49C0-BEC1-4B48DB368025}" type="slidenum">
              <a:rPr lang="en-GB" smtClean="0"/>
              <a:t>‹#›</a:t>
            </a:fld>
            <a:endParaRPr lang="en-GB"/>
          </a:p>
        </p:txBody>
      </p:sp>
      <p:cxnSp>
        <p:nvCxnSpPr>
          <p:cNvPr id="14" name="Straight Connector 13"/>
          <p:cNvCxnSpPr/>
          <p:nvPr/>
        </p:nvCxnSpPr>
        <p:spPr>
          <a:xfrm>
            <a:off x="1396169" y="2421466"/>
            <a:ext cx="9407298" cy="0"/>
          </a:xfrm>
          <a:prstGeom prst="line">
            <a:avLst/>
          </a:prstGeom>
          <a:ln w="15875"/>
        </p:spPr>
        <p:style>
          <a:lnRef idx="2">
            <a:schemeClr val="accent1"/>
          </a:lnRef>
          <a:fillRef idx="0">
            <a:schemeClr val="accent1"/>
          </a:fillRef>
          <a:effectRef idx="1">
            <a:schemeClr val="accent1"/>
          </a:effectRef>
          <a:fontRef idx="minor">
            <a:schemeClr val="tx1"/>
          </a:fontRef>
        </p:style>
      </p:cxnSp>
    </p:spTree>
    <p:extLst>
      <p:ext uri="{BB962C8B-B14F-4D97-AF65-F5344CB8AC3E}">
        <p14:creationId xmlns:p14="http://schemas.microsoft.com/office/powerpoint/2010/main" val="4173900539"/>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E26BE549-49DC-4AEC-BA25-137D771E25FB}" type="datetimeFigureOut">
              <a:rPr lang="en-GB" smtClean="0"/>
              <a:t>11/03/2026</a:t>
            </a:fld>
            <a:endParaRPr lang="en-GB"/>
          </a:p>
        </p:txBody>
      </p:sp>
      <p:sp>
        <p:nvSpPr>
          <p:cNvPr id="3" name="Footer Placeholder 2"/>
          <p:cNvSpPr>
            <a:spLocks noGrp="1"/>
          </p:cNvSpPr>
          <p:nvPr>
            <p:ph type="ftr" sz="quarter" idx="11"/>
          </p:nvPr>
        </p:nvSpPr>
        <p:spPr/>
        <p:txBody>
          <a:bodyPr/>
          <a:lstStyle/>
          <a:p>
            <a:endParaRPr lang="en-GB"/>
          </a:p>
        </p:txBody>
      </p:sp>
      <p:sp>
        <p:nvSpPr>
          <p:cNvPr id="4" name="Slide Number Placeholder 3"/>
          <p:cNvSpPr>
            <a:spLocks noGrp="1"/>
          </p:cNvSpPr>
          <p:nvPr>
            <p:ph type="sldNum" sz="quarter" idx="12"/>
          </p:nvPr>
        </p:nvSpPr>
        <p:spPr/>
        <p:txBody>
          <a:bodyPr/>
          <a:lstStyle/>
          <a:p>
            <a:fld id="{0E64E801-1133-49C0-BEC1-4B48DB368025}" type="slidenum">
              <a:rPr lang="en-GB" smtClean="0"/>
              <a:t>‹#›</a:t>
            </a:fld>
            <a:endParaRPr lang="en-GB"/>
          </a:p>
        </p:txBody>
      </p:sp>
    </p:spTree>
    <p:extLst>
      <p:ext uri="{BB962C8B-B14F-4D97-AF65-F5344CB8AC3E}">
        <p14:creationId xmlns:p14="http://schemas.microsoft.com/office/powerpoint/2010/main" val="3424370739"/>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293811" y="1388534"/>
            <a:ext cx="3718455" cy="1371600"/>
          </a:xfrm>
        </p:spPr>
        <p:txBody>
          <a:bodyPr anchor="b">
            <a:normAutofit/>
          </a:bodyPr>
          <a:lstStyle>
            <a:lvl1pPr algn="ctr">
              <a:defRPr sz="2400" b="0"/>
            </a:lvl1pPr>
          </a:lstStyle>
          <a:p>
            <a:r>
              <a:rPr lang="en-US"/>
              <a:t>Click to edit Master title style</a:t>
            </a:r>
            <a:endParaRPr lang="en-US" dirty="0"/>
          </a:p>
        </p:txBody>
      </p:sp>
      <p:sp>
        <p:nvSpPr>
          <p:cNvPr id="3" name="Content Placeholder 2"/>
          <p:cNvSpPr>
            <a:spLocks noGrp="1"/>
          </p:cNvSpPr>
          <p:nvPr>
            <p:ph idx="1"/>
          </p:nvPr>
        </p:nvSpPr>
        <p:spPr>
          <a:xfrm>
            <a:off x="5418668" y="982131"/>
            <a:ext cx="5469466" cy="4893735"/>
          </a:xfrm>
        </p:spPr>
        <p:txBody>
          <a:bodyPr anchor="ct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1293811" y="3031065"/>
            <a:ext cx="3718455" cy="2438404"/>
          </a:xfrm>
        </p:spPr>
        <p:txBody>
          <a:bodyPr anchor="t">
            <a:normAutofit/>
          </a:bodyPr>
          <a:lstStyle>
            <a:lvl1pPr marL="0" indent="0" algn="ctr">
              <a:buNone/>
              <a:defRPr sz="16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E26BE549-49DC-4AEC-BA25-137D771E25FB}" type="datetimeFigureOut">
              <a:rPr lang="en-GB" smtClean="0"/>
              <a:t>11/03/2026</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0E64E801-1133-49C0-BEC1-4B48DB368025}" type="slidenum">
              <a:rPr lang="en-GB" smtClean="0"/>
              <a:t>‹#›</a:t>
            </a:fld>
            <a:endParaRPr lang="en-GB"/>
          </a:p>
        </p:txBody>
      </p:sp>
      <p:cxnSp>
        <p:nvCxnSpPr>
          <p:cNvPr id="16" name="Straight Connector 15"/>
          <p:cNvCxnSpPr/>
          <p:nvPr/>
        </p:nvCxnSpPr>
        <p:spPr>
          <a:xfrm>
            <a:off x="1396169" y="2912533"/>
            <a:ext cx="3514498" cy="0"/>
          </a:xfrm>
          <a:prstGeom prst="line">
            <a:avLst/>
          </a:prstGeom>
          <a:ln w="15875"/>
        </p:spPr>
        <p:style>
          <a:lnRef idx="2">
            <a:schemeClr val="accent1"/>
          </a:lnRef>
          <a:fillRef idx="0">
            <a:schemeClr val="accent1"/>
          </a:fillRef>
          <a:effectRef idx="1">
            <a:schemeClr val="accent1"/>
          </a:effectRef>
          <a:fontRef idx="minor">
            <a:schemeClr val="tx1"/>
          </a:fontRef>
        </p:style>
      </p:cxnSp>
    </p:spTree>
    <p:extLst>
      <p:ext uri="{BB962C8B-B14F-4D97-AF65-F5344CB8AC3E}">
        <p14:creationId xmlns:p14="http://schemas.microsoft.com/office/powerpoint/2010/main" val="573702049"/>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295399" y="1883832"/>
            <a:ext cx="6241816" cy="1371600"/>
          </a:xfrm>
        </p:spPr>
        <p:txBody>
          <a:bodyPr anchor="b">
            <a:normAutofit/>
          </a:bodyPr>
          <a:lstStyle>
            <a:lvl1pPr algn="ctr">
              <a:defRPr sz="2800" b="0"/>
            </a:lvl1pPr>
          </a:lstStyle>
          <a:p>
            <a:r>
              <a:rPr lang="en-US"/>
              <a:t>Click to edit Master title style</a:t>
            </a:r>
            <a:endParaRPr lang="en-US" dirty="0"/>
          </a:p>
        </p:txBody>
      </p:sp>
      <p:sp>
        <p:nvSpPr>
          <p:cNvPr id="17" name="Picture Placeholder 2"/>
          <p:cNvSpPr>
            <a:spLocks noGrp="1" noChangeAspect="1"/>
          </p:cNvSpPr>
          <p:nvPr>
            <p:ph type="pic" idx="1"/>
          </p:nvPr>
        </p:nvSpPr>
        <p:spPr>
          <a:xfrm>
            <a:off x="8094831" y="1041400"/>
            <a:ext cx="3063347" cy="4775200"/>
          </a:xfrm>
          <a:prstGeom prst="roundRect">
            <a:avLst>
              <a:gd name="adj" fmla="val 0"/>
            </a:avLst>
          </a:prstGeom>
          <a:ln w="57150" cmpd="thickThin">
            <a:solidFill>
              <a:schemeClr val="tx1">
                <a:lumMod val="50000"/>
                <a:lumOff val="50000"/>
              </a:schemeClr>
            </a:solidFill>
            <a:miter lim="800000"/>
          </a:ln>
          <a:effectLst>
            <a:innerShdw blurRad="57150" dist="38100" dir="14460000">
              <a:srgbClr val="000000">
                <a:alpha val="70000"/>
              </a:srgbClr>
            </a:inn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4" name="Text Placeholder 3"/>
          <p:cNvSpPr>
            <a:spLocks noGrp="1"/>
          </p:cNvSpPr>
          <p:nvPr>
            <p:ph type="body" sz="half" idx="2"/>
          </p:nvPr>
        </p:nvSpPr>
        <p:spPr>
          <a:xfrm>
            <a:off x="1295399" y="3255432"/>
            <a:ext cx="6241816" cy="1828800"/>
          </a:xfrm>
        </p:spPr>
        <p:txBody>
          <a:bodyPr anchor="t">
            <a:normAutofit/>
          </a:bodyPr>
          <a:lstStyle>
            <a:lvl1pPr marL="0" indent="0" algn="ctr">
              <a:buNone/>
              <a:defRPr sz="18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E26BE549-49DC-4AEC-BA25-137D771E25FB}" type="datetimeFigureOut">
              <a:rPr lang="en-GB" smtClean="0"/>
              <a:t>11/03/2026</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0E64E801-1133-49C0-BEC1-4B48DB368025}" type="slidenum">
              <a:rPr lang="en-GB" smtClean="0"/>
              <a:t>‹#›</a:t>
            </a:fld>
            <a:endParaRPr lang="en-GB"/>
          </a:p>
        </p:txBody>
      </p:sp>
    </p:spTree>
    <p:extLst>
      <p:ext uri="{BB962C8B-B14F-4D97-AF65-F5344CB8AC3E}">
        <p14:creationId xmlns:p14="http://schemas.microsoft.com/office/powerpoint/2010/main" val="634614873"/>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p:cSld name="Panoramic 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295401" y="4815415"/>
            <a:ext cx="9609666" cy="566738"/>
          </a:xfrm>
        </p:spPr>
        <p:txBody>
          <a:bodyPr anchor="b">
            <a:normAutofit/>
          </a:bodyPr>
          <a:lstStyle>
            <a:lvl1pPr algn="ctr">
              <a:defRPr sz="2400" b="0"/>
            </a:lvl1pPr>
          </a:lstStyle>
          <a:p>
            <a:r>
              <a:rPr lang="en-US"/>
              <a:t>Click to edit Master title style</a:t>
            </a:r>
            <a:endParaRPr lang="en-US" dirty="0"/>
          </a:p>
        </p:txBody>
      </p:sp>
      <p:sp>
        <p:nvSpPr>
          <p:cNvPr id="3" name="Picture Placeholder 2"/>
          <p:cNvSpPr>
            <a:spLocks noGrp="1" noChangeAspect="1"/>
          </p:cNvSpPr>
          <p:nvPr>
            <p:ph type="pic" idx="1"/>
          </p:nvPr>
        </p:nvSpPr>
        <p:spPr>
          <a:xfrm>
            <a:off x="1041427" y="1041399"/>
            <a:ext cx="10105972" cy="3335869"/>
          </a:xfrm>
          <a:prstGeom prst="roundRect">
            <a:avLst>
              <a:gd name="adj" fmla="val 0"/>
            </a:avLst>
          </a:prstGeom>
          <a:ln w="57150" cmpd="thickThin">
            <a:solidFill>
              <a:schemeClr val="tx1">
                <a:lumMod val="50000"/>
                <a:lumOff val="50000"/>
              </a:schemeClr>
            </a:solidFill>
            <a:miter lim="800000"/>
          </a:ln>
          <a:effectLst>
            <a:innerShdw blurRad="57150" dist="38100" dir="14460000">
              <a:srgbClr val="000000">
                <a:alpha val="70000"/>
              </a:srgbClr>
            </a:inn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4" name="Text Placeholder 3"/>
          <p:cNvSpPr>
            <a:spLocks noGrp="1"/>
          </p:cNvSpPr>
          <p:nvPr>
            <p:ph type="body" sz="half" idx="2"/>
          </p:nvPr>
        </p:nvSpPr>
        <p:spPr>
          <a:xfrm>
            <a:off x="1295401" y="5382153"/>
            <a:ext cx="9609666" cy="493712"/>
          </a:xfrm>
        </p:spPr>
        <p:txBody>
          <a:bodyPr>
            <a:normAutofit/>
          </a:bodyPr>
          <a:lstStyle>
            <a:lvl1pPr marL="0" indent="0" algn="ctr">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E26BE549-49DC-4AEC-BA25-137D771E25FB}" type="datetimeFigureOut">
              <a:rPr lang="en-GB" smtClean="0"/>
              <a:t>11/03/2026</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0E64E801-1133-49C0-BEC1-4B48DB368025}" type="slidenum">
              <a:rPr lang="en-GB" smtClean="0"/>
              <a:t>‹#›</a:t>
            </a:fld>
            <a:endParaRPr lang="en-GB"/>
          </a:p>
        </p:txBody>
      </p:sp>
    </p:spTree>
    <p:extLst>
      <p:ext uri="{BB962C8B-B14F-4D97-AF65-F5344CB8AC3E}">
        <p14:creationId xmlns:p14="http://schemas.microsoft.com/office/powerpoint/2010/main" val="1513662228"/>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preserve="1">
  <p:cSld name="Title and Caption">
    <p:spTree>
      <p:nvGrpSpPr>
        <p:cNvPr id="1" name=""/>
        <p:cNvGrpSpPr/>
        <p:nvPr/>
      </p:nvGrpSpPr>
      <p:grpSpPr>
        <a:xfrm>
          <a:off x="0" y="0"/>
          <a:ext cx="0" cy="0"/>
          <a:chOff x="0" y="0"/>
          <a:chExt cx="0" cy="0"/>
        </a:xfrm>
      </p:grpSpPr>
      <p:sp>
        <p:nvSpPr>
          <p:cNvPr id="2" name="Title 1"/>
          <p:cNvSpPr>
            <a:spLocks noGrp="1"/>
          </p:cNvSpPr>
          <p:nvPr>
            <p:ph type="title"/>
          </p:nvPr>
        </p:nvSpPr>
        <p:spPr>
          <a:xfrm>
            <a:off x="1303868" y="982132"/>
            <a:ext cx="9592732" cy="2954868"/>
          </a:xfrm>
        </p:spPr>
        <p:txBody>
          <a:bodyPr anchor="ctr">
            <a:normAutofit/>
          </a:bodyPr>
          <a:lstStyle>
            <a:lvl1pPr algn="ctr">
              <a:defRPr sz="3200" b="0" cap="none"/>
            </a:lvl1pPr>
          </a:lstStyle>
          <a:p>
            <a:r>
              <a:rPr lang="en-US"/>
              <a:t>Click to edit Master title style</a:t>
            </a:r>
            <a:endParaRPr lang="en-US" dirty="0"/>
          </a:p>
        </p:txBody>
      </p:sp>
      <p:sp>
        <p:nvSpPr>
          <p:cNvPr id="3" name="Text Placeholder 2"/>
          <p:cNvSpPr>
            <a:spLocks noGrp="1"/>
          </p:cNvSpPr>
          <p:nvPr>
            <p:ph type="body" idx="1"/>
          </p:nvPr>
        </p:nvSpPr>
        <p:spPr>
          <a:xfrm>
            <a:off x="1303868" y="4343399"/>
            <a:ext cx="9592732" cy="1532467"/>
          </a:xfrm>
        </p:spPr>
        <p:txBody>
          <a:bodyPr anchor="ctr">
            <a:normAutofit/>
          </a:bodyPr>
          <a:lstStyle>
            <a:lvl1pPr marL="0" indent="0" algn="ctr">
              <a:buNone/>
              <a:defRPr sz="2000">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E26BE549-49DC-4AEC-BA25-137D771E25FB}" type="datetimeFigureOut">
              <a:rPr lang="en-GB" smtClean="0"/>
              <a:t>11/03/2026</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0E64E801-1133-49C0-BEC1-4B48DB368025}" type="slidenum">
              <a:rPr lang="en-GB" smtClean="0"/>
              <a:t>‹#›</a:t>
            </a:fld>
            <a:endParaRPr lang="en-GB"/>
          </a:p>
        </p:txBody>
      </p:sp>
      <p:cxnSp>
        <p:nvCxnSpPr>
          <p:cNvPr id="15" name="Straight Connector 14"/>
          <p:cNvCxnSpPr/>
          <p:nvPr/>
        </p:nvCxnSpPr>
        <p:spPr>
          <a:xfrm>
            <a:off x="1396169" y="4140199"/>
            <a:ext cx="9407298" cy="0"/>
          </a:xfrm>
          <a:prstGeom prst="line">
            <a:avLst/>
          </a:prstGeom>
          <a:ln w="15875"/>
        </p:spPr>
        <p:style>
          <a:lnRef idx="2">
            <a:schemeClr val="accent1"/>
          </a:lnRef>
          <a:fillRef idx="0">
            <a:schemeClr val="accent1"/>
          </a:fillRef>
          <a:effectRef idx="1">
            <a:schemeClr val="accent1"/>
          </a:effectRef>
          <a:fontRef idx="minor">
            <a:schemeClr val="tx1"/>
          </a:fontRef>
        </p:style>
      </p:cxnSp>
    </p:spTree>
    <p:extLst>
      <p:ext uri="{BB962C8B-B14F-4D97-AF65-F5344CB8AC3E}">
        <p14:creationId xmlns:p14="http://schemas.microsoft.com/office/powerpoint/2010/main" val="3129283383"/>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p:cSld name="Quot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446213" y="982132"/>
            <a:ext cx="9296398" cy="2370668"/>
          </a:xfrm>
        </p:spPr>
        <p:txBody>
          <a:bodyPr anchor="ctr">
            <a:normAutofit/>
          </a:bodyPr>
          <a:lstStyle>
            <a:lvl1pPr algn="ctr">
              <a:defRPr sz="3200" b="0" cap="none">
                <a:solidFill>
                  <a:schemeClr val="tx1"/>
                </a:solidFill>
              </a:defRPr>
            </a:lvl1pPr>
          </a:lstStyle>
          <a:p>
            <a:r>
              <a:rPr lang="en-US"/>
              <a:t>Click to edit Master title style</a:t>
            </a:r>
            <a:endParaRPr lang="en-US" dirty="0"/>
          </a:p>
        </p:txBody>
      </p:sp>
      <p:sp>
        <p:nvSpPr>
          <p:cNvPr id="10" name="Text Placeholder 9"/>
          <p:cNvSpPr>
            <a:spLocks noGrp="1"/>
          </p:cNvSpPr>
          <p:nvPr>
            <p:ph type="body" sz="quarter" idx="13"/>
          </p:nvPr>
        </p:nvSpPr>
        <p:spPr>
          <a:xfrm>
            <a:off x="1674812" y="3352800"/>
            <a:ext cx="8839202" cy="584200"/>
          </a:xfrm>
        </p:spPr>
        <p:txBody>
          <a:bodyPr anchor="ctr">
            <a:normAutofit/>
          </a:bodyPr>
          <a:lstStyle>
            <a:lvl1pPr marL="0" indent="0" algn="r">
              <a:buFontTx/>
              <a:buNone/>
              <a:defRPr sz="2000"/>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US"/>
              <a:t>Click to edit Master text styles</a:t>
            </a:r>
          </a:p>
        </p:txBody>
      </p:sp>
      <p:sp>
        <p:nvSpPr>
          <p:cNvPr id="3" name="Text Placeholder 2"/>
          <p:cNvSpPr>
            <a:spLocks noGrp="1"/>
          </p:cNvSpPr>
          <p:nvPr>
            <p:ph type="body" idx="1"/>
          </p:nvPr>
        </p:nvSpPr>
        <p:spPr>
          <a:xfrm>
            <a:off x="1295401" y="4343399"/>
            <a:ext cx="9609666" cy="1532467"/>
          </a:xfrm>
        </p:spPr>
        <p:txBody>
          <a:bodyPr anchor="ctr">
            <a:normAutofit/>
          </a:bodyPr>
          <a:lstStyle>
            <a:lvl1pPr marL="0" indent="0" algn="ctr">
              <a:buNone/>
              <a:defRPr sz="2000">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E26BE549-49DC-4AEC-BA25-137D771E25FB}" type="datetimeFigureOut">
              <a:rPr lang="en-GB" smtClean="0"/>
              <a:t>11/03/2026</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0E64E801-1133-49C0-BEC1-4B48DB368025}" type="slidenum">
              <a:rPr lang="en-GB" smtClean="0"/>
              <a:t>‹#›</a:t>
            </a:fld>
            <a:endParaRPr lang="en-GB"/>
          </a:p>
        </p:txBody>
      </p:sp>
      <p:sp>
        <p:nvSpPr>
          <p:cNvPr id="14" name="TextBox 13"/>
          <p:cNvSpPr txBox="1"/>
          <p:nvPr/>
        </p:nvSpPr>
        <p:spPr>
          <a:xfrm>
            <a:off x="862013" y="879961"/>
            <a:ext cx="609600" cy="584776"/>
          </a:xfrm>
          <a:prstGeom prst="rect">
            <a:avLst/>
          </a:prstGeom>
        </p:spPr>
        <p:txBody>
          <a:bodyPr vert="horz" lIns="91440" tIns="45720" rIns="91440" bIns="45720" rtlCol="0" anchor="ctr">
            <a:noAutofit/>
          </a:bodyPr>
          <a:lstStyle/>
          <a:p>
            <a:pPr lvl="0"/>
            <a:r>
              <a:rPr lang="en-US" sz="8000" dirty="0">
                <a:solidFill>
                  <a:schemeClr val="tx1"/>
                </a:solidFill>
                <a:effectLst/>
              </a:rPr>
              <a:t>“</a:t>
            </a:r>
          </a:p>
        </p:txBody>
      </p:sp>
      <p:sp>
        <p:nvSpPr>
          <p:cNvPr id="15" name="TextBox 14"/>
          <p:cNvSpPr txBox="1"/>
          <p:nvPr/>
        </p:nvSpPr>
        <p:spPr>
          <a:xfrm>
            <a:off x="10600267" y="2827870"/>
            <a:ext cx="609600" cy="584776"/>
          </a:xfrm>
          <a:prstGeom prst="rect">
            <a:avLst/>
          </a:prstGeom>
        </p:spPr>
        <p:txBody>
          <a:bodyPr vert="horz" lIns="91440" tIns="45720" rIns="91440" bIns="45720" rtlCol="0" anchor="ctr">
            <a:noAutofit/>
          </a:bodyPr>
          <a:lstStyle/>
          <a:p>
            <a:pPr lvl="0" algn="r"/>
            <a:r>
              <a:rPr lang="en-US" sz="8000" dirty="0">
                <a:solidFill>
                  <a:schemeClr val="tx1"/>
                </a:solidFill>
                <a:effectLst/>
              </a:rPr>
              <a:t>”</a:t>
            </a:r>
          </a:p>
        </p:txBody>
      </p:sp>
      <p:cxnSp>
        <p:nvCxnSpPr>
          <p:cNvPr id="19" name="Straight Connector 18"/>
          <p:cNvCxnSpPr/>
          <p:nvPr/>
        </p:nvCxnSpPr>
        <p:spPr>
          <a:xfrm>
            <a:off x="1396169" y="4140199"/>
            <a:ext cx="9407298" cy="0"/>
          </a:xfrm>
          <a:prstGeom prst="line">
            <a:avLst/>
          </a:prstGeom>
          <a:ln w="15875"/>
        </p:spPr>
        <p:style>
          <a:lnRef idx="2">
            <a:schemeClr val="accent1"/>
          </a:lnRef>
          <a:fillRef idx="0">
            <a:schemeClr val="accent1"/>
          </a:fillRef>
          <a:effectRef idx="1">
            <a:schemeClr val="accent1"/>
          </a:effectRef>
          <a:fontRef idx="minor">
            <a:schemeClr val="tx1"/>
          </a:fontRef>
        </p:style>
      </p:cxnSp>
    </p:spTree>
    <p:extLst>
      <p:ext uri="{BB962C8B-B14F-4D97-AF65-F5344CB8AC3E}">
        <p14:creationId xmlns:p14="http://schemas.microsoft.com/office/powerpoint/2010/main" val="1630629061"/>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preserve="1">
  <p:cSld name="Name Card">
    <p:spTree>
      <p:nvGrpSpPr>
        <p:cNvPr id="1" name=""/>
        <p:cNvGrpSpPr/>
        <p:nvPr/>
      </p:nvGrpSpPr>
      <p:grpSpPr>
        <a:xfrm>
          <a:off x="0" y="0"/>
          <a:ext cx="0" cy="0"/>
          <a:chOff x="0" y="0"/>
          <a:chExt cx="0" cy="0"/>
        </a:xfrm>
      </p:grpSpPr>
      <p:sp>
        <p:nvSpPr>
          <p:cNvPr id="2" name="Title 1"/>
          <p:cNvSpPr>
            <a:spLocks noGrp="1"/>
          </p:cNvSpPr>
          <p:nvPr>
            <p:ph type="title"/>
          </p:nvPr>
        </p:nvSpPr>
        <p:spPr>
          <a:xfrm>
            <a:off x="1295402" y="3308581"/>
            <a:ext cx="9609668" cy="1468800"/>
          </a:xfrm>
        </p:spPr>
        <p:txBody>
          <a:bodyPr anchor="b">
            <a:normAutofit/>
          </a:bodyPr>
          <a:lstStyle>
            <a:lvl1pPr algn="l">
              <a:defRPr sz="3200" b="0" cap="none"/>
            </a:lvl1pPr>
          </a:lstStyle>
          <a:p>
            <a:r>
              <a:rPr lang="en-US"/>
              <a:t>Click to edit Master title style</a:t>
            </a:r>
            <a:endParaRPr lang="en-US" dirty="0"/>
          </a:p>
        </p:txBody>
      </p:sp>
      <p:sp>
        <p:nvSpPr>
          <p:cNvPr id="3" name="Text Placeholder 2"/>
          <p:cNvSpPr>
            <a:spLocks noGrp="1"/>
          </p:cNvSpPr>
          <p:nvPr>
            <p:ph type="body" idx="1"/>
          </p:nvPr>
        </p:nvSpPr>
        <p:spPr>
          <a:xfrm>
            <a:off x="1295401" y="4777381"/>
            <a:ext cx="9609668" cy="860400"/>
          </a:xfrm>
        </p:spPr>
        <p:txBody>
          <a:bodyPr anchor="t">
            <a:normAutofit/>
          </a:bodyPr>
          <a:lstStyle>
            <a:lvl1pPr marL="0" indent="0" algn="l">
              <a:buNone/>
              <a:defRPr sz="2000">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E26BE549-49DC-4AEC-BA25-137D771E25FB}" type="datetimeFigureOut">
              <a:rPr lang="en-GB" smtClean="0"/>
              <a:t>11/03/2026</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0E64E801-1133-49C0-BEC1-4B48DB368025}" type="slidenum">
              <a:rPr lang="en-GB" smtClean="0"/>
              <a:t>‹#›</a:t>
            </a:fld>
            <a:endParaRPr lang="en-GB"/>
          </a:p>
        </p:txBody>
      </p:sp>
    </p:spTree>
    <p:extLst>
      <p:ext uri="{BB962C8B-B14F-4D97-AF65-F5344CB8AC3E}">
        <p14:creationId xmlns:p14="http://schemas.microsoft.com/office/powerpoint/2010/main" val="4234068632"/>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p:cSld name="Quote Name Card">
    <p:spTree>
      <p:nvGrpSpPr>
        <p:cNvPr id="1" name=""/>
        <p:cNvGrpSpPr/>
        <p:nvPr/>
      </p:nvGrpSpPr>
      <p:grpSpPr>
        <a:xfrm>
          <a:off x="0" y="0"/>
          <a:ext cx="0" cy="0"/>
          <a:chOff x="0" y="0"/>
          <a:chExt cx="0" cy="0"/>
        </a:xfrm>
      </p:grpSpPr>
      <p:sp>
        <p:nvSpPr>
          <p:cNvPr id="2" name="Title 1"/>
          <p:cNvSpPr>
            <a:spLocks noGrp="1"/>
          </p:cNvSpPr>
          <p:nvPr>
            <p:ph type="title"/>
          </p:nvPr>
        </p:nvSpPr>
        <p:spPr>
          <a:xfrm>
            <a:off x="1446213" y="982132"/>
            <a:ext cx="9296398" cy="2243668"/>
          </a:xfrm>
        </p:spPr>
        <p:txBody>
          <a:bodyPr anchor="ctr">
            <a:normAutofit/>
          </a:bodyPr>
          <a:lstStyle>
            <a:lvl1pPr algn="ctr">
              <a:defRPr sz="3200" b="0" cap="none">
                <a:solidFill>
                  <a:schemeClr val="tx1"/>
                </a:solidFill>
              </a:defRPr>
            </a:lvl1pPr>
          </a:lstStyle>
          <a:p>
            <a:r>
              <a:rPr lang="en-US"/>
              <a:t>Click to edit Master title style</a:t>
            </a:r>
            <a:endParaRPr lang="en-US" dirty="0"/>
          </a:p>
        </p:txBody>
      </p:sp>
      <p:sp>
        <p:nvSpPr>
          <p:cNvPr id="23" name="Text Placeholder 2"/>
          <p:cNvSpPr>
            <a:spLocks noGrp="1"/>
          </p:cNvSpPr>
          <p:nvPr>
            <p:ph type="body" idx="13"/>
          </p:nvPr>
        </p:nvSpPr>
        <p:spPr>
          <a:xfrm>
            <a:off x="1295401" y="3639312"/>
            <a:ext cx="9609668" cy="886968"/>
          </a:xfrm>
        </p:spPr>
        <p:txBody>
          <a:bodyPr anchor="b">
            <a:normAutofit/>
          </a:bodyPr>
          <a:lstStyle>
            <a:lvl1pPr marL="0" indent="0" algn="l">
              <a:spcBef>
                <a:spcPts val="0"/>
              </a:spcBef>
              <a:buNone/>
              <a:defRPr sz="2400">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3" name="Text Placeholder 2"/>
          <p:cNvSpPr>
            <a:spLocks noGrp="1"/>
          </p:cNvSpPr>
          <p:nvPr>
            <p:ph type="body" idx="1"/>
          </p:nvPr>
        </p:nvSpPr>
        <p:spPr>
          <a:xfrm>
            <a:off x="1295401" y="4529667"/>
            <a:ext cx="9609668" cy="1346200"/>
          </a:xfrm>
        </p:spPr>
        <p:txBody>
          <a:bodyPr anchor="t">
            <a:normAutofit/>
          </a:bodyPr>
          <a:lstStyle>
            <a:lvl1pPr marL="0" indent="0" algn="l">
              <a:buNone/>
              <a:defRPr sz="1800">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E26BE549-49DC-4AEC-BA25-137D771E25FB}" type="datetimeFigureOut">
              <a:rPr lang="en-GB" smtClean="0"/>
              <a:t>11/03/2026</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0E64E801-1133-49C0-BEC1-4B48DB368025}" type="slidenum">
              <a:rPr lang="en-GB" smtClean="0"/>
              <a:t>‹#›</a:t>
            </a:fld>
            <a:endParaRPr lang="en-GB"/>
          </a:p>
        </p:txBody>
      </p:sp>
      <p:sp>
        <p:nvSpPr>
          <p:cNvPr id="12" name="TextBox 11"/>
          <p:cNvSpPr txBox="1"/>
          <p:nvPr/>
        </p:nvSpPr>
        <p:spPr>
          <a:xfrm>
            <a:off x="862013" y="879961"/>
            <a:ext cx="609600" cy="584776"/>
          </a:xfrm>
          <a:prstGeom prst="rect">
            <a:avLst/>
          </a:prstGeom>
        </p:spPr>
        <p:txBody>
          <a:bodyPr vert="horz" lIns="91440" tIns="45720" rIns="91440" bIns="45720" rtlCol="0" anchor="ctr">
            <a:noAutofit/>
          </a:bodyPr>
          <a:lstStyle/>
          <a:p>
            <a:pPr lvl="0"/>
            <a:r>
              <a:rPr lang="en-US" sz="8000" dirty="0">
                <a:solidFill>
                  <a:schemeClr val="tx1"/>
                </a:solidFill>
                <a:effectLst/>
              </a:rPr>
              <a:t>“</a:t>
            </a:r>
          </a:p>
        </p:txBody>
      </p:sp>
      <p:sp>
        <p:nvSpPr>
          <p:cNvPr id="13" name="TextBox 12"/>
          <p:cNvSpPr txBox="1"/>
          <p:nvPr/>
        </p:nvSpPr>
        <p:spPr>
          <a:xfrm>
            <a:off x="10600267" y="2599261"/>
            <a:ext cx="609600" cy="584776"/>
          </a:xfrm>
          <a:prstGeom prst="rect">
            <a:avLst/>
          </a:prstGeom>
        </p:spPr>
        <p:txBody>
          <a:bodyPr vert="horz" lIns="91440" tIns="45720" rIns="91440" bIns="45720" rtlCol="0" anchor="ctr">
            <a:noAutofit/>
          </a:bodyPr>
          <a:lstStyle/>
          <a:p>
            <a:pPr lvl="0" algn="r"/>
            <a:r>
              <a:rPr lang="en-US" sz="8000" dirty="0">
                <a:solidFill>
                  <a:schemeClr val="tx1"/>
                </a:solidFill>
                <a:effectLst/>
              </a:rPr>
              <a:t>”</a:t>
            </a:r>
          </a:p>
        </p:txBody>
      </p:sp>
      <p:cxnSp>
        <p:nvCxnSpPr>
          <p:cNvPr id="26" name="Straight Connector 25"/>
          <p:cNvCxnSpPr/>
          <p:nvPr/>
        </p:nvCxnSpPr>
        <p:spPr>
          <a:xfrm>
            <a:off x="1396169" y="3429000"/>
            <a:ext cx="9407298" cy="0"/>
          </a:xfrm>
          <a:prstGeom prst="line">
            <a:avLst/>
          </a:prstGeom>
          <a:ln w="15875"/>
        </p:spPr>
        <p:style>
          <a:lnRef idx="2">
            <a:schemeClr val="accent1"/>
          </a:lnRef>
          <a:fillRef idx="0">
            <a:schemeClr val="accent1"/>
          </a:fillRef>
          <a:effectRef idx="1">
            <a:schemeClr val="accent1"/>
          </a:effectRef>
          <a:fontRef idx="minor">
            <a:schemeClr val="tx1"/>
          </a:fontRef>
        </p:style>
      </p:cxnSp>
    </p:spTree>
    <p:extLst>
      <p:ext uri="{BB962C8B-B14F-4D97-AF65-F5344CB8AC3E}">
        <p14:creationId xmlns:p14="http://schemas.microsoft.com/office/powerpoint/2010/main" val="222115983"/>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preserve="1">
  <p:cSld name="True or False">
    <p:spTree>
      <p:nvGrpSpPr>
        <p:cNvPr id="1" name=""/>
        <p:cNvGrpSpPr/>
        <p:nvPr/>
      </p:nvGrpSpPr>
      <p:grpSpPr>
        <a:xfrm>
          <a:off x="0" y="0"/>
          <a:ext cx="0" cy="0"/>
          <a:chOff x="0" y="0"/>
          <a:chExt cx="0" cy="0"/>
        </a:xfrm>
      </p:grpSpPr>
      <p:sp>
        <p:nvSpPr>
          <p:cNvPr id="2" name="Title 1"/>
          <p:cNvSpPr>
            <a:spLocks noGrp="1"/>
          </p:cNvSpPr>
          <p:nvPr>
            <p:ph type="title"/>
          </p:nvPr>
        </p:nvSpPr>
        <p:spPr>
          <a:xfrm>
            <a:off x="1295401" y="982132"/>
            <a:ext cx="9609666" cy="2243668"/>
          </a:xfrm>
        </p:spPr>
        <p:txBody>
          <a:bodyPr vert="horz" lIns="91440" tIns="45720" rIns="91440" bIns="45720" rtlCol="0" anchor="ctr">
            <a:normAutofit/>
          </a:bodyPr>
          <a:lstStyle>
            <a:lvl1pPr>
              <a:defRPr lang="en-US" b="0" dirty="0"/>
            </a:lvl1pPr>
          </a:lstStyle>
          <a:p>
            <a:pPr marL="0" lvl="0"/>
            <a:r>
              <a:rPr lang="en-US"/>
              <a:t>Click to edit Master title style</a:t>
            </a:r>
            <a:endParaRPr lang="en-US" dirty="0"/>
          </a:p>
        </p:txBody>
      </p:sp>
      <p:sp>
        <p:nvSpPr>
          <p:cNvPr id="20" name="Text Placeholder 2"/>
          <p:cNvSpPr>
            <a:spLocks noGrp="1"/>
          </p:cNvSpPr>
          <p:nvPr>
            <p:ph type="body" idx="13"/>
          </p:nvPr>
        </p:nvSpPr>
        <p:spPr>
          <a:xfrm>
            <a:off x="1295401" y="3630168"/>
            <a:ext cx="9609668" cy="841248"/>
          </a:xfrm>
        </p:spPr>
        <p:txBody>
          <a:bodyPr anchor="b">
            <a:normAutofit/>
          </a:bodyPr>
          <a:lstStyle>
            <a:lvl1pPr marL="0" indent="0" algn="l">
              <a:spcBef>
                <a:spcPts val="0"/>
              </a:spcBef>
              <a:buNone/>
              <a:defRPr sz="2800">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3" name="Text Placeholder 2"/>
          <p:cNvSpPr>
            <a:spLocks noGrp="1"/>
          </p:cNvSpPr>
          <p:nvPr>
            <p:ph type="body" idx="1"/>
          </p:nvPr>
        </p:nvSpPr>
        <p:spPr>
          <a:xfrm>
            <a:off x="1295400" y="4470399"/>
            <a:ext cx="9609670" cy="1405467"/>
          </a:xfrm>
        </p:spPr>
        <p:txBody>
          <a:bodyPr anchor="t">
            <a:normAutofit/>
          </a:bodyPr>
          <a:lstStyle>
            <a:lvl1pPr marL="0" indent="0" algn="l">
              <a:buNone/>
              <a:defRPr sz="1800">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E26BE549-49DC-4AEC-BA25-137D771E25FB}" type="datetimeFigureOut">
              <a:rPr lang="en-GB" smtClean="0"/>
              <a:t>11/03/2026</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0E64E801-1133-49C0-BEC1-4B48DB368025}" type="slidenum">
              <a:rPr lang="en-GB" smtClean="0"/>
              <a:t>‹#›</a:t>
            </a:fld>
            <a:endParaRPr lang="en-GB"/>
          </a:p>
        </p:txBody>
      </p:sp>
      <p:cxnSp>
        <p:nvCxnSpPr>
          <p:cNvPr id="15" name="Straight Connector 14"/>
          <p:cNvCxnSpPr/>
          <p:nvPr/>
        </p:nvCxnSpPr>
        <p:spPr>
          <a:xfrm>
            <a:off x="1396169" y="3429000"/>
            <a:ext cx="9407298" cy="0"/>
          </a:xfrm>
          <a:prstGeom prst="line">
            <a:avLst/>
          </a:prstGeom>
          <a:ln w="15875"/>
        </p:spPr>
        <p:style>
          <a:lnRef idx="2">
            <a:schemeClr val="accent1"/>
          </a:lnRef>
          <a:fillRef idx="0">
            <a:schemeClr val="accent1"/>
          </a:fillRef>
          <a:effectRef idx="1">
            <a:schemeClr val="accent1"/>
          </a:effectRef>
          <a:fontRef idx="minor">
            <a:schemeClr val="tx1"/>
          </a:fontRef>
        </p:style>
      </p:cxnSp>
    </p:spTree>
    <p:extLst>
      <p:ext uri="{BB962C8B-B14F-4D97-AF65-F5344CB8AC3E}">
        <p14:creationId xmlns:p14="http://schemas.microsoft.com/office/powerpoint/2010/main" val="1151936399"/>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lgn="ctr">
              <a:defRPr/>
            </a:lvl1pPr>
          </a:lstStyle>
          <a:p>
            <a:r>
              <a:rPr lang="en-US"/>
              <a:t>Click to edit Master title style</a:t>
            </a:r>
            <a:endParaRPr lang="en-US" dirty="0"/>
          </a:p>
        </p:txBody>
      </p:sp>
      <p:sp>
        <p:nvSpPr>
          <p:cNvPr id="3" name="Vertical Text Placeholder 2"/>
          <p:cNvSpPr>
            <a:spLocks noGrp="1"/>
          </p:cNvSpPr>
          <p:nvPr>
            <p:ph type="body" orient="vert" idx="1"/>
          </p:nvPr>
        </p:nvSpPr>
        <p:spPr/>
        <p:txBody>
          <a:bodyPr vert="eaVert" ancho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E26BE549-49DC-4AEC-BA25-137D771E25FB}" type="datetimeFigureOut">
              <a:rPr lang="en-GB" smtClean="0"/>
              <a:t>11/03/2026</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0E64E801-1133-49C0-BEC1-4B48DB368025}" type="slidenum">
              <a:rPr lang="en-GB" smtClean="0"/>
              <a:t>‹#›</a:t>
            </a:fld>
            <a:endParaRPr lang="en-GB"/>
          </a:p>
        </p:txBody>
      </p:sp>
      <p:cxnSp>
        <p:nvCxnSpPr>
          <p:cNvPr id="14" name="Straight Connector 13"/>
          <p:cNvCxnSpPr/>
          <p:nvPr/>
        </p:nvCxnSpPr>
        <p:spPr>
          <a:xfrm>
            <a:off x="1396169" y="2421466"/>
            <a:ext cx="9407298" cy="0"/>
          </a:xfrm>
          <a:prstGeom prst="line">
            <a:avLst/>
          </a:prstGeom>
          <a:ln w="15875"/>
        </p:spPr>
        <p:style>
          <a:lnRef idx="2">
            <a:schemeClr val="accent1"/>
          </a:lnRef>
          <a:fillRef idx="0">
            <a:schemeClr val="accent1"/>
          </a:fillRef>
          <a:effectRef idx="1">
            <a:schemeClr val="accent1"/>
          </a:effectRef>
          <a:fontRef idx="minor">
            <a:schemeClr val="tx1"/>
          </a:fontRef>
        </p:style>
      </p:cxnSp>
    </p:spTree>
    <p:extLst>
      <p:ext uri="{BB962C8B-B14F-4D97-AF65-F5344CB8AC3E}">
        <p14:creationId xmlns:p14="http://schemas.microsoft.com/office/powerpoint/2010/main" val="2634730048"/>
      </p:ext>
    </p:extLst>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999356" y="982131"/>
            <a:ext cx="1890895" cy="4893735"/>
          </a:xfrm>
        </p:spPr>
        <p:txBody>
          <a:bodyPr vert="eaVert"/>
          <a:lstStyle/>
          <a:p>
            <a:r>
              <a:rPr lang="en-US"/>
              <a:t>Click to edit Master title style</a:t>
            </a:r>
            <a:endParaRPr lang="en-US" dirty="0"/>
          </a:p>
        </p:txBody>
      </p:sp>
      <p:sp>
        <p:nvSpPr>
          <p:cNvPr id="3" name="Vertical Text Placeholder 2"/>
          <p:cNvSpPr>
            <a:spLocks noGrp="1"/>
          </p:cNvSpPr>
          <p:nvPr>
            <p:ph type="body" orient="vert" idx="1"/>
          </p:nvPr>
        </p:nvSpPr>
        <p:spPr>
          <a:xfrm>
            <a:off x="1295398" y="982132"/>
            <a:ext cx="7433025" cy="4893734"/>
          </a:xfrm>
        </p:spPr>
        <p:txBody>
          <a:bodyPr vert="eaVert" ancho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E26BE549-49DC-4AEC-BA25-137D771E25FB}" type="datetimeFigureOut">
              <a:rPr lang="en-GB" smtClean="0"/>
              <a:t>11/03/2026</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0E64E801-1133-49C0-BEC1-4B48DB368025}" type="slidenum">
              <a:rPr lang="en-GB" smtClean="0"/>
              <a:t>‹#›</a:t>
            </a:fld>
            <a:endParaRPr lang="en-GB"/>
          </a:p>
        </p:txBody>
      </p:sp>
      <p:cxnSp>
        <p:nvCxnSpPr>
          <p:cNvPr id="14" name="Straight Connector 13"/>
          <p:cNvCxnSpPr/>
          <p:nvPr/>
        </p:nvCxnSpPr>
        <p:spPr>
          <a:xfrm>
            <a:off x="8863890" y="990600"/>
            <a:ext cx="0" cy="4876800"/>
          </a:xfrm>
          <a:prstGeom prst="line">
            <a:avLst/>
          </a:prstGeom>
          <a:ln w="15875"/>
        </p:spPr>
        <p:style>
          <a:lnRef idx="2">
            <a:schemeClr val="accent1"/>
          </a:lnRef>
          <a:fillRef idx="0">
            <a:schemeClr val="accent1"/>
          </a:fillRef>
          <a:effectRef idx="1">
            <a:schemeClr val="accent1"/>
          </a:effectRef>
          <a:fontRef idx="minor">
            <a:schemeClr val="tx1"/>
          </a:fontRef>
        </p:style>
      </p:cxnSp>
    </p:spTree>
    <p:extLst>
      <p:ext uri="{BB962C8B-B14F-4D97-AF65-F5344CB8AC3E}">
        <p14:creationId xmlns:p14="http://schemas.microsoft.com/office/powerpoint/2010/main" val="1577172478"/>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18" Type="http://schemas.openxmlformats.org/officeDocument/2006/relationships/theme" Target="../theme/theme1.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17" Type="http://schemas.openxmlformats.org/officeDocument/2006/relationships/slideLayout" Target="../slideLayouts/slideLayout17.xml"/><Relationship Id="rId2" Type="http://schemas.openxmlformats.org/officeDocument/2006/relationships/slideLayout" Target="../slideLayouts/slideLayout2.xml"/><Relationship Id="rId16" Type="http://schemas.openxmlformats.org/officeDocument/2006/relationships/slideLayout" Target="../slideLayouts/slideLayout16.xml"/><Relationship Id="rId20" Type="http://schemas.openxmlformats.org/officeDocument/2006/relationships/image" Target="../media/image4.png"/><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slideLayout" Target="../slideLayouts/slideLayout15.xml"/><Relationship Id="rId10" Type="http://schemas.openxmlformats.org/officeDocument/2006/relationships/slideLayout" Target="../slideLayouts/slideLayout10.xml"/><Relationship Id="rId19" Type="http://schemas.openxmlformats.org/officeDocument/2006/relationships/image" Target="../media/image3.png"/><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3">
        <a:schemeClr val="bg1"/>
      </p:bgRef>
    </p:bg>
    <p:spTree>
      <p:nvGrpSpPr>
        <p:cNvPr id="1" name=""/>
        <p:cNvGrpSpPr/>
        <p:nvPr/>
      </p:nvGrpSpPr>
      <p:grpSpPr>
        <a:xfrm>
          <a:off x="0" y="0"/>
          <a:ext cx="0" cy="0"/>
          <a:chOff x="0" y="0"/>
          <a:chExt cx="0" cy="0"/>
        </a:xfrm>
      </p:grpSpPr>
      <p:grpSp>
        <p:nvGrpSpPr>
          <p:cNvPr id="7" name="Group 6"/>
          <p:cNvGrpSpPr/>
          <p:nvPr/>
        </p:nvGrpSpPr>
        <p:grpSpPr>
          <a:xfrm>
            <a:off x="-15736" y="0"/>
            <a:ext cx="12229962" cy="6856214"/>
            <a:chOff x="-15736" y="0"/>
            <a:chExt cx="12229962" cy="6856214"/>
          </a:xfrm>
        </p:grpSpPr>
        <p:pic>
          <p:nvPicPr>
            <p:cNvPr id="8" name="Picture 7" descr="HD-PanelContent.png"/>
            <p:cNvPicPr>
              <a:picLocks noChangeAspect="1"/>
            </p:cNvPicPr>
            <p:nvPr/>
          </p:nvPicPr>
          <p:blipFill>
            <a:blip r:embed="rId19">
              <a:extLst>
                <a:ext uri="{28A0092B-C50C-407E-A947-70E740481C1C}">
                  <a14:useLocalDpi xmlns:a14="http://schemas.microsoft.com/office/drawing/2010/main" val="0"/>
                </a:ext>
              </a:extLst>
            </a:blip>
            <a:stretch>
              <a:fillRect/>
            </a:stretch>
          </p:blipFill>
          <p:spPr>
            <a:xfrm>
              <a:off x="0" y="0"/>
              <a:ext cx="12188825" cy="6856214"/>
            </a:xfrm>
            <a:prstGeom prst="rect">
              <a:avLst/>
            </a:prstGeom>
          </p:spPr>
        </p:pic>
        <p:sp>
          <p:nvSpPr>
            <p:cNvPr id="9" name="Rectangle 8"/>
            <p:cNvSpPr/>
            <p:nvPr/>
          </p:nvSpPr>
          <p:spPr>
            <a:xfrm>
              <a:off x="608012" y="609600"/>
              <a:ext cx="10972800" cy="5638800"/>
            </a:xfrm>
            <a:prstGeom prst="rect">
              <a:avLst/>
            </a:prstGeom>
            <a:noFill/>
            <a:ln w="15875" cap="flat">
              <a:miter lim="800000"/>
            </a:ln>
          </p:spPr>
          <p:style>
            <a:lnRef idx="1">
              <a:schemeClr val="accent1"/>
            </a:lnRef>
            <a:fillRef idx="3">
              <a:schemeClr val="accent1"/>
            </a:fillRef>
            <a:effectRef idx="2">
              <a:schemeClr val="accent1"/>
            </a:effectRef>
            <a:fontRef idx="minor">
              <a:schemeClr val="lt1"/>
            </a:fontRef>
          </p:style>
        </p:sp>
        <p:pic>
          <p:nvPicPr>
            <p:cNvPr id="10" name="Picture 9" descr="HDRibbonContent-UniformTrim.png"/>
            <p:cNvPicPr>
              <a:picLocks noChangeAspect="1"/>
            </p:cNvPicPr>
            <p:nvPr/>
          </p:nvPicPr>
          <p:blipFill rotWithShape="1">
            <a:blip r:embed="rId20">
              <a:extLst>
                <a:ext uri="{28A0092B-C50C-407E-A947-70E740481C1C}">
                  <a14:useLocalDpi xmlns:a14="http://schemas.microsoft.com/office/drawing/2010/main" val="0"/>
                </a:ext>
              </a:extLst>
            </a:blip>
            <a:srcRect/>
            <a:stretch/>
          </p:blipFill>
          <p:spPr>
            <a:xfrm>
              <a:off x="-15736" y="3153832"/>
              <a:ext cx="777240" cy="606425"/>
            </a:xfrm>
            <a:prstGeom prst="rect">
              <a:avLst/>
            </a:prstGeom>
          </p:spPr>
        </p:pic>
        <p:pic>
          <p:nvPicPr>
            <p:cNvPr id="11" name="Picture 10" descr="HDRibbonContent-UniformTrim.png"/>
            <p:cNvPicPr>
              <a:picLocks noChangeAspect="1"/>
            </p:cNvPicPr>
            <p:nvPr/>
          </p:nvPicPr>
          <p:blipFill rotWithShape="1">
            <a:blip r:embed="rId20">
              <a:extLst>
                <a:ext uri="{28A0092B-C50C-407E-A947-70E740481C1C}">
                  <a14:useLocalDpi xmlns:a14="http://schemas.microsoft.com/office/drawing/2010/main" val="0"/>
                </a:ext>
              </a:extLst>
            </a:blip>
            <a:srcRect/>
            <a:stretch/>
          </p:blipFill>
          <p:spPr>
            <a:xfrm>
              <a:off x="11436986" y="3153832"/>
              <a:ext cx="777240" cy="606425"/>
            </a:xfrm>
            <a:prstGeom prst="rect">
              <a:avLst/>
            </a:prstGeom>
          </p:spPr>
        </p:pic>
      </p:grpSp>
      <p:sp>
        <p:nvSpPr>
          <p:cNvPr id="2" name="Title Placeholder 1"/>
          <p:cNvSpPr>
            <a:spLocks noGrp="1"/>
          </p:cNvSpPr>
          <p:nvPr>
            <p:ph type="title"/>
          </p:nvPr>
        </p:nvSpPr>
        <p:spPr>
          <a:xfrm>
            <a:off x="1295402" y="982132"/>
            <a:ext cx="9601196" cy="1303867"/>
          </a:xfrm>
          <a:prstGeom prst="rect">
            <a:avLst/>
          </a:prstGeom>
          <a:effectLst/>
        </p:spPr>
        <p:txBody>
          <a:bodyPr vert="horz" lIns="91440" tIns="45720" rIns="91440" bIns="45720" rtlCol="0" anchor="ctr">
            <a:normAutofit/>
          </a:bodyPr>
          <a:lstStyle/>
          <a:p>
            <a:r>
              <a:rPr lang="en-US"/>
              <a:t>Click to edit Master title style</a:t>
            </a:r>
            <a:endParaRPr lang="en-US" dirty="0"/>
          </a:p>
        </p:txBody>
      </p:sp>
      <p:sp>
        <p:nvSpPr>
          <p:cNvPr id="3" name="Text Placeholder 2"/>
          <p:cNvSpPr>
            <a:spLocks noGrp="1"/>
          </p:cNvSpPr>
          <p:nvPr>
            <p:ph type="body" idx="1"/>
          </p:nvPr>
        </p:nvSpPr>
        <p:spPr>
          <a:xfrm>
            <a:off x="1295401" y="2556932"/>
            <a:ext cx="9601196" cy="3318936"/>
          </a:xfrm>
          <a:prstGeom prst="rect">
            <a:avLst/>
          </a:prstGeom>
        </p:spPr>
        <p:txBody>
          <a:bodyPr vert="horz" lIns="91440" tIns="45720" rIns="91440" bIns="45720" rtlCol="0" anchor="t">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a:off x="8677501" y="5969000"/>
            <a:ext cx="1600200" cy="279400"/>
          </a:xfrm>
          <a:prstGeom prst="rect">
            <a:avLst/>
          </a:prstGeom>
        </p:spPr>
        <p:txBody>
          <a:bodyPr vert="horz" lIns="91440" tIns="45720" rIns="91440" bIns="45720" rtlCol="0" anchor="ctr"/>
          <a:lstStyle>
            <a:lvl1pPr algn="r">
              <a:defRPr sz="1000" b="0" i="0">
                <a:solidFill>
                  <a:schemeClr val="tx1"/>
                </a:solidFill>
                <a:effectLst/>
                <a:latin typeface="+mn-lt"/>
              </a:defRPr>
            </a:lvl1pPr>
          </a:lstStyle>
          <a:p>
            <a:fld id="{E26BE549-49DC-4AEC-BA25-137D771E25FB}" type="datetimeFigureOut">
              <a:rPr lang="en-GB" smtClean="0"/>
              <a:t>11/03/2026</a:t>
            </a:fld>
            <a:endParaRPr lang="en-GB"/>
          </a:p>
        </p:txBody>
      </p:sp>
      <p:sp>
        <p:nvSpPr>
          <p:cNvPr id="5" name="Footer Placeholder 4"/>
          <p:cNvSpPr>
            <a:spLocks noGrp="1"/>
          </p:cNvSpPr>
          <p:nvPr>
            <p:ph type="ftr" sz="quarter" idx="3"/>
          </p:nvPr>
        </p:nvSpPr>
        <p:spPr>
          <a:xfrm>
            <a:off x="1295401" y="5969000"/>
            <a:ext cx="7305900" cy="279400"/>
          </a:xfrm>
          <a:prstGeom prst="rect">
            <a:avLst/>
          </a:prstGeom>
        </p:spPr>
        <p:txBody>
          <a:bodyPr vert="horz" lIns="91440" tIns="45720" rIns="91440" bIns="45720" rtlCol="0" anchor="ctr"/>
          <a:lstStyle>
            <a:lvl1pPr algn="l">
              <a:defRPr sz="1000" b="0" i="0">
                <a:solidFill>
                  <a:schemeClr val="tx1"/>
                </a:solidFill>
                <a:effectLst/>
                <a:latin typeface="+mn-lt"/>
              </a:defRPr>
            </a:lvl1pPr>
          </a:lstStyle>
          <a:p>
            <a:endParaRPr lang="en-GB"/>
          </a:p>
        </p:txBody>
      </p:sp>
      <p:sp>
        <p:nvSpPr>
          <p:cNvPr id="6" name="Slide Number Placeholder 5"/>
          <p:cNvSpPr>
            <a:spLocks noGrp="1"/>
          </p:cNvSpPr>
          <p:nvPr>
            <p:ph type="sldNum" sz="quarter" idx="4"/>
          </p:nvPr>
        </p:nvSpPr>
        <p:spPr>
          <a:xfrm>
            <a:off x="10353901" y="5969000"/>
            <a:ext cx="542697" cy="279400"/>
          </a:xfrm>
          <a:prstGeom prst="rect">
            <a:avLst/>
          </a:prstGeom>
        </p:spPr>
        <p:txBody>
          <a:bodyPr vert="horz" lIns="91440" tIns="45720" rIns="91440" bIns="45720" rtlCol="0" anchor="ctr"/>
          <a:lstStyle>
            <a:lvl1pPr algn="r">
              <a:defRPr sz="1000" b="0" i="0">
                <a:solidFill>
                  <a:schemeClr val="tx1"/>
                </a:solidFill>
                <a:effectLst/>
                <a:latin typeface="+mn-lt"/>
              </a:defRPr>
            </a:lvl1pPr>
          </a:lstStyle>
          <a:p>
            <a:fld id="{0E64E801-1133-49C0-BEC1-4B48DB368025}" type="slidenum">
              <a:rPr lang="en-GB" smtClean="0"/>
              <a:t>‹#›</a:t>
            </a:fld>
            <a:endParaRPr lang="en-GB"/>
          </a:p>
        </p:txBody>
      </p:sp>
    </p:spTree>
    <p:extLst>
      <p:ext uri="{BB962C8B-B14F-4D97-AF65-F5344CB8AC3E}">
        <p14:creationId xmlns:p14="http://schemas.microsoft.com/office/powerpoint/2010/main" val="2825172306"/>
      </p:ext>
    </p:extLst>
  </p:cSld>
  <p:clrMap bg1="lt1" tx1="dk1" bg2="lt2" tx2="dk2" accent1="accent1" accent2="accent2" accent3="accent3" accent4="accent4" accent5="accent5" accent6="accent6" hlink="hlink" folHlink="folHlink"/>
  <p:sldLayoutIdLst>
    <p:sldLayoutId id="2147483817" r:id="rId1"/>
    <p:sldLayoutId id="2147483818" r:id="rId2"/>
    <p:sldLayoutId id="2147483819" r:id="rId3"/>
    <p:sldLayoutId id="2147483820" r:id="rId4"/>
    <p:sldLayoutId id="2147483821" r:id="rId5"/>
    <p:sldLayoutId id="2147483822" r:id="rId6"/>
    <p:sldLayoutId id="2147483823" r:id="rId7"/>
    <p:sldLayoutId id="2147483824" r:id="rId8"/>
    <p:sldLayoutId id="2147483825" r:id="rId9"/>
    <p:sldLayoutId id="2147483826" r:id="rId10"/>
    <p:sldLayoutId id="2147483827" r:id="rId11"/>
    <p:sldLayoutId id="2147483828" r:id="rId12"/>
    <p:sldLayoutId id="2147483829" r:id="rId13"/>
    <p:sldLayoutId id="2147483830" r:id="rId14"/>
    <p:sldLayoutId id="2147483831" r:id="rId15"/>
    <p:sldLayoutId id="2147483832" r:id="rId16"/>
    <p:sldLayoutId id="2147483833" r:id="rId17"/>
  </p:sldLayoutIdLst>
  <p:txStyles>
    <p:titleStyle>
      <a:lvl1pPr algn="ctr" defTabSz="457200" rtl="0" eaLnBrk="1" latinLnBrk="0" hangingPunct="1">
        <a:spcBef>
          <a:spcPct val="0"/>
        </a:spcBef>
        <a:buNone/>
        <a:defRPr sz="4400" kern="1200" cap="none">
          <a:ln w="3175" cmpd="sng">
            <a:noFill/>
          </a:ln>
          <a:solidFill>
            <a:schemeClr val="tx1">
              <a:lumMod val="85000"/>
              <a:lumOff val="15000"/>
            </a:schemeClr>
          </a:solidFill>
          <a:effectLst/>
          <a:latin typeface="+mj-lt"/>
          <a:ea typeface="+mj-ea"/>
          <a:cs typeface="+mj-cs"/>
        </a:defRPr>
      </a:lvl1pPr>
      <a:lvl2pPr eaLnBrk="1" hangingPunct="1">
        <a:defRPr>
          <a:solidFill>
            <a:schemeClr val="tx2"/>
          </a:solidFill>
        </a:defRPr>
      </a:lvl2pPr>
      <a:lvl3pPr eaLnBrk="1" hangingPunct="1">
        <a:defRPr>
          <a:solidFill>
            <a:schemeClr val="tx2"/>
          </a:solidFill>
        </a:defRPr>
      </a:lvl3pPr>
      <a:lvl4pPr eaLnBrk="1" hangingPunct="1">
        <a:defRPr>
          <a:solidFill>
            <a:schemeClr val="tx2"/>
          </a:solidFill>
        </a:defRPr>
      </a:lvl4pPr>
      <a:lvl5pPr eaLnBrk="1" hangingPunct="1">
        <a:defRPr>
          <a:solidFill>
            <a:schemeClr val="tx2"/>
          </a:solidFill>
        </a:defRPr>
      </a:lvl5pPr>
      <a:lvl6pPr eaLnBrk="1" hangingPunct="1">
        <a:defRPr>
          <a:solidFill>
            <a:schemeClr val="tx2"/>
          </a:solidFill>
        </a:defRPr>
      </a:lvl6pPr>
      <a:lvl7pPr eaLnBrk="1" hangingPunct="1">
        <a:defRPr>
          <a:solidFill>
            <a:schemeClr val="tx2"/>
          </a:solidFill>
        </a:defRPr>
      </a:lvl7pPr>
      <a:lvl8pPr eaLnBrk="1" hangingPunct="1">
        <a:defRPr>
          <a:solidFill>
            <a:schemeClr val="tx2"/>
          </a:solidFill>
        </a:defRPr>
      </a:lvl8pPr>
      <a:lvl9pPr eaLnBrk="1" hangingPunct="1">
        <a:defRPr>
          <a:solidFill>
            <a:schemeClr val="tx2"/>
          </a:solidFill>
        </a:defRPr>
      </a:lvl9pPr>
    </p:titleStyle>
    <p:bodyStyle>
      <a:lvl1pPr marL="285750" indent="-285750" algn="l" defTabSz="457200" rtl="0" eaLnBrk="1" latinLnBrk="0" hangingPunct="1">
        <a:spcBef>
          <a:spcPct val="20000"/>
        </a:spcBef>
        <a:spcAft>
          <a:spcPts val="600"/>
        </a:spcAft>
        <a:buClr>
          <a:schemeClr val="accent1"/>
        </a:buClr>
        <a:buSzPct val="115000"/>
        <a:buFont typeface="Arial"/>
        <a:buChar char="•"/>
        <a:defRPr sz="2400" kern="1200" cap="none">
          <a:solidFill>
            <a:schemeClr val="tx1">
              <a:lumMod val="85000"/>
              <a:lumOff val="15000"/>
            </a:schemeClr>
          </a:solidFill>
          <a:effectLst/>
          <a:latin typeface="+mn-lt"/>
          <a:ea typeface="+mn-ea"/>
          <a:cs typeface="+mn-cs"/>
        </a:defRPr>
      </a:lvl1pPr>
      <a:lvl2pPr marL="742950" indent="-285750" algn="l" defTabSz="457200" rtl="0" eaLnBrk="1" latinLnBrk="0" hangingPunct="1">
        <a:spcBef>
          <a:spcPct val="20000"/>
        </a:spcBef>
        <a:spcAft>
          <a:spcPts val="600"/>
        </a:spcAft>
        <a:buClr>
          <a:schemeClr val="accent1"/>
        </a:buClr>
        <a:buSzPct val="115000"/>
        <a:buFont typeface="Arial"/>
        <a:buChar char="•"/>
        <a:defRPr sz="2000" kern="1200" cap="none">
          <a:solidFill>
            <a:schemeClr val="tx1">
              <a:lumMod val="85000"/>
              <a:lumOff val="15000"/>
            </a:schemeClr>
          </a:solidFill>
          <a:effectLst/>
          <a:latin typeface="+mn-lt"/>
          <a:ea typeface="+mn-ea"/>
          <a:cs typeface="+mn-cs"/>
        </a:defRPr>
      </a:lvl2pPr>
      <a:lvl3pPr marL="1200150" indent="-285750" algn="l" defTabSz="457200" rtl="0" eaLnBrk="1" latinLnBrk="0" hangingPunct="1">
        <a:spcBef>
          <a:spcPct val="20000"/>
        </a:spcBef>
        <a:spcAft>
          <a:spcPts val="600"/>
        </a:spcAft>
        <a:buClr>
          <a:schemeClr val="accent1"/>
        </a:buClr>
        <a:buSzPct val="115000"/>
        <a:buFont typeface="Arial"/>
        <a:buChar char="•"/>
        <a:defRPr sz="1800" kern="1200" cap="none">
          <a:solidFill>
            <a:schemeClr val="tx1">
              <a:lumMod val="85000"/>
              <a:lumOff val="15000"/>
            </a:schemeClr>
          </a:solidFill>
          <a:effectLst/>
          <a:latin typeface="+mn-lt"/>
          <a:ea typeface="+mn-ea"/>
          <a:cs typeface="+mn-cs"/>
        </a:defRPr>
      </a:lvl3pPr>
      <a:lvl4pPr marL="1543050" indent="-171450" algn="l" defTabSz="457200" rtl="0" eaLnBrk="1" latinLnBrk="0" hangingPunct="1">
        <a:spcBef>
          <a:spcPct val="20000"/>
        </a:spcBef>
        <a:spcAft>
          <a:spcPts val="600"/>
        </a:spcAft>
        <a:buClr>
          <a:schemeClr val="accent1"/>
        </a:buClr>
        <a:buSzPct val="115000"/>
        <a:buFont typeface="Arial"/>
        <a:buChar char="•"/>
        <a:defRPr sz="1600" kern="1200" cap="none">
          <a:solidFill>
            <a:schemeClr val="tx1">
              <a:lumMod val="85000"/>
              <a:lumOff val="15000"/>
            </a:schemeClr>
          </a:solidFill>
          <a:effectLst/>
          <a:latin typeface="+mn-lt"/>
          <a:ea typeface="+mn-ea"/>
          <a:cs typeface="+mn-cs"/>
        </a:defRPr>
      </a:lvl4pPr>
      <a:lvl5pPr marL="2000250" indent="-171450" algn="l" defTabSz="457200" rtl="0" eaLnBrk="1" latinLnBrk="0" hangingPunct="1">
        <a:spcBef>
          <a:spcPct val="20000"/>
        </a:spcBef>
        <a:spcAft>
          <a:spcPts val="600"/>
        </a:spcAft>
        <a:buClr>
          <a:schemeClr val="accent1"/>
        </a:buClr>
        <a:buSzPct val="115000"/>
        <a:buFont typeface="Arial"/>
        <a:buChar char="•"/>
        <a:defRPr sz="1400" kern="1200" cap="none">
          <a:solidFill>
            <a:schemeClr val="tx1">
              <a:lumMod val="85000"/>
              <a:lumOff val="15000"/>
            </a:schemeClr>
          </a:solidFill>
          <a:effectLst/>
          <a:latin typeface="+mn-lt"/>
          <a:ea typeface="+mn-ea"/>
          <a:cs typeface="+mn-cs"/>
        </a:defRPr>
      </a:lvl5pPr>
      <a:lvl6pPr marL="2514600" indent="-228600" algn="l" defTabSz="457200" rtl="0" eaLnBrk="1" latinLnBrk="0" hangingPunct="1">
        <a:spcBef>
          <a:spcPct val="20000"/>
        </a:spcBef>
        <a:spcAft>
          <a:spcPts val="600"/>
        </a:spcAft>
        <a:buClr>
          <a:schemeClr val="accent1"/>
        </a:buClr>
        <a:buSzPct val="115000"/>
        <a:buFont typeface="Arial"/>
        <a:buChar char="•"/>
        <a:defRPr sz="1400" kern="1200" cap="none">
          <a:solidFill>
            <a:schemeClr val="tx1">
              <a:lumMod val="85000"/>
              <a:lumOff val="15000"/>
            </a:schemeClr>
          </a:solidFill>
          <a:effectLst/>
          <a:latin typeface="+mn-lt"/>
          <a:ea typeface="+mn-ea"/>
          <a:cs typeface="+mn-cs"/>
        </a:defRPr>
      </a:lvl6pPr>
      <a:lvl7pPr marL="2971800" indent="-228600" algn="l" defTabSz="457200" rtl="0" eaLnBrk="1" latinLnBrk="0" hangingPunct="1">
        <a:spcBef>
          <a:spcPct val="20000"/>
        </a:spcBef>
        <a:spcAft>
          <a:spcPts val="600"/>
        </a:spcAft>
        <a:buClr>
          <a:schemeClr val="accent1"/>
        </a:buClr>
        <a:buSzPct val="115000"/>
        <a:buFont typeface="Arial"/>
        <a:buChar char="•"/>
        <a:defRPr sz="1400" kern="1200" cap="none">
          <a:solidFill>
            <a:schemeClr val="tx1">
              <a:lumMod val="85000"/>
              <a:lumOff val="15000"/>
            </a:schemeClr>
          </a:solidFill>
          <a:effectLst/>
          <a:latin typeface="+mn-lt"/>
          <a:ea typeface="+mn-ea"/>
          <a:cs typeface="+mn-cs"/>
        </a:defRPr>
      </a:lvl7pPr>
      <a:lvl8pPr marL="3429000" indent="-228600" algn="l" defTabSz="457200" rtl="0" eaLnBrk="1" latinLnBrk="0" hangingPunct="1">
        <a:spcBef>
          <a:spcPct val="20000"/>
        </a:spcBef>
        <a:spcAft>
          <a:spcPts val="600"/>
        </a:spcAft>
        <a:buClr>
          <a:schemeClr val="accent1"/>
        </a:buClr>
        <a:buSzPct val="115000"/>
        <a:buFont typeface="Arial"/>
        <a:buChar char="•"/>
        <a:defRPr sz="1400" kern="1200" cap="none">
          <a:solidFill>
            <a:schemeClr val="tx1">
              <a:lumMod val="85000"/>
              <a:lumOff val="15000"/>
            </a:schemeClr>
          </a:solidFill>
          <a:effectLst/>
          <a:latin typeface="+mn-lt"/>
          <a:ea typeface="+mn-ea"/>
          <a:cs typeface="+mn-cs"/>
        </a:defRPr>
      </a:lvl8pPr>
      <a:lvl9pPr marL="3886200" indent="-228600" algn="l" defTabSz="457200" rtl="0" eaLnBrk="1" latinLnBrk="0" hangingPunct="1">
        <a:spcBef>
          <a:spcPct val="20000"/>
        </a:spcBef>
        <a:spcAft>
          <a:spcPts val="600"/>
        </a:spcAft>
        <a:buClr>
          <a:schemeClr val="accent1"/>
        </a:buClr>
        <a:buSzPct val="115000"/>
        <a:buFont typeface="Arial"/>
        <a:buChar char="•"/>
        <a:defRPr sz="1400" kern="1200" cap="none">
          <a:solidFill>
            <a:schemeClr val="tx1">
              <a:lumMod val="85000"/>
              <a:lumOff val="15000"/>
            </a:schemeClr>
          </a:solidFill>
          <a:effectLst/>
          <a:latin typeface="+mn-lt"/>
          <a:ea typeface="+mn-ea"/>
          <a:cs typeface="+mn-cs"/>
        </a:defRPr>
      </a:lvl9pPr>
    </p:bodyStyle>
    <p:other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7.png"/><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3" Type="http://schemas.openxmlformats.org/officeDocument/2006/relationships/diagramLayout" Target="../diagrams/layout1.xml"/><Relationship Id="rId2" Type="http://schemas.openxmlformats.org/officeDocument/2006/relationships/diagramData" Target="../diagrams/data1.xml"/><Relationship Id="rId1" Type="http://schemas.openxmlformats.org/officeDocument/2006/relationships/slideLayout" Target="../slideLayouts/slideLayout2.xml"/><Relationship Id="rId6" Type="http://schemas.microsoft.com/office/2007/relationships/diagramDrawing" Target="../diagrams/drawing1.xml"/><Relationship Id="rId5" Type="http://schemas.openxmlformats.org/officeDocument/2006/relationships/diagramColors" Target="../diagrams/colors1.xml"/><Relationship Id="rId4" Type="http://schemas.openxmlformats.org/officeDocument/2006/relationships/diagramQuickStyle" Target="../diagrams/quickStyle1.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DD920EE-3BBD-6DA2-FCC4-52F779087EB0}"/>
              </a:ext>
            </a:extLst>
          </p:cNvPr>
          <p:cNvSpPr>
            <a:spLocks noGrp="1"/>
          </p:cNvSpPr>
          <p:nvPr>
            <p:ph type="ctrTitle"/>
          </p:nvPr>
        </p:nvSpPr>
        <p:spPr>
          <a:xfrm>
            <a:off x="6194716" y="739978"/>
            <a:ext cx="5334930" cy="3004145"/>
          </a:xfrm>
        </p:spPr>
        <p:txBody>
          <a:bodyPr>
            <a:normAutofit/>
          </a:bodyPr>
          <a:lstStyle/>
          <a:p>
            <a:r>
              <a:rPr lang="en-GB" dirty="0"/>
              <a:t>Green Haven Florists</a:t>
            </a:r>
          </a:p>
        </p:txBody>
      </p:sp>
      <p:sp>
        <p:nvSpPr>
          <p:cNvPr id="3" name="Subtitle 2">
            <a:extLst>
              <a:ext uri="{FF2B5EF4-FFF2-40B4-BE49-F238E27FC236}">
                <a16:creationId xmlns:a16="http://schemas.microsoft.com/office/drawing/2014/main" id="{B5CBA33F-5083-9AB3-5A40-B93FA6A60D06}"/>
              </a:ext>
            </a:extLst>
          </p:cNvPr>
          <p:cNvSpPr>
            <a:spLocks noGrp="1"/>
          </p:cNvSpPr>
          <p:nvPr>
            <p:ph type="subTitle" idx="1"/>
          </p:nvPr>
        </p:nvSpPr>
        <p:spPr>
          <a:xfrm>
            <a:off x="6194715" y="3836197"/>
            <a:ext cx="5334931" cy="2189214"/>
          </a:xfrm>
        </p:spPr>
        <p:txBody>
          <a:bodyPr>
            <a:normAutofit/>
          </a:bodyPr>
          <a:lstStyle/>
          <a:p>
            <a:r>
              <a:rPr lang="en-GB" dirty="0"/>
              <a:t>Analysis and Research Problem solving  and make decisions </a:t>
            </a:r>
          </a:p>
        </p:txBody>
      </p:sp>
      <p:pic>
        <p:nvPicPr>
          <p:cNvPr id="5" name="Picture 4">
            <a:extLst>
              <a:ext uri="{FF2B5EF4-FFF2-40B4-BE49-F238E27FC236}">
                <a16:creationId xmlns:a16="http://schemas.microsoft.com/office/drawing/2014/main" id="{0599E1B8-A433-055D-A96B-3102EFB8F530}"/>
              </a:ext>
            </a:extLst>
          </p:cNvPr>
          <p:cNvPicPr>
            <a:picLocks noChangeAspect="1"/>
          </p:cNvPicPr>
          <p:nvPr/>
        </p:nvPicPr>
        <p:blipFill>
          <a:blip r:embed="rId2">
            <a:extLst>
              <a:ext uri="{28A0092B-C50C-407E-A947-70E740481C1C}">
                <a14:useLocalDpi xmlns:a14="http://schemas.microsoft.com/office/drawing/2010/main" val="0"/>
              </a:ext>
            </a:extLst>
          </a:blip>
          <a:srcRect r="502" b="2"/>
          <a:stretch>
            <a:fillRect/>
          </a:stretch>
        </p:blipFill>
        <p:spPr>
          <a:xfrm>
            <a:off x="631840" y="598720"/>
            <a:ext cx="5178249" cy="5178249"/>
          </a:xfrm>
          <a:custGeom>
            <a:avLst/>
            <a:gdLst/>
            <a:ahLst/>
            <a:cxnLst/>
            <a:rect l="l" t="t" r="r" b="b"/>
            <a:pathLst>
              <a:path w="3741748" h="3741748">
                <a:moveTo>
                  <a:pt x="1870874" y="0"/>
                </a:moveTo>
                <a:cubicBezTo>
                  <a:pt x="2904129" y="0"/>
                  <a:pt x="3741748" y="837619"/>
                  <a:pt x="3741748" y="1870874"/>
                </a:cubicBezTo>
                <a:cubicBezTo>
                  <a:pt x="3741748" y="2904129"/>
                  <a:pt x="2904129" y="3741748"/>
                  <a:pt x="1870874" y="3741748"/>
                </a:cubicBezTo>
                <a:cubicBezTo>
                  <a:pt x="837619" y="3741748"/>
                  <a:pt x="0" y="2904129"/>
                  <a:pt x="0" y="1870874"/>
                </a:cubicBezTo>
                <a:cubicBezTo>
                  <a:pt x="0" y="837619"/>
                  <a:pt x="837619" y="0"/>
                  <a:pt x="1870874" y="0"/>
                </a:cubicBezTo>
                <a:close/>
              </a:path>
            </a:pathLst>
          </a:custGeom>
        </p:spPr>
      </p:pic>
      <p:sp>
        <p:nvSpPr>
          <p:cNvPr id="6" name="TextBox 5">
            <a:extLst>
              <a:ext uri="{FF2B5EF4-FFF2-40B4-BE49-F238E27FC236}">
                <a16:creationId xmlns:a16="http://schemas.microsoft.com/office/drawing/2014/main" id="{4F5DA0F9-D7C4-0286-74D3-ABE83A224FFC}"/>
              </a:ext>
            </a:extLst>
          </p:cNvPr>
          <p:cNvSpPr txBox="1"/>
          <p:nvPr/>
        </p:nvSpPr>
        <p:spPr>
          <a:xfrm>
            <a:off x="8862180" y="5635048"/>
            <a:ext cx="4561114" cy="923330"/>
          </a:xfrm>
          <a:prstGeom prst="rect">
            <a:avLst/>
          </a:prstGeom>
          <a:noFill/>
        </p:spPr>
        <p:txBody>
          <a:bodyPr wrap="square" rtlCol="0">
            <a:spAutoFit/>
          </a:bodyPr>
          <a:lstStyle/>
          <a:p>
            <a:r>
              <a:rPr lang="en-GB" dirty="0"/>
              <a:t>Name: Alexandru Dintiu</a:t>
            </a:r>
            <a:br>
              <a:rPr lang="en-GB" dirty="0"/>
            </a:br>
            <a:r>
              <a:rPr lang="en-GB" dirty="0"/>
              <a:t>Date: 14.03.2026</a:t>
            </a:r>
            <a:br>
              <a:rPr lang="en-GB" dirty="0"/>
            </a:br>
            <a:r>
              <a:rPr lang="en-GB" dirty="0"/>
              <a:t>Module LCLM4004</a:t>
            </a:r>
          </a:p>
        </p:txBody>
      </p:sp>
    </p:spTree>
    <p:extLst>
      <p:ext uri="{BB962C8B-B14F-4D97-AF65-F5344CB8AC3E}">
        <p14:creationId xmlns:p14="http://schemas.microsoft.com/office/powerpoint/2010/main" val="597707802"/>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1000"/>
                                  </p:stCondLst>
                                  <p:iterate>
                                    <p:tmPct val="10000"/>
                                  </p:iterate>
                                  <p:childTnLst>
                                    <p:set>
                                      <p:cBhvr>
                                        <p:cTn id="6" dur="1" fill="hold">
                                          <p:stCondLst>
                                            <p:cond delay="0"/>
                                          </p:stCondLst>
                                        </p:cTn>
                                        <p:tgtEl>
                                          <p:spTgt spid="2"/>
                                        </p:tgtEl>
                                        <p:attrNameLst>
                                          <p:attrName>style.visibility</p:attrName>
                                        </p:attrNameLst>
                                      </p:cBhvr>
                                      <p:to>
                                        <p:strVal val="visible"/>
                                      </p:to>
                                    </p:set>
                                    <p:animEffect transition="in" filter="fade">
                                      <p:cBhvr>
                                        <p:cTn id="7" dur="700"/>
                                        <p:tgtEl>
                                          <p:spTgt spid="2"/>
                                        </p:tgtEl>
                                      </p:cBhvr>
                                    </p:animEffect>
                                  </p:childTnLst>
                                </p:cTn>
                              </p:par>
                              <p:par>
                                <p:cTn id="8" presetID="10" presetClass="entr" presetSubtype="0" fill="hold" grpId="0" nodeType="withEffect">
                                  <p:stCondLst>
                                    <p:cond delay="1500"/>
                                  </p:stCondLst>
                                  <p:iterate>
                                    <p:tmPct val="10000"/>
                                  </p:iterate>
                                  <p:childTnLst>
                                    <p:set>
                                      <p:cBhvr>
                                        <p:cTn id="9" dur="1" fill="hold">
                                          <p:stCondLst>
                                            <p:cond delay="0"/>
                                          </p:stCondLst>
                                        </p:cTn>
                                        <p:tgtEl>
                                          <p:spTgt spid="3">
                                            <p:txEl>
                                              <p:pRg st="0" end="0"/>
                                            </p:txEl>
                                          </p:spTgt>
                                        </p:tgtEl>
                                        <p:attrNameLst>
                                          <p:attrName>style.visibility</p:attrName>
                                        </p:attrNameLst>
                                      </p:cBhvr>
                                      <p:to>
                                        <p:strVal val="visible"/>
                                      </p:to>
                                    </p:set>
                                    <p:animEffect transition="in" filter="fade">
                                      <p:cBhvr>
                                        <p:cTn id="10" dur="700"/>
                                        <p:tgtEl>
                                          <p:spTgt spid="3">
                                            <p:txEl>
                                              <p:pRg st="0" end="0"/>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P spid="3" grpId="0" build="p"/>
    </p:bldLst>
  </p:timing>
</p:sld>
</file>

<file path=ppt/slides/slide2.xml><?xml version="1.0" encoding="utf-8"?>
<p:sld xmlns:a="http://schemas.openxmlformats.org/drawingml/2006/main" xmlns:r="http://schemas.openxmlformats.org/officeDocument/2006/relationships" xmlns:p="http://schemas.openxmlformats.org/presentationml/2006/main">
  <p:cSld>
    <p:bg>
      <p:bgPr>
        <a:blipFill>
          <a:blip r:embed="rId2"/>
          <a:stretch/>
        </a:blipFill>
        <a:effectLst/>
      </p:bgPr>
    </p:bg>
    <p:spTree>
      <p:nvGrpSpPr>
        <p:cNvPr id="1" name=""/>
        <p:cNvGrpSpPr/>
        <p:nvPr/>
      </p:nvGrpSpPr>
      <p:grpSpPr>
        <a:xfrm>
          <a:off x="0" y="0"/>
          <a:ext cx="0" cy="0"/>
          <a:chOff x="0" y="0"/>
          <a:chExt cx="0" cy="0"/>
        </a:xfrm>
      </p:grpSpPr>
      <p:sp>
        <p:nvSpPr>
          <p:cNvPr id="16" name="Rectangle 15">
            <a:extLst>
              <a:ext uri="{FF2B5EF4-FFF2-40B4-BE49-F238E27FC236}">
                <a16:creationId xmlns:a16="http://schemas.microsoft.com/office/drawing/2014/main" id="{EE002732-CBB5-405C-BDDC-37C39BF6E9E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tx2">
              <a:lumMod val="50000"/>
              <a:lumOff val="5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7" name="Rectangle 16">
            <a:extLst>
              <a:ext uri="{FF2B5EF4-FFF2-40B4-BE49-F238E27FC236}">
                <a16:creationId xmlns:a16="http://schemas.microsoft.com/office/drawing/2014/main" id="{3AA492AF-9B08-416A-9BEC-1EC284C5B2B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74662" y="469900"/>
            <a:ext cx="11239500" cy="5918200"/>
          </a:xfrm>
          <a:prstGeom prst="rect">
            <a:avLst/>
          </a:prstGeom>
          <a:solidFill>
            <a:schemeClr val="bg1"/>
          </a:solidFill>
          <a:ln>
            <a:noFill/>
          </a:ln>
          <a:effectLst>
            <a:outerShdw blurRad="50800" dist="38100" dir="5400000" algn="t" rotWithShape="0">
              <a:prstClr val="black">
                <a:alpha val="40000"/>
              </a:prstClr>
            </a:outerShdw>
          </a:effectLst>
          <a:scene3d>
            <a:camera prst="orthographicFront"/>
            <a:lightRig rig="balanced" dir="t"/>
          </a:scene3d>
          <a:sp3d>
            <a:bevelT w="6350" h="6350"/>
          </a:sp3d>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8" name="Rectangle 17">
            <a:extLst>
              <a:ext uri="{FF2B5EF4-FFF2-40B4-BE49-F238E27FC236}">
                <a16:creationId xmlns:a16="http://schemas.microsoft.com/office/drawing/2014/main" id="{CBAE770C-2B15-4943-A508-EA2408AB98E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08012" y="609600"/>
            <a:ext cx="10972800" cy="5638800"/>
          </a:xfrm>
          <a:prstGeom prst="rect">
            <a:avLst/>
          </a:prstGeom>
          <a:noFill/>
          <a:ln w="15875" cap="flat">
            <a:miter lim="800000"/>
          </a:ln>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2" name="Title 1">
            <a:extLst>
              <a:ext uri="{FF2B5EF4-FFF2-40B4-BE49-F238E27FC236}">
                <a16:creationId xmlns:a16="http://schemas.microsoft.com/office/drawing/2014/main" id="{3DD83A1F-A08C-85AA-B4C5-1DC1A898C765}"/>
              </a:ext>
            </a:extLst>
          </p:cNvPr>
          <p:cNvSpPr>
            <a:spLocks noGrp="1"/>
          </p:cNvSpPr>
          <p:nvPr>
            <p:ph type="title"/>
          </p:nvPr>
        </p:nvSpPr>
        <p:spPr>
          <a:xfrm>
            <a:off x="1295402" y="982132"/>
            <a:ext cx="9601196" cy="1303867"/>
          </a:xfrm>
        </p:spPr>
        <p:txBody>
          <a:bodyPr>
            <a:normAutofit/>
          </a:bodyPr>
          <a:lstStyle/>
          <a:p>
            <a:r>
              <a:rPr lang="en-GB"/>
              <a:t>Introduction </a:t>
            </a:r>
            <a:endParaRPr lang="en-GB" dirty="0"/>
          </a:p>
        </p:txBody>
      </p:sp>
      <p:cxnSp>
        <p:nvCxnSpPr>
          <p:cNvPr id="19" name="Straight Connector 18">
            <a:extLst>
              <a:ext uri="{FF2B5EF4-FFF2-40B4-BE49-F238E27FC236}">
                <a16:creationId xmlns:a16="http://schemas.microsoft.com/office/drawing/2014/main" id="{7955E33A-07BE-426F-B937-739F88BFB02F}"/>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1483042" y="2400639"/>
            <a:ext cx="9273858" cy="0"/>
          </a:xfrm>
          <a:prstGeom prst="line">
            <a:avLst/>
          </a:prstGeom>
        </p:spPr>
        <p:style>
          <a:lnRef idx="2">
            <a:schemeClr val="accent1"/>
          </a:lnRef>
          <a:fillRef idx="0">
            <a:schemeClr val="accent1"/>
          </a:fillRef>
          <a:effectRef idx="1">
            <a:schemeClr val="accent1"/>
          </a:effectRef>
          <a:fontRef idx="minor">
            <a:schemeClr val="tx1"/>
          </a:fontRef>
        </p:style>
      </p:cxnSp>
      <p:sp>
        <p:nvSpPr>
          <p:cNvPr id="3" name="Content Placeholder 2">
            <a:extLst>
              <a:ext uri="{FF2B5EF4-FFF2-40B4-BE49-F238E27FC236}">
                <a16:creationId xmlns:a16="http://schemas.microsoft.com/office/drawing/2014/main" id="{495FEF86-A12A-D201-71FF-3F7AFD1800CB}"/>
              </a:ext>
            </a:extLst>
          </p:cNvPr>
          <p:cNvSpPr>
            <a:spLocks noGrp="1"/>
          </p:cNvSpPr>
          <p:nvPr>
            <p:ph idx="1"/>
          </p:nvPr>
        </p:nvSpPr>
        <p:spPr>
          <a:xfrm>
            <a:off x="1295401" y="2556932"/>
            <a:ext cx="9601196" cy="3318936"/>
          </a:xfrm>
        </p:spPr>
        <p:txBody>
          <a:bodyPr>
            <a:normAutofit/>
          </a:bodyPr>
          <a:lstStyle/>
          <a:p>
            <a:r>
              <a:rPr lang="en-GB"/>
              <a:t>Today as an expert in analysing and make decision I’m </a:t>
            </a:r>
            <a:r>
              <a:rPr lang="en-GB" err="1"/>
              <a:t>gonna</a:t>
            </a:r>
            <a:r>
              <a:rPr lang="en-GB"/>
              <a:t> explain and speak what I analysed in that text about Green Haven Florists small shop in Norwich, I read and examined the challenges about these two Brothers  in their shop and now ill show you several business analysis tools to understand better them problem.</a:t>
            </a:r>
            <a:br>
              <a:rPr lang="en-GB"/>
            </a:br>
            <a:r>
              <a:rPr lang="en-GB"/>
              <a:t>So Green Haven Florists is a small independent flower shop located in Norwich, founded in 2016 by Liam and Priya Patel.</a:t>
            </a:r>
          </a:p>
        </p:txBody>
      </p:sp>
    </p:spTree>
    <p:extLst>
      <p:ext uri="{BB962C8B-B14F-4D97-AF65-F5344CB8AC3E}">
        <p14:creationId xmlns:p14="http://schemas.microsoft.com/office/powerpoint/2010/main" val="2927842144"/>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925820F-B991-912F-021E-89F1E5786B3F}"/>
              </a:ext>
            </a:extLst>
          </p:cNvPr>
          <p:cNvSpPr>
            <a:spLocks noGrp="1"/>
          </p:cNvSpPr>
          <p:nvPr>
            <p:ph type="title"/>
          </p:nvPr>
        </p:nvSpPr>
        <p:spPr>
          <a:xfrm>
            <a:off x="1149098" y="554018"/>
            <a:ext cx="9601196" cy="1303867"/>
          </a:xfrm>
        </p:spPr>
        <p:txBody>
          <a:bodyPr>
            <a:normAutofit fontScale="90000"/>
          </a:bodyPr>
          <a:lstStyle/>
          <a:p>
            <a:r>
              <a:rPr lang="en-GB" b="1" dirty="0"/>
              <a:t>Issues Affecting In-Store Sales</a:t>
            </a:r>
            <a:br>
              <a:rPr lang="en-GB" b="1" dirty="0"/>
            </a:br>
            <a:endParaRPr lang="en-GB" dirty="0"/>
          </a:p>
        </p:txBody>
      </p:sp>
      <p:sp>
        <p:nvSpPr>
          <p:cNvPr id="4" name="Rectangle 1">
            <a:extLst>
              <a:ext uri="{FF2B5EF4-FFF2-40B4-BE49-F238E27FC236}">
                <a16:creationId xmlns:a16="http://schemas.microsoft.com/office/drawing/2014/main" id="{F6C558A6-427F-D9A4-A99D-AF1487F49CD2}"/>
              </a:ext>
            </a:extLst>
          </p:cNvPr>
          <p:cNvSpPr>
            <a:spLocks noGrp="1" noChangeArrowheads="1"/>
          </p:cNvSpPr>
          <p:nvPr>
            <p:ph idx="1"/>
          </p:nvPr>
        </p:nvSpPr>
        <p:spPr bwMode="auto">
          <a:xfrm>
            <a:off x="499310" y="1205952"/>
            <a:ext cx="11193379" cy="3170099"/>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1440" tIns="45720" rIns="91440" bIns="45720" numCol="1" anchor="ctr" anchorCtr="0" compatLnSpc="1">
            <a:prstTxWarp prst="textNoShape">
              <a:avLst/>
            </a:prstTxWarp>
            <a:spAutoFit/>
          </a:bodyPr>
          <a:lstStyle/>
          <a:p>
            <a:pPr marL="0" marR="0" lvl="0" indent="0" algn="l" defTabSz="914400" rtl="0" eaLnBrk="0" fontAlgn="base" latinLnBrk="0" hangingPunct="0">
              <a:lnSpc>
                <a:spcPct val="100000"/>
              </a:lnSpc>
              <a:spcBef>
                <a:spcPct val="0"/>
              </a:spcBef>
              <a:spcAft>
                <a:spcPct val="0"/>
              </a:spcAft>
              <a:buClrTx/>
              <a:buSzTx/>
              <a:buFontTx/>
              <a:buChar char="•"/>
              <a:tabLst/>
            </a:pPr>
            <a:r>
              <a:rPr kumimoji="0" lang="en-US" altLang="en-US" sz="4000" b="0" i="0" u="none" strike="noStrike" cap="none" normalizeH="0" baseline="0" dirty="0">
                <a:ln>
                  <a:noFill/>
                </a:ln>
                <a:solidFill>
                  <a:schemeClr val="tx1"/>
                </a:solidFill>
                <a:effectLst/>
                <a:latin typeface="Arial" panose="020B0604020202020204" pitchFamily="34" charset="0"/>
              </a:rPr>
              <a:t>30% decline in in-store sales</a:t>
            </a:r>
          </a:p>
          <a:p>
            <a:pPr marL="0" marR="0" lvl="0" indent="0" algn="l" defTabSz="914400" rtl="0" eaLnBrk="0" fontAlgn="base" latinLnBrk="0" hangingPunct="0">
              <a:lnSpc>
                <a:spcPct val="100000"/>
              </a:lnSpc>
              <a:spcBef>
                <a:spcPct val="0"/>
              </a:spcBef>
              <a:spcAft>
                <a:spcPct val="0"/>
              </a:spcAft>
              <a:buClrTx/>
              <a:buSzTx/>
              <a:buFontTx/>
              <a:buChar char="•"/>
              <a:tabLst/>
            </a:pPr>
            <a:r>
              <a:rPr kumimoji="0" lang="en-US" altLang="en-US" sz="4000" b="0" i="0" u="none" strike="noStrike" cap="none" normalizeH="0" baseline="0" dirty="0">
                <a:ln>
                  <a:noFill/>
                </a:ln>
                <a:solidFill>
                  <a:schemeClr val="tx1"/>
                </a:solidFill>
                <a:effectLst/>
                <a:latin typeface="Arial" panose="020B0604020202020204" pitchFamily="34" charset="0"/>
              </a:rPr>
              <a:t>Reduced foot traffic on the high street</a:t>
            </a:r>
          </a:p>
          <a:p>
            <a:pPr marL="0" marR="0" lvl="0" indent="0" algn="l" defTabSz="914400" rtl="0" eaLnBrk="0" fontAlgn="base" latinLnBrk="0" hangingPunct="0">
              <a:lnSpc>
                <a:spcPct val="100000"/>
              </a:lnSpc>
              <a:spcBef>
                <a:spcPct val="0"/>
              </a:spcBef>
              <a:spcAft>
                <a:spcPct val="0"/>
              </a:spcAft>
              <a:buClrTx/>
              <a:buSzTx/>
              <a:buFontTx/>
              <a:buChar char="•"/>
              <a:tabLst/>
            </a:pPr>
            <a:r>
              <a:rPr kumimoji="0" lang="en-US" altLang="en-US" sz="4000" b="0" i="0" u="none" strike="noStrike" cap="none" normalizeH="0" baseline="0" dirty="0">
                <a:ln>
                  <a:noFill/>
                </a:ln>
                <a:solidFill>
                  <a:schemeClr val="tx1"/>
                </a:solidFill>
                <a:effectLst/>
                <a:latin typeface="Arial" panose="020B0604020202020204" pitchFamily="34" charset="0"/>
              </a:rPr>
              <a:t>Increasing competition from online florists</a:t>
            </a:r>
          </a:p>
          <a:p>
            <a:pPr marL="0" marR="0" lvl="0" indent="0" algn="l" defTabSz="914400" rtl="0" eaLnBrk="0" fontAlgn="base" latinLnBrk="0" hangingPunct="0">
              <a:lnSpc>
                <a:spcPct val="100000"/>
              </a:lnSpc>
              <a:spcBef>
                <a:spcPct val="0"/>
              </a:spcBef>
              <a:spcAft>
                <a:spcPct val="0"/>
              </a:spcAft>
              <a:buClrTx/>
              <a:buSzTx/>
              <a:buFontTx/>
              <a:buChar char="•"/>
              <a:tabLst/>
            </a:pPr>
            <a:r>
              <a:rPr kumimoji="0" lang="en-US" altLang="en-US" sz="4000" b="0" i="0" u="none" strike="noStrike" cap="none" normalizeH="0" baseline="0" dirty="0">
                <a:ln>
                  <a:noFill/>
                </a:ln>
                <a:solidFill>
                  <a:schemeClr val="tx1"/>
                </a:solidFill>
                <a:effectLst/>
                <a:latin typeface="Arial" panose="020B0604020202020204" pitchFamily="34" charset="0"/>
              </a:rPr>
              <a:t>Rising costs of flowers and materials</a:t>
            </a:r>
          </a:p>
          <a:p>
            <a:pPr marL="0" marR="0" lvl="0" indent="0" algn="l" defTabSz="914400" rtl="0" eaLnBrk="0" fontAlgn="base" latinLnBrk="0" hangingPunct="0">
              <a:lnSpc>
                <a:spcPct val="100000"/>
              </a:lnSpc>
              <a:spcBef>
                <a:spcPct val="0"/>
              </a:spcBef>
              <a:spcAft>
                <a:spcPct val="0"/>
              </a:spcAft>
              <a:buClrTx/>
              <a:buSzTx/>
              <a:buFontTx/>
              <a:buChar char="•"/>
              <a:tabLst/>
            </a:pPr>
            <a:r>
              <a:rPr kumimoji="0" lang="en-US" altLang="en-US" sz="4000" b="0" i="0" u="none" strike="noStrike" cap="none" normalizeH="0" baseline="0" dirty="0">
                <a:ln>
                  <a:noFill/>
                </a:ln>
                <a:solidFill>
                  <a:schemeClr val="tx1"/>
                </a:solidFill>
                <a:effectLst/>
                <a:latin typeface="Arial" panose="020B0604020202020204" pitchFamily="34" charset="0"/>
              </a:rPr>
              <a:t>Weak digital presence and outdated website</a:t>
            </a:r>
          </a:p>
        </p:txBody>
      </p:sp>
      <p:sp>
        <p:nvSpPr>
          <p:cNvPr id="5" name="TextBox 4">
            <a:extLst>
              <a:ext uri="{FF2B5EF4-FFF2-40B4-BE49-F238E27FC236}">
                <a16:creationId xmlns:a16="http://schemas.microsoft.com/office/drawing/2014/main" id="{693C072C-3AA4-44BE-B058-A3351820F93E}"/>
              </a:ext>
            </a:extLst>
          </p:cNvPr>
          <p:cNvSpPr txBox="1"/>
          <p:nvPr/>
        </p:nvSpPr>
        <p:spPr>
          <a:xfrm>
            <a:off x="838200" y="4684295"/>
            <a:ext cx="11193379" cy="1569660"/>
          </a:xfrm>
          <a:prstGeom prst="rect">
            <a:avLst/>
          </a:prstGeom>
          <a:noFill/>
        </p:spPr>
        <p:txBody>
          <a:bodyPr wrap="square" rtlCol="0">
            <a:spAutoFit/>
          </a:bodyPr>
          <a:lstStyle/>
          <a:p>
            <a:r>
              <a:rPr lang="en-GB" sz="3200" dirty="0"/>
              <a:t>Although after personal analysis the store still has loyal customers, many people now prefer the convenience and lower prices offered by online flower retailers.</a:t>
            </a:r>
          </a:p>
        </p:txBody>
      </p:sp>
    </p:spTree>
    <p:extLst>
      <p:ext uri="{BB962C8B-B14F-4D97-AF65-F5344CB8AC3E}">
        <p14:creationId xmlns:p14="http://schemas.microsoft.com/office/powerpoint/2010/main" val="1448178170"/>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C6E2B95-6540-FD1B-98E5-FFFF882DBB19}"/>
              </a:ext>
            </a:extLst>
          </p:cNvPr>
          <p:cNvSpPr>
            <a:spLocks noGrp="1"/>
          </p:cNvSpPr>
          <p:nvPr>
            <p:ph type="title"/>
          </p:nvPr>
        </p:nvSpPr>
        <p:spPr>
          <a:xfrm>
            <a:off x="660041" y="2767106"/>
            <a:ext cx="2880828" cy="3071906"/>
          </a:xfrm>
        </p:spPr>
        <p:txBody>
          <a:bodyPr vert="horz" lIns="91440" tIns="45720" rIns="91440" bIns="45720" rtlCol="0" anchor="t">
            <a:normAutofit/>
          </a:bodyPr>
          <a:lstStyle/>
          <a:p>
            <a:pPr marL="0" marR="0" lvl="0" indent="0" fontAlgn="base">
              <a:spcAft>
                <a:spcPct val="0"/>
              </a:spcAft>
              <a:buClrTx/>
              <a:buSzTx/>
              <a:tabLst/>
            </a:pPr>
            <a:r>
              <a:rPr kumimoji="0" lang="en-US" altLang="en-US" sz="3400" b="1" i="0" u="none" strike="noStrike" kern="1200" cap="none" normalizeH="0" baseline="0">
                <a:ln>
                  <a:noFill/>
                </a:ln>
                <a:solidFill>
                  <a:srgbClr val="FFFFFF"/>
                </a:solidFill>
                <a:effectLst/>
                <a:latin typeface="+mj-lt"/>
                <a:ea typeface="+mj-ea"/>
                <a:cs typeface="+mj-cs"/>
              </a:rPr>
              <a:t>5W2H Model</a:t>
            </a:r>
          </a:p>
          <a:p>
            <a:pPr marL="0" marR="0" lvl="0" indent="0" fontAlgn="base">
              <a:spcAft>
                <a:spcPct val="0"/>
              </a:spcAft>
              <a:buClrTx/>
              <a:buSzTx/>
              <a:tabLst/>
            </a:pPr>
            <a:r>
              <a:rPr kumimoji="0" lang="en-US" altLang="en-US" sz="3400" b="1" i="0" u="none" strike="noStrike" kern="1200" cap="none" normalizeH="0" baseline="0">
                <a:ln>
                  <a:noFill/>
                </a:ln>
                <a:solidFill>
                  <a:srgbClr val="FFFFFF"/>
                </a:solidFill>
                <a:effectLst/>
                <a:latin typeface="+mj-lt"/>
                <a:ea typeface="+mj-ea"/>
                <a:cs typeface="+mj-cs"/>
              </a:rPr>
              <a:t>Understanding the Problem</a:t>
            </a:r>
            <a:endParaRPr kumimoji="0" lang="en-US" altLang="en-US" sz="3400" b="0" i="0" u="none" strike="noStrike" kern="1200" cap="none" normalizeH="0" baseline="0">
              <a:ln>
                <a:noFill/>
              </a:ln>
              <a:solidFill>
                <a:srgbClr val="FFFFFF"/>
              </a:solidFill>
              <a:effectLst/>
              <a:latin typeface="+mj-lt"/>
              <a:ea typeface="+mj-ea"/>
              <a:cs typeface="+mj-cs"/>
            </a:endParaRPr>
          </a:p>
          <a:p>
            <a:pPr marL="0" marR="0" lvl="0" indent="0" fontAlgn="base">
              <a:spcAft>
                <a:spcPct val="0"/>
              </a:spcAft>
              <a:buClrTx/>
              <a:buSzTx/>
              <a:tabLst/>
            </a:pPr>
            <a:endParaRPr kumimoji="0" lang="en-US" altLang="en-US" sz="3400" b="0" i="0" u="none" strike="noStrike" kern="1200" cap="none" normalizeH="0" baseline="0">
              <a:ln>
                <a:noFill/>
              </a:ln>
              <a:solidFill>
                <a:srgbClr val="FFFFFF"/>
              </a:solidFill>
              <a:effectLst/>
              <a:latin typeface="+mj-lt"/>
              <a:ea typeface="+mj-ea"/>
              <a:cs typeface="+mj-cs"/>
            </a:endParaRPr>
          </a:p>
        </p:txBody>
      </p:sp>
      <p:graphicFrame>
        <p:nvGraphicFramePr>
          <p:cNvPr id="4" name="Content Placeholder 3">
            <a:extLst>
              <a:ext uri="{FF2B5EF4-FFF2-40B4-BE49-F238E27FC236}">
                <a16:creationId xmlns:a16="http://schemas.microsoft.com/office/drawing/2014/main" id="{9EFF91BD-B3C2-864E-945B-3F769C3CFAD4}"/>
              </a:ext>
            </a:extLst>
          </p:cNvPr>
          <p:cNvGraphicFramePr>
            <a:graphicFrameLocks noGrp="1"/>
          </p:cNvGraphicFramePr>
          <p:nvPr>
            <p:ph idx="1"/>
            <p:extLst>
              <p:ext uri="{D42A27DB-BD31-4B8C-83A1-F6EECF244321}">
                <p14:modId xmlns:p14="http://schemas.microsoft.com/office/powerpoint/2010/main" val="1760491774"/>
              </p:ext>
            </p:extLst>
          </p:nvPr>
        </p:nvGraphicFramePr>
        <p:xfrm>
          <a:off x="3447288" y="402336"/>
          <a:ext cx="8280889" cy="4551029"/>
        </p:xfrm>
        <a:graphic>
          <a:graphicData uri="http://schemas.openxmlformats.org/drawingml/2006/table">
            <a:tbl>
              <a:tblPr>
                <a:tableStyleId>{775DCB02-9BB8-47FD-8907-85C794F793BA}</a:tableStyleId>
              </a:tblPr>
              <a:tblGrid>
                <a:gridCol w="1805113">
                  <a:extLst>
                    <a:ext uri="{9D8B030D-6E8A-4147-A177-3AD203B41FA5}">
                      <a16:colId xmlns:a16="http://schemas.microsoft.com/office/drawing/2014/main" val="35791551"/>
                    </a:ext>
                  </a:extLst>
                </a:gridCol>
                <a:gridCol w="6475776">
                  <a:extLst>
                    <a:ext uri="{9D8B030D-6E8A-4147-A177-3AD203B41FA5}">
                      <a16:colId xmlns:a16="http://schemas.microsoft.com/office/drawing/2014/main" val="618558234"/>
                    </a:ext>
                  </a:extLst>
                </a:gridCol>
              </a:tblGrid>
              <a:tr h="650147">
                <a:tc>
                  <a:txBody>
                    <a:bodyPr/>
                    <a:lstStyle/>
                    <a:p>
                      <a:pPr algn="l" fontAlgn="ctr">
                        <a:buNone/>
                      </a:pPr>
                      <a:r>
                        <a:rPr lang="en-GB" sz="1900" b="0" u="none" strike="noStrike" cap="none" spc="0" dirty="0">
                          <a:solidFill>
                            <a:schemeClr val="tx1"/>
                          </a:solidFill>
                          <a:effectLst/>
                        </a:rPr>
                        <a:t>What</a:t>
                      </a:r>
                      <a:endParaRPr lang="en-GB" sz="1900" b="0" i="0" u="none" strike="noStrike" cap="none" spc="0" dirty="0">
                        <a:solidFill>
                          <a:schemeClr val="tx1"/>
                        </a:solidFill>
                        <a:effectLst/>
                        <a:latin typeface="Arial" panose="020B0604020202020204" pitchFamily="34" charset="0"/>
                      </a:endParaRPr>
                    </a:p>
                  </a:txBody>
                  <a:tcPr marL="140293" marR="140293" marT="70146" marB="107698" anchor="ctr">
                    <a:solidFill>
                      <a:schemeClr val="bg1"/>
                    </a:solidFill>
                  </a:tcPr>
                </a:tc>
                <a:tc>
                  <a:txBody>
                    <a:bodyPr/>
                    <a:lstStyle/>
                    <a:p>
                      <a:pPr algn="l" fontAlgn="ctr">
                        <a:buNone/>
                      </a:pPr>
                      <a:r>
                        <a:rPr lang="en-GB" sz="1900" b="0" u="none" strike="noStrike" cap="none" spc="0" dirty="0">
                          <a:solidFill>
                            <a:schemeClr val="tx1"/>
                          </a:solidFill>
                          <a:effectLst/>
                        </a:rPr>
                        <a:t>Decline in in-store sales</a:t>
                      </a:r>
                      <a:endParaRPr lang="en-GB" sz="1900" b="0" i="0" u="none" strike="noStrike" cap="none" spc="0" dirty="0">
                        <a:solidFill>
                          <a:schemeClr val="tx1"/>
                        </a:solidFill>
                        <a:effectLst/>
                        <a:latin typeface="Arial" panose="020B0604020202020204" pitchFamily="34" charset="0"/>
                      </a:endParaRPr>
                    </a:p>
                  </a:txBody>
                  <a:tcPr marL="140293" marR="140293" marT="70146" marB="107698" anchor="ctr">
                    <a:solidFill>
                      <a:schemeClr val="bg1"/>
                    </a:solidFill>
                  </a:tcPr>
                </a:tc>
                <a:extLst>
                  <a:ext uri="{0D108BD9-81ED-4DB2-BD59-A6C34878D82A}">
                    <a16:rowId xmlns:a16="http://schemas.microsoft.com/office/drawing/2014/main" val="652163492"/>
                  </a:ext>
                </a:extLst>
              </a:tr>
              <a:tr h="650147">
                <a:tc>
                  <a:txBody>
                    <a:bodyPr/>
                    <a:lstStyle/>
                    <a:p>
                      <a:pPr algn="l" fontAlgn="ctr">
                        <a:buNone/>
                      </a:pPr>
                      <a:r>
                        <a:rPr lang="en-GB" sz="1900" b="0" u="none" strike="noStrike" cap="none" spc="0">
                          <a:solidFill>
                            <a:schemeClr val="tx1"/>
                          </a:solidFill>
                          <a:effectLst/>
                        </a:rPr>
                        <a:t>Why</a:t>
                      </a:r>
                      <a:endParaRPr lang="en-GB" sz="1900" b="0" i="0" u="none" strike="noStrike" cap="none" spc="0">
                        <a:solidFill>
                          <a:schemeClr val="tx1"/>
                        </a:solidFill>
                        <a:effectLst/>
                        <a:latin typeface="Arial" panose="020B0604020202020204" pitchFamily="34" charset="0"/>
                      </a:endParaRPr>
                    </a:p>
                  </a:txBody>
                  <a:tcPr marL="140293" marR="140293" marT="70146" marB="107698" anchor="ctr">
                    <a:solidFill>
                      <a:schemeClr val="bg1"/>
                    </a:solidFill>
                  </a:tcPr>
                </a:tc>
                <a:tc>
                  <a:txBody>
                    <a:bodyPr/>
                    <a:lstStyle/>
                    <a:p>
                      <a:pPr algn="l" fontAlgn="ctr">
                        <a:buNone/>
                      </a:pPr>
                      <a:r>
                        <a:rPr lang="en-GB" sz="1900" b="0" u="none" strike="noStrike" cap="none" spc="0">
                          <a:solidFill>
                            <a:schemeClr val="tx1"/>
                          </a:solidFill>
                          <a:effectLst/>
                        </a:rPr>
                        <a:t>Online competition and changing customer habits</a:t>
                      </a:r>
                      <a:endParaRPr lang="en-GB" sz="1900" b="0" i="0" u="none" strike="noStrike" cap="none" spc="0">
                        <a:solidFill>
                          <a:schemeClr val="tx1"/>
                        </a:solidFill>
                        <a:effectLst/>
                        <a:latin typeface="Arial" panose="020B0604020202020204" pitchFamily="34" charset="0"/>
                      </a:endParaRPr>
                    </a:p>
                  </a:txBody>
                  <a:tcPr marL="140293" marR="140293" marT="70146" marB="107698" anchor="ctr">
                    <a:solidFill>
                      <a:schemeClr val="bg1"/>
                    </a:solidFill>
                  </a:tcPr>
                </a:tc>
                <a:extLst>
                  <a:ext uri="{0D108BD9-81ED-4DB2-BD59-A6C34878D82A}">
                    <a16:rowId xmlns:a16="http://schemas.microsoft.com/office/drawing/2014/main" val="2830015584"/>
                  </a:ext>
                </a:extLst>
              </a:tr>
              <a:tr h="650147">
                <a:tc>
                  <a:txBody>
                    <a:bodyPr/>
                    <a:lstStyle/>
                    <a:p>
                      <a:pPr algn="l" fontAlgn="ctr">
                        <a:buNone/>
                      </a:pPr>
                      <a:r>
                        <a:rPr lang="en-GB" sz="1900" b="0" u="none" strike="noStrike" cap="none" spc="0" dirty="0">
                          <a:solidFill>
                            <a:schemeClr val="tx1"/>
                          </a:solidFill>
                          <a:effectLst/>
                        </a:rPr>
                        <a:t>Where</a:t>
                      </a:r>
                      <a:endParaRPr lang="en-GB" sz="1900" b="0" i="0" u="none" strike="noStrike" cap="none" spc="0" dirty="0">
                        <a:solidFill>
                          <a:schemeClr val="tx1"/>
                        </a:solidFill>
                        <a:effectLst/>
                        <a:latin typeface="Arial" panose="020B0604020202020204" pitchFamily="34" charset="0"/>
                      </a:endParaRPr>
                    </a:p>
                  </a:txBody>
                  <a:tcPr marL="140293" marR="140293" marT="70146" marB="107698" anchor="ctr">
                    <a:solidFill>
                      <a:schemeClr val="bg1"/>
                    </a:solidFill>
                  </a:tcPr>
                </a:tc>
                <a:tc>
                  <a:txBody>
                    <a:bodyPr/>
                    <a:lstStyle/>
                    <a:p>
                      <a:pPr algn="l" fontAlgn="ctr">
                        <a:buNone/>
                      </a:pPr>
                      <a:r>
                        <a:rPr lang="en-GB" sz="1900" b="0" u="none" strike="noStrike" cap="none" spc="0">
                          <a:solidFill>
                            <a:schemeClr val="tx1"/>
                          </a:solidFill>
                          <a:effectLst/>
                        </a:rPr>
                        <a:t>Green Haven Florists shop in Norwich</a:t>
                      </a:r>
                      <a:endParaRPr lang="en-GB" sz="1900" b="0" i="0" u="none" strike="noStrike" cap="none" spc="0">
                        <a:solidFill>
                          <a:schemeClr val="tx1"/>
                        </a:solidFill>
                        <a:effectLst/>
                        <a:latin typeface="Arial" panose="020B0604020202020204" pitchFamily="34" charset="0"/>
                      </a:endParaRPr>
                    </a:p>
                  </a:txBody>
                  <a:tcPr marL="140293" marR="140293" marT="70146" marB="107698" anchor="ctr">
                    <a:solidFill>
                      <a:schemeClr val="bg1"/>
                    </a:solidFill>
                  </a:tcPr>
                </a:tc>
                <a:extLst>
                  <a:ext uri="{0D108BD9-81ED-4DB2-BD59-A6C34878D82A}">
                    <a16:rowId xmlns:a16="http://schemas.microsoft.com/office/drawing/2014/main" val="121516285"/>
                  </a:ext>
                </a:extLst>
              </a:tr>
              <a:tr h="650147">
                <a:tc>
                  <a:txBody>
                    <a:bodyPr/>
                    <a:lstStyle/>
                    <a:p>
                      <a:pPr algn="l" fontAlgn="ctr">
                        <a:buNone/>
                      </a:pPr>
                      <a:r>
                        <a:rPr lang="en-GB" sz="1900" b="0" u="none" strike="noStrike" cap="none" spc="0" dirty="0">
                          <a:solidFill>
                            <a:schemeClr val="tx1"/>
                          </a:solidFill>
                          <a:effectLst/>
                        </a:rPr>
                        <a:t>When</a:t>
                      </a:r>
                      <a:endParaRPr lang="en-GB" sz="1900" b="0" i="0" u="none" strike="noStrike" cap="none" spc="0" dirty="0">
                        <a:solidFill>
                          <a:schemeClr val="tx1"/>
                        </a:solidFill>
                        <a:effectLst/>
                        <a:latin typeface="Arial" panose="020B0604020202020204" pitchFamily="34" charset="0"/>
                      </a:endParaRPr>
                    </a:p>
                  </a:txBody>
                  <a:tcPr marL="140293" marR="140293" marT="70146" marB="107698" anchor="ctr">
                    <a:solidFill>
                      <a:schemeClr val="bg1"/>
                    </a:solidFill>
                  </a:tcPr>
                </a:tc>
                <a:tc>
                  <a:txBody>
                    <a:bodyPr/>
                    <a:lstStyle/>
                    <a:p>
                      <a:pPr algn="l" fontAlgn="ctr">
                        <a:buNone/>
                      </a:pPr>
                      <a:r>
                        <a:rPr lang="en-GB" sz="1900" b="0" u="none" strike="noStrike" cap="none" spc="0">
                          <a:solidFill>
                            <a:schemeClr val="tx1"/>
                          </a:solidFill>
                          <a:effectLst/>
                        </a:rPr>
                        <a:t>Over the last 12 months</a:t>
                      </a:r>
                      <a:endParaRPr lang="en-GB" sz="1900" b="0" i="0" u="none" strike="noStrike" cap="none" spc="0">
                        <a:solidFill>
                          <a:schemeClr val="tx1"/>
                        </a:solidFill>
                        <a:effectLst/>
                        <a:latin typeface="Arial" panose="020B0604020202020204" pitchFamily="34" charset="0"/>
                      </a:endParaRPr>
                    </a:p>
                  </a:txBody>
                  <a:tcPr marL="140293" marR="140293" marT="70146" marB="107698" anchor="ctr">
                    <a:solidFill>
                      <a:schemeClr val="bg1"/>
                    </a:solidFill>
                  </a:tcPr>
                </a:tc>
                <a:extLst>
                  <a:ext uri="{0D108BD9-81ED-4DB2-BD59-A6C34878D82A}">
                    <a16:rowId xmlns:a16="http://schemas.microsoft.com/office/drawing/2014/main" val="3498541693"/>
                  </a:ext>
                </a:extLst>
              </a:tr>
              <a:tr h="650147">
                <a:tc>
                  <a:txBody>
                    <a:bodyPr/>
                    <a:lstStyle/>
                    <a:p>
                      <a:pPr algn="l" fontAlgn="ctr">
                        <a:buNone/>
                      </a:pPr>
                      <a:r>
                        <a:rPr lang="en-GB" sz="1900" b="0" u="none" strike="noStrike" cap="none" spc="0">
                          <a:solidFill>
                            <a:schemeClr val="tx1"/>
                          </a:solidFill>
                          <a:effectLst/>
                        </a:rPr>
                        <a:t>Who</a:t>
                      </a:r>
                      <a:endParaRPr lang="en-GB" sz="1900" b="0" i="0" u="none" strike="noStrike" cap="none" spc="0">
                        <a:solidFill>
                          <a:schemeClr val="tx1"/>
                        </a:solidFill>
                        <a:effectLst/>
                        <a:latin typeface="Arial" panose="020B0604020202020204" pitchFamily="34" charset="0"/>
                      </a:endParaRPr>
                    </a:p>
                  </a:txBody>
                  <a:tcPr marL="140293" marR="140293" marT="70146" marB="107698" anchor="ctr">
                    <a:solidFill>
                      <a:schemeClr val="bg1"/>
                    </a:solidFill>
                  </a:tcPr>
                </a:tc>
                <a:tc>
                  <a:txBody>
                    <a:bodyPr/>
                    <a:lstStyle/>
                    <a:p>
                      <a:pPr algn="l" fontAlgn="ctr">
                        <a:buNone/>
                      </a:pPr>
                      <a:r>
                        <a:rPr lang="en-GB" sz="1900" b="0" u="none" strike="noStrike" cap="none" spc="0">
                          <a:solidFill>
                            <a:schemeClr val="tx1"/>
                          </a:solidFill>
                          <a:effectLst/>
                        </a:rPr>
                        <a:t>Business owners and customers</a:t>
                      </a:r>
                      <a:endParaRPr lang="en-GB" sz="1900" b="0" i="0" u="none" strike="noStrike" cap="none" spc="0">
                        <a:solidFill>
                          <a:schemeClr val="tx1"/>
                        </a:solidFill>
                        <a:effectLst/>
                        <a:latin typeface="Arial" panose="020B0604020202020204" pitchFamily="34" charset="0"/>
                      </a:endParaRPr>
                    </a:p>
                  </a:txBody>
                  <a:tcPr marL="140293" marR="140293" marT="70146" marB="107698" anchor="ctr">
                    <a:solidFill>
                      <a:schemeClr val="bg1"/>
                    </a:solidFill>
                  </a:tcPr>
                </a:tc>
                <a:extLst>
                  <a:ext uri="{0D108BD9-81ED-4DB2-BD59-A6C34878D82A}">
                    <a16:rowId xmlns:a16="http://schemas.microsoft.com/office/drawing/2014/main" val="2755243029"/>
                  </a:ext>
                </a:extLst>
              </a:tr>
              <a:tr h="650147">
                <a:tc>
                  <a:txBody>
                    <a:bodyPr/>
                    <a:lstStyle/>
                    <a:p>
                      <a:pPr algn="l" fontAlgn="ctr">
                        <a:buNone/>
                      </a:pPr>
                      <a:r>
                        <a:rPr lang="en-GB" sz="1900" b="0" u="none" strike="noStrike" cap="none" spc="0">
                          <a:solidFill>
                            <a:schemeClr val="tx1"/>
                          </a:solidFill>
                          <a:effectLst/>
                        </a:rPr>
                        <a:t>How</a:t>
                      </a:r>
                      <a:endParaRPr lang="en-GB" sz="1900" b="0" i="0" u="none" strike="noStrike" cap="none" spc="0">
                        <a:solidFill>
                          <a:schemeClr val="tx1"/>
                        </a:solidFill>
                        <a:effectLst/>
                        <a:latin typeface="Arial" panose="020B0604020202020204" pitchFamily="34" charset="0"/>
                      </a:endParaRPr>
                    </a:p>
                  </a:txBody>
                  <a:tcPr marL="140293" marR="140293" marT="70146" marB="107698" anchor="ctr">
                    <a:solidFill>
                      <a:schemeClr val="bg1"/>
                    </a:solidFill>
                  </a:tcPr>
                </a:tc>
                <a:tc>
                  <a:txBody>
                    <a:bodyPr/>
                    <a:lstStyle/>
                    <a:p>
                      <a:pPr algn="l" fontAlgn="ctr">
                        <a:buNone/>
                      </a:pPr>
                      <a:r>
                        <a:rPr lang="en-GB" sz="1900" b="0" u="none" strike="noStrike" cap="none" spc="0">
                          <a:solidFill>
                            <a:schemeClr val="tx1"/>
                          </a:solidFill>
                          <a:effectLst/>
                        </a:rPr>
                        <a:t>Reduced foot traffic and weak online presence</a:t>
                      </a:r>
                      <a:endParaRPr lang="en-GB" sz="1900" b="0" i="0" u="none" strike="noStrike" cap="none" spc="0">
                        <a:solidFill>
                          <a:schemeClr val="tx1"/>
                        </a:solidFill>
                        <a:effectLst/>
                        <a:latin typeface="Arial" panose="020B0604020202020204" pitchFamily="34" charset="0"/>
                      </a:endParaRPr>
                    </a:p>
                  </a:txBody>
                  <a:tcPr marL="140293" marR="140293" marT="70146" marB="107698" anchor="ctr">
                    <a:solidFill>
                      <a:schemeClr val="bg1"/>
                    </a:solidFill>
                  </a:tcPr>
                </a:tc>
                <a:extLst>
                  <a:ext uri="{0D108BD9-81ED-4DB2-BD59-A6C34878D82A}">
                    <a16:rowId xmlns:a16="http://schemas.microsoft.com/office/drawing/2014/main" val="3893364658"/>
                  </a:ext>
                </a:extLst>
              </a:tr>
              <a:tr h="650147">
                <a:tc>
                  <a:txBody>
                    <a:bodyPr/>
                    <a:lstStyle/>
                    <a:p>
                      <a:pPr algn="l" fontAlgn="ctr">
                        <a:buNone/>
                      </a:pPr>
                      <a:r>
                        <a:rPr lang="en-GB" sz="1900" b="0" u="none" strike="noStrike" cap="none" spc="0">
                          <a:solidFill>
                            <a:schemeClr val="tx1"/>
                          </a:solidFill>
                          <a:effectLst/>
                        </a:rPr>
                        <a:t>How Much</a:t>
                      </a:r>
                      <a:endParaRPr lang="en-GB" sz="1900" b="0" i="0" u="none" strike="noStrike" cap="none" spc="0">
                        <a:solidFill>
                          <a:schemeClr val="tx1"/>
                        </a:solidFill>
                        <a:effectLst/>
                        <a:latin typeface="Arial" panose="020B0604020202020204" pitchFamily="34" charset="0"/>
                      </a:endParaRPr>
                    </a:p>
                  </a:txBody>
                  <a:tcPr marL="140293" marR="140293" marT="70146" marB="107698" anchor="ctr">
                    <a:solidFill>
                      <a:schemeClr val="bg1"/>
                    </a:solidFill>
                  </a:tcPr>
                </a:tc>
                <a:tc>
                  <a:txBody>
                    <a:bodyPr/>
                    <a:lstStyle/>
                    <a:p>
                      <a:pPr algn="l" fontAlgn="ctr">
                        <a:buNone/>
                      </a:pPr>
                      <a:r>
                        <a:rPr lang="en-GB" sz="1900" b="0" u="none" strike="noStrike" cap="none" spc="0" dirty="0">
                          <a:solidFill>
                            <a:schemeClr val="tx1"/>
                          </a:solidFill>
                          <a:effectLst/>
                        </a:rPr>
                        <a:t>Around 30% drop in sales</a:t>
                      </a:r>
                      <a:endParaRPr lang="en-GB" sz="1900" b="0" i="0" u="none" strike="noStrike" cap="none" spc="0" dirty="0">
                        <a:solidFill>
                          <a:schemeClr val="tx1"/>
                        </a:solidFill>
                        <a:effectLst/>
                        <a:latin typeface="Arial" panose="020B0604020202020204" pitchFamily="34" charset="0"/>
                      </a:endParaRPr>
                    </a:p>
                  </a:txBody>
                  <a:tcPr marL="140293" marR="140293" marT="70146" marB="107698" anchor="ctr">
                    <a:solidFill>
                      <a:schemeClr val="bg1"/>
                    </a:solidFill>
                  </a:tcPr>
                </a:tc>
                <a:extLst>
                  <a:ext uri="{0D108BD9-81ED-4DB2-BD59-A6C34878D82A}">
                    <a16:rowId xmlns:a16="http://schemas.microsoft.com/office/drawing/2014/main" val="1361002761"/>
                  </a:ext>
                </a:extLst>
              </a:tr>
            </a:tbl>
          </a:graphicData>
        </a:graphic>
      </p:graphicFrame>
      <p:sp>
        <p:nvSpPr>
          <p:cNvPr id="6" name="TextBox 5">
            <a:extLst>
              <a:ext uri="{FF2B5EF4-FFF2-40B4-BE49-F238E27FC236}">
                <a16:creationId xmlns:a16="http://schemas.microsoft.com/office/drawing/2014/main" id="{10145446-6370-9FBF-A9C9-78358ED504E2}"/>
              </a:ext>
            </a:extLst>
          </p:cNvPr>
          <p:cNvSpPr txBox="1"/>
          <p:nvPr/>
        </p:nvSpPr>
        <p:spPr>
          <a:xfrm>
            <a:off x="941832" y="5276088"/>
            <a:ext cx="10429729" cy="830997"/>
          </a:xfrm>
          <a:prstGeom prst="rect">
            <a:avLst/>
          </a:prstGeom>
          <a:noFill/>
        </p:spPr>
        <p:txBody>
          <a:bodyPr wrap="square" rtlCol="0">
            <a:spAutoFit/>
          </a:bodyPr>
          <a:lstStyle/>
          <a:p>
            <a:r>
              <a:rPr lang="en-GB" sz="2400" dirty="0"/>
              <a:t>The 5W2H model helps businesses clearly understand a problem by analysing key questions related to the situation </a:t>
            </a:r>
            <a:r>
              <a:rPr lang="en-GB" sz="2400" i="1" dirty="0"/>
              <a:t>(Ohno, 1988)</a:t>
            </a:r>
            <a:endParaRPr lang="en-GB" sz="2400" dirty="0"/>
          </a:p>
        </p:txBody>
      </p:sp>
      <p:sp>
        <p:nvSpPr>
          <p:cNvPr id="7" name="TextBox 6">
            <a:extLst>
              <a:ext uri="{FF2B5EF4-FFF2-40B4-BE49-F238E27FC236}">
                <a16:creationId xmlns:a16="http://schemas.microsoft.com/office/drawing/2014/main" id="{75995E9D-4D39-14D1-F443-C85A0276935F}"/>
              </a:ext>
            </a:extLst>
          </p:cNvPr>
          <p:cNvSpPr txBox="1"/>
          <p:nvPr/>
        </p:nvSpPr>
        <p:spPr>
          <a:xfrm>
            <a:off x="1094615" y="3198167"/>
            <a:ext cx="2011680" cy="461665"/>
          </a:xfrm>
          <a:prstGeom prst="rect">
            <a:avLst/>
          </a:prstGeom>
          <a:noFill/>
        </p:spPr>
        <p:txBody>
          <a:bodyPr wrap="square" rtlCol="0">
            <a:spAutoFit/>
          </a:bodyPr>
          <a:lstStyle/>
          <a:p>
            <a:r>
              <a:rPr lang="en-GB" sz="2400" b="1" dirty="0"/>
              <a:t>5W2H model</a:t>
            </a:r>
          </a:p>
        </p:txBody>
      </p:sp>
    </p:spTree>
    <p:extLst>
      <p:ext uri="{BB962C8B-B14F-4D97-AF65-F5344CB8AC3E}">
        <p14:creationId xmlns:p14="http://schemas.microsoft.com/office/powerpoint/2010/main" val="262277967"/>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4AFC3BF-E141-8222-E02D-94A49BB977D5}"/>
              </a:ext>
            </a:extLst>
          </p:cNvPr>
          <p:cNvSpPr>
            <a:spLocks noGrp="1"/>
          </p:cNvSpPr>
          <p:nvPr>
            <p:ph type="title"/>
          </p:nvPr>
        </p:nvSpPr>
        <p:spPr>
          <a:xfrm>
            <a:off x="85683" y="-514434"/>
            <a:ext cx="3684437" cy="5571066"/>
          </a:xfrm>
        </p:spPr>
        <p:txBody>
          <a:bodyPr>
            <a:normAutofit/>
          </a:bodyPr>
          <a:lstStyle/>
          <a:p>
            <a:pPr algn="r"/>
            <a:r>
              <a:rPr lang="en-GB" dirty="0"/>
              <a:t>PESTEL Analysis (External Factors)</a:t>
            </a:r>
          </a:p>
        </p:txBody>
      </p:sp>
      <p:graphicFrame>
        <p:nvGraphicFramePr>
          <p:cNvPr id="7" name="Rectangle 1">
            <a:extLst>
              <a:ext uri="{FF2B5EF4-FFF2-40B4-BE49-F238E27FC236}">
                <a16:creationId xmlns:a16="http://schemas.microsoft.com/office/drawing/2014/main" id="{9D85EBE9-BF4A-6A49-0AC6-D03786BD33F9}"/>
              </a:ext>
            </a:extLst>
          </p:cNvPr>
          <p:cNvGraphicFramePr>
            <a:graphicFrameLocks noGrp="1"/>
          </p:cNvGraphicFramePr>
          <p:nvPr>
            <p:ph idx="1"/>
            <p:extLst>
              <p:ext uri="{D42A27DB-BD31-4B8C-83A1-F6EECF244321}">
                <p14:modId xmlns:p14="http://schemas.microsoft.com/office/powerpoint/2010/main" val="3783868465"/>
              </p:ext>
            </p:extLst>
          </p:nvPr>
        </p:nvGraphicFramePr>
        <p:xfrm>
          <a:off x="4971369" y="277707"/>
          <a:ext cx="6574112" cy="5571066"/>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
        <p:nvSpPr>
          <p:cNvPr id="8" name="TextBox 7">
            <a:extLst>
              <a:ext uri="{FF2B5EF4-FFF2-40B4-BE49-F238E27FC236}">
                <a16:creationId xmlns:a16="http://schemas.microsoft.com/office/drawing/2014/main" id="{8EE368B6-DD8A-85F5-5BBD-016616F20A3A}"/>
              </a:ext>
            </a:extLst>
          </p:cNvPr>
          <p:cNvSpPr txBox="1"/>
          <p:nvPr/>
        </p:nvSpPr>
        <p:spPr>
          <a:xfrm>
            <a:off x="158836" y="6395627"/>
            <a:ext cx="12299566" cy="369332"/>
          </a:xfrm>
          <a:prstGeom prst="rect">
            <a:avLst/>
          </a:prstGeom>
          <a:noFill/>
        </p:spPr>
        <p:txBody>
          <a:bodyPr wrap="square" rtlCol="0">
            <a:spAutoFit/>
          </a:bodyPr>
          <a:lstStyle/>
          <a:p>
            <a:r>
              <a:rPr lang="en-GB" dirty="0"/>
              <a:t>PESTEL is a framework used to analyse external environmental factors affecting organisations </a:t>
            </a:r>
            <a:r>
              <a:rPr lang="en-GB" i="1" dirty="0"/>
              <a:t>(Johnson, Scholes &amp; Whittington, 2008)</a:t>
            </a:r>
            <a:r>
              <a:rPr lang="en-GB" dirty="0"/>
              <a:t>.</a:t>
            </a:r>
          </a:p>
        </p:txBody>
      </p:sp>
    </p:spTree>
    <p:extLst>
      <p:ext uri="{BB962C8B-B14F-4D97-AF65-F5344CB8AC3E}">
        <p14:creationId xmlns:p14="http://schemas.microsoft.com/office/powerpoint/2010/main" val="3361322749"/>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 name="TextBox 5">
            <a:extLst>
              <a:ext uri="{FF2B5EF4-FFF2-40B4-BE49-F238E27FC236}">
                <a16:creationId xmlns:a16="http://schemas.microsoft.com/office/drawing/2014/main" id="{24CAFCFD-3728-8A2E-3C2B-558C202F0531}"/>
              </a:ext>
            </a:extLst>
          </p:cNvPr>
          <p:cNvSpPr txBox="1"/>
          <p:nvPr/>
        </p:nvSpPr>
        <p:spPr>
          <a:xfrm>
            <a:off x="7690324" y="4847030"/>
            <a:ext cx="3538728" cy="1200329"/>
          </a:xfrm>
          <a:prstGeom prst="rect">
            <a:avLst/>
          </a:prstGeom>
        </p:spPr>
        <p:style>
          <a:lnRef idx="1">
            <a:schemeClr val="accent1"/>
          </a:lnRef>
          <a:fillRef idx="2">
            <a:schemeClr val="accent1"/>
          </a:fillRef>
          <a:effectRef idx="1">
            <a:schemeClr val="accent1"/>
          </a:effectRef>
          <a:fontRef idx="minor">
            <a:schemeClr val="dk1"/>
          </a:fontRef>
        </p:style>
        <p:txBody>
          <a:bodyPr wrap="square" rtlCol="0">
            <a:spAutoFit/>
          </a:bodyPr>
          <a:lstStyle/>
          <a:p>
            <a:r>
              <a:rPr lang="en-GB" b="1" dirty="0"/>
              <a:t>Market Competition:</a:t>
            </a:r>
          </a:p>
          <a:p>
            <a:r>
              <a:rPr lang="en-GB" dirty="0"/>
              <a:t>Online Flower Marketing </a:t>
            </a:r>
          </a:p>
          <a:p>
            <a:r>
              <a:rPr lang="en-GB" dirty="0"/>
              <a:t>New floristic shops in close area</a:t>
            </a:r>
          </a:p>
          <a:p>
            <a:r>
              <a:rPr lang="en-GB" dirty="0"/>
              <a:t>Lower prices </a:t>
            </a:r>
          </a:p>
        </p:txBody>
      </p:sp>
      <p:sp>
        <p:nvSpPr>
          <p:cNvPr id="7" name="TextBox 6">
            <a:extLst>
              <a:ext uri="{FF2B5EF4-FFF2-40B4-BE49-F238E27FC236}">
                <a16:creationId xmlns:a16="http://schemas.microsoft.com/office/drawing/2014/main" id="{74D58C61-A25E-3D5D-17CA-CC45506C9B19}"/>
              </a:ext>
            </a:extLst>
          </p:cNvPr>
          <p:cNvSpPr txBox="1"/>
          <p:nvPr/>
        </p:nvSpPr>
        <p:spPr>
          <a:xfrm>
            <a:off x="3856068" y="1537382"/>
            <a:ext cx="3166874" cy="1477328"/>
          </a:xfrm>
          <a:prstGeom prst="rect">
            <a:avLst/>
          </a:prstGeom>
        </p:spPr>
        <p:style>
          <a:lnRef idx="1">
            <a:schemeClr val="accent3"/>
          </a:lnRef>
          <a:fillRef idx="2">
            <a:schemeClr val="accent3"/>
          </a:fillRef>
          <a:effectRef idx="1">
            <a:schemeClr val="accent3"/>
          </a:effectRef>
          <a:fontRef idx="minor">
            <a:schemeClr val="dk1"/>
          </a:fontRef>
        </p:style>
        <p:txBody>
          <a:bodyPr wrap="square" rtlCol="0">
            <a:spAutoFit/>
          </a:bodyPr>
          <a:lstStyle/>
          <a:p>
            <a:r>
              <a:rPr lang="en-GB" b="1" dirty="0"/>
              <a:t>Technology:</a:t>
            </a:r>
          </a:p>
          <a:p>
            <a:r>
              <a:rPr lang="en-GB" dirty="0"/>
              <a:t>Design page of web site</a:t>
            </a:r>
          </a:p>
          <a:p>
            <a:r>
              <a:rPr lang="en-GB" dirty="0"/>
              <a:t>Weak social media presence and Old website</a:t>
            </a:r>
          </a:p>
          <a:p>
            <a:r>
              <a:rPr lang="en-GB" dirty="0"/>
              <a:t>No inline ordering  </a:t>
            </a:r>
          </a:p>
        </p:txBody>
      </p:sp>
      <p:sp>
        <p:nvSpPr>
          <p:cNvPr id="8" name="TextBox 7">
            <a:extLst>
              <a:ext uri="{FF2B5EF4-FFF2-40B4-BE49-F238E27FC236}">
                <a16:creationId xmlns:a16="http://schemas.microsoft.com/office/drawing/2014/main" id="{85466FE9-10D7-4839-F509-B14E558C8E36}"/>
              </a:ext>
            </a:extLst>
          </p:cNvPr>
          <p:cNvSpPr txBox="1"/>
          <p:nvPr/>
        </p:nvSpPr>
        <p:spPr>
          <a:xfrm>
            <a:off x="4281635" y="3765861"/>
            <a:ext cx="3204972" cy="1200329"/>
          </a:xfrm>
          <a:prstGeom prst="rect">
            <a:avLst/>
          </a:prstGeom>
        </p:spPr>
        <p:style>
          <a:lnRef idx="1">
            <a:schemeClr val="accent6"/>
          </a:lnRef>
          <a:fillRef idx="2">
            <a:schemeClr val="accent6"/>
          </a:fillRef>
          <a:effectRef idx="1">
            <a:schemeClr val="accent6"/>
          </a:effectRef>
          <a:fontRef idx="minor">
            <a:schemeClr val="dk1"/>
          </a:fontRef>
        </p:style>
        <p:txBody>
          <a:bodyPr wrap="square" rtlCol="0">
            <a:spAutoFit/>
          </a:bodyPr>
          <a:lstStyle/>
          <a:p>
            <a:r>
              <a:rPr lang="en-GB" b="1" dirty="0"/>
              <a:t>Economic Factory:</a:t>
            </a:r>
          </a:p>
          <a:p>
            <a:r>
              <a:rPr lang="en-GB" dirty="0"/>
              <a:t>Prices up for importing</a:t>
            </a:r>
          </a:p>
          <a:p>
            <a:r>
              <a:rPr lang="en-GB" dirty="0"/>
              <a:t>Inflation increasing costs</a:t>
            </a:r>
          </a:p>
          <a:p>
            <a:r>
              <a:rPr lang="en-GB" dirty="0"/>
              <a:t>Decrease in visitors</a:t>
            </a:r>
          </a:p>
        </p:txBody>
      </p:sp>
      <p:sp>
        <p:nvSpPr>
          <p:cNvPr id="9" name="TextBox 8">
            <a:extLst>
              <a:ext uri="{FF2B5EF4-FFF2-40B4-BE49-F238E27FC236}">
                <a16:creationId xmlns:a16="http://schemas.microsoft.com/office/drawing/2014/main" id="{C1138098-3326-5432-B21B-3EAA0F548020}"/>
              </a:ext>
            </a:extLst>
          </p:cNvPr>
          <p:cNvSpPr txBox="1"/>
          <p:nvPr/>
        </p:nvSpPr>
        <p:spPr>
          <a:xfrm>
            <a:off x="539190" y="4874677"/>
            <a:ext cx="3538728" cy="1200329"/>
          </a:xfrm>
          <a:prstGeom prst="rect">
            <a:avLst/>
          </a:prstGeom>
        </p:spPr>
        <p:style>
          <a:lnRef idx="2">
            <a:schemeClr val="accent1">
              <a:shade val="15000"/>
            </a:schemeClr>
          </a:lnRef>
          <a:fillRef idx="1">
            <a:schemeClr val="accent1"/>
          </a:fillRef>
          <a:effectRef idx="0">
            <a:schemeClr val="accent1"/>
          </a:effectRef>
          <a:fontRef idx="minor">
            <a:schemeClr val="lt1"/>
          </a:fontRef>
        </p:style>
        <p:txBody>
          <a:bodyPr wrap="square" rtlCol="0">
            <a:spAutoFit/>
          </a:bodyPr>
          <a:lstStyle/>
          <a:p>
            <a:r>
              <a:rPr lang="en-GB" b="1" dirty="0"/>
              <a:t>Customer Behaviour:</a:t>
            </a:r>
          </a:p>
          <a:p>
            <a:r>
              <a:rPr lang="en-GB" dirty="0"/>
              <a:t>Better to order via online shopping</a:t>
            </a:r>
          </a:p>
          <a:p>
            <a:r>
              <a:rPr lang="en-GB" dirty="0"/>
              <a:t>Home delivery</a:t>
            </a:r>
          </a:p>
          <a:p>
            <a:r>
              <a:rPr lang="en-GB" dirty="0"/>
              <a:t>Shift to online shopping</a:t>
            </a:r>
          </a:p>
        </p:txBody>
      </p:sp>
      <p:sp>
        <p:nvSpPr>
          <p:cNvPr id="10" name="TextBox 9">
            <a:extLst>
              <a:ext uri="{FF2B5EF4-FFF2-40B4-BE49-F238E27FC236}">
                <a16:creationId xmlns:a16="http://schemas.microsoft.com/office/drawing/2014/main" id="{95987060-EF9E-04B9-2D8E-968560B4BD9E}"/>
              </a:ext>
            </a:extLst>
          </p:cNvPr>
          <p:cNvSpPr txBox="1"/>
          <p:nvPr/>
        </p:nvSpPr>
        <p:spPr>
          <a:xfrm>
            <a:off x="7128660" y="746297"/>
            <a:ext cx="3166874" cy="1200329"/>
          </a:xfrm>
          <a:prstGeom prst="rect">
            <a:avLst/>
          </a:prstGeom>
        </p:spPr>
        <p:style>
          <a:lnRef idx="1">
            <a:schemeClr val="accent4"/>
          </a:lnRef>
          <a:fillRef idx="2">
            <a:schemeClr val="accent4"/>
          </a:fillRef>
          <a:effectRef idx="1">
            <a:schemeClr val="accent4"/>
          </a:effectRef>
          <a:fontRef idx="minor">
            <a:schemeClr val="dk1"/>
          </a:fontRef>
        </p:style>
        <p:txBody>
          <a:bodyPr wrap="square" rtlCol="0">
            <a:spAutoFit/>
          </a:bodyPr>
          <a:lstStyle/>
          <a:p>
            <a:r>
              <a:rPr lang="en-GB" b="1" dirty="0"/>
              <a:t>Location – footfall:</a:t>
            </a:r>
          </a:p>
          <a:p>
            <a:r>
              <a:rPr lang="en-GB" dirty="0"/>
              <a:t>Less people in the place</a:t>
            </a:r>
          </a:p>
          <a:p>
            <a:r>
              <a:rPr lang="en-GB" dirty="0"/>
              <a:t>Nearby shops competing </a:t>
            </a:r>
          </a:p>
          <a:p>
            <a:r>
              <a:rPr lang="en-GB" dirty="0"/>
              <a:t>Easy access for people </a:t>
            </a:r>
          </a:p>
        </p:txBody>
      </p:sp>
      <p:sp>
        <p:nvSpPr>
          <p:cNvPr id="11" name="TextBox 10">
            <a:extLst>
              <a:ext uri="{FF2B5EF4-FFF2-40B4-BE49-F238E27FC236}">
                <a16:creationId xmlns:a16="http://schemas.microsoft.com/office/drawing/2014/main" id="{C26F872B-DEBE-8C95-9F2E-4F5B8863DE11}"/>
              </a:ext>
            </a:extLst>
          </p:cNvPr>
          <p:cNvSpPr txBox="1"/>
          <p:nvPr/>
        </p:nvSpPr>
        <p:spPr>
          <a:xfrm>
            <a:off x="592529" y="783704"/>
            <a:ext cx="3083361" cy="1477328"/>
          </a:xfrm>
          <a:prstGeom prst="rect">
            <a:avLst/>
          </a:prstGeom>
          <a:ln/>
        </p:spPr>
        <p:style>
          <a:lnRef idx="1">
            <a:schemeClr val="dk1"/>
          </a:lnRef>
          <a:fillRef idx="3">
            <a:schemeClr val="dk1"/>
          </a:fillRef>
          <a:effectRef idx="2">
            <a:schemeClr val="dk1"/>
          </a:effectRef>
          <a:fontRef idx="minor">
            <a:schemeClr val="lt1"/>
          </a:fontRef>
        </p:style>
        <p:txBody>
          <a:bodyPr wrap="square" rtlCol="0">
            <a:spAutoFit/>
          </a:bodyPr>
          <a:lstStyle/>
          <a:p>
            <a:r>
              <a:rPr lang="en-GB" b="1" dirty="0"/>
              <a:t>Sustainability Costs:</a:t>
            </a:r>
          </a:p>
          <a:p>
            <a:r>
              <a:rPr lang="en-GB" dirty="0"/>
              <a:t>Rising price flowers and Sustainable packaging expenses </a:t>
            </a:r>
          </a:p>
          <a:p>
            <a:r>
              <a:rPr lang="en-GB" dirty="0"/>
              <a:t>Local sourcing expenses</a:t>
            </a:r>
          </a:p>
          <a:p>
            <a:r>
              <a:rPr lang="en-GB" dirty="0"/>
              <a:t>Higher price for materials</a:t>
            </a:r>
          </a:p>
        </p:txBody>
      </p:sp>
      <p:sp>
        <p:nvSpPr>
          <p:cNvPr id="12" name="Arrow: Right 11">
            <a:extLst>
              <a:ext uri="{FF2B5EF4-FFF2-40B4-BE49-F238E27FC236}">
                <a16:creationId xmlns:a16="http://schemas.microsoft.com/office/drawing/2014/main" id="{D4D5C6FD-6B7B-A877-8886-9AE43B740E1B}"/>
              </a:ext>
            </a:extLst>
          </p:cNvPr>
          <p:cNvSpPr/>
          <p:nvPr/>
        </p:nvSpPr>
        <p:spPr>
          <a:xfrm>
            <a:off x="872946" y="3014710"/>
            <a:ext cx="7949888" cy="883396"/>
          </a:xfrm>
          <a:prstGeom prst="rightArrow">
            <a:avLst/>
          </a:prstGeom>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r>
              <a:rPr lang="en-GB" b="1" dirty="0">
                <a:solidFill>
                  <a:schemeClr val="tx1">
                    <a:lumMod val="85000"/>
                    <a:lumOff val="15000"/>
                  </a:schemeClr>
                </a:solidFill>
                <a:highlight>
                  <a:srgbClr val="C0C0C0"/>
                </a:highlight>
              </a:rPr>
              <a:t>Fishbone Diagram (Root Causes)</a:t>
            </a:r>
          </a:p>
        </p:txBody>
      </p:sp>
      <p:sp>
        <p:nvSpPr>
          <p:cNvPr id="20" name="TextBox 19">
            <a:extLst>
              <a:ext uri="{FF2B5EF4-FFF2-40B4-BE49-F238E27FC236}">
                <a16:creationId xmlns:a16="http://schemas.microsoft.com/office/drawing/2014/main" id="{6C90ACD7-9D6C-8119-12E8-CE675DD2F71B}"/>
              </a:ext>
            </a:extLst>
          </p:cNvPr>
          <p:cNvSpPr txBox="1"/>
          <p:nvPr/>
        </p:nvSpPr>
        <p:spPr>
          <a:xfrm>
            <a:off x="9034271" y="2923732"/>
            <a:ext cx="2284783" cy="1077218"/>
          </a:xfrm>
          <a:prstGeom prst="rect">
            <a:avLst/>
          </a:prstGeom>
        </p:spPr>
        <p:style>
          <a:lnRef idx="1">
            <a:schemeClr val="dk1"/>
          </a:lnRef>
          <a:fillRef idx="2">
            <a:schemeClr val="dk1"/>
          </a:fillRef>
          <a:effectRef idx="1">
            <a:schemeClr val="dk1"/>
          </a:effectRef>
          <a:fontRef idx="minor">
            <a:schemeClr val="dk1"/>
          </a:fontRef>
        </p:style>
        <p:txBody>
          <a:bodyPr wrap="square" rtlCol="0">
            <a:spAutoFit/>
          </a:bodyPr>
          <a:lstStyle/>
          <a:p>
            <a:r>
              <a:rPr lang="en-GB" sz="3200" dirty="0"/>
              <a:t>Decline in  in-store sales</a:t>
            </a:r>
          </a:p>
        </p:txBody>
      </p:sp>
      <p:sp>
        <p:nvSpPr>
          <p:cNvPr id="24" name="TextBox 23">
            <a:extLst>
              <a:ext uri="{FF2B5EF4-FFF2-40B4-BE49-F238E27FC236}">
                <a16:creationId xmlns:a16="http://schemas.microsoft.com/office/drawing/2014/main" id="{5243EBE9-D695-9CBA-3028-14CA3D4722BD}"/>
              </a:ext>
            </a:extLst>
          </p:cNvPr>
          <p:cNvSpPr txBox="1"/>
          <p:nvPr/>
        </p:nvSpPr>
        <p:spPr>
          <a:xfrm>
            <a:off x="731520" y="6444734"/>
            <a:ext cx="2752344" cy="369332"/>
          </a:xfrm>
          <a:prstGeom prst="rect">
            <a:avLst/>
          </a:prstGeom>
          <a:noFill/>
        </p:spPr>
        <p:txBody>
          <a:bodyPr wrap="square" rtlCol="0">
            <a:spAutoFit/>
          </a:bodyPr>
          <a:lstStyle/>
          <a:p>
            <a:r>
              <a:rPr lang="en-GB" dirty="0"/>
              <a:t>(Ishikawa, 1985)</a:t>
            </a:r>
          </a:p>
        </p:txBody>
      </p:sp>
    </p:spTree>
    <p:extLst>
      <p:ext uri="{BB962C8B-B14F-4D97-AF65-F5344CB8AC3E}">
        <p14:creationId xmlns:p14="http://schemas.microsoft.com/office/powerpoint/2010/main" val="962624498"/>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FC581C5-60D9-A1A3-FD98-876D9B1F7FA9}"/>
              </a:ext>
            </a:extLst>
          </p:cNvPr>
          <p:cNvSpPr>
            <a:spLocks noGrp="1"/>
          </p:cNvSpPr>
          <p:nvPr>
            <p:ph type="title"/>
          </p:nvPr>
        </p:nvSpPr>
        <p:spPr/>
        <p:txBody>
          <a:bodyPr/>
          <a:lstStyle/>
          <a:p>
            <a:r>
              <a:rPr lang="en-GB" dirty="0"/>
              <a:t>Conclusion</a:t>
            </a:r>
          </a:p>
        </p:txBody>
      </p:sp>
      <p:sp>
        <p:nvSpPr>
          <p:cNvPr id="3" name="Content Placeholder 2">
            <a:extLst>
              <a:ext uri="{FF2B5EF4-FFF2-40B4-BE49-F238E27FC236}">
                <a16:creationId xmlns:a16="http://schemas.microsoft.com/office/drawing/2014/main" id="{3F44D444-52C5-AA1E-A494-857FB58D05BE}"/>
              </a:ext>
            </a:extLst>
          </p:cNvPr>
          <p:cNvSpPr>
            <a:spLocks noGrp="1"/>
          </p:cNvSpPr>
          <p:nvPr>
            <p:ph idx="1"/>
          </p:nvPr>
        </p:nvSpPr>
        <p:spPr/>
        <p:txBody>
          <a:bodyPr>
            <a:normAutofit fontScale="92500"/>
          </a:bodyPr>
          <a:lstStyle/>
          <a:p>
            <a:r>
              <a:rPr lang="en-GB" sz="2800" dirty="0"/>
              <a:t>In conclusion I want to add that Green Haven Florists is experiencing a major drop in in-store sales People prefer to shop online rather than in-store because it is more convenient Competition from other online and national stores is increasing massively Rising costs are affecting profitability This business needs better digital marketing and online services. So I want to say that Green Haven Florists needs to make sure that their digital marketing is improved and have some patience to attract more customers and stay competitive with other participants.</a:t>
            </a:r>
          </a:p>
        </p:txBody>
      </p:sp>
    </p:spTree>
    <p:extLst>
      <p:ext uri="{BB962C8B-B14F-4D97-AF65-F5344CB8AC3E}">
        <p14:creationId xmlns:p14="http://schemas.microsoft.com/office/powerpoint/2010/main" val="1897883921"/>
      </p:ext>
    </p:extLst>
  </p:cSld>
  <p:clrMapOvr>
    <a:masterClrMapping/>
  </p:clrMapOvr>
</p:sld>
</file>

<file path=ppt/theme/_rels/theme1.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image" Target="../media/image1.jpeg"/></Relationships>
</file>

<file path=ppt/theme/theme1.xml><?xml version="1.0" encoding="utf-8"?>
<a:theme xmlns:a="http://schemas.openxmlformats.org/drawingml/2006/main" name="Organic">
  <a:themeElements>
    <a:clrScheme name="Organic">
      <a:dk1>
        <a:sysClr val="windowText" lastClr="000000"/>
      </a:dk1>
      <a:lt1>
        <a:sysClr val="window" lastClr="FFFFFF"/>
      </a:lt1>
      <a:dk2>
        <a:srgbClr val="212121"/>
      </a:dk2>
      <a:lt2>
        <a:srgbClr val="DADADA"/>
      </a:lt2>
      <a:accent1>
        <a:srgbClr val="83992A"/>
      </a:accent1>
      <a:accent2>
        <a:srgbClr val="3C9770"/>
      </a:accent2>
      <a:accent3>
        <a:srgbClr val="44709D"/>
      </a:accent3>
      <a:accent4>
        <a:srgbClr val="A23C33"/>
      </a:accent4>
      <a:accent5>
        <a:srgbClr val="D97828"/>
      </a:accent5>
      <a:accent6>
        <a:srgbClr val="DEB340"/>
      </a:accent6>
      <a:hlink>
        <a:srgbClr val="A8BF4D"/>
      </a:hlink>
      <a:folHlink>
        <a:srgbClr val="B4CA80"/>
      </a:folHlink>
    </a:clrScheme>
    <a:fontScheme name="Organic">
      <a:majorFont>
        <a:latin typeface="Garamond" panose="02020404030301010803"/>
        <a:ea typeface=""/>
        <a:cs typeface=""/>
        <a:font script="Jpan" typeface="ＭＳ Ｐゴシック"/>
        <a:font script="Hang" typeface="돋움"/>
        <a:font script="Hans" typeface="方正舒体"/>
        <a:font script="Hant" typeface="微軟正黑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ajorFont>
      <a:minorFont>
        <a:latin typeface="Garamond" panose="02020404030301010803"/>
        <a:ea typeface=""/>
        <a:cs typeface=""/>
        <a:font script="Jpan" typeface="ＭＳ Ｐ明朝"/>
        <a:font script="Hang" typeface="바탕"/>
        <a:font script="Hans" typeface="方正舒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inorFont>
    </a:fontScheme>
    <a:fmtScheme name="Organic">
      <a:fillStyleLst>
        <a:solidFill>
          <a:schemeClr val="phClr"/>
        </a:solidFill>
        <a:gradFill rotWithShape="1">
          <a:gsLst>
            <a:gs pos="0">
              <a:schemeClr val="phClr">
                <a:tint val="60000"/>
                <a:lumMod val="110000"/>
              </a:schemeClr>
            </a:gs>
            <a:gs pos="100000">
              <a:schemeClr val="phClr">
                <a:tint val="82000"/>
              </a:schemeClr>
            </a:gs>
          </a:gsLst>
          <a:lin ang="5400000" scaled="0"/>
        </a:gradFill>
        <a:blipFill>
          <a:blip xmlns:r="http://schemas.openxmlformats.org/officeDocument/2006/relationships" r:embed="rId1">
            <a:duotone>
              <a:schemeClr val="phClr">
                <a:shade val="74000"/>
                <a:satMod val="130000"/>
                <a:lumMod val="90000"/>
              </a:schemeClr>
              <a:schemeClr val="phClr">
                <a:tint val="94000"/>
                <a:satMod val="120000"/>
                <a:lumMod val="104000"/>
              </a:schemeClr>
            </a:duotone>
          </a:blip>
          <a:tile tx="0" ty="0" sx="100000" sy="100000" flip="none" algn="tl"/>
        </a:blipFill>
      </a:fillStyleLst>
      <a:lnStyleLst>
        <a:ln w="9525" cap="flat" cmpd="sng" algn="ctr">
          <a:solidFill>
            <a:schemeClr val="phClr"/>
          </a:solidFill>
          <a:prstDash val="solid"/>
        </a:ln>
        <a:ln w="15875" cap="flat" cmpd="sng" algn="ctr">
          <a:solidFill>
            <a:schemeClr val="phClr"/>
          </a:solidFill>
          <a:prstDash val="solid"/>
        </a:ln>
        <a:ln w="25400" cap="flat" cmpd="sng" algn="ctr">
          <a:solidFill>
            <a:schemeClr val="phClr"/>
          </a:solidFill>
          <a:prstDash val="solid"/>
        </a:ln>
      </a:lnStyleLst>
      <a:effectStyleLst>
        <a:effectStyle>
          <a:effectLst/>
        </a:effectStyle>
        <a:effectStyle>
          <a:effectLst>
            <a:innerShdw blurRad="25400" dist="12700" dir="13500000">
              <a:srgbClr val="000000">
                <a:alpha val="45000"/>
              </a:srgbClr>
            </a:innerShdw>
          </a:effectLst>
        </a:effectStyle>
        <a:effectStyle>
          <a:effectLst>
            <a:outerShdw blurRad="38100" dist="25400" dir="5400000" rotWithShape="0">
              <a:srgbClr val="000000">
                <a:alpha val="60000"/>
              </a:srgbClr>
            </a:outerShdw>
          </a:effectLst>
        </a:effectStyle>
      </a:effectStyleLst>
      <a:bgFillStyleLst>
        <a:solidFill>
          <a:schemeClr val="phClr"/>
        </a:solidFill>
        <a:gradFill rotWithShape="1">
          <a:gsLst>
            <a:gs pos="0">
              <a:schemeClr val="phClr">
                <a:tint val="90000"/>
                <a:lumMod val="110000"/>
              </a:schemeClr>
            </a:gs>
            <a:gs pos="100000">
              <a:schemeClr val="phClr">
                <a:shade val="88000"/>
                <a:lumMod val="98000"/>
              </a:schemeClr>
            </a:gs>
          </a:gsLst>
          <a:lin ang="5400000" scaled="0"/>
        </a:gradFill>
        <a:blipFill>
          <a:blip xmlns:r="http://schemas.openxmlformats.org/officeDocument/2006/relationships" r:embed="rId2"/>
          <a:stretch/>
        </a:blipFill>
      </a:bgFillStyleLst>
    </a:fmtScheme>
  </a:themeElements>
  <a:objectDefaults/>
  <a:extraClrSchemeLst/>
  <a:extLst>
    <a:ext uri="{05A4C25C-085E-4340-85A3-A5531E510DB2}">
      <thm15:themeFamily xmlns:thm15="http://schemas.microsoft.com/office/thememl/2012/main" name="Organic" id="{28CDC826-8792-45C0-861B-85EB3ADEDA33}" vid="{7DAC20F1-423D-49E2-BD0B-50532748BAD0}"/>
    </a:ext>
  </a:extLst>
</a:theme>
</file>

<file path=docProps/app.xml><?xml version="1.0" encoding="utf-8"?>
<Properties xmlns="http://schemas.openxmlformats.org/officeDocument/2006/extended-properties" xmlns:vt="http://schemas.openxmlformats.org/officeDocument/2006/docPropsVTypes">
  <Template>Organic</Template>
  <TotalTime>4093</TotalTime>
  <Words>510</Words>
  <Application>Microsoft Office PowerPoint</Application>
  <PresentationFormat>Widescreen</PresentationFormat>
  <Paragraphs>67</Paragraphs>
  <Slides>7</Slides>
  <Notes>0</Notes>
  <HiddenSlides>0</HiddenSlides>
  <MMClips>0</MMClips>
  <ScaleCrop>false</ScaleCrop>
  <HeadingPairs>
    <vt:vector size="6" baseType="variant">
      <vt:variant>
        <vt:lpstr>Fonts Used</vt:lpstr>
      </vt:variant>
      <vt:variant>
        <vt:i4>2</vt:i4>
      </vt:variant>
      <vt:variant>
        <vt:lpstr>Theme</vt:lpstr>
      </vt:variant>
      <vt:variant>
        <vt:i4>1</vt:i4>
      </vt:variant>
      <vt:variant>
        <vt:lpstr>Slide Titles</vt:lpstr>
      </vt:variant>
      <vt:variant>
        <vt:i4>7</vt:i4>
      </vt:variant>
    </vt:vector>
  </HeadingPairs>
  <TitlesOfParts>
    <vt:vector size="10" baseType="lpstr">
      <vt:lpstr>Arial</vt:lpstr>
      <vt:lpstr>Garamond</vt:lpstr>
      <vt:lpstr>Organic</vt:lpstr>
      <vt:lpstr>Green Haven Florists</vt:lpstr>
      <vt:lpstr>Introduction </vt:lpstr>
      <vt:lpstr>Issues Affecting In-Store Sales </vt:lpstr>
      <vt:lpstr>5W2H Model Understanding the Problem </vt:lpstr>
      <vt:lpstr>PESTEL Analysis (External Factors)</vt:lpstr>
      <vt:lpstr>PowerPoint Presentation</vt:lpstr>
      <vt:lpstr>Conclusion</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dc:creator>Alex Dintiu</dc:creator>
  <cp:lastModifiedBy>Alex Dintiu</cp:lastModifiedBy>
  <cp:revision>3</cp:revision>
  <dcterms:created xsi:type="dcterms:W3CDTF">2026-03-11T19:19:37Z</dcterms:created>
  <dcterms:modified xsi:type="dcterms:W3CDTF">2026-03-14T15:33:29Z</dcterms:modified>
</cp:coreProperties>
</file>