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1" r:id="rId3"/>
    <p:sldId id="265" r:id="rId4"/>
    <p:sldId id="277" r:id="rId5"/>
    <p:sldId id="270" r:id="rId6"/>
    <p:sldId id="266" r:id="rId7"/>
    <p:sldId id="264" r:id="rId8"/>
    <p:sldId id="275" r:id="rId9"/>
    <p:sldId id="278" r:id="rId10"/>
    <p:sldId id="269" r:id="rId11"/>
    <p:sldId id="268" r:id="rId12"/>
    <p:sldId id="260" r:id="rId13"/>
    <p:sldId id="271" r:id="rId14"/>
    <p:sldId id="263" r:id="rId15"/>
    <p:sldId id="273" r:id="rId16"/>
    <p:sldId id="267" r:id="rId17"/>
    <p:sldId id="262" r:id="rId18"/>
    <p:sldId id="272" r:id="rId19"/>
    <p:sldId id="274" r:id="rId20"/>
    <p:sldId id="276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357D1B-75B7-4DDC-AB07-9B61231DF4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AAC53-7C89-4614-858E-BBDC2B848F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F1ABA-98DF-47D5-A657-425E65472B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CE5CCD-6ED8-4E08-935B-69E9C7BC4C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E24A3D-70D1-471F-80F5-DCB2C490D5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2824AE-623C-4D5A-AC6C-B4B28BFE69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FC0EB2-0C18-4F0E-BEE6-2A46480012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4852E4-C5D3-4289-9916-4C6D0256C1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5D89EA-47F4-4BE4-9D00-FE044835B6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0DC01B-ED81-409F-B7A9-3563E5E2D1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0605AA-237C-472D-935D-1D8B0F78B7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EC4A1A4-572E-4992-B018-751F98BF04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7EEDAA4-720D-4C61-ADFA-EF5FBAE3CDF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Shape Sorter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Answer the question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about each shape.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sides?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Rectangle 8"/>
          <p:cNvSpPr>
            <a:spLocks noChangeArrowheads="1"/>
          </p:cNvSpPr>
          <p:nvPr/>
        </p:nvSpPr>
        <p:spPr bwMode="auto">
          <a:xfrm>
            <a:off x="725488" y="2332038"/>
            <a:ext cx="3189287" cy="2192337"/>
          </a:xfrm>
          <a:prstGeom prst="rect">
            <a:avLst/>
          </a:prstGeom>
          <a:solidFill>
            <a:srgbClr val="FF0066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lines of symmetry?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10800000">
            <a:off x="731838" y="2192338"/>
            <a:ext cx="3305175" cy="247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00FF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obtuse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055688" y="1724025"/>
            <a:ext cx="2657475" cy="3151188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acute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sides?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960438" y="1870075"/>
            <a:ext cx="2851150" cy="2841625"/>
          </a:xfrm>
          <a:prstGeom prst="rightArrow">
            <a:avLst>
              <a:gd name="adj1" fmla="val 49185"/>
              <a:gd name="adj2" fmla="val 44398"/>
            </a:avLst>
          </a:prstGeom>
          <a:solidFill>
            <a:srgbClr val="00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obtuse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10800000">
            <a:off x="731838" y="2192338"/>
            <a:ext cx="3305175" cy="247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00FF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lines of symmetry?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055688" y="1724025"/>
            <a:ext cx="2657475" cy="3151188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obtuse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912813" y="1743075"/>
            <a:ext cx="2944812" cy="2798763"/>
          </a:xfrm>
          <a:prstGeom prst="pentagon">
            <a:avLst/>
          </a:prstGeom>
          <a:solidFill>
            <a:srgbClr val="33CC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lines of symmetry?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lines of symmetry?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960438" y="1870075"/>
            <a:ext cx="2851150" cy="2841625"/>
          </a:xfrm>
          <a:prstGeom prst="rightArrow">
            <a:avLst>
              <a:gd name="adj1" fmla="val 49185"/>
              <a:gd name="adj2" fmla="val 44398"/>
            </a:avLst>
          </a:prstGeom>
          <a:solidFill>
            <a:srgbClr val="00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lines of symmetry?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5" name="Rectangle 11"/>
          <p:cNvSpPr>
            <a:spLocks noChangeArrowheads="1"/>
          </p:cNvSpPr>
          <p:nvPr/>
        </p:nvSpPr>
        <p:spPr bwMode="auto">
          <a:xfrm>
            <a:off x="725488" y="2332038"/>
            <a:ext cx="3189287" cy="2192337"/>
          </a:xfrm>
          <a:prstGeom prst="rect">
            <a:avLst/>
          </a:prstGeom>
          <a:solidFill>
            <a:srgbClr val="FF0066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obtuse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acute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 rot="-10800000">
            <a:off x="731838" y="2192338"/>
            <a:ext cx="3305175" cy="247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00FF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lines of symmetry?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911225" y="2011363"/>
            <a:ext cx="2947988" cy="2549525"/>
          </a:xfrm>
          <a:prstGeom prst="hexagon">
            <a:avLst>
              <a:gd name="adj" fmla="val 28907"/>
              <a:gd name="vf" fmla="val 115470"/>
            </a:avLst>
          </a:prstGeom>
          <a:solidFill>
            <a:srgbClr val="CC0099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800" b="1">
                <a:solidFill>
                  <a:srgbClr val="0000FF"/>
                </a:solidFill>
                <a:latin typeface="Comic Sans MS" pitchFamily="66" charset="0"/>
              </a:rPr>
              <a:t>How many right angles inside the shape?</a:t>
            </a:r>
            <a:endParaRPr lang="en-US" sz="38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960438" y="1870075"/>
            <a:ext cx="2851150" cy="2841625"/>
          </a:xfrm>
          <a:prstGeom prst="rightArrow">
            <a:avLst>
              <a:gd name="adj1" fmla="val 49185"/>
              <a:gd name="adj2" fmla="val 44398"/>
            </a:avLst>
          </a:prstGeom>
          <a:solidFill>
            <a:srgbClr val="00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right 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auto">
          <a:xfrm>
            <a:off x="725488" y="2332038"/>
            <a:ext cx="3189287" cy="2192337"/>
          </a:xfrm>
          <a:prstGeom prst="rect">
            <a:avLst/>
          </a:prstGeom>
          <a:solidFill>
            <a:srgbClr val="FF0066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lines of symmetry?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corners?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911225" y="2011363"/>
            <a:ext cx="2947988" cy="2549525"/>
          </a:xfrm>
          <a:prstGeom prst="hexagon">
            <a:avLst>
              <a:gd name="adj" fmla="val 28907"/>
              <a:gd name="vf" fmla="val 115470"/>
            </a:avLst>
          </a:prstGeom>
          <a:solidFill>
            <a:srgbClr val="CC0099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acute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055688" y="1724025"/>
            <a:ext cx="2657475" cy="3151188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How many acute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angles?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912813" y="1743075"/>
            <a:ext cx="2944812" cy="2798763"/>
          </a:xfrm>
          <a:prstGeom prst="pentagon">
            <a:avLst/>
          </a:prstGeom>
          <a:solidFill>
            <a:srgbClr val="33CC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163</Words>
  <Application>Microsoft Office PowerPoint</Application>
  <PresentationFormat>On-screen Show (4:3)</PresentationFormat>
  <Paragraphs>74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2011-11-25T20:18:51Z</dcterms:modified>
</cp:coreProperties>
</file>