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DB330D-E065-44A3-BB87-BCAF9833C880}" v="34" dt="2025-10-18T19:39:17.3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7" d="100"/>
          <a:sy n="57" d="100"/>
        </p:scale>
        <p:origin x="1260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ad Afsar" userId="079e4ae6efb621e0" providerId="LiveId" clId="{99DB330D-E065-44A3-BB87-BCAF9833C880}"/>
    <pc:docChg chg="undo custSel addSld modSld addMainMaster delMainMaster">
      <pc:chgData name="Sabad Afsar" userId="079e4ae6efb621e0" providerId="LiveId" clId="{99DB330D-E065-44A3-BB87-BCAF9833C880}" dt="2025-10-18T19:39:17.399" v="6083" actId="313"/>
      <pc:docMkLst>
        <pc:docMk/>
      </pc:docMkLst>
      <pc:sldChg chg="addSp delSp modSp mod modClrScheme addAnim setClrOvrMap delDesignElem chgLayout">
        <pc:chgData name="Sabad Afsar" userId="079e4ae6efb621e0" providerId="LiveId" clId="{99DB330D-E065-44A3-BB87-BCAF9833C880}" dt="2025-10-18T19:36:43.888" v="6069" actId="1076"/>
        <pc:sldMkLst>
          <pc:docMk/>
          <pc:sldMk cId="1685145128" sldId="256"/>
        </pc:sldMkLst>
        <pc:spChg chg="mod">
          <ac:chgData name="Sabad Afsar" userId="079e4ae6efb621e0" providerId="LiveId" clId="{99DB330D-E065-44A3-BB87-BCAF9833C880}" dt="2025-10-18T19:36:43.888" v="6069" actId="1076"/>
          <ac:spMkLst>
            <pc:docMk/>
            <pc:sldMk cId="1685145128" sldId="256"/>
            <ac:spMk id="2" creationId="{B79C4E4E-6EB2-3367-E30E-95E2472FC57F}"/>
          </ac:spMkLst>
        </pc:spChg>
        <pc:spChg chg="del mod">
          <ac:chgData name="Sabad Afsar" userId="079e4ae6efb621e0" providerId="LiveId" clId="{99DB330D-E065-44A3-BB87-BCAF9833C880}" dt="2025-10-18T19:35:29.439" v="6039" actId="478"/>
          <ac:spMkLst>
            <pc:docMk/>
            <pc:sldMk cId="1685145128" sldId="256"/>
            <ac:spMk id="3" creationId="{224882C4-FD1C-40E0-2041-FF1F0AB17799}"/>
          </ac:spMkLst>
        </pc:spChg>
        <pc:spChg chg="add">
          <ac:chgData name="Sabad Afsar" userId="079e4ae6efb621e0" providerId="LiveId" clId="{99DB330D-E065-44A3-BB87-BCAF9833C880}" dt="2025-10-14T14:46:09.529" v="903" actId="26606"/>
          <ac:spMkLst>
            <pc:docMk/>
            <pc:sldMk cId="1685145128" sldId="256"/>
            <ac:spMk id="6" creationId="{C180E4EA-0B63-4779-A895-7E90E71088F3}"/>
          </ac:spMkLst>
        </pc:spChg>
        <pc:spChg chg="add">
          <ac:chgData name="Sabad Afsar" userId="079e4ae6efb621e0" providerId="LiveId" clId="{99DB330D-E065-44A3-BB87-BCAF9833C880}" dt="2025-10-14T14:46:09.529" v="903" actId="26606"/>
          <ac:spMkLst>
            <pc:docMk/>
            <pc:sldMk cId="1685145128" sldId="256"/>
            <ac:spMk id="7" creationId="{6EEA2DBD-9E1E-4521-8C01-F32AD18A89E3}"/>
          </ac:spMkLst>
        </pc:spChg>
        <pc:spChg chg="add">
          <ac:chgData name="Sabad Afsar" userId="079e4ae6efb621e0" providerId="LiveId" clId="{99DB330D-E065-44A3-BB87-BCAF9833C880}" dt="2025-10-14T14:46:09.529" v="903" actId="26606"/>
          <ac:spMkLst>
            <pc:docMk/>
            <pc:sldMk cId="1685145128" sldId="256"/>
            <ac:spMk id="8" creationId="{15BBD2C1-BA9B-46A9-A27A-33498B169272}"/>
          </ac:spMkLst>
        </pc:spChg>
        <pc:spChg chg="add">
          <ac:chgData name="Sabad Afsar" userId="079e4ae6efb621e0" providerId="LiveId" clId="{99DB330D-E065-44A3-BB87-BCAF9833C880}" dt="2025-10-14T14:46:09.529" v="903" actId="26606"/>
          <ac:spMkLst>
            <pc:docMk/>
            <pc:sldMk cId="1685145128" sldId="256"/>
            <ac:spMk id="13" creationId="{66D61E08-70C3-48D8-BEA0-787111DC30DA}"/>
          </ac:spMkLst>
        </pc:spChg>
        <pc:spChg chg="add">
          <ac:chgData name="Sabad Afsar" userId="079e4ae6efb621e0" providerId="LiveId" clId="{99DB330D-E065-44A3-BB87-BCAF9833C880}" dt="2025-10-14T14:46:09.529" v="903" actId="26606"/>
          <ac:spMkLst>
            <pc:docMk/>
            <pc:sldMk cId="1685145128" sldId="256"/>
            <ac:spMk id="15" creationId="{FC55298F-0AE5-478E-AD2B-03C2614C5833}"/>
          </ac:spMkLst>
        </pc:spChg>
        <pc:spChg chg="add">
          <ac:chgData name="Sabad Afsar" userId="079e4ae6efb621e0" providerId="LiveId" clId="{99DB330D-E065-44A3-BB87-BCAF9833C880}" dt="2025-10-14T14:46:09.529" v="903" actId="26606"/>
          <ac:spMkLst>
            <pc:docMk/>
            <pc:sldMk cId="1685145128" sldId="256"/>
            <ac:spMk id="19" creationId="{CEE01D9D-3DE8-4EED-B0D3-8F3C79CC7673}"/>
          </ac:spMkLst>
        </pc:spChg>
        <pc:spChg chg="add">
          <ac:chgData name="Sabad Afsar" userId="079e4ae6efb621e0" providerId="LiveId" clId="{99DB330D-E065-44A3-BB87-BCAF9833C880}" dt="2025-10-14T14:46:09.529" v="903" actId="26606"/>
          <ac:spMkLst>
            <pc:docMk/>
            <pc:sldMk cId="1685145128" sldId="256"/>
            <ac:spMk id="21" creationId="{89AF5CE9-607F-43F4-8983-DCD6DA4051FD}"/>
          </ac:spMkLst>
        </pc:spChg>
        <pc:picChg chg="mod ord">
          <ac:chgData name="Sabad Afsar" userId="079e4ae6efb621e0" providerId="LiveId" clId="{99DB330D-E065-44A3-BB87-BCAF9833C880}" dt="2025-10-14T14:46:09.529" v="903" actId="26606"/>
          <ac:picMkLst>
            <pc:docMk/>
            <pc:sldMk cId="1685145128" sldId="256"/>
            <ac:picMk id="4" creationId="{8B11A64F-D245-11E6-4BBB-47CD6DDDEB1D}"/>
          </ac:picMkLst>
        </pc:picChg>
      </pc:sldChg>
      <pc:sldChg chg="addSp delSp modSp new mod setBg addAnim modAnim delDesignElem">
        <pc:chgData name="Sabad Afsar" userId="079e4ae6efb621e0" providerId="LiveId" clId="{99DB330D-E065-44A3-BB87-BCAF9833C880}" dt="2025-10-18T19:39:17.399" v="6083" actId="313"/>
        <pc:sldMkLst>
          <pc:docMk/>
          <pc:sldMk cId="1314452819" sldId="257"/>
        </pc:sldMkLst>
        <pc:spChg chg="mod">
          <ac:chgData name="Sabad Afsar" userId="079e4ae6efb621e0" providerId="LiveId" clId="{99DB330D-E065-44A3-BB87-BCAF9833C880}" dt="2025-10-18T19:39:17.399" v="6083" actId="313"/>
          <ac:spMkLst>
            <pc:docMk/>
            <pc:sldMk cId="1314452819" sldId="257"/>
            <ac:spMk id="2" creationId="{13AC4449-D525-C088-BAC3-200069D485C1}"/>
          </ac:spMkLst>
        </pc:spChg>
        <pc:spChg chg="add">
          <ac:chgData name="Sabad Afsar" userId="079e4ae6efb621e0" providerId="LiveId" clId="{99DB330D-E065-44A3-BB87-BCAF9833C880}" dt="2025-10-14T14:46:31.719" v="905" actId="26606"/>
          <ac:spMkLst>
            <pc:docMk/>
            <pc:sldMk cId="1314452819" sldId="257"/>
            <ac:spMk id="26" creationId="{66D61E08-70C3-48D8-BEA0-787111DC30DA}"/>
          </ac:spMkLst>
        </pc:spChg>
        <pc:spChg chg="add">
          <ac:chgData name="Sabad Afsar" userId="079e4ae6efb621e0" providerId="LiveId" clId="{99DB330D-E065-44A3-BB87-BCAF9833C880}" dt="2025-10-14T14:46:31.719" v="905" actId="26606"/>
          <ac:spMkLst>
            <pc:docMk/>
            <pc:sldMk cId="1314452819" sldId="257"/>
            <ac:spMk id="28" creationId="{FC55298F-0AE5-478E-AD2B-03C2614C5833}"/>
          </ac:spMkLst>
        </pc:spChg>
        <pc:spChg chg="add">
          <ac:chgData name="Sabad Afsar" userId="079e4ae6efb621e0" providerId="LiveId" clId="{99DB330D-E065-44A3-BB87-BCAF9833C880}" dt="2025-10-14T14:46:31.719" v="905" actId="26606"/>
          <ac:spMkLst>
            <pc:docMk/>
            <pc:sldMk cId="1314452819" sldId="257"/>
            <ac:spMk id="30" creationId="{C180E4EA-0B63-4779-A895-7E90E71088F3}"/>
          </ac:spMkLst>
        </pc:spChg>
        <pc:spChg chg="add">
          <ac:chgData name="Sabad Afsar" userId="079e4ae6efb621e0" providerId="LiveId" clId="{99DB330D-E065-44A3-BB87-BCAF9833C880}" dt="2025-10-14T14:46:31.719" v="905" actId="26606"/>
          <ac:spMkLst>
            <pc:docMk/>
            <pc:sldMk cId="1314452819" sldId="257"/>
            <ac:spMk id="32" creationId="{CEE01D9D-3DE8-4EED-B0D3-8F3C79CC7673}"/>
          </ac:spMkLst>
        </pc:spChg>
        <pc:spChg chg="add">
          <ac:chgData name="Sabad Afsar" userId="079e4ae6efb621e0" providerId="LiveId" clId="{99DB330D-E065-44A3-BB87-BCAF9833C880}" dt="2025-10-14T14:46:31.719" v="905" actId="26606"/>
          <ac:spMkLst>
            <pc:docMk/>
            <pc:sldMk cId="1314452819" sldId="257"/>
            <ac:spMk id="34" creationId="{89AF5CE9-607F-43F4-8983-DCD6DA4051FD}"/>
          </ac:spMkLst>
        </pc:spChg>
        <pc:spChg chg="add">
          <ac:chgData name="Sabad Afsar" userId="079e4ae6efb621e0" providerId="LiveId" clId="{99DB330D-E065-44A3-BB87-BCAF9833C880}" dt="2025-10-14T14:46:31.719" v="905" actId="26606"/>
          <ac:spMkLst>
            <pc:docMk/>
            <pc:sldMk cId="1314452819" sldId="257"/>
            <ac:spMk id="36" creationId="{6EEA2DBD-9E1E-4521-8C01-F32AD18A89E3}"/>
          </ac:spMkLst>
        </pc:spChg>
        <pc:spChg chg="add">
          <ac:chgData name="Sabad Afsar" userId="079e4ae6efb621e0" providerId="LiveId" clId="{99DB330D-E065-44A3-BB87-BCAF9833C880}" dt="2025-10-14T14:46:31.719" v="905" actId="26606"/>
          <ac:spMkLst>
            <pc:docMk/>
            <pc:sldMk cId="1314452819" sldId="257"/>
            <ac:spMk id="38" creationId="{15BBD2C1-BA9B-46A9-A27A-33498B169272}"/>
          </ac:spMkLst>
        </pc:spChg>
        <pc:grpChg chg="add">
          <ac:chgData name="Sabad Afsar" userId="079e4ae6efb621e0" providerId="LiveId" clId="{99DB330D-E065-44A3-BB87-BCAF9833C880}" dt="2025-10-14T14:46:31.719" v="905" actId="26606"/>
          <ac:grpSpMkLst>
            <pc:docMk/>
            <pc:sldMk cId="1314452819" sldId="257"/>
            <ac:grpSpMk id="8" creationId="{88C9B83F-64CD-41C1-925F-A08801FFD0BD}"/>
          </ac:grpSpMkLst>
        </pc:grpChg>
        <pc:picChg chg="add mod">
          <ac:chgData name="Sabad Afsar" userId="079e4ae6efb621e0" providerId="LiveId" clId="{99DB330D-E065-44A3-BB87-BCAF9833C880}" dt="2025-10-18T19:39:00.375" v="6081" actId="14100"/>
          <ac:picMkLst>
            <pc:docMk/>
            <pc:sldMk cId="1314452819" sldId="257"/>
            <ac:picMk id="5" creationId="{DF304455-838C-0903-26D0-E845E395D262}"/>
          </ac:picMkLst>
        </pc:picChg>
      </pc:sldChg>
      <pc:sldChg chg="modSp new mod">
        <pc:chgData name="Sabad Afsar" userId="079e4ae6efb621e0" providerId="LiveId" clId="{99DB330D-E065-44A3-BB87-BCAF9833C880}" dt="2025-10-18T15:54:57.259" v="5755" actId="20577"/>
        <pc:sldMkLst>
          <pc:docMk/>
          <pc:sldMk cId="3432197382" sldId="258"/>
        </pc:sldMkLst>
        <pc:spChg chg="mod">
          <ac:chgData name="Sabad Afsar" userId="079e4ae6efb621e0" providerId="LiveId" clId="{99DB330D-E065-44A3-BB87-BCAF9833C880}" dt="2025-10-14T14:45:52.225" v="902"/>
          <ac:spMkLst>
            <pc:docMk/>
            <pc:sldMk cId="3432197382" sldId="258"/>
            <ac:spMk id="2" creationId="{C1F6B2C8-AFF6-D606-7795-69FDEB9DA0D1}"/>
          </ac:spMkLst>
        </pc:spChg>
        <pc:spChg chg="mod">
          <ac:chgData name="Sabad Afsar" userId="079e4ae6efb621e0" providerId="LiveId" clId="{99DB330D-E065-44A3-BB87-BCAF9833C880}" dt="2025-10-18T15:54:57.259" v="5755" actId="20577"/>
          <ac:spMkLst>
            <pc:docMk/>
            <pc:sldMk cId="3432197382" sldId="258"/>
            <ac:spMk id="3" creationId="{5EF2B336-5600-66A2-F5AC-62C71EF03EDB}"/>
          </ac:spMkLst>
        </pc:spChg>
      </pc:sldChg>
      <pc:sldChg chg="addSp delSp modSp new mod setBg">
        <pc:chgData name="Sabad Afsar" userId="079e4ae6efb621e0" providerId="LiveId" clId="{99DB330D-E065-44A3-BB87-BCAF9833C880}" dt="2025-10-18T19:34:52.290" v="6038" actId="113"/>
        <pc:sldMkLst>
          <pc:docMk/>
          <pc:sldMk cId="1145435639" sldId="259"/>
        </pc:sldMkLst>
        <pc:spChg chg="add">
          <ac:chgData name="Sabad Afsar" userId="079e4ae6efb621e0" providerId="LiveId" clId="{99DB330D-E065-44A3-BB87-BCAF9833C880}" dt="2025-10-14T14:54:41.510" v="911" actId="26606"/>
          <ac:spMkLst>
            <pc:docMk/>
            <pc:sldMk cId="1145435639" sldId="259"/>
            <ac:spMk id="21" creationId="{03E8462A-FEBA-4848-81CC-3F8DA3E477BE}"/>
          </ac:spMkLst>
        </pc:spChg>
        <pc:spChg chg="add">
          <ac:chgData name="Sabad Afsar" userId="079e4ae6efb621e0" providerId="LiveId" clId="{99DB330D-E065-44A3-BB87-BCAF9833C880}" dt="2025-10-14T14:54:41.510" v="911" actId="26606"/>
          <ac:spMkLst>
            <pc:docMk/>
            <pc:sldMk cId="1145435639" sldId="259"/>
            <ac:spMk id="34" creationId="{7941F9B1-B01B-4A84-89D9-B169AEB4E456}"/>
          </ac:spMkLst>
        </pc:spChg>
        <pc:grpChg chg="add">
          <ac:chgData name="Sabad Afsar" userId="079e4ae6efb621e0" providerId="LiveId" clId="{99DB330D-E065-44A3-BB87-BCAF9833C880}" dt="2025-10-14T14:54:41.510" v="911" actId="26606"/>
          <ac:grpSpMkLst>
            <pc:docMk/>
            <pc:sldMk cId="1145435639" sldId="259"/>
            <ac:grpSpMk id="9" creationId="{609316A9-990D-4EC3-A671-70EE5C1493A4}"/>
          </ac:grpSpMkLst>
        </pc:grpChg>
        <pc:grpChg chg="add">
          <ac:chgData name="Sabad Afsar" userId="079e4ae6efb621e0" providerId="LiveId" clId="{99DB330D-E065-44A3-BB87-BCAF9833C880}" dt="2025-10-14T14:54:41.510" v="911" actId="26606"/>
          <ac:grpSpMkLst>
            <pc:docMk/>
            <pc:sldMk cId="1145435639" sldId="259"/>
            <ac:grpSpMk id="23" creationId="{2109F83F-40FE-4DB3-84CC-09FB3340D06D}"/>
          </ac:grpSpMkLst>
        </pc:grpChg>
        <pc:graphicFrameChg chg="add mod modGraphic">
          <ac:chgData name="Sabad Afsar" userId="079e4ae6efb621e0" providerId="LiveId" clId="{99DB330D-E065-44A3-BB87-BCAF9833C880}" dt="2025-10-14T14:54:51.725" v="912" actId="1076"/>
          <ac:graphicFrameMkLst>
            <pc:docMk/>
            <pc:sldMk cId="1145435639" sldId="259"/>
            <ac:graphicFrameMk id="4" creationId="{FB06AC02-20E5-0CBE-0DD6-626677E15CE9}"/>
          </ac:graphicFrameMkLst>
        </pc:graphicFrameChg>
        <pc:graphicFrameChg chg="add mod modGraphic">
          <ac:chgData name="Sabad Afsar" userId="079e4ae6efb621e0" providerId="LiveId" clId="{99DB330D-E065-44A3-BB87-BCAF9833C880}" dt="2025-10-18T19:34:52.290" v="6038" actId="113"/>
          <ac:graphicFrameMkLst>
            <pc:docMk/>
            <pc:sldMk cId="1145435639" sldId="259"/>
            <ac:graphicFrameMk id="5" creationId="{ABC60AE3-572D-93A7-C1B2-B575265D36A2}"/>
          </ac:graphicFrameMkLst>
        </pc:graphicFrameChg>
      </pc:sldChg>
      <pc:sldChg chg="modSp new mod">
        <pc:chgData name="Sabad Afsar" userId="079e4ae6efb621e0" providerId="LiveId" clId="{99DB330D-E065-44A3-BB87-BCAF9833C880}" dt="2025-10-18T15:31:12.479" v="4850" actId="20577"/>
        <pc:sldMkLst>
          <pc:docMk/>
          <pc:sldMk cId="3931897952" sldId="260"/>
        </pc:sldMkLst>
        <pc:spChg chg="mod">
          <ac:chgData name="Sabad Afsar" userId="079e4ae6efb621e0" providerId="LiveId" clId="{99DB330D-E065-44A3-BB87-BCAF9833C880}" dt="2025-10-18T15:04:18.396" v="3785" actId="20577"/>
          <ac:spMkLst>
            <pc:docMk/>
            <pc:sldMk cId="3931897952" sldId="260"/>
            <ac:spMk id="2" creationId="{B60DEDEA-C59B-485D-0696-E9CA66BDCB6E}"/>
          </ac:spMkLst>
        </pc:spChg>
        <pc:spChg chg="mod">
          <ac:chgData name="Sabad Afsar" userId="079e4ae6efb621e0" providerId="LiveId" clId="{99DB330D-E065-44A3-BB87-BCAF9833C880}" dt="2025-10-18T15:31:12.479" v="4850" actId="20577"/>
          <ac:spMkLst>
            <pc:docMk/>
            <pc:sldMk cId="3931897952" sldId="260"/>
            <ac:spMk id="3" creationId="{5F630BF0-BC32-B60F-7D72-689871D2C7BB}"/>
          </ac:spMkLst>
        </pc:spChg>
      </pc:sldChg>
      <pc:sldChg chg="modSp new mod">
        <pc:chgData name="Sabad Afsar" userId="079e4ae6efb621e0" providerId="LiveId" clId="{99DB330D-E065-44A3-BB87-BCAF9833C880}" dt="2025-10-18T15:52:33.871" v="5752" actId="20577"/>
        <pc:sldMkLst>
          <pc:docMk/>
          <pc:sldMk cId="3623740184" sldId="261"/>
        </pc:sldMkLst>
        <pc:spChg chg="mod">
          <ac:chgData name="Sabad Afsar" userId="079e4ae6efb621e0" providerId="LiveId" clId="{99DB330D-E065-44A3-BB87-BCAF9833C880}" dt="2025-10-18T15:03:35.862" v="3753" actId="20577"/>
          <ac:spMkLst>
            <pc:docMk/>
            <pc:sldMk cId="3623740184" sldId="261"/>
            <ac:spMk id="2" creationId="{83708F79-5353-68DB-54F9-6C30D5C3FAEF}"/>
          </ac:spMkLst>
        </pc:spChg>
        <pc:spChg chg="mod">
          <ac:chgData name="Sabad Afsar" userId="079e4ae6efb621e0" providerId="LiveId" clId="{99DB330D-E065-44A3-BB87-BCAF9833C880}" dt="2025-10-18T15:52:33.871" v="5752" actId="20577"/>
          <ac:spMkLst>
            <pc:docMk/>
            <pc:sldMk cId="3623740184" sldId="261"/>
            <ac:spMk id="3" creationId="{6C6785DC-D490-0657-5A36-C856497F3FB3}"/>
          </ac:spMkLst>
        </pc:spChg>
      </pc:sldChg>
      <pc:sldMasterChg chg="add del addSldLayout delSldLayout">
        <pc:chgData name="Sabad Afsar" userId="079e4ae6efb621e0" providerId="LiveId" clId="{99DB330D-E065-44A3-BB87-BCAF9833C880}" dt="2025-10-13T11:18:43.701" v="175" actId="26606"/>
        <pc:sldMasterMkLst>
          <pc:docMk/>
          <pc:sldMasterMk cId="1100806527" sldId="2147483674"/>
        </pc:sldMasterMkLst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2352734815" sldId="2147483675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3596820691" sldId="2147483676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589823544" sldId="2147483677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1230556423" sldId="2147483678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2724011582" sldId="2147483679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574974402" sldId="2147483680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3868902483" sldId="2147483681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3652642272" sldId="2147483682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1221546388" sldId="2147483683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2421692360" sldId="2147483684"/>
          </pc:sldLayoutMkLst>
        </pc:sldLayoutChg>
        <pc:sldLayoutChg chg="add del">
          <pc:chgData name="Sabad Afsar" userId="079e4ae6efb621e0" providerId="LiveId" clId="{99DB330D-E065-44A3-BB87-BCAF9833C880}" dt="2025-10-13T11:18:43.701" v="175" actId="26606"/>
          <pc:sldLayoutMkLst>
            <pc:docMk/>
            <pc:sldMasterMk cId="1100806527" sldId="2147483674"/>
            <pc:sldLayoutMk cId="549628398" sldId="2147483685"/>
          </pc:sldLayoutMkLst>
        </pc:sldLayoutChg>
      </pc:sldMasterChg>
      <pc:sldMasterChg chg="add addSldLayout">
        <pc:chgData name="Sabad Afsar" userId="079e4ae6efb621e0" providerId="LiveId" clId="{99DB330D-E065-44A3-BB87-BCAF9833C880}" dt="2025-10-13T11:18:43.701" v="175" actId="26606"/>
        <pc:sldMasterMkLst>
          <pc:docMk/>
          <pc:sldMasterMk cId="1927175880" sldId="2147483700"/>
        </pc:sldMasterMkLst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558653522" sldId="2147483689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2864616278" sldId="2147483690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3950546666" sldId="2147483691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829646903" sldId="2147483692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3535766005" sldId="2147483693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1512345626" sldId="2147483694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512652541" sldId="2147483695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2428827341" sldId="2147483696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4038506047" sldId="2147483697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1213375679" sldId="2147483698"/>
          </pc:sldLayoutMkLst>
        </pc:sldLayoutChg>
        <pc:sldLayoutChg chg="add">
          <pc:chgData name="Sabad Afsar" userId="079e4ae6efb621e0" providerId="LiveId" clId="{99DB330D-E065-44A3-BB87-BCAF9833C880}" dt="2025-10-13T11:18:43.701" v="175" actId="26606"/>
          <pc:sldLayoutMkLst>
            <pc:docMk/>
            <pc:sldMasterMk cId="1927175880" sldId="2147483700"/>
            <pc:sldLayoutMk cId="1639229306" sldId="2147483699"/>
          </pc:sldLayoutMkLst>
        </pc:sldLayoutChg>
      </pc:sldMasterChg>
      <pc:sldMasterChg chg="add del addSldLayout delSldLayout">
        <pc:chgData name="Sabad Afsar" userId="079e4ae6efb621e0" providerId="LiveId" clId="{99DB330D-E065-44A3-BB87-BCAF9833C880}" dt="2025-10-13T11:18:43.554" v="174" actId="26606"/>
        <pc:sldMasterMkLst>
          <pc:docMk/>
          <pc:sldMasterMk cId="3046917232" sldId="2147483726"/>
        </pc:sldMasterMkLst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460754322" sldId="2147483715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3006344612" sldId="2147483716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3471997225" sldId="2147483717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116782070" sldId="2147483718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4270053691" sldId="2147483719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2636691594" sldId="2147483720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2535040258" sldId="2147483721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1708133459" sldId="2147483722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4073079718" sldId="2147483723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786443982" sldId="2147483724"/>
          </pc:sldLayoutMkLst>
        </pc:sldLayoutChg>
        <pc:sldLayoutChg chg="add del">
          <pc:chgData name="Sabad Afsar" userId="079e4ae6efb621e0" providerId="LiveId" clId="{99DB330D-E065-44A3-BB87-BCAF9833C880}" dt="2025-10-13T11:18:43.554" v="174" actId="26606"/>
          <pc:sldLayoutMkLst>
            <pc:docMk/>
            <pc:sldMasterMk cId="3046917232" sldId="2147483726"/>
            <pc:sldLayoutMk cId="1995537649" sldId="214748372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463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907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993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352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753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564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603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410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709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72304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4396132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38391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1774731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31386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348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137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1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8B11A64F-D245-11E6-4BBB-47CD6DDDEB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1998" b="9305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9C4E4E-6EB2-3367-E30E-95E2472FC5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544" y="2854840"/>
            <a:ext cx="4088190" cy="236909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1"/>
                </a:solidFill>
              </a:rPr>
              <a:t>Professional Development within Health and Social care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LCHS4009 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Title; Self Awareness Presentation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Module Lead; Olubukola Adegbite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lecturer; Farah Islam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Sabad N Afsar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2419308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submission date; 20/10/2025</a:t>
            </a:r>
            <a:br>
              <a:rPr lang="en-GB" sz="2400" dirty="0">
                <a:solidFill>
                  <a:schemeClr val="tx1"/>
                </a:solidFill>
              </a:rPr>
            </a:br>
            <a:endParaRPr lang="en-GB" sz="2400" dirty="0">
              <a:solidFill>
                <a:schemeClr val="tx1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145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Target with various rings of accuracy">
            <a:extLst>
              <a:ext uri="{FF2B5EF4-FFF2-40B4-BE49-F238E27FC236}">
                <a16:creationId xmlns:a16="http://schemas.microsoft.com/office/drawing/2014/main" id="{DF304455-838C-0903-26D0-E845E395D2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74" r="10729" b="9091"/>
          <a:stretch>
            <a:fillRect/>
          </a:stretch>
        </p:blipFill>
        <p:spPr>
          <a:xfrm>
            <a:off x="7117160" y="0"/>
            <a:ext cx="5074839" cy="6866466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AC4449-D525-C088-BAC3-200069D48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597" y="3898106"/>
            <a:ext cx="6429645" cy="27432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aim of this presentation is to discuss my personal SWOT. I will be sharing my key strengths and recognizing some weaknesses that could impact my professional development.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APPLICATION OF SWOT </a:t>
            </a:r>
            <a:b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my strengths to address weaknesses; e.g., communication skills to seek mentorship, improve decision-making 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strengths to exploit opportunities; adaptability to access training programs efficiently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Minimize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threats by planning; </a:t>
            </a:r>
            <a:r>
              <a:rPr 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time management strategies, and stress reduction techniques</a:t>
            </a: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452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6B2C8-AFF6-D606-7795-69FDEB9DA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2B336-5600-66A2-F5AC-62C71EF03E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future role as a Health care assistant [HCA] I will have a lot of contact with patients . My strengths for this role would be having strong communication skills , which are essential in health and social care for building trust and understanding with patients. My commitment to patient-centred care would ensure high quality outcomes. As well as my strengths I recognise my weaknesses, having limited hands on experience in a clinical setting,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can restrict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practical confidence. Time management is another weakness, By recognising my weaknesses I strive to find solutions, such as additional training and mentorship.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197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B06AC02-20E5-0CBE-0DD6-626677E15C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9340968"/>
              </p:ext>
            </p:extLst>
          </p:nvPr>
        </p:nvGraphicFramePr>
        <p:xfrm>
          <a:off x="4302648" y="672641"/>
          <a:ext cx="3520440" cy="1106424"/>
        </p:xfrm>
        <a:graphic>
          <a:graphicData uri="http://schemas.openxmlformats.org/drawingml/2006/table">
            <a:tbl>
              <a:tblPr firstRow="1" firstCol="1" bandRow="1">
                <a:tableStyleId>{8799B23B-EC83-4686-B30A-512413B5E67A}</a:tableStyleId>
              </a:tblPr>
              <a:tblGrid>
                <a:gridCol w="3520440">
                  <a:extLst>
                    <a:ext uri="{9D8B030D-6E8A-4147-A177-3AD203B41FA5}">
                      <a16:colId xmlns:a16="http://schemas.microsoft.com/office/drawing/2014/main" val="3011981673"/>
                    </a:ext>
                  </a:extLst>
                </a:gridCol>
              </a:tblGrid>
              <a:tr h="110642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dirty="0">
                          <a:effectLst/>
                        </a:rPr>
                        <a:t>Personal SWOT analysis</a:t>
                      </a:r>
                      <a:endParaRPr lang="en-GB" sz="2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25730" marR="125730" marT="0" marB="0"/>
                </a:tc>
                <a:extLst>
                  <a:ext uri="{0D108BD9-81ED-4DB2-BD59-A6C34878D82A}">
                    <a16:rowId xmlns:a16="http://schemas.microsoft.com/office/drawing/2014/main" val="291408489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C60AE3-572D-93A7-C1B2-B575265D36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8098754"/>
              </p:ext>
            </p:extLst>
          </p:nvPr>
        </p:nvGraphicFramePr>
        <p:xfrm>
          <a:off x="681163" y="1971646"/>
          <a:ext cx="10867370" cy="44519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346786">
                  <a:extLst>
                    <a:ext uri="{9D8B030D-6E8A-4147-A177-3AD203B41FA5}">
                      <a16:colId xmlns:a16="http://schemas.microsoft.com/office/drawing/2014/main" val="4201785197"/>
                    </a:ext>
                  </a:extLst>
                </a:gridCol>
                <a:gridCol w="5520584">
                  <a:extLst>
                    <a:ext uri="{9D8B030D-6E8A-4147-A177-3AD203B41FA5}">
                      <a16:colId xmlns:a16="http://schemas.microsoft.com/office/drawing/2014/main" val="2530425158"/>
                    </a:ext>
                  </a:extLst>
                </a:gridCol>
              </a:tblGrid>
              <a:tr h="35068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</a:rPr>
                        <a:t>Strengths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782" marR="41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</a:rPr>
                        <a:t>Weaknesses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782" marR="41782" marT="0" marB="0"/>
                </a:tc>
                <a:extLst>
                  <a:ext uri="{0D108BD9-81ED-4DB2-BD59-A6C34878D82A}">
                    <a16:rowId xmlns:a16="http://schemas.microsoft.com/office/drawing/2014/main" val="1472018996"/>
                  </a:ext>
                </a:extLst>
              </a:tr>
              <a:tr h="178661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700" dirty="0">
                          <a:effectLst/>
                        </a:rPr>
                        <a:t> 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communication skills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 .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Background in health/social care [Fostering]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 .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Adaptable and quick learner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 .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Commitment to patient-centred care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</a:rPr>
                        <a:t> .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Bi-lingual language skills                                                                                                                                                                                                                                        </a:t>
                      </a:r>
                      <a:endParaRPr lang="en-GB" sz="700" dirty="0">
                        <a:effectLst/>
                      </a:endParaRPr>
                    </a:p>
                  </a:txBody>
                  <a:tcPr marL="41782" marR="41782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7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.</a:t>
                      </a: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Limited practical experience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.Time management under high pressure situations[Khan, 2025]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.Hesitation in decision-making for complex cases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.limited computer skills</a:t>
                      </a:r>
                      <a:endParaRPr lang="en-GB" sz="18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782" marR="41782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1908612"/>
                  </a:ext>
                </a:extLst>
              </a:tr>
              <a:tr h="28979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</a:rPr>
                        <a:t>Opportunities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782" marR="41782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Threats </a:t>
                      </a:r>
                    </a:p>
                  </a:txBody>
                  <a:tcPr marL="41782" marR="41782" marT="0" marB="0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0052882"/>
                  </a:ext>
                </a:extLst>
              </a:tr>
              <a:tr h="1786618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700">
                          <a:effectLst/>
                        </a:rPr>
                        <a:t>  </a:t>
                      </a:r>
                      <a:r>
                        <a:rPr lang="en-GB" sz="18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.Uk Health and Social care sector growth and career pathways 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.Availability of professional development courses and certifications 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.Networking and mentorship programmes </a:t>
                      </a:r>
                      <a:endParaRPr lang="en-GB" sz="18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782" marR="41782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r>
                        <a:rPr lang="en-GB" sz="1800">
                          <a:effectLst/>
                        </a:rPr>
                        <a:t> .</a:t>
                      </a:r>
                      <a:r>
                        <a:rPr lang="en-GB" sz="1800" b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competition for roles in the NHS and the private sector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.Rapid changes in policies and healthcare regulations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.Stress and burnout associated with demanding workloads [Buchan et al., 2019]</a:t>
                      </a:r>
                      <a:endParaRPr lang="en-GB" sz="700" b="1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1782" marR="41782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987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5435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08F79-5353-68DB-54F9-6C30D5C3F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785DC-D490-0657-5A36-C856497F3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By working in the Health care sector as a HCA Using my strengths strategically can help me overcome weaknesses and threats. For instance, strong communication skills enable me to seek mentorship and guidance, which can reduce decision-making hesitation and build practical experience. Adaptability allows me to make the most of professional development opportunities. To minimise threats, I can adopt effective time management and stress reduction techniques. By combining my SWOT elements thoughtfully, I can create a personal development plan that supports career growth, improves performances, and ensures I contribute positively to the health and social care sector.</a:t>
            </a:r>
          </a:p>
        </p:txBody>
      </p:sp>
    </p:spTree>
    <p:extLst>
      <p:ext uri="{BB962C8B-B14F-4D97-AF65-F5344CB8AC3E}">
        <p14:creationId xmlns:p14="http://schemas.microsoft.com/office/powerpoint/2010/main" val="3623740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DEDEA-C59B-485D-0696-E9CA66BDC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30BF0-BC32-B60F-7D72-689871D2C7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Khan, U.A. [2023]. EFFECTIVE TIME MANAGEMENT TECHNIQUES FOR BUSY BUSSINESS MANAGERS. Global Journal of Econometrics and finance, [01], 49-61.</a:t>
            </a:r>
          </a:p>
          <a:p>
            <a:endParaRPr lang="en-GB" dirty="0"/>
          </a:p>
          <a:p>
            <a:r>
              <a:rPr lang="en-GB" dirty="0" err="1"/>
              <a:t>Buchan.J</a:t>
            </a:r>
            <a:r>
              <a:rPr lang="en-GB" dirty="0"/>
              <a:t>., </a:t>
            </a:r>
            <a:r>
              <a:rPr lang="en-GB" dirty="0" err="1"/>
              <a:t>Gershlick</a:t>
            </a:r>
            <a:r>
              <a:rPr lang="en-GB" dirty="0"/>
              <a:t>, B., </a:t>
            </a:r>
            <a:r>
              <a:rPr lang="en-GB" dirty="0" err="1"/>
              <a:t>Charlsworth</a:t>
            </a:r>
            <a:r>
              <a:rPr lang="en-GB" dirty="0"/>
              <a:t>, A., &amp; Seccombe, I. [2019]. Falling short; the NHS workforce challenge. London; Health Foundation.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8979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552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Times New Roman</vt:lpstr>
      <vt:lpstr>Trebuchet MS</vt:lpstr>
      <vt:lpstr>Wingdings 3</vt:lpstr>
      <vt:lpstr>Facet</vt:lpstr>
      <vt:lpstr>Professional Development within Health and Social care LCHS4009  Title; Self Awareness Presentation Module Lead; Olubukola Adegbite lecturer; Farah Islam Sabad N Afsar 2419308 submission date; 20/10/2025 </vt:lpstr>
      <vt:lpstr>AIMS The aim of this presentation is to discuss my personal SWOT. I will be sharing my key strengths and recognizing some weaknesses that could impact my professional development.  STRATEGIC APPLICATION OF SWOT   Use my strengths to address weaknesses; e.g., communication skills to seek mentorship, improve decision-making   Use strengths to exploit opportunities; adaptability to access training programs efficiently  Minimize threats by planning; e.g, time management strategies, and stress reduction techniques    </vt:lpstr>
      <vt:lpstr>Introduction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Sabad Afsar</dc:creator>
  <cp:lastModifiedBy>Sabad Afsar</cp:lastModifiedBy>
  <cp:revision>1</cp:revision>
  <dcterms:created xsi:type="dcterms:W3CDTF">2025-10-13T11:02:28Z</dcterms:created>
  <dcterms:modified xsi:type="dcterms:W3CDTF">2025-10-18T19:46:26Z</dcterms:modified>
</cp:coreProperties>
</file>