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media/image9.jpg" ContentType="image/jpeg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70" r:id="rId11"/>
    <p:sldId id="267" r:id="rId12"/>
    <p:sldId id="268" r:id="rId13"/>
    <p:sldId id="269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32F445-864F-4B7D-977A-727042F2741A}" v="564" dt="2026-07-13T04:08:31.943"/>
  </p1510:revLst>
</p1510:revInfo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0A1B5D5-9B99-4C35-A422-299274C87663}" styleName="Medium Style 1 –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–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9" autoAdjust="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ha Andrade" userId="13b432135f62920d" providerId="LiveId" clId="{4351B95D-38F9-4579-9B1B-3CC7CD492396}"/>
    <pc:docChg chg="undo custSel addSld delSld modSld modMainMaster">
      <pc:chgData name="Martha Andrade" userId="13b432135f62920d" providerId="LiveId" clId="{4351B95D-38F9-4579-9B1B-3CC7CD492396}" dt="2026-07-13T04:15:15.624" v="14716" actId="20577"/>
      <pc:docMkLst>
        <pc:docMk/>
      </pc:docMkLst>
      <pc:sldChg chg="addSp delSp modSp mod setBg setClrOvrMap delDesignElem">
        <pc:chgData name="Martha Andrade" userId="13b432135f62920d" providerId="LiveId" clId="{4351B95D-38F9-4579-9B1B-3CC7CD492396}" dt="2026-07-13T04:15:15.624" v="14716" actId="20577"/>
        <pc:sldMkLst>
          <pc:docMk/>
          <pc:sldMk cId="4106560505" sldId="256"/>
        </pc:sldMkLst>
        <pc:spChg chg="mod">
          <ac:chgData name="Martha Andrade" userId="13b432135f62920d" providerId="LiveId" clId="{4351B95D-38F9-4579-9B1B-3CC7CD492396}" dt="2026-07-13T04:15:15.624" v="14716" actId="20577"/>
          <ac:spMkLst>
            <pc:docMk/>
            <pc:sldMk cId="4106560505" sldId="256"/>
            <ac:spMk id="2" creationId="{CAA43780-9BE7-A7D9-1C2A-79E40A9F29C0}"/>
          </ac:spMkLst>
        </pc:spChg>
        <pc:spChg chg="mod ord">
          <ac:chgData name="Martha Andrade" userId="13b432135f62920d" providerId="LiveId" clId="{4351B95D-38F9-4579-9B1B-3CC7CD492396}" dt="2026-07-12T18:28:35.789" v="7615" actId="20577"/>
          <ac:spMkLst>
            <pc:docMk/>
            <pc:sldMk cId="4106560505" sldId="256"/>
            <ac:spMk id="3" creationId="{A117B423-A845-6BE1-1237-C499CE457515}"/>
          </ac:spMkLst>
        </pc:spChg>
        <pc:spChg chg="add del">
          <ac:chgData name="Martha Andrade" userId="13b432135f62920d" providerId="LiveId" clId="{4351B95D-38F9-4579-9B1B-3CC7CD492396}" dt="2026-07-12T18:27:50.789" v="7598" actId="26606"/>
          <ac:spMkLst>
            <pc:docMk/>
            <pc:sldMk cId="4106560505" sldId="256"/>
            <ac:spMk id="13" creationId="{5B6D324E-2D03-4162-AF1E-D5E32234E254}"/>
          </ac:spMkLst>
        </pc:spChg>
        <pc:spChg chg="add del">
          <ac:chgData name="Martha Andrade" userId="13b432135f62920d" providerId="LiveId" clId="{4351B95D-38F9-4579-9B1B-3CC7CD492396}" dt="2026-07-12T18:27:50.789" v="7598" actId="26606"/>
          <ac:spMkLst>
            <pc:docMk/>
            <pc:sldMk cId="4106560505" sldId="256"/>
            <ac:spMk id="15" creationId="{B4147794-66B7-4CDE-BC75-BBDC48B2FCEB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4106560505" sldId="256"/>
            <ac:spMk id="124" creationId="{C0763A76-9F1C-4FC5-82B7-DD475DA461B2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4106560505" sldId="256"/>
            <ac:spMk id="125" creationId="{E81BF4F6-F2CF-4984-9D14-D6966D92F99F}"/>
          </ac:spMkLst>
        </pc:spChg>
        <pc:picChg chg="add mod ord">
          <ac:chgData name="Martha Andrade" userId="13b432135f62920d" providerId="LiveId" clId="{4351B95D-38F9-4579-9B1B-3CC7CD492396}" dt="2026-07-12T18:27:50.789" v="7598" actId="26606"/>
          <ac:picMkLst>
            <pc:docMk/>
            <pc:sldMk cId="4106560505" sldId="256"/>
            <ac:picMk id="8" creationId="{8EDB102C-BC52-62A5-4DF1-D648AD644FB0}"/>
          </ac:picMkLst>
        </pc:picChg>
      </pc:sldChg>
      <pc:sldChg chg="addSp delSp modSp mod setBg delDesignElem">
        <pc:chgData name="Martha Andrade" userId="13b432135f62920d" providerId="LiveId" clId="{4351B95D-38F9-4579-9B1B-3CC7CD492396}" dt="2026-07-12T22:58:50.714" v="9921" actId="113"/>
        <pc:sldMkLst>
          <pc:docMk/>
          <pc:sldMk cId="3347877722" sldId="257"/>
        </pc:sldMkLst>
        <pc:spChg chg="mod ord">
          <ac:chgData name="Martha Andrade" userId="13b432135f62920d" providerId="LiveId" clId="{4351B95D-38F9-4579-9B1B-3CC7CD492396}" dt="2026-07-12T19:39:39.351" v="8396" actId="1076"/>
          <ac:spMkLst>
            <pc:docMk/>
            <pc:sldMk cId="3347877722" sldId="257"/>
            <ac:spMk id="2" creationId="{4777DB39-FBA6-114B-B801-9AEAF36C9DB7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3347877722" sldId="257"/>
            <ac:spMk id="167" creationId="{001928A5-13A8-4372-8A77-BCAAE5553E6F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3347877722" sldId="257"/>
            <ac:spMk id="176" creationId="{637B2035-1FCB-439A-B421-095E136C7E07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3347877722" sldId="257"/>
            <ac:spMk id="177" creationId="{B39A1F5A-E57E-4178-8F57-A18DC747E5E1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3347877722" sldId="257"/>
            <ac:spMk id="178" creationId="{CF93DC6C-1BFD-4414-BF23-471C8831CA04}"/>
          </ac:spMkLst>
        </pc:spChg>
        <pc:graphicFrameChg chg="add mod modGraphic">
          <ac:chgData name="Martha Andrade" userId="13b432135f62920d" providerId="LiveId" clId="{4351B95D-38F9-4579-9B1B-3CC7CD492396}" dt="2026-07-12T22:58:50.714" v="9921" actId="113"/>
          <ac:graphicFrameMkLst>
            <pc:docMk/>
            <pc:sldMk cId="3347877722" sldId="257"/>
            <ac:graphicFrameMk id="148" creationId="{89BC8280-6826-37BB-F652-852907FB0E08}"/>
          </ac:graphicFrameMkLst>
        </pc:graphicFrameChg>
        <pc:picChg chg="del mod ord">
          <ac:chgData name="Martha Andrade" userId="13b432135f62920d" providerId="LiveId" clId="{4351B95D-38F9-4579-9B1B-3CC7CD492396}" dt="2026-07-12T19:19:10.790" v="8313" actId="478"/>
          <ac:picMkLst>
            <pc:docMk/>
            <pc:sldMk cId="3347877722" sldId="257"/>
            <ac:picMk id="53" creationId="{C7FC066C-4D3F-8A2C-970F-43490390D12E}"/>
          </ac:picMkLst>
        </pc:picChg>
      </pc:sldChg>
      <pc:sldChg chg="addSp delSp modSp mod setBg delDesignElem">
        <pc:chgData name="Martha Andrade" userId="13b432135f62920d" providerId="LiveId" clId="{4351B95D-38F9-4579-9B1B-3CC7CD492396}" dt="2026-07-13T03:45:47.234" v="14612" actId="20577"/>
        <pc:sldMkLst>
          <pc:docMk/>
          <pc:sldMk cId="2663850898" sldId="258"/>
        </pc:sldMkLst>
        <pc:spChg chg="mod">
          <ac:chgData name="Martha Andrade" userId="13b432135f62920d" providerId="LiveId" clId="{4351B95D-38F9-4579-9B1B-3CC7CD492396}" dt="2026-07-12T19:39:25.202" v="8395" actId="1076"/>
          <ac:spMkLst>
            <pc:docMk/>
            <pc:sldMk cId="2663850898" sldId="258"/>
            <ac:spMk id="2" creationId="{EA66F052-07B6-8D5B-40B4-7FE52BBE4E67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2663850898" sldId="258"/>
            <ac:spMk id="18" creationId="{FBE42BC3-6707-4CBF-9386-048B994A4F19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2663850898" sldId="258"/>
            <ac:spMk id="19" creationId="{6897DEB4-4A88-4293-A935-9B25506C1530}"/>
          </ac:spMkLst>
        </pc:spChg>
        <pc:graphicFrameChg chg="add mod ord modGraphic">
          <ac:chgData name="Martha Andrade" userId="13b432135f62920d" providerId="LiveId" clId="{4351B95D-38F9-4579-9B1B-3CC7CD492396}" dt="2026-07-13T03:45:47.234" v="14612" actId="20577"/>
          <ac:graphicFrameMkLst>
            <pc:docMk/>
            <pc:sldMk cId="2663850898" sldId="258"/>
            <ac:graphicFrameMk id="23" creationId="{90A34C42-E9C1-D87E-287B-D97369E019C8}"/>
          </ac:graphicFrameMkLst>
        </pc:graphicFrameChg>
        <pc:picChg chg="add mod">
          <ac:chgData name="Martha Andrade" userId="13b432135f62920d" providerId="LiveId" clId="{4351B95D-38F9-4579-9B1B-3CC7CD492396}" dt="2026-07-12T19:33:10.638" v="8366" actId="339"/>
          <ac:picMkLst>
            <pc:docMk/>
            <pc:sldMk cId="2663850898" sldId="258"/>
            <ac:picMk id="6" creationId="{DBCF4BA8-7419-68F2-C1CF-727ADF6FA644}"/>
          </ac:picMkLst>
        </pc:picChg>
      </pc:sldChg>
      <pc:sldChg chg="addSp delSp modSp mod setBg setClrOvrMap">
        <pc:chgData name="Martha Andrade" userId="13b432135f62920d" providerId="LiveId" clId="{4351B95D-38F9-4579-9B1B-3CC7CD492396}" dt="2026-07-13T04:01:45.587" v="14671" actId="1076"/>
        <pc:sldMkLst>
          <pc:docMk/>
          <pc:sldMk cId="2196615644" sldId="259"/>
        </pc:sldMkLst>
        <pc:spChg chg="mod">
          <ac:chgData name="Martha Andrade" userId="13b432135f62920d" providerId="LiveId" clId="{4351B95D-38F9-4579-9B1B-3CC7CD492396}" dt="2026-07-12T19:58:46.114" v="8468" actId="20577"/>
          <ac:spMkLst>
            <pc:docMk/>
            <pc:sldMk cId="2196615644" sldId="259"/>
            <ac:spMk id="2" creationId="{F96F1CC0-2520-6E4D-112F-332EBD5C4F08}"/>
          </ac:spMkLst>
        </pc:spChg>
        <pc:spChg chg="add del mod">
          <ac:chgData name="Martha Andrade" userId="13b432135f62920d" providerId="LiveId" clId="{4351B95D-38F9-4579-9B1B-3CC7CD492396}" dt="2026-07-12T09:26:31.331" v="7315"/>
          <ac:spMkLst>
            <pc:docMk/>
            <pc:sldMk cId="2196615644" sldId="259"/>
            <ac:spMk id="5" creationId="{77CD9E04-4F43-66A1-4063-9F1C9C63010E}"/>
          </ac:spMkLst>
        </pc:spChg>
        <pc:spChg chg="add mod">
          <ac:chgData name="Martha Andrade" userId="13b432135f62920d" providerId="LiveId" clId="{4351B95D-38F9-4579-9B1B-3CC7CD492396}" dt="2026-07-13T03:45:55.716" v="14614" actId="20577"/>
          <ac:spMkLst>
            <pc:docMk/>
            <pc:sldMk cId="2196615644" sldId="259"/>
            <ac:spMk id="8" creationId="{E982DD6C-4634-F7D0-4141-8CE65F2FFB64}"/>
          </ac:spMkLst>
        </pc:spChg>
        <pc:spChg chg="add del">
          <ac:chgData name="Martha Andrade" userId="13b432135f62920d" providerId="LiveId" clId="{4351B95D-38F9-4579-9B1B-3CC7CD492396}" dt="2026-07-12T19:48:36.232" v="8434" actId="26606"/>
          <ac:spMkLst>
            <pc:docMk/>
            <pc:sldMk cId="2196615644" sldId="259"/>
            <ac:spMk id="383" creationId="{876248C8-0720-48AB-91BA-5F530BB41E5E}"/>
          </ac:spMkLst>
        </pc:spChg>
        <pc:spChg chg="add del">
          <ac:chgData name="Martha Andrade" userId="13b432135f62920d" providerId="LiveId" clId="{4351B95D-38F9-4579-9B1B-3CC7CD492396}" dt="2026-07-12T19:48:36.232" v="8434" actId="26606"/>
          <ac:spMkLst>
            <pc:docMk/>
            <pc:sldMk cId="2196615644" sldId="259"/>
            <ac:spMk id="384" creationId="{523BEDA7-D0B8-4802-8168-92452653BC9F}"/>
          </ac:spMkLst>
        </pc:spChg>
        <pc:spChg chg="add del">
          <ac:chgData name="Martha Andrade" userId="13b432135f62920d" providerId="LiveId" clId="{4351B95D-38F9-4579-9B1B-3CC7CD492396}" dt="2026-07-12T09:32:50.589" v="7319" actId="26606"/>
          <ac:spMkLst>
            <pc:docMk/>
            <pc:sldMk cId="2196615644" sldId="259"/>
            <ac:spMk id="386" creationId="{B50AB553-2A96-4A92-96F2-93548E096954}"/>
          </ac:spMkLst>
        </pc:spChg>
        <pc:spChg chg="add del">
          <ac:chgData name="Martha Andrade" userId="13b432135f62920d" providerId="LiveId" clId="{4351B95D-38F9-4579-9B1B-3CC7CD492396}" dt="2026-07-12T19:48:36.232" v="8434" actId="26606"/>
          <ac:spMkLst>
            <pc:docMk/>
            <pc:sldMk cId="2196615644" sldId="259"/>
            <ac:spMk id="390" creationId="{D2EFF34B-7B1A-4F9D-8CEE-A40962BC7C21}"/>
          </ac:spMkLst>
        </pc:spChg>
        <pc:spChg chg="add del">
          <ac:chgData name="Martha Andrade" userId="13b432135f62920d" providerId="LiveId" clId="{4351B95D-38F9-4579-9B1B-3CC7CD492396}" dt="2026-07-12T10:06:01.804" v="7369" actId="26606"/>
          <ac:spMkLst>
            <pc:docMk/>
            <pc:sldMk cId="2196615644" sldId="259"/>
            <ac:spMk id="392" creationId="{B50AB553-2A96-4A92-96F2-93548E096954}"/>
          </ac:spMkLst>
        </pc:spChg>
        <pc:spChg chg="add del">
          <ac:chgData name="Martha Andrade" userId="13b432135f62920d" providerId="LiveId" clId="{4351B95D-38F9-4579-9B1B-3CC7CD492396}" dt="2026-07-12T10:10:02.269" v="7380" actId="26606"/>
          <ac:spMkLst>
            <pc:docMk/>
            <pc:sldMk cId="2196615644" sldId="259"/>
            <ac:spMk id="397" creationId="{C0763A76-9F1C-4FC5-82B7-DD475DA461B2}"/>
          </ac:spMkLst>
        </pc:spChg>
        <pc:spChg chg="add del">
          <ac:chgData name="Martha Andrade" userId="13b432135f62920d" providerId="LiveId" clId="{4351B95D-38F9-4579-9B1B-3CC7CD492396}" dt="2026-07-12T10:10:02.269" v="7380" actId="26606"/>
          <ac:spMkLst>
            <pc:docMk/>
            <pc:sldMk cId="2196615644" sldId="259"/>
            <ac:spMk id="399" creationId="{E81BF4F6-F2CF-4984-9D14-D6966D92F99F}"/>
          </ac:spMkLst>
        </pc:spChg>
        <pc:spChg chg="add del">
          <ac:chgData name="Martha Andrade" userId="13b432135f62920d" providerId="LiveId" clId="{4351B95D-38F9-4579-9B1B-3CC7CD492396}" dt="2026-07-12T10:10:02.269" v="7379" actId="26606"/>
          <ac:spMkLst>
            <pc:docMk/>
            <pc:sldMk cId="2196615644" sldId="259"/>
            <ac:spMk id="404" creationId="{BACC6370-2D7E-4714-9D71-7542949D7D5D}"/>
          </ac:spMkLst>
        </pc:spChg>
        <pc:spChg chg="add del">
          <ac:chgData name="Martha Andrade" userId="13b432135f62920d" providerId="LiveId" clId="{4351B95D-38F9-4579-9B1B-3CC7CD492396}" dt="2026-07-12T10:10:02.269" v="7379" actId="26606"/>
          <ac:spMkLst>
            <pc:docMk/>
            <pc:sldMk cId="2196615644" sldId="259"/>
            <ac:spMk id="406" creationId="{F68B3F68-107C-434F-AA38-110D5EA91B85}"/>
          </ac:spMkLst>
        </pc:spChg>
        <pc:spChg chg="add del">
          <ac:chgData name="Martha Andrade" userId="13b432135f62920d" providerId="LiveId" clId="{4351B95D-38F9-4579-9B1B-3CC7CD492396}" dt="2026-07-12T10:10:02.269" v="7379" actId="26606"/>
          <ac:spMkLst>
            <pc:docMk/>
            <pc:sldMk cId="2196615644" sldId="259"/>
            <ac:spMk id="408" creationId="{AAD0DBB9-1A4B-4391-81D4-CB19F9AB918A}"/>
          </ac:spMkLst>
        </pc:spChg>
        <pc:spChg chg="add del">
          <ac:chgData name="Martha Andrade" userId="13b432135f62920d" providerId="LiveId" clId="{4351B95D-38F9-4579-9B1B-3CC7CD492396}" dt="2026-07-12T10:10:02.269" v="7379" actId="26606"/>
          <ac:spMkLst>
            <pc:docMk/>
            <pc:sldMk cId="2196615644" sldId="259"/>
            <ac:spMk id="410" creationId="{063BBA22-50EA-4C4D-BE05-F1CE4E63AA56}"/>
          </ac:spMkLst>
        </pc:spChg>
        <pc:graphicFrameChg chg="add mod ord modGraphic">
          <ac:chgData name="Martha Andrade" userId="13b432135f62920d" providerId="LiveId" clId="{4351B95D-38F9-4579-9B1B-3CC7CD492396}" dt="2026-07-13T04:01:45.587" v="14671" actId="1076"/>
          <ac:graphicFrameMkLst>
            <pc:docMk/>
            <pc:sldMk cId="2196615644" sldId="259"/>
            <ac:graphicFrameMk id="381" creationId="{150F71F5-E7EC-1CC6-0555-E35902A74EAC}"/>
          </ac:graphicFrameMkLst>
        </pc:graphicFrameChg>
        <pc:picChg chg="add del mod">
          <ac:chgData name="Martha Andrade" userId="13b432135f62920d" providerId="LiveId" clId="{4351B95D-38F9-4579-9B1B-3CC7CD492396}" dt="2026-07-12T10:09:02.133" v="7377" actId="478"/>
          <ac:picMkLst>
            <pc:docMk/>
            <pc:sldMk cId="2196615644" sldId="259"/>
            <ac:picMk id="4" creationId="{50CA5335-B855-BFED-D1C5-BF716A1AB400}"/>
          </ac:picMkLst>
        </pc:picChg>
        <pc:picChg chg="add mod ord">
          <ac:chgData name="Martha Andrade" userId="13b432135f62920d" providerId="LiveId" clId="{4351B95D-38F9-4579-9B1B-3CC7CD492396}" dt="2026-07-12T22:43:46.248" v="9584" actId="14100"/>
          <ac:picMkLst>
            <pc:docMk/>
            <pc:sldMk cId="2196615644" sldId="259"/>
            <ac:picMk id="7" creationId="{1311815D-616A-EEEF-6D3B-C850712E66E4}"/>
          </ac:picMkLst>
        </pc:picChg>
        <pc:picChg chg="add del mod ord">
          <ac:chgData name="Martha Andrade" userId="13b432135f62920d" providerId="LiveId" clId="{4351B95D-38F9-4579-9B1B-3CC7CD492396}" dt="2026-07-12T10:08:48.231" v="7375" actId="478"/>
          <ac:picMkLst>
            <pc:docMk/>
            <pc:sldMk cId="2196615644" sldId="259"/>
            <ac:picMk id="388" creationId="{535617A4-E72E-3B7B-B512-005BAB7AEA75}"/>
          </ac:picMkLst>
        </pc:picChg>
      </pc:sldChg>
      <pc:sldChg chg="addSp delSp modSp mod setBg delDesignElem">
        <pc:chgData name="Martha Andrade" userId="13b432135f62920d" providerId="LiveId" clId="{4351B95D-38F9-4579-9B1B-3CC7CD492396}" dt="2026-07-12T23:29:57.845" v="10496" actId="122"/>
        <pc:sldMkLst>
          <pc:docMk/>
          <pc:sldMk cId="3513862349" sldId="261"/>
        </pc:sldMkLst>
        <pc:spChg chg="mod ord">
          <ac:chgData name="Martha Andrade" userId="13b432135f62920d" providerId="LiveId" clId="{4351B95D-38F9-4579-9B1B-3CC7CD492396}" dt="2026-07-12T23:29:57.845" v="10496" actId="122"/>
          <ac:spMkLst>
            <pc:docMk/>
            <pc:sldMk cId="3513862349" sldId="261"/>
            <ac:spMk id="2" creationId="{A0347748-A5E1-EDD2-FD6B-159826896DAB}"/>
          </ac:spMkLst>
        </pc:spChg>
        <pc:spChg chg="add del mod ord">
          <ac:chgData name="Martha Andrade" userId="13b432135f62920d" providerId="LiveId" clId="{4351B95D-38F9-4579-9B1B-3CC7CD492396}" dt="2026-07-12T21:26:04.173" v="9411" actId="26606"/>
          <ac:spMkLst>
            <pc:docMk/>
            <pc:sldMk cId="3513862349" sldId="261"/>
            <ac:spMk id="3" creationId="{EFAD4D21-E4B4-0FF3-4B4C-1DC1E1341FFB}"/>
          </ac:spMkLst>
        </pc:spChg>
        <pc:spChg chg="add del mod">
          <ac:chgData name="Martha Andrade" userId="13b432135f62920d" providerId="LiveId" clId="{4351B95D-38F9-4579-9B1B-3CC7CD492396}" dt="2026-07-12T21:20:09.110" v="9159" actId="478"/>
          <ac:spMkLst>
            <pc:docMk/>
            <pc:sldMk cId="3513862349" sldId="261"/>
            <ac:spMk id="7" creationId="{7D0E6A10-58F8-2B3F-30AE-54EBF3724B60}"/>
          </ac:spMkLst>
        </pc:spChg>
        <pc:spChg chg="add del">
          <ac:chgData name="Martha Andrade" userId="13b432135f62920d" providerId="LiveId" clId="{4351B95D-38F9-4579-9B1B-3CC7CD492396}" dt="2026-07-12T21:25:53.398" v="9408" actId="26606"/>
          <ac:spMkLst>
            <pc:docMk/>
            <pc:sldMk cId="3513862349" sldId="261"/>
            <ac:spMk id="8" creationId="{30B3D270-B19D-4DB8-BD3C-3E707485B515}"/>
          </ac:spMkLst>
        </pc:spChg>
        <pc:spChg chg="add del">
          <ac:chgData name="Martha Andrade" userId="13b432135f62920d" providerId="LiveId" clId="{4351B95D-38F9-4579-9B1B-3CC7CD492396}" dt="2026-07-12T19:04:01.973" v="7617"/>
          <ac:spMkLst>
            <pc:docMk/>
            <pc:sldMk cId="3513862349" sldId="261"/>
            <ac:spMk id="9" creationId="{E68EA504-F6E5-457A-ACFA-2F5FEB89FCDB}"/>
          </ac:spMkLst>
        </pc:spChg>
        <pc:spChg chg="add del">
          <ac:chgData name="Martha Andrade" userId="13b432135f62920d" providerId="LiveId" clId="{4351B95D-38F9-4579-9B1B-3CC7CD492396}" dt="2026-07-12T21:26:04.157" v="9410" actId="26606"/>
          <ac:spMkLst>
            <pc:docMk/>
            <pc:sldMk cId="3513862349" sldId="261"/>
            <ac:spMk id="10" creationId="{514579E4-5B5F-42C9-B08F-A904C81B14E8}"/>
          </ac:spMkLst>
        </pc:spChg>
        <pc:spChg chg="add del">
          <ac:chgData name="Martha Andrade" userId="13b432135f62920d" providerId="LiveId" clId="{4351B95D-38F9-4579-9B1B-3CC7CD492396}" dt="2026-07-12T21:25:53.398" v="9408" actId="26606"/>
          <ac:spMkLst>
            <pc:docMk/>
            <pc:sldMk cId="3513862349" sldId="261"/>
            <ac:spMk id="11" creationId="{49BDAF94-B52E-4307-B54C-EF413086FC77}"/>
          </ac:spMkLst>
        </pc:spChg>
        <pc:spChg chg="add del">
          <ac:chgData name="Martha Andrade" userId="13b432135f62920d" providerId="LiveId" clId="{4351B95D-38F9-4579-9B1B-3CC7CD492396}" dt="2026-07-12T09:33:02.665" v="7320" actId="26606"/>
          <ac:spMkLst>
            <pc:docMk/>
            <pc:sldMk cId="3513862349" sldId="261"/>
            <ac:spMk id="12" creationId="{637B2035-1FCB-439A-B421-095E136C7E07}"/>
          </ac:spMkLst>
        </pc:spChg>
        <pc:spChg chg="add del">
          <ac:chgData name="Martha Andrade" userId="13b432135f62920d" providerId="LiveId" clId="{4351B95D-38F9-4579-9B1B-3CC7CD492396}" dt="2026-07-12T21:26:04.157" v="9410" actId="26606"/>
          <ac:spMkLst>
            <pc:docMk/>
            <pc:sldMk cId="3513862349" sldId="261"/>
            <ac:spMk id="13" creationId="{C758EC8D-68D1-4138-B719-BE00C78AD146}"/>
          </ac:spMkLst>
        </pc:spChg>
        <pc:spChg chg="add del">
          <ac:chgData name="Martha Andrade" userId="13b432135f62920d" providerId="LiveId" clId="{4351B95D-38F9-4579-9B1B-3CC7CD492396}" dt="2026-07-12T09:33:02.665" v="7320" actId="26606"/>
          <ac:spMkLst>
            <pc:docMk/>
            <pc:sldMk cId="3513862349" sldId="261"/>
            <ac:spMk id="14" creationId="{676D6CDF-C512-4739-B158-55EE955EFA39}"/>
          </ac:spMkLst>
        </pc:spChg>
        <pc:spChg chg="add del">
          <ac:chgData name="Martha Andrade" userId="13b432135f62920d" providerId="LiveId" clId="{4351B95D-38F9-4579-9B1B-3CC7CD492396}" dt="2026-07-12T21:26:04.157" v="9410" actId="26606"/>
          <ac:spMkLst>
            <pc:docMk/>
            <pc:sldMk cId="3513862349" sldId="261"/>
            <ac:spMk id="15" creationId="{EFAD4D21-E4B4-0FF3-4B4C-1DC1E1341FFB}"/>
          </ac:spMkLst>
        </pc:spChg>
        <pc:spChg chg="add del">
          <ac:chgData name="Martha Andrade" userId="13b432135f62920d" providerId="LiveId" clId="{4351B95D-38F9-4579-9B1B-3CC7CD492396}" dt="2026-07-12T21:26:04.157" v="9410" actId="26606"/>
          <ac:spMkLst>
            <pc:docMk/>
            <pc:sldMk cId="3513862349" sldId="261"/>
            <ac:spMk id="16" creationId="{B41BF6CF-E1B8-4EE2-9AE1-86A58DAFD753}"/>
          </ac:spMkLst>
        </pc:spChg>
        <pc:spChg chg="add del">
          <ac:chgData name="Martha Andrade" userId="13b432135f62920d" providerId="LiveId" clId="{4351B95D-38F9-4579-9B1B-3CC7CD492396}" dt="2026-07-12T21:28:02.308" v="9425" actId="26606"/>
          <ac:spMkLst>
            <pc:docMk/>
            <pc:sldMk cId="3513862349" sldId="261"/>
            <ac:spMk id="18" creationId="{33801627-6861-4EA9-BE98-E0CE33A894D9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3513862349" sldId="261"/>
            <ac:spMk id="19" creationId="{B50AB553-2A96-4A92-96F2-93548E096954}"/>
          </ac:spMkLst>
        </pc:spChg>
        <pc:spChg chg="add del">
          <ac:chgData name="Martha Andrade" userId="13b432135f62920d" providerId="LiveId" clId="{4351B95D-38F9-4579-9B1B-3CC7CD492396}" dt="2026-07-12T21:28:02.308" v="9425" actId="26606"/>
          <ac:spMkLst>
            <pc:docMk/>
            <pc:sldMk cId="3513862349" sldId="261"/>
            <ac:spMk id="20" creationId="{93C1483F-490E-4C8A-8765-1F8AF0C67D5F}"/>
          </ac:spMkLst>
        </pc:spChg>
        <pc:spChg chg="add del">
          <ac:chgData name="Martha Andrade" userId="13b432135f62920d" providerId="LiveId" clId="{4351B95D-38F9-4579-9B1B-3CC7CD492396}" dt="2026-07-12T21:28:02.308" v="9425" actId="26606"/>
          <ac:spMkLst>
            <pc:docMk/>
            <pc:sldMk cId="3513862349" sldId="261"/>
            <ac:spMk id="21" creationId="{0249BF42-D05C-4553-9417-7B8695759291}"/>
          </ac:spMkLst>
        </pc:spChg>
        <pc:spChg chg="add del mod">
          <ac:chgData name="Martha Andrade" userId="13b432135f62920d" providerId="LiveId" clId="{4351B95D-38F9-4579-9B1B-3CC7CD492396}" dt="2026-07-12T21:34:11.734" v="9440" actId="26606"/>
          <ac:spMkLst>
            <pc:docMk/>
            <pc:sldMk cId="3513862349" sldId="261"/>
            <ac:spMk id="22" creationId="{EFAD4D21-E4B4-0FF3-4B4C-1DC1E1341FFB}"/>
          </ac:spMkLst>
        </pc:spChg>
        <pc:spChg chg="add mod ord">
          <ac:chgData name="Martha Andrade" userId="13b432135f62920d" providerId="LiveId" clId="{4351B95D-38F9-4579-9B1B-3CC7CD492396}" dt="2026-07-12T22:20:14.261" v="9526" actId="26606"/>
          <ac:spMkLst>
            <pc:docMk/>
            <pc:sldMk cId="3513862349" sldId="261"/>
            <ac:spMk id="25" creationId="{8C2C08B4-35E5-FC99-E390-42C947F17D79}"/>
          </ac:spMkLst>
        </pc:spChg>
        <pc:spChg chg="add mod">
          <ac:chgData name="Martha Andrade" userId="13b432135f62920d" providerId="LiveId" clId="{4351B95D-38F9-4579-9B1B-3CC7CD492396}" dt="2026-07-12T22:31:01.625" v="9582" actId="20577"/>
          <ac:spMkLst>
            <pc:docMk/>
            <pc:sldMk cId="3513862349" sldId="261"/>
            <ac:spMk id="26" creationId="{9611F7A8-4A97-9C66-D336-076020B6ADB8}"/>
          </ac:spMkLst>
        </pc:spChg>
        <pc:spChg chg="add del">
          <ac:chgData name="Martha Andrade" userId="13b432135f62920d" providerId="LiveId" clId="{4351B95D-38F9-4579-9B1B-3CC7CD492396}" dt="2026-07-12T21:57:54.560" v="9447" actId="26606"/>
          <ac:spMkLst>
            <pc:docMk/>
            <pc:sldMk cId="3513862349" sldId="261"/>
            <ac:spMk id="27" creationId="{C758EC8D-68D1-4138-B719-BE00C78AD146}"/>
          </ac:spMkLst>
        </pc:spChg>
        <pc:spChg chg="add del">
          <ac:chgData name="Martha Andrade" userId="13b432135f62920d" providerId="LiveId" clId="{4351B95D-38F9-4579-9B1B-3CC7CD492396}" dt="2026-07-12T21:57:54.560" v="9447" actId="26606"/>
          <ac:spMkLst>
            <pc:docMk/>
            <pc:sldMk cId="3513862349" sldId="261"/>
            <ac:spMk id="29" creationId="{514579E4-5B5F-42C9-B08F-A904C81B14E8}"/>
          </ac:spMkLst>
        </pc:spChg>
        <pc:spChg chg="add del">
          <ac:chgData name="Martha Andrade" userId="13b432135f62920d" providerId="LiveId" clId="{4351B95D-38F9-4579-9B1B-3CC7CD492396}" dt="2026-07-12T21:57:54.560" v="9447" actId="26606"/>
          <ac:spMkLst>
            <pc:docMk/>
            <pc:sldMk cId="3513862349" sldId="261"/>
            <ac:spMk id="31" creationId="{B41BF6CF-E1B8-4EE2-9AE1-86A58DAFD753}"/>
          </ac:spMkLst>
        </pc:spChg>
        <pc:spChg chg="add del">
          <ac:chgData name="Martha Andrade" userId="13b432135f62920d" providerId="LiveId" clId="{4351B95D-38F9-4579-9B1B-3CC7CD492396}" dt="2026-07-12T22:10:47.644" v="9484" actId="26606"/>
          <ac:spMkLst>
            <pc:docMk/>
            <pc:sldMk cId="3513862349" sldId="261"/>
            <ac:spMk id="38" creationId="{9163A971-857A-4D4D-B458-BADAF926FFCC}"/>
          </ac:spMkLst>
        </pc:spChg>
        <pc:spChg chg="add del">
          <ac:chgData name="Martha Andrade" userId="13b432135f62920d" providerId="LiveId" clId="{4351B95D-38F9-4579-9B1B-3CC7CD492396}" dt="2026-07-12T22:07:00.225" v="9474" actId="26606"/>
          <ac:spMkLst>
            <pc:docMk/>
            <pc:sldMk cId="3513862349" sldId="261"/>
            <ac:spMk id="40" creationId="{E68EA504-F6E5-457A-ACFA-2F5FEB89FCDB}"/>
          </ac:spMkLst>
        </pc:spChg>
        <pc:spChg chg="add del">
          <ac:chgData name="Martha Andrade" userId="13b432135f62920d" providerId="LiveId" clId="{4351B95D-38F9-4579-9B1B-3CC7CD492396}" dt="2026-07-12T22:08:24.294" v="9476" actId="26606"/>
          <ac:spMkLst>
            <pc:docMk/>
            <pc:sldMk cId="3513862349" sldId="261"/>
            <ac:spMk id="41" creationId="{E68EA504-F6E5-457A-ACFA-2F5FEB89FCDB}"/>
          </ac:spMkLst>
        </pc:spChg>
        <pc:spChg chg="add del">
          <ac:chgData name="Martha Andrade" userId="13b432135f62920d" providerId="LiveId" clId="{4351B95D-38F9-4579-9B1B-3CC7CD492396}" dt="2026-07-12T22:09:03.136" v="9478" actId="26606"/>
          <ac:spMkLst>
            <pc:docMk/>
            <pc:sldMk cId="3513862349" sldId="261"/>
            <ac:spMk id="42" creationId="{E68EA504-F6E5-457A-ACFA-2F5FEB89FCDB}"/>
          </ac:spMkLst>
        </pc:spChg>
        <pc:spChg chg="add del">
          <ac:chgData name="Martha Andrade" userId="13b432135f62920d" providerId="LiveId" clId="{4351B95D-38F9-4579-9B1B-3CC7CD492396}" dt="2026-07-12T22:05:57.759" v="9470" actId="26606"/>
          <ac:spMkLst>
            <pc:docMk/>
            <pc:sldMk cId="3513862349" sldId="261"/>
            <ac:spMk id="43" creationId="{E68EA504-F6E5-457A-ACFA-2F5FEB89FCDB}"/>
          </ac:spMkLst>
        </pc:spChg>
        <pc:spChg chg="add del">
          <ac:chgData name="Martha Andrade" userId="13b432135f62920d" providerId="LiveId" clId="{4351B95D-38F9-4579-9B1B-3CC7CD492396}" dt="2026-07-12T22:15:29.311" v="9507" actId="26606"/>
          <ac:spMkLst>
            <pc:docMk/>
            <pc:sldMk cId="3513862349" sldId="261"/>
            <ac:spMk id="44" creationId="{60C2BF78-EE5B-49C7-ADD9-58CDBD13E3AA}"/>
          </ac:spMkLst>
        </pc:spChg>
        <pc:spChg chg="add del">
          <ac:chgData name="Martha Andrade" userId="13b432135f62920d" providerId="LiveId" clId="{4351B95D-38F9-4579-9B1B-3CC7CD492396}" dt="2026-07-12T22:18:17.378" v="9518" actId="26606"/>
          <ac:spMkLst>
            <pc:docMk/>
            <pc:sldMk cId="3513862349" sldId="261"/>
            <ac:spMk id="49" creationId="{9163A971-857A-4D4D-B458-BADAF926FFCC}"/>
          </ac:spMkLst>
        </pc:spChg>
        <pc:spChg chg="add del">
          <ac:chgData name="Martha Andrade" userId="13b432135f62920d" providerId="LiveId" clId="{4351B95D-38F9-4579-9B1B-3CC7CD492396}" dt="2026-07-12T22:19:08.501" v="9523" actId="26606"/>
          <ac:spMkLst>
            <pc:docMk/>
            <pc:sldMk cId="3513862349" sldId="261"/>
            <ac:spMk id="54" creationId="{9163A971-857A-4D4D-B458-BADAF926FFCC}"/>
          </ac:spMkLst>
        </pc:spChg>
        <pc:spChg chg="add del">
          <ac:chgData name="Martha Andrade" userId="13b432135f62920d" providerId="LiveId" clId="{4351B95D-38F9-4579-9B1B-3CC7CD492396}" dt="2026-07-12T22:20:14.261" v="9526" actId="26606"/>
          <ac:spMkLst>
            <pc:docMk/>
            <pc:sldMk cId="3513862349" sldId="261"/>
            <ac:spMk id="59" creationId="{60C2BF78-EE5B-49C7-ADD9-58CDBD13E3AA}"/>
          </ac:spMkLst>
        </pc:spChg>
        <pc:spChg chg="add">
          <ac:chgData name="Martha Andrade" userId="13b432135f62920d" providerId="LiveId" clId="{4351B95D-38F9-4579-9B1B-3CC7CD492396}" dt="2026-07-12T22:20:14.261" v="9526" actId="26606"/>
          <ac:spMkLst>
            <pc:docMk/>
            <pc:sldMk cId="3513862349" sldId="261"/>
            <ac:spMk id="64" creationId="{AB1CEEAD-825F-41AD-B0DB-77CE90932D00}"/>
          </ac:spMkLst>
        </pc:spChg>
        <pc:graphicFrameChg chg="add del modGraphic">
          <ac:chgData name="Martha Andrade" userId="13b432135f62920d" providerId="LiveId" clId="{4351B95D-38F9-4579-9B1B-3CC7CD492396}" dt="2026-07-12T21:30:39.722" v="9434" actId="1032"/>
          <ac:graphicFrameMkLst>
            <pc:docMk/>
            <pc:sldMk cId="3513862349" sldId="261"/>
            <ac:graphicFrameMk id="4" creationId="{17084B8E-6993-22B1-70CB-803E8E430636}"/>
          </ac:graphicFrameMkLst>
        </pc:graphicFrameChg>
        <pc:graphicFrameChg chg="add del">
          <ac:chgData name="Martha Andrade" userId="13b432135f62920d" providerId="LiveId" clId="{4351B95D-38F9-4579-9B1B-3CC7CD492396}" dt="2026-07-12T21:25:53.398" v="9408" actId="26606"/>
          <ac:graphicFrameMkLst>
            <pc:docMk/>
            <pc:sldMk cId="3513862349" sldId="261"/>
            <ac:graphicFrameMk id="5" creationId="{0B4609FB-AA96-A809-4755-0D3EF91CECC7}"/>
          </ac:graphicFrameMkLst>
        </pc:graphicFrameChg>
        <pc:graphicFrameChg chg="add mod">
          <ac:chgData name="Martha Andrade" userId="13b432135f62920d" providerId="LiveId" clId="{4351B95D-38F9-4579-9B1B-3CC7CD492396}" dt="2026-07-12T21:31:40.707" v="9436" actId="12084"/>
          <ac:graphicFrameMkLst>
            <pc:docMk/>
            <pc:sldMk cId="3513862349" sldId="261"/>
            <ac:graphicFrameMk id="17" creationId="{F1953BF7-8984-EA2D-FCAB-37AA12BA5CC7}"/>
          </ac:graphicFrameMkLst>
        </pc:graphicFrameChg>
        <pc:graphicFrameChg chg="add del mod modGraphic">
          <ac:chgData name="Martha Andrade" userId="13b432135f62920d" providerId="LiveId" clId="{4351B95D-38F9-4579-9B1B-3CC7CD492396}" dt="2026-07-12T22:10:11.663" v="9482" actId="11529"/>
          <ac:graphicFrameMkLst>
            <pc:docMk/>
            <pc:sldMk cId="3513862349" sldId="261"/>
            <ac:graphicFrameMk id="33" creationId="{FAB9D8D7-95F7-CA1C-D95A-3E1B7F630F17}"/>
          </ac:graphicFrameMkLst>
        </pc:graphicFrameChg>
        <pc:picChg chg="add del mod ord modCrop">
          <ac:chgData name="Martha Andrade" userId="13b432135f62920d" providerId="LiveId" clId="{4351B95D-38F9-4579-9B1B-3CC7CD492396}" dt="2026-07-12T21:05:21.154" v="8545" actId="478"/>
          <ac:picMkLst>
            <pc:docMk/>
            <pc:sldMk cId="3513862349" sldId="261"/>
            <ac:picMk id="6" creationId="{3BDEC1EC-2F46-FD01-E136-AA0E6C7CD11F}"/>
          </ac:picMkLst>
        </pc:picChg>
        <pc:picChg chg="add mod ord">
          <ac:chgData name="Martha Andrade" userId="13b432135f62920d" providerId="LiveId" clId="{4351B95D-38F9-4579-9B1B-3CC7CD492396}" dt="2026-07-12T22:44:56.447" v="9585"/>
          <ac:picMkLst>
            <pc:docMk/>
            <pc:sldMk cId="3513862349" sldId="261"/>
            <ac:picMk id="24" creationId="{8FA2C764-4340-91BF-925E-FB2C36082EFC}"/>
          </ac:picMkLst>
        </pc:picChg>
        <pc:cxnChg chg="add">
          <ac:chgData name="Martha Andrade" userId="13b432135f62920d" providerId="LiveId" clId="{4351B95D-38F9-4579-9B1B-3CC7CD492396}" dt="2026-07-12T22:26:03.356" v="9557" actId="11529"/>
          <ac:cxnSpMkLst>
            <pc:docMk/>
            <pc:sldMk cId="3513862349" sldId="261"/>
            <ac:cxnSpMk id="30" creationId="{559B9F8F-5CCD-C9F4-228D-7BB976016297}"/>
          </ac:cxnSpMkLst>
        </pc:cxnChg>
        <pc:cxnChg chg="add mod">
          <ac:chgData name="Martha Andrade" userId="13b432135f62920d" providerId="LiveId" clId="{4351B95D-38F9-4579-9B1B-3CC7CD492396}" dt="2026-07-12T22:26:40.822" v="9561" actId="1076"/>
          <ac:cxnSpMkLst>
            <pc:docMk/>
            <pc:sldMk cId="3513862349" sldId="261"/>
            <ac:cxnSpMk id="32" creationId="{A6438F0B-1A1E-CDE8-2938-D652B12B59C4}"/>
          </ac:cxnSpMkLst>
        </pc:cxnChg>
        <pc:cxnChg chg="add mod">
          <ac:chgData name="Martha Andrade" userId="13b432135f62920d" providerId="LiveId" clId="{4351B95D-38F9-4579-9B1B-3CC7CD492396}" dt="2026-07-12T22:26:54.057" v="9562" actId="1076"/>
          <ac:cxnSpMkLst>
            <pc:docMk/>
            <pc:sldMk cId="3513862349" sldId="261"/>
            <ac:cxnSpMk id="34" creationId="{768B0CC7-7F28-3774-0671-50839A180C85}"/>
          </ac:cxnSpMkLst>
        </pc:cxnChg>
        <pc:cxnChg chg="add mod">
          <ac:chgData name="Martha Andrade" userId="13b432135f62920d" providerId="LiveId" clId="{4351B95D-38F9-4579-9B1B-3CC7CD492396}" dt="2026-07-12T22:27:25.368" v="9564" actId="1076"/>
          <ac:cxnSpMkLst>
            <pc:docMk/>
            <pc:sldMk cId="3513862349" sldId="261"/>
            <ac:cxnSpMk id="35" creationId="{3C5430BA-EE1E-6827-AD78-47D5ACCF519E}"/>
          </ac:cxnSpMkLst>
        </pc:cxnChg>
      </pc:sldChg>
      <pc:sldChg chg="addSp delSp modSp mod setBg delDesignElem">
        <pc:chgData name="Martha Andrade" userId="13b432135f62920d" providerId="LiveId" clId="{4351B95D-38F9-4579-9B1B-3CC7CD492396}" dt="2026-07-13T03:46:13.760" v="14616" actId="20577"/>
        <pc:sldMkLst>
          <pc:docMk/>
          <pc:sldMk cId="1726742139" sldId="262"/>
        </pc:sldMkLst>
        <pc:spChg chg="mod">
          <ac:chgData name="Martha Andrade" userId="13b432135f62920d" providerId="LiveId" clId="{4351B95D-38F9-4579-9B1B-3CC7CD492396}" dt="2026-07-12T23:29:19.949" v="10493" actId="255"/>
          <ac:spMkLst>
            <pc:docMk/>
            <pc:sldMk cId="1726742139" sldId="262"/>
            <ac:spMk id="2" creationId="{9EE22B63-1989-75FA-E66C-C71CD4B00E12}"/>
          </ac:spMkLst>
        </pc:spChg>
        <pc:spChg chg="add mod">
          <ac:chgData name="Martha Andrade" userId="13b432135f62920d" providerId="LiveId" clId="{4351B95D-38F9-4579-9B1B-3CC7CD492396}" dt="2026-07-12T22:51:42.702" v="9852" actId="26606"/>
          <ac:spMkLst>
            <pc:docMk/>
            <pc:sldMk cId="1726742139" sldId="262"/>
            <ac:spMk id="7" creationId="{7A727B0F-31A0-3829-310A-911A513A4DBB}"/>
          </ac:spMkLst>
        </pc:spChg>
        <pc:spChg chg="add del">
          <ac:chgData name="Martha Andrade" userId="13b432135f62920d" providerId="LiveId" clId="{4351B95D-38F9-4579-9B1B-3CC7CD492396}" dt="2026-07-12T22:51:42.576" v="9851" actId="26606"/>
          <ac:spMkLst>
            <pc:docMk/>
            <pc:sldMk cId="1726742139" sldId="262"/>
            <ac:spMk id="37" creationId="{60C2BF78-EE5B-49C7-ADD9-58CDBD13E3AA}"/>
          </ac:spMkLst>
        </pc:spChg>
        <pc:spChg chg="add">
          <ac:chgData name="Martha Andrade" userId="13b432135f62920d" providerId="LiveId" clId="{4351B95D-38F9-4579-9B1B-3CC7CD492396}" dt="2026-07-12T22:51:42.702" v="9852" actId="26606"/>
          <ac:spMkLst>
            <pc:docMk/>
            <pc:sldMk cId="1726742139" sldId="262"/>
            <ac:spMk id="39" creationId="{9163A971-857A-4D4D-B458-BADAF926FFCC}"/>
          </ac:spMkLst>
        </pc:spChg>
        <pc:spChg chg="add del">
          <ac:chgData name="Martha Andrade" userId="13b432135f62920d" providerId="LiveId" clId="{4351B95D-38F9-4579-9B1B-3CC7CD492396}" dt="2026-07-12T09:41:54.341" v="7330" actId="26606"/>
          <ac:spMkLst>
            <pc:docMk/>
            <pc:sldMk cId="1726742139" sldId="262"/>
            <ac:spMk id="51" creationId="{B50AB553-2A96-4A92-96F2-93548E096954}"/>
          </ac:spMkLst>
        </pc:spChg>
        <pc:spChg chg="add del">
          <ac:chgData name="Martha Andrade" userId="13b432135f62920d" providerId="LiveId" clId="{4351B95D-38F9-4579-9B1B-3CC7CD492396}" dt="2026-07-12T09:41:54.260" v="7329" actId="26606"/>
          <ac:spMkLst>
            <pc:docMk/>
            <pc:sldMk cId="1726742139" sldId="262"/>
            <ac:spMk id="56" creationId="{9CE0A68D-28EF-49D9-B84B-5DAB38714976}"/>
          </ac:spMkLst>
        </pc:spChg>
        <pc:spChg chg="add del">
          <ac:chgData name="Martha Andrade" userId="13b432135f62920d" providerId="LiveId" clId="{4351B95D-38F9-4579-9B1B-3CC7CD492396}" dt="2026-07-12T09:41:54.260" v="7329" actId="26606"/>
          <ac:spMkLst>
            <pc:docMk/>
            <pc:sldMk cId="1726742139" sldId="262"/>
            <ac:spMk id="58" creationId="{1FA0C3DC-24DE-44E3-9D41-CAA5F3B20751}"/>
          </ac:spMkLst>
        </pc:spChg>
        <pc:spChg chg="add del">
          <ac:chgData name="Martha Andrade" userId="13b432135f62920d" providerId="LiveId" clId="{4351B95D-38F9-4579-9B1B-3CC7CD492396}" dt="2026-07-12T09:42:20.381" v="7333" actId="26606"/>
          <ac:spMkLst>
            <pc:docMk/>
            <pc:sldMk cId="1726742139" sldId="262"/>
            <ac:spMk id="60" creationId="{7D3D7337-C310-4B2B-BE2D-98E9D6EC0DC8}"/>
          </ac:spMkLst>
        </pc:spChg>
        <pc:spChg chg="add del">
          <ac:chgData name="Martha Andrade" userId="13b432135f62920d" providerId="LiveId" clId="{4351B95D-38F9-4579-9B1B-3CC7CD492396}" dt="2026-07-12T09:42:20.381" v="7333" actId="26606"/>
          <ac:spMkLst>
            <pc:docMk/>
            <pc:sldMk cId="1726742139" sldId="262"/>
            <ac:spMk id="61" creationId="{9B6A81E7-2A43-4366-8431-1FA7A780A2E6}"/>
          </ac:spMkLst>
        </pc:spChg>
        <pc:spChg chg="add del">
          <ac:chgData name="Martha Andrade" userId="13b432135f62920d" providerId="LiveId" clId="{4351B95D-38F9-4579-9B1B-3CC7CD492396}" dt="2026-07-12T09:42:20.381" v="7333" actId="26606"/>
          <ac:spMkLst>
            <pc:docMk/>
            <pc:sldMk cId="1726742139" sldId="262"/>
            <ac:spMk id="62" creationId="{D09B7001-6C15-47E8-8C3B-A6EB53C98D3A}"/>
          </ac:spMkLst>
        </pc:spChg>
        <pc:spChg chg="add del">
          <ac:chgData name="Martha Andrade" userId="13b432135f62920d" providerId="LiveId" clId="{4351B95D-38F9-4579-9B1B-3CC7CD492396}" dt="2026-07-12T10:17:47.261" v="7503" actId="26606"/>
          <ac:spMkLst>
            <pc:docMk/>
            <pc:sldMk cId="1726742139" sldId="262"/>
            <ac:spMk id="67" creationId="{9B6A81E7-2A43-4366-8431-1FA7A780A2E6}"/>
          </ac:spMkLst>
        </pc:spChg>
        <pc:spChg chg="add del">
          <ac:chgData name="Martha Andrade" userId="13b432135f62920d" providerId="LiveId" clId="{4351B95D-38F9-4579-9B1B-3CC7CD492396}" dt="2026-07-12T10:17:47.261" v="7503" actId="26606"/>
          <ac:spMkLst>
            <pc:docMk/>
            <pc:sldMk cId="1726742139" sldId="262"/>
            <ac:spMk id="69" creationId="{D09B7001-6C15-47E8-8C3B-A6EB53C98D3A}"/>
          </ac:spMkLst>
        </pc:spChg>
        <pc:spChg chg="add del">
          <ac:chgData name="Martha Andrade" userId="13b432135f62920d" providerId="LiveId" clId="{4351B95D-38F9-4579-9B1B-3CC7CD492396}" dt="2026-07-12T10:17:47.261" v="7503" actId="26606"/>
          <ac:spMkLst>
            <pc:docMk/>
            <pc:sldMk cId="1726742139" sldId="262"/>
            <ac:spMk id="71" creationId="{7D3D7337-C310-4B2B-BE2D-98E9D6EC0DC8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726742139" sldId="262"/>
            <ac:spMk id="76" creationId="{B50AB553-2A96-4A92-96F2-93548E096954}"/>
          </ac:spMkLst>
        </pc:spChg>
        <pc:graphicFrameChg chg="add mod modGraphic">
          <ac:chgData name="Martha Andrade" userId="13b432135f62920d" providerId="LiveId" clId="{4351B95D-38F9-4579-9B1B-3CC7CD492396}" dt="2026-07-13T03:46:13.760" v="14616" actId="20577"/>
          <ac:graphicFrameMkLst>
            <pc:docMk/>
            <pc:sldMk cId="1726742139" sldId="262"/>
            <ac:graphicFrameMk id="32" creationId="{26C9812B-68E0-CE82-3468-5EDC6FF13661}"/>
          </ac:graphicFrameMkLst>
        </pc:graphicFrameChg>
        <pc:picChg chg="add mod ord modCrop">
          <ac:chgData name="Martha Andrade" userId="13b432135f62920d" providerId="LiveId" clId="{4351B95D-38F9-4579-9B1B-3CC7CD492396}" dt="2026-07-12T23:28:52.402" v="10492" actId="14100"/>
          <ac:picMkLst>
            <pc:docMk/>
            <pc:sldMk cId="1726742139" sldId="262"/>
            <ac:picMk id="6" creationId="{5B18F47C-9584-9714-8214-D2C2579E1AE0}"/>
          </ac:picMkLst>
        </pc:picChg>
      </pc:sldChg>
      <pc:sldChg chg="addSp delSp modSp mod setBg setClrOvrMap delDesignElem">
        <pc:chgData name="Martha Andrade" userId="13b432135f62920d" providerId="LiveId" clId="{4351B95D-38F9-4579-9B1B-3CC7CD492396}" dt="2026-07-13T03:46:22.458" v="14618" actId="20577"/>
        <pc:sldMkLst>
          <pc:docMk/>
          <pc:sldMk cId="1072703276" sldId="263"/>
        </pc:sldMkLst>
        <pc:spChg chg="mod ord">
          <ac:chgData name="Martha Andrade" userId="13b432135f62920d" providerId="LiveId" clId="{4351B95D-38F9-4579-9B1B-3CC7CD492396}" dt="2026-07-13T00:34:21.367" v="11149" actId="14100"/>
          <ac:spMkLst>
            <pc:docMk/>
            <pc:sldMk cId="1072703276" sldId="263"/>
            <ac:spMk id="2" creationId="{E7FD6675-53CE-1262-D7F3-17116F2E218E}"/>
          </ac:spMkLst>
        </pc:spChg>
        <pc:spChg chg="add del mod">
          <ac:chgData name="Martha Andrade" userId="13b432135f62920d" providerId="LiveId" clId="{4351B95D-38F9-4579-9B1B-3CC7CD492396}" dt="2026-07-13T00:22:01.359" v="11112" actId="478"/>
          <ac:spMkLst>
            <pc:docMk/>
            <pc:sldMk cId="1072703276" sldId="263"/>
            <ac:spMk id="11" creationId="{E2B5E09D-C372-5A49-8013-C9708D44E252}"/>
          </ac:spMkLst>
        </pc:spChg>
        <pc:spChg chg="add del">
          <ac:chgData name="Martha Andrade" userId="13b432135f62920d" providerId="LiveId" clId="{4351B95D-38F9-4579-9B1B-3CC7CD492396}" dt="2026-07-13T00:32:27.079" v="11141" actId="26606"/>
          <ac:spMkLst>
            <pc:docMk/>
            <pc:sldMk cId="1072703276" sldId="263"/>
            <ac:spMk id="12" creationId="{989683EB-D202-4B4D-B1BD-8BA6965FBEF5}"/>
          </ac:spMkLst>
        </pc:spChg>
        <pc:spChg chg="add del">
          <ac:chgData name="Martha Andrade" userId="13b432135f62920d" providerId="LiveId" clId="{4351B95D-38F9-4579-9B1B-3CC7CD492396}" dt="2026-07-13T00:26:51.553" v="11121" actId="26606"/>
          <ac:spMkLst>
            <pc:docMk/>
            <pc:sldMk cId="1072703276" sldId="263"/>
            <ac:spMk id="14" creationId="{E68EA504-F6E5-457A-ACFA-2F5FEB89FCDB}"/>
          </ac:spMkLst>
        </pc:spChg>
        <pc:spChg chg="add del">
          <ac:chgData name="Martha Andrade" userId="13b432135f62920d" providerId="LiveId" clId="{4351B95D-38F9-4579-9B1B-3CC7CD492396}" dt="2026-07-12T09:50:05.321" v="7358" actId="26606"/>
          <ac:spMkLst>
            <pc:docMk/>
            <pc:sldMk cId="1072703276" sldId="263"/>
            <ac:spMk id="24" creationId="{B50AB553-2A96-4A92-96F2-93548E096954}"/>
          </ac:spMkLst>
        </pc:spChg>
        <pc:spChg chg="add del">
          <ac:chgData name="Martha Andrade" userId="13b432135f62920d" providerId="LiveId" clId="{4351B95D-38F9-4579-9B1B-3CC7CD492396}" dt="2026-07-12T09:50:05.148" v="7357" actId="26606"/>
          <ac:spMkLst>
            <pc:docMk/>
            <pc:sldMk cId="1072703276" sldId="263"/>
            <ac:spMk id="29" creationId="{B50AB553-2A96-4A92-96F2-93548E096954}"/>
          </ac:spMkLst>
        </pc:spChg>
        <pc:spChg chg="add del">
          <ac:chgData name="Martha Andrade" userId="13b432135f62920d" providerId="LiveId" clId="{4351B95D-38F9-4579-9B1B-3CC7CD492396}" dt="2026-07-12T10:19:16.382" v="7510" actId="26606"/>
          <ac:spMkLst>
            <pc:docMk/>
            <pc:sldMk cId="1072703276" sldId="263"/>
            <ac:spMk id="44" creationId="{C0763A76-9F1C-4FC5-82B7-DD475DA461B2}"/>
          </ac:spMkLst>
        </pc:spChg>
        <pc:spChg chg="add del">
          <ac:chgData name="Martha Andrade" userId="13b432135f62920d" providerId="LiveId" clId="{4351B95D-38F9-4579-9B1B-3CC7CD492396}" dt="2026-07-12T10:19:16.382" v="7510" actId="26606"/>
          <ac:spMkLst>
            <pc:docMk/>
            <pc:sldMk cId="1072703276" sldId="263"/>
            <ac:spMk id="46" creationId="{E81BF4F6-F2CF-4984-9D14-D6966D92F99F}"/>
          </ac:spMkLst>
        </pc:spChg>
        <pc:spChg chg="add del">
          <ac:chgData name="Martha Andrade" userId="13b432135f62920d" providerId="LiveId" clId="{4351B95D-38F9-4579-9B1B-3CC7CD492396}" dt="2026-07-12T10:18:46.738" v="7505" actId="26606"/>
          <ac:spMkLst>
            <pc:docMk/>
            <pc:sldMk cId="1072703276" sldId="263"/>
            <ac:spMk id="51" creationId="{B50AB553-2A96-4A92-96F2-93548E096954}"/>
          </ac:spMkLst>
        </pc:spChg>
        <pc:spChg chg="add del">
          <ac:chgData name="Martha Andrade" userId="13b432135f62920d" providerId="LiveId" clId="{4351B95D-38F9-4579-9B1B-3CC7CD492396}" dt="2026-07-12T10:18:52.002" v="7507" actId="26606"/>
          <ac:spMkLst>
            <pc:docMk/>
            <pc:sldMk cId="1072703276" sldId="263"/>
            <ac:spMk id="53" creationId="{257363FD-7E77-4145-9483-331A807ADF0E}"/>
          </ac:spMkLst>
        </pc:spChg>
        <pc:spChg chg="add del">
          <ac:chgData name="Martha Andrade" userId="13b432135f62920d" providerId="LiveId" clId="{4351B95D-38F9-4579-9B1B-3CC7CD492396}" dt="2026-07-12T10:19:16.320" v="7509" actId="26606"/>
          <ac:spMkLst>
            <pc:docMk/>
            <pc:sldMk cId="1072703276" sldId="263"/>
            <ac:spMk id="55" creationId="{257363FD-7E77-4145-9483-331A807ADF0E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072703276" sldId="263"/>
            <ac:spMk id="57" creationId="{B50AB553-2A96-4A92-96F2-93548E096954}"/>
          </ac:spMkLst>
        </pc:spChg>
        <pc:grpChg chg="add del">
          <ac:chgData name="Martha Andrade" userId="13b432135f62920d" providerId="LiveId" clId="{4351B95D-38F9-4579-9B1B-3CC7CD492396}" dt="2026-07-12T10:00:51.319" v="7360" actId="26606"/>
          <ac:grpSpMkLst>
            <pc:docMk/>
            <pc:sldMk cId="1072703276" sldId="263"/>
            <ac:grpSpMk id="32" creationId="{1FD67D68-9B83-C338-8342-3348D8F22347}"/>
          </ac:grpSpMkLst>
        </pc:grpChg>
        <pc:grpChg chg="add del">
          <ac:chgData name="Martha Andrade" userId="13b432135f62920d" providerId="LiveId" clId="{4351B95D-38F9-4579-9B1B-3CC7CD492396}" dt="2026-07-12T10:01:55.268" v="7362" actId="26606"/>
          <ac:grpSpMkLst>
            <pc:docMk/>
            <pc:sldMk cId="1072703276" sldId="263"/>
            <ac:grpSpMk id="37" creationId="{1FD67D68-9B83-C338-8342-3348D8F22347}"/>
          </ac:grpSpMkLst>
        </pc:grpChg>
        <pc:graphicFrameChg chg="add del mod modGraphic">
          <ac:chgData name="Martha Andrade" userId="13b432135f62920d" providerId="LiveId" clId="{4351B95D-38F9-4579-9B1B-3CC7CD492396}" dt="2026-07-13T03:46:22.458" v="14618" actId="20577"/>
          <ac:graphicFrameMkLst>
            <pc:docMk/>
            <pc:sldMk cId="1072703276" sldId="263"/>
            <ac:graphicFrameMk id="8" creationId="{42BE5C38-E654-B035-58FE-DD9DF956F3D2}"/>
          </ac:graphicFrameMkLst>
        </pc:graphicFrameChg>
        <pc:picChg chg="add del mod">
          <ac:chgData name="Martha Andrade" userId="13b432135f62920d" providerId="LiveId" clId="{4351B95D-38F9-4579-9B1B-3CC7CD492396}" dt="2026-07-13T00:26:09.990" v="11119" actId="478"/>
          <ac:picMkLst>
            <pc:docMk/>
            <pc:sldMk cId="1072703276" sldId="263"/>
            <ac:picMk id="4" creationId="{3EDE40D3-B7AC-E547-B4DA-DDC3AFC3A7E4}"/>
          </ac:picMkLst>
        </pc:picChg>
        <pc:picChg chg="add mod ord">
          <ac:chgData name="Martha Andrade" userId="13b432135f62920d" providerId="LiveId" clId="{4351B95D-38F9-4579-9B1B-3CC7CD492396}" dt="2026-07-13T00:34:14.572" v="11148" actId="29295"/>
          <ac:picMkLst>
            <pc:docMk/>
            <pc:sldMk cId="1072703276" sldId="263"/>
            <ac:picMk id="9" creationId="{FD01C7EC-73CE-E04C-55D6-5AD2F90475F3}"/>
          </ac:picMkLst>
        </pc:picChg>
      </pc:sldChg>
      <pc:sldChg chg="addSp delSp modSp mod setBg setClrOvrMap delDesignElem">
        <pc:chgData name="Martha Andrade" userId="13b432135f62920d" providerId="LiveId" clId="{4351B95D-38F9-4579-9B1B-3CC7CD492396}" dt="2026-07-13T00:35:23.325" v="11152" actId="207"/>
        <pc:sldMkLst>
          <pc:docMk/>
          <pc:sldMk cId="520508660" sldId="264"/>
        </pc:sldMkLst>
        <pc:spChg chg="mod ord">
          <ac:chgData name="Martha Andrade" userId="13b432135f62920d" providerId="LiveId" clId="{4351B95D-38F9-4579-9B1B-3CC7CD492396}" dt="2026-07-13T00:00:47.178" v="11045" actId="26606"/>
          <ac:spMkLst>
            <pc:docMk/>
            <pc:sldMk cId="520508660" sldId="264"/>
            <ac:spMk id="2" creationId="{935300ED-0B7E-8256-1C45-C41E0DD3BC2F}"/>
          </ac:spMkLst>
        </pc:spChg>
        <pc:spChg chg="add mod">
          <ac:chgData name="Martha Andrade" userId="13b432135f62920d" providerId="LiveId" clId="{4351B95D-38F9-4579-9B1B-3CC7CD492396}" dt="2026-07-13T00:14:35.265" v="11087" actId="1076"/>
          <ac:spMkLst>
            <pc:docMk/>
            <pc:sldMk cId="520508660" sldId="264"/>
            <ac:spMk id="6" creationId="{65EAA20A-5BF1-9C07-0CED-2EA8DAA820B0}"/>
          </ac:spMkLst>
        </pc:spChg>
        <pc:spChg chg="add del">
          <ac:chgData name="Martha Andrade" userId="13b432135f62920d" providerId="LiveId" clId="{4351B95D-38F9-4579-9B1B-3CC7CD492396}" dt="2026-07-12T10:03:17.390" v="7368" actId="26606"/>
          <ac:spMkLst>
            <pc:docMk/>
            <pc:sldMk cId="520508660" sldId="264"/>
            <ac:spMk id="69" creationId="{04812C46-200A-4DEB-A05E-3ED6C68C2387}"/>
          </ac:spMkLst>
        </pc:spChg>
        <pc:spChg chg="add del">
          <ac:chgData name="Martha Andrade" userId="13b432135f62920d" providerId="LiveId" clId="{4351B95D-38F9-4579-9B1B-3CC7CD492396}" dt="2026-07-12T10:03:17.390" v="7368" actId="26606"/>
          <ac:spMkLst>
            <pc:docMk/>
            <pc:sldMk cId="520508660" sldId="264"/>
            <ac:spMk id="70" creationId="{D1EA859B-E555-4109-94F3-6700E046E008}"/>
          </ac:spMkLst>
        </pc:spChg>
        <pc:spChg chg="add del mod">
          <ac:chgData name="Martha Andrade" userId="13b432135f62920d" providerId="LiveId" clId="{4351B95D-38F9-4579-9B1B-3CC7CD492396}" dt="2026-07-12T09:49:06.690" v="7355" actId="26606"/>
          <ac:spMkLst>
            <pc:docMk/>
            <pc:sldMk cId="520508660" sldId="264"/>
            <ac:spMk id="71" creationId="{1E2E4FA4-3CAB-28EF-F022-38FC658459FB}"/>
          </ac:spMkLst>
        </pc:spChg>
        <pc:spChg chg="add">
          <ac:chgData name="Martha Andrade" userId="13b432135f62920d" providerId="LiveId" clId="{4351B95D-38F9-4579-9B1B-3CC7CD492396}" dt="2026-07-13T00:00:47.178" v="11045" actId="26606"/>
          <ac:spMkLst>
            <pc:docMk/>
            <pc:sldMk cId="520508660" sldId="264"/>
            <ac:spMk id="77" creationId="{60C2BF78-EE5B-49C7-ADD9-58CDBD13E3AA}"/>
          </ac:spMkLst>
        </pc:spChg>
        <pc:spChg chg="add del">
          <ac:chgData name="Martha Andrade" userId="13b432135f62920d" providerId="LiveId" clId="{4351B95D-38F9-4579-9B1B-3CC7CD492396}" dt="2026-07-12T10:03:17.311" v="7367" actId="26606"/>
          <ac:spMkLst>
            <pc:docMk/>
            <pc:sldMk cId="520508660" sldId="264"/>
            <ac:spMk id="80" creationId="{B50AB553-2A96-4A92-96F2-93548E096954}"/>
          </ac:spMkLst>
        </pc:spChg>
        <pc:spChg chg="add del">
          <ac:chgData name="Martha Andrade" userId="13b432135f62920d" providerId="LiveId" clId="{4351B95D-38F9-4579-9B1B-3CC7CD492396}" dt="2026-07-12T10:27:19.710" v="7539" actId="26606"/>
          <ac:spMkLst>
            <pc:docMk/>
            <pc:sldMk cId="520508660" sldId="264"/>
            <ac:spMk id="82" creationId="{04812C46-200A-4DEB-A05E-3ED6C68C2387}"/>
          </ac:spMkLst>
        </pc:spChg>
        <pc:spChg chg="add del">
          <ac:chgData name="Martha Andrade" userId="13b432135f62920d" providerId="LiveId" clId="{4351B95D-38F9-4579-9B1B-3CC7CD492396}" dt="2026-07-12T10:27:19.710" v="7539" actId="26606"/>
          <ac:spMkLst>
            <pc:docMk/>
            <pc:sldMk cId="520508660" sldId="264"/>
            <ac:spMk id="83" creationId="{D1EA859B-E555-4109-94F3-6700E046E008}"/>
          </ac:spMkLst>
        </pc:spChg>
        <pc:grpChg chg="add del">
          <ac:chgData name="Martha Andrade" userId="13b432135f62920d" providerId="LiveId" clId="{4351B95D-38F9-4579-9B1B-3CC7CD492396}" dt="2026-07-12T10:29:15.527" v="7545" actId="26606"/>
          <ac:grpSpMkLst>
            <pc:docMk/>
            <pc:sldMk cId="520508660" sldId="264"/>
            <ac:grpSpMk id="88" creationId="{1FD67D68-9B83-C338-8342-3348D8F22347}"/>
          </ac:grpSpMkLst>
        </pc:grpChg>
        <pc:grpChg chg="add del">
          <ac:chgData name="Martha Andrade" userId="13b432135f62920d" providerId="LiveId" clId="{4351B95D-38F9-4579-9B1B-3CC7CD492396}" dt="2026-07-12T10:37:16.151" v="7583"/>
          <ac:grpSpMkLst>
            <pc:docMk/>
            <pc:sldMk cId="520508660" sldId="264"/>
            <ac:grpSpMk id="95" creationId="{1FD67D68-9B83-C338-8342-3348D8F22347}"/>
          </ac:grpSpMkLst>
        </pc:grpChg>
        <pc:graphicFrameChg chg="add del">
          <ac:chgData name="Martha Andrade" userId="13b432135f62920d" providerId="LiveId" clId="{4351B95D-38F9-4579-9B1B-3CC7CD492396}" dt="2026-07-12T09:49:06.643" v="7354" actId="26606"/>
          <ac:graphicFrameMkLst>
            <pc:docMk/>
            <pc:sldMk cId="520508660" sldId="264"/>
            <ac:graphicFrameMk id="73" creationId="{776C293D-1805-E19B-E719-ABCD9E3CD63C}"/>
          </ac:graphicFrameMkLst>
        </pc:graphicFrameChg>
        <pc:graphicFrameChg chg="add mod ord modGraphic">
          <ac:chgData name="Martha Andrade" userId="13b432135f62920d" providerId="LiveId" clId="{4351B95D-38F9-4579-9B1B-3CC7CD492396}" dt="2026-07-13T00:35:23.325" v="11152" actId="207"/>
          <ac:graphicFrameMkLst>
            <pc:docMk/>
            <pc:sldMk cId="520508660" sldId="264"/>
            <ac:graphicFrameMk id="75" creationId="{D55C795A-9E6D-016A-FD1E-30971CDC0C49}"/>
          </ac:graphicFrameMkLst>
        </pc:graphicFrameChg>
        <pc:picChg chg="add mod ord">
          <ac:chgData name="Martha Andrade" userId="13b432135f62920d" providerId="LiveId" clId="{4351B95D-38F9-4579-9B1B-3CC7CD492396}" dt="2026-07-13T00:14:46.177" v="11088" actId="1076"/>
          <ac:picMkLst>
            <pc:docMk/>
            <pc:sldMk cId="520508660" sldId="264"/>
            <ac:picMk id="5" creationId="{10D21D1B-A6E1-5868-BFFC-C63EC9D7ED9D}"/>
          </ac:picMkLst>
        </pc:picChg>
      </pc:sldChg>
      <pc:sldChg chg="addSp delSp modSp mod setBg delDesignElem">
        <pc:chgData name="Martha Andrade" userId="13b432135f62920d" providerId="LiveId" clId="{4351B95D-38F9-4579-9B1B-3CC7CD492396}" dt="2026-07-13T02:16:55.192" v="13331" actId="14100"/>
        <pc:sldMkLst>
          <pc:docMk/>
          <pc:sldMk cId="1259539910" sldId="266"/>
        </pc:sldMkLst>
        <pc:spChg chg="mod">
          <ac:chgData name="Martha Andrade" userId="13b432135f62920d" providerId="LiveId" clId="{4351B95D-38F9-4579-9B1B-3CC7CD492396}" dt="2026-07-13T01:18:46.271" v="12251" actId="1076"/>
          <ac:spMkLst>
            <pc:docMk/>
            <pc:sldMk cId="1259539910" sldId="266"/>
            <ac:spMk id="2" creationId="{BC2396E5-83AB-75C3-8A4D-8B20B2F5A50F}"/>
          </ac:spMkLst>
        </pc:spChg>
        <pc:spChg chg="add del mod">
          <ac:chgData name="Martha Andrade" userId="13b432135f62920d" providerId="LiveId" clId="{4351B95D-38F9-4579-9B1B-3CC7CD492396}" dt="2026-07-13T00:52:31.115" v="11159"/>
          <ac:spMkLst>
            <pc:docMk/>
            <pc:sldMk cId="1259539910" sldId="266"/>
            <ac:spMk id="4" creationId="{96C092E4-0A5B-6ED3-80A2-8D0C8F661C88}"/>
          </ac:spMkLst>
        </pc:spChg>
        <pc:spChg chg="add del mod">
          <ac:chgData name="Martha Andrade" userId="13b432135f62920d" providerId="LiveId" clId="{4351B95D-38F9-4579-9B1B-3CC7CD492396}" dt="2026-07-12T09:43:39.290" v="7336" actId="26606"/>
          <ac:spMkLst>
            <pc:docMk/>
            <pc:sldMk cId="1259539910" sldId="266"/>
            <ac:spMk id="6" creationId="{8203B516-B255-8FB2-AB30-019572EF749E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259539910" sldId="266"/>
            <ac:spMk id="21" creationId="{5AA03EDC-7067-4DFF-B672-541D016AAAB8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259539910" sldId="266"/>
            <ac:spMk id="22" creationId="{0EBF3E39-B0BE-496A-8604-9007470FFA3A}"/>
          </ac:spMkLst>
        </pc:spChg>
        <pc:graphicFrameChg chg="add mod modGraphic">
          <ac:chgData name="Martha Andrade" userId="13b432135f62920d" providerId="LiveId" clId="{4351B95D-38F9-4579-9B1B-3CC7CD492396}" dt="2026-07-13T02:16:55.192" v="13331" actId="14100"/>
          <ac:graphicFrameMkLst>
            <pc:docMk/>
            <pc:sldMk cId="1259539910" sldId="266"/>
            <ac:graphicFrameMk id="9" creationId="{D0597366-94BB-5DD4-EDA0-5E6FE26E6104}"/>
          </ac:graphicFrameMkLst>
        </pc:graphicFrameChg>
        <pc:graphicFrameChg chg="add del">
          <ac:chgData name="Martha Andrade" userId="13b432135f62920d" providerId="LiveId" clId="{4351B95D-38F9-4579-9B1B-3CC7CD492396}" dt="2026-07-12T09:43:39.247" v="7335" actId="26606"/>
          <ac:graphicFrameMkLst>
            <pc:docMk/>
            <pc:sldMk cId="1259539910" sldId="266"/>
            <ac:graphicFrameMk id="24" creationId="{51EE020D-1584-EC73-5804-5D9C9BD3C4C0}"/>
          </ac:graphicFrameMkLst>
        </pc:graphicFrameChg>
        <pc:graphicFrameChg chg="add del mod modGraphic">
          <ac:chgData name="Martha Andrade" userId="13b432135f62920d" providerId="LiveId" clId="{4351B95D-38F9-4579-9B1B-3CC7CD492396}" dt="2026-07-13T00:43:21.927" v="11158" actId="478"/>
          <ac:graphicFrameMkLst>
            <pc:docMk/>
            <pc:sldMk cId="1259539910" sldId="266"/>
            <ac:graphicFrameMk id="26" creationId="{E73DF9CE-5701-4626-DCDF-6D572BAA7248}"/>
          </ac:graphicFrameMkLst>
        </pc:graphicFrameChg>
        <pc:picChg chg="add del mod ord">
          <ac:chgData name="Martha Andrade" userId="13b432135f62920d" providerId="LiveId" clId="{4351B95D-38F9-4579-9B1B-3CC7CD492396}" dt="2026-07-13T00:43:08.722" v="11157" actId="478"/>
          <ac:picMkLst>
            <pc:docMk/>
            <pc:sldMk cId="1259539910" sldId="266"/>
            <ac:picMk id="5" creationId="{0DE055DB-6468-4F1F-B3F1-DB3A151CCD26}"/>
          </ac:picMkLst>
        </pc:picChg>
      </pc:sldChg>
      <pc:sldChg chg="addSp delSp modSp mod setBg delDesignElem">
        <pc:chgData name="Martha Andrade" userId="13b432135f62920d" providerId="LiveId" clId="{4351B95D-38F9-4579-9B1B-3CC7CD492396}" dt="2026-07-13T02:15:54.639" v="13330"/>
        <pc:sldMkLst>
          <pc:docMk/>
          <pc:sldMk cId="2202724251" sldId="267"/>
        </pc:sldMkLst>
        <pc:spChg chg="mod">
          <ac:chgData name="Martha Andrade" userId="13b432135f62920d" providerId="LiveId" clId="{4351B95D-38F9-4579-9B1B-3CC7CD492396}" dt="2026-07-13T02:15:09.107" v="13327" actId="14100"/>
          <ac:spMkLst>
            <pc:docMk/>
            <pc:sldMk cId="2202724251" sldId="267"/>
            <ac:spMk id="2" creationId="{772FF13F-AC02-F24C-F3C5-A26A14B2E96A}"/>
          </ac:spMkLst>
        </pc:spChg>
        <pc:spChg chg="add mod">
          <ac:chgData name="Martha Andrade" userId="13b432135f62920d" providerId="LiveId" clId="{4351B95D-38F9-4579-9B1B-3CC7CD492396}" dt="2026-07-13T02:10:44.504" v="13313" actId="767"/>
          <ac:spMkLst>
            <pc:docMk/>
            <pc:sldMk cId="2202724251" sldId="267"/>
            <ac:spMk id="3" creationId="{22EBE5B5-B1A0-4783-7BEC-4D22400FC6C2}"/>
          </ac:spMkLst>
        </pc:spChg>
        <pc:spChg chg="add mod">
          <ac:chgData name="Martha Andrade" userId="13b432135f62920d" providerId="LiveId" clId="{4351B95D-38F9-4579-9B1B-3CC7CD492396}" dt="2026-07-13T02:12:02.707" v="13320" actId="1076"/>
          <ac:spMkLst>
            <pc:docMk/>
            <pc:sldMk cId="2202724251" sldId="267"/>
            <ac:spMk id="4" creationId="{713FA066-E024-E57D-F947-254AEF833DDB}"/>
          </ac:spMkLst>
        </pc:spChg>
        <pc:spChg chg="add del">
          <ac:chgData name="Martha Andrade" userId="13b432135f62920d" providerId="LiveId" clId="{4351B95D-38F9-4579-9B1B-3CC7CD492396}" dt="2026-07-13T01:53:11.559" v="12894" actId="26606"/>
          <ac:spMkLst>
            <pc:docMk/>
            <pc:sldMk cId="2202724251" sldId="267"/>
            <ac:spMk id="11" creationId="{876248C8-0720-48AB-91BA-5F530BB41E5E}"/>
          </ac:spMkLst>
        </pc:spChg>
        <pc:spChg chg="add del">
          <ac:chgData name="Martha Andrade" userId="13b432135f62920d" providerId="LiveId" clId="{4351B95D-38F9-4579-9B1B-3CC7CD492396}" dt="2026-07-13T01:53:11.559" v="12894" actId="26606"/>
          <ac:spMkLst>
            <pc:docMk/>
            <pc:sldMk cId="2202724251" sldId="267"/>
            <ac:spMk id="13" creationId="{523BEDA7-D0B8-4802-8168-92452653BC9F}"/>
          </ac:spMkLst>
        </pc:spChg>
        <pc:spChg chg="add del">
          <ac:chgData name="Martha Andrade" userId="13b432135f62920d" providerId="LiveId" clId="{4351B95D-38F9-4579-9B1B-3CC7CD492396}" dt="2026-07-13T01:53:11.559" v="12894" actId="26606"/>
          <ac:spMkLst>
            <pc:docMk/>
            <pc:sldMk cId="2202724251" sldId="267"/>
            <ac:spMk id="15" creationId="{D2EFF34B-7B1A-4F9D-8CEE-A40962BC7C21}"/>
          </ac:spMkLst>
        </pc:spChg>
        <pc:spChg chg="add del">
          <ac:chgData name="Martha Andrade" userId="13b432135f62920d" providerId="LiveId" clId="{4351B95D-38F9-4579-9B1B-3CC7CD492396}" dt="2026-07-13T01:53:15.701" v="12896" actId="26606"/>
          <ac:spMkLst>
            <pc:docMk/>
            <pc:sldMk cId="2202724251" sldId="267"/>
            <ac:spMk id="17" creationId="{876248C8-0720-48AB-91BA-5F530BB41E5E}"/>
          </ac:spMkLst>
        </pc:spChg>
        <pc:spChg chg="add del">
          <ac:chgData name="Martha Andrade" userId="13b432135f62920d" providerId="LiveId" clId="{4351B95D-38F9-4579-9B1B-3CC7CD492396}" dt="2026-07-13T01:53:15.701" v="12896" actId="26606"/>
          <ac:spMkLst>
            <pc:docMk/>
            <pc:sldMk cId="2202724251" sldId="267"/>
            <ac:spMk id="18" creationId="{523BEDA7-D0B8-4802-8168-92452653BC9F}"/>
          </ac:spMkLst>
        </pc:spChg>
        <pc:spChg chg="add del">
          <ac:chgData name="Martha Andrade" userId="13b432135f62920d" providerId="LiveId" clId="{4351B95D-38F9-4579-9B1B-3CC7CD492396}" dt="2026-07-13T01:53:15.701" v="12896" actId="26606"/>
          <ac:spMkLst>
            <pc:docMk/>
            <pc:sldMk cId="2202724251" sldId="267"/>
            <ac:spMk id="19" creationId="{D2EFF34B-7B1A-4F9D-8CEE-A40962BC7C21}"/>
          </ac:spMkLst>
        </pc:spChg>
        <pc:spChg chg="add">
          <ac:chgData name="Martha Andrade" userId="13b432135f62920d" providerId="LiveId" clId="{4351B95D-38F9-4579-9B1B-3CC7CD492396}" dt="2026-07-13T01:53:15.763" v="12897" actId="26606"/>
          <ac:spMkLst>
            <pc:docMk/>
            <pc:sldMk cId="2202724251" sldId="267"/>
            <ac:spMk id="21" creationId="{5D5E0904-721C-4D68-9EB8-1C9752E329A7}"/>
          </ac:spMkLst>
        </pc:spChg>
        <pc:spChg chg="add">
          <ac:chgData name="Martha Andrade" userId="13b432135f62920d" providerId="LiveId" clId="{4351B95D-38F9-4579-9B1B-3CC7CD492396}" dt="2026-07-13T01:53:15.763" v="12897" actId="26606"/>
          <ac:spMkLst>
            <pc:docMk/>
            <pc:sldMk cId="2202724251" sldId="267"/>
            <ac:spMk id="22" creationId="{B298ECBA-3258-45DF-8FD4-7581736BCCBC}"/>
          </ac:spMkLst>
        </pc:spChg>
        <pc:spChg chg="add">
          <ac:chgData name="Martha Andrade" userId="13b432135f62920d" providerId="LiveId" clId="{4351B95D-38F9-4579-9B1B-3CC7CD492396}" dt="2026-07-13T01:53:15.763" v="12897" actId="26606"/>
          <ac:spMkLst>
            <pc:docMk/>
            <pc:sldMk cId="2202724251" sldId="267"/>
            <ac:spMk id="23" creationId="{B62BF453-BD82-4B90-9FE7-51703133806E}"/>
          </ac:spMkLst>
        </pc:spChg>
        <pc:spChg chg="add">
          <ac:chgData name="Martha Andrade" userId="13b432135f62920d" providerId="LiveId" clId="{4351B95D-38F9-4579-9B1B-3CC7CD492396}" dt="2026-07-13T01:53:15.763" v="12897" actId="26606"/>
          <ac:spMkLst>
            <pc:docMk/>
            <pc:sldMk cId="2202724251" sldId="267"/>
            <ac:spMk id="24" creationId="{072366D3-9B5C-42E1-9906-77FF6BB55EAB}"/>
          </ac:spMkLst>
        </pc:spChg>
        <pc:spChg chg="add">
          <ac:chgData name="Martha Andrade" userId="13b432135f62920d" providerId="LiveId" clId="{4351B95D-38F9-4579-9B1B-3CC7CD492396}" dt="2026-07-13T01:53:15.763" v="12897" actId="26606"/>
          <ac:spMkLst>
            <pc:docMk/>
            <pc:sldMk cId="2202724251" sldId="267"/>
            <ac:spMk id="25" creationId="{121F5E60-4E89-4B16-A245-12BD9935998D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2202724251" sldId="267"/>
            <ac:spMk id="55" creationId="{0D7B6173-1D58-48E2-83CF-37350F315F75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2202724251" sldId="267"/>
            <ac:spMk id="57" creationId="{3D4464D8-FD41-4EA2-9094-791BB1112FFA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2202724251" sldId="267"/>
            <ac:spMk id="61" creationId="{21BDEC81-16A7-4451-B893-C15000083B77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2202724251" sldId="267"/>
            <ac:spMk id="63" creationId="{514A1B69-F82D-4322-9669-42AC0CB70B05}"/>
          </ac:spMkLst>
        </pc:spChg>
        <pc:graphicFrameChg chg="add mod modGraphic">
          <ac:chgData name="Martha Andrade" userId="13b432135f62920d" providerId="LiveId" clId="{4351B95D-38F9-4579-9B1B-3CC7CD492396}" dt="2026-07-13T02:09:42.181" v="13311" actId="14100"/>
          <ac:graphicFrameMkLst>
            <pc:docMk/>
            <pc:sldMk cId="2202724251" sldId="267"/>
            <ac:graphicFrameMk id="6" creationId="{4A5DC97D-0767-8494-C90D-EA2D42E9410A}"/>
          </ac:graphicFrameMkLst>
        </pc:graphicFrameChg>
        <pc:picChg chg="add del">
          <ac:chgData name="Martha Andrade" userId="13b432135f62920d" providerId="LiveId" clId="{4351B95D-38F9-4579-9B1B-3CC7CD492396}" dt="2026-07-12T10:37:16.151" v="7583"/>
          <ac:picMkLst>
            <pc:docMk/>
            <pc:sldMk cId="2202724251" sldId="267"/>
            <ac:picMk id="59" creationId="{B0DAC8FB-A162-44E3-A606-C855A03A5B09}"/>
          </ac:picMkLst>
        </pc:picChg>
      </pc:sldChg>
      <pc:sldChg chg="addSp delSp modSp mod setBg setClrOvrMap delDesignElem">
        <pc:chgData name="Martha Andrade" userId="13b432135f62920d" providerId="LiveId" clId="{4351B95D-38F9-4579-9B1B-3CC7CD492396}" dt="2026-07-13T03:01:09.788" v="14532" actId="20577"/>
        <pc:sldMkLst>
          <pc:docMk/>
          <pc:sldMk cId="1772306947" sldId="268"/>
        </pc:sldMkLst>
        <pc:spChg chg="mod">
          <ac:chgData name="Martha Andrade" userId="13b432135f62920d" providerId="LiveId" clId="{4351B95D-38F9-4579-9B1B-3CC7CD492396}" dt="2026-07-13T02:27:34.187" v="13348" actId="26606"/>
          <ac:spMkLst>
            <pc:docMk/>
            <pc:sldMk cId="1772306947" sldId="268"/>
            <ac:spMk id="2" creationId="{D9DC3C8A-0F41-73EC-8DD6-1314FE0F3512}"/>
          </ac:spMkLst>
        </pc:spChg>
        <pc:spChg chg="mod">
          <ac:chgData name="Martha Andrade" userId="13b432135f62920d" providerId="LiveId" clId="{4351B95D-38F9-4579-9B1B-3CC7CD492396}" dt="2026-07-13T03:01:09.788" v="14532" actId="20577"/>
          <ac:spMkLst>
            <pc:docMk/>
            <pc:sldMk cId="1772306947" sldId="268"/>
            <ac:spMk id="3" creationId="{5B29527F-1B70-6459-1466-DF1B1B87D956}"/>
          </ac:spMkLst>
        </pc:spChg>
        <pc:spChg chg="add del">
          <ac:chgData name="Martha Andrade" userId="13b432135f62920d" providerId="LiveId" clId="{4351B95D-38F9-4579-9B1B-3CC7CD492396}" dt="2026-07-13T02:27:34.187" v="13348" actId="26606"/>
          <ac:spMkLst>
            <pc:docMk/>
            <pc:sldMk cId="1772306947" sldId="268"/>
            <ac:spMk id="8" creationId="{C2F614DA-B02F-4FFD-96B0-85F2695C56D3}"/>
          </ac:spMkLst>
        </pc:spChg>
        <pc:spChg chg="add del">
          <ac:chgData name="Martha Andrade" userId="13b432135f62920d" providerId="LiveId" clId="{4351B95D-38F9-4579-9B1B-3CC7CD492396}" dt="2026-07-13T02:27:34.187" v="13348" actId="26606"/>
          <ac:spMkLst>
            <pc:docMk/>
            <pc:sldMk cId="1772306947" sldId="268"/>
            <ac:spMk id="10" creationId="{5476B3A5-493A-486E-9673-07E096C0A1FB}"/>
          </ac:spMkLst>
        </pc:spChg>
        <pc:spChg chg="add del">
          <ac:chgData name="Martha Andrade" userId="13b432135f62920d" providerId="LiveId" clId="{4351B95D-38F9-4579-9B1B-3CC7CD492396}" dt="2026-07-13T02:27:13.939" v="13345" actId="26606"/>
          <ac:spMkLst>
            <pc:docMk/>
            <pc:sldMk cId="1772306947" sldId="268"/>
            <ac:spMk id="15" creationId="{106378C3-EA41-4A0B-8144-97AF179E9AB7}"/>
          </ac:spMkLst>
        </pc:spChg>
        <pc:spChg chg="add del">
          <ac:chgData name="Martha Andrade" userId="13b432135f62920d" providerId="LiveId" clId="{4351B95D-38F9-4579-9B1B-3CC7CD492396}" dt="2026-07-13T02:27:13.939" v="13345" actId="26606"/>
          <ac:spMkLst>
            <pc:docMk/>
            <pc:sldMk cId="1772306947" sldId="268"/>
            <ac:spMk id="17" creationId="{2ABC575D-863A-449B-AA18-A22D2A84C832}"/>
          </ac:spMkLst>
        </pc:spChg>
        <pc:spChg chg="add del">
          <ac:chgData name="Martha Andrade" userId="13b432135f62920d" providerId="LiveId" clId="{4351B95D-38F9-4579-9B1B-3CC7CD492396}" dt="2026-07-13T02:27:13.939" v="13345" actId="26606"/>
          <ac:spMkLst>
            <pc:docMk/>
            <pc:sldMk cId="1772306947" sldId="268"/>
            <ac:spMk id="19" creationId="{732A87A1-E008-492C-8D91-EA0B5488DA8C}"/>
          </ac:spMkLst>
        </pc:spChg>
        <pc:spChg chg="add del">
          <ac:chgData name="Martha Andrade" userId="13b432135f62920d" providerId="LiveId" clId="{4351B95D-38F9-4579-9B1B-3CC7CD492396}" dt="2026-07-13T02:27:34.155" v="13347" actId="26606"/>
          <ac:spMkLst>
            <pc:docMk/>
            <pc:sldMk cId="1772306947" sldId="268"/>
            <ac:spMk id="21" creationId="{C758EC8D-68D1-4138-B719-BE00C78AD146}"/>
          </ac:spMkLst>
        </pc:spChg>
        <pc:spChg chg="add del">
          <ac:chgData name="Martha Andrade" userId="13b432135f62920d" providerId="LiveId" clId="{4351B95D-38F9-4579-9B1B-3CC7CD492396}" dt="2026-07-13T02:27:34.155" v="13347" actId="26606"/>
          <ac:spMkLst>
            <pc:docMk/>
            <pc:sldMk cId="1772306947" sldId="268"/>
            <ac:spMk id="22" creationId="{514579E4-5B5F-42C9-B08F-A904C81B14E8}"/>
          </ac:spMkLst>
        </pc:spChg>
        <pc:spChg chg="add del">
          <ac:chgData name="Martha Andrade" userId="13b432135f62920d" providerId="LiveId" clId="{4351B95D-38F9-4579-9B1B-3CC7CD492396}" dt="2026-07-13T02:27:34.155" v="13347" actId="26606"/>
          <ac:spMkLst>
            <pc:docMk/>
            <pc:sldMk cId="1772306947" sldId="268"/>
            <ac:spMk id="23" creationId="{B41BF6CF-E1B8-4EE2-9AE1-86A58DAFD753}"/>
          </ac:spMkLst>
        </pc:spChg>
        <pc:spChg chg="add">
          <ac:chgData name="Martha Andrade" userId="13b432135f62920d" providerId="LiveId" clId="{4351B95D-38F9-4579-9B1B-3CC7CD492396}" dt="2026-07-13T02:27:34.187" v="13348" actId="26606"/>
          <ac:spMkLst>
            <pc:docMk/>
            <pc:sldMk cId="1772306947" sldId="268"/>
            <ac:spMk id="25" creationId="{5DB0431E-0B04-44A1-9C51-531E28D18A60}"/>
          </ac:spMkLst>
        </pc:spChg>
        <pc:spChg chg="add">
          <ac:chgData name="Martha Andrade" userId="13b432135f62920d" providerId="LiveId" clId="{4351B95D-38F9-4579-9B1B-3CC7CD492396}" dt="2026-07-13T02:27:34.187" v="13348" actId="26606"/>
          <ac:spMkLst>
            <pc:docMk/>
            <pc:sldMk cId="1772306947" sldId="268"/>
            <ac:spMk id="26" creationId="{6B424749-EEE0-49C9-9ABF-97B171A3EA00}"/>
          </ac:spMkLst>
        </pc:spChg>
        <pc:spChg chg="add del">
          <ac:chgData name="Martha Andrade" userId="13b432135f62920d" providerId="LiveId" clId="{4351B95D-38F9-4579-9B1B-3CC7CD492396}" dt="2026-07-12T10:35:03.861" v="7564" actId="26606"/>
          <ac:spMkLst>
            <pc:docMk/>
            <pc:sldMk cId="1772306947" sldId="268"/>
            <ac:spMk id="47" creationId="{CB299CAB-C506-454B-90FC-4065728297D3}"/>
          </ac:spMkLst>
        </pc:spChg>
        <pc:spChg chg="del">
          <ac:chgData name="Martha Andrade" userId="13b432135f62920d" providerId="LiveId" clId="{4351B95D-38F9-4579-9B1B-3CC7CD492396}" dt="2026-07-12T10:35:03.861" v="7564" actId="26606"/>
          <ac:spMkLst>
            <pc:docMk/>
            <pc:sldMk cId="1772306947" sldId="268"/>
            <ac:spMk id="49" creationId="{C8D99311-F254-40F1-8AB5-EE3E7B9B6872}"/>
          </ac:spMkLst>
        </pc:spChg>
        <pc:spChg chg="add del">
          <ac:chgData name="Martha Andrade" userId="13b432135f62920d" providerId="LiveId" clId="{4351B95D-38F9-4579-9B1B-3CC7CD492396}" dt="2026-07-12T10:35:03.861" v="7564" actId="26606"/>
          <ac:spMkLst>
            <pc:docMk/>
            <pc:sldMk cId="1772306947" sldId="268"/>
            <ac:spMk id="51" creationId="{7D89E3CB-00ED-4691-9F0F-F23EA3564705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772306947" sldId="268"/>
            <ac:spMk id="56" creationId="{168688A7-7E9D-4578-AD63-F50A60769E89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772306947" sldId="268"/>
            <ac:spMk id="58" creationId="{575A2C8F-EFE3-4530-B871-79D0DF461588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772306947" sldId="268"/>
            <ac:spMk id="60" creationId="{F8283B2D-BF4E-4773-99DE-61834B033AF3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772306947" sldId="268"/>
            <ac:spMk id="62" creationId="{7FF89E09-42FB-4694-96E4-95652B1D83E4}"/>
          </ac:spMkLst>
        </pc:spChg>
      </pc:sldChg>
      <pc:sldChg chg="addSp delSp modSp mod setBg delDesignElem">
        <pc:chgData name="Martha Andrade" userId="13b432135f62920d" providerId="LiveId" clId="{4351B95D-38F9-4579-9B1B-3CC7CD492396}" dt="2026-07-13T04:08:31.943" v="14710"/>
        <pc:sldMkLst>
          <pc:docMk/>
          <pc:sldMk cId="1476473168" sldId="269"/>
        </pc:sldMkLst>
        <pc:spChg chg="mod">
          <ac:chgData name="Martha Andrade" userId="13b432135f62920d" providerId="LiveId" clId="{4351B95D-38F9-4579-9B1B-3CC7CD492396}" dt="2026-07-13T03:33:21.917" v="14558" actId="1076"/>
          <ac:spMkLst>
            <pc:docMk/>
            <pc:sldMk cId="1476473168" sldId="269"/>
            <ac:spMk id="2" creationId="{D582EFF1-7ED8-F393-3193-DE7BAC970AE5}"/>
          </ac:spMkLst>
        </pc:spChg>
        <pc:spChg chg="mod">
          <ac:chgData name="Martha Andrade" userId="13b432135f62920d" providerId="LiveId" clId="{4351B95D-38F9-4579-9B1B-3CC7CD492396}" dt="2026-07-13T04:00:04.149" v="14670" actId="20577"/>
          <ac:spMkLst>
            <pc:docMk/>
            <pc:sldMk cId="1476473168" sldId="269"/>
            <ac:spMk id="3" creationId="{2D0B7139-42E1-96EA-4387-C8E60B2E75B0}"/>
          </ac:spMkLst>
        </pc:spChg>
        <pc:spChg chg="add del">
          <ac:chgData name="Martha Andrade" userId="13b432135f62920d" providerId="LiveId" clId="{4351B95D-38F9-4579-9B1B-3CC7CD492396}" dt="2026-07-12T10:33:15.413" v="7553" actId="26606"/>
          <ac:spMkLst>
            <pc:docMk/>
            <pc:sldMk cId="1476473168" sldId="269"/>
            <ac:spMk id="8" creationId="{5112AC23-F046-4DC5-9B92-07CA6CC7C580}"/>
          </ac:spMkLst>
        </pc:spChg>
        <pc:spChg chg="add del">
          <ac:chgData name="Martha Andrade" userId="13b432135f62920d" providerId="LiveId" clId="{4351B95D-38F9-4579-9B1B-3CC7CD492396}" dt="2026-07-12T10:33:15.413" v="7553" actId="26606"/>
          <ac:spMkLst>
            <pc:docMk/>
            <pc:sldMk cId="1476473168" sldId="269"/>
            <ac:spMk id="10" creationId="{175AAFE7-143D-45AC-B616-09521E0F5597}"/>
          </ac:spMkLst>
        </pc:spChg>
        <pc:spChg chg="add del">
          <ac:chgData name="Martha Andrade" userId="13b432135f62920d" providerId="LiveId" clId="{4351B95D-38F9-4579-9B1B-3CC7CD492396}" dt="2026-07-12T10:33:15.413" v="7553" actId="26606"/>
          <ac:spMkLst>
            <pc:docMk/>
            <pc:sldMk cId="1476473168" sldId="269"/>
            <ac:spMk id="12" creationId="{0BA5DB72-E109-4D37-B6DD-C328D539705B}"/>
          </ac:spMkLst>
        </pc:spChg>
        <pc:spChg chg="add del">
          <ac:chgData name="Martha Andrade" userId="13b432135f62920d" providerId="LiveId" clId="{4351B95D-38F9-4579-9B1B-3CC7CD492396}" dt="2026-07-12T10:33:15.413" v="7553" actId="26606"/>
          <ac:spMkLst>
            <pc:docMk/>
            <pc:sldMk cId="1476473168" sldId="269"/>
            <ac:spMk id="22" creationId="{EB2D1A1F-B200-4444-AE01-EFC97AF7B51F}"/>
          </ac:spMkLst>
        </pc:spChg>
        <pc:spChg chg="add del">
          <ac:chgData name="Martha Andrade" userId="13b432135f62920d" providerId="LiveId" clId="{4351B95D-38F9-4579-9B1B-3CC7CD492396}" dt="2026-07-12T10:33:15.413" v="7553" actId="26606"/>
          <ac:spMkLst>
            <pc:docMk/>
            <pc:sldMk cId="1476473168" sldId="269"/>
            <ac:spMk id="36" creationId="{C8D9C5DD-B8B3-46A0-8FBC-EE462F96C4E5}"/>
          </ac:spMkLst>
        </pc:spChg>
        <pc:spChg chg="add del">
          <ac:chgData name="Martha Andrade" userId="13b432135f62920d" providerId="LiveId" clId="{4351B95D-38F9-4579-9B1B-3CC7CD492396}" dt="2026-07-12T10:34:21.840" v="7560" actId="26606"/>
          <ac:spMkLst>
            <pc:docMk/>
            <pc:sldMk cId="1476473168" sldId="269"/>
            <ac:spMk id="41" creationId="{CB299CAB-C506-454B-90FC-4065728297D3}"/>
          </ac:spMkLst>
        </pc:spChg>
        <pc:spChg chg="add del">
          <ac:chgData name="Martha Andrade" userId="13b432135f62920d" providerId="LiveId" clId="{4351B95D-38F9-4579-9B1B-3CC7CD492396}" dt="2026-07-12T10:34:21.840" v="7560" actId="26606"/>
          <ac:spMkLst>
            <pc:docMk/>
            <pc:sldMk cId="1476473168" sldId="269"/>
            <ac:spMk id="43" creationId="{C8D99311-F254-40F1-8AB5-EE3E7B9B6872}"/>
          </ac:spMkLst>
        </pc:spChg>
        <pc:spChg chg="add del">
          <ac:chgData name="Martha Andrade" userId="13b432135f62920d" providerId="LiveId" clId="{4351B95D-38F9-4579-9B1B-3CC7CD492396}" dt="2026-07-12T10:34:21.840" v="7560" actId="26606"/>
          <ac:spMkLst>
            <pc:docMk/>
            <pc:sldMk cId="1476473168" sldId="269"/>
            <ac:spMk id="45" creationId="{7D89E3CB-00ED-4691-9F0F-F23EA3564705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476473168" sldId="269"/>
            <ac:spMk id="50" creationId="{98DDA986-B6EE-4642-AC60-0490373E69D0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476473168" sldId="269"/>
            <ac:spMk id="52" creationId="{80B62878-12EF-4E97-A284-47BAFC30DA2E}"/>
          </ac:spMkLst>
        </pc:spChg>
        <pc:spChg chg="add del">
          <ac:chgData name="Martha Andrade" userId="13b432135f62920d" providerId="LiveId" clId="{4351B95D-38F9-4579-9B1B-3CC7CD492396}" dt="2026-07-12T10:37:16.151" v="7583"/>
          <ac:spMkLst>
            <pc:docMk/>
            <pc:sldMk cId="1476473168" sldId="269"/>
            <ac:spMk id="54" creationId="{6D79188D-1ED5-4705-B8C7-5D6FB7670AB3}"/>
          </ac:spMkLst>
        </pc:spChg>
      </pc:sldChg>
      <pc:sldChg chg="addSp delSp modSp new mod">
        <pc:chgData name="Martha Andrade" userId="13b432135f62920d" providerId="LiveId" clId="{4351B95D-38F9-4579-9B1B-3CC7CD492396}" dt="2026-07-13T02:17:09.002" v="13332" actId="14100"/>
        <pc:sldMkLst>
          <pc:docMk/>
          <pc:sldMk cId="293414393" sldId="270"/>
        </pc:sldMkLst>
        <pc:spChg chg="del">
          <ac:chgData name="Martha Andrade" userId="13b432135f62920d" providerId="LiveId" clId="{4351B95D-38F9-4579-9B1B-3CC7CD492396}" dt="2026-07-13T01:30:01.820" v="12303" actId="478"/>
          <ac:spMkLst>
            <pc:docMk/>
            <pc:sldMk cId="293414393" sldId="270"/>
            <ac:spMk id="2" creationId="{782558E2-5E16-E61F-B01F-1782CA4E48C4}"/>
          </ac:spMkLst>
        </pc:spChg>
        <pc:spChg chg="del mod">
          <ac:chgData name="Martha Andrade" userId="13b432135f62920d" providerId="LiveId" clId="{4351B95D-38F9-4579-9B1B-3CC7CD492396}" dt="2026-07-13T01:25:34.640" v="12278"/>
          <ac:spMkLst>
            <pc:docMk/>
            <pc:sldMk cId="293414393" sldId="270"/>
            <ac:spMk id="3" creationId="{2111929F-3D69-3E89-08F2-426C369BA91A}"/>
          </ac:spMkLst>
        </pc:spChg>
        <pc:spChg chg="add mod">
          <ac:chgData name="Martha Andrade" userId="13b432135f62920d" providerId="LiveId" clId="{4351B95D-38F9-4579-9B1B-3CC7CD492396}" dt="2026-07-13T02:12:29.296" v="13326" actId="20577"/>
          <ac:spMkLst>
            <pc:docMk/>
            <pc:sldMk cId="293414393" sldId="270"/>
            <ac:spMk id="5" creationId="{D6152003-709D-23F7-F73A-AE41DE171268}"/>
          </ac:spMkLst>
        </pc:spChg>
        <pc:spChg chg="add del">
          <ac:chgData name="Martha Andrade" userId="13b432135f62920d" providerId="LiveId" clId="{4351B95D-38F9-4579-9B1B-3CC7CD492396}" dt="2026-07-13T01:47:35.835" v="12878" actId="22"/>
          <ac:spMkLst>
            <pc:docMk/>
            <pc:sldMk cId="293414393" sldId="270"/>
            <ac:spMk id="7" creationId="{695CA955-9418-5641-DDD1-78C548AFCA24}"/>
          </ac:spMkLst>
        </pc:spChg>
        <pc:spChg chg="add del">
          <ac:chgData name="Martha Andrade" userId="13b432135f62920d" providerId="LiveId" clId="{4351B95D-38F9-4579-9B1B-3CC7CD492396}" dt="2026-07-13T01:47:42.298" v="12880" actId="22"/>
          <ac:spMkLst>
            <pc:docMk/>
            <pc:sldMk cId="293414393" sldId="270"/>
            <ac:spMk id="9" creationId="{4E4CDEC6-7171-122C-77D8-95F70DC778E2}"/>
          </ac:spMkLst>
        </pc:spChg>
        <pc:graphicFrameChg chg="add mod modGraphic">
          <ac:chgData name="Martha Andrade" userId="13b432135f62920d" providerId="LiveId" clId="{4351B95D-38F9-4579-9B1B-3CC7CD492396}" dt="2026-07-13T02:17:09.002" v="13332" actId="14100"/>
          <ac:graphicFrameMkLst>
            <pc:docMk/>
            <pc:sldMk cId="293414393" sldId="270"/>
            <ac:graphicFrameMk id="4" creationId="{A023A2D2-CB62-7438-9E3A-A0693DA17DFA}"/>
          </ac:graphicFrameMkLst>
        </pc:graphicFrameChg>
      </pc:sldChg>
      <pc:sldChg chg="addSp delSp modSp new mod setBg">
        <pc:chgData name="Martha Andrade" userId="13b432135f62920d" providerId="LiveId" clId="{4351B95D-38F9-4579-9B1B-3CC7CD492396}" dt="2026-07-13T04:08:25.650" v="14709"/>
        <pc:sldMkLst>
          <pc:docMk/>
          <pc:sldMk cId="349367903" sldId="271"/>
        </pc:sldMkLst>
        <pc:spChg chg="del">
          <ac:chgData name="Martha Andrade" userId="13b432135f62920d" providerId="LiveId" clId="{4351B95D-38F9-4579-9B1B-3CC7CD492396}" dt="2026-07-13T03:35:25.774" v="14573" actId="478"/>
          <ac:spMkLst>
            <pc:docMk/>
            <pc:sldMk cId="349367903" sldId="271"/>
            <ac:spMk id="2" creationId="{85F34E19-3A4E-2B54-3C55-5B8CD602E3C1}"/>
          </ac:spMkLst>
        </pc:spChg>
        <pc:spChg chg="del">
          <ac:chgData name="Martha Andrade" userId="13b432135f62920d" providerId="LiveId" clId="{4351B95D-38F9-4579-9B1B-3CC7CD492396}" dt="2026-07-13T03:34:36.206" v="14567" actId="478"/>
          <ac:spMkLst>
            <pc:docMk/>
            <pc:sldMk cId="349367903" sldId="271"/>
            <ac:spMk id="3" creationId="{B15F5576-BA2A-5DAE-04BF-54F50A8214D7}"/>
          </ac:spMkLst>
        </pc:spChg>
        <pc:spChg chg="add mod">
          <ac:chgData name="Martha Andrade" userId="13b432135f62920d" providerId="LiveId" clId="{4351B95D-38F9-4579-9B1B-3CC7CD492396}" dt="2026-07-13T03:59:15.378" v="14655" actId="20577"/>
          <ac:spMkLst>
            <pc:docMk/>
            <pc:sldMk cId="349367903" sldId="271"/>
            <ac:spMk id="5" creationId="{47063697-27AA-EB75-5799-1BD2EA38FEE0}"/>
          </ac:spMkLst>
        </pc:spChg>
      </pc:sldChg>
      <pc:sldChg chg="addSp delSp modSp new mod setBg">
        <pc:chgData name="Martha Andrade" userId="13b432135f62920d" providerId="LiveId" clId="{4351B95D-38F9-4579-9B1B-3CC7CD492396}" dt="2026-07-13T04:09:33.962" v="14712" actId="14861"/>
        <pc:sldMkLst>
          <pc:docMk/>
          <pc:sldMk cId="2662886278" sldId="272"/>
        </pc:sldMkLst>
        <pc:spChg chg="mod">
          <ac:chgData name="Martha Andrade" userId="13b432135f62920d" providerId="LiveId" clId="{4351B95D-38F9-4579-9B1B-3CC7CD492396}" dt="2026-07-13T04:07:43.313" v="14706" actId="122"/>
          <ac:spMkLst>
            <pc:docMk/>
            <pc:sldMk cId="2662886278" sldId="272"/>
            <ac:spMk id="2" creationId="{B630FFD4-0D35-7213-E956-5E84A8399BC3}"/>
          </ac:spMkLst>
        </pc:spChg>
        <pc:spChg chg="del mod">
          <ac:chgData name="Martha Andrade" userId="13b432135f62920d" providerId="LiveId" clId="{4351B95D-38F9-4579-9B1B-3CC7CD492396}" dt="2026-07-13T04:04:28.178" v="14674" actId="931"/>
          <ac:spMkLst>
            <pc:docMk/>
            <pc:sldMk cId="2662886278" sldId="272"/>
            <ac:spMk id="3" creationId="{AA8B2703-11C6-E0BA-6CE5-52E1C17FB100}"/>
          </ac:spMkLst>
        </pc:spChg>
        <pc:spChg chg="add">
          <ac:chgData name="Martha Andrade" userId="13b432135f62920d" providerId="LiveId" clId="{4351B95D-38F9-4579-9B1B-3CC7CD492396}" dt="2026-07-13T04:05:39.916" v="14695" actId="26606"/>
          <ac:spMkLst>
            <pc:docMk/>
            <pc:sldMk cId="2662886278" sldId="272"/>
            <ac:spMk id="10" creationId="{F1ACBE00-0221-433D-8EA5-D9D7B45F35BE}"/>
          </ac:spMkLst>
        </pc:spChg>
        <pc:spChg chg="add">
          <ac:chgData name="Martha Andrade" userId="13b432135f62920d" providerId="LiveId" clId="{4351B95D-38F9-4579-9B1B-3CC7CD492396}" dt="2026-07-13T04:05:39.916" v="14695" actId="26606"/>
          <ac:spMkLst>
            <pc:docMk/>
            <pc:sldMk cId="2662886278" sldId="272"/>
            <ac:spMk id="12" creationId="{F6492087-817F-4287-AC88-93B59686604D}"/>
          </ac:spMkLst>
        </pc:spChg>
        <pc:picChg chg="add mod">
          <ac:chgData name="Martha Andrade" userId="13b432135f62920d" providerId="LiveId" clId="{4351B95D-38F9-4579-9B1B-3CC7CD492396}" dt="2026-07-13T04:09:33.962" v="14712" actId="14861"/>
          <ac:picMkLst>
            <pc:docMk/>
            <pc:sldMk cId="2662886278" sldId="272"/>
            <ac:picMk id="5" creationId="{91086C05-AC3B-5431-03AB-B164BD3FD5A4}"/>
          </ac:picMkLst>
        </pc:picChg>
      </pc:sldChg>
      <pc:sldMasterChg chg="setBg modSldLayout">
        <pc:chgData name="Martha Andrade" userId="13b432135f62920d" providerId="LiveId" clId="{4351B95D-38F9-4579-9B1B-3CC7CD492396}" dt="2026-07-12T10:38:45.306" v="7587"/>
        <pc:sldMasterMkLst>
          <pc:docMk/>
          <pc:sldMasterMk cId="1108925897" sldId="2147483660"/>
        </pc:sldMasterMkLst>
        <pc:sldLayoutChg chg="setBg">
          <pc:chgData name="Martha Andrade" userId="13b432135f62920d" providerId="LiveId" clId="{4351B95D-38F9-4579-9B1B-3CC7CD492396}" dt="2026-07-12T10:38:45.306" v="7587"/>
          <pc:sldLayoutMkLst>
            <pc:docMk/>
            <pc:sldMasterMk cId="1108925897" sldId="2147483660"/>
            <pc:sldLayoutMk cId="295743774" sldId="2147483661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73D398-D1B0-4FE8-91CE-074A84790CF8}" type="doc">
      <dgm:prSet loTypeId="urn:microsoft.com/office/officeart/2005/8/layout/process4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950BE2D3-7310-480B-9872-F81AC1056DAD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Introduction : Company and Transformation  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5B084B-5504-4B96-85E5-0DD74821DDE0}" type="parTrans" cxnId="{DBE93F24-BE4F-484E-B8AE-8958FAFC36E8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741801-6927-4B77-9F21-D96281ECF13B}" type="sibTrans" cxnId="{DBE93F24-BE4F-484E-B8AE-8958FAFC36E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496B7-C76C-496F-A2B2-1D8961E13C47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Recruitment Process Overview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FC92D1-2378-4DE3-88D2-AF935D7A183B}" type="parTrans" cxnId="{9A0C3FB9-B161-42FD-82CF-236C3F7B349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70FD7C-B3AD-40DA-9B8C-96DF02343C89}" type="sibTrans" cxnId="{9A0C3FB9-B161-42FD-82CF-236C3F7B349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75C870-76AD-47DF-A1E3-33BDAD7666F3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Job Analysis and Description / Person  Specification /  Advertisement Platforms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A20550-FDE6-4E59-B98A-7DB2BF2B556E}" type="parTrans" cxnId="{E25D98B7-D450-4C4F-8910-CF425AF5E1F5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616874-411D-4977-A298-2E5A2369F5D2}" type="sibTrans" cxnId="{E25D98B7-D450-4C4F-8910-CF425AF5E1F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4E2D11-D516-4E97-9542-A00835D709ED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Structured Interviews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9B2044-F007-4AD9-A868-BBB0BD8D76C2}" type="parTrans" cxnId="{577E6F9D-9072-484F-87E7-FDB180C6CE9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FB30DA-7CF6-4B03-B595-206E7DBD726D}" type="sibTrans" cxnId="{577E6F9D-9072-484F-87E7-FDB180C6CE9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0D839B-7507-49A5-960E-30DD7A407CDD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Behavioural Interviews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16AA5A-DDFF-48C0-B08B-75C24DBE98FA}" type="parTrans" cxnId="{97BC89B1-F406-4D1E-B093-04FEAA088AE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3938CC-1328-460D-BE6E-104158676B48}" type="sibTrans" cxnId="{97BC89B1-F406-4D1E-B093-04FEAA088AE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A6FFD9-BC77-4572-96B4-923120ECC4F9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6. Situational Interviews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3E4507-0F93-4120-82BB-98767BEA2A50}" type="parTrans" cxnId="{95083C4A-0FDB-480A-9FF1-517BB8C28CD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93C33A-E110-4CD5-81E1-A496C9449EA1}" type="sibTrans" cxnId="{95083C4A-0FDB-480A-9FF1-517BB8C28CD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44469A-124F-40B3-83B8-87488FCA9501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7. Questioning Techniques Justification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C8FE3F-F084-499E-B26D-B975FD13E0ED}" type="parTrans" cxnId="{B0FB7E31-CDCA-4583-9202-FB60ABF942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01EA6D-59AB-4EFD-BAC4-842C6EDA17FF}" type="sibTrans" cxnId="{B0FB7E31-CDCA-4583-9202-FB60ABF9427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6BA65B-DEFD-4CEA-931C-91355C1C51EF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8. Face-to-Face vs Virtual Comparation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581C0-C563-4CB5-A011-67D54DCC6D69}" type="parTrans" cxnId="{078673B3-0869-4DCE-BC9D-75FEFA999105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DED866-0211-4A76-A3C1-8BB37D5F3108}" type="sibTrans" cxnId="{078673B3-0869-4DCE-BC9D-75FEFA99910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EE71AF-EA8C-47CF-A366-76B9BDD77F95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9. Key Recommendations and Conclusion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FDADE2-F982-4424-894F-4A9A37A50D17}" type="parTrans" cxnId="{89433E1E-AEA4-41C8-B82D-885C228C27A7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1E3025-9871-4EF7-A5D1-F6822B2861C6}" type="sibTrans" cxnId="{89433E1E-AEA4-41C8-B82D-885C228C27A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3AD286-FD18-44C9-A491-0B2BBE906101}">
      <dgm:prSet/>
      <dgm:spPr/>
      <dgm:t>
        <a:bodyPr/>
        <a:lstStyle/>
        <a:p>
          <a:r>
            <a:rPr lang="en-GB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10. References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5C41CF-0956-49B2-867F-4D22DD729B27}" type="parTrans" cxnId="{4D504A77-BC63-480F-B2E3-2C602905B8F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FAEFD4-2F33-48F2-AE6B-EA74F2C8B507}" type="sibTrans" cxnId="{4D504A77-BC63-480F-B2E3-2C602905B8F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C5045C-35F5-4450-98CD-66095BC7FE2C}" type="pres">
      <dgm:prSet presAssocID="{9773D398-D1B0-4FE8-91CE-074A84790CF8}" presName="Name0" presStyleCnt="0">
        <dgm:presLayoutVars>
          <dgm:dir/>
          <dgm:animLvl val="lvl"/>
          <dgm:resizeHandles val="exact"/>
        </dgm:presLayoutVars>
      </dgm:prSet>
      <dgm:spPr/>
    </dgm:pt>
    <dgm:pt modelId="{0A0BEA96-333B-4A71-8ADF-3BEA573C284D}" type="pres">
      <dgm:prSet presAssocID="{663AD286-FD18-44C9-A491-0B2BBE906101}" presName="boxAndChildren" presStyleCnt="0"/>
      <dgm:spPr/>
    </dgm:pt>
    <dgm:pt modelId="{B5AE125B-2D2D-4D1D-8069-5AE50714F377}" type="pres">
      <dgm:prSet presAssocID="{663AD286-FD18-44C9-A491-0B2BBE906101}" presName="parentTextBox" presStyleLbl="node1" presStyleIdx="0" presStyleCnt="10"/>
      <dgm:spPr/>
    </dgm:pt>
    <dgm:pt modelId="{8910C8BB-39D6-495F-8F87-6DD6CBCC773B}" type="pres">
      <dgm:prSet presAssocID="{E51E3025-9871-4EF7-A5D1-F6822B2861C6}" presName="sp" presStyleCnt="0"/>
      <dgm:spPr/>
    </dgm:pt>
    <dgm:pt modelId="{CA5381CE-B7CF-4D29-9E53-1FB443754ED9}" type="pres">
      <dgm:prSet presAssocID="{DFEE71AF-EA8C-47CF-A366-76B9BDD77F95}" presName="arrowAndChildren" presStyleCnt="0"/>
      <dgm:spPr/>
    </dgm:pt>
    <dgm:pt modelId="{920EBD92-56FE-4DCC-9D04-9CD2108371E8}" type="pres">
      <dgm:prSet presAssocID="{DFEE71AF-EA8C-47CF-A366-76B9BDD77F95}" presName="parentTextArrow" presStyleLbl="node1" presStyleIdx="1" presStyleCnt="10"/>
      <dgm:spPr/>
    </dgm:pt>
    <dgm:pt modelId="{71D77E94-AB54-4EB1-9293-B27A260550F0}" type="pres">
      <dgm:prSet presAssocID="{14DED866-0211-4A76-A3C1-8BB37D5F3108}" presName="sp" presStyleCnt="0"/>
      <dgm:spPr/>
    </dgm:pt>
    <dgm:pt modelId="{C0885FBE-9C51-4285-8701-93C952251C28}" type="pres">
      <dgm:prSet presAssocID="{026BA65B-DEFD-4CEA-931C-91355C1C51EF}" presName="arrowAndChildren" presStyleCnt="0"/>
      <dgm:spPr/>
    </dgm:pt>
    <dgm:pt modelId="{AA07956A-5113-46ED-869E-2F3BD45B80EC}" type="pres">
      <dgm:prSet presAssocID="{026BA65B-DEFD-4CEA-931C-91355C1C51EF}" presName="parentTextArrow" presStyleLbl="node1" presStyleIdx="2" presStyleCnt="10"/>
      <dgm:spPr/>
    </dgm:pt>
    <dgm:pt modelId="{067BCC41-5097-42C2-9560-BC7ABF0157F5}" type="pres">
      <dgm:prSet presAssocID="{9101EA6D-59AB-4EFD-BAC4-842C6EDA17FF}" presName="sp" presStyleCnt="0"/>
      <dgm:spPr/>
    </dgm:pt>
    <dgm:pt modelId="{C821748C-F3BF-4408-9484-36FEC6422240}" type="pres">
      <dgm:prSet presAssocID="{2A44469A-124F-40B3-83B8-87488FCA9501}" presName="arrowAndChildren" presStyleCnt="0"/>
      <dgm:spPr/>
    </dgm:pt>
    <dgm:pt modelId="{26647F8E-F4B1-461C-B04B-124C95CDCAF3}" type="pres">
      <dgm:prSet presAssocID="{2A44469A-124F-40B3-83B8-87488FCA9501}" presName="parentTextArrow" presStyleLbl="node1" presStyleIdx="3" presStyleCnt="10"/>
      <dgm:spPr/>
    </dgm:pt>
    <dgm:pt modelId="{544673D1-F6D1-46B6-A529-0CF987439864}" type="pres">
      <dgm:prSet presAssocID="{C993C33A-E110-4CD5-81E1-A496C9449EA1}" presName="sp" presStyleCnt="0"/>
      <dgm:spPr/>
    </dgm:pt>
    <dgm:pt modelId="{7AD04EDD-5942-46E2-8D86-B19A5CD5677A}" type="pres">
      <dgm:prSet presAssocID="{2BA6FFD9-BC77-4572-96B4-923120ECC4F9}" presName="arrowAndChildren" presStyleCnt="0"/>
      <dgm:spPr/>
    </dgm:pt>
    <dgm:pt modelId="{0FAF359E-F5F8-4A18-93FE-8325FD4C0AD1}" type="pres">
      <dgm:prSet presAssocID="{2BA6FFD9-BC77-4572-96B4-923120ECC4F9}" presName="parentTextArrow" presStyleLbl="node1" presStyleIdx="4" presStyleCnt="10"/>
      <dgm:spPr/>
    </dgm:pt>
    <dgm:pt modelId="{43E49E8A-1C09-494E-80B9-1D061ADD8FA7}" type="pres">
      <dgm:prSet presAssocID="{DA3938CC-1328-460D-BE6E-104158676B48}" presName="sp" presStyleCnt="0"/>
      <dgm:spPr/>
    </dgm:pt>
    <dgm:pt modelId="{7BD456A8-135F-4ED2-9B08-AF8F72C91F4F}" type="pres">
      <dgm:prSet presAssocID="{560D839B-7507-49A5-960E-30DD7A407CDD}" presName="arrowAndChildren" presStyleCnt="0"/>
      <dgm:spPr/>
    </dgm:pt>
    <dgm:pt modelId="{60B4567E-8294-46CF-8276-7283C81C5CF3}" type="pres">
      <dgm:prSet presAssocID="{560D839B-7507-49A5-960E-30DD7A407CDD}" presName="parentTextArrow" presStyleLbl="node1" presStyleIdx="5" presStyleCnt="10"/>
      <dgm:spPr/>
    </dgm:pt>
    <dgm:pt modelId="{3B272503-CD07-43DF-9050-BCC74D3AB8E4}" type="pres">
      <dgm:prSet presAssocID="{7EFB30DA-7CF6-4B03-B595-206E7DBD726D}" presName="sp" presStyleCnt="0"/>
      <dgm:spPr/>
    </dgm:pt>
    <dgm:pt modelId="{17E70E6A-7CB4-4A8F-A08B-526FEDE43239}" type="pres">
      <dgm:prSet presAssocID="{984E2D11-D516-4E97-9542-A00835D709ED}" presName="arrowAndChildren" presStyleCnt="0"/>
      <dgm:spPr/>
    </dgm:pt>
    <dgm:pt modelId="{DE9A66AA-3373-46EE-88AE-A82AC8194849}" type="pres">
      <dgm:prSet presAssocID="{984E2D11-D516-4E97-9542-A00835D709ED}" presName="parentTextArrow" presStyleLbl="node1" presStyleIdx="6" presStyleCnt="10"/>
      <dgm:spPr/>
    </dgm:pt>
    <dgm:pt modelId="{21355F8E-EEB0-4E39-A0F7-2D34531C6577}" type="pres">
      <dgm:prSet presAssocID="{36616874-411D-4977-A298-2E5A2369F5D2}" presName="sp" presStyleCnt="0"/>
      <dgm:spPr/>
    </dgm:pt>
    <dgm:pt modelId="{3E41E52E-953E-406C-819F-B7DC3ED9A81E}" type="pres">
      <dgm:prSet presAssocID="{E075C870-76AD-47DF-A1E3-33BDAD7666F3}" presName="arrowAndChildren" presStyleCnt="0"/>
      <dgm:spPr/>
    </dgm:pt>
    <dgm:pt modelId="{1AFD173E-B338-4F8A-AD70-438E42A55953}" type="pres">
      <dgm:prSet presAssocID="{E075C870-76AD-47DF-A1E3-33BDAD7666F3}" presName="parentTextArrow" presStyleLbl="node1" presStyleIdx="7" presStyleCnt="10"/>
      <dgm:spPr/>
    </dgm:pt>
    <dgm:pt modelId="{5BED95A3-11FB-4050-9FBF-991130139FE4}" type="pres">
      <dgm:prSet presAssocID="{A370FD7C-B3AD-40DA-9B8C-96DF02343C89}" presName="sp" presStyleCnt="0"/>
      <dgm:spPr/>
    </dgm:pt>
    <dgm:pt modelId="{1C9DBDA2-1BB5-4394-9BB2-8F52B00408AB}" type="pres">
      <dgm:prSet presAssocID="{A15496B7-C76C-496F-A2B2-1D8961E13C47}" presName="arrowAndChildren" presStyleCnt="0"/>
      <dgm:spPr/>
    </dgm:pt>
    <dgm:pt modelId="{1D51D168-8FE6-412C-8CE5-CB25389C1ACC}" type="pres">
      <dgm:prSet presAssocID="{A15496B7-C76C-496F-A2B2-1D8961E13C47}" presName="parentTextArrow" presStyleLbl="node1" presStyleIdx="8" presStyleCnt="10"/>
      <dgm:spPr/>
    </dgm:pt>
    <dgm:pt modelId="{4ED806EA-D5A6-4C8F-9461-D5B3616EB60C}" type="pres">
      <dgm:prSet presAssocID="{FD741801-6927-4B77-9F21-D96281ECF13B}" presName="sp" presStyleCnt="0"/>
      <dgm:spPr/>
    </dgm:pt>
    <dgm:pt modelId="{62119776-03AB-4E44-A7D1-EDA2F763D555}" type="pres">
      <dgm:prSet presAssocID="{950BE2D3-7310-480B-9872-F81AC1056DAD}" presName="arrowAndChildren" presStyleCnt="0"/>
      <dgm:spPr/>
    </dgm:pt>
    <dgm:pt modelId="{996E2B6E-7A3B-4852-B82A-F7763F96D0BE}" type="pres">
      <dgm:prSet presAssocID="{950BE2D3-7310-480B-9872-F81AC1056DAD}" presName="parentTextArrow" presStyleLbl="node1" presStyleIdx="9" presStyleCnt="10"/>
      <dgm:spPr/>
    </dgm:pt>
  </dgm:ptLst>
  <dgm:cxnLst>
    <dgm:cxn modelId="{56E36D0A-4C45-4BF1-8532-CCEBE0634720}" type="presOf" srcId="{E075C870-76AD-47DF-A1E3-33BDAD7666F3}" destId="{1AFD173E-B338-4F8A-AD70-438E42A55953}" srcOrd="0" destOrd="0" presId="urn:microsoft.com/office/officeart/2005/8/layout/process4"/>
    <dgm:cxn modelId="{841CE410-2764-4BED-B117-9716F4C6DC7A}" type="presOf" srcId="{2BA6FFD9-BC77-4572-96B4-923120ECC4F9}" destId="{0FAF359E-F5F8-4A18-93FE-8325FD4C0AD1}" srcOrd="0" destOrd="0" presId="urn:microsoft.com/office/officeart/2005/8/layout/process4"/>
    <dgm:cxn modelId="{89433E1E-AEA4-41C8-B82D-885C228C27A7}" srcId="{9773D398-D1B0-4FE8-91CE-074A84790CF8}" destId="{DFEE71AF-EA8C-47CF-A366-76B9BDD77F95}" srcOrd="8" destOrd="0" parTransId="{52FDADE2-F982-4424-894F-4A9A37A50D17}" sibTransId="{E51E3025-9871-4EF7-A5D1-F6822B2861C6}"/>
    <dgm:cxn modelId="{DBE93F24-BE4F-484E-B8AE-8958FAFC36E8}" srcId="{9773D398-D1B0-4FE8-91CE-074A84790CF8}" destId="{950BE2D3-7310-480B-9872-F81AC1056DAD}" srcOrd="0" destOrd="0" parTransId="{5F5B084B-5504-4B96-85E5-0DD74821DDE0}" sibTransId="{FD741801-6927-4B77-9F21-D96281ECF13B}"/>
    <dgm:cxn modelId="{B0FB7E31-CDCA-4583-9202-FB60ABF94272}" srcId="{9773D398-D1B0-4FE8-91CE-074A84790CF8}" destId="{2A44469A-124F-40B3-83B8-87488FCA9501}" srcOrd="6" destOrd="0" parTransId="{9BC8FE3F-F084-499E-B26D-B975FD13E0ED}" sibTransId="{9101EA6D-59AB-4EFD-BAC4-842C6EDA17FF}"/>
    <dgm:cxn modelId="{95083C4A-0FDB-480A-9FF1-517BB8C28CDA}" srcId="{9773D398-D1B0-4FE8-91CE-074A84790CF8}" destId="{2BA6FFD9-BC77-4572-96B4-923120ECC4F9}" srcOrd="5" destOrd="0" parTransId="{A43E4507-0F93-4120-82BB-98767BEA2A50}" sibTransId="{C993C33A-E110-4CD5-81E1-A496C9449EA1}"/>
    <dgm:cxn modelId="{5F63F075-7724-46D8-93F1-5E1C476CD51B}" type="presOf" srcId="{2A44469A-124F-40B3-83B8-87488FCA9501}" destId="{26647F8E-F4B1-461C-B04B-124C95CDCAF3}" srcOrd="0" destOrd="0" presId="urn:microsoft.com/office/officeart/2005/8/layout/process4"/>
    <dgm:cxn modelId="{4D504A77-BC63-480F-B2E3-2C602905B8FA}" srcId="{9773D398-D1B0-4FE8-91CE-074A84790CF8}" destId="{663AD286-FD18-44C9-A491-0B2BBE906101}" srcOrd="9" destOrd="0" parTransId="{5F5C41CF-0956-49B2-867F-4D22DD729B27}" sibTransId="{A6FAEFD4-2F33-48F2-AE6B-EA74F2C8B507}"/>
    <dgm:cxn modelId="{E3BA728E-CC92-4642-A3E1-9E96C9B12328}" type="presOf" srcId="{663AD286-FD18-44C9-A491-0B2BBE906101}" destId="{B5AE125B-2D2D-4D1D-8069-5AE50714F377}" srcOrd="0" destOrd="0" presId="urn:microsoft.com/office/officeart/2005/8/layout/process4"/>
    <dgm:cxn modelId="{577E6F9D-9072-484F-87E7-FDB180C6CE9A}" srcId="{9773D398-D1B0-4FE8-91CE-074A84790CF8}" destId="{984E2D11-D516-4E97-9542-A00835D709ED}" srcOrd="3" destOrd="0" parTransId="{C19B2044-F007-4AD9-A868-BBB0BD8D76C2}" sibTransId="{7EFB30DA-7CF6-4B03-B595-206E7DBD726D}"/>
    <dgm:cxn modelId="{A526CDA3-A9A4-4A01-A7FF-693A339764A1}" type="presOf" srcId="{984E2D11-D516-4E97-9542-A00835D709ED}" destId="{DE9A66AA-3373-46EE-88AE-A82AC8194849}" srcOrd="0" destOrd="0" presId="urn:microsoft.com/office/officeart/2005/8/layout/process4"/>
    <dgm:cxn modelId="{97BC89B1-F406-4D1E-B093-04FEAA088AEA}" srcId="{9773D398-D1B0-4FE8-91CE-074A84790CF8}" destId="{560D839B-7507-49A5-960E-30DD7A407CDD}" srcOrd="4" destOrd="0" parTransId="{1916AA5A-DDFF-48C0-B08B-75C24DBE98FA}" sibTransId="{DA3938CC-1328-460D-BE6E-104158676B48}"/>
    <dgm:cxn modelId="{1383ACB1-7EFD-465E-962E-5C7E425C7F75}" type="presOf" srcId="{9773D398-D1B0-4FE8-91CE-074A84790CF8}" destId="{AAC5045C-35F5-4450-98CD-66095BC7FE2C}" srcOrd="0" destOrd="0" presId="urn:microsoft.com/office/officeart/2005/8/layout/process4"/>
    <dgm:cxn modelId="{078673B3-0869-4DCE-BC9D-75FEFA999105}" srcId="{9773D398-D1B0-4FE8-91CE-074A84790CF8}" destId="{026BA65B-DEFD-4CEA-931C-91355C1C51EF}" srcOrd="7" destOrd="0" parTransId="{55D581C0-C563-4CB5-A011-67D54DCC6D69}" sibTransId="{14DED866-0211-4A76-A3C1-8BB37D5F3108}"/>
    <dgm:cxn modelId="{E25D98B7-D450-4C4F-8910-CF425AF5E1F5}" srcId="{9773D398-D1B0-4FE8-91CE-074A84790CF8}" destId="{E075C870-76AD-47DF-A1E3-33BDAD7666F3}" srcOrd="2" destOrd="0" parTransId="{6EA20550-FDE6-4E59-B98A-7DB2BF2B556E}" sibTransId="{36616874-411D-4977-A298-2E5A2369F5D2}"/>
    <dgm:cxn modelId="{9A0C3FB9-B161-42FD-82CF-236C3F7B349C}" srcId="{9773D398-D1B0-4FE8-91CE-074A84790CF8}" destId="{A15496B7-C76C-496F-A2B2-1D8961E13C47}" srcOrd="1" destOrd="0" parTransId="{F7FC92D1-2378-4DE3-88D2-AF935D7A183B}" sibTransId="{A370FD7C-B3AD-40DA-9B8C-96DF02343C89}"/>
    <dgm:cxn modelId="{20770AC6-1F87-4CC4-80A6-5BF361E13C96}" type="presOf" srcId="{DFEE71AF-EA8C-47CF-A366-76B9BDD77F95}" destId="{920EBD92-56FE-4DCC-9D04-9CD2108371E8}" srcOrd="0" destOrd="0" presId="urn:microsoft.com/office/officeart/2005/8/layout/process4"/>
    <dgm:cxn modelId="{2ADF6BCD-C910-4F3D-8E53-541403935AD0}" type="presOf" srcId="{950BE2D3-7310-480B-9872-F81AC1056DAD}" destId="{996E2B6E-7A3B-4852-B82A-F7763F96D0BE}" srcOrd="0" destOrd="0" presId="urn:microsoft.com/office/officeart/2005/8/layout/process4"/>
    <dgm:cxn modelId="{AA652FDB-5D29-4743-82E3-8C7C6D95B790}" type="presOf" srcId="{560D839B-7507-49A5-960E-30DD7A407CDD}" destId="{60B4567E-8294-46CF-8276-7283C81C5CF3}" srcOrd="0" destOrd="0" presId="urn:microsoft.com/office/officeart/2005/8/layout/process4"/>
    <dgm:cxn modelId="{B8DD0EE2-F8B8-4AB8-88FE-10280DA4906A}" type="presOf" srcId="{A15496B7-C76C-496F-A2B2-1D8961E13C47}" destId="{1D51D168-8FE6-412C-8CE5-CB25389C1ACC}" srcOrd="0" destOrd="0" presId="urn:microsoft.com/office/officeart/2005/8/layout/process4"/>
    <dgm:cxn modelId="{2B49D0FF-DB9E-4F68-9147-9ABB3CFF2273}" type="presOf" srcId="{026BA65B-DEFD-4CEA-931C-91355C1C51EF}" destId="{AA07956A-5113-46ED-869E-2F3BD45B80EC}" srcOrd="0" destOrd="0" presId="urn:microsoft.com/office/officeart/2005/8/layout/process4"/>
    <dgm:cxn modelId="{F6982DB7-EFF9-4135-B066-C43EB0801BB0}" type="presParOf" srcId="{AAC5045C-35F5-4450-98CD-66095BC7FE2C}" destId="{0A0BEA96-333B-4A71-8ADF-3BEA573C284D}" srcOrd="0" destOrd="0" presId="urn:microsoft.com/office/officeart/2005/8/layout/process4"/>
    <dgm:cxn modelId="{D43306E1-DB08-436F-8710-8C549324218D}" type="presParOf" srcId="{0A0BEA96-333B-4A71-8ADF-3BEA573C284D}" destId="{B5AE125B-2D2D-4D1D-8069-5AE50714F377}" srcOrd="0" destOrd="0" presId="urn:microsoft.com/office/officeart/2005/8/layout/process4"/>
    <dgm:cxn modelId="{A92D3C59-49D6-4E0A-BFB8-ACFB90E6A902}" type="presParOf" srcId="{AAC5045C-35F5-4450-98CD-66095BC7FE2C}" destId="{8910C8BB-39D6-495F-8F87-6DD6CBCC773B}" srcOrd="1" destOrd="0" presId="urn:microsoft.com/office/officeart/2005/8/layout/process4"/>
    <dgm:cxn modelId="{5C32EC26-D768-434D-A3D3-91294B3AA9B6}" type="presParOf" srcId="{AAC5045C-35F5-4450-98CD-66095BC7FE2C}" destId="{CA5381CE-B7CF-4D29-9E53-1FB443754ED9}" srcOrd="2" destOrd="0" presId="urn:microsoft.com/office/officeart/2005/8/layout/process4"/>
    <dgm:cxn modelId="{C4E981D0-A6F0-4351-8879-39BAD5A4AF7D}" type="presParOf" srcId="{CA5381CE-B7CF-4D29-9E53-1FB443754ED9}" destId="{920EBD92-56FE-4DCC-9D04-9CD2108371E8}" srcOrd="0" destOrd="0" presId="urn:microsoft.com/office/officeart/2005/8/layout/process4"/>
    <dgm:cxn modelId="{666AB230-0436-4A15-914F-C6BF3F3A1612}" type="presParOf" srcId="{AAC5045C-35F5-4450-98CD-66095BC7FE2C}" destId="{71D77E94-AB54-4EB1-9293-B27A260550F0}" srcOrd="3" destOrd="0" presId="urn:microsoft.com/office/officeart/2005/8/layout/process4"/>
    <dgm:cxn modelId="{AB4EB701-235D-4F3C-B607-3B2D2CE7A90F}" type="presParOf" srcId="{AAC5045C-35F5-4450-98CD-66095BC7FE2C}" destId="{C0885FBE-9C51-4285-8701-93C952251C28}" srcOrd="4" destOrd="0" presId="urn:microsoft.com/office/officeart/2005/8/layout/process4"/>
    <dgm:cxn modelId="{A071F93E-DE26-4C40-82E9-5E97C0593F36}" type="presParOf" srcId="{C0885FBE-9C51-4285-8701-93C952251C28}" destId="{AA07956A-5113-46ED-869E-2F3BD45B80EC}" srcOrd="0" destOrd="0" presId="urn:microsoft.com/office/officeart/2005/8/layout/process4"/>
    <dgm:cxn modelId="{760E83D9-7303-43DB-B8DC-4FF8BB18EFFD}" type="presParOf" srcId="{AAC5045C-35F5-4450-98CD-66095BC7FE2C}" destId="{067BCC41-5097-42C2-9560-BC7ABF0157F5}" srcOrd="5" destOrd="0" presId="urn:microsoft.com/office/officeart/2005/8/layout/process4"/>
    <dgm:cxn modelId="{51E23E5D-9932-4DDC-B34C-32E716C61538}" type="presParOf" srcId="{AAC5045C-35F5-4450-98CD-66095BC7FE2C}" destId="{C821748C-F3BF-4408-9484-36FEC6422240}" srcOrd="6" destOrd="0" presId="urn:microsoft.com/office/officeart/2005/8/layout/process4"/>
    <dgm:cxn modelId="{75127460-C4B9-438C-97E3-FBA9A0FFBCD6}" type="presParOf" srcId="{C821748C-F3BF-4408-9484-36FEC6422240}" destId="{26647F8E-F4B1-461C-B04B-124C95CDCAF3}" srcOrd="0" destOrd="0" presId="urn:microsoft.com/office/officeart/2005/8/layout/process4"/>
    <dgm:cxn modelId="{ADA53E0C-B393-40EE-BCFD-6A6C42FAF369}" type="presParOf" srcId="{AAC5045C-35F5-4450-98CD-66095BC7FE2C}" destId="{544673D1-F6D1-46B6-A529-0CF987439864}" srcOrd="7" destOrd="0" presId="urn:microsoft.com/office/officeart/2005/8/layout/process4"/>
    <dgm:cxn modelId="{2756864B-1D2D-4040-9514-F42CC4FFD5DB}" type="presParOf" srcId="{AAC5045C-35F5-4450-98CD-66095BC7FE2C}" destId="{7AD04EDD-5942-46E2-8D86-B19A5CD5677A}" srcOrd="8" destOrd="0" presId="urn:microsoft.com/office/officeart/2005/8/layout/process4"/>
    <dgm:cxn modelId="{ADCBB38E-168E-4966-88B3-25FBF0B42100}" type="presParOf" srcId="{7AD04EDD-5942-46E2-8D86-B19A5CD5677A}" destId="{0FAF359E-F5F8-4A18-93FE-8325FD4C0AD1}" srcOrd="0" destOrd="0" presId="urn:microsoft.com/office/officeart/2005/8/layout/process4"/>
    <dgm:cxn modelId="{0CF9EDEF-1B44-468F-8A4D-9060C72ED35B}" type="presParOf" srcId="{AAC5045C-35F5-4450-98CD-66095BC7FE2C}" destId="{43E49E8A-1C09-494E-80B9-1D061ADD8FA7}" srcOrd="9" destOrd="0" presId="urn:microsoft.com/office/officeart/2005/8/layout/process4"/>
    <dgm:cxn modelId="{85BA4774-3A0C-472E-AE49-01787740537A}" type="presParOf" srcId="{AAC5045C-35F5-4450-98CD-66095BC7FE2C}" destId="{7BD456A8-135F-4ED2-9B08-AF8F72C91F4F}" srcOrd="10" destOrd="0" presId="urn:microsoft.com/office/officeart/2005/8/layout/process4"/>
    <dgm:cxn modelId="{17AF24C9-FCC5-4175-A559-3B015A6EFD25}" type="presParOf" srcId="{7BD456A8-135F-4ED2-9B08-AF8F72C91F4F}" destId="{60B4567E-8294-46CF-8276-7283C81C5CF3}" srcOrd="0" destOrd="0" presId="urn:microsoft.com/office/officeart/2005/8/layout/process4"/>
    <dgm:cxn modelId="{F1C2725D-939D-469F-B946-3A0FCF6B5C97}" type="presParOf" srcId="{AAC5045C-35F5-4450-98CD-66095BC7FE2C}" destId="{3B272503-CD07-43DF-9050-BCC74D3AB8E4}" srcOrd="11" destOrd="0" presId="urn:microsoft.com/office/officeart/2005/8/layout/process4"/>
    <dgm:cxn modelId="{48D4F388-64F8-422F-B2AC-C382DD19B4D5}" type="presParOf" srcId="{AAC5045C-35F5-4450-98CD-66095BC7FE2C}" destId="{17E70E6A-7CB4-4A8F-A08B-526FEDE43239}" srcOrd="12" destOrd="0" presId="urn:microsoft.com/office/officeart/2005/8/layout/process4"/>
    <dgm:cxn modelId="{5A42BF37-23DC-4C20-ADE3-D9211EED04D6}" type="presParOf" srcId="{17E70E6A-7CB4-4A8F-A08B-526FEDE43239}" destId="{DE9A66AA-3373-46EE-88AE-A82AC8194849}" srcOrd="0" destOrd="0" presId="urn:microsoft.com/office/officeart/2005/8/layout/process4"/>
    <dgm:cxn modelId="{8C4153A3-44DB-45D7-BFF0-5615C9C80E0D}" type="presParOf" srcId="{AAC5045C-35F5-4450-98CD-66095BC7FE2C}" destId="{21355F8E-EEB0-4E39-A0F7-2D34531C6577}" srcOrd="13" destOrd="0" presId="urn:microsoft.com/office/officeart/2005/8/layout/process4"/>
    <dgm:cxn modelId="{E53BE1F9-2F88-4C90-9B34-4BC2EB3ED012}" type="presParOf" srcId="{AAC5045C-35F5-4450-98CD-66095BC7FE2C}" destId="{3E41E52E-953E-406C-819F-B7DC3ED9A81E}" srcOrd="14" destOrd="0" presId="urn:microsoft.com/office/officeart/2005/8/layout/process4"/>
    <dgm:cxn modelId="{F0DF04B0-C95C-449F-A521-07051EE250C4}" type="presParOf" srcId="{3E41E52E-953E-406C-819F-B7DC3ED9A81E}" destId="{1AFD173E-B338-4F8A-AD70-438E42A55953}" srcOrd="0" destOrd="0" presId="urn:microsoft.com/office/officeart/2005/8/layout/process4"/>
    <dgm:cxn modelId="{94B33475-3778-49A2-B6E6-1457F5D89741}" type="presParOf" srcId="{AAC5045C-35F5-4450-98CD-66095BC7FE2C}" destId="{5BED95A3-11FB-4050-9FBF-991130139FE4}" srcOrd="15" destOrd="0" presId="urn:microsoft.com/office/officeart/2005/8/layout/process4"/>
    <dgm:cxn modelId="{35FF1D1C-8A4B-4AA0-8CE1-8C0902241E7D}" type="presParOf" srcId="{AAC5045C-35F5-4450-98CD-66095BC7FE2C}" destId="{1C9DBDA2-1BB5-4394-9BB2-8F52B00408AB}" srcOrd="16" destOrd="0" presId="urn:microsoft.com/office/officeart/2005/8/layout/process4"/>
    <dgm:cxn modelId="{C9DA58DF-1271-4759-9CD5-3C7EED66165A}" type="presParOf" srcId="{1C9DBDA2-1BB5-4394-9BB2-8F52B00408AB}" destId="{1D51D168-8FE6-412C-8CE5-CB25389C1ACC}" srcOrd="0" destOrd="0" presId="urn:microsoft.com/office/officeart/2005/8/layout/process4"/>
    <dgm:cxn modelId="{B3652664-8F6E-4622-BA06-ACCB0E1A4242}" type="presParOf" srcId="{AAC5045C-35F5-4450-98CD-66095BC7FE2C}" destId="{4ED806EA-D5A6-4C8F-9461-D5B3616EB60C}" srcOrd="17" destOrd="0" presId="urn:microsoft.com/office/officeart/2005/8/layout/process4"/>
    <dgm:cxn modelId="{48CFF43B-3325-4CCB-B1FE-68DE12B5A52C}" type="presParOf" srcId="{AAC5045C-35F5-4450-98CD-66095BC7FE2C}" destId="{62119776-03AB-4E44-A7D1-EDA2F763D555}" srcOrd="18" destOrd="0" presId="urn:microsoft.com/office/officeart/2005/8/layout/process4"/>
    <dgm:cxn modelId="{8B67A049-B3B5-48D1-A066-6CAC1E00F653}" type="presParOf" srcId="{62119776-03AB-4E44-A7D1-EDA2F763D555}" destId="{996E2B6E-7A3B-4852-B82A-F7763F96D0B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69E8B2-6C99-4141-8777-D2B774CD7E8A}" type="doc">
      <dgm:prSet loTypeId="urn:microsoft.com/office/officeart/2008/layout/VerticalCircleList" loCatId="list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51C2A8EC-A96F-4950-8831-F9AE9180CAA7}">
      <dgm:prSet custT="1"/>
      <dgm:spPr/>
      <dgm:t>
        <a:bodyPr/>
        <a:lstStyle/>
        <a:p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Company:</a:t>
          </a:r>
          <a:r>
            <a:rPr lang="en-GB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Pandora UK – sells fashion jewellery via online, click &amp; collect and branded stores. </a:t>
          </a:r>
          <a:r>
            <a:rPr lang="en-GB" sz="2000" i="1" dirty="0">
              <a:latin typeface="Times New Roman" panose="02020603050405020304" pitchFamily="18" charset="0"/>
              <a:cs typeface="Times New Roman" panose="02020603050405020304" pitchFamily="18" charset="0"/>
            </a:rPr>
            <a:t>(Pandora Group, 2024).</a:t>
          </a:r>
          <a:endParaRPr lang="en-US" sz="2000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F7F0B7-A256-45A8-8445-24442DEA9199}" type="parTrans" cxnId="{FCAAFAA8-C713-4B4E-B286-D582E00D7988}">
      <dgm:prSet/>
      <dgm:spPr/>
      <dgm:t>
        <a:bodyPr/>
        <a:lstStyle/>
        <a:p>
          <a:endParaRPr lang="en-US"/>
        </a:p>
      </dgm:t>
    </dgm:pt>
    <dgm:pt modelId="{E97CAF47-90C9-450C-AF3F-CFDCE7EB405C}" type="sibTrans" cxnId="{FCAAFAA8-C713-4B4E-B286-D582E00D7988}">
      <dgm:prSet/>
      <dgm:spPr/>
      <dgm:t>
        <a:bodyPr/>
        <a:lstStyle/>
        <a:p>
          <a:endParaRPr lang="en-US"/>
        </a:p>
      </dgm:t>
    </dgm:pt>
    <dgm:pt modelId="{C106FAA6-9560-4FFE-9781-CF37273D9AED}">
      <dgm:prSet custT="1"/>
      <dgm:spPr/>
      <dgm:t>
        <a:bodyPr/>
        <a:lstStyle/>
        <a:p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Transformation focus: </a:t>
          </a:r>
          <a:r>
            <a:rPr lang="en-GB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Update e-commerce and in-store systems, simplify processes and build staff capability for an integrated online and in-store experience. </a:t>
          </a:r>
          <a:r>
            <a:rPr lang="en-GB" sz="2000" b="0" i="1" dirty="0">
              <a:latin typeface="Times New Roman" panose="02020603050405020304" pitchFamily="18" charset="0"/>
              <a:cs typeface="Times New Roman" panose="02020603050405020304" pitchFamily="18" charset="0"/>
            </a:rPr>
            <a:t>(Wilkinson, Redman &amp; Dundon, 2016). </a:t>
          </a:r>
          <a:endParaRPr lang="en-US" sz="2000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1AB3FF-F0B3-4B86-B271-A433C9805457}" type="parTrans" cxnId="{E297DE1C-A4F1-4775-94D5-5FCF6585C811}">
      <dgm:prSet/>
      <dgm:spPr/>
      <dgm:t>
        <a:bodyPr/>
        <a:lstStyle/>
        <a:p>
          <a:endParaRPr lang="en-US"/>
        </a:p>
      </dgm:t>
    </dgm:pt>
    <dgm:pt modelId="{81412831-E95E-47AD-BBB3-2B80DFC68C24}" type="sibTrans" cxnId="{E297DE1C-A4F1-4775-94D5-5FCF6585C811}">
      <dgm:prSet/>
      <dgm:spPr/>
      <dgm:t>
        <a:bodyPr/>
        <a:lstStyle/>
        <a:p>
          <a:endParaRPr lang="en-US"/>
        </a:p>
      </dgm:t>
    </dgm:pt>
    <dgm:pt modelId="{848F173F-9CAC-4F24-8986-262522D86756}">
      <dgm:prSet custT="1"/>
      <dgm:spPr/>
      <dgm:t>
        <a:bodyPr/>
        <a:lstStyle/>
        <a:p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Strategic aim: </a:t>
          </a:r>
          <a:r>
            <a:rPr lang="en-GB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Select candidates whose skills and experience match the person specification and predict likely job performance using structured assessment. </a:t>
          </a:r>
          <a:r>
            <a:rPr lang="en-GB" sz="2000" b="0" i="1" dirty="0">
              <a:latin typeface="Times New Roman" panose="02020603050405020304" pitchFamily="18" charset="0"/>
              <a:cs typeface="Times New Roman" panose="02020603050405020304" pitchFamily="18" charset="0"/>
            </a:rPr>
            <a:t>(Armstrong, 2014).</a:t>
          </a:r>
          <a:endParaRPr lang="en-US" sz="2000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8B827E-9AA6-4F56-9D0D-CFFB7F208948}" type="parTrans" cxnId="{DAF0343E-7566-4D9F-92D7-910EB9276CD3}">
      <dgm:prSet/>
      <dgm:spPr/>
      <dgm:t>
        <a:bodyPr/>
        <a:lstStyle/>
        <a:p>
          <a:endParaRPr lang="en-US"/>
        </a:p>
      </dgm:t>
    </dgm:pt>
    <dgm:pt modelId="{DD6934D3-1D1D-4DF2-88C7-C097DDE13653}" type="sibTrans" cxnId="{DAF0343E-7566-4D9F-92D7-910EB9276CD3}">
      <dgm:prSet/>
      <dgm:spPr/>
      <dgm:t>
        <a:bodyPr/>
        <a:lstStyle/>
        <a:p>
          <a:endParaRPr lang="en-US" dirty="0"/>
        </a:p>
      </dgm:t>
    </dgm:pt>
    <dgm:pt modelId="{9178356F-39B9-4863-9236-D503ACC0E0CC}">
      <dgm:prSet custT="1"/>
      <dgm:spPr/>
      <dgm:t>
        <a:bodyPr/>
        <a:lstStyle/>
        <a:p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Recruitment need: </a:t>
          </a:r>
          <a:r>
            <a:rPr lang="en-GB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Appoint a hands – on </a:t>
          </a:r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Digital Manager </a:t>
          </a:r>
          <a:r>
            <a:rPr lang="en-GB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to run pilots , align vendors and train stores so new systems are adopted and investment is protected. </a:t>
          </a:r>
          <a:r>
            <a:rPr lang="en-GB" sz="2000" b="0" i="1" dirty="0">
              <a:latin typeface="Times New Roman" panose="02020603050405020304" pitchFamily="18" charset="0"/>
              <a:cs typeface="Times New Roman" panose="02020603050405020304" pitchFamily="18" charset="0"/>
            </a:rPr>
            <a:t>(Lawler &amp; Albers, 2003)</a:t>
          </a:r>
          <a:endParaRPr lang="en-US" sz="2000" b="0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2C1680-4D8A-4B9D-B91D-32576A3E2F6D}" type="parTrans" cxnId="{FDBEE894-B2DA-498F-B762-8791C54BF8EF}">
      <dgm:prSet/>
      <dgm:spPr/>
      <dgm:t>
        <a:bodyPr/>
        <a:lstStyle/>
        <a:p>
          <a:endParaRPr lang="en-US"/>
        </a:p>
      </dgm:t>
    </dgm:pt>
    <dgm:pt modelId="{4CA26517-03BA-4015-AADC-955369B15794}" type="sibTrans" cxnId="{FDBEE894-B2DA-498F-B762-8791C54BF8EF}">
      <dgm:prSet/>
      <dgm:spPr/>
      <dgm:t>
        <a:bodyPr/>
        <a:lstStyle/>
        <a:p>
          <a:endParaRPr lang="en-US"/>
        </a:p>
      </dgm:t>
    </dgm:pt>
    <dgm:pt modelId="{407C342C-199A-442F-B08C-5F9CB23495D2}" type="pres">
      <dgm:prSet presAssocID="{5369E8B2-6C99-4141-8777-D2B774CD7E8A}" presName="Name0" presStyleCnt="0">
        <dgm:presLayoutVars>
          <dgm:dir/>
        </dgm:presLayoutVars>
      </dgm:prSet>
      <dgm:spPr/>
    </dgm:pt>
    <dgm:pt modelId="{B738A148-FCB6-4F2B-A8B5-20EB840A7CB4}" type="pres">
      <dgm:prSet presAssocID="{51C2A8EC-A96F-4950-8831-F9AE9180CAA7}" presName="noChildren" presStyleCnt="0"/>
      <dgm:spPr/>
    </dgm:pt>
    <dgm:pt modelId="{ADBC1145-4C42-4D9D-BB34-02C65599287B}" type="pres">
      <dgm:prSet presAssocID="{51C2A8EC-A96F-4950-8831-F9AE9180CAA7}" presName="gap" presStyleCnt="0"/>
      <dgm:spPr/>
    </dgm:pt>
    <dgm:pt modelId="{3548C264-4620-4E9C-877F-DB4EBF661CAF}" type="pres">
      <dgm:prSet presAssocID="{51C2A8EC-A96F-4950-8831-F9AE9180CAA7}" presName="medCircle2" presStyleLbl="vennNode1" presStyleIdx="0" presStyleCnt="4"/>
      <dgm:spPr>
        <a:solidFill>
          <a:schemeClr val="accent5">
            <a:lumMod val="40000"/>
            <a:lumOff val="60000"/>
            <a:alpha val="50000"/>
          </a:schemeClr>
        </a:solidFill>
      </dgm:spPr>
    </dgm:pt>
    <dgm:pt modelId="{49785F74-B488-43D4-BD36-98AAE150E61F}" type="pres">
      <dgm:prSet presAssocID="{51C2A8EC-A96F-4950-8831-F9AE9180CAA7}" presName="txLvlOnly1" presStyleLbl="revTx" presStyleIdx="0" presStyleCnt="4"/>
      <dgm:spPr/>
    </dgm:pt>
    <dgm:pt modelId="{AAA46DB9-2308-4B42-AAFC-219A82062898}" type="pres">
      <dgm:prSet presAssocID="{C106FAA6-9560-4FFE-9781-CF37273D9AED}" presName="noChildren" presStyleCnt="0"/>
      <dgm:spPr/>
    </dgm:pt>
    <dgm:pt modelId="{E8598431-6B4A-427A-828C-A8272D24D181}" type="pres">
      <dgm:prSet presAssocID="{C106FAA6-9560-4FFE-9781-CF37273D9AED}" presName="gap" presStyleCnt="0"/>
      <dgm:spPr/>
    </dgm:pt>
    <dgm:pt modelId="{74B677A7-689D-4AE0-876B-DF4D19CBEB3C}" type="pres">
      <dgm:prSet presAssocID="{C106FAA6-9560-4FFE-9781-CF37273D9AED}" presName="medCircle2" presStyleLbl="vennNode1" presStyleIdx="1" presStyleCnt="4"/>
      <dgm:spPr>
        <a:solidFill>
          <a:schemeClr val="accent5">
            <a:lumMod val="40000"/>
            <a:lumOff val="60000"/>
            <a:alpha val="50000"/>
          </a:schemeClr>
        </a:solidFill>
      </dgm:spPr>
    </dgm:pt>
    <dgm:pt modelId="{48DEA87B-A706-4037-96A2-8C703FCF6002}" type="pres">
      <dgm:prSet presAssocID="{C106FAA6-9560-4FFE-9781-CF37273D9AED}" presName="txLvlOnly1" presStyleLbl="revTx" presStyleIdx="1" presStyleCnt="4"/>
      <dgm:spPr/>
    </dgm:pt>
    <dgm:pt modelId="{2E750622-246A-4BA0-9E61-914E715488D4}" type="pres">
      <dgm:prSet presAssocID="{848F173F-9CAC-4F24-8986-262522D86756}" presName="noChildren" presStyleCnt="0"/>
      <dgm:spPr/>
    </dgm:pt>
    <dgm:pt modelId="{AB84CF7A-3180-4FD0-BE39-0F1DC0DFEA44}" type="pres">
      <dgm:prSet presAssocID="{848F173F-9CAC-4F24-8986-262522D86756}" presName="gap" presStyleCnt="0"/>
      <dgm:spPr/>
    </dgm:pt>
    <dgm:pt modelId="{FB862BE4-3EF1-44E8-A7AD-D983625637DB}" type="pres">
      <dgm:prSet presAssocID="{848F173F-9CAC-4F24-8986-262522D86756}" presName="medCircle2" presStyleLbl="vennNode1" presStyleIdx="2" presStyleCnt="4"/>
      <dgm:spPr>
        <a:solidFill>
          <a:schemeClr val="accent5">
            <a:lumMod val="40000"/>
            <a:lumOff val="60000"/>
            <a:alpha val="50000"/>
          </a:schemeClr>
        </a:solidFill>
      </dgm:spPr>
    </dgm:pt>
    <dgm:pt modelId="{6D966848-54E1-4B0F-8137-6DB34BDD2F9C}" type="pres">
      <dgm:prSet presAssocID="{848F173F-9CAC-4F24-8986-262522D86756}" presName="txLvlOnly1" presStyleLbl="revTx" presStyleIdx="2" presStyleCnt="4"/>
      <dgm:spPr/>
    </dgm:pt>
    <dgm:pt modelId="{1D21542E-EC88-43E6-BC6F-9242210BA55A}" type="pres">
      <dgm:prSet presAssocID="{9178356F-39B9-4863-9236-D503ACC0E0CC}" presName="noChildren" presStyleCnt="0"/>
      <dgm:spPr/>
    </dgm:pt>
    <dgm:pt modelId="{C8573ABA-72B4-4D69-934C-079D4A48A1C2}" type="pres">
      <dgm:prSet presAssocID="{9178356F-39B9-4863-9236-D503ACC0E0CC}" presName="gap" presStyleCnt="0"/>
      <dgm:spPr/>
    </dgm:pt>
    <dgm:pt modelId="{5FE2912F-C44D-4D4F-B9B9-CA708AB9CE42}" type="pres">
      <dgm:prSet presAssocID="{9178356F-39B9-4863-9236-D503ACC0E0CC}" presName="medCircle2" presStyleLbl="vennNode1" presStyleIdx="3" presStyleCnt="4"/>
      <dgm:spPr>
        <a:solidFill>
          <a:schemeClr val="accent5">
            <a:lumMod val="40000"/>
            <a:lumOff val="60000"/>
            <a:alpha val="50000"/>
          </a:schemeClr>
        </a:solidFill>
      </dgm:spPr>
    </dgm:pt>
    <dgm:pt modelId="{6B24DE55-C0E1-4D1D-9EA3-B9D029DB65E8}" type="pres">
      <dgm:prSet presAssocID="{9178356F-39B9-4863-9236-D503ACC0E0CC}" presName="txLvlOnly1" presStyleLbl="revTx" presStyleIdx="3" presStyleCnt="4"/>
      <dgm:spPr/>
    </dgm:pt>
  </dgm:ptLst>
  <dgm:cxnLst>
    <dgm:cxn modelId="{F3503113-FF0E-44A5-9B89-94B6F38C4DFC}" type="presOf" srcId="{848F173F-9CAC-4F24-8986-262522D86756}" destId="{6D966848-54E1-4B0F-8137-6DB34BDD2F9C}" srcOrd="0" destOrd="0" presId="urn:microsoft.com/office/officeart/2008/layout/VerticalCircleList"/>
    <dgm:cxn modelId="{E297DE1C-A4F1-4775-94D5-5FCF6585C811}" srcId="{5369E8B2-6C99-4141-8777-D2B774CD7E8A}" destId="{C106FAA6-9560-4FFE-9781-CF37273D9AED}" srcOrd="1" destOrd="0" parTransId="{071AB3FF-F0B3-4B86-B271-A433C9805457}" sibTransId="{81412831-E95E-47AD-BBB3-2B80DFC68C24}"/>
    <dgm:cxn modelId="{0384F023-3613-44B3-945F-FB23F8D29D98}" type="presOf" srcId="{5369E8B2-6C99-4141-8777-D2B774CD7E8A}" destId="{407C342C-199A-442F-B08C-5F9CB23495D2}" srcOrd="0" destOrd="0" presId="urn:microsoft.com/office/officeart/2008/layout/VerticalCircleList"/>
    <dgm:cxn modelId="{DAF0343E-7566-4D9F-92D7-910EB9276CD3}" srcId="{5369E8B2-6C99-4141-8777-D2B774CD7E8A}" destId="{848F173F-9CAC-4F24-8986-262522D86756}" srcOrd="2" destOrd="0" parTransId="{3C8B827E-9AA6-4F56-9D0D-CFFB7F208948}" sibTransId="{DD6934D3-1D1D-4DF2-88C7-C097DDE13653}"/>
    <dgm:cxn modelId="{5ACFE64B-0A1E-4C42-8C94-1667A53B3639}" type="presOf" srcId="{51C2A8EC-A96F-4950-8831-F9AE9180CAA7}" destId="{49785F74-B488-43D4-BD36-98AAE150E61F}" srcOrd="0" destOrd="0" presId="urn:microsoft.com/office/officeart/2008/layout/VerticalCircleList"/>
    <dgm:cxn modelId="{DFF16B70-8DDD-407A-924B-86BEFA51D51C}" type="presOf" srcId="{9178356F-39B9-4863-9236-D503ACC0E0CC}" destId="{6B24DE55-C0E1-4D1D-9EA3-B9D029DB65E8}" srcOrd="0" destOrd="0" presId="urn:microsoft.com/office/officeart/2008/layout/VerticalCircleList"/>
    <dgm:cxn modelId="{12AE1C7E-47E9-437F-9E83-84A8E936ADB1}" type="presOf" srcId="{C106FAA6-9560-4FFE-9781-CF37273D9AED}" destId="{48DEA87B-A706-4037-96A2-8C703FCF6002}" srcOrd="0" destOrd="0" presId="urn:microsoft.com/office/officeart/2008/layout/VerticalCircleList"/>
    <dgm:cxn modelId="{FDBEE894-B2DA-498F-B762-8791C54BF8EF}" srcId="{5369E8B2-6C99-4141-8777-D2B774CD7E8A}" destId="{9178356F-39B9-4863-9236-D503ACC0E0CC}" srcOrd="3" destOrd="0" parTransId="{A02C1680-4D8A-4B9D-B91D-32576A3E2F6D}" sibTransId="{4CA26517-03BA-4015-AADC-955369B15794}"/>
    <dgm:cxn modelId="{FCAAFAA8-C713-4B4E-B286-D582E00D7988}" srcId="{5369E8B2-6C99-4141-8777-D2B774CD7E8A}" destId="{51C2A8EC-A96F-4950-8831-F9AE9180CAA7}" srcOrd="0" destOrd="0" parTransId="{E1F7F0B7-A256-45A8-8445-24442DEA9199}" sibTransId="{E97CAF47-90C9-450C-AF3F-CFDCE7EB405C}"/>
    <dgm:cxn modelId="{EC3D0A8C-784B-42A2-BF52-72135205EF74}" type="presParOf" srcId="{407C342C-199A-442F-B08C-5F9CB23495D2}" destId="{B738A148-FCB6-4F2B-A8B5-20EB840A7CB4}" srcOrd="0" destOrd="0" presId="urn:microsoft.com/office/officeart/2008/layout/VerticalCircleList"/>
    <dgm:cxn modelId="{A19C76FA-7F23-488E-83BE-0C0562108630}" type="presParOf" srcId="{B738A148-FCB6-4F2B-A8B5-20EB840A7CB4}" destId="{ADBC1145-4C42-4D9D-BB34-02C65599287B}" srcOrd="0" destOrd="0" presId="urn:microsoft.com/office/officeart/2008/layout/VerticalCircleList"/>
    <dgm:cxn modelId="{8C405ECF-B0CA-4632-990F-814F7EE20A33}" type="presParOf" srcId="{B738A148-FCB6-4F2B-A8B5-20EB840A7CB4}" destId="{3548C264-4620-4E9C-877F-DB4EBF661CAF}" srcOrd="1" destOrd="0" presId="urn:microsoft.com/office/officeart/2008/layout/VerticalCircleList"/>
    <dgm:cxn modelId="{D35C2D9C-0962-4679-8B25-2088C8D2AEF5}" type="presParOf" srcId="{B738A148-FCB6-4F2B-A8B5-20EB840A7CB4}" destId="{49785F74-B488-43D4-BD36-98AAE150E61F}" srcOrd="2" destOrd="0" presId="urn:microsoft.com/office/officeart/2008/layout/VerticalCircleList"/>
    <dgm:cxn modelId="{DC5A1826-828A-4243-8773-1B31FC891FA3}" type="presParOf" srcId="{407C342C-199A-442F-B08C-5F9CB23495D2}" destId="{AAA46DB9-2308-4B42-AAFC-219A82062898}" srcOrd="1" destOrd="0" presId="urn:microsoft.com/office/officeart/2008/layout/VerticalCircleList"/>
    <dgm:cxn modelId="{26FDF54E-D7BE-4947-B78B-0E719BD373C6}" type="presParOf" srcId="{AAA46DB9-2308-4B42-AAFC-219A82062898}" destId="{E8598431-6B4A-427A-828C-A8272D24D181}" srcOrd="0" destOrd="0" presId="urn:microsoft.com/office/officeart/2008/layout/VerticalCircleList"/>
    <dgm:cxn modelId="{D58B1768-B470-4822-9121-01DBF9824BCB}" type="presParOf" srcId="{AAA46DB9-2308-4B42-AAFC-219A82062898}" destId="{74B677A7-689D-4AE0-876B-DF4D19CBEB3C}" srcOrd="1" destOrd="0" presId="urn:microsoft.com/office/officeart/2008/layout/VerticalCircleList"/>
    <dgm:cxn modelId="{4C234A76-95E7-48BB-BF29-4F61B940E353}" type="presParOf" srcId="{AAA46DB9-2308-4B42-AAFC-219A82062898}" destId="{48DEA87B-A706-4037-96A2-8C703FCF6002}" srcOrd="2" destOrd="0" presId="urn:microsoft.com/office/officeart/2008/layout/VerticalCircleList"/>
    <dgm:cxn modelId="{6A67DEC9-412E-463C-BC95-8C9B7EB210BE}" type="presParOf" srcId="{407C342C-199A-442F-B08C-5F9CB23495D2}" destId="{2E750622-246A-4BA0-9E61-914E715488D4}" srcOrd="2" destOrd="0" presId="urn:microsoft.com/office/officeart/2008/layout/VerticalCircleList"/>
    <dgm:cxn modelId="{CAA53793-C57A-4047-AD7F-09D521E8B000}" type="presParOf" srcId="{2E750622-246A-4BA0-9E61-914E715488D4}" destId="{AB84CF7A-3180-4FD0-BE39-0F1DC0DFEA44}" srcOrd="0" destOrd="0" presId="urn:microsoft.com/office/officeart/2008/layout/VerticalCircleList"/>
    <dgm:cxn modelId="{40A35E6F-7FDD-462F-A451-04D25019B7FA}" type="presParOf" srcId="{2E750622-246A-4BA0-9E61-914E715488D4}" destId="{FB862BE4-3EF1-44E8-A7AD-D983625637DB}" srcOrd="1" destOrd="0" presId="urn:microsoft.com/office/officeart/2008/layout/VerticalCircleList"/>
    <dgm:cxn modelId="{5E023708-6C09-4F9B-8E8B-013B830113DF}" type="presParOf" srcId="{2E750622-246A-4BA0-9E61-914E715488D4}" destId="{6D966848-54E1-4B0F-8137-6DB34BDD2F9C}" srcOrd="2" destOrd="0" presId="urn:microsoft.com/office/officeart/2008/layout/VerticalCircleList"/>
    <dgm:cxn modelId="{F74CE7B5-87DC-4D91-ABE3-BB61954EE87B}" type="presParOf" srcId="{407C342C-199A-442F-B08C-5F9CB23495D2}" destId="{1D21542E-EC88-43E6-BC6F-9242210BA55A}" srcOrd="3" destOrd="0" presId="urn:microsoft.com/office/officeart/2008/layout/VerticalCircleList"/>
    <dgm:cxn modelId="{32030AD2-A265-4948-A3C0-CC7AAC3EF9A1}" type="presParOf" srcId="{1D21542E-EC88-43E6-BC6F-9242210BA55A}" destId="{C8573ABA-72B4-4D69-934C-079D4A48A1C2}" srcOrd="0" destOrd="0" presId="urn:microsoft.com/office/officeart/2008/layout/VerticalCircleList"/>
    <dgm:cxn modelId="{0088FE9C-6AFA-4FDC-AA62-77D785D97CD1}" type="presParOf" srcId="{1D21542E-EC88-43E6-BC6F-9242210BA55A}" destId="{5FE2912F-C44D-4D4F-B9B9-CA708AB9CE42}" srcOrd="1" destOrd="0" presId="urn:microsoft.com/office/officeart/2008/layout/VerticalCircleList"/>
    <dgm:cxn modelId="{7B9E9543-4838-4CBF-BB34-DFBD95662A67}" type="presParOf" srcId="{1D21542E-EC88-43E6-BC6F-9242210BA55A}" destId="{6B24DE55-C0E1-4D1D-9EA3-B9D029DB65E8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957F1AF-5F4B-46AF-ACC5-8F15BA893DAF}" type="doc">
      <dgm:prSet loTypeId="urn:microsoft.com/office/officeart/2005/8/layout/process5" loCatId="process" qsTypeId="urn:microsoft.com/office/officeart/2005/8/quickstyle/3d6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DD29B22-5D31-4390-A039-88BD8B24902B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Workforce planning 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09D554-0F70-44AE-9D5C-632C14B91A0E}" type="parTrans" cxnId="{EE0D0E53-65C4-46EF-8489-CF3F11FB6615}">
      <dgm:prSet/>
      <dgm:spPr/>
      <dgm:t>
        <a:bodyPr/>
        <a:lstStyle/>
        <a:p>
          <a:endParaRPr lang="en-US"/>
        </a:p>
      </dgm:t>
    </dgm:pt>
    <dgm:pt modelId="{0887A5EC-0146-4A66-BE5D-B2B012743964}" type="sibTrans" cxnId="{EE0D0E53-65C4-46EF-8489-CF3F11FB6615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5E15EB5B-4793-4B41-B6FE-C6E8D8019843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Job analysis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275550-3BE8-47E4-8987-630A274F10D9}" type="parTrans" cxnId="{1DD9CC91-0CC6-4582-82B7-714A57B4444D}">
      <dgm:prSet/>
      <dgm:spPr/>
      <dgm:t>
        <a:bodyPr/>
        <a:lstStyle/>
        <a:p>
          <a:endParaRPr lang="en-US"/>
        </a:p>
      </dgm:t>
    </dgm:pt>
    <dgm:pt modelId="{AFFDA88D-5729-4F8D-AAD8-2C5546FF24A6}" type="sibTrans" cxnId="{1DD9CC91-0CC6-4582-82B7-714A57B4444D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AFA75310-7511-48B7-8ACC-8E751A18ACBF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Job description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A79C6-E4AD-4922-9BF7-4529DF3DA2F1}" type="parTrans" cxnId="{3F183BFF-8C29-4857-8A24-31AA2831C1AF}">
      <dgm:prSet/>
      <dgm:spPr/>
      <dgm:t>
        <a:bodyPr/>
        <a:lstStyle/>
        <a:p>
          <a:endParaRPr lang="en-US"/>
        </a:p>
      </dgm:t>
    </dgm:pt>
    <dgm:pt modelId="{1847B081-5B83-438C-98F7-720FCA448009}" type="sibTrans" cxnId="{3F183BFF-8C29-4857-8A24-31AA2831C1AF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31F7C75E-2A63-4E5A-A0B7-56E3BB885ADC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Person specification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817F6A-A933-4B8F-91A8-91978EEFB312}" type="parTrans" cxnId="{F671C1C4-748D-40DE-ABDB-C76F87CFD0A5}">
      <dgm:prSet/>
      <dgm:spPr/>
      <dgm:t>
        <a:bodyPr/>
        <a:lstStyle/>
        <a:p>
          <a:endParaRPr lang="en-US"/>
        </a:p>
      </dgm:t>
    </dgm:pt>
    <dgm:pt modelId="{D5231080-8A90-419C-8999-0F8635282B00}" type="sibTrans" cxnId="{F671C1C4-748D-40DE-ABDB-C76F87CFD0A5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0246C882-3871-46BE-92B0-C2D5E61D2F08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Advertising and sourcing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F59DC9-1140-4835-B61E-F8EFCB575A70}" type="parTrans" cxnId="{94DDB644-D07E-4053-B12A-0F64CDB15C6C}">
      <dgm:prSet/>
      <dgm:spPr/>
      <dgm:t>
        <a:bodyPr/>
        <a:lstStyle/>
        <a:p>
          <a:endParaRPr lang="en-US"/>
        </a:p>
      </dgm:t>
    </dgm:pt>
    <dgm:pt modelId="{EFA5A725-17AC-43C2-8AE6-3DFD62B519FF}" type="sibTrans" cxnId="{94DDB644-D07E-4053-B12A-0F64CDB15C6C}">
      <dgm:prSet phldrT="6" phldr="0"/>
      <dgm:spPr/>
      <dgm:t>
        <a:bodyPr/>
        <a:lstStyle/>
        <a:p>
          <a:r>
            <a:rPr lang="en-US"/>
            <a:t>6</a:t>
          </a:r>
        </a:p>
      </dgm:t>
    </dgm:pt>
    <dgm:pt modelId="{2AF5FA62-5F62-418B-9953-2B786B9E1923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Shortlisting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A5142E-1660-4FDC-A583-DC53A774402B}" type="parTrans" cxnId="{7518CBB2-AF50-46FC-BC38-58C7B51CEF0D}">
      <dgm:prSet/>
      <dgm:spPr/>
      <dgm:t>
        <a:bodyPr/>
        <a:lstStyle/>
        <a:p>
          <a:endParaRPr lang="en-US"/>
        </a:p>
      </dgm:t>
    </dgm:pt>
    <dgm:pt modelId="{04FB38B7-A5FE-4AE6-980B-B9F5DEB4EAE9}" type="sibTrans" cxnId="{7518CBB2-AF50-46FC-BC38-58C7B51CEF0D}">
      <dgm:prSet phldrT="7" phldr="0"/>
      <dgm:spPr/>
      <dgm:t>
        <a:bodyPr/>
        <a:lstStyle/>
        <a:p>
          <a:r>
            <a:rPr lang="en-US"/>
            <a:t>7</a:t>
          </a:r>
        </a:p>
      </dgm:t>
    </dgm:pt>
    <dgm:pt modelId="{11D1A490-3A89-4971-A16E-E28FD54F6D41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Interviews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E75648-AF0D-46C7-9634-13A408BB2A5F}" type="parTrans" cxnId="{55CEB024-A6F1-4381-85CA-94EC25EDDE7D}">
      <dgm:prSet/>
      <dgm:spPr/>
      <dgm:t>
        <a:bodyPr/>
        <a:lstStyle/>
        <a:p>
          <a:endParaRPr lang="en-US"/>
        </a:p>
      </dgm:t>
    </dgm:pt>
    <dgm:pt modelId="{249276FA-68CB-48F4-B67E-57E88F158213}" type="sibTrans" cxnId="{55CEB024-A6F1-4381-85CA-94EC25EDDE7D}">
      <dgm:prSet phldrT="8" phldr="0"/>
      <dgm:spPr/>
      <dgm:t>
        <a:bodyPr/>
        <a:lstStyle/>
        <a:p>
          <a:r>
            <a:rPr lang="en-US"/>
            <a:t>8</a:t>
          </a:r>
        </a:p>
      </dgm:t>
    </dgm:pt>
    <dgm:pt modelId="{74611444-28EB-4B35-AB26-419883057744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Selection decision</a:t>
          </a:r>
          <a:r>
            <a:rPr lang="en-GB" dirty="0"/>
            <a:t> </a:t>
          </a:r>
          <a:endParaRPr lang="en-US" dirty="0"/>
        </a:p>
      </dgm:t>
    </dgm:pt>
    <dgm:pt modelId="{D9125F74-5A58-4758-8FC6-9C63BDB556B9}" type="parTrans" cxnId="{21238FA9-88E2-4EB1-9CF1-E8BC436CB476}">
      <dgm:prSet/>
      <dgm:spPr/>
      <dgm:t>
        <a:bodyPr/>
        <a:lstStyle/>
        <a:p>
          <a:endParaRPr lang="en-US"/>
        </a:p>
      </dgm:t>
    </dgm:pt>
    <dgm:pt modelId="{32C2B6D3-4ED0-4807-80FB-762D9C9D0481}" type="sibTrans" cxnId="{21238FA9-88E2-4EB1-9CF1-E8BC436CB476}">
      <dgm:prSet phldrT="9" phldr="0"/>
      <dgm:spPr/>
      <dgm:t>
        <a:bodyPr/>
        <a:lstStyle/>
        <a:p>
          <a:r>
            <a:rPr lang="en-US"/>
            <a:t>9</a:t>
          </a:r>
        </a:p>
      </dgm:t>
    </dgm:pt>
    <dgm:pt modelId="{0A24F5B5-541A-4D34-9054-C299C5E326ED}">
      <dgm:prSet/>
      <dgm:spPr/>
      <dgm:t>
        <a:bodyPr/>
        <a:lstStyle/>
        <a:p>
          <a:r>
            <a:rPr lang="en-GB">
              <a:latin typeface="Times New Roman" panose="02020603050405020304" pitchFamily="18" charset="0"/>
              <a:cs typeface="Times New Roman" panose="02020603050405020304" pitchFamily="18" charset="0"/>
            </a:rPr>
            <a:t>Offer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01107D-E66E-4A2D-A07E-AACF1DEE02A7}" type="parTrans" cxnId="{EB37B07D-84EE-4EA4-8C4B-464F38FD26C5}">
      <dgm:prSet/>
      <dgm:spPr/>
      <dgm:t>
        <a:bodyPr/>
        <a:lstStyle/>
        <a:p>
          <a:endParaRPr lang="en-US"/>
        </a:p>
      </dgm:t>
    </dgm:pt>
    <dgm:pt modelId="{DF686283-0F11-4371-BEDD-658019E4FCD7}" type="sibTrans" cxnId="{EB37B07D-84EE-4EA4-8C4B-464F38FD26C5}">
      <dgm:prSet phldrT="10" phldr="0"/>
      <dgm:spPr/>
      <dgm:t>
        <a:bodyPr/>
        <a:lstStyle/>
        <a:p>
          <a:r>
            <a:rPr lang="en-US"/>
            <a:t>10</a:t>
          </a:r>
        </a:p>
      </dgm:t>
    </dgm:pt>
    <dgm:pt modelId="{B00DFBE8-BCCF-4763-B660-1AC4A6DEC3FE}">
      <dgm:prSet/>
      <dgm:spPr/>
      <dgm:t>
        <a:bodyPr/>
        <a:lstStyle/>
        <a:p>
          <a:r>
            <a:rPr lang="en-GB">
              <a:latin typeface="Times New Roman" panose="02020603050405020304" pitchFamily="18" charset="0"/>
              <a:cs typeface="Times New Roman" panose="02020603050405020304" pitchFamily="18" charset="0"/>
            </a:rPr>
            <a:t>Onboarding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1AFDF1-02CF-482C-8661-BC7AB29A8724}" type="parTrans" cxnId="{5F0B35CB-D130-484A-95D9-DE6D95D8D7C1}">
      <dgm:prSet/>
      <dgm:spPr/>
      <dgm:t>
        <a:bodyPr/>
        <a:lstStyle/>
        <a:p>
          <a:endParaRPr lang="en-US"/>
        </a:p>
      </dgm:t>
    </dgm:pt>
    <dgm:pt modelId="{2EAB9438-6031-4A37-AB0C-B23FD9BDDD72}" type="sibTrans" cxnId="{5F0B35CB-D130-484A-95D9-DE6D95D8D7C1}">
      <dgm:prSet phldrT="11" phldr="0"/>
      <dgm:spPr/>
      <dgm:t>
        <a:bodyPr/>
        <a:lstStyle/>
        <a:p>
          <a:endParaRPr lang="en-GB"/>
        </a:p>
      </dgm:t>
    </dgm:pt>
    <dgm:pt modelId="{851678AF-1B9D-4656-8173-712CA0ACC4C4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Stages: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EFBE5A-13CA-4F26-9924-77A9C983B971}" type="sibTrans" cxnId="{C15F34FA-57D4-49E3-9691-B1A3335CEA9A}">
      <dgm:prSet phldrT="1" phldr="0"/>
      <dgm:spPr/>
      <dgm:t>
        <a:bodyPr/>
        <a:lstStyle/>
        <a:p>
          <a:r>
            <a:rPr lang="en-US" dirty="0"/>
            <a:t>1</a:t>
          </a:r>
        </a:p>
      </dgm:t>
    </dgm:pt>
    <dgm:pt modelId="{63D4304A-DFEB-4A37-90AC-270E68B2359F}" type="parTrans" cxnId="{C15F34FA-57D4-49E3-9691-B1A3335CEA9A}">
      <dgm:prSet/>
      <dgm:spPr/>
      <dgm:t>
        <a:bodyPr/>
        <a:lstStyle/>
        <a:p>
          <a:endParaRPr lang="en-US"/>
        </a:p>
      </dgm:t>
    </dgm:pt>
    <dgm:pt modelId="{2EE65B06-9137-48EC-93D2-DBEE92C7DFC9}" type="pres">
      <dgm:prSet presAssocID="{F957F1AF-5F4B-46AF-ACC5-8F15BA893DAF}" presName="diagram" presStyleCnt="0">
        <dgm:presLayoutVars>
          <dgm:dir/>
          <dgm:resizeHandles val="exact"/>
        </dgm:presLayoutVars>
      </dgm:prSet>
      <dgm:spPr/>
    </dgm:pt>
    <dgm:pt modelId="{1FFA7B82-A7C6-4100-BA86-EFBD0DF2EF4F}" type="pres">
      <dgm:prSet presAssocID="{851678AF-1B9D-4656-8173-712CA0ACC4C4}" presName="node" presStyleLbl="node1" presStyleIdx="0" presStyleCnt="11">
        <dgm:presLayoutVars>
          <dgm:bulletEnabled val="1"/>
        </dgm:presLayoutVars>
      </dgm:prSet>
      <dgm:spPr/>
    </dgm:pt>
    <dgm:pt modelId="{2F3804BB-0904-4491-BA39-CD8BC7DCCC8F}" type="pres">
      <dgm:prSet presAssocID="{39EFBE5A-13CA-4F26-9924-77A9C983B971}" presName="sibTrans" presStyleLbl="sibTrans2D1" presStyleIdx="0" presStyleCnt="10"/>
      <dgm:spPr/>
    </dgm:pt>
    <dgm:pt modelId="{067C0D8D-7E74-45BF-81B6-CE1C1C8521C3}" type="pres">
      <dgm:prSet presAssocID="{39EFBE5A-13CA-4F26-9924-77A9C983B971}" presName="connectorText" presStyleLbl="sibTrans2D1" presStyleIdx="0" presStyleCnt="10"/>
      <dgm:spPr/>
    </dgm:pt>
    <dgm:pt modelId="{727CD618-7E92-485A-862C-B031C5E8D581}" type="pres">
      <dgm:prSet presAssocID="{4DD29B22-5D31-4390-A039-88BD8B24902B}" presName="node" presStyleLbl="node1" presStyleIdx="1" presStyleCnt="11">
        <dgm:presLayoutVars>
          <dgm:bulletEnabled val="1"/>
        </dgm:presLayoutVars>
      </dgm:prSet>
      <dgm:spPr/>
    </dgm:pt>
    <dgm:pt modelId="{3AFE37CE-4601-437E-8035-B7BAA21F3911}" type="pres">
      <dgm:prSet presAssocID="{0887A5EC-0146-4A66-BE5D-B2B012743964}" presName="sibTrans" presStyleLbl="sibTrans2D1" presStyleIdx="1" presStyleCnt="10"/>
      <dgm:spPr/>
    </dgm:pt>
    <dgm:pt modelId="{26782852-357C-401D-A034-42E741F71B85}" type="pres">
      <dgm:prSet presAssocID="{0887A5EC-0146-4A66-BE5D-B2B012743964}" presName="connectorText" presStyleLbl="sibTrans2D1" presStyleIdx="1" presStyleCnt="10"/>
      <dgm:spPr/>
    </dgm:pt>
    <dgm:pt modelId="{6864ABDF-0606-4732-B1E5-B705D7752DA8}" type="pres">
      <dgm:prSet presAssocID="{5E15EB5B-4793-4B41-B6FE-C6E8D8019843}" presName="node" presStyleLbl="node1" presStyleIdx="2" presStyleCnt="11">
        <dgm:presLayoutVars>
          <dgm:bulletEnabled val="1"/>
        </dgm:presLayoutVars>
      </dgm:prSet>
      <dgm:spPr/>
    </dgm:pt>
    <dgm:pt modelId="{ACF46C31-977B-49F2-83CB-D7F5B34E1A97}" type="pres">
      <dgm:prSet presAssocID="{AFFDA88D-5729-4F8D-AAD8-2C5546FF24A6}" presName="sibTrans" presStyleLbl="sibTrans2D1" presStyleIdx="2" presStyleCnt="10"/>
      <dgm:spPr/>
    </dgm:pt>
    <dgm:pt modelId="{A91C624B-8FEA-4788-BB43-5622F0736140}" type="pres">
      <dgm:prSet presAssocID="{AFFDA88D-5729-4F8D-AAD8-2C5546FF24A6}" presName="connectorText" presStyleLbl="sibTrans2D1" presStyleIdx="2" presStyleCnt="10"/>
      <dgm:spPr/>
    </dgm:pt>
    <dgm:pt modelId="{94588B36-AEA9-4C55-ABD8-4804AA5B5DE3}" type="pres">
      <dgm:prSet presAssocID="{AFA75310-7511-48B7-8ACC-8E751A18ACBF}" presName="node" presStyleLbl="node1" presStyleIdx="3" presStyleCnt="11">
        <dgm:presLayoutVars>
          <dgm:bulletEnabled val="1"/>
        </dgm:presLayoutVars>
      </dgm:prSet>
      <dgm:spPr/>
    </dgm:pt>
    <dgm:pt modelId="{FA495D03-AD86-4D68-8C8F-494C0F368FFB}" type="pres">
      <dgm:prSet presAssocID="{1847B081-5B83-438C-98F7-720FCA448009}" presName="sibTrans" presStyleLbl="sibTrans2D1" presStyleIdx="3" presStyleCnt="10"/>
      <dgm:spPr/>
    </dgm:pt>
    <dgm:pt modelId="{B849DE08-AE0A-4C60-9989-B45498041FB7}" type="pres">
      <dgm:prSet presAssocID="{1847B081-5B83-438C-98F7-720FCA448009}" presName="connectorText" presStyleLbl="sibTrans2D1" presStyleIdx="3" presStyleCnt="10"/>
      <dgm:spPr/>
    </dgm:pt>
    <dgm:pt modelId="{7879FC91-CB43-41A3-B3A8-157EB5F9ADE4}" type="pres">
      <dgm:prSet presAssocID="{31F7C75E-2A63-4E5A-A0B7-56E3BB885ADC}" presName="node" presStyleLbl="node1" presStyleIdx="4" presStyleCnt="11">
        <dgm:presLayoutVars>
          <dgm:bulletEnabled val="1"/>
        </dgm:presLayoutVars>
      </dgm:prSet>
      <dgm:spPr/>
    </dgm:pt>
    <dgm:pt modelId="{1EC50413-6F93-4AB4-AE2C-96970E1575EC}" type="pres">
      <dgm:prSet presAssocID="{D5231080-8A90-419C-8999-0F8635282B00}" presName="sibTrans" presStyleLbl="sibTrans2D1" presStyleIdx="4" presStyleCnt="10"/>
      <dgm:spPr/>
    </dgm:pt>
    <dgm:pt modelId="{1AC3E2C1-B3FB-4883-83A5-D48C6A0C1DB4}" type="pres">
      <dgm:prSet presAssocID="{D5231080-8A90-419C-8999-0F8635282B00}" presName="connectorText" presStyleLbl="sibTrans2D1" presStyleIdx="4" presStyleCnt="10"/>
      <dgm:spPr/>
    </dgm:pt>
    <dgm:pt modelId="{ED9FA93C-F30F-4DE0-9872-197D599EB1B5}" type="pres">
      <dgm:prSet presAssocID="{0246C882-3871-46BE-92B0-C2D5E61D2F08}" presName="node" presStyleLbl="node1" presStyleIdx="5" presStyleCnt="11">
        <dgm:presLayoutVars>
          <dgm:bulletEnabled val="1"/>
        </dgm:presLayoutVars>
      </dgm:prSet>
      <dgm:spPr/>
    </dgm:pt>
    <dgm:pt modelId="{DB65D102-A9A7-4C19-99C5-5527908E53C5}" type="pres">
      <dgm:prSet presAssocID="{EFA5A725-17AC-43C2-8AE6-3DFD62B519FF}" presName="sibTrans" presStyleLbl="sibTrans2D1" presStyleIdx="5" presStyleCnt="10"/>
      <dgm:spPr/>
    </dgm:pt>
    <dgm:pt modelId="{6E6F945F-7048-4F9D-A489-4777B222220E}" type="pres">
      <dgm:prSet presAssocID="{EFA5A725-17AC-43C2-8AE6-3DFD62B519FF}" presName="connectorText" presStyleLbl="sibTrans2D1" presStyleIdx="5" presStyleCnt="10"/>
      <dgm:spPr/>
    </dgm:pt>
    <dgm:pt modelId="{B9B5D7B3-4B88-46A1-BC7B-F1737B1C8B97}" type="pres">
      <dgm:prSet presAssocID="{2AF5FA62-5F62-418B-9953-2B786B9E1923}" presName="node" presStyleLbl="node1" presStyleIdx="6" presStyleCnt="11">
        <dgm:presLayoutVars>
          <dgm:bulletEnabled val="1"/>
        </dgm:presLayoutVars>
      </dgm:prSet>
      <dgm:spPr/>
    </dgm:pt>
    <dgm:pt modelId="{8412A7C7-8039-42EC-8BFA-4337616AC07D}" type="pres">
      <dgm:prSet presAssocID="{04FB38B7-A5FE-4AE6-980B-B9F5DEB4EAE9}" presName="sibTrans" presStyleLbl="sibTrans2D1" presStyleIdx="6" presStyleCnt="10"/>
      <dgm:spPr/>
    </dgm:pt>
    <dgm:pt modelId="{2CC6A58A-B0E9-497D-82BC-8887B52B71FD}" type="pres">
      <dgm:prSet presAssocID="{04FB38B7-A5FE-4AE6-980B-B9F5DEB4EAE9}" presName="connectorText" presStyleLbl="sibTrans2D1" presStyleIdx="6" presStyleCnt="10"/>
      <dgm:spPr/>
    </dgm:pt>
    <dgm:pt modelId="{6916DC66-E7D4-4772-8D4F-97D6CB72C3FB}" type="pres">
      <dgm:prSet presAssocID="{11D1A490-3A89-4971-A16E-E28FD54F6D41}" presName="node" presStyleLbl="node1" presStyleIdx="7" presStyleCnt="11">
        <dgm:presLayoutVars>
          <dgm:bulletEnabled val="1"/>
        </dgm:presLayoutVars>
      </dgm:prSet>
      <dgm:spPr/>
    </dgm:pt>
    <dgm:pt modelId="{BA79DC1B-9C8C-4CDF-A6C4-1846DD67666F}" type="pres">
      <dgm:prSet presAssocID="{249276FA-68CB-48F4-B67E-57E88F158213}" presName="sibTrans" presStyleLbl="sibTrans2D1" presStyleIdx="7" presStyleCnt="10"/>
      <dgm:spPr/>
    </dgm:pt>
    <dgm:pt modelId="{3A013C64-C68E-4786-B8C8-C3A8B0176082}" type="pres">
      <dgm:prSet presAssocID="{249276FA-68CB-48F4-B67E-57E88F158213}" presName="connectorText" presStyleLbl="sibTrans2D1" presStyleIdx="7" presStyleCnt="10"/>
      <dgm:spPr/>
    </dgm:pt>
    <dgm:pt modelId="{C4A88D03-38DE-4721-98F5-5FC2B7911CA9}" type="pres">
      <dgm:prSet presAssocID="{74611444-28EB-4B35-AB26-419883057744}" presName="node" presStyleLbl="node1" presStyleIdx="8" presStyleCnt="11">
        <dgm:presLayoutVars>
          <dgm:bulletEnabled val="1"/>
        </dgm:presLayoutVars>
      </dgm:prSet>
      <dgm:spPr/>
    </dgm:pt>
    <dgm:pt modelId="{3430B85E-E2AD-4BBE-8450-2A29FEEF4FB1}" type="pres">
      <dgm:prSet presAssocID="{32C2B6D3-4ED0-4807-80FB-762D9C9D0481}" presName="sibTrans" presStyleLbl="sibTrans2D1" presStyleIdx="8" presStyleCnt="10"/>
      <dgm:spPr/>
    </dgm:pt>
    <dgm:pt modelId="{39B8AE0F-7474-4639-B5DF-F4A252690274}" type="pres">
      <dgm:prSet presAssocID="{32C2B6D3-4ED0-4807-80FB-762D9C9D0481}" presName="connectorText" presStyleLbl="sibTrans2D1" presStyleIdx="8" presStyleCnt="10"/>
      <dgm:spPr/>
    </dgm:pt>
    <dgm:pt modelId="{DE355770-2B25-4BCD-931A-0B0FD936D88D}" type="pres">
      <dgm:prSet presAssocID="{0A24F5B5-541A-4D34-9054-C299C5E326ED}" presName="node" presStyleLbl="node1" presStyleIdx="9" presStyleCnt="11">
        <dgm:presLayoutVars>
          <dgm:bulletEnabled val="1"/>
        </dgm:presLayoutVars>
      </dgm:prSet>
      <dgm:spPr/>
    </dgm:pt>
    <dgm:pt modelId="{1933A121-A538-46D8-89BD-98760FC1827E}" type="pres">
      <dgm:prSet presAssocID="{DF686283-0F11-4371-BEDD-658019E4FCD7}" presName="sibTrans" presStyleLbl="sibTrans2D1" presStyleIdx="9" presStyleCnt="10"/>
      <dgm:spPr/>
    </dgm:pt>
    <dgm:pt modelId="{04DE3090-84A8-48DF-916F-152533BF9964}" type="pres">
      <dgm:prSet presAssocID="{DF686283-0F11-4371-BEDD-658019E4FCD7}" presName="connectorText" presStyleLbl="sibTrans2D1" presStyleIdx="9" presStyleCnt="10"/>
      <dgm:spPr/>
    </dgm:pt>
    <dgm:pt modelId="{96A8C537-FD83-41BD-B319-15153DC8E971}" type="pres">
      <dgm:prSet presAssocID="{B00DFBE8-BCCF-4763-B660-1AC4A6DEC3FE}" presName="node" presStyleLbl="node1" presStyleIdx="10" presStyleCnt="11">
        <dgm:presLayoutVars>
          <dgm:bulletEnabled val="1"/>
        </dgm:presLayoutVars>
      </dgm:prSet>
      <dgm:spPr/>
    </dgm:pt>
  </dgm:ptLst>
  <dgm:cxnLst>
    <dgm:cxn modelId="{FCA83904-8CB1-4443-9907-EEC04AD06AD4}" type="presOf" srcId="{AFA75310-7511-48B7-8ACC-8E751A18ACBF}" destId="{94588B36-AEA9-4C55-ABD8-4804AA5B5DE3}" srcOrd="0" destOrd="0" presId="urn:microsoft.com/office/officeart/2005/8/layout/process5"/>
    <dgm:cxn modelId="{2FFBFE0A-B136-4E6F-9AC1-E8D77C09A6D5}" type="presOf" srcId="{B00DFBE8-BCCF-4763-B660-1AC4A6DEC3FE}" destId="{96A8C537-FD83-41BD-B319-15153DC8E971}" srcOrd="0" destOrd="0" presId="urn:microsoft.com/office/officeart/2005/8/layout/process5"/>
    <dgm:cxn modelId="{1FF9C217-5591-4AE0-90A5-6941701A231D}" type="presOf" srcId="{39EFBE5A-13CA-4F26-9924-77A9C983B971}" destId="{067C0D8D-7E74-45BF-81B6-CE1C1C8521C3}" srcOrd="1" destOrd="0" presId="urn:microsoft.com/office/officeart/2005/8/layout/process5"/>
    <dgm:cxn modelId="{55CEB024-A6F1-4381-85CA-94EC25EDDE7D}" srcId="{F957F1AF-5F4B-46AF-ACC5-8F15BA893DAF}" destId="{11D1A490-3A89-4971-A16E-E28FD54F6D41}" srcOrd="7" destOrd="0" parTransId="{91E75648-AF0D-46C7-9634-13A408BB2A5F}" sibTransId="{249276FA-68CB-48F4-B67E-57E88F158213}"/>
    <dgm:cxn modelId="{62480B2E-4E41-4A03-A3FB-9079C826A862}" type="presOf" srcId="{32C2B6D3-4ED0-4807-80FB-762D9C9D0481}" destId="{39B8AE0F-7474-4639-B5DF-F4A252690274}" srcOrd="1" destOrd="0" presId="urn:microsoft.com/office/officeart/2005/8/layout/process5"/>
    <dgm:cxn modelId="{DFAC112F-804A-4E20-B72E-9EDC0522D697}" type="presOf" srcId="{32C2B6D3-4ED0-4807-80FB-762D9C9D0481}" destId="{3430B85E-E2AD-4BBE-8450-2A29FEEF4FB1}" srcOrd="0" destOrd="0" presId="urn:microsoft.com/office/officeart/2005/8/layout/process5"/>
    <dgm:cxn modelId="{B1EDB936-4EA3-4167-BC6F-970B32AB0923}" type="presOf" srcId="{11D1A490-3A89-4971-A16E-E28FD54F6D41}" destId="{6916DC66-E7D4-4772-8D4F-97D6CB72C3FB}" srcOrd="0" destOrd="0" presId="urn:microsoft.com/office/officeart/2005/8/layout/process5"/>
    <dgm:cxn modelId="{FBC0A05F-3D2D-4072-8013-04A8D838CBAC}" type="presOf" srcId="{04FB38B7-A5FE-4AE6-980B-B9F5DEB4EAE9}" destId="{2CC6A58A-B0E9-497D-82BC-8887B52B71FD}" srcOrd="1" destOrd="0" presId="urn:microsoft.com/office/officeart/2005/8/layout/process5"/>
    <dgm:cxn modelId="{7055D45F-BF71-49F5-8A69-E428EEC67ED3}" type="presOf" srcId="{74611444-28EB-4B35-AB26-419883057744}" destId="{C4A88D03-38DE-4721-98F5-5FC2B7911CA9}" srcOrd="0" destOrd="0" presId="urn:microsoft.com/office/officeart/2005/8/layout/process5"/>
    <dgm:cxn modelId="{0C57BA61-C476-4070-9FC3-7ADC7401D15E}" type="presOf" srcId="{2AF5FA62-5F62-418B-9953-2B786B9E1923}" destId="{B9B5D7B3-4B88-46A1-BC7B-F1737B1C8B97}" srcOrd="0" destOrd="0" presId="urn:microsoft.com/office/officeart/2005/8/layout/process5"/>
    <dgm:cxn modelId="{A7A1F762-84BD-4873-9C8C-35F17BA8FB34}" type="presOf" srcId="{5E15EB5B-4793-4B41-B6FE-C6E8D8019843}" destId="{6864ABDF-0606-4732-B1E5-B705D7752DA8}" srcOrd="0" destOrd="0" presId="urn:microsoft.com/office/officeart/2005/8/layout/process5"/>
    <dgm:cxn modelId="{94DDB644-D07E-4053-B12A-0F64CDB15C6C}" srcId="{F957F1AF-5F4B-46AF-ACC5-8F15BA893DAF}" destId="{0246C882-3871-46BE-92B0-C2D5E61D2F08}" srcOrd="5" destOrd="0" parTransId="{46F59DC9-1140-4835-B61E-F8EFCB575A70}" sibTransId="{EFA5A725-17AC-43C2-8AE6-3DFD62B519FF}"/>
    <dgm:cxn modelId="{D1854446-B235-4BE5-9FDB-82C6136EAAC3}" type="presOf" srcId="{249276FA-68CB-48F4-B67E-57E88F158213}" destId="{BA79DC1B-9C8C-4CDF-A6C4-1846DD67666F}" srcOrd="0" destOrd="0" presId="urn:microsoft.com/office/officeart/2005/8/layout/process5"/>
    <dgm:cxn modelId="{6CF32C4D-FBB8-4CAF-A396-2A4C155A71F5}" type="presOf" srcId="{249276FA-68CB-48F4-B67E-57E88F158213}" destId="{3A013C64-C68E-4786-B8C8-C3A8B0176082}" srcOrd="1" destOrd="0" presId="urn:microsoft.com/office/officeart/2005/8/layout/process5"/>
    <dgm:cxn modelId="{9947BE50-52FA-48B7-B5C0-46C55E2BE601}" type="presOf" srcId="{04FB38B7-A5FE-4AE6-980B-B9F5DEB4EAE9}" destId="{8412A7C7-8039-42EC-8BFA-4337616AC07D}" srcOrd="0" destOrd="0" presId="urn:microsoft.com/office/officeart/2005/8/layout/process5"/>
    <dgm:cxn modelId="{EE0D0E53-65C4-46EF-8489-CF3F11FB6615}" srcId="{F957F1AF-5F4B-46AF-ACC5-8F15BA893DAF}" destId="{4DD29B22-5D31-4390-A039-88BD8B24902B}" srcOrd="1" destOrd="0" parTransId="{E309D554-0F70-44AE-9D5C-632C14B91A0E}" sibTransId="{0887A5EC-0146-4A66-BE5D-B2B012743964}"/>
    <dgm:cxn modelId="{9B7F0756-D711-4290-90E5-FB43A348524B}" type="presOf" srcId="{0887A5EC-0146-4A66-BE5D-B2B012743964}" destId="{3AFE37CE-4601-437E-8035-B7BAA21F3911}" srcOrd="0" destOrd="0" presId="urn:microsoft.com/office/officeart/2005/8/layout/process5"/>
    <dgm:cxn modelId="{EB37B07D-84EE-4EA4-8C4B-464F38FD26C5}" srcId="{F957F1AF-5F4B-46AF-ACC5-8F15BA893DAF}" destId="{0A24F5B5-541A-4D34-9054-C299C5E326ED}" srcOrd="9" destOrd="0" parTransId="{B301107D-E66E-4A2D-A07E-AACF1DEE02A7}" sibTransId="{DF686283-0F11-4371-BEDD-658019E4FCD7}"/>
    <dgm:cxn modelId="{CF237F84-EB9A-4A3A-8D0B-487A452E945C}" type="presOf" srcId="{EFA5A725-17AC-43C2-8AE6-3DFD62B519FF}" destId="{6E6F945F-7048-4F9D-A489-4777B222220E}" srcOrd="1" destOrd="0" presId="urn:microsoft.com/office/officeart/2005/8/layout/process5"/>
    <dgm:cxn modelId="{4AFA4585-E1A7-42BD-AD76-80DB4E5765BD}" type="presOf" srcId="{31F7C75E-2A63-4E5A-A0B7-56E3BB885ADC}" destId="{7879FC91-CB43-41A3-B3A8-157EB5F9ADE4}" srcOrd="0" destOrd="0" presId="urn:microsoft.com/office/officeart/2005/8/layout/process5"/>
    <dgm:cxn modelId="{99EC4189-7F16-4355-97FB-9A540A1B48AC}" type="presOf" srcId="{0246C882-3871-46BE-92B0-C2D5E61D2F08}" destId="{ED9FA93C-F30F-4DE0-9872-197D599EB1B5}" srcOrd="0" destOrd="0" presId="urn:microsoft.com/office/officeart/2005/8/layout/process5"/>
    <dgm:cxn modelId="{37D6AB8A-9619-437C-BA9C-C4E8E0A22E51}" type="presOf" srcId="{D5231080-8A90-419C-8999-0F8635282B00}" destId="{1EC50413-6F93-4AB4-AE2C-96970E1575EC}" srcOrd="0" destOrd="0" presId="urn:microsoft.com/office/officeart/2005/8/layout/process5"/>
    <dgm:cxn modelId="{4897618C-2717-433D-A472-E91A326A059D}" type="presOf" srcId="{EFA5A725-17AC-43C2-8AE6-3DFD62B519FF}" destId="{DB65D102-A9A7-4C19-99C5-5527908E53C5}" srcOrd="0" destOrd="0" presId="urn:microsoft.com/office/officeart/2005/8/layout/process5"/>
    <dgm:cxn modelId="{1DD9CC91-0CC6-4582-82B7-714A57B4444D}" srcId="{F957F1AF-5F4B-46AF-ACC5-8F15BA893DAF}" destId="{5E15EB5B-4793-4B41-B6FE-C6E8D8019843}" srcOrd="2" destOrd="0" parTransId="{37275550-3BE8-47E4-8987-630A274F10D9}" sibTransId="{AFFDA88D-5729-4F8D-AAD8-2C5546FF24A6}"/>
    <dgm:cxn modelId="{EB472096-05B2-4EA2-9E03-E43347225C50}" type="presOf" srcId="{39EFBE5A-13CA-4F26-9924-77A9C983B971}" destId="{2F3804BB-0904-4491-BA39-CD8BC7DCCC8F}" srcOrd="0" destOrd="0" presId="urn:microsoft.com/office/officeart/2005/8/layout/process5"/>
    <dgm:cxn modelId="{5FA04B9A-BC7A-4F56-AF42-F0796C2DBE96}" type="presOf" srcId="{0887A5EC-0146-4A66-BE5D-B2B012743964}" destId="{26782852-357C-401D-A034-42E741F71B85}" srcOrd="1" destOrd="0" presId="urn:microsoft.com/office/officeart/2005/8/layout/process5"/>
    <dgm:cxn modelId="{A72BCEA4-495D-4B5D-9928-6490CFB90187}" type="presOf" srcId="{D5231080-8A90-419C-8999-0F8635282B00}" destId="{1AC3E2C1-B3FB-4883-83A5-D48C6A0C1DB4}" srcOrd="1" destOrd="0" presId="urn:microsoft.com/office/officeart/2005/8/layout/process5"/>
    <dgm:cxn modelId="{21238FA9-88E2-4EB1-9CF1-E8BC436CB476}" srcId="{F957F1AF-5F4B-46AF-ACC5-8F15BA893DAF}" destId="{74611444-28EB-4B35-AB26-419883057744}" srcOrd="8" destOrd="0" parTransId="{D9125F74-5A58-4758-8FC6-9C63BDB556B9}" sibTransId="{32C2B6D3-4ED0-4807-80FB-762D9C9D0481}"/>
    <dgm:cxn modelId="{7518CBB2-AF50-46FC-BC38-58C7B51CEF0D}" srcId="{F957F1AF-5F4B-46AF-ACC5-8F15BA893DAF}" destId="{2AF5FA62-5F62-418B-9953-2B786B9E1923}" srcOrd="6" destOrd="0" parTransId="{C3A5142E-1660-4FDC-A583-DC53A774402B}" sibTransId="{04FB38B7-A5FE-4AE6-980B-B9F5DEB4EAE9}"/>
    <dgm:cxn modelId="{A704ECB9-21BE-4250-88FA-42516863D502}" type="presOf" srcId="{AFFDA88D-5729-4F8D-AAD8-2C5546FF24A6}" destId="{ACF46C31-977B-49F2-83CB-D7F5B34E1A97}" srcOrd="0" destOrd="0" presId="urn:microsoft.com/office/officeart/2005/8/layout/process5"/>
    <dgm:cxn modelId="{C8B24BC2-7281-4705-8D60-647F22939E69}" type="presOf" srcId="{DF686283-0F11-4371-BEDD-658019E4FCD7}" destId="{1933A121-A538-46D8-89BD-98760FC1827E}" srcOrd="0" destOrd="0" presId="urn:microsoft.com/office/officeart/2005/8/layout/process5"/>
    <dgm:cxn modelId="{F0B3F5C2-FA5D-485D-9DEC-483F09E23A9B}" type="presOf" srcId="{DF686283-0F11-4371-BEDD-658019E4FCD7}" destId="{04DE3090-84A8-48DF-916F-152533BF9964}" srcOrd="1" destOrd="0" presId="urn:microsoft.com/office/officeart/2005/8/layout/process5"/>
    <dgm:cxn modelId="{F671C1C4-748D-40DE-ABDB-C76F87CFD0A5}" srcId="{F957F1AF-5F4B-46AF-ACC5-8F15BA893DAF}" destId="{31F7C75E-2A63-4E5A-A0B7-56E3BB885ADC}" srcOrd="4" destOrd="0" parTransId="{C6817F6A-A933-4B8F-91A8-91978EEFB312}" sibTransId="{D5231080-8A90-419C-8999-0F8635282B00}"/>
    <dgm:cxn modelId="{5F0B35CB-D130-484A-95D9-DE6D95D8D7C1}" srcId="{F957F1AF-5F4B-46AF-ACC5-8F15BA893DAF}" destId="{B00DFBE8-BCCF-4763-B660-1AC4A6DEC3FE}" srcOrd="10" destOrd="0" parTransId="{8A1AFDF1-02CF-482C-8661-BC7AB29A8724}" sibTransId="{2EAB9438-6031-4A37-AB0C-B23FD9BDDD72}"/>
    <dgm:cxn modelId="{0107C9D5-EDFE-4243-8055-F7A1BA2714BF}" type="presOf" srcId="{4DD29B22-5D31-4390-A039-88BD8B24902B}" destId="{727CD618-7E92-485A-862C-B031C5E8D581}" srcOrd="0" destOrd="0" presId="urn:microsoft.com/office/officeart/2005/8/layout/process5"/>
    <dgm:cxn modelId="{AAB161DA-2796-44CA-825C-CAAFA9156B07}" type="presOf" srcId="{851678AF-1B9D-4656-8173-712CA0ACC4C4}" destId="{1FFA7B82-A7C6-4100-BA86-EFBD0DF2EF4F}" srcOrd="0" destOrd="0" presId="urn:microsoft.com/office/officeart/2005/8/layout/process5"/>
    <dgm:cxn modelId="{C4A7C2DE-6BB6-4037-9DE2-39090D092B74}" type="presOf" srcId="{1847B081-5B83-438C-98F7-720FCA448009}" destId="{B849DE08-AE0A-4C60-9989-B45498041FB7}" srcOrd="1" destOrd="0" presId="urn:microsoft.com/office/officeart/2005/8/layout/process5"/>
    <dgm:cxn modelId="{F16690EF-34A1-446B-9E6F-9E91DC7E33A4}" type="presOf" srcId="{AFFDA88D-5729-4F8D-AAD8-2C5546FF24A6}" destId="{A91C624B-8FEA-4788-BB43-5622F0736140}" srcOrd="1" destOrd="0" presId="urn:microsoft.com/office/officeart/2005/8/layout/process5"/>
    <dgm:cxn modelId="{062459F4-5EAD-4096-93F1-DB0F09390E16}" type="presOf" srcId="{F957F1AF-5F4B-46AF-ACC5-8F15BA893DAF}" destId="{2EE65B06-9137-48EC-93D2-DBEE92C7DFC9}" srcOrd="0" destOrd="0" presId="urn:microsoft.com/office/officeart/2005/8/layout/process5"/>
    <dgm:cxn modelId="{C93B5BF8-EE14-4B34-AF2C-D2C5D8273D1D}" type="presOf" srcId="{1847B081-5B83-438C-98F7-720FCA448009}" destId="{FA495D03-AD86-4D68-8C8F-494C0F368FFB}" srcOrd="0" destOrd="0" presId="urn:microsoft.com/office/officeart/2005/8/layout/process5"/>
    <dgm:cxn modelId="{C15F34FA-57D4-49E3-9691-B1A3335CEA9A}" srcId="{F957F1AF-5F4B-46AF-ACC5-8F15BA893DAF}" destId="{851678AF-1B9D-4656-8173-712CA0ACC4C4}" srcOrd="0" destOrd="0" parTransId="{63D4304A-DFEB-4A37-90AC-270E68B2359F}" sibTransId="{39EFBE5A-13CA-4F26-9924-77A9C983B971}"/>
    <dgm:cxn modelId="{78464AFE-7577-4B3F-9F17-28D355ADF119}" type="presOf" srcId="{0A24F5B5-541A-4D34-9054-C299C5E326ED}" destId="{DE355770-2B25-4BCD-931A-0B0FD936D88D}" srcOrd="0" destOrd="0" presId="urn:microsoft.com/office/officeart/2005/8/layout/process5"/>
    <dgm:cxn modelId="{3F183BFF-8C29-4857-8A24-31AA2831C1AF}" srcId="{F957F1AF-5F4B-46AF-ACC5-8F15BA893DAF}" destId="{AFA75310-7511-48B7-8ACC-8E751A18ACBF}" srcOrd="3" destOrd="0" parTransId="{DF5A79C6-E4AD-4922-9BF7-4529DF3DA2F1}" sibTransId="{1847B081-5B83-438C-98F7-720FCA448009}"/>
    <dgm:cxn modelId="{DBC7FD11-F919-44CB-BAAE-094CFD880C32}" type="presParOf" srcId="{2EE65B06-9137-48EC-93D2-DBEE92C7DFC9}" destId="{1FFA7B82-A7C6-4100-BA86-EFBD0DF2EF4F}" srcOrd="0" destOrd="0" presId="urn:microsoft.com/office/officeart/2005/8/layout/process5"/>
    <dgm:cxn modelId="{3DFDBCDD-A496-4B40-9993-3A8DF6FBC3A7}" type="presParOf" srcId="{2EE65B06-9137-48EC-93D2-DBEE92C7DFC9}" destId="{2F3804BB-0904-4491-BA39-CD8BC7DCCC8F}" srcOrd="1" destOrd="0" presId="urn:microsoft.com/office/officeart/2005/8/layout/process5"/>
    <dgm:cxn modelId="{E3AAF40B-F6C4-4909-B568-8B989A20C1F8}" type="presParOf" srcId="{2F3804BB-0904-4491-BA39-CD8BC7DCCC8F}" destId="{067C0D8D-7E74-45BF-81B6-CE1C1C8521C3}" srcOrd="0" destOrd="0" presId="urn:microsoft.com/office/officeart/2005/8/layout/process5"/>
    <dgm:cxn modelId="{6963B69F-DDEF-4955-B580-F9E1B98CFE7D}" type="presParOf" srcId="{2EE65B06-9137-48EC-93D2-DBEE92C7DFC9}" destId="{727CD618-7E92-485A-862C-B031C5E8D581}" srcOrd="2" destOrd="0" presId="urn:microsoft.com/office/officeart/2005/8/layout/process5"/>
    <dgm:cxn modelId="{027CF0E0-8C27-46C3-8003-053552E37A95}" type="presParOf" srcId="{2EE65B06-9137-48EC-93D2-DBEE92C7DFC9}" destId="{3AFE37CE-4601-437E-8035-B7BAA21F3911}" srcOrd="3" destOrd="0" presId="urn:microsoft.com/office/officeart/2005/8/layout/process5"/>
    <dgm:cxn modelId="{97E5FB99-DDBB-478C-BD3A-05188882D8FC}" type="presParOf" srcId="{3AFE37CE-4601-437E-8035-B7BAA21F3911}" destId="{26782852-357C-401D-A034-42E741F71B85}" srcOrd="0" destOrd="0" presId="urn:microsoft.com/office/officeart/2005/8/layout/process5"/>
    <dgm:cxn modelId="{C4A3890A-E5BE-445D-B79B-623D0FD47B97}" type="presParOf" srcId="{2EE65B06-9137-48EC-93D2-DBEE92C7DFC9}" destId="{6864ABDF-0606-4732-B1E5-B705D7752DA8}" srcOrd="4" destOrd="0" presId="urn:microsoft.com/office/officeart/2005/8/layout/process5"/>
    <dgm:cxn modelId="{3D2DEE9D-CD7D-4733-B362-0B1F4745FF99}" type="presParOf" srcId="{2EE65B06-9137-48EC-93D2-DBEE92C7DFC9}" destId="{ACF46C31-977B-49F2-83CB-D7F5B34E1A97}" srcOrd="5" destOrd="0" presId="urn:microsoft.com/office/officeart/2005/8/layout/process5"/>
    <dgm:cxn modelId="{00F6857A-C325-4285-9394-34D3DC79EC8D}" type="presParOf" srcId="{ACF46C31-977B-49F2-83CB-D7F5B34E1A97}" destId="{A91C624B-8FEA-4788-BB43-5622F0736140}" srcOrd="0" destOrd="0" presId="urn:microsoft.com/office/officeart/2005/8/layout/process5"/>
    <dgm:cxn modelId="{85073216-E092-487C-A7EC-906A04854174}" type="presParOf" srcId="{2EE65B06-9137-48EC-93D2-DBEE92C7DFC9}" destId="{94588B36-AEA9-4C55-ABD8-4804AA5B5DE3}" srcOrd="6" destOrd="0" presId="urn:microsoft.com/office/officeart/2005/8/layout/process5"/>
    <dgm:cxn modelId="{6C8B64F3-72C3-4A11-9A79-C378D158D5C0}" type="presParOf" srcId="{2EE65B06-9137-48EC-93D2-DBEE92C7DFC9}" destId="{FA495D03-AD86-4D68-8C8F-494C0F368FFB}" srcOrd="7" destOrd="0" presId="urn:microsoft.com/office/officeart/2005/8/layout/process5"/>
    <dgm:cxn modelId="{229CAC74-843A-4050-93FB-1102F75534CA}" type="presParOf" srcId="{FA495D03-AD86-4D68-8C8F-494C0F368FFB}" destId="{B849DE08-AE0A-4C60-9989-B45498041FB7}" srcOrd="0" destOrd="0" presId="urn:microsoft.com/office/officeart/2005/8/layout/process5"/>
    <dgm:cxn modelId="{0DBE7A96-5DC1-4665-8BC9-44D933D1E810}" type="presParOf" srcId="{2EE65B06-9137-48EC-93D2-DBEE92C7DFC9}" destId="{7879FC91-CB43-41A3-B3A8-157EB5F9ADE4}" srcOrd="8" destOrd="0" presId="urn:microsoft.com/office/officeart/2005/8/layout/process5"/>
    <dgm:cxn modelId="{CB6577C9-E52A-4B67-A9CD-511D310451DF}" type="presParOf" srcId="{2EE65B06-9137-48EC-93D2-DBEE92C7DFC9}" destId="{1EC50413-6F93-4AB4-AE2C-96970E1575EC}" srcOrd="9" destOrd="0" presId="urn:microsoft.com/office/officeart/2005/8/layout/process5"/>
    <dgm:cxn modelId="{7067CD88-882F-4BC9-94A2-8490977ECE48}" type="presParOf" srcId="{1EC50413-6F93-4AB4-AE2C-96970E1575EC}" destId="{1AC3E2C1-B3FB-4883-83A5-D48C6A0C1DB4}" srcOrd="0" destOrd="0" presId="urn:microsoft.com/office/officeart/2005/8/layout/process5"/>
    <dgm:cxn modelId="{7ECD7769-0D6F-44A2-BC32-0E53BB6AC2E5}" type="presParOf" srcId="{2EE65B06-9137-48EC-93D2-DBEE92C7DFC9}" destId="{ED9FA93C-F30F-4DE0-9872-197D599EB1B5}" srcOrd="10" destOrd="0" presId="urn:microsoft.com/office/officeart/2005/8/layout/process5"/>
    <dgm:cxn modelId="{7D7C05E0-0087-4924-BD5F-EC3A285D8EE0}" type="presParOf" srcId="{2EE65B06-9137-48EC-93D2-DBEE92C7DFC9}" destId="{DB65D102-A9A7-4C19-99C5-5527908E53C5}" srcOrd="11" destOrd="0" presId="urn:microsoft.com/office/officeart/2005/8/layout/process5"/>
    <dgm:cxn modelId="{E228DCAB-BF70-4E12-B34C-C23FCABCF9C6}" type="presParOf" srcId="{DB65D102-A9A7-4C19-99C5-5527908E53C5}" destId="{6E6F945F-7048-4F9D-A489-4777B222220E}" srcOrd="0" destOrd="0" presId="urn:microsoft.com/office/officeart/2005/8/layout/process5"/>
    <dgm:cxn modelId="{79EC12C5-8C32-4C43-A4EE-80275B758313}" type="presParOf" srcId="{2EE65B06-9137-48EC-93D2-DBEE92C7DFC9}" destId="{B9B5D7B3-4B88-46A1-BC7B-F1737B1C8B97}" srcOrd="12" destOrd="0" presId="urn:microsoft.com/office/officeart/2005/8/layout/process5"/>
    <dgm:cxn modelId="{8E016505-02D0-4353-8898-6E4C15290771}" type="presParOf" srcId="{2EE65B06-9137-48EC-93D2-DBEE92C7DFC9}" destId="{8412A7C7-8039-42EC-8BFA-4337616AC07D}" srcOrd="13" destOrd="0" presId="urn:microsoft.com/office/officeart/2005/8/layout/process5"/>
    <dgm:cxn modelId="{816D0E81-FC8D-4F1A-BFBA-BD1EA6A3AEA7}" type="presParOf" srcId="{8412A7C7-8039-42EC-8BFA-4337616AC07D}" destId="{2CC6A58A-B0E9-497D-82BC-8887B52B71FD}" srcOrd="0" destOrd="0" presId="urn:microsoft.com/office/officeart/2005/8/layout/process5"/>
    <dgm:cxn modelId="{8B692258-DE71-4ABD-9624-FB95E2B2DABE}" type="presParOf" srcId="{2EE65B06-9137-48EC-93D2-DBEE92C7DFC9}" destId="{6916DC66-E7D4-4772-8D4F-97D6CB72C3FB}" srcOrd="14" destOrd="0" presId="urn:microsoft.com/office/officeart/2005/8/layout/process5"/>
    <dgm:cxn modelId="{4DE87C16-51CB-42D7-8511-E82BF9D969AE}" type="presParOf" srcId="{2EE65B06-9137-48EC-93D2-DBEE92C7DFC9}" destId="{BA79DC1B-9C8C-4CDF-A6C4-1846DD67666F}" srcOrd="15" destOrd="0" presId="urn:microsoft.com/office/officeart/2005/8/layout/process5"/>
    <dgm:cxn modelId="{5BEA5330-CABE-4605-9AC6-D761E3DEC941}" type="presParOf" srcId="{BA79DC1B-9C8C-4CDF-A6C4-1846DD67666F}" destId="{3A013C64-C68E-4786-B8C8-C3A8B0176082}" srcOrd="0" destOrd="0" presId="urn:microsoft.com/office/officeart/2005/8/layout/process5"/>
    <dgm:cxn modelId="{981239D1-2ABE-455F-8150-3957B4EEB6A2}" type="presParOf" srcId="{2EE65B06-9137-48EC-93D2-DBEE92C7DFC9}" destId="{C4A88D03-38DE-4721-98F5-5FC2B7911CA9}" srcOrd="16" destOrd="0" presId="urn:microsoft.com/office/officeart/2005/8/layout/process5"/>
    <dgm:cxn modelId="{59B4A74E-B351-40F6-8B85-DC424BD4B2DB}" type="presParOf" srcId="{2EE65B06-9137-48EC-93D2-DBEE92C7DFC9}" destId="{3430B85E-E2AD-4BBE-8450-2A29FEEF4FB1}" srcOrd="17" destOrd="0" presId="urn:microsoft.com/office/officeart/2005/8/layout/process5"/>
    <dgm:cxn modelId="{4EA8A48B-42C8-4A82-9CA6-DCAE5D8BE49A}" type="presParOf" srcId="{3430B85E-E2AD-4BBE-8450-2A29FEEF4FB1}" destId="{39B8AE0F-7474-4639-B5DF-F4A252690274}" srcOrd="0" destOrd="0" presId="urn:microsoft.com/office/officeart/2005/8/layout/process5"/>
    <dgm:cxn modelId="{60022DBC-7BE4-4626-8457-CA1AF7F1EAD5}" type="presParOf" srcId="{2EE65B06-9137-48EC-93D2-DBEE92C7DFC9}" destId="{DE355770-2B25-4BCD-931A-0B0FD936D88D}" srcOrd="18" destOrd="0" presId="urn:microsoft.com/office/officeart/2005/8/layout/process5"/>
    <dgm:cxn modelId="{2F0BDB3F-07D1-407A-8BDE-FED896658403}" type="presParOf" srcId="{2EE65B06-9137-48EC-93D2-DBEE92C7DFC9}" destId="{1933A121-A538-46D8-89BD-98760FC1827E}" srcOrd="19" destOrd="0" presId="urn:microsoft.com/office/officeart/2005/8/layout/process5"/>
    <dgm:cxn modelId="{7D2A8F8A-10B4-4884-8F93-FEBFD9FEE03E}" type="presParOf" srcId="{1933A121-A538-46D8-89BD-98760FC1827E}" destId="{04DE3090-84A8-48DF-916F-152533BF9964}" srcOrd="0" destOrd="0" presId="urn:microsoft.com/office/officeart/2005/8/layout/process5"/>
    <dgm:cxn modelId="{4EB4B2AF-9869-4DCB-8DC3-D913A8D78577}" type="presParOf" srcId="{2EE65B06-9137-48EC-93D2-DBEE92C7DFC9}" destId="{96A8C537-FD83-41BD-B319-15153DC8E971}" srcOrd="2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995906-0D72-43A7-B7DC-AAFAAA912AC0}" type="doc">
      <dgm:prSet loTypeId="urn:microsoft.com/office/officeart/2005/8/layout/default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B85BF0-991C-437C-9EF6-7A032C773777}">
      <dgm:prSet custT="1"/>
      <dgm:spPr/>
      <dgm:t>
        <a:bodyPr/>
        <a:lstStyle/>
        <a:p>
          <a:pPr>
            <a:defRPr cap="all"/>
          </a:pPr>
          <a:r>
            <a:rPr lang="en-GB" sz="1800" b="1" cap="all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What it is</a:t>
          </a:r>
          <a:r>
            <a:rPr lang="en-GB" sz="1800" b="0" cap="none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  <a:p>
          <a:pPr>
            <a:defRPr cap="all"/>
          </a:pPr>
          <a:r>
            <a:rPr lang="en-GB" sz="1800" b="0" cap="none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Same questions for every candidate and a simple score for each answer</a:t>
          </a:r>
          <a:endParaRPr lang="en-US" sz="1800" b="0" cap="none" baseline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1E2E1A-85F2-41A8-8C49-D5650A2C0A7B}" type="parTrans" cxnId="{4C6DBFCB-6C0A-470C-85B8-1F21273058CF}">
      <dgm:prSet/>
      <dgm:spPr/>
      <dgm:t>
        <a:bodyPr/>
        <a:lstStyle/>
        <a:p>
          <a:endParaRPr lang="en-US"/>
        </a:p>
      </dgm:t>
    </dgm:pt>
    <dgm:pt modelId="{DD4BB867-B483-4C84-940C-807103989B91}" type="sibTrans" cxnId="{4C6DBFCB-6C0A-470C-85B8-1F21273058CF}">
      <dgm:prSet/>
      <dgm:spPr/>
      <dgm:t>
        <a:bodyPr/>
        <a:lstStyle/>
        <a:p>
          <a:endParaRPr lang="en-US"/>
        </a:p>
      </dgm:t>
    </dgm:pt>
    <dgm:pt modelId="{BBF352F2-233D-45E0-928F-B81D9490B27E}">
      <dgm:prSet custT="1"/>
      <dgm:spPr/>
      <dgm:t>
        <a:bodyPr/>
        <a:lstStyle/>
        <a:p>
          <a:pPr>
            <a:defRPr cap="all"/>
          </a:pPr>
          <a:r>
            <a:rPr lang="en-GB" sz="1800" b="1" kern="1200" cap="all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Limitations: </a:t>
          </a:r>
        </a:p>
        <a:p>
          <a:pPr>
            <a:defRPr cap="all"/>
          </a:pPr>
          <a:r>
            <a:rPr lang="en-GB" sz="1800" b="0" kern="1200" cap="none" baseline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Less chance to follow up on a unique answer.</a:t>
          </a:r>
        </a:p>
      </dgm:t>
    </dgm:pt>
    <dgm:pt modelId="{10B963F4-87D4-476F-826C-69317F54C94A}" type="parTrans" cxnId="{3B87C87F-F679-458B-BF5E-9B8D2C246E4B}">
      <dgm:prSet/>
      <dgm:spPr/>
      <dgm:t>
        <a:bodyPr/>
        <a:lstStyle/>
        <a:p>
          <a:endParaRPr lang="en-US"/>
        </a:p>
      </dgm:t>
    </dgm:pt>
    <dgm:pt modelId="{3A7C43F3-7FC5-4360-B491-CC12C0E21B1B}" type="sibTrans" cxnId="{3B87C87F-F679-458B-BF5E-9B8D2C246E4B}">
      <dgm:prSet/>
      <dgm:spPr/>
      <dgm:t>
        <a:bodyPr/>
        <a:lstStyle/>
        <a:p>
          <a:endParaRPr lang="en-US"/>
        </a:p>
      </dgm:t>
    </dgm:pt>
    <dgm:pt modelId="{4D7B6C52-3002-4491-BEA3-2234870405E3}">
      <dgm:prSet custT="1"/>
      <dgm:spPr/>
      <dgm:t>
        <a:bodyPr/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cap="all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Best use: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kern="1200" cap="none" baseline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First round to screen candidates for transformation roles.</a:t>
          </a:r>
        </a:p>
      </dgm:t>
    </dgm:pt>
    <dgm:pt modelId="{79A57494-6008-4A93-B972-14CD425D8F49}" type="parTrans" cxnId="{C61C833C-8915-4C19-8C8C-61F1A59E1B05}">
      <dgm:prSet/>
      <dgm:spPr/>
      <dgm:t>
        <a:bodyPr/>
        <a:lstStyle/>
        <a:p>
          <a:endParaRPr lang="en-US"/>
        </a:p>
      </dgm:t>
    </dgm:pt>
    <dgm:pt modelId="{5F90D042-CCB4-430C-8A53-F3363BF273EF}" type="sibTrans" cxnId="{C61C833C-8915-4C19-8C8C-61F1A59E1B05}">
      <dgm:prSet/>
      <dgm:spPr/>
      <dgm:t>
        <a:bodyPr/>
        <a:lstStyle/>
        <a:p>
          <a:endParaRPr lang="en-US"/>
        </a:p>
      </dgm:t>
    </dgm:pt>
    <dgm:pt modelId="{8B285AEE-28AA-40A4-B78B-933FA85BE491}">
      <dgm:prSet custT="1"/>
      <dgm:spPr/>
      <dgm:t>
        <a:bodyPr/>
        <a:lstStyle/>
        <a:p>
          <a:pPr>
            <a:buNone/>
          </a:pPr>
          <a:r>
            <a:rPr lang="en-GB" sz="1800" b="1" cap="all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Example question: “</a:t>
          </a:r>
          <a:r>
            <a:rPr lang="en-GB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Describe a pilot you ran to connect online sales with store tills.”</a:t>
          </a:r>
          <a:endParaRPr lang="en-GB" sz="1800" b="0" cap="none" baseline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392D68-17EB-41DE-8F83-8141E2108F71}" type="parTrans" cxnId="{B854408C-A422-4BDE-AE7D-70FE967E967B}">
      <dgm:prSet/>
      <dgm:spPr/>
      <dgm:t>
        <a:bodyPr/>
        <a:lstStyle/>
        <a:p>
          <a:endParaRPr lang="en-GB"/>
        </a:p>
      </dgm:t>
    </dgm:pt>
    <dgm:pt modelId="{AF4AEA6A-A37B-44C2-9FBE-46B88952A4A4}" type="sibTrans" cxnId="{B854408C-A422-4BDE-AE7D-70FE967E967B}">
      <dgm:prSet/>
      <dgm:spPr/>
      <dgm:t>
        <a:bodyPr/>
        <a:lstStyle/>
        <a:p>
          <a:endParaRPr lang="en-GB"/>
        </a:p>
      </dgm:t>
    </dgm:pt>
    <dgm:pt modelId="{C0CA7460-BBA5-4B24-9474-904AE613910E}">
      <dgm:prSet custT="1"/>
      <dgm:spPr/>
      <dgm:t>
        <a:bodyPr/>
        <a:lstStyle/>
        <a:p>
          <a:pPr>
            <a:buNone/>
          </a:pPr>
          <a:r>
            <a:rPr lang="en-GB" sz="1800" b="1" cap="all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How to run</a:t>
          </a:r>
          <a:r>
            <a:rPr lang="en-GB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  <a:p>
          <a:pPr>
            <a:buNone/>
          </a:pPr>
          <a:r>
            <a:rPr lang="en-GB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Panel of 2; 30 minutes; score answers 1-5 for clarity and impact. </a:t>
          </a:r>
          <a:r>
            <a:rPr lang="en-GB" sz="1800" b="0" cap="none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(Armstrong, 2014)</a:t>
          </a:r>
        </a:p>
      </dgm:t>
    </dgm:pt>
    <dgm:pt modelId="{5B39C059-7203-4F97-9819-283498F53D3D}" type="parTrans" cxnId="{039F2069-7A22-4ECF-A358-3B2EBC3C9702}">
      <dgm:prSet/>
      <dgm:spPr/>
      <dgm:t>
        <a:bodyPr/>
        <a:lstStyle/>
        <a:p>
          <a:endParaRPr lang="en-GB"/>
        </a:p>
      </dgm:t>
    </dgm:pt>
    <dgm:pt modelId="{1CBE3173-82DD-4C3E-A240-6B6BEAF228FE}" type="sibTrans" cxnId="{039F2069-7A22-4ECF-A358-3B2EBC3C9702}">
      <dgm:prSet/>
      <dgm:spPr/>
      <dgm:t>
        <a:bodyPr/>
        <a:lstStyle/>
        <a:p>
          <a:endParaRPr lang="en-GB"/>
        </a:p>
      </dgm:t>
    </dgm:pt>
    <dgm:pt modelId="{18DF260A-2062-4D09-B178-C4BD1AABDBC9}">
      <dgm:prSet custT="1"/>
      <dgm:spPr/>
      <dgm:t>
        <a:bodyPr/>
        <a:lstStyle/>
        <a:p>
          <a:pPr>
            <a:defRPr cap="all"/>
          </a:pPr>
          <a:r>
            <a:rPr lang="en-GB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Why use it:</a:t>
          </a:r>
          <a:r>
            <a:rPr lang="en-GB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>
            <a:defRPr cap="all"/>
          </a:pPr>
          <a:r>
            <a:rPr lang="en-GB" sz="1800" b="0" kern="1200" cap="none" baseline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Fair and easy to compare people . </a:t>
          </a:r>
          <a:endParaRPr lang="en-US" sz="1800" b="0" kern="1200" cap="none" baseline="0" dirty="0"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64B4ED17-FAA2-4ABB-8D07-073191185CC5}" type="parTrans" cxnId="{7A6AFBB0-DFE5-4B2E-BD1B-75F178173EDE}">
      <dgm:prSet/>
      <dgm:spPr/>
      <dgm:t>
        <a:bodyPr/>
        <a:lstStyle/>
        <a:p>
          <a:endParaRPr lang="en-GB"/>
        </a:p>
      </dgm:t>
    </dgm:pt>
    <dgm:pt modelId="{A847D6F8-66B2-49FC-809B-6545BA2521C5}" type="sibTrans" cxnId="{7A6AFBB0-DFE5-4B2E-BD1B-75F178173EDE}">
      <dgm:prSet/>
      <dgm:spPr/>
      <dgm:t>
        <a:bodyPr/>
        <a:lstStyle/>
        <a:p>
          <a:endParaRPr lang="en-GB"/>
        </a:p>
      </dgm:t>
    </dgm:pt>
    <dgm:pt modelId="{CB396C96-0795-4A56-8499-85909B76BF6D}" type="pres">
      <dgm:prSet presAssocID="{5E995906-0D72-43A7-B7DC-AAFAAA912AC0}" presName="diagram" presStyleCnt="0">
        <dgm:presLayoutVars>
          <dgm:dir/>
          <dgm:resizeHandles val="exact"/>
        </dgm:presLayoutVars>
      </dgm:prSet>
      <dgm:spPr/>
    </dgm:pt>
    <dgm:pt modelId="{92D591D1-2EDC-484B-824F-CEA0A0B98EE6}" type="pres">
      <dgm:prSet presAssocID="{29B85BF0-991C-437C-9EF6-7A032C773777}" presName="node" presStyleLbl="node1" presStyleIdx="0" presStyleCnt="6">
        <dgm:presLayoutVars>
          <dgm:bulletEnabled val="1"/>
        </dgm:presLayoutVars>
      </dgm:prSet>
      <dgm:spPr/>
    </dgm:pt>
    <dgm:pt modelId="{C52667AC-D2C2-4FA3-A805-0B313A2C773C}" type="pres">
      <dgm:prSet presAssocID="{DD4BB867-B483-4C84-940C-807103989B91}" presName="sibTrans" presStyleCnt="0"/>
      <dgm:spPr/>
    </dgm:pt>
    <dgm:pt modelId="{58B8F7BE-8B03-46DC-B539-384485972C89}" type="pres">
      <dgm:prSet presAssocID="{18DF260A-2062-4D09-B178-C4BD1AABDBC9}" presName="node" presStyleLbl="node1" presStyleIdx="1" presStyleCnt="6">
        <dgm:presLayoutVars>
          <dgm:bulletEnabled val="1"/>
        </dgm:presLayoutVars>
      </dgm:prSet>
      <dgm:spPr/>
    </dgm:pt>
    <dgm:pt modelId="{00005D21-632A-472F-B155-ECA5CFE612E2}" type="pres">
      <dgm:prSet presAssocID="{A847D6F8-66B2-49FC-809B-6545BA2521C5}" presName="sibTrans" presStyleCnt="0"/>
      <dgm:spPr/>
    </dgm:pt>
    <dgm:pt modelId="{0E551831-A1EE-4057-BE7F-52D4106E0307}" type="pres">
      <dgm:prSet presAssocID="{BBF352F2-233D-45E0-928F-B81D9490B27E}" presName="node" presStyleLbl="node1" presStyleIdx="2" presStyleCnt="6">
        <dgm:presLayoutVars>
          <dgm:bulletEnabled val="1"/>
        </dgm:presLayoutVars>
      </dgm:prSet>
      <dgm:spPr/>
    </dgm:pt>
    <dgm:pt modelId="{62C0E137-D2B7-45BE-8343-3ECDC44B70E5}" type="pres">
      <dgm:prSet presAssocID="{3A7C43F3-7FC5-4360-B491-CC12C0E21B1B}" presName="sibTrans" presStyleCnt="0"/>
      <dgm:spPr/>
    </dgm:pt>
    <dgm:pt modelId="{AEF99829-F4FE-4C37-B300-12A88E20A313}" type="pres">
      <dgm:prSet presAssocID="{4D7B6C52-3002-4491-BEA3-2234870405E3}" presName="node" presStyleLbl="node1" presStyleIdx="3" presStyleCnt="6">
        <dgm:presLayoutVars>
          <dgm:bulletEnabled val="1"/>
        </dgm:presLayoutVars>
      </dgm:prSet>
      <dgm:spPr/>
    </dgm:pt>
    <dgm:pt modelId="{341F10FA-81C5-49BF-B990-E0DA905662A2}" type="pres">
      <dgm:prSet presAssocID="{5F90D042-CCB4-430C-8A53-F3363BF273EF}" presName="sibTrans" presStyleCnt="0"/>
      <dgm:spPr/>
    </dgm:pt>
    <dgm:pt modelId="{CC204ECE-A7D0-4AD0-AD8E-6F9CE73FEFAD}" type="pres">
      <dgm:prSet presAssocID="{8B285AEE-28AA-40A4-B78B-933FA85BE491}" presName="node" presStyleLbl="node1" presStyleIdx="4" presStyleCnt="6">
        <dgm:presLayoutVars>
          <dgm:bulletEnabled val="1"/>
        </dgm:presLayoutVars>
      </dgm:prSet>
      <dgm:spPr/>
    </dgm:pt>
    <dgm:pt modelId="{9F721349-468A-49B8-A6E9-6DF822096FEE}" type="pres">
      <dgm:prSet presAssocID="{AF4AEA6A-A37B-44C2-9FBE-46B88952A4A4}" presName="sibTrans" presStyleCnt="0"/>
      <dgm:spPr/>
    </dgm:pt>
    <dgm:pt modelId="{29BB64DE-AB94-4455-8561-A3E6FEE0C96C}" type="pres">
      <dgm:prSet presAssocID="{C0CA7460-BBA5-4B24-9474-904AE613910E}" presName="node" presStyleLbl="node1" presStyleIdx="5" presStyleCnt="6">
        <dgm:presLayoutVars>
          <dgm:bulletEnabled val="1"/>
        </dgm:presLayoutVars>
      </dgm:prSet>
      <dgm:spPr/>
    </dgm:pt>
  </dgm:ptLst>
  <dgm:cxnLst>
    <dgm:cxn modelId="{EB0F7616-A398-487A-8E35-9B8D9F56875C}" type="presOf" srcId="{18DF260A-2062-4D09-B178-C4BD1AABDBC9}" destId="{58B8F7BE-8B03-46DC-B539-384485972C89}" srcOrd="0" destOrd="0" presId="urn:microsoft.com/office/officeart/2005/8/layout/default"/>
    <dgm:cxn modelId="{92DD8E2F-DE3C-418C-9B68-DEE3FF8FAB8A}" type="presOf" srcId="{C0CA7460-BBA5-4B24-9474-904AE613910E}" destId="{29BB64DE-AB94-4455-8561-A3E6FEE0C96C}" srcOrd="0" destOrd="0" presId="urn:microsoft.com/office/officeart/2005/8/layout/default"/>
    <dgm:cxn modelId="{C61C833C-8915-4C19-8C8C-61F1A59E1B05}" srcId="{5E995906-0D72-43A7-B7DC-AAFAAA912AC0}" destId="{4D7B6C52-3002-4491-BEA3-2234870405E3}" srcOrd="3" destOrd="0" parTransId="{79A57494-6008-4A93-B972-14CD425D8F49}" sibTransId="{5F90D042-CCB4-430C-8A53-F3363BF273EF}"/>
    <dgm:cxn modelId="{039F2069-7A22-4ECF-A358-3B2EBC3C9702}" srcId="{5E995906-0D72-43A7-B7DC-AAFAAA912AC0}" destId="{C0CA7460-BBA5-4B24-9474-904AE613910E}" srcOrd="5" destOrd="0" parTransId="{5B39C059-7203-4F97-9819-283498F53D3D}" sibTransId="{1CBE3173-82DD-4C3E-A240-6B6BEAF228FE}"/>
    <dgm:cxn modelId="{75B09B53-9DC0-4E20-9F64-0E0153532EAD}" type="presOf" srcId="{BBF352F2-233D-45E0-928F-B81D9490B27E}" destId="{0E551831-A1EE-4057-BE7F-52D4106E0307}" srcOrd="0" destOrd="0" presId="urn:microsoft.com/office/officeart/2005/8/layout/default"/>
    <dgm:cxn modelId="{5691387E-4BDB-41AE-B6A3-3BCF94771D73}" type="presOf" srcId="{8B285AEE-28AA-40A4-B78B-933FA85BE491}" destId="{CC204ECE-A7D0-4AD0-AD8E-6F9CE73FEFAD}" srcOrd="0" destOrd="0" presId="urn:microsoft.com/office/officeart/2005/8/layout/default"/>
    <dgm:cxn modelId="{3B87C87F-F679-458B-BF5E-9B8D2C246E4B}" srcId="{5E995906-0D72-43A7-B7DC-AAFAAA912AC0}" destId="{BBF352F2-233D-45E0-928F-B81D9490B27E}" srcOrd="2" destOrd="0" parTransId="{10B963F4-87D4-476F-826C-69317F54C94A}" sibTransId="{3A7C43F3-7FC5-4360-B491-CC12C0E21B1B}"/>
    <dgm:cxn modelId="{B854408C-A422-4BDE-AE7D-70FE967E967B}" srcId="{5E995906-0D72-43A7-B7DC-AAFAAA912AC0}" destId="{8B285AEE-28AA-40A4-B78B-933FA85BE491}" srcOrd="4" destOrd="0" parTransId="{AC392D68-17EB-41DE-8F83-8141E2108F71}" sibTransId="{AF4AEA6A-A37B-44C2-9FBE-46B88952A4A4}"/>
    <dgm:cxn modelId="{7A6AFBB0-DFE5-4B2E-BD1B-75F178173EDE}" srcId="{5E995906-0D72-43A7-B7DC-AAFAAA912AC0}" destId="{18DF260A-2062-4D09-B178-C4BD1AABDBC9}" srcOrd="1" destOrd="0" parTransId="{64B4ED17-FAA2-4ABB-8D07-073191185CC5}" sibTransId="{A847D6F8-66B2-49FC-809B-6545BA2521C5}"/>
    <dgm:cxn modelId="{0631FAB6-B821-4B21-9184-9ACECD79665D}" type="presOf" srcId="{29B85BF0-991C-437C-9EF6-7A032C773777}" destId="{92D591D1-2EDC-484B-824F-CEA0A0B98EE6}" srcOrd="0" destOrd="0" presId="urn:microsoft.com/office/officeart/2005/8/layout/default"/>
    <dgm:cxn modelId="{4C6DBFCB-6C0A-470C-85B8-1F21273058CF}" srcId="{5E995906-0D72-43A7-B7DC-AAFAAA912AC0}" destId="{29B85BF0-991C-437C-9EF6-7A032C773777}" srcOrd="0" destOrd="0" parTransId="{A51E2E1A-85F2-41A8-8C49-D5650A2C0A7B}" sibTransId="{DD4BB867-B483-4C84-940C-807103989B91}"/>
    <dgm:cxn modelId="{48A12BE0-A8BB-4068-9C9C-6C7F31420B2A}" type="presOf" srcId="{5E995906-0D72-43A7-B7DC-AAFAAA912AC0}" destId="{CB396C96-0795-4A56-8499-85909B76BF6D}" srcOrd="0" destOrd="0" presId="urn:microsoft.com/office/officeart/2005/8/layout/default"/>
    <dgm:cxn modelId="{C096D1FC-91FA-45E2-8B89-CF32E848FBC2}" type="presOf" srcId="{4D7B6C52-3002-4491-BEA3-2234870405E3}" destId="{AEF99829-F4FE-4C37-B300-12A88E20A313}" srcOrd="0" destOrd="0" presId="urn:microsoft.com/office/officeart/2005/8/layout/default"/>
    <dgm:cxn modelId="{24D56265-D1CF-4632-97C5-F1A22FCB68C7}" type="presParOf" srcId="{CB396C96-0795-4A56-8499-85909B76BF6D}" destId="{92D591D1-2EDC-484B-824F-CEA0A0B98EE6}" srcOrd="0" destOrd="0" presId="urn:microsoft.com/office/officeart/2005/8/layout/default"/>
    <dgm:cxn modelId="{B432B63E-3ECB-4930-B73B-B3629986F061}" type="presParOf" srcId="{CB396C96-0795-4A56-8499-85909B76BF6D}" destId="{C52667AC-D2C2-4FA3-A805-0B313A2C773C}" srcOrd="1" destOrd="0" presId="urn:microsoft.com/office/officeart/2005/8/layout/default"/>
    <dgm:cxn modelId="{43C1670E-DD1E-4CC5-BF18-858AA9A3CDD4}" type="presParOf" srcId="{CB396C96-0795-4A56-8499-85909B76BF6D}" destId="{58B8F7BE-8B03-46DC-B539-384485972C89}" srcOrd="2" destOrd="0" presId="urn:microsoft.com/office/officeart/2005/8/layout/default"/>
    <dgm:cxn modelId="{0C43DA7E-EFBF-4047-AE4F-A116C5D55A9B}" type="presParOf" srcId="{CB396C96-0795-4A56-8499-85909B76BF6D}" destId="{00005D21-632A-472F-B155-ECA5CFE612E2}" srcOrd="3" destOrd="0" presId="urn:microsoft.com/office/officeart/2005/8/layout/default"/>
    <dgm:cxn modelId="{B1D2A155-0334-427F-BE60-6AAD94669EF4}" type="presParOf" srcId="{CB396C96-0795-4A56-8499-85909B76BF6D}" destId="{0E551831-A1EE-4057-BE7F-52D4106E0307}" srcOrd="4" destOrd="0" presId="urn:microsoft.com/office/officeart/2005/8/layout/default"/>
    <dgm:cxn modelId="{1EAEFC17-ACE9-42B1-BE99-8A77EF659C14}" type="presParOf" srcId="{CB396C96-0795-4A56-8499-85909B76BF6D}" destId="{62C0E137-D2B7-45BE-8343-3ECDC44B70E5}" srcOrd="5" destOrd="0" presId="urn:microsoft.com/office/officeart/2005/8/layout/default"/>
    <dgm:cxn modelId="{84328658-E5E4-4896-8EA3-A9D2A022B713}" type="presParOf" srcId="{CB396C96-0795-4A56-8499-85909B76BF6D}" destId="{AEF99829-F4FE-4C37-B300-12A88E20A313}" srcOrd="6" destOrd="0" presId="urn:microsoft.com/office/officeart/2005/8/layout/default"/>
    <dgm:cxn modelId="{8DB6F442-AB23-4209-A3D9-15CE7F64BCBE}" type="presParOf" srcId="{CB396C96-0795-4A56-8499-85909B76BF6D}" destId="{341F10FA-81C5-49BF-B990-E0DA905662A2}" srcOrd="7" destOrd="0" presId="urn:microsoft.com/office/officeart/2005/8/layout/default"/>
    <dgm:cxn modelId="{7050140D-19DD-43C8-82B7-E5AA8D3485D8}" type="presParOf" srcId="{CB396C96-0795-4A56-8499-85909B76BF6D}" destId="{CC204ECE-A7D0-4AD0-AD8E-6F9CE73FEFAD}" srcOrd="8" destOrd="0" presId="urn:microsoft.com/office/officeart/2005/8/layout/default"/>
    <dgm:cxn modelId="{0BB718DE-6C4D-445C-8F26-60095AAB9460}" type="presParOf" srcId="{CB396C96-0795-4A56-8499-85909B76BF6D}" destId="{9F721349-468A-49B8-A6E9-6DF822096FEE}" srcOrd="9" destOrd="0" presId="urn:microsoft.com/office/officeart/2005/8/layout/default"/>
    <dgm:cxn modelId="{F42D9EA6-7DD0-47C7-AE03-F6A1F8164862}" type="presParOf" srcId="{CB396C96-0795-4A56-8499-85909B76BF6D}" destId="{29BB64DE-AB94-4455-8561-A3E6FEE0C96C}" srcOrd="10" destOrd="0" presId="urn:microsoft.com/office/officeart/2005/8/layout/default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BC79E3-883A-4749-839D-62D2449F1BC3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DCCE5E4-1813-4D47-92F6-CFE8A6587010}">
      <dgm:prSet/>
      <dgm:spPr/>
      <dgm:t>
        <a:bodyPr/>
        <a:lstStyle/>
        <a:p>
          <a:r>
            <a:rPr lang="en-GB" b="1" cap="all" baseline="0">
              <a:latin typeface="Times New Roman" panose="02020603050405020304" pitchFamily="18" charset="0"/>
              <a:cs typeface="Times New Roman" panose="02020603050405020304" pitchFamily="18" charset="0"/>
            </a:rPr>
            <a:t>What it is</a:t>
          </a:r>
          <a:r>
            <a:rPr lang="en-GB" b="1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b="0">
              <a:latin typeface="Times New Roman" panose="02020603050405020304" pitchFamily="18" charset="0"/>
              <a:cs typeface="Times New Roman" panose="02020603050405020304" pitchFamily="18" charset="0"/>
            </a:rPr>
            <a:t>Ask about things the candidate did in the past to see how they behave now. </a:t>
          </a:r>
          <a:endParaRPr lang="en-US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A0550C-AF6F-4BDE-BF9B-9F23A76D2036}" type="parTrans" cxnId="{414141BF-04D3-4556-9F2A-61EE261FC5D8}">
      <dgm:prSet/>
      <dgm:spPr/>
      <dgm:t>
        <a:bodyPr/>
        <a:lstStyle/>
        <a:p>
          <a:endParaRPr lang="en-US"/>
        </a:p>
      </dgm:t>
    </dgm:pt>
    <dgm:pt modelId="{0D4E6E8F-B6C5-4A1D-8A0B-91A73AEA173A}" type="sibTrans" cxnId="{414141BF-04D3-4556-9F2A-61EE261FC5D8}">
      <dgm:prSet/>
      <dgm:spPr/>
      <dgm:t>
        <a:bodyPr/>
        <a:lstStyle/>
        <a:p>
          <a:endParaRPr lang="en-US"/>
        </a:p>
      </dgm:t>
    </dgm:pt>
    <dgm:pt modelId="{49EA0524-7E60-462E-9E07-C8F808D04761}">
      <dgm:prSet/>
      <dgm:spPr/>
      <dgm:t>
        <a:bodyPr/>
        <a:lstStyle/>
        <a:p>
          <a:r>
            <a:rPr lang="en-GB" b="1" cap="all" baseline="0">
              <a:latin typeface="Times New Roman" panose="02020603050405020304" pitchFamily="18" charset="0"/>
              <a:cs typeface="Times New Roman" panose="02020603050405020304" pitchFamily="18" charset="0"/>
            </a:rPr>
            <a:t>Example questions</a:t>
          </a:r>
          <a:r>
            <a:rPr lang="en-GB" b="1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b="0">
              <a:latin typeface="Times New Roman" panose="02020603050405020304" pitchFamily="18" charset="0"/>
              <a:cs typeface="Times New Roman" panose="02020603050405020304" pitchFamily="18" charset="0"/>
            </a:rPr>
            <a:t>“ Tell me about a time you led a store rollout that staff resisted. What did you do and what happened? </a:t>
          </a:r>
          <a:endParaRPr lang="en-US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C9A470-BDF2-4816-8811-65CFB412C60E}" type="parTrans" cxnId="{B09F93B0-AFE7-437E-9163-56381AF720A8}">
      <dgm:prSet/>
      <dgm:spPr/>
      <dgm:t>
        <a:bodyPr/>
        <a:lstStyle/>
        <a:p>
          <a:endParaRPr lang="en-US"/>
        </a:p>
      </dgm:t>
    </dgm:pt>
    <dgm:pt modelId="{952C3AAF-E8A3-43BD-AE4F-8C737C8A4269}" type="sibTrans" cxnId="{B09F93B0-AFE7-437E-9163-56381AF720A8}">
      <dgm:prSet/>
      <dgm:spPr/>
      <dgm:t>
        <a:bodyPr/>
        <a:lstStyle/>
        <a:p>
          <a:endParaRPr lang="en-US"/>
        </a:p>
      </dgm:t>
    </dgm:pt>
    <dgm:pt modelId="{4EB04FEF-FA0A-4707-8F9B-1D36EE291165}">
      <dgm:prSet/>
      <dgm:spPr/>
      <dgm:t>
        <a:bodyPr/>
        <a:lstStyle/>
        <a:p>
          <a:r>
            <a:rPr lang="en-GB" b="1" cap="all" baseline="0">
              <a:latin typeface="Times New Roman" panose="02020603050405020304" pitchFamily="18" charset="0"/>
              <a:cs typeface="Times New Roman" panose="02020603050405020304" pitchFamily="18" charset="0"/>
            </a:rPr>
            <a:t>What to look for</a:t>
          </a:r>
          <a:r>
            <a:rPr lang="en-GB" b="1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b="0">
              <a:latin typeface="Times New Roman" panose="02020603050405020304" pitchFamily="18" charset="0"/>
              <a:cs typeface="Times New Roman" panose="02020603050405020304" pitchFamily="18" charset="0"/>
            </a:rPr>
            <a:t>Clear steps they took, the results, and what they learned. </a:t>
          </a:r>
          <a:endParaRPr lang="en-US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E1EE0A-5212-4E3B-BCA1-1FD034A5206B}" type="parTrans" cxnId="{0F1CC977-6631-4BFA-A814-C75993C75A0A}">
      <dgm:prSet/>
      <dgm:spPr/>
      <dgm:t>
        <a:bodyPr/>
        <a:lstStyle/>
        <a:p>
          <a:endParaRPr lang="en-US"/>
        </a:p>
      </dgm:t>
    </dgm:pt>
    <dgm:pt modelId="{4D727E2A-0B41-499E-9F07-12D977D5D0F7}" type="sibTrans" cxnId="{0F1CC977-6631-4BFA-A814-C75993C75A0A}">
      <dgm:prSet/>
      <dgm:spPr/>
      <dgm:t>
        <a:bodyPr/>
        <a:lstStyle/>
        <a:p>
          <a:endParaRPr lang="en-US"/>
        </a:p>
      </dgm:t>
    </dgm:pt>
    <dgm:pt modelId="{BC45AAA5-7CC0-4A4C-B5CA-729B01BC41A4}">
      <dgm:prSet/>
      <dgm:spPr/>
      <dgm:t>
        <a:bodyPr/>
        <a:lstStyle/>
        <a:p>
          <a:r>
            <a:rPr lang="en-GB" b="1" cap="all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How to run</a:t>
          </a:r>
          <a:r>
            <a:rPr lang="en-GB" b="1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b="0" dirty="0">
              <a:latin typeface="Times New Roman" panose="02020603050405020304" pitchFamily="18" charset="0"/>
              <a:cs typeface="Times New Roman" panose="02020603050405020304" pitchFamily="18" charset="0"/>
            </a:rPr>
            <a:t>30-40 minutes; one interviewer plus a note-taker; score answers 1-5 for action, result, and learning. </a:t>
          </a:r>
          <a:r>
            <a:rPr lang="en-GB" b="0" i="1" dirty="0">
              <a:latin typeface="Times New Roman" panose="02020603050405020304" pitchFamily="18" charset="0"/>
              <a:cs typeface="Times New Roman" panose="02020603050405020304" pitchFamily="18" charset="0"/>
            </a:rPr>
            <a:t>( Beardwell &amp; Claydon, 2017)</a:t>
          </a:r>
          <a:endParaRPr lang="en-US" b="0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ADF803-9CBA-452E-A3EA-178398389672}" type="parTrans" cxnId="{9EEF122B-C34A-4C3F-AF8A-A4D3CFDD6FE3}">
      <dgm:prSet/>
      <dgm:spPr/>
      <dgm:t>
        <a:bodyPr/>
        <a:lstStyle/>
        <a:p>
          <a:endParaRPr lang="en-GB"/>
        </a:p>
      </dgm:t>
    </dgm:pt>
    <dgm:pt modelId="{F0575028-34A7-4C4F-B5A6-DA7C9629A7A3}" type="sibTrans" cxnId="{9EEF122B-C34A-4C3F-AF8A-A4D3CFDD6FE3}">
      <dgm:prSet/>
      <dgm:spPr/>
      <dgm:t>
        <a:bodyPr/>
        <a:lstStyle/>
        <a:p>
          <a:endParaRPr lang="en-GB"/>
        </a:p>
      </dgm:t>
    </dgm:pt>
    <dgm:pt modelId="{B62C992A-72AB-409E-8C28-703C1C69C325}">
      <dgm:prSet/>
      <dgm:spPr/>
      <dgm:t>
        <a:bodyPr/>
        <a:lstStyle/>
        <a:p>
          <a:r>
            <a:rPr lang="en-GB" b="1" cap="all" baseline="0">
              <a:latin typeface="Times New Roman" panose="02020603050405020304" pitchFamily="18" charset="0"/>
              <a:cs typeface="Times New Roman" panose="02020603050405020304" pitchFamily="18" charset="0"/>
            </a:rPr>
            <a:t>Why use it</a:t>
          </a:r>
          <a:r>
            <a:rPr lang="en-GB" b="1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b="0">
              <a:latin typeface="Times New Roman" panose="02020603050405020304" pitchFamily="18" charset="0"/>
              <a:cs typeface="Times New Roman" panose="02020603050405020304" pitchFamily="18" charset="0"/>
            </a:rPr>
            <a:t>Shows real actions and results, not just ideas. </a:t>
          </a:r>
          <a:endParaRPr lang="en-US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C45976-F8EB-4CEE-8E7C-33B2E5EF6B18}" type="parTrans" cxnId="{37F3ABBC-3985-4B62-9C5D-493E37B70561}">
      <dgm:prSet/>
      <dgm:spPr/>
      <dgm:t>
        <a:bodyPr/>
        <a:lstStyle/>
        <a:p>
          <a:endParaRPr lang="en-GB"/>
        </a:p>
      </dgm:t>
    </dgm:pt>
    <dgm:pt modelId="{FEC7D425-670C-4F50-A97F-6D3058135FA3}" type="sibTrans" cxnId="{37F3ABBC-3985-4B62-9C5D-493E37B70561}">
      <dgm:prSet/>
      <dgm:spPr/>
      <dgm:t>
        <a:bodyPr/>
        <a:lstStyle/>
        <a:p>
          <a:endParaRPr lang="en-GB"/>
        </a:p>
      </dgm:t>
    </dgm:pt>
    <dgm:pt modelId="{267876BB-A3A2-4C6F-BA9B-5C5A65D25FD6}" type="pres">
      <dgm:prSet presAssocID="{BDBC79E3-883A-4749-839D-62D2449F1BC3}" presName="vert0" presStyleCnt="0">
        <dgm:presLayoutVars>
          <dgm:dir/>
          <dgm:animOne val="branch"/>
          <dgm:animLvl val="lvl"/>
        </dgm:presLayoutVars>
      </dgm:prSet>
      <dgm:spPr/>
    </dgm:pt>
    <dgm:pt modelId="{BCB662A2-18F3-4FA7-ABB5-47EDC7E2ED01}" type="pres">
      <dgm:prSet presAssocID="{5DCCE5E4-1813-4D47-92F6-CFE8A6587010}" presName="thickLine" presStyleLbl="alignNode1" presStyleIdx="0" presStyleCnt="5"/>
      <dgm:spPr/>
    </dgm:pt>
    <dgm:pt modelId="{24A548DD-BAA9-4C47-988D-B377D3F54D1A}" type="pres">
      <dgm:prSet presAssocID="{5DCCE5E4-1813-4D47-92F6-CFE8A6587010}" presName="horz1" presStyleCnt="0"/>
      <dgm:spPr/>
    </dgm:pt>
    <dgm:pt modelId="{3C391154-4190-41B8-BBAE-A172629B42AC}" type="pres">
      <dgm:prSet presAssocID="{5DCCE5E4-1813-4D47-92F6-CFE8A6587010}" presName="tx1" presStyleLbl="revTx" presStyleIdx="0" presStyleCnt="5"/>
      <dgm:spPr/>
    </dgm:pt>
    <dgm:pt modelId="{35673091-AC1E-4014-8C44-62F49F1517CD}" type="pres">
      <dgm:prSet presAssocID="{5DCCE5E4-1813-4D47-92F6-CFE8A6587010}" presName="vert1" presStyleCnt="0"/>
      <dgm:spPr/>
    </dgm:pt>
    <dgm:pt modelId="{0CD58206-8D53-47AB-A345-1CEA7954F67F}" type="pres">
      <dgm:prSet presAssocID="{B62C992A-72AB-409E-8C28-703C1C69C325}" presName="thickLine" presStyleLbl="alignNode1" presStyleIdx="1" presStyleCnt="5"/>
      <dgm:spPr/>
    </dgm:pt>
    <dgm:pt modelId="{692206EC-6EFC-4AAD-9B59-C53ABDAEAD76}" type="pres">
      <dgm:prSet presAssocID="{B62C992A-72AB-409E-8C28-703C1C69C325}" presName="horz1" presStyleCnt="0"/>
      <dgm:spPr/>
    </dgm:pt>
    <dgm:pt modelId="{DFD82353-883F-44B1-A436-B1712070F592}" type="pres">
      <dgm:prSet presAssocID="{B62C992A-72AB-409E-8C28-703C1C69C325}" presName="tx1" presStyleLbl="revTx" presStyleIdx="1" presStyleCnt="5"/>
      <dgm:spPr/>
    </dgm:pt>
    <dgm:pt modelId="{ABA80EE2-2415-441B-862B-E020252FE3F2}" type="pres">
      <dgm:prSet presAssocID="{B62C992A-72AB-409E-8C28-703C1C69C325}" presName="vert1" presStyleCnt="0"/>
      <dgm:spPr/>
    </dgm:pt>
    <dgm:pt modelId="{79BDA77D-4EE7-46BA-BBAC-744631CBAA7A}" type="pres">
      <dgm:prSet presAssocID="{49EA0524-7E60-462E-9E07-C8F808D04761}" presName="thickLine" presStyleLbl="alignNode1" presStyleIdx="2" presStyleCnt="5"/>
      <dgm:spPr/>
    </dgm:pt>
    <dgm:pt modelId="{31BBD22A-B826-4FBF-BAAC-55E20E1C1B1B}" type="pres">
      <dgm:prSet presAssocID="{49EA0524-7E60-462E-9E07-C8F808D04761}" presName="horz1" presStyleCnt="0"/>
      <dgm:spPr/>
    </dgm:pt>
    <dgm:pt modelId="{794471D3-5BE4-45FC-B942-9314681A77CD}" type="pres">
      <dgm:prSet presAssocID="{49EA0524-7E60-462E-9E07-C8F808D04761}" presName="tx1" presStyleLbl="revTx" presStyleIdx="2" presStyleCnt="5"/>
      <dgm:spPr/>
    </dgm:pt>
    <dgm:pt modelId="{07262BAB-8394-4921-9C49-E34F992F034F}" type="pres">
      <dgm:prSet presAssocID="{49EA0524-7E60-462E-9E07-C8F808D04761}" presName="vert1" presStyleCnt="0"/>
      <dgm:spPr/>
    </dgm:pt>
    <dgm:pt modelId="{E0EED2E4-7DD4-47F3-8C77-55FFEC1FED2F}" type="pres">
      <dgm:prSet presAssocID="{4EB04FEF-FA0A-4707-8F9B-1D36EE291165}" presName="thickLine" presStyleLbl="alignNode1" presStyleIdx="3" presStyleCnt="5"/>
      <dgm:spPr/>
    </dgm:pt>
    <dgm:pt modelId="{8BF901CB-5BE0-44AB-B26C-512E176F31CE}" type="pres">
      <dgm:prSet presAssocID="{4EB04FEF-FA0A-4707-8F9B-1D36EE291165}" presName="horz1" presStyleCnt="0"/>
      <dgm:spPr/>
    </dgm:pt>
    <dgm:pt modelId="{D60C982A-8C09-4C4E-890C-0111A57502D5}" type="pres">
      <dgm:prSet presAssocID="{4EB04FEF-FA0A-4707-8F9B-1D36EE291165}" presName="tx1" presStyleLbl="revTx" presStyleIdx="3" presStyleCnt="5"/>
      <dgm:spPr/>
    </dgm:pt>
    <dgm:pt modelId="{9465BAD4-4376-4C92-B5D0-6BE7B0F2CD1D}" type="pres">
      <dgm:prSet presAssocID="{4EB04FEF-FA0A-4707-8F9B-1D36EE291165}" presName="vert1" presStyleCnt="0"/>
      <dgm:spPr/>
    </dgm:pt>
    <dgm:pt modelId="{714AFD5F-A667-4EA0-8268-7C88D3C72904}" type="pres">
      <dgm:prSet presAssocID="{BC45AAA5-7CC0-4A4C-B5CA-729B01BC41A4}" presName="thickLine" presStyleLbl="alignNode1" presStyleIdx="4" presStyleCnt="5"/>
      <dgm:spPr/>
    </dgm:pt>
    <dgm:pt modelId="{98A80C6F-B5FF-41CE-9362-54601C18705F}" type="pres">
      <dgm:prSet presAssocID="{BC45AAA5-7CC0-4A4C-B5CA-729B01BC41A4}" presName="horz1" presStyleCnt="0"/>
      <dgm:spPr/>
    </dgm:pt>
    <dgm:pt modelId="{008508AA-3C84-409D-A136-DC7FD349F861}" type="pres">
      <dgm:prSet presAssocID="{BC45AAA5-7CC0-4A4C-B5CA-729B01BC41A4}" presName="tx1" presStyleLbl="revTx" presStyleIdx="4" presStyleCnt="5"/>
      <dgm:spPr/>
    </dgm:pt>
    <dgm:pt modelId="{EA6EA97E-3FE1-4A4D-9E7C-CB94ED9562D2}" type="pres">
      <dgm:prSet presAssocID="{BC45AAA5-7CC0-4A4C-B5CA-729B01BC41A4}" presName="vert1" presStyleCnt="0"/>
      <dgm:spPr/>
    </dgm:pt>
  </dgm:ptLst>
  <dgm:cxnLst>
    <dgm:cxn modelId="{E479E32A-12B1-433A-B2C1-B4DA21B791BA}" type="presOf" srcId="{B62C992A-72AB-409E-8C28-703C1C69C325}" destId="{DFD82353-883F-44B1-A436-B1712070F592}" srcOrd="0" destOrd="0" presId="urn:microsoft.com/office/officeart/2008/layout/LinedList"/>
    <dgm:cxn modelId="{9EEF122B-C34A-4C3F-AF8A-A4D3CFDD6FE3}" srcId="{BDBC79E3-883A-4749-839D-62D2449F1BC3}" destId="{BC45AAA5-7CC0-4A4C-B5CA-729B01BC41A4}" srcOrd="4" destOrd="0" parTransId="{64ADF803-9CBA-452E-A3EA-178398389672}" sibTransId="{F0575028-34A7-4C4F-B5A6-DA7C9629A7A3}"/>
    <dgm:cxn modelId="{FA8B6571-CF96-49CA-9116-1995E34D46F7}" type="presOf" srcId="{4EB04FEF-FA0A-4707-8F9B-1D36EE291165}" destId="{D60C982A-8C09-4C4E-890C-0111A57502D5}" srcOrd="0" destOrd="0" presId="urn:microsoft.com/office/officeart/2008/layout/LinedList"/>
    <dgm:cxn modelId="{0F1CC977-6631-4BFA-A814-C75993C75A0A}" srcId="{BDBC79E3-883A-4749-839D-62D2449F1BC3}" destId="{4EB04FEF-FA0A-4707-8F9B-1D36EE291165}" srcOrd="3" destOrd="0" parTransId="{86E1EE0A-5212-4E3B-BCA1-1FD034A5206B}" sibTransId="{4D727E2A-0B41-499E-9F07-12D977D5D0F7}"/>
    <dgm:cxn modelId="{30E55878-13D2-461F-9CF2-47458669B30B}" type="presOf" srcId="{BDBC79E3-883A-4749-839D-62D2449F1BC3}" destId="{267876BB-A3A2-4C6F-BA9B-5C5A65D25FD6}" srcOrd="0" destOrd="0" presId="urn:microsoft.com/office/officeart/2008/layout/LinedList"/>
    <dgm:cxn modelId="{80364690-5706-48F5-809E-78A957AAACA8}" type="presOf" srcId="{BC45AAA5-7CC0-4A4C-B5CA-729B01BC41A4}" destId="{008508AA-3C84-409D-A136-DC7FD349F861}" srcOrd="0" destOrd="0" presId="urn:microsoft.com/office/officeart/2008/layout/LinedList"/>
    <dgm:cxn modelId="{B09F93B0-AFE7-437E-9163-56381AF720A8}" srcId="{BDBC79E3-883A-4749-839D-62D2449F1BC3}" destId="{49EA0524-7E60-462E-9E07-C8F808D04761}" srcOrd="2" destOrd="0" parTransId="{B1C9A470-BDF2-4816-8811-65CFB412C60E}" sibTransId="{952C3AAF-E8A3-43BD-AE4F-8C737C8A4269}"/>
    <dgm:cxn modelId="{47BE0AB8-65AB-4347-8F28-1C3C2EA43088}" type="presOf" srcId="{49EA0524-7E60-462E-9E07-C8F808D04761}" destId="{794471D3-5BE4-45FC-B942-9314681A77CD}" srcOrd="0" destOrd="0" presId="urn:microsoft.com/office/officeart/2008/layout/LinedList"/>
    <dgm:cxn modelId="{37F3ABBC-3985-4B62-9C5D-493E37B70561}" srcId="{BDBC79E3-883A-4749-839D-62D2449F1BC3}" destId="{B62C992A-72AB-409E-8C28-703C1C69C325}" srcOrd="1" destOrd="0" parTransId="{F5C45976-F8EB-4CEE-8E7C-33B2E5EF6B18}" sibTransId="{FEC7D425-670C-4F50-A97F-6D3058135FA3}"/>
    <dgm:cxn modelId="{414141BF-04D3-4556-9F2A-61EE261FC5D8}" srcId="{BDBC79E3-883A-4749-839D-62D2449F1BC3}" destId="{5DCCE5E4-1813-4D47-92F6-CFE8A6587010}" srcOrd="0" destOrd="0" parTransId="{AEA0550C-AF6F-4BDE-BF9B-9F23A76D2036}" sibTransId="{0D4E6E8F-B6C5-4A1D-8A0B-91A73AEA173A}"/>
    <dgm:cxn modelId="{73FC1CE3-00B2-4E8C-8151-BC4D3E663D89}" type="presOf" srcId="{5DCCE5E4-1813-4D47-92F6-CFE8A6587010}" destId="{3C391154-4190-41B8-BBAE-A172629B42AC}" srcOrd="0" destOrd="0" presId="urn:microsoft.com/office/officeart/2008/layout/LinedList"/>
    <dgm:cxn modelId="{FE453CFD-B11E-4CA0-893A-69BF15E7F721}" type="presParOf" srcId="{267876BB-A3A2-4C6F-BA9B-5C5A65D25FD6}" destId="{BCB662A2-18F3-4FA7-ABB5-47EDC7E2ED01}" srcOrd="0" destOrd="0" presId="urn:microsoft.com/office/officeart/2008/layout/LinedList"/>
    <dgm:cxn modelId="{E4D8CA98-8620-4392-BBE3-DE79C3CCAE36}" type="presParOf" srcId="{267876BB-A3A2-4C6F-BA9B-5C5A65D25FD6}" destId="{24A548DD-BAA9-4C47-988D-B377D3F54D1A}" srcOrd="1" destOrd="0" presId="urn:microsoft.com/office/officeart/2008/layout/LinedList"/>
    <dgm:cxn modelId="{6ED405D3-8571-43F7-8B35-5E3D8367D6F6}" type="presParOf" srcId="{24A548DD-BAA9-4C47-988D-B377D3F54D1A}" destId="{3C391154-4190-41B8-BBAE-A172629B42AC}" srcOrd="0" destOrd="0" presId="urn:microsoft.com/office/officeart/2008/layout/LinedList"/>
    <dgm:cxn modelId="{B3A3ED74-1F7F-4365-91E2-0998635E8642}" type="presParOf" srcId="{24A548DD-BAA9-4C47-988D-B377D3F54D1A}" destId="{35673091-AC1E-4014-8C44-62F49F1517CD}" srcOrd="1" destOrd="0" presId="urn:microsoft.com/office/officeart/2008/layout/LinedList"/>
    <dgm:cxn modelId="{F4FFC334-A800-4930-AD9E-F9B3230B6351}" type="presParOf" srcId="{267876BB-A3A2-4C6F-BA9B-5C5A65D25FD6}" destId="{0CD58206-8D53-47AB-A345-1CEA7954F67F}" srcOrd="2" destOrd="0" presId="urn:microsoft.com/office/officeart/2008/layout/LinedList"/>
    <dgm:cxn modelId="{C6CF7A02-96B3-4116-B25D-84A825F36C68}" type="presParOf" srcId="{267876BB-A3A2-4C6F-BA9B-5C5A65D25FD6}" destId="{692206EC-6EFC-4AAD-9B59-C53ABDAEAD76}" srcOrd="3" destOrd="0" presId="urn:microsoft.com/office/officeart/2008/layout/LinedList"/>
    <dgm:cxn modelId="{672C2B1F-1E65-49DA-B769-7E34ABC15CC1}" type="presParOf" srcId="{692206EC-6EFC-4AAD-9B59-C53ABDAEAD76}" destId="{DFD82353-883F-44B1-A436-B1712070F592}" srcOrd="0" destOrd="0" presId="urn:microsoft.com/office/officeart/2008/layout/LinedList"/>
    <dgm:cxn modelId="{AB46A2FD-77FD-40AF-8A8C-C5E517CC63A2}" type="presParOf" srcId="{692206EC-6EFC-4AAD-9B59-C53ABDAEAD76}" destId="{ABA80EE2-2415-441B-862B-E020252FE3F2}" srcOrd="1" destOrd="0" presId="urn:microsoft.com/office/officeart/2008/layout/LinedList"/>
    <dgm:cxn modelId="{450526AD-8142-4214-8967-59A7B6BEAB2B}" type="presParOf" srcId="{267876BB-A3A2-4C6F-BA9B-5C5A65D25FD6}" destId="{79BDA77D-4EE7-46BA-BBAC-744631CBAA7A}" srcOrd="4" destOrd="0" presId="urn:microsoft.com/office/officeart/2008/layout/LinedList"/>
    <dgm:cxn modelId="{1DB14CD7-6BAE-4C8B-8DCB-89D008E02A46}" type="presParOf" srcId="{267876BB-A3A2-4C6F-BA9B-5C5A65D25FD6}" destId="{31BBD22A-B826-4FBF-BAAC-55E20E1C1B1B}" srcOrd="5" destOrd="0" presId="urn:microsoft.com/office/officeart/2008/layout/LinedList"/>
    <dgm:cxn modelId="{0ABF870B-0D28-4744-BDC0-252299B0554B}" type="presParOf" srcId="{31BBD22A-B826-4FBF-BAAC-55E20E1C1B1B}" destId="{794471D3-5BE4-45FC-B942-9314681A77CD}" srcOrd="0" destOrd="0" presId="urn:microsoft.com/office/officeart/2008/layout/LinedList"/>
    <dgm:cxn modelId="{E7FE6BA0-07C5-4185-9401-68A9C5E146E3}" type="presParOf" srcId="{31BBD22A-B826-4FBF-BAAC-55E20E1C1B1B}" destId="{07262BAB-8394-4921-9C49-E34F992F034F}" srcOrd="1" destOrd="0" presId="urn:microsoft.com/office/officeart/2008/layout/LinedList"/>
    <dgm:cxn modelId="{F3CF8C1E-457B-4233-A4E6-625B7C669BC6}" type="presParOf" srcId="{267876BB-A3A2-4C6F-BA9B-5C5A65D25FD6}" destId="{E0EED2E4-7DD4-47F3-8C77-55FFEC1FED2F}" srcOrd="6" destOrd="0" presId="urn:microsoft.com/office/officeart/2008/layout/LinedList"/>
    <dgm:cxn modelId="{63B79442-F56B-4984-AD43-17DA5A12CC66}" type="presParOf" srcId="{267876BB-A3A2-4C6F-BA9B-5C5A65D25FD6}" destId="{8BF901CB-5BE0-44AB-B26C-512E176F31CE}" srcOrd="7" destOrd="0" presId="urn:microsoft.com/office/officeart/2008/layout/LinedList"/>
    <dgm:cxn modelId="{AFAE8E39-675E-47B6-9C16-C9A4B455EB62}" type="presParOf" srcId="{8BF901CB-5BE0-44AB-B26C-512E176F31CE}" destId="{D60C982A-8C09-4C4E-890C-0111A57502D5}" srcOrd="0" destOrd="0" presId="urn:microsoft.com/office/officeart/2008/layout/LinedList"/>
    <dgm:cxn modelId="{094DAB22-768C-4BA6-8025-257A6D5488A9}" type="presParOf" srcId="{8BF901CB-5BE0-44AB-B26C-512E176F31CE}" destId="{9465BAD4-4376-4C92-B5D0-6BE7B0F2CD1D}" srcOrd="1" destOrd="0" presId="urn:microsoft.com/office/officeart/2008/layout/LinedList"/>
    <dgm:cxn modelId="{AD26DA0B-2234-4445-8819-F28D72117A28}" type="presParOf" srcId="{267876BB-A3A2-4C6F-BA9B-5C5A65D25FD6}" destId="{714AFD5F-A667-4EA0-8268-7C88D3C72904}" srcOrd="8" destOrd="0" presId="urn:microsoft.com/office/officeart/2008/layout/LinedList"/>
    <dgm:cxn modelId="{60D27C46-825C-45BA-84EB-D5FF37A89961}" type="presParOf" srcId="{267876BB-A3A2-4C6F-BA9B-5C5A65D25FD6}" destId="{98A80C6F-B5FF-41CE-9362-54601C18705F}" srcOrd="9" destOrd="0" presId="urn:microsoft.com/office/officeart/2008/layout/LinedList"/>
    <dgm:cxn modelId="{96ED5EC2-234D-4771-A8C4-B9B43FDEACC6}" type="presParOf" srcId="{98A80C6F-B5FF-41CE-9362-54601C18705F}" destId="{008508AA-3C84-409D-A136-DC7FD349F861}" srcOrd="0" destOrd="0" presId="urn:microsoft.com/office/officeart/2008/layout/LinedList"/>
    <dgm:cxn modelId="{5A7244C0-B7AA-4AD3-86A3-D49E12B9D93D}" type="presParOf" srcId="{98A80C6F-B5FF-41CE-9362-54601C18705F}" destId="{EA6EA97E-3FE1-4A4D-9E7C-CB94ED9562D2}" srcOrd="1" destOrd="0" presId="urn:microsoft.com/office/officeart/2008/layout/LinedList"/>
  </dgm:cxnLst>
  <dgm:bg>
    <a:effectLst>
      <a:outerShdw blurRad="152400" dist="317500" dir="5400000" sx="90000" sy="-19000" rotWithShape="0">
        <a:prstClr val="black">
          <a:alpha val="15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89F820-449A-486A-ACB3-A92D37ADBEBF}" type="doc">
      <dgm:prSet loTypeId="urn:microsoft.com/office/officeart/2008/layout/VerticalCurvedList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9FBC5E2F-366D-4383-A3DE-ECF3D2E20D20}">
      <dgm:prSet custT="1"/>
      <dgm:spPr/>
      <dgm:t>
        <a:bodyPr/>
        <a:lstStyle/>
        <a:p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What it is:</a:t>
          </a:r>
          <a:r>
            <a:rPr lang="en-GB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Give a short, realistic problem and ask how the candidate would handle it.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B96FA9-EED2-4C34-AE0C-FC60DBD85982}" type="parTrans" cxnId="{3373708B-B93A-4B90-B03D-24EC50AA01EF}">
      <dgm:prSet/>
      <dgm:spPr/>
      <dgm:t>
        <a:bodyPr/>
        <a:lstStyle/>
        <a:p>
          <a:endParaRPr lang="en-US"/>
        </a:p>
      </dgm:t>
    </dgm:pt>
    <dgm:pt modelId="{5AD3CC4D-8A25-4301-9109-1884917A14A5}" type="sibTrans" cxnId="{3373708B-B93A-4B90-B03D-24EC50AA01EF}">
      <dgm:prSet/>
      <dgm:spPr/>
      <dgm:t>
        <a:bodyPr/>
        <a:lstStyle/>
        <a:p>
          <a:endParaRPr lang="en-US"/>
        </a:p>
      </dgm:t>
    </dgm:pt>
    <dgm:pt modelId="{8A629BC8-E05B-4DAE-8547-BC2EDF527DAF}">
      <dgm:prSet custT="1"/>
      <dgm:spPr/>
      <dgm:t>
        <a:bodyPr/>
        <a:lstStyle/>
        <a:p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Why use it:</a:t>
          </a:r>
          <a:r>
            <a:rPr lang="en-GB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Tests thinking and decision making for role‑specific challenges.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9A2E36-F0B7-42F7-A94F-A355DDB344E5}" type="parTrans" cxnId="{72F2705F-0D7A-4CE9-A06A-62D5FB90E284}">
      <dgm:prSet/>
      <dgm:spPr/>
      <dgm:t>
        <a:bodyPr/>
        <a:lstStyle/>
        <a:p>
          <a:endParaRPr lang="en-US"/>
        </a:p>
      </dgm:t>
    </dgm:pt>
    <dgm:pt modelId="{68200894-26FF-48D0-8DBF-7CBFABAC5437}" type="sibTrans" cxnId="{72F2705F-0D7A-4CE9-A06A-62D5FB90E284}">
      <dgm:prSet/>
      <dgm:spPr/>
      <dgm:t>
        <a:bodyPr/>
        <a:lstStyle/>
        <a:p>
          <a:endParaRPr lang="en-US"/>
        </a:p>
      </dgm:t>
    </dgm:pt>
    <dgm:pt modelId="{39045834-9C03-4B8D-9229-8C3050D1BD1A}">
      <dgm:prSet custT="1"/>
      <dgm:spPr/>
      <dgm:t>
        <a:bodyPr/>
        <a:lstStyle/>
        <a:p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Example scenario:</a:t>
          </a:r>
          <a:r>
            <a:rPr lang="en-GB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“Stores report checkout errors after a system update. What would you do in the first 48 hours?”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F2A5DD-CCC3-454E-BAFE-2A6771E6F6E3}" type="parTrans" cxnId="{E6AAA172-6B9D-473A-9D06-E921078C285C}">
      <dgm:prSet/>
      <dgm:spPr/>
      <dgm:t>
        <a:bodyPr/>
        <a:lstStyle/>
        <a:p>
          <a:endParaRPr lang="en-US"/>
        </a:p>
      </dgm:t>
    </dgm:pt>
    <dgm:pt modelId="{4A16DB9D-226A-41D9-8263-6B8591EA1872}" type="sibTrans" cxnId="{E6AAA172-6B9D-473A-9D06-E921078C285C}">
      <dgm:prSet/>
      <dgm:spPr/>
      <dgm:t>
        <a:bodyPr/>
        <a:lstStyle/>
        <a:p>
          <a:endParaRPr lang="en-US"/>
        </a:p>
      </dgm:t>
    </dgm:pt>
    <dgm:pt modelId="{5C80ADFE-D878-42F0-ACD5-5D519E2405E2}">
      <dgm:prSet custT="1"/>
      <dgm:spPr/>
      <dgm:t>
        <a:bodyPr/>
        <a:lstStyle/>
        <a:p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What to look for:</a:t>
          </a:r>
          <a:r>
            <a:rPr lang="en-GB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Prioritisation, clear steps, communication plan, and follow‑up actions.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FE71FC-0DD2-41B2-B827-74F26070856C}" type="parTrans" cxnId="{0F03AF6B-0208-4478-84CC-726FF54C914D}">
      <dgm:prSet/>
      <dgm:spPr/>
      <dgm:t>
        <a:bodyPr/>
        <a:lstStyle/>
        <a:p>
          <a:endParaRPr lang="en-US"/>
        </a:p>
      </dgm:t>
    </dgm:pt>
    <dgm:pt modelId="{2B3107CB-F7BE-4493-9DC6-76A304C63816}" type="sibTrans" cxnId="{0F03AF6B-0208-4478-84CC-726FF54C914D}">
      <dgm:prSet/>
      <dgm:spPr/>
      <dgm:t>
        <a:bodyPr/>
        <a:lstStyle/>
        <a:p>
          <a:endParaRPr lang="en-US"/>
        </a:p>
      </dgm:t>
    </dgm:pt>
    <dgm:pt modelId="{7BE464FF-A3AF-4360-AE5B-D2EE72DF6BD0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buNone/>
          </a:pPr>
          <a:r>
            <a:rPr lang="en-GB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How to run:</a:t>
          </a:r>
          <a:r>
            <a:rPr lang="en-GB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20–30 minutes; one interviewer; score answers 1–5 for practicality and clarity</a:t>
          </a:r>
          <a:r>
            <a:rPr lang="en-GB" sz="2000" dirty="0"/>
            <a:t>. (</a:t>
          </a:r>
          <a:r>
            <a:rPr lang="en-GB" sz="2000" i="1" dirty="0">
              <a:latin typeface="Times New Roman" panose="02020603050405020304" pitchFamily="18" charset="0"/>
              <a:cs typeface="Times New Roman" panose="02020603050405020304" pitchFamily="18" charset="0"/>
            </a:rPr>
            <a:t>Wilkinson, Redman &amp; Dundon, 2016)</a:t>
          </a:r>
          <a:endParaRPr lang="en-US" sz="2000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C68690-1624-4286-876E-8B7C5C84C8CE}" type="parTrans" cxnId="{1CF473E6-D1B2-4A0F-A410-4116360CE862}">
      <dgm:prSet/>
      <dgm:spPr/>
      <dgm:t>
        <a:bodyPr/>
        <a:lstStyle/>
        <a:p>
          <a:endParaRPr lang="en-GB"/>
        </a:p>
      </dgm:t>
    </dgm:pt>
    <dgm:pt modelId="{88FAD1E4-D1B8-4B65-8101-981220459BD0}" type="sibTrans" cxnId="{1CF473E6-D1B2-4A0F-A410-4116360CE862}">
      <dgm:prSet/>
      <dgm:spPr/>
      <dgm:t>
        <a:bodyPr/>
        <a:lstStyle/>
        <a:p>
          <a:endParaRPr lang="en-GB"/>
        </a:p>
      </dgm:t>
    </dgm:pt>
    <dgm:pt modelId="{5CB78392-5BB8-476E-AAD1-6176E54163F3}" type="pres">
      <dgm:prSet presAssocID="{AC89F820-449A-486A-ACB3-A92D37ADBEBF}" presName="Name0" presStyleCnt="0">
        <dgm:presLayoutVars>
          <dgm:chMax val="7"/>
          <dgm:chPref val="7"/>
          <dgm:dir/>
        </dgm:presLayoutVars>
      </dgm:prSet>
      <dgm:spPr/>
    </dgm:pt>
    <dgm:pt modelId="{4A1AD4AB-C380-47DB-97E5-F6B9061077A2}" type="pres">
      <dgm:prSet presAssocID="{AC89F820-449A-486A-ACB3-A92D37ADBEBF}" presName="Name1" presStyleCnt="0"/>
      <dgm:spPr/>
    </dgm:pt>
    <dgm:pt modelId="{F462D55B-4DB5-4D69-B2D9-B0F8939CF591}" type="pres">
      <dgm:prSet presAssocID="{AC89F820-449A-486A-ACB3-A92D37ADBEBF}" presName="cycle" presStyleCnt="0"/>
      <dgm:spPr/>
    </dgm:pt>
    <dgm:pt modelId="{C2B3F38C-CB9F-4E56-8D71-BD7CC7E8A6BD}" type="pres">
      <dgm:prSet presAssocID="{AC89F820-449A-486A-ACB3-A92D37ADBEBF}" presName="srcNode" presStyleLbl="node1" presStyleIdx="0" presStyleCnt="5"/>
      <dgm:spPr/>
    </dgm:pt>
    <dgm:pt modelId="{1D3CE56D-44D6-4589-83E8-82867ED41358}" type="pres">
      <dgm:prSet presAssocID="{AC89F820-449A-486A-ACB3-A92D37ADBEBF}" presName="conn" presStyleLbl="parChTrans1D2" presStyleIdx="0" presStyleCnt="1"/>
      <dgm:spPr/>
    </dgm:pt>
    <dgm:pt modelId="{C0234026-9497-485B-9F1A-23794B6906BD}" type="pres">
      <dgm:prSet presAssocID="{AC89F820-449A-486A-ACB3-A92D37ADBEBF}" presName="extraNode" presStyleLbl="node1" presStyleIdx="0" presStyleCnt="5"/>
      <dgm:spPr/>
    </dgm:pt>
    <dgm:pt modelId="{64AB5B88-C176-40EB-AA30-93F8E7149C90}" type="pres">
      <dgm:prSet presAssocID="{AC89F820-449A-486A-ACB3-A92D37ADBEBF}" presName="dstNode" presStyleLbl="node1" presStyleIdx="0" presStyleCnt="5"/>
      <dgm:spPr/>
    </dgm:pt>
    <dgm:pt modelId="{879A18F2-997F-4568-BF51-FFF064FAAFB0}" type="pres">
      <dgm:prSet presAssocID="{9FBC5E2F-366D-4383-A3DE-ECF3D2E20D20}" presName="text_1" presStyleLbl="node1" presStyleIdx="0" presStyleCnt="5">
        <dgm:presLayoutVars>
          <dgm:bulletEnabled val="1"/>
        </dgm:presLayoutVars>
      </dgm:prSet>
      <dgm:spPr/>
    </dgm:pt>
    <dgm:pt modelId="{D1E7EC30-FB7D-4F13-A875-A6A8BBC7E5E9}" type="pres">
      <dgm:prSet presAssocID="{9FBC5E2F-366D-4383-A3DE-ECF3D2E20D20}" presName="accent_1" presStyleCnt="0"/>
      <dgm:spPr/>
    </dgm:pt>
    <dgm:pt modelId="{A824648B-C8E9-4608-8229-7D8DCBC0BD75}" type="pres">
      <dgm:prSet presAssocID="{9FBC5E2F-366D-4383-A3DE-ECF3D2E20D20}" presName="accentRepeatNode" presStyleLbl="solidFgAcc1" presStyleIdx="0" presStyleCnt="5"/>
      <dgm:spPr/>
    </dgm:pt>
    <dgm:pt modelId="{D1176E92-2D6C-4B3B-8D67-254B3D690A72}" type="pres">
      <dgm:prSet presAssocID="{8A629BC8-E05B-4DAE-8547-BC2EDF527DAF}" presName="text_2" presStyleLbl="node1" presStyleIdx="1" presStyleCnt="5">
        <dgm:presLayoutVars>
          <dgm:bulletEnabled val="1"/>
        </dgm:presLayoutVars>
      </dgm:prSet>
      <dgm:spPr/>
    </dgm:pt>
    <dgm:pt modelId="{BB744A53-D861-4C4E-890F-812E71FA14EF}" type="pres">
      <dgm:prSet presAssocID="{8A629BC8-E05B-4DAE-8547-BC2EDF527DAF}" presName="accent_2" presStyleCnt="0"/>
      <dgm:spPr/>
    </dgm:pt>
    <dgm:pt modelId="{6D13A1F9-2321-419B-A4CA-D4D09CD04DE4}" type="pres">
      <dgm:prSet presAssocID="{8A629BC8-E05B-4DAE-8547-BC2EDF527DAF}" presName="accentRepeatNode" presStyleLbl="solidFgAcc1" presStyleIdx="1" presStyleCnt="5"/>
      <dgm:spPr>
        <a:solidFill>
          <a:schemeClr val="accent4">
            <a:lumMod val="20000"/>
            <a:lumOff val="80000"/>
          </a:schemeClr>
        </a:solidFill>
      </dgm:spPr>
    </dgm:pt>
    <dgm:pt modelId="{8FBDA7C6-D52D-49D9-A99E-DB789B2F5B48}" type="pres">
      <dgm:prSet presAssocID="{39045834-9C03-4B8D-9229-8C3050D1BD1A}" presName="text_3" presStyleLbl="node1" presStyleIdx="2" presStyleCnt="5">
        <dgm:presLayoutVars>
          <dgm:bulletEnabled val="1"/>
        </dgm:presLayoutVars>
      </dgm:prSet>
      <dgm:spPr/>
    </dgm:pt>
    <dgm:pt modelId="{1DA39EF9-12F2-4B11-83B0-DF245EC7183F}" type="pres">
      <dgm:prSet presAssocID="{39045834-9C03-4B8D-9229-8C3050D1BD1A}" presName="accent_3" presStyleCnt="0"/>
      <dgm:spPr/>
    </dgm:pt>
    <dgm:pt modelId="{07FDF2F3-68F5-45EC-B633-5BC70AD98FD9}" type="pres">
      <dgm:prSet presAssocID="{39045834-9C03-4B8D-9229-8C3050D1BD1A}" presName="accentRepeatNode" presStyleLbl="solidFgAcc1" presStyleIdx="2" presStyleCnt="5"/>
      <dgm:spPr>
        <a:solidFill>
          <a:schemeClr val="tx1">
            <a:lumMod val="50000"/>
            <a:lumOff val="50000"/>
          </a:schemeClr>
        </a:solidFill>
      </dgm:spPr>
    </dgm:pt>
    <dgm:pt modelId="{A4EBEB7E-D7D1-4A0F-844E-6CFC129FC61E}" type="pres">
      <dgm:prSet presAssocID="{5C80ADFE-D878-42F0-ACD5-5D519E2405E2}" presName="text_4" presStyleLbl="node1" presStyleIdx="3" presStyleCnt="5">
        <dgm:presLayoutVars>
          <dgm:bulletEnabled val="1"/>
        </dgm:presLayoutVars>
      </dgm:prSet>
      <dgm:spPr/>
    </dgm:pt>
    <dgm:pt modelId="{E9024987-BFA6-407D-A53A-E98A39AB3BA9}" type="pres">
      <dgm:prSet presAssocID="{5C80ADFE-D878-42F0-ACD5-5D519E2405E2}" presName="accent_4" presStyleCnt="0"/>
      <dgm:spPr/>
    </dgm:pt>
    <dgm:pt modelId="{505FEB10-2970-47FC-8FE4-EB2A901DD820}" type="pres">
      <dgm:prSet presAssocID="{5C80ADFE-D878-42F0-ACD5-5D519E2405E2}" presName="accentRepeatNode" presStyleLbl="solidFgAcc1" presStyleIdx="3" presStyleCnt="5"/>
      <dgm:spPr>
        <a:solidFill>
          <a:schemeClr val="accent5">
            <a:lumMod val="20000"/>
            <a:lumOff val="80000"/>
          </a:schemeClr>
        </a:solidFill>
      </dgm:spPr>
    </dgm:pt>
    <dgm:pt modelId="{3DAFBA7C-3687-4158-8AD6-24F6A603EA0A}" type="pres">
      <dgm:prSet presAssocID="{7BE464FF-A3AF-4360-AE5B-D2EE72DF6BD0}" presName="text_5" presStyleLbl="node1" presStyleIdx="4" presStyleCnt="5">
        <dgm:presLayoutVars>
          <dgm:bulletEnabled val="1"/>
        </dgm:presLayoutVars>
      </dgm:prSet>
      <dgm:spPr/>
    </dgm:pt>
    <dgm:pt modelId="{DA8A7961-CC55-4BC0-9FFE-5528545EC7D7}" type="pres">
      <dgm:prSet presAssocID="{7BE464FF-A3AF-4360-AE5B-D2EE72DF6BD0}" presName="accent_5" presStyleCnt="0"/>
      <dgm:spPr/>
    </dgm:pt>
    <dgm:pt modelId="{59804078-AC59-4BF3-BEC1-D9EFB19F1058}" type="pres">
      <dgm:prSet presAssocID="{7BE464FF-A3AF-4360-AE5B-D2EE72DF6BD0}" presName="accentRepeatNode" presStyleLbl="solidFgAcc1" presStyleIdx="4" presStyleCnt="5"/>
      <dgm:spPr/>
    </dgm:pt>
  </dgm:ptLst>
  <dgm:cxnLst>
    <dgm:cxn modelId="{91991407-F399-40A5-A01E-C8738C502006}" type="presOf" srcId="{5AD3CC4D-8A25-4301-9109-1884917A14A5}" destId="{1D3CE56D-44D6-4589-83E8-82867ED41358}" srcOrd="0" destOrd="0" presId="urn:microsoft.com/office/officeart/2008/layout/VerticalCurvedList"/>
    <dgm:cxn modelId="{5A70235C-664E-4E80-9F6D-2713E42F3338}" type="presOf" srcId="{8A629BC8-E05B-4DAE-8547-BC2EDF527DAF}" destId="{D1176E92-2D6C-4B3B-8D67-254B3D690A72}" srcOrd="0" destOrd="0" presId="urn:microsoft.com/office/officeart/2008/layout/VerticalCurvedList"/>
    <dgm:cxn modelId="{4B99705C-A6F3-46CC-A02A-12E2FF85D8CF}" type="presOf" srcId="{39045834-9C03-4B8D-9229-8C3050D1BD1A}" destId="{8FBDA7C6-D52D-49D9-A99E-DB789B2F5B48}" srcOrd="0" destOrd="0" presId="urn:microsoft.com/office/officeart/2008/layout/VerticalCurvedList"/>
    <dgm:cxn modelId="{72F2705F-0D7A-4CE9-A06A-62D5FB90E284}" srcId="{AC89F820-449A-486A-ACB3-A92D37ADBEBF}" destId="{8A629BC8-E05B-4DAE-8547-BC2EDF527DAF}" srcOrd="1" destOrd="0" parTransId="{BB9A2E36-F0B7-42F7-A94F-A355DDB344E5}" sibTransId="{68200894-26FF-48D0-8DBF-7CBFABAC5437}"/>
    <dgm:cxn modelId="{0F03AF6B-0208-4478-84CC-726FF54C914D}" srcId="{AC89F820-449A-486A-ACB3-A92D37ADBEBF}" destId="{5C80ADFE-D878-42F0-ACD5-5D519E2405E2}" srcOrd="3" destOrd="0" parTransId="{50FE71FC-0DD2-41B2-B827-74F26070856C}" sibTransId="{2B3107CB-F7BE-4493-9DC6-76A304C63816}"/>
    <dgm:cxn modelId="{E6AAA172-6B9D-473A-9D06-E921078C285C}" srcId="{AC89F820-449A-486A-ACB3-A92D37ADBEBF}" destId="{39045834-9C03-4B8D-9229-8C3050D1BD1A}" srcOrd="2" destOrd="0" parTransId="{81F2A5DD-CCC3-454E-BAFE-2A6771E6F6E3}" sibTransId="{4A16DB9D-226A-41D9-8263-6B8591EA1872}"/>
    <dgm:cxn modelId="{B31DF17D-B49C-4E24-A067-F5F2831537C9}" type="presOf" srcId="{9FBC5E2F-366D-4383-A3DE-ECF3D2E20D20}" destId="{879A18F2-997F-4568-BF51-FFF064FAAFB0}" srcOrd="0" destOrd="0" presId="urn:microsoft.com/office/officeart/2008/layout/VerticalCurvedList"/>
    <dgm:cxn modelId="{3373708B-B93A-4B90-B03D-24EC50AA01EF}" srcId="{AC89F820-449A-486A-ACB3-A92D37ADBEBF}" destId="{9FBC5E2F-366D-4383-A3DE-ECF3D2E20D20}" srcOrd="0" destOrd="0" parTransId="{BBB96FA9-EED2-4C34-AE0C-FC60DBD85982}" sibTransId="{5AD3CC4D-8A25-4301-9109-1884917A14A5}"/>
    <dgm:cxn modelId="{8906CA9A-527E-4032-B49E-017046FEF0C8}" type="presOf" srcId="{7BE464FF-A3AF-4360-AE5B-D2EE72DF6BD0}" destId="{3DAFBA7C-3687-4158-8AD6-24F6A603EA0A}" srcOrd="0" destOrd="0" presId="urn:microsoft.com/office/officeart/2008/layout/VerticalCurvedList"/>
    <dgm:cxn modelId="{3514DCB1-D498-4FC4-832B-34E45E8F7CA5}" type="presOf" srcId="{5C80ADFE-D878-42F0-ACD5-5D519E2405E2}" destId="{A4EBEB7E-D7D1-4A0F-844E-6CFC129FC61E}" srcOrd="0" destOrd="0" presId="urn:microsoft.com/office/officeart/2008/layout/VerticalCurvedList"/>
    <dgm:cxn modelId="{1CF473E6-D1B2-4A0F-A410-4116360CE862}" srcId="{AC89F820-449A-486A-ACB3-A92D37ADBEBF}" destId="{7BE464FF-A3AF-4360-AE5B-D2EE72DF6BD0}" srcOrd="4" destOrd="0" parTransId="{7EC68690-1624-4286-876E-8B7C5C84C8CE}" sibTransId="{88FAD1E4-D1B8-4B65-8101-981220459BD0}"/>
    <dgm:cxn modelId="{8F391CFD-4782-4A38-BDED-725B9DF91E4C}" type="presOf" srcId="{AC89F820-449A-486A-ACB3-A92D37ADBEBF}" destId="{5CB78392-5BB8-476E-AAD1-6176E54163F3}" srcOrd="0" destOrd="0" presId="urn:microsoft.com/office/officeart/2008/layout/VerticalCurvedList"/>
    <dgm:cxn modelId="{39139C13-F655-4B44-9EA5-ECE923A3F206}" type="presParOf" srcId="{5CB78392-5BB8-476E-AAD1-6176E54163F3}" destId="{4A1AD4AB-C380-47DB-97E5-F6B9061077A2}" srcOrd="0" destOrd="0" presId="urn:microsoft.com/office/officeart/2008/layout/VerticalCurvedList"/>
    <dgm:cxn modelId="{82DB064D-45C4-4BD4-8E80-5350C3A3EA9F}" type="presParOf" srcId="{4A1AD4AB-C380-47DB-97E5-F6B9061077A2}" destId="{F462D55B-4DB5-4D69-B2D9-B0F8939CF591}" srcOrd="0" destOrd="0" presId="urn:microsoft.com/office/officeart/2008/layout/VerticalCurvedList"/>
    <dgm:cxn modelId="{F769814C-B64F-433E-B44C-16E1542F3953}" type="presParOf" srcId="{F462D55B-4DB5-4D69-B2D9-B0F8939CF591}" destId="{C2B3F38C-CB9F-4E56-8D71-BD7CC7E8A6BD}" srcOrd="0" destOrd="0" presId="urn:microsoft.com/office/officeart/2008/layout/VerticalCurvedList"/>
    <dgm:cxn modelId="{BAF94A35-D43D-4F83-A029-BA5EC65858DC}" type="presParOf" srcId="{F462D55B-4DB5-4D69-B2D9-B0F8939CF591}" destId="{1D3CE56D-44D6-4589-83E8-82867ED41358}" srcOrd="1" destOrd="0" presId="urn:microsoft.com/office/officeart/2008/layout/VerticalCurvedList"/>
    <dgm:cxn modelId="{D8918EBB-08E9-47CD-85EF-A32AF3B30CB0}" type="presParOf" srcId="{F462D55B-4DB5-4D69-B2D9-B0F8939CF591}" destId="{C0234026-9497-485B-9F1A-23794B6906BD}" srcOrd="2" destOrd="0" presId="urn:microsoft.com/office/officeart/2008/layout/VerticalCurvedList"/>
    <dgm:cxn modelId="{2D4BB35C-1760-4E31-9DD2-BD11D58FEB47}" type="presParOf" srcId="{F462D55B-4DB5-4D69-B2D9-B0F8939CF591}" destId="{64AB5B88-C176-40EB-AA30-93F8E7149C90}" srcOrd="3" destOrd="0" presId="urn:microsoft.com/office/officeart/2008/layout/VerticalCurvedList"/>
    <dgm:cxn modelId="{0DA19F09-2A02-487E-9447-667ED68576DD}" type="presParOf" srcId="{4A1AD4AB-C380-47DB-97E5-F6B9061077A2}" destId="{879A18F2-997F-4568-BF51-FFF064FAAFB0}" srcOrd="1" destOrd="0" presId="urn:microsoft.com/office/officeart/2008/layout/VerticalCurvedList"/>
    <dgm:cxn modelId="{19AEFBEB-C983-47A2-8EA6-111E5E6D7A8F}" type="presParOf" srcId="{4A1AD4AB-C380-47DB-97E5-F6B9061077A2}" destId="{D1E7EC30-FB7D-4F13-A875-A6A8BBC7E5E9}" srcOrd="2" destOrd="0" presId="urn:microsoft.com/office/officeart/2008/layout/VerticalCurvedList"/>
    <dgm:cxn modelId="{B556752B-F813-4DFE-9562-2814B5E97807}" type="presParOf" srcId="{D1E7EC30-FB7D-4F13-A875-A6A8BBC7E5E9}" destId="{A824648B-C8E9-4608-8229-7D8DCBC0BD75}" srcOrd="0" destOrd="0" presId="urn:microsoft.com/office/officeart/2008/layout/VerticalCurvedList"/>
    <dgm:cxn modelId="{AF2702A9-89F0-41B2-9468-88C4AF15DF55}" type="presParOf" srcId="{4A1AD4AB-C380-47DB-97E5-F6B9061077A2}" destId="{D1176E92-2D6C-4B3B-8D67-254B3D690A72}" srcOrd="3" destOrd="0" presId="urn:microsoft.com/office/officeart/2008/layout/VerticalCurvedList"/>
    <dgm:cxn modelId="{BD6583E3-2EF3-4083-946F-973CC91B86CF}" type="presParOf" srcId="{4A1AD4AB-C380-47DB-97E5-F6B9061077A2}" destId="{BB744A53-D861-4C4E-890F-812E71FA14EF}" srcOrd="4" destOrd="0" presId="urn:microsoft.com/office/officeart/2008/layout/VerticalCurvedList"/>
    <dgm:cxn modelId="{20E4E0FA-5658-4056-AD72-4DE3CE24EA8E}" type="presParOf" srcId="{BB744A53-D861-4C4E-890F-812E71FA14EF}" destId="{6D13A1F9-2321-419B-A4CA-D4D09CD04DE4}" srcOrd="0" destOrd="0" presId="urn:microsoft.com/office/officeart/2008/layout/VerticalCurvedList"/>
    <dgm:cxn modelId="{5C8D23AF-B49C-49AB-923A-74776F709077}" type="presParOf" srcId="{4A1AD4AB-C380-47DB-97E5-F6B9061077A2}" destId="{8FBDA7C6-D52D-49D9-A99E-DB789B2F5B48}" srcOrd="5" destOrd="0" presId="urn:microsoft.com/office/officeart/2008/layout/VerticalCurvedList"/>
    <dgm:cxn modelId="{81F73162-DBA4-4AAC-8D04-76B4EA18D08C}" type="presParOf" srcId="{4A1AD4AB-C380-47DB-97E5-F6B9061077A2}" destId="{1DA39EF9-12F2-4B11-83B0-DF245EC7183F}" srcOrd="6" destOrd="0" presId="urn:microsoft.com/office/officeart/2008/layout/VerticalCurvedList"/>
    <dgm:cxn modelId="{23FC9F8C-CA58-44C5-AA50-27BF5D94C38C}" type="presParOf" srcId="{1DA39EF9-12F2-4B11-83B0-DF245EC7183F}" destId="{07FDF2F3-68F5-45EC-B633-5BC70AD98FD9}" srcOrd="0" destOrd="0" presId="urn:microsoft.com/office/officeart/2008/layout/VerticalCurvedList"/>
    <dgm:cxn modelId="{35AF9E50-ADD6-4567-8825-7D3D4885B11F}" type="presParOf" srcId="{4A1AD4AB-C380-47DB-97E5-F6B9061077A2}" destId="{A4EBEB7E-D7D1-4A0F-844E-6CFC129FC61E}" srcOrd="7" destOrd="0" presId="urn:microsoft.com/office/officeart/2008/layout/VerticalCurvedList"/>
    <dgm:cxn modelId="{24345EC7-C902-4064-91B0-250D0CBE63D2}" type="presParOf" srcId="{4A1AD4AB-C380-47DB-97E5-F6B9061077A2}" destId="{E9024987-BFA6-407D-A53A-E98A39AB3BA9}" srcOrd="8" destOrd="0" presId="urn:microsoft.com/office/officeart/2008/layout/VerticalCurvedList"/>
    <dgm:cxn modelId="{ECB84E51-D018-4E01-BC28-1A00D083B945}" type="presParOf" srcId="{E9024987-BFA6-407D-A53A-E98A39AB3BA9}" destId="{505FEB10-2970-47FC-8FE4-EB2A901DD820}" srcOrd="0" destOrd="0" presId="urn:microsoft.com/office/officeart/2008/layout/VerticalCurvedList"/>
    <dgm:cxn modelId="{1EFDC5EF-C646-4C46-9535-4E2C0DF7482F}" type="presParOf" srcId="{4A1AD4AB-C380-47DB-97E5-F6B9061077A2}" destId="{3DAFBA7C-3687-4158-8AD6-24F6A603EA0A}" srcOrd="9" destOrd="0" presId="urn:microsoft.com/office/officeart/2008/layout/VerticalCurvedList"/>
    <dgm:cxn modelId="{AAD3C8DF-D425-4A33-A6C9-7F70414B76DA}" type="presParOf" srcId="{4A1AD4AB-C380-47DB-97E5-F6B9061077A2}" destId="{DA8A7961-CC55-4BC0-9FFE-5528545EC7D7}" srcOrd="10" destOrd="0" presId="urn:microsoft.com/office/officeart/2008/layout/VerticalCurvedList"/>
    <dgm:cxn modelId="{D07CA2FE-AB8B-4DE6-A574-8A51AFDF0A95}" type="presParOf" srcId="{DA8A7961-CC55-4BC0-9FFE-5528545EC7D7}" destId="{59804078-AC59-4BF3-BEC1-D9EFB19F105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E125B-2D2D-4D1D-8069-5AE50714F377}">
      <dsp:nvSpPr>
        <dsp:cNvPr id="0" name=""/>
        <dsp:cNvSpPr/>
      </dsp:nvSpPr>
      <dsp:spPr>
        <a:xfrm>
          <a:off x="0" y="5700066"/>
          <a:ext cx="7026134" cy="41584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10. References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700066"/>
        <a:ext cx="7026134" cy="415845"/>
      </dsp:txXfrm>
    </dsp:sp>
    <dsp:sp modelId="{920EBD92-56FE-4DCC-9D04-9CD2108371E8}">
      <dsp:nvSpPr>
        <dsp:cNvPr id="0" name=""/>
        <dsp:cNvSpPr/>
      </dsp:nvSpPr>
      <dsp:spPr>
        <a:xfrm rot="10800000">
          <a:off x="0" y="5066734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109"/>
            <a:lumOff val="3077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9. Key Recommendations and Conclusion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5066734"/>
        <a:ext cx="7026134" cy="415573"/>
      </dsp:txXfrm>
    </dsp:sp>
    <dsp:sp modelId="{AA07956A-5113-46ED-869E-2F3BD45B80EC}">
      <dsp:nvSpPr>
        <dsp:cNvPr id="0" name=""/>
        <dsp:cNvSpPr/>
      </dsp:nvSpPr>
      <dsp:spPr>
        <a:xfrm rot="10800000">
          <a:off x="0" y="4433401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218"/>
            <a:lumOff val="6153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8. Face-to-Face vs Virtual Comparation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4433401"/>
        <a:ext cx="7026134" cy="415573"/>
      </dsp:txXfrm>
    </dsp:sp>
    <dsp:sp modelId="{26647F8E-F4B1-461C-B04B-124C95CDCAF3}">
      <dsp:nvSpPr>
        <dsp:cNvPr id="0" name=""/>
        <dsp:cNvSpPr/>
      </dsp:nvSpPr>
      <dsp:spPr>
        <a:xfrm rot="10800000">
          <a:off x="0" y="3800069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327"/>
            <a:lumOff val="923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7. Questioning Techniques Justification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3800069"/>
        <a:ext cx="7026134" cy="415573"/>
      </dsp:txXfrm>
    </dsp:sp>
    <dsp:sp modelId="{0FAF359E-F5F8-4A18-93FE-8325FD4C0AD1}">
      <dsp:nvSpPr>
        <dsp:cNvPr id="0" name=""/>
        <dsp:cNvSpPr/>
      </dsp:nvSpPr>
      <dsp:spPr>
        <a:xfrm rot="10800000">
          <a:off x="0" y="3166737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436"/>
            <a:lumOff val="12307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6. Situational Interviews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3166737"/>
        <a:ext cx="7026134" cy="415573"/>
      </dsp:txXfrm>
    </dsp:sp>
    <dsp:sp modelId="{60B4567E-8294-46CF-8276-7283C81C5CF3}">
      <dsp:nvSpPr>
        <dsp:cNvPr id="0" name=""/>
        <dsp:cNvSpPr/>
      </dsp:nvSpPr>
      <dsp:spPr>
        <a:xfrm rot="10800000">
          <a:off x="0" y="2533404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546"/>
            <a:lumOff val="15383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Behavioural Interviews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2533404"/>
        <a:ext cx="7026134" cy="415573"/>
      </dsp:txXfrm>
    </dsp:sp>
    <dsp:sp modelId="{DE9A66AA-3373-46EE-88AE-A82AC8194849}">
      <dsp:nvSpPr>
        <dsp:cNvPr id="0" name=""/>
        <dsp:cNvSpPr/>
      </dsp:nvSpPr>
      <dsp:spPr>
        <a:xfrm rot="10800000">
          <a:off x="0" y="1900072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655"/>
            <a:lumOff val="1846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Structured Interviews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900072"/>
        <a:ext cx="7026134" cy="415573"/>
      </dsp:txXfrm>
    </dsp:sp>
    <dsp:sp modelId="{1AFD173E-B338-4F8A-AD70-438E42A55953}">
      <dsp:nvSpPr>
        <dsp:cNvPr id="0" name=""/>
        <dsp:cNvSpPr/>
      </dsp:nvSpPr>
      <dsp:spPr>
        <a:xfrm rot="10800000">
          <a:off x="0" y="1266739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764"/>
            <a:lumOff val="21537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Job Analysis and Description / Person  Specification /  Advertisement Platforms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266739"/>
        <a:ext cx="7026134" cy="415573"/>
      </dsp:txXfrm>
    </dsp:sp>
    <dsp:sp modelId="{1D51D168-8FE6-412C-8CE5-CB25389C1ACC}">
      <dsp:nvSpPr>
        <dsp:cNvPr id="0" name=""/>
        <dsp:cNvSpPr/>
      </dsp:nvSpPr>
      <dsp:spPr>
        <a:xfrm rot="10800000">
          <a:off x="0" y="633407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873"/>
            <a:lumOff val="24613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Recruitment Process Overview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633407"/>
        <a:ext cx="7026134" cy="415573"/>
      </dsp:txXfrm>
    </dsp:sp>
    <dsp:sp modelId="{996E2B6E-7A3B-4852-B82A-F7763F96D0BE}">
      <dsp:nvSpPr>
        <dsp:cNvPr id="0" name=""/>
        <dsp:cNvSpPr/>
      </dsp:nvSpPr>
      <dsp:spPr>
        <a:xfrm rot="10800000">
          <a:off x="0" y="75"/>
          <a:ext cx="7026134" cy="639570"/>
        </a:xfrm>
        <a:prstGeom prst="upArrowCallout">
          <a:avLst/>
        </a:prstGeom>
        <a:solidFill>
          <a:schemeClr val="accent1">
            <a:shade val="80000"/>
            <a:hueOff val="0"/>
            <a:satOff val="-982"/>
            <a:lumOff val="2769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Introduction : Company and Transformation  </a:t>
          </a:r>
          <a:endParaRPr lang="en-US" sz="1500" b="1" kern="1200" dirty="0">
            <a:solidFill>
              <a:schemeClr val="tx1">
                <a:lumMod val="85000"/>
                <a:lumOff val="1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75"/>
        <a:ext cx="7026134" cy="4155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8C264-4620-4E9C-877F-DB4EBF661CAF}">
      <dsp:nvSpPr>
        <dsp:cNvPr id="0" name=""/>
        <dsp:cNvSpPr/>
      </dsp:nvSpPr>
      <dsp:spPr>
        <a:xfrm>
          <a:off x="316507" y="90423"/>
          <a:ext cx="1207145" cy="1207145"/>
        </a:xfrm>
        <a:prstGeom prst="ellipse">
          <a:avLst/>
        </a:prstGeom>
        <a:solidFill>
          <a:schemeClr val="accent5">
            <a:lumMod val="40000"/>
            <a:lumOff val="60000"/>
            <a:alpha val="5000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9785F74-B488-43D4-BD36-98AAE150E61F}">
      <dsp:nvSpPr>
        <dsp:cNvPr id="0" name=""/>
        <dsp:cNvSpPr/>
      </dsp:nvSpPr>
      <dsp:spPr>
        <a:xfrm>
          <a:off x="920080" y="90423"/>
          <a:ext cx="6440565" cy="1207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Company:</a:t>
          </a:r>
          <a:r>
            <a:rPr lang="en-GB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Pandora UK – sells fashion jewellery via online, click &amp; collect and branded stores. </a:t>
          </a:r>
          <a:r>
            <a:rPr lang="en-GB" sz="20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(Pandora Group, 2024).</a:t>
          </a:r>
          <a:endParaRPr lang="en-US" sz="2000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0080" y="90423"/>
        <a:ext cx="6440565" cy="1207145"/>
      </dsp:txXfrm>
    </dsp:sp>
    <dsp:sp modelId="{74B677A7-689D-4AE0-876B-DF4D19CBEB3C}">
      <dsp:nvSpPr>
        <dsp:cNvPr id="0" name=""/>
        <dsp:cNvSpPr/>
      </dsp:nvSpPr>
      <dsp:spPr>
        <a:xfrm>
          <a:off x="316507" y="1297569"/>
          <a:ext cx="1207145" cy="1207145"/>
        </a:xfrm>
        <a:prstGeom prst="ellipse">
          <a:avLst/>
        </a:prstGeom>
        <a:solidFill>
          <a:schemeClr val="accent5">
            <a:lumMod val="40000"/>
            <a:lumOff val="60000"/>
            <a:alpha val="5000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8DEA87B-A706-4037-96A2-8C703FCF6002}">
      <dsp:nvSpPr>
        <dsp:cNvPr id="0" name=""/>
        <dsp:cNvSpPr/>
      </dsp:nvSpPr>
      <dsp:spPr>
        <a:xfrm>
          <a:off x="920080" y="1297569"/>
          <a:ext cx="6440565" cy="1207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Transformation focus: </a:t>
          </a:r>
          <a:r>
            <a:rPr lang="en-GB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Update e-commerce and in-store systems, simplify processes and build staff capability for an integrated online and in-store experience. </a:t>
          </a:r>
          <a:r>
            <a:rPr lang="en-GB" sz="2000" b="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(Wilkinson, Redman &amp; Dundon, 2016). </a:t>
          </a:r>
          <a:endParaRPr lang="en-US" sz="2000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0080" y="1297569"/>
        <a:ext cx="6440565" cy="1207145"/>
      </dsp:txXfrm>
    </dsp:sp>
    <dsp:sp modelId="{FB862BE4-3EF1-44E8-A7AD-D983625637DB}">
      <dsp:nvSpPr>
        <dsp:cNvPr id="0" name=""/>
        <dsp:cNvSpPr/>
      </dsp:nvSpPr>
      <dsp:spPr>
        <a:xfrm>
          <a:off x="316507" y="2504715"/>
          <a:ext cx="1207145" cy="1207145"/>
        </a:xfrm>
        <a:prstGeom prst="ellipse">
          <a:avLst/>
        </a:prstGeom>
        <a:solidFill>
          <a:schemeClr val="accent5">
            <a:lumMod val="40000"/>
            <a:lumOff val="60000"/>
            <a:alpha val="5000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D966848-54E1-4B0F-8137-6DB34BDD2F9C}">
      <dsp:nvSpPr>
        <dsp:cNvPr id="0" name=""/>
        <dsp:cNvSpPr/>
      </dsp:nvSpPr>
      <dsp:spPr>
        <a:xfrm>
          <a:off x="920080" y="2504715"/>
          <a:ext cx="6440565" cy="1207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Strategic aim: </a:t>
          </a:r>
          <a:r>
            <a:rPr lang="en-GB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Select candidates whose skills and experience match the person specification and predict likely job performance using structured assessment. </a:t>
          </a:r>
          <a:r>
            <a:rPr lang="en-GB" sz="2000" b="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(Armstrong, 2014).</a:t>
          </a:r>
          <a:endParaRPr lang="en-US" sz="2000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0080" y="2504715"/>
        <a:ext cx="6440565" cy="1207145"/>
      </dsp:txXfrm>
    </dsp:sp>
    <dsp:sp modelId="{5FE2912F-C44D-4D4F-B9B9-CA708AB9CE42}">
      <dsp:nvSpPr>
        <dsp:cNvPr id="0" name=""/>
        <dsp:cNvSpPr/>
      </dsp:nvSpPr>
      <dsp:spPr>
        <a:xfrm>
          <a:off x="316507" y="3711860"/>
          <a:ext cx="1207145" cy="1207145"/>
        </a:xfrm>
        <a:prstGeom prst="ellipse">
          <a:avLst/>
        </a:prstGeom>
        <a:solidFill>
          <a:schemeClr val="accent5">
            <a:lumMod val="40000"/>
            <a:lumOff val="60000"/>
            <a:alpha val="5000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B24DE55-C0E1-4D1D-9EA3-B9D029DB65E8}">
      <dsp:nvSpPr>
        <dsp:cNvPr id="0" name=""/>
        <dsp:cNvSpPr/>
      </dsp:nvSpPr>
      <dsp:spPr>
        <a:xfrm>
          <a:off x="920080" y="3711860"/>
          <a:ext cx="6440565" cy="1207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Recruitment need: </a:t>
          </a:r>
          <a:r>
            <a:rPr lang="en-GB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Appoint a hands – on </a:t>
          </a: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Digital Manager </a:t>
          </a:r>
          <a:r>
            <a:rPr lang="en-GB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to run pilots , align vendors and train stores so new systems are adopted and investment is protected. </a:t>
          </a:r>
          <a:r>
            <a:rPr lang="en-GB" sz="2000" b="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(Lawler &amp; Albers, 2003)</a:t>
          </a:r>
          <a:endParaRPr lang="en-US" sz="2000" b="0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0080" y="3711860"/>
        <a:ext cx="6440565" cy="12071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FA7B82-A7C6-4100-BA86-EFBD0DF2EF4F}">
      <dsp:nvSpPr>
        <dsp:cNvPr id="0" name=""/>
        <dsp:cNvSpPr/>
      </dsp:nvSpPr>
      <dsp:spPr>
        <a:xfrm>
          <a:off x="4675" y="135172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Stages: 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598" y="171095"/>
        <a:ext cx="1972349" cy="1154671"/>
      </dsp:txXfrm>
    </dsp:sp>
    <dsp:sp modelId="{2F3804BB-0904-4491-BA39-CD8BC7DCCC8F}">
      <dsp:nvSpPr>
        <dsp:cNvPr id="0" name=""/>
        <dsp:cNvSpPr/>
      </dsp:nvSpPr>
      <dsp:spPr>
        <a:xfrm>
          <a:off x="2228760" y="494950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1</a:t>
          </a:r>
        </a:p>
      </dsp:txBody>
      <dsp:txXfrm>
        <a:off x="2228760" y="596342"/>
        <a:ext cx="303358" cy="304176"/>
      </dsp:txXfrm>
    </dsp:sp>
    <dsp:sp modelId="{727CD618-7E92-485A-862C-B031C5E8D581}">
      <dsp:nvSpPr>
        <dsp:cNvPr id="0" name=""/>
        <dsp:cNvSpPr/>
      </dsp:nvSpPr>
      <dsp:spPr>
        <a:xfrm>
          <a:off x="2866549" y="135172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Workforce planning  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02472" y="171095"/>
        <a:ext cx="1972349" cy="1154671"/>
      </dsp:txXfrm>
    </dsp:sp>
    <dsp:sp modelId="{3AFE37CE-4601-437E-8035-B7BAA21F3911}">
      <dsp:nvSpPr>
        <dsp:cNvPr id="0" name=""/>
        <dsp:cNvSpPr/>
      </dsp:nvSpPr>
      <dsp:spPr>
        <a:xfrm>
          <a:off x="5090634" y="494950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2</a:t>
          </a:r>
        </a:p>
      </dsp:txBody>
      <dsp:txXfrm>
        <a:off x="5090634" y="596342"/>
        <a:ext cx="303358" cy="304176"/>
      </dsp:txXfrm>
    </dsp:sp>
    <dsp:sp modelId="{6864ABDF-0606-4732-B1E5-B705D7752DA8}">
      <dsp:nvSpPr>
        <dsp:cNvPr id="0" name=""/>
        <dsp:cNvSpPr/>
      </dsp:nvSpPr>
      <dsp:spPr>
        <a:xfrm>
          <a:off x="5728423" y="135172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Job analysis 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64346" y="171095"/>
        <a:ext cx="1972349" cy="1154671"/>
      </dsp:txXfrm>
    </dsp:sp>
    <dsp:sp modelId="{ACF46C31-977B-49F2-83CB-D7F5B34E1A97}">
      <dsp:nvSpPr>
        <dsp:cNvPr id="0" name=""/>
        <dsp:cNvSpPr/>
      </dsp:nvSpPr>
      <dsp:spPr>
        <a:xfrm>
          <a:off x="7952508" y="494950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3</a:t>
          </a:r>
        </a:p>
      </dsp:txBody>
      <dsp:txXfrm>
        <a:off x="7952508" y="596342"/>
        <a:ext cx="303358" cy="304176"/>
      </dsp:txXfrm>
    </dsp:sp>
    <dsp:sp modelId="{94588B36-AEA9-4C55-ABD8-4804AA5B5DE3}">
      <dsp:nvSpPr>
        <dsp:cNvPr id="0" name=""/>
        <dsp:cNvSpPr/>
      </dsp:nvSpPr>
      <dsp:spPr>
        <a:xfrm>
          <a:off x="8590297" y="135172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Job description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626220" y="171095"/>
        <a:ext cx="1972349" cy="1154671"/>
      </dsp:txXfrm>
    </dsp:sp>
    <dsp:sp modelId="{FA495D03-AD86-4D68-8C8F-494C0F368FFB}">
      <dsp:nvSpPr>
        <dsp:cNvPr id="0" name=""/>
        <dsp:cNvSpPr/>
      </dsp:nvSpPr>
      <dsp:spPr>
        <a:xfrm rot="5400000">
          <a:off x="9395710" y="1504783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4</a:t>
          </a:r>
        </a:p>
      </dsp:txBody>
      <dsp:txXfrm rot="-5400000">
        <a:off x="9460307" y="1541579"/>
        <a:ext cx="304176" cy="303358"/>
      </dsp:txXfrm>
    </dsp:sp>
    <dsp:sp modelId="{7879FC91-CB43-41A3-B3A8-157EB5F9ADE4}">
      <dsp:nvSpPr>
        <dsp:cNvPr id="0" name=""/>
        <dsp:cNvSpPr/>
      </dsp:nvSpPr>
      <dsp:spPr>
        <a:xfrm>
          <a:off x="8590297" y="2179368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Person specification 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626220" y="2215291"/>
        <a:ext cx="1972349" cy="1154671"/>
      </dsp:txXfrm>
    </dsp:sp>
    <dsp:sp modelId="{1EC50413-6F93-4AB4-AE2C-96970E1575EC}">
      <dsp:nvSpPr>
        <dsp:cNvPr id="0" name=""/>
        <dsp:cNvSpPr/>
      </dsp:nvSpPr>
      <dsp:spPr>
        <a:xfrm rot="10800000">
          <a:off x="7977039" y="2539146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5</a:t>
          </a:r>
        </a:p>
      </dsp:txBody>
      <dsp:txXfrm rot="10800000">
        <a:off x="8107050" y="2640538"/>
        <a:ext cx="303358" cy="304176"/>
      </dsp:txXfrm>
    </dsp:sp>
    <dsp:sp modelId="{ED9FA93C-F30F-4DE0-9872-197D599EB1B5}">
      <dsp:nvSpPr>
        <dsp:cNvPr id="0" name=""/>
        <dsp:cNvSpPr/>
      </dsp:nvSpPr>
      <dsp:spPr>
        <a:xfrm>
          <a:off x="5728423" y="2179368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Advertising and sourcing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64346" y="2215291"/>
        <a:ext cx="1972349" cy="1154671"/>
      </dsp:txXfrm>
    </dsp:sp>
    <dsp:sp modelId="{DB65D102-A9A7-4C19-99C5-5527908E53C5}">
      <dsp:nvSpPr>
        <dsp:cNvPr id="0" name=""/>
        <dsp:cNvSpPr/>
      </dsp:nvSpPr>
      <dsp:spPr>
        <a:xfrm rot="10800000">
          <a:off x="5115164" y="2539146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6</a:t>
          </a:r>
        </a:p>
      </dsp:txBody>
      <dsp:txXfrm rot="10800000">
        <a:off x="5245175" y="2640538"/>
        <a:ext cx="303358" cy="304176"/>
      </dsp:txXfrm>
    </dsp:sp>
    <dsp:sp modelId="{B9B5D7B3-4B88-46A1-BC7B-F1737B1C8B97}">
      <dsp:nvSpPr>
        <dsp:cNvPr id="0" name=""/>
        <dsp:cNvSpPr/>
      </dsp:nvSpPr>
      <dsp:spPr>
        <a:xfrm>
          <a:off x="2866549" y="2179368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Shortlisting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02472" y="2215291"/>
        <a:ext cx="1972349" cy="1154671"/>
      </dsp:txXfrm>
    </dsp:sp>
    <dsp:sp modelId="{8412A7C7-8039-42EC-8BFA-4337616AC07D}">
      <dsp:nvSpPr>
        <dsp:cNvPr id="0" name=""/>
        <dsp:cNvSpPr/>
      </dsp:nvSpPr>
      <dsp:spPr>
        <a:xfrm rot="10800000">
          <a:off x="2253290" y="2539146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7</a:t>
          </a:r>
        </a:p>
      </dsp:txBody>
      <dsp:txXfrm rot="10800000">
        <a:off x="2383301" y="2640538"/>
        <a:ext cx="303358" cy="304176"/>
      </dsp:txXfrm>
    </dsp:sp>
    <dsp:sp modelId="{6916DC66-E7D4-4772-8D4F-97D6CB72C3FB}">
      <dsp:nvSpPr>
        <dsp:cNvPr id="0" name=""/>
        <dsp:cNvSpPr/>
      </dsp:nvSpPr>
      <dsp:spPr>
        <a:xfrm>
          <a:off x="4675" y="2179368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Interviews 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598" y="2215291"/>
        <a:ext cx="1972349" cy="1154671"/>
      </dsp:txXfrm>
    </dsp:sp>
    <dsp:sp modelId="{BA79DC1B-9C8C-4CDF-A6C4-1846DD67666F}">
      <dsp:nvSpPr>
        <dsp:cNvPr id="0" name=""/>
        <dsp:cNvSpPr/>
      </dsp:nvSpPr>
      <dsp:spPr>
        <a:xfrm rot="5400000">
          <a:off x="810088" y="3548979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8</a:t>
          </a:r>
        </a:p>
      </dsp:txBody>
      <dsp:txXfrm rot="-5400000">
        <a:off x="874685" y="3585775"/>
        <a:ext cx="304176" cy="303358"/>
      </dsp:txXfrm>
    </dsp:sp>
    <dsp:sp modelId="{C4A88D03-38DE-4721-98F5-5FC2B7911CA9}">
      <dsp:nvSpPr>
        <dsp:cNvPr id="0" name=""/>
        <dsp:cNvSpPr/>
      </dsp:nvSpPr>
      <dsp:spPr>
        <a:xfrm>
          <a:off x="4675" y="4223564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Selection decision</a:t>
          </a:r>
          <a:r>
            <a:rPr lang="en-GB" sz="2700" kern="1200" dirty="0"/>
            <a:t> </a:t>
          </a:r>
          <a:endParaRPr lang="en-US" sz="2700" kern="1200" dirty="0"/>
        </a:p>
      </dsp:txBody>
      <dsp:txXfrm>
        <a:off x="40598" y="4259487"/>
        <a:ext cx="1972349" cy="1154671"/>
      </dsp:txXfrm>
    </dsp:sp>
    <dsp:sp modelId="{3430B85E-E2AD-4BBE-8450-2A29FEEF4FB1}">
      <dsp:nvSpPr>
        <dsp:cNvPr id="0" name=""/>
        <dsp:cNvSpPr/>
      </dsp:nvSpPr>
      <dsp:spPr>
        <a:xfrm>
          <a:off x="2228760" y="4583342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9</a:t>
          </a:r>
        </a:p>
      </dsp:txBody>
      <dsp:txXfrm>
        <a:off x="2228760" y="4684734"/>
        <a:ext cx="303358" cy="304176"/>
      </dsp:txXfrm>
    </dsp:sp>
    <dsp:sp modelId="{DE355770-2B25-4BCD-931A-0B0FD936D88D}">
      <dsp:nvSpPr>
        <dsp:cNvPr id="0" name=""/>
        <dsp:cNvSpPr/>
      </dsp:nvSpPr>
      <dsp:spPr>
        <a:xfrm>
          <a:off x="2866549" y="4223564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>
              <a:latin typeface="Times New Roman" panose="02020603050405020304" pitchFamily="18" charset="0"/>
              <a:cs typeface="Times New Roman" panose="02020603050405020304" pitchFamily="18" charset="0"/>
            </a:rPr>
            <a:t>Offer 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02472" y="4259487"/>
        <a:ext cx="1972349" cy="1154671"/>
      </dsp:txXfrm>
    </dsp:sp>
    <dsp:sp modelId="{1933A121-A538-46D8-89BD-98760FC1827E}">
      <dsp:nvSpPr>
        <dsp:cNvPr id="0" name=""/>
        <dsp:cNvSpPr/>
      </dsp:nvSpPr>
      <dsp:spPr>
        <a:xfrm>
          <a:off x="5090634" y="4583342"/>
          <a:ext cx="433369" cy="50696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tint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10</a:t>
          </a:r>
        </a:p>
      </dsp:txBody>
      <dsp:txXfrm>
        <a:off x="5090634" y="4684734"/>
        <a:ext cx="303358" cy="304176"/>
      </dsp:txXfrm>
    </dsp:sp>
    <dsp:sp modelId="{96A8C537-FD83-41BD-B319-15153DC8E971}">
      <dsp:nvSpPr>
        <dsp:cNvPr id="0" name=""/>
        <dsp:cNvSpPr/>
      </dsp:nvSpPr>
      <dsp:spPr>
        <a:xfrm>
          <a:off x="5728423" y="4223564"/>
          <a:ext cx="2044195" cy="12265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>
              <a:latin typeface="Times New Roman" panose="02020603050405020304" pitchFamily="18" charset="0"/>
              <a:cs typeface="Times New Roman" panose="02020603050405020304" pitchFamily="18" charset="0"/>
            </a:rPr>
            <a:t>Onboarding</a:t>
          </a:r>
          <a:endParaRPr lang="en-US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64346" y="4259487"/>
        <a:ext cx="1972349" cy="11546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D591D1-2EDC-484B-824F-CEA0A0B98EE6}">
      <dsp:nvSpPr>
        <dsp:cNvPr id="0" name=""/>
        <dsp:cNvSpPr/>
      </dsp:nvSpPr>
      <dsp:spPr>
        <a:xfrm>
          <a:off x="1311063" y="162"/>
          <a:ext cx="2483958" cy="1490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9525" prstMaterial="flat">
          <a:bevelT w="0" h="0" prst="coolSlant"/>
          <a:contourClr>
            <a:schemeClr val="accent1">
              <a:hueOff val="0"/>
              <a:satOff val="0"/>
              <a:lumOff val="0"/>
              <a:alphaOff val="0"/>
              <a:shade val="3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cap="all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What it is</a:t>
          </a:r>
          <a:r>
            <a:rPr lang="en-GB" sz="1800" b="0" kern="1200" cap="none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kern="1200" cap="none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Same questions for every candidate and a simple score for each answer</a:t>
          </a:r>
          <a:endParaRPr lang="en-US" sz="1800" b="0" kern="1200" cap="none" baseline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1063" y="162"/>
        <a:ext cx="2483958" cy="1490375"/>
      </dsp:txXfrm>
    </dsp:sp>
    <dsp:sp modelId="{58B8F7BE-8B03-46DC-B539-384485972C89}">
      <dsp:nvSpPr>
        <dsp:cNvPr id="0" name=""/>
        <dsp:cNvSpPr/>
      </dsp:nvSpPr>
      <dsp:spPr>
        <a:xfrm>
          <a:off x="4043417" y="162"/>
          <a:ext cx="2483958" cy="1490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9525" prstMaterial="flat">
          <a:bevelT w="0" h="0" prst="coolSlant"/>
          <a:contourClr>
            <a:schemeClr val="accent1">
              <a:hueOff val="0"/>
              <a:satOff val="0"/>
              <a:lumOff val="0"/>
              <a:alphaOff val="0"/>
              <a:shade val="3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Why use it:</a:t>
          </a:r>
          <a:r>
            <a:rPr lang="en-GB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kern="1200" cap="none" baseline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Fair and easy to compare people . </a:t>
          </a:r>
          <a:endParaRPr lang="en-US" sz="1800" b="0" kern="1200" cap="none" baseline="0" dirty="0"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043417" y="162"/>
        <a:ext cx="2483958" cy="1490375"/>
      </dsp:txXfrm>
    </dsp:sp>
    <dsp:sp modelId="{0E551831-A1EE-4057-BE7F-52D4106E0307}">
      <dsp:nvSpPr>
        <dsp:cNvPr id="0" name=""/>
        <dsp:cNvSpPr/>
      </dsp:nvSpPr>
      <dsp:spPr>
        <a:xfrm>
          <a:off x="1311063" y="1738932"/>
          <a:ext cx="2483958" cy="1490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9525" prstMaterial="flat">
          <a:bevelT w="0" h="0" prst="coolSlant"/>
          <a:contourClr>
            <a:schemeClr val="accent1">
              <a:hueOff val="0"/>
              <a:satOff val="0"/>
              <a:lumOff val="0"/>
              <a:alphaOff val="0"/>
              <a:shade val="3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cap="all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Limitations: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kern="1200" cap="none" baseline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Less chance to follow up on a unique answer.</a:t>
          </a:r>
        </a:p>
      </dsp:txBody>
      <dsp:txXfrm>
        <a:off x="1311063" y="1738932"/>
        <a:ext cx="2483958" cy="1490375"/>
      </dsp:txXfrm>
    </dsp:sp>
    <dsp:sp modelId="{AEF99829-F4FE-4C37-B300-12A88E20A313}">
      <dsp:nvSpPr>
        <dsp:cNvPr id="0" name=""/>
        <dsp:cNvSpPr/>
      </dsp:nvSpPr>
      <dsp:spPr>
        <a:xfrm>
          <a:off x="4043417" y="1738932"/>
          <a:ext cx="2483958" cy="1490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9525" prstMaterial="flat">
          <a:bevelT w="0" h="0" prst="coolSlant"/>
          <a:contourClr>
            <a:schemeClr val="accent1">
              <a:hueOff val="0"/>
              <a:satOff val="0"/>
              <a:lumOff val="0"/>
              <a:alphaOff val="0"/>
              <a:shade val="3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cap="all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Best use: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kern="1200" cap="none" baseline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First round to screen candidates for transformation roles.</a:t>
          </a:r>
        </a:p>
      </dsp:txBody>
      <dsp:txXfrm>
        <a:off x="4043417" y="1738932"/>
        <a:ext cx="2483958" cy="1490375"/>
      </dsp:txXfrm>
    </dsp:sp>
    <dsp:sp modelId="{CC204ECE-A7D0-4AD0-AD8E-6F9CE73FEFAD}">
      <dsp:nvSpPr>
        <dsp:cNvPr id="0" name=""/>
        <dsp:cNvSpPr/>
      </dsp:nvSpPr>
      <dsp:spPr>
        <a:xfrm>
          <a:off x="1311063" y="3477703"/>
          <a:ext cx="2483958" cy="1490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9525" prstMaterial="flat">
          <a:bevelT w="0" h="0" prst="coolSlant"/>
          <a:contourClr>
            <a:schemeClr val="accent1">
              <a:hueOff val="0"/>
              <a:satOff val="0"/>
              <a:lumOff val="0"/>
              <a:alphaOff val="0"/>
              <a:shade val="3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cap="all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Example question: “</a:t>
          </a:r>
          <a:r>
            <a:rPr lang="en-GB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Describe a pilot you ran to connect online sales with store tills.”</a:t>
          </a:r>
          <a:endParaRPr lang="en-GB" sz="1800" b="0" kern="1200" cap="none" baseline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1063" y="3477703"/>
        <a:ext cx="2483958" cy="1490375"/>
      </dsp:txXfrm>
    </dsp:sp>
    <dsp:sp modelId="{29BB64DE-AB94-4455-8561-A3E6FEE0C96C}">
      <dsp:nvSpPr>
        <dsp:cNvPr id="0" name=""/>
        <dsp:cNvSpPr/>
      </dsp:nvSpPr>
      <dsp:spPr>
        <a:xfrm>
          <a:off x="4043417" y="3477703"/>
          <a:ext cx="2483958" cy="1490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9525" prstMaterial="flat">
          <a:bevelT w="0" h="0" prst="coolSlant"/>
          <a:contourClr>
            <a:schemeClr val="accent1">
              <a:hueOff val="0"/>
              <a:satOff val="0"/>
              <a:lumOff val="0"/>
              <a:alphaOff val="0"/>
              <a:shade val="3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cap="all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How to run</a:t>
          </a:r>
          <a:r>
            <a:rPr lang="en-GB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Panel of 2; 30 minutes; score answers 1-5 for clarity and impact. </a:t>
          </a:r>
          <a:r>
            <a:rPr lang="en-GB" sz="1800" b="0" kern="1200" cap="none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(Armstrong, 2014)</a:t>
          </a:r>
        </a:p>
      </dsp:txBody>
      <dsp:txXfrm>
        <a:off x="4043417" y="3477703"/>
        <a:ext cx="2483958" cy="14903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B662A2-18F3-4FA7-ABB5-47EDC7E2ED01}">
      <dsp:nvSpPr>
        <dsp:cNvPr id="0" name=""/>
        <dsp:cNvSpPr/>
      </dsp:nvSpPr>
      <dsp:spPr>
        <a:xfrm>
          <a:off x="0" y="620"/>
          <a:ext cx="695429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C391154-4190-41B8-BBAE-A172629B42AC}">
      <dsp:nvSpPr>
        <dsp:cNvPr id="0" name=""/>
        <dsp:cNvSpPr/>
      </dsp:nvSpPr>
      <dsp:spPr>
        <a:xfrm>
          <a:off x="0" y="620"/>
          <a:ext cx="6954293" cy="1016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cap="all" baseline="0">
              <a:latin typeface="Times New Roman" panose="02020603050405020304" pitchFamily="18" charset="0"/>
              <a:cs typeface="Times New Roman" panose="02020603050405020304" pitchFamily="18" charset="0"/>
            </a:rPr>
            <a:t>What it is</a:t>
          </a:r>
          <a:r>
            <a:rPr lang="en-GB" sz="21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sz="21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Ask about things the candidate did in the past to see how they behave now. </a:t>
          </a:r>
          <a:endParaRPr lang="en-US" sz="21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620"/>
        <a:ext cx="6954293" cy="1016821"/>
      </dsp:txXfrm>
    </dsp:sp>
    <dsp:sp modelId="{0CD58206-8D53-47AB-A345-1CEA7954F67F}">
      <dsp:nvSpPr>
        <dsp:cNvPr id="0" name=""/>
        <dsp:cNvSpPr/>
      </dsp:nvSpPr>
      <dsp:spPr>
        <a:xfrm>
          <a:off x="0" y="1017441"/>
          <a:ext cx="6954293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FD82353-883F-44B1-A436-B1712070F592}">
      <dsp:nvSpPr>
        <dsp:cNvPr id="0" name=""/>
        <dsp:cNvSpPr/>
      </dsp:nvSpPr>
      <dsp:spPr>
        <a:xfrm>
          <a:off x="0" y="1017441"/>
          <a:ext cx="6954293" cy="1016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cap="all" baseline="0">
              <a:latin typeface="Times New Roman" panose="02020603050405020304" pitchFamily="18" charset="0"/>
              <a:cs typeface="Times New Roman" panose="02020603050405020304" pitchFamily="18" charset="0"/>
            </a:rPr>
            <a:t>Why use it</a:t>
          </a:r>
          <a:r>
            <a:rPr lang="en-GB" sz="21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sz="21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Shows real actions and results, not just ideas. </a:t>
          </a:r>
          <a:endParaRPr lang="en-US" sz="21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17441"/>
        <a:ext cx="6954293" cy="1016821"/>
      </dsp:txXfrm>
    </dsp:sp>
    <dsp:sp modelId="{79BDA77D-4EE7-46BA-BBAC-744631CBAA7A}">
      <dsp:nvSpPr>
        <dsp:cNvPr id="0" name=""/>
        <dsp:cNvSpPr/>
      </dsp:nvSpPr>
      <dsp:spPr>
        <a:xfrm>
          <a:off x="0" y="2034262"/>
          <a:ext cx="695429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4471D3-5BE4-45FC-B942-9314681A77CD}">
      <dsp:nvSpPr>
        <dsp:cNvPr id="0" name=""/>
        <dsp:cNvSpPr/>
      </dsp:nvSpPr>
      <dsp:spPr>
        <a:xfrm>
          <a:off x="0" y="2034262"/>
          <a:ext cx="6954293" cy="1016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cap="all" baseline="0">
              <a:latin typeface="Times New Roman" panose="02020603050405020304" pitchFamily="18" charset="0"/>
              <a:cs typeface="Times New Roman" panose="02020603050405020304" pitchFamily="18" charset="0"/>
            </a:rPr>
            <a:t>Example questions</a:t>
          </a:r>
          <a:r>
            <a:rPr lang="en-GB" sz="21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sz="21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“ Tell me about a time you led a store rollout that staff resisted. What did you do and what happened? </a:t>
          </a:r>
          <a:endParaRPr lang="en-US" sz="21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34262"/>
        <a:ext cx="6954293" cy="1016821"/>
      </dsp:txXfrm>
    </dsp:sp>
    <dsp:sp modelId="{E0EED2E4-7DD4-47F3-8C77-55FFEC1FED2F}">
      <dsp:nvSpPr>
        <dsp:cNvPr id="0" name=""/>
        <dsp:cNvSpPr/>
      </dsp:nvSpPr>
      <dsp:spPr>
        <a:xfrm>
          <a:off x="0" y="3051084"/>
          <a:ext cx="6954293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60C982A-8C09-4C4E-890C-0111A57502D5}">
      <dsp:nvSpPr>
        <dsp:cNvPr id="0" name=""/>
        <dsp:cNvSpPr/>
      </dsp:nvSpPr>
      <dsp:spPr>
        <a:xfrm>
          <a:off x="0" y="3051084"/>
          <a:ext cx="6954293" cy="1016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cap="all" baseline="0">
              <a:latin typeface="Times New Roman" panose="02020603050405020304" pitchFamily="18" charset="0"/>
              <a:cs typeface="Times New Roman" panose="02020603050405020304" pitchFamily="18" charset="0"/>
            </a:rPr>
            <a:t>What to look for</a:t>
          </a:r>
          <a:r>
            <a:rPr lang="en-GB" sz="21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sz="2100" b="0" kern="1200">
              <a:latin typeface="Times New Roman" panose="02020603050405020304" pitchFamily="18" charset="0"/>
              <a:cs typeface="Times New Roman" panose="02020603050405020304" pitchFamily="18" charset="0"/>
            </a:rPr>
            <a:t>Clear steps they took, the results, and what they learned. </a:t>
          </a:r>
          <a:endParaRPr lang="en-US" sz="21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051084"/>
        <a:ext cx="6954293" cy="1016821"/>
      </dsp:txXfrm>
    </dsp:sp>
    <dsp:sp modelId="{714AFD5F-A667-4EA0-8268-7C88D3C72904}">
      <dsp:nvSpPr>
        <dsp:cNvPr id="0" name=""/>
        <dsp:cNvSpPr/>
      </dsp:nvSpPr>
      <dsp:spPr>
        <a:xfrm>
          <a:off x="0" y="4067905"/>
          <a:ext cx="6954293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08508AA-3C84-409D-A136-DC7FD349F861}">
      <dsp:nvSpPr>
        <dsp:cNvPr id="0" name=""/>
        <dsp:cNvSpPr/>
      </dsp:nvSpPr>
      <dsp:spPr>
        <a:xfrm>
          <a:off x="0" y="4067905"/>
          <a:ext cx="6954293" cy="1016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cap="all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How to run</a:t>
          </a:r>
          <a:r>
            <a:rPr lang="en-GB" sz="2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GB" sz="21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30-40 minutes; one interviewer plus a note-taker; score answers 1-5 for action, result, and learning. </a:t>
          </a:r>
          <a:r>
            <a:rPr lang="en-GB" sz="2100" b="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( Beardwell &amp; Claydon, 2017)</a:t>
          </a:r>
          <a:endParaRPr lang="en-US" sz="2100" b="0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067905"/>
        <a:ext cx="6954293" cy="101682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3CE56D-44D6-4589-83E8-82867ED41358}">
      <dsp:nvSpPr>
        <dsp:cNvPr id="0" name=""/>
        <dsp:cNvSpPr/>
      </dsp:nvSpPr>
      <dsp:spPr>
        <a:xfrm>
          <a:off x="-6240446" y="-954660"/>
          <a:ext cx="7428276" cy="7428276"/>
        </a:xfrm>
        <a:prstGeom prst="blockArc">
          <a:avLst>
            <a:gd name="adj1" fmla="val 18900000"/>
            <a:gd name="adj2" fmla="val 2700000"/>
            <a:gd name="adj3" fmla="val 291"/>
          </a:avLst>
        </a:prstGeom>
        <a:noFill/>
        <a:ln w="1397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9A18F2-997F-4568-BF51-FFF064FAAFB0}">
      <dsp:nvSpPr>
        <dsp:cNvPr id="0" name=""/>
        <dsp:cNvSpPr/>
      </dsp:nvSpPr>
      <dsp:spPr>
        <a:xfrm>
          <a:off x="518984" y="344824"/>
          <a:ext cx="7657220" cy="690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47759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What it is:</a:t>
          </a:r>
          <a:r>
            <a:rPr lang="en-GB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Give a short, realistic problem and ask how the candidate would handle it.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984" y="344824"/>
        <a:ext cx="7657220" cy="690090"/>
      </dsp:txXfrm>
    </dsp:sp>
    <dsp:sp modelId="{A824648B-C8E9-4608-8229-7D8DCBC0BD75}">
      <dsp:nvSpPr>
        <dsp:cNvPr id="0" name=""/>
        <dsp:cNvSpPr/>
      </dsp:nvSpPr>
      <dsp:spPr>
        <a:xfrm>
          <a:off x="87678" y="258563"/>
          <a:ext cx="862612" cy="8626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176E92-2D6C-4B3B-8D67-254B3D690A72}">
      <dsp:nvSpPr>
        <dsp:cNvPr id="0" name=""/>
        <dsp:cNvSpPr/>
      </dsp:nvSpPr>
      <dsp:spPr>
        <a:xfrm>
          <a:off x="1013483" y="1379628"/>
          <a:ext cx="7162722" cy="690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47759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Why use it:</a:t>
          </a:r>
          <a:r>
            <a:rPr lang="en-GB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Tests thinking and decision making for role‑specific challenges.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13483" y="1379628"/>
        <a:ext cx="7162722" cy="690090"/>
      </dsp:txXfrm>
    </dsp:sp>
    <dsp:sp modelId="{6D13A1F9-2321-419B-A4CA-D4D09CD04DE4}">
      <dsp:nvSpPr>
        <dsp:cNvPr id="0" name=""/>
        <dsp:cNvSpPr/>
      </dsp:nvSpPr>
      <dsp:spPr>
        <a:xfrm>
          <a:off x="582177" y="1293367"/>
          <a:ext cx="862612" cy="862612"/>
        </a:xfrm>
        <a:prstGeom prst="ellipse">
          <a:avLst/>
        </a:prstGeom>
        <a:solidFill>
          <a:schemeClr val="accent4">
            <a:lumMod val="20000"/>
            <a:lumOff val="80000"/>
          </a:schemeClr>
        </a:solidFill>
        <a:ln w="1397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BDA7C6-D52D-49D9-A99E-DB789B2F5B48}">
      <dsp:nvSpPr>
        <dsp:cNvPr id="0" name=""/>
        <dsp:cNvSpPr/>
      </dsp:nvSpPr>
      <dsp:spPr>
        <a:xfrm>
          <a:off x="1165254" y="2414432"/>
          <a:ext cx="7010951" cy="690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47759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Example scenario:</a:t>
          </a:r>
          <a:r>
            <a:rPr lang="en-GB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“Stores report checkout errors after a system update. What would you do in the first 48 hours?”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65254" y="2414432"/>
        <a:ext cx="7010951" cy="690090"/>
      </dsp:txXfrm>
    </dsp:sp>
    <dsp:sp modelId="{07FDF2F3-68F5-45EC-B633-5BC70AD98FD9}">
      <dsp:nvSpPr>
        <dsp:cNvPr id="0" name=""/>
        <dsp:cNvSpPr/>
      </dsp:nvSpPr>
      <dsp:spPr>
        <a:xfrm>
          <a:off x="733948" y="2328171"/>
          <a:ext cx="862612" cy="862612"/>
        </a:xfrm>
        <a:prstGeom prst="ellipse">
          <a:avLst/>
        </a:prstGeom>
        <a:solidFill>
          <a:schemeClr val="tx1">
            <a:lumMod val="50000"/>
            <a:lumOff val="50000"/>
          </a:schemeClr>
        </a:solidFill>
        <a:ln w="1397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EBEB7E-D7D1-4A0F-844E-6CFC129FC61E}">
      <dsp:nvSpPr>
        <dsp:cNvPr id="0" name=""/>
        <dsp:cNvSpPr/>
      </dsp:nvSpPr>
      <dsp:spPr>
        <a:xfrm>
          <a:off x="1013483" y="3449237"/>
          <a:ext cx="7162722" cy="690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47759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What to look for:</a:t>
          </a:r>
          <a:r>
            <a:rPr lang="en-GB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Prioritisation, clear steps, communication plan, and follow‑up actions.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13483" y="3449237"/>
        <a:ext cx="7162722" cy="690090"/>
      </dsp:txXfrm>
    </dsp:sp>
    <dsp:sp modelId="{505FEB10-2970-47FC-8FE4-EB2A901DD820}">
      <dsp:nvSpPr>
        <dsp:cNvPr id="0" name=""/>
        <dsp:cNvSpPr/>
      </dsp:nvSpPr>
      <dsp:spPr>
        <a:xfrm>
          <a:off x="582177" y="3362975"/>
          <a:ext cx="862612" cy="862612"/>
        </a:xfrm>
        <a:prstGeom prst="ellipse">
          <a:avLst/>
        </a:prstGeom>
        <a:solidFill>
          <a:schemeClr val="accent5">
            <a:lumMod val="20000"/>
            <a:lumOff val="80000"/>
          </a:schemeClr>
        </a:solidFill>
        <a:ln w="1397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AFBA7C-3687-4158-8AD6-24F6A603EA0A}">
      <dsp:nvSpPr>
        <dsp:cNvPr id="0" name=""/>
        <dsp:cNvSpPr/>
      </dsp:nvSpPr>
      <dsp:spPr>
        <a:xfrm>
          <a:off x="518984" y="4484041"/>
          <a:ext cx="7657220" cy="690090"/>
        </a:xfrm>
        <a:prstGeom prst="rect">
          <a:avLst/>
        </a:prstGeom>
        <a:solidFill>
          <a:schemeClr val="lt1"/>
        </a:solidFill>
        <a:ln w="1397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547759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How to run:</a:t>
          </a:r>
          <a:r>
            <a:rPr lang="en-GB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20–30 minutes; one interviewer; score answers 1–5 for practicality and clarity</a:t>
          </a:r>
          <a:r>
            <a:rPr lang="en-GB" sz="2000" kern="1200" dirty="0"/>
            <a:t>. (</a:t>
          </a:r>
          <a:r>
            <a:rPr lang="en-GB" sz="20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Wilkinson, Redman &amp; Dundon, 2016)</a:t>
          </a:r>
          <a:endParaRPr lang="en-US" sz="2000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984" y="4484041"/>
        <a:ext cx="7657220" cy="690090"/>
      </dsp:txXfrm>
    </dsp:sp>
    <dsp:sp modelId="{59804078-AC59-4BF3-BEC1-D9EFB19F1058}">
      <dsp:nvSpPr>
        <dsp:cNvPr id="0" name=""/>
        <dsp:cNvSpPr/>
      </dsp:nvSpPr>
      <dsp:spPr>
        <a:xfrm>
          <a:off x="87678" y="4397780"/>
          <a:ext cx="862612" cy="8626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1AB63-922A-413F-AAD4-FDE7A1EE9C8A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8C7AB-492B-41E8-8D1C-52B9DE5AC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249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8C7AB-492B-41E8-8D1C-52B9DE5AC41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566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8C7AB-492B-41E8-8D1C-52B9DE5AC41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251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8C7AB-492B-41E8-8D1C-52B9DE5AC41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5410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8C7AB-492B-41E8-8D1C-52B9DE5AC41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756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8C7AB-492B-41E8-8D1C-52B9DE5AC41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316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8C7AB-492B-41E8-8D1C-52B9DE5AC41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9275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8C7AB-492B-41E8-8D1C-52B9DE5AC41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685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4339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542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990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23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754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5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687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173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514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45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254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AA70A91A-0755-4F26-BBE1-0B4EA856465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F76B08DD-0ACE-4F02-8680-7DFB6A0ED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68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tailgazette.co.uk/blog/2025/12/pandora-new-ceo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hyperlink" Target="https://www.lyst.co.uk/shop/pandora-designer-rings/" TargetMode="External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hyperlink" Target="https://www.pexels.com/search/hd%20background/" TargetMode="External"/><Relationship Id="rId10" Type="http://schemas.microsoft.com/office/2007/relationships/diagramDrawing" Target="../diagrams/drawing3.xml"/><Relationship Id="rId4" Type="http://schemas.microsoft.com/office/2007/relationships/hdphoto" Target="../media/hdphoto1.wdp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opensource.com/open-organization/18/4/silicon-valley-self-organizing-systems" TargetMode="Externa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10" Type="http://schemas.openxmlformats.org/officeDocument/2006/relationships/hyperlink" Target="https://creativecommons.org/licenses/by-nc-sa/3.0/" TargetMode="External"/><Relationship Id="rId4" Type="http://schemas.openxmlformats.org/officeDocument/2006/relationships/diagramData" Target="../diagrams/data4.xml"/><Relationship Id="rId9" Type="http://schemas.openxmlformats.org/officeDocument/2006/relationships/hyperlink" Target="https://argutelegacy.blogspot.com/2018/05/job-interview-questions-2.html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hyperlink" Target="https://www.picpedia.org/post-it-note/i/interview.html" TargetMode="External"/><Relationship Id="rId7" Type="http://schemas.openxmlformats.org/officeDocument/2006/relationships/diagramColors" Target="../diagrams/colors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7.jp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hyperlink" Target="https://creativecommons.org/licenses/by-nd/3.0/" TargetMode="External"/><Relationship Id="rId4" Type="http://schemas.openxmlformats.org/officeDocument/2006/relationships/hyperlink" Target="https://www.higheredjobs.com/Articles/articleDisplay.cfm?ID=3746" TargetMode="External"/><Relationship Id="rId9" Type="http://schemas.microsoft.com/office/2007/relationships/diagramDrawing" Target="../diagrams/drawin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pd.org/knowledge/fundamentals/people/recruitment/selection?utm_source=copilot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ng.com/search?q=%22https%3A%2F%2Fwww.shrm.org%2Fresourcesandtools%2Ftools-and-samples%2Fquestions%2Fpages%2Fdefault.aspx%22&amp;utm_source=copilot.com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222894&amp;picture=thank-you-cac-champagne-text-title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43780-9BE7-A7D9-1C2A-79E40A9F29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777" y="835284"/>
            <a:ext cx="5903822" cy="162452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 and Selection During Organizational Transformation: Pandora UK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17B423-A845-6BE1-1237-C499CE4575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Student: Martha Andrade Souza Carvalho Assis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Number: 2440395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Module: LCLM5002 - Developing and  Managing individuals and Teams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Amer Kareem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Date: 13/07/2026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DB102C-BC52-62A5-4DF1-D648AD644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132" r="20468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560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accent5">
                <a:lumMod val="20000"/>
                <a:lumOff val="80000"/>
              </a:schemeClr>
            </a:gs>
            <a:gs pos="3670">
              <a:schemeClr val="accent5">
                <a:lumMod val="20000"/>
                <a:lumOff val="80000"/>
              </a:schemeClr>
            </a:gs>
            <a:gs pos="34000">
              <a:schemeClr val="accent5">
                <a:lumMod val="20000"/>
                <a:lumOff val="80000"/>
              </a:schemeClr>
            </a:gs>
            <a:gs pos="54000">
              <a:schemeClr val="accent5">
                <a:lumMod val="20000"/>
                <a:lumOff val="80000"/>
              </a:schemeClr>
            </a:gs>
            <a:gs pos="97000">
              <a:schemeClr val="accent5">
                <a:lumMod val="20000"/>
                <a:lumOff val="8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7DB39-FBA6-114B-B801-9AEAF36C9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11859"/>
            <a:ext cx="4259731" cy="1105898"/>
          </a:xfrm>
          <a:noFill/>
        </p:spPr>
        <p:txBody>
          <a:bodyPr anchor="b">
            <a:normAutofit/>
          </a:bodyPr>
          <a:lstStyle/>
          <a:p>
            <a:pPr algn="ctr"/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of Contents</a:t>
            </a:r>
          </a:p>
        </p:txBody>
      </p:sp>
      <p:graphicFrame>
        <p:nvGraphicFramePr>
          <p:cNvPr id="148" name="Content Placeholder 2">
            <a:extLst>
              <a:ext uri="{FF2B5EF4-FFF2-40B4-BE49-F238E27FC236}">
                <a16:creationId xmlns:a16="http://schemas.microsoft.com/office/drawing/2014/main" id="{89BC8280-6826-37BB-F652-852907FB0E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6212793"/>
              </p:ext>
            </p:extLst>
          </p:nvPr>
        </p:nvGraphicFramePr>
        <p:xfrm>
          <a:off x="4077326" y="359764"/>
          <a:ext cx="7026134" cy="6115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47877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6F052-07B6-8D5B-40B4-7FE52BBE4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693" y="365760"/>
            <a:ext cx="7360646" cy="132556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Introduction: Company and Transformation</a:t>
            </a:r>
            <a:b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CF4BA8-7419-68F2-C1CF-727ADF6FA6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6221" r="8979"/>
          <a:stretch>
            <a:fillRect/>
          </a:stretch>
        </p:blipFill>
        <p:spPr>
          <a:xfrm>
            <a:off x="20" y="10"/>
            <a:ext cx="3555185" cy="685799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90A34C42-E9C1-D87E-287B-D97369E019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5227881"/>
              </p:ext>
            </p:extLst>
          </p:nvPr>
        </p:nvGraphicFramePr>
        <p:xfrm>
          <a:off x="3555206" y="1482810"/>
          <a:ext cx="7360646" cy="5009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663850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311815D-616A-EEEF-6D3B-C850712E66E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" y="0"/>
            <a:ext cx="11302583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1CC0-2520-6E4D-112F-332EBD5C4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6862316" cy="1058474"/>
          </a:xfrm>
        </p:spPr>
        <p:txBody>
          <a:bodyPr anchor="ctr"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Recruitment Process Overview</a:t>
            </a:r>
          </a:p>
        </p:txBody>
      </p:sp>
      <p:graphicFrame>
        <p:nvGraphicFramePr>
          <p:cNvPr id="381" name="Content Placeholder 2">
            <a:extLst>
              <a:ext uri="{FF2B5EF4-FFF2-40B4-BE49-F238E27FC236}">
                <a16:creationId xmlns:a16="http://schemas.microsoft.com/office/drawing/2014/main" id="{150F71F5-E7EC-1CC6-0555-E35902A74E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9569956"/>
              </p:ext>
            </p:extLst>
          </p:nvPr>
        </p:nvGraphicFramePr>
        <p:xfrm>
          <a:off x="510070" y="922550"/>
          <a:ext cx="10639169" cy="5585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982DD6C-4634-F7D0-4141-8CE65F2FFB64}"/>
              </a:ext>
            </a:extLst>
          </p:cNvPr>
          <p:cNvSpPr txBox="1"/>
          <p:nvPr/>
        </p:nvSpPr>
        <p:spPr>
          <a:xfrm>
            <a:off x="8884508" y="6079525"/>
            <a:ext cx="1804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(Armstrong, 2014)</a:t>
            </a:r>
          </a:p>
        </p:txBody>
      </p:sp>
    </p:spTree>
    <p:extLst>
      <p:ext uri="{BB962C8B-B14F-4D97-AF65-F5344CB8AC3E}">
        <p14:creationId xmlns:p14="http://schemas.microsoft.com/office/powerpoint/2010/main" val="2196615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AB1CEEAD-825F-41AD-B0DB-77CE90932D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29284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FA2C764-4340-91BF-925E-FB2C36082EF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duotone>
              <a:prstClr val="black"/>
              <a:schemeClr val="accent5">
                <a:lumMod val="20000"/>
                <a:lumOff val="8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7533" r="-1" b="-1"/>
          <a:stretch>
            <a:fillRect/>
          </a:stretch>
        </p:blipFill>
        <p:spPr>
          <a:xfrm>
            <a:off x="20" y="10"/>
            <a:ext cx="11292820" cy="68579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347748-A5E1-EDD2-FD6B-159826896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537" y="535149"/>
            <a:ext cx="10249974" cy="110684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Job Analysis and Description / Person Specification / Advertising Platforms</a:t>
            </a:r>
            <a:b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9611F7A8-4A97-9C66-D336-076020B6AD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538" y="1472609"/>
            <a:ext cx="10249973" cy="5312487"/>
          </a:xfrm>
        </p:spPr>
        <p:txBody>
          <a:bodyPr>
            <a:noAutofit/>
          </a:bodyPr>
          <a:lstStyle/>
          <a:p>
            <a:pPr lvl="0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Analysis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Find out what the job does.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tasks: run pilot projects, connect online shop to store tills, teach staff.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(Mullins, 2019)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Description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Write a short summary of duties and who they report to.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Lead UK digital projects; manage suppliers; report to Head of Retail”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(Armstrong, 2013)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 Specification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Say what the person must have and what would be nice.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Must have: 5 years in retail digital projects.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lvl="1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Nice to have: Shopify or ERP experience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Beardwell &amp; Claydon, 2017)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Advertising Platforms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Where you will post the job, so the right people see it.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LinkedIn, company careers page, retail/tech job boards; ask store managers for referrals.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Wilkinson, Redman &amp; Dundon, 2016)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C2C08B4-35E5-FC99-E390-42C947F17D79}"/>
              </a:ext>
            </a:extLst>
          </p:cNvPr>
          <p:cNvSpPr txBox="1"/>
          <p:nvPr/>
        </p:nvSpPr>
        <p:spPr>
          <a:xfrm>
            <a:off x="8601077" y="6657945"/>
            <a:ext cx="269176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  <a:hlinkClick r:id="rId5" tooltip="https://opensource.com/open-organization/18/4/silicon-valley-self-organizing-system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700" dirty="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 dirty="0">
              <a:solidFill>
                <a:srgbClr val="FFFFFF"/>
              </a:solidFill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59B9F8F-5CCD-C9F4-228D-7BB976016297}"/>
              </a:ext>
            </a:extLst>
          </p:cNvPr>
          <p:cNvCxnSpPr/>
          <p:nvPr/>
        </p:nvCxnSpPr>
        <p:spPr>
          <a:xfrm>
            <a:off x="704538" y="2728686"/>
            <a:ext cx="102499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6438F0B-1A1E-CDE8-2938-D652B12B59C4}"/>
              </a:ext>
            </a:extLst>
          </p:cNvPr>
          <p:cNvCxnSpPr/>
          <p:nvPr/>
        </p:nvCxnSpPr>
        <p:spPr>
          <a:xfrm>
            <a:off x="704537" y="5217886"/>
            <a:ext cx="102499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68B0CC7-7F28-3774-0671-50839A180C85}"/>
              </a:ext>
            </a:extLst>
          </p:cNvPr>
          <p:cNvCxnSpPr/>
          <p:nvPr/>
        </p:nvCxnSpPr>
        <p:spPr>
          <a:xfrm>
            <a:off x="704537" y="3983710"/>
            <a:ext cx="102499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C5430BA-EE1E-6827-AD78-47D5ACCF519E}"/>
              </a:ext>
            </a:extLst>
          </p:cNvPr>
          <p:cNvCxnSpPr/>
          <p:nvPr/>
        </p:nvCxnSpPr>
        <p:spPr>
          <a:xfrm>
            <a:off x="704537" y="1494381"/>
            <a:ext cx="102499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3862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B18F47C-9584-9714-8214-D2C2579E1AE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l="15177" t="11002" r="17920" b="21920"/>
          <a:stretch>
            <a:fillRect/>
          </a:stretch>
        </p:blipFill>
        <p:spPr>
          <a:xfrm>
            <a:off x="0" y="1"/>
            <a:ext cx="8069820" cy="68580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9163A971-857A-4D4D-B458-BADAF926FF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9481" y="0"/>
            <a:ext cx="7737169" cy="6858000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E22B63-1989-75FA-E66C-C71CD4B00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0889" y="365758"/>
            <a:ext cx="7023511" cy="1491720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St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ructu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 Interviews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Content Placeholder 3">
            <a:extLst>
              <a:ext uri="{FF2B5EF4-FFF2-40B4-BE49-F238E27FC236}">
                <a16:creationId xmlns:a16="http://schemas.microsoft.com/office/drawing/2014/main" id="{26C9812B-68E0-CE82-3468-5EDC6FF136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7513527"/>
              </p:ext>
            </p:extLst>
          </p:nvPr>
        </p:nvGraphicFramePr>
        <p:xfrm>
          <a:off x="3454400" y="1524000"/>
          <a:ext cx="7838439" cy="4968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A727B0F-31A0-3829-310A-911A513A4DBB}"/>
              </a:ext>
            </a:extLst>
          </p:cNvPr>
          <p:cNvSpPr txBox="1"/>
          <p:nvPr/>
        </p:nvSpPr>
        <p:spPr>
          <a:xfrm>
            <a:off x="8432762" y="6657945"/>
            <a:ext cx="28600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9" tooltip="https://argutelegacy.blogspot.com/2018/05/job-interview-questions-2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0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742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D6675-53CE-1262-D7F3-17116F2E2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8863" y="15082"/>
            <a:ext cx="6824105" cy="1325562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Behavioural Interviews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D01C7EC-73CE-E04C-55D6-5AD2F90475F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0570" r="24139" b="-1"/>
          <a:stretch>
            <a:fillRect/>
          </a:stretch>
        </p:blipFill>
        <p:spPr>
          <a:xfrm>
            <a:off x="20" y="10"/>
            <a:ext cx="3850085" cy="6857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graphicFrame>
        <p:nvGraphicFramePr>
          <p:cNvPr id="8" name="Content Placeholder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2BE5C38-E654-B035-58FE-DD9DF956F3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9078971"/>
              </p:ext>
            </p:extLst>
          </p:nvPr>
        </p:nvGraphicFramePr>
        <p:xfrm>
          <a:off x="4026568" y="1540042"/>
          <a:ext cx="6954293" cy="5085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72703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00ED-0B7E-8256-1C45-C41E0DD3B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9032" y="365760"/>
            <a:ext cx="5997678" cy="1325562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Situational Interviews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0C2BF78-EE5B-49C7-ADD9-58CDBD13E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D21D1B-A6E1-5868-BFFC-C63EC9D7ED9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5209" r="40865"/>
          <a:stretch>
            <a:fillRect/>
          </a:stretch>
        </p:blipFill>
        <p:spPr>
          <a:xfrm>
            <a:off x="8655424" y="40115"/>
            <a:ext cx="2715808" cy="6857990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graphicFrame>
        <p:nvGraphicFramePr>
          <p:cNvPr id="75" name="Content Placeholder 2">
            <a:extLst>
              <a:ext uri="{FF2B5EF4-FFF2-40B4-BE49-F238E27FC236}">
                <a16:creationId xmlns:a16="http://schemas.microsoft.com/office/drawing/2014/main" id="{D55C795A-9E6D-016A-FD1E-30971CDC0C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7415499"/>
              </p:ext>
            </p:extLst>
          </p:nvPr>
        </p:nvGraphicFramePr>
        <p:xfrm>
          <a:off x="401052" y="1138989"/>
          <a:ext cx="8254372" cy="5518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5EAA20A-5BF1-9C07-0CED-2EA8DAA820B0}"/>
              </a:ext>
            </a:extLst>
          </p:cNvPr>
          <p:cNvSpPr txBox="1"/>
          <p:nvPr/>
        </p:nvSpPr>
        <p:spPr>
          <a:xfrm>
            <a:off x="5769363" y="6698050"/>
            <a:ext cx="271580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  <a:hlinkClick r:id="rId4" tooltip="https://www.higheredjobs.com/Articles/articleDisplay.cfm?ID=374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700" dirty="0">
                <a:solidFill>
                  <a:srgbClr val="FFFFFF"/>
                </a:solidFill>
                <a:hlinkClick r:id="rId10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508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396E5-83AB-75C3-8A4D-8B20B2F5A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768" y="0"/>
            <a:ext cx="10016909" cy="1474666"/>
          </a:xfrm>
        </p:spPr>
        <p:txBody>
          <a:bodyPr anchor="b">
            <a:normAutofit/>
          </a:bodyPr>
          <a:lstStyle/>
          <a:p>
            <a:pPr algn="ctr"/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Questioning Techniques Justification</a:t>
            </a:r>
            <a:b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40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CF8024-89F3-EF17-FF59-CBA755A3C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610" y="3424237"/>
            <a:ext cx="9525" cy="95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DFEB44-B972-F84B-F9F9-B34B895C6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237" y="3427866"/>
            <a:ext cx="9525" cy="9525"/>
          </a:xfrm>
          <a:prstGeom prst="rect">
            <a:avLst/>
          </a:prstGeom>
        </p:spPr>
      </p:pic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D0597366-94BB-5DD4-EDA0-5E6FE26E61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4280957"/>
              </p:ext>
            </p:extLst>
          </p:nvPr>
        </p:nvGraphicFramePr>
        <p:xfrm>
          <a:off x="206152" y="1292832"/>
          <a:ext cx="10766648" cy="453576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691662">
                  <a:extLst>
                    <a:ext uri="{9D8B030D-6E8A-4147-A177-3AD203B41FA5}">
                      <a16:colId xmlns:a16="http://schemas.microsoft.com/office/drawing/2014/main" val="854683634"/>
                    </a:ext>
                  </a:extLst>
                </a:gridCol>
                <a:gridCol w="2691662">
                  <a:extLst>
                    <a:ext uri="{9D8B030D-6E8A-4147-A177-3AD203B41FA5}">
                      <a16:colId xmlns:a16="http://schemas.microsoft.com/office/drawing/2014/main" val="3002988983"/>
                    </a:ext>
                  </a:extLst>
                </a:gridCol>
                <a:gridCol w="2691662">
                  <a:extLst>
                    <a:ext uri="{9D8B030D-6E8A-4147-A177-3AD203B41FA5}">
                      <a16:colId xmlns:a16="http://schemas.microsoft.com/office/drawing/2014/main" val="485618305"/>
                    </a:ext>
                  </a:extLst>
                </a:gridCol>
                <a:gridCol w="2691662">
                  <a:extLst>
                    <a:ext uri="{9D8B030D-6E8A-4147-A177-3AD203B41FA5}">
                      <a16:colId xmlns:a16="http://schemas.microsoft.com/office/drawing/2014/main" val="4142928496"/>
                    </a:ext>
                  </a:extLst>
                </a:gridCol>
              </a:tblGrid>
              <a:tr h="47843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Technique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Purpose 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to use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Example question 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929" marR="65929" marT="32965" marB="32965" anchor="ctr"/>
                </a:tc>
                <a:extLst>
                  <a:ext uri="{0D108BD9-81ED-4DB2-BD59-A6C34878D82A}">
                    <a16:rowId xmlns:a16="http://schemas.microsoft.com/office/drawing/2014/main" val="347584614"/>
                  </a:ext>
                </a:extLst>
              </a:tr>
              <a:tr h="10143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Open 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Let the candidate explain</a:t>
                      </a: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Start the interview to let candidate speak</a:t>
                      </a: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“Why do you want this role?”</a:t>
                      </a:r>
                    </a:p>
                  </a:txBody>
                  <a:tcPr marL="65929" marR="65929" marT="32965" marB="32965" anchor="ctr"/>
                </a:tc>
                <a:extLst>
                  <a:ext uri="{0D108BD9-81ED-4DB2-BD59-A6C34878D82A}">
                    <a16:rowId xmlns:a16="http://schemas.microsoft.com/office/drawing/2014/main" val="4013346407"/>
                  </a:ext>
                </a:extLst>
              </a:tr>
              <a:tr h="10143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Closed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Get a short fact or confirmation</a:t>
                      </a: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Confirm dates, figures, or availability</a:t>
                      </a: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“Did you lead the rollout?”</a:t>
                      </a:r>
                    </a:p>
                  </a:txBody>
                  <a:tcPr marL="65929" marR="65929" marT="32965" marB="32965" anchor="ctr"/>
                </a:tc>
                <a:extLst>
                  <a:ext uri="{0D108BD9-81ED-4DB2-BD59-A6C34878D82A}">
                    <a16:rowId xmlns:a16="http://schemas.microsoft.com/office/drawing/2014/main" val="2041960923"/>
                  </a:ext>
                </a:extLst>
              </a:tr>
              <a:tr h="10143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Behavioural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Check past actions and results </a:t>
                      </a: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verify real experience and delivery</a:t>
                      </a: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 Tell me about a time you led a store digital rollout.”</a:t>
                      </a:r>
                    </a:p>
                  </a:txBody>
                  <a:tcPr marL="65929" marR="65929" marT="32965" marB="32965" anchor="ctr"/>
                </a:tc>
                <a:extLst>
                  <a:ext uri="{0D108BD9-81ED-4DB2-BD59-A6C34878D82A}">
                    <a16:rowId xmlns:a16="http://schemas.microsoft.com/office/drawing/2014/main" val="3125564521"/>
                  </a:ext>
                </a:extLst>
              </a:tr>
              <a:tr h="10143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Situational </a:t>
                      </a:r>
                      <a:endParaRPr lang="en-GB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Test how they would act in a likely problem </a:t>
                      </a: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see how they would handle likely issues</a:t>
                      </a: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“How would you fix checkout errors in 48 hours?”</a:t>
                      </a:r>
                    </a:p>
                  </a:txBody>
                  <a:tcPr marL="65929" marR="65929" marT="32965" marB="32965" anchor="ctr"/>
                </a:tc>
                <a:extLst>
                  <a:ext uri="{0D108BD9-81ED-4DB2-BD59-A6C34878D82A}">
                    <a16:rowId xmlns:a16="http://schemas.microsoft.com/office/drawing/2014/main" val="12954523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9539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023A2D2-CB62-7438-9E3A-A0693DA17D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7948205"/>
              </p:ext>
            </p:extLst>
          </p:nvPr>
        </p:nvGraphicFramePr>
        <p:xfrm>
          <a:off x="218363" y="557524"/>
          <a:ext cx="10795380" cy="519692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560009">
                  <a:extLst>
                    <a:ext uri="{9D8B030D-6E8A-4147-A177-3AD203B41FA5}">
                      <a16:colId xmlns:a16="http://schemas.microsoft.com/office/drawing/2014/main" val="2292832797"/>
                    </a:ext>
                  </a:extLst>
                </a:gridCol>
                <a:gridCol w="2641278">
                  <a:extLst>
                    <a:ext uri="{9D8B030D-6E8A-4147-A177-3AD203B41FA5}">
                      <a16:colId xmlns:a16="http://schemas.microsoft.com/office/drawing/2014/main" val="3328697177"/>
                    </a:ext>
                  </a:extLst>
                </a:gridCol>
                <a:gridCol w="2885089">
                  <a:extLst>
                    <a:ext uri="{9D8B030D-6E8A-4147-A177-3AD203B41FA5}">
                      <a16:colId xmlns:a16="http://schemas.microsoft.com/office/drawing/2014/main" val="4190273519"/>
                    </a:ext>
                  </a:extLst>
                </a:gridCol>
                <a:gridCol w="2709004">
                  <a:extLst>
                    <a:ext uri="{9D8B030D-6E8A-4147-A177-3AD203B41FA5}">
                      <a16:colId xmlns:a16="http://schemas.microsoft.com/office/drawing/2014/main" val="1533341480"/>
                    </a:ext>
                  </a:extLst>
                </a:gridCol>
              </a:tblGrid>
              <a:tr h="7229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Technique</a:t>
                      </a:r>
                      <a:endParaRPr lang="en-GB" sz="20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Purpose</a:t>
                      </a:r>
                      <a:endParaRPr lang="en-GB" sz="20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to use</a:t>
                      </a:r>
                      <a:endParaRPr lang="en-GB" sz="20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Example question</a:t>
                      </a:r>
                      <a:endParaRPr lang="en-GB" sz="20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extLst>
                  <a:ext uri="{0D108BD9-81ED-4DB2-BD59-A6C34878D82A}">
                    <a16:rowId xmlns:a16="http://schemas.microsoft.com/office/drawing/2014/main" val="3147272037"/>
                  </a:ext>
                </a:extLst>
              </a:tr>
              <a:tr h="149000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Competency based</a:t>
                      </a: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Measure specific skills against job needs </a:t>
                      </a: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When assessing core skills (project management, vendor management)</a:t>
                      </a: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Give an example of managing multiple vendors toa a deadline. </a:t>
                      </a:r>
                      <a:endParaRPr lang="en-GB" sz="2000" b="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extLst>
                  <a:ext uri="{0D108BD9-81ED-4DB2-BD59-A6C34878D82A}">
                    <a16:rowId xmlns:a16="http://schemas.microsoft.com/office/drawing/2014/main" val="3830550080"/>
                  </a:ext>
                </a:extLst>
              </a:tr>
              <a:tr h="12146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Probing</a:t>
                      </a: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Get concrete detail and evidence</a:t>
                      </a:r>
                      <a:endParaRPr lang="en-GB" sz="2000" b="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After a vague answer to uncover specifics</a:t>
                      </a:r>
                      <a:endParaRPr lang="en-GB" sz="2000" b="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exactly did you do next and what was the outcome? </a:t>
                      </a:r>
                      <a:endParaRPr lang="en-GB" sz="2000" b="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extLst>
                  <a:ext uri="{0D108BD9-81ED-4DB2-BD59-A6C34878D82A}">
                    <a16:rowId xmlns:a16="http://schemas.microsoft.com/office/drawing/2014/main" val="3091810929"/>
                  </a:ext>
                </a:extLst>
              </a:tr>
              <a:tr h="17693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Socratic / Reflective</a:t>
                      </a: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Encourage self-evaluation and learning</a:t>
                      </a:r>
                      <a:endParaRPr lang="en-GB" sz="2000" b="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After behavioural answers to assess insight and growth </a:t>
                      </a:r>
                      <a:endParaRPr lang="en-GB" sz="2000" b="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reflection, what would you do differently and why? </a:t>
                      </a:r>
                      <a:endParaRPr lang="en-GB" sz="2000" b="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01" marR="44401" marT="22201" marB="22201" anchor="ctr"/>
                </a:tc>
                <a:extLst>
                  <a:ext uri="{0D108BD9-81ED-4DB2-BD59-A6C34878D82A}">
                    <a16:rowId xmlns:a16="http://schemas.microsoft.com/office/drawing/2014/main" val="197268012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6152003-709D-23F7-F73A-AE41DE171268}"/>
              </a:ext>
            </a:extLst>
          </p:cNvPr>
          <p:cNvSpPr txBox="1"/>
          <p:nvPr/>
        </p:nvSpPr>
        <p:spPr>
          <a:xfrm>
            <a:off x="8660643" y="6300476"/>
            <a:ext cx="2636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SHRM, 2024; CIPD, 2024).</a:t>
            </a:r>
          </a:p>
        </p:txBody>
      </p:sp>
    </p:spTree>
    <p:extLst>
      <p:ext uri="{BB962C8B-B14F-4D97-AF65-F5344CB8AC3E}">
        <p14:creationId xmlns:p14="http://schemas.microsoft.com/office/powerpoint/2010/main" val="293414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5D5E0904-721C-4D68-9EB8-1C9752E329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298ECBA-3258-45DF-8FD4-7581736BCC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244"/>
            <a:ext cx="457200" cy="6858000"/>
          </a:xfrm>
          <a:prstGeom prst="rect">
            <a:avLst/>
          </a:prstGeom>
          <a:solidFill>
            <a:srgbClr val="6F6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62BF453-BD82-4B90-9FE7-5170313380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0"/>
            <a:ext cx="10835640" cy="6858000"/>
          </a:xfrm>
          <a:prstGeom prst="rect">
            <a:avLst/>
          </a:prstGeom>
          <a:solidFill>
            <a:srgbClr val="353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2FF13F-AC02-F24C-F3C5-A26A14B2E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090" y="758952"/>
            <a:ext cx="2802194" cy="370386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en-US" sz="3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Face-to-Face vs </a:t>
            </a:r>
            <a:br>
              <a:rPr lang="en-US" sz="3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Virtual Comparation</a:t>
            </a:r>
            <a:br>
              <a:rPr lang="en-US" sz="3400" dirty="0">
                <a:solidFill>
                  <a:srgbClr val="FFFFFF"/>
                </a:solidFill>
              </a:rPr>
            </a:br>
            <a:endParaRPr lang="en-US" sz="3400" dirty="0">
              <a:solidFill>
                <a:srgbClr val="FFFFFF"/>
              </a:solidFill>
            </a:endParaRPr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72366D3-9B5C-42E1-9906-77FF6BB55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2283" y="0"/>
            <a:ext cx="756100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21F5E60-4E89-4B16-A245-12BD993599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899160" cy="6858000"/>
          </a:xfrm>
          <a:prstGeom prst="rect">
            <a:avLst/>
          </a:prstGeom>
          <a:solidFill>
            <a:srgbClr val="353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A5DC97D-0767-8494-C90D-EA2D42E941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4819901"/>
              </p:ext>
            </p:extLst>
          </p:nvPr>
        </p:nvGraphicFramePr>
        <p:xfrm>
          <a:off x="629757" y="1161156"/>
          <a:ext cx="7383533" cy="4426771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2420598">
                  <a:extLst>
                    <a:ext uri="{9D8B030D-6E8A-4147-A177-3AD203B41FA5}">
                      <a16:colId xmlns:a16="http://schemas.microsoft.com/office/drawing/2014/main" val="801392916"/>
                    </a:ext>
                  </a:extLst>
                </a:gridCol>
                <a:gridCol w="2502834">
                  <a:extLst>
                    <a:ext uri="{9D8B030D-6E8A-4147-A177-3AD203B41FA5}">
                      <a16:colId xmlns:a16="http://schemas.microsoft.com/office/drawing/2014/main" val="2582295532"/>
                    </a:ext>
                  </a:extLst>
                </a:gridCol>
                <a:gridCol w="2460101">
                  <a:extLst>
                    <a:ext uri="{9D8B030D-6E8A-4147-A177-3AD203B41FA5}">
                      <a16:colId xmlns:a16="http://schemas.microsoft.com/office/drawing/2014/main" val="1320841593"/>
                    </a:ext>
                  </a:extLst>
                </a:gridCol>
              </a:tblGrid>
              <a:tr h="4597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Attribute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cap="none" spc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Face-to-Face</a:t>
                      </a:r>
                      <a:endParaRPr lang="en-GB" sz="2000" cap="none" spc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Virtual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extLst>
                  <a:ext uri="{0D108BD9-81ED-4DB2-BD59-A6C34878D82A}">
                    <a16:rowId xmlns:a16="http://schemas.microsoft.com/office/drawing/2014/main" val="1150951746"/>
                  </a:ext>
                </a:extLst>
              </a:tr>
              <a:tr h="7164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Talk &amp; Body language 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Easier to see full gestures and presence</a:t>
                      </a: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Hard to see non- verbal cues </a:t>
                      </a:r>
                    </a:p>
                  </a:txBody>
                  <a:tcPr marL="125765" marR="130630" marT="96742" marB="96742" anchor="ctr"/>
                </a:tc>
                <a:extLst>
                  <a:ext uri="{0D108BD9-81ED-4DB2-BD59-A6C34878D82A}">
                    <a16:rowId xmlns:a16="http://schemas.microsoft.com/office/drawing/2014/main" val="3772244196"/>
                  </a:ext>
                </a:extLst>
              </a:tr>
              <a:tr h="7164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Depth of assessment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Better for roleplays , hands-on test </a:t>
                      </a: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 for demos and screen-share</a:t>
                      </a:r>
                    </a:p>
                  </a:txBody>
                  <a:tcPr marL="125765" marR="130630" marT="96742" marB="96742" anchor="ctr"/>
                </a:tc>
                <a:extLst>
                  <a:ext uri="{0D108BD9-81ED-4DB2-BD59-A6C34878D82A}">
                    <a16:rowId xmlns:a16="http://schemas.microsoft.com/office/drawing/2014/main" val="1058287125"/>
                  </a:ext>
                </a:extLst>
              </a:tr>
              <a:tr h="7164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Scheduling 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Slower; travel needed</a:t>
                      </a: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Faster; easier to arrange</a:t>
                      </a:r>
                    </a:p>
                  </a:txBody>
                  <a:tcPr marL="125765" marR="130630" marT="96742" marB="96742" anchor="ctr"/>
                </a:tc>
                <a:extLst>
                  <a:ext uri="{0D108BD9-81ED-4DB2-BD59-A6C34878D82A}">
                    <a16:rowId xmlns:a16="http://schemas.microsoft.com/office/drawing/2014/main" val="2197757235"/>
                  </a:ext>
                </a:extLst>
              </a:tr>
              <a:tr h="7164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Fairness / record</a:t>
                      </a: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Hard to record; risk of bias </a:t>
                      </a: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Easy to record and review </a:t>
                      </a:r>
                    </a:p>
                  </a:txBody>
                  <a:tcPr marL="125765" marR="130630" marT="96742" marB="96742" anchor="ctr"/>
                </a:tc>
                <a:extLst>
                  <a:ext uri="{0D108BD9-81ED-4DB2-BD59-A6C34878D82A}">
                    <a16:rowId xmlns:a16="http://schemas.microsoft.com/office/drawing/2014/main" val="904548578"/>
                  </a:ext>
                </a:extLst>
              </a:tr>
              <a:tr h="716151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2000" cap="none" spc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5765" marR="130630" marT="96742" marB="96742" anchor="ctr"/>
                </a:tc>
                <a:extLst>
                  <a:ext uri="{0D108BD9-81ED-4DB2-BD59-A6C34878D82A}">
                    <a16:rowId xmlns:a16="http://schemas.microsoft.com/office/drawing/2014/main" val="381817149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13FA066-E024-E57D-F947-254AEF833DDB}"/>
              </a:ext>
            </a:extLst>
          </p:cNvPr>
          <p:cNvSpPr txBox="1"/>
          <p:nvPr/>
        </p:nvSpPr>
        <p:spPr>
          <a:xfrm>
            <a:off x="5875020" y="6441306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CIPD, 2024; SHRM, 2024).</a:t>
            </a:r>
          </a:p>
        </p:txBody>
      </p:sp>
    </p:spTree>
    <p:extLst>
      <p:ext uri="{BB962C8B-B14F-4D97-AF65-F5344CB8AC3E}">
        <p14:creationId xmlns:p14="http://schemas.microsoft.com/office/powerpoint/2010/main" val="2202724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5DB0431E-0B04-44A1-9C51-531E28D18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DC3C8A-0F41-73EC-8DD6-1314FE0F3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</p:spPr>
        <p:txBody>
          <a:bodyPr>
            <a:normAutofit/>
          </a:bodyPr>
          <a:lstStyle/>
          <a:p>
            <a:r>
              <a:rPr lang="en-GB" sz="3700" dirty="0"/>
              <a:t>9. Key Recommendations and Conclusion</a:t>
            </a:r>
            <a:br>
              <a:rPr lang="en-GB" sz="3700" dirty="0"/>
            </a:br>
            <a:endParaRPr lang="en-GB" sz="37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29527F-1B70-6459-1466-DF1B1B87D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614" y="1269243"/>
            <a:ext cx="10435897" cy="5222998"/>
          </a:xfr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en-GB" sz="20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Two-stage: V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irtual first for screening and tech checks; face-to-face for final fit and demos. </a:t>
            </a:r>
            <a:r>
              <a:rPr lang="en-GB" sz="2000" i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(CIPD, 2024)</a:t>
            </a:r>
          </a:p>
          <a:p>
            <a:r>
              <a:rPr lang="en-GB" sz="20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Same questions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Ask the same core questions to every candidate</a:t>
            </a:r>
            <a:r>
              <a:rPr lang="en-GB" sz="2000" i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( Campion et al., 1997)</a:t>
            </a:r>
            <a:endParaRPr lang="en-GB" sz="2000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Score: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Rate answers 1-5 for evidence, impact, learning </a:t>
            </a:r>
            <a:r>
              <a:rPr lang="en-GB" sz="2000" i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Levashina et al.,2014) </a:t>
            </a:r>
            <a:endParaRPr lang="en-GB" sz="2000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Techniques: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Use behavioural (what they did), situational (how they would act), and probing (ask for details). </a:t>
            </a:r>
            <a:r>
              <a:rPr lang="en-GB" sz="2000" i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(Macan, 2009)</a:t>
            </a:r>
            <a:endParaRPr lang="en-GB" sz="2000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Timing &amp; panel: 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30-40 min for behavioural with two interviewers; 20-30 in for situational with one </a:t>
            </a:r>
            <a:r>
              <a:rPr lang="en-GB" sz="2000" i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.(Williamson et al., 1997)</a:t>
            </a:r>
          </a:p>
          <a:p>
            <a:r>
              <a:rPr lang="en-GB" sz="20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 checks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Ask for example of vendor management, store rollouts, and data use; request short demos or work samples. </a:t>
            </a:r>
            <a:r>
              <a:rPr lang="en-GB" sz="2000" i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Schmidt &amp; Hunter, 1998)</a:t>
            </a:r>
          </a:p>
          <a:p>
            <a:r>
              <a:rPr lang="en-GB" sz="20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Record: 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Record virtual interviews and review close calls. </a:t>
            </a:r>
            <a:r>
              <a:rPr lang="en-GB" sz="2000" i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(SHRM, 2024)</a:t>
            </a:r>
            <a:endParaRPr lang="en-GB" sz="2000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t">
              <a:buNone/>
            </a:pPr>
            <a:r>
              <a:rPr lang="en-GB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Pandora should use a hybrid , structured hiring process that checks real delivery, judgement and fit. Use the same questions and a simple scorecard to keep hiring fair and evidence-based. (Levashina et al., 2014)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B424749-EEE0-49C9-9ABF-97B171A3EA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3069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2EFF1-7ED8-F393-3193-DE7BAC970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388" y="226816"/>
            <a:ext cx="8959893" cy="888360"/>
          </a:xfrm>
        </p:spPr>
        <p:txBody>
          <a:bodyPr anchor="b">
            <a:normAutofit/>
          </a:bodyPr>
          <a:lstStyle/>
          <a:p>
            <a:pPr algn="ctr"/>
            <a:r>
              <a:rPr lang="en-GB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Reference </a:t>
            </a:r>
            <a:br>
              <a:rPr lang="en-GB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7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B7139-42E1-96EA-4387-C8E60B2E7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833" y="959370"/>
            <a:ext cx="10895387" cy="5482373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Armstrong, M., 2014.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Armstrong’s Handbook of Human Resource Management Practice.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14th ed. London: Kogan Page, pp 210-215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Beardwell, J. &amp; Claydon, T., 2017.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Resource Management: A Contemporary Approach.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8th ed. Harlow: Pearson Education, pp 300-304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Campion, M.A., Palmer, D.K. &amp; Campion, J.E., 1997.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review of structure in the selection interview. Personnel Psychology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(3), pp.655–702.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CIPD, 2024.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methods factsheet.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CIPD. Available at: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www.cipd.org"/>
              </a:rPr>
              <a:t>https://www.cipd.org/knowledge/fundamentals/people/recruitment/selection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July 2026).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Lawler, E.E. III &amp; Albers Mohrman, S., 2003.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a Strategic Human Resources Organization: An assessment of trends and new directions.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Stanford, CA: Stanford University Press.</a:t>
            </a:r>
          </a:p>
          <a:p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Levashina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J., Hartwell, C.J., Morgeson, F.P. &amp; Campion, M.A., 2014.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structured employment interview: Narrative and quantitative review of the research literature.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Personnel Psychology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67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pp.241–293.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Macan, T.H., 2009.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employment interview: A review of current studies and directions for future research. Human Resource Management Review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(3), pp.203–218.</a:t>
            </a:r>
          </a:p>
          <a:p>
            <a:endParaRPr lang="en-GB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473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7063697-27AA-EB75-5799-1BD2EA38FEE0}"/>
              </a:ext>
            </a:extLst>
          </p:cNvPr>
          <p:cNvSpPr txBox="1"/>
          <p:nvPr/>
        </p:nvSpPr>
        <p:spPr>
          <a:xfrm>
            <a:off x="524656" y="419726"/>
            <a:ext cx="10219994" cy="553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880" indent="-182880" defTabSz="914400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Morgeson, F.P. &amp; Campion, M.A., 2003. 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design and selection: Linking job analysis to selection methods</a:t>
            </a: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Journal of Applied Psychology, 88(2), pp.234–251.</a:t>
            </a:r>
          </a:p>
          <a:p>
            <a:pPr marL="182880" indent="-182880" defTabSz="914400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Mullins, L.J., 2019. 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Organisational Behaviour</a:t>
            </a: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11th ed. Harlow: Pearson, 120-125 pp.</a:t>
            </a:r>
          </a:p>
          <a:p>
            <a:pPr marL="182880" indent="-182880" defTabSz="914400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Pandora Group (Pandora A/S), 2024. 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 information / About Pandora</a:t>
            </a: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https://pandoragroup.com (Accessed: 13 July 2026).</a:t>
            </a:r>
          </a:p>
          <a:p>
            <a:pPr marL="182880" indent="-182880" defTabSz="914400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Schmidt, F.L. &amp; Hunter, J.E., 1998. 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validity and utility of selection methods in personnel psychology: Practical and theoretical implications of 85 years of research findings</a:t>
            </a: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Psychological Bulletin, 124(2), pp.262–274.</a:t>
            </a:r>
          </a:p>
          <a:p>
            <a:pPr marL="182880" indent="-182880" defTabSz="914400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SHRM, 2024. Sample job interview questions and interviewing resources. SHRM. Available at: 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https://www.shrm.org/resourcesandtools/tools-and-samples/questions/pages/default.aspx 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www.bing.co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(shrm.org in Bing)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13 July 2026).</a:t>
            </a:r>
          </a:p>
          <a:p>
            <a:pPr marL="182880" indent="-182880" defTabSz="914400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Wilkinson, A., Redman, T. &amp; Dundon, T., 2016. 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Human Resource Management: Text and Cases</a:t>
            </a: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5th ed. Harlow: Pearson Education.</a:t>
            </a:r>
          </a:p>
          <a:p>
            <a:pPr marL="182880" indent="-182880" defTabSz="914400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</a:pP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Williamson, L.G., Campion, M.A., Malos, S.B., Roehling, M.V. &amp; Campion, J.E., 1997. </a:t>
            </a:r>
            <a:r>
              <a:rPr lang="en-GB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Employment interview on trial: Linking interview structure with litigation outcomes.</a:t>
            </a:r>
            <a:r>
              <a:rPr lang="en-GB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Journal of Applied Psychology, 82(6), pp.900–912.</a:t>
            </a:r>
          </a:p>
        </p:txBody>
      </p:sp>
    </p:spTree>
    <p:extLst>
      <p:ext uri="{BB962C8B-B14F-4D97-AF65-F5344CB8AC3E}">
        <p14:creationId xmlns:p14="http://schemas.microsoft.com/office/powerpoint/2010/main" val="349367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1ACBE00-0221-433D-8EA5-D9D7B45F3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30FFD4-0D35-7213-E956-5E84A8399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0992" y="758952"/>
            <a:ext cx="5909200" cy="363987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Questions???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492087-817F-4287-AC88-93B5968660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1086C05-AC3B-5431-03AB-B164BD3FD5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901" r="22849" b="1"/>
          <a:stretch>
            <a:fillRect/>
          </a:stretch>
        </p:blipFill>
        <p:spPr>
          <a:xfrm>
            <a:off x="991282" y="1596448"/>
            <a:ext cx="3610698" cy="3976999"/>
          </a:xfrm>
          <a:prstGeom prst="ellipse">
            <a:avLst/>
          </a:prstGeom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886278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TM03457515[[fn=View]]</Template>
  <TotalTime>5453</TotalTime>
  <Words>1808</Words>
  <Application>Microsoft Office PowerPoint</Application>
  <PresentationFormat>Widescreen</PresentationFormat>
  <Paragraphs>169</Paragraphs>
  <Slides>15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Century Schoolbook</vt:lpstr>
      <vt:lpstr>Times New Roman</vt:lpstr>
      <vt:lpstr>Wingdings 2</vt:lpstr>
      <vt:lpstr>View</vt:lpstr>
      <vt:lpstr>Recruitment and Selection During Organizational Transformation: Pandora UK </vt:lpstr>
      <vt:lpstr>Table of Contents</vt:lpstr>
      <vt:lpstr>1. Introduction: Company and Transformation </vt:lpstr>
      <vt:lpstr>2. Recruitment Process Overview</vt:lpstr>
      <vt:lpstr>3. Job Analysis and Description / Person Specification / Advertising Platforms </vt:lpstr>
      <vt:lpstr>4. Structured Interviews </vt:lpstr>
      <vt:lpstr>5. Behavioural Interviews</vt:lpstr>
      <vt:lpstr>6. Situational Interviews  </vt:lpstr>
      <vt:lpstr>7. Questioning Techniques Justification </vt:lpstr>
      <vt:lpstr>PowerPoint Presentation</vt:lpstr>
      <vt:lpstr>8. Face-to-Face vs  Virtual Comparation </vt:lpstr>
      <vt:lpstr>9. Key Recommendations and Conclusion </vt:lpstr>
      <vt:lpstr>10. Reference  </vt:lpstr>
      <vt:lpstr>PowerPoint Presentation</vt:lpstr>
      <vt:lpstr>Questions???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Martha Andrade</dc:creator>
  <cp:lastModifiedBy>Martha Andrade</cp:lastModifiedBy>
  <cp:revision>1</cp:revision>
  <dcterms:created xsi:type="dcterms:W3CDTF">2026-07-04T13:45:01Z</dcterms:created>
  <dcterms:modified xsi:type="dcterms:W3CDTF">2026-07-13T04:15:24Z</dcterms:modified>
</cp:coreProperties>
</file>