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D8BC"/>
    <a:srgbClr val="C9DDB5"/>
    <a:srgbClr val="F6F3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E4517F-5111-4278-BB15-24FCD7F35D6F}" v="1020" dt="2026-08-09T12:50:45.4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4660"/>
  </p:normalViewPr>
  <p:slideViewPr>
    <p:cSldViewPr snapToGrid="0">
      <p:cViewPr varScale="1">
        <p:scale>
          <a:sx n="66" d="100"/>
          <a:sy n="66" d="100"/>
        </p:scale>
        <p:origin x="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Popovici" userId="eaac5a50860bf01a" providerId="LiveId" clId="{3728FCF9-F6F6-44ED-AB45-D7F793FBC44F}"/>
    <pc:docChg chg="undo redo custSel addSld delSld modSld">
      <pc:chgData name="Alexandru Popovici" userId="eaac5a50860bf01a" providerId="LiveId" clId="{3728FCF9-F6F6-44ED-AB45-D7F793FBC44F}" dt="2026-08-09T12:50:45.571" v="1491" actId="27636"/>
      <pc:docMkLst>
        <pc:docMk/>
      </pc:docMkLst>
      <pc:sldChg chg="addSp delSp modSp mod setBg">
        <pc:chgData name="Alexandru Popovici" userId="eaac5a50860bf01a" providerId="LiveId" clId="{3728FCF9-F6F6-44ED-AB45-D7F793FBC44F}" dt="2026-08-08T21:38:11.783" v="329" actId="1076"/>
        <pc:sldMkLst>
          <pc:docMk/>
          <pc:sldMk cId="2197119242" sldId="256"/>
        </pc:sldMkLst>
        <pc:spChg chg="mod">
          <ac:chgData name="Alexandru Popovici" userId="eaac5a50860bf01a" providerId="LiveId" clId="{3728FCF9-F6F6-44ED-AB45-D7F793FBC44F}" dt="2026-08-08T21:38:11.783" v="329" actId="1076"/>
          <ac:spMkLst>
            <pc:docMk/>
            <pc:sldMk cId="2197119242" sldId="256"/>
            <ac:spMk id="2" creationId="{47873FA2-7A12-D9A4-956C-DEF21C55F880}"/>
          </ac:spMkLst>
        </pc:spChg>
        <pc:spChg chg="del mod">
          <ac:chgData name="Alexandru Popovici" userId="eaac5a50860bf01a" providerId="LiveId" clId="{3728FCF9-F6F6-44ED-AB45-D7F793FBC44F}" dt="2026-08-08T21:25:15.151" v="170" actId="478"/>
          <ac:spMkLst>
            <pc:docMk/>
            <pc:sldMk cId="2197119242" sldId="256"/>
            <ac:spMk id="3" creationId="{48F99120-0470-258C-9D41-2AFDE54FE321}"/>
          </ac:spMkLst>
        </pc:spChg>
        <pc:picChg chg="add del mod">
          <ac:chgData name="Alexandru Popovici" userId="eaac5a50860bf01a" providerId="LiveId" clId="{3728FCF9-F6F6-44ED-AB45-D7F793FBC44F}" dt="2026-08-08T21:24:44.979" v="163" actId="478"/>
          <ac:picMkLst>
            <pc:docMk/>
            <pc:sldMk cId="2197119242" sldId="256"/>
            <ac:picMk id="5" creationId="{4FFAE986-59C3-D3FA-CC90-6DF45A04B6EA}"/>
          </ac:picMkLst>
        </pc:picChg>
        <pc:picChg chg="add mod">
          <ac:chgData name="Alexandru Popovici" userId="eaac5a50860bf01a" providerId="LiveId" clId="{3728FCF9-F6F6-44ED-AB45-D7F793FBC44F}" dt="2026-08-08T21:37:53.093" v="327" actId="14100"/>
          <ac:picMkLst>
            <pc:docMk/>
            <pc:sldMk cId="2197119242" sldId="256"/>
            <ac:picMk id="6" creationId="{3BF65295-4181-F32A-F3EE-7FF3FACAEBFB}"/>
          </ac:picMkLst>
        </pc:picChg>
      </pc:sldChg>
      <pc:sldChg chg="addSp delSp modSp new mod setBg delDesignElem">
        <pc:chgData name="Alexandru Popovici" userId="eaac5a50860bf01a" providerId="LiveId" clId="{3728FCF9-F6F6-44ED-AB45-D7F793FBC44F}" dt="2026-08-08T22:01:34.826" v="1108"/>
        <pc:sldMkLst>
          <pc:docMk/>
          <pc:sldMk cId="102785744" sldId="257"/>
        </pc:sldMkLst>
        <pc:spChg chg="mod">
          <ac:chgData name="Alexandru Popovici" userId="eaac5a50860bf01a" providerId="LiveId" clId="{3728FCF9-F6F6-44ED-AB45-D7F793FBC44F}" dt="2026-08-08T21:58:11.022" v="1055" actId="207"/>
          <ac:spMkLst>
            <pc:docMk/>
            <pc:sldMk cId="102785744" sldId="257"/>
            <ac:spMk id="2" creationId="{83099A85-76A2-E55A-9C20-3E89E9D89468}"/>
          </ac:spMkLst>
        </pc:spChg>
        <pc:spChg chg="mod">
          <ac:chgData name="Alexandru Popovici" userId="eaac5a50860bf01a" providerId="LiveId" clId="{3728FCF9-F6F6-44ED-AB45-D7F793FBC44F}" dt="2026-08-08T22:01:26.884" v="1100"/>
          <ac:spMkLst>
            <pc:docMk/>
            <pc:sldMk cId="102785744" sldId="257"/>
            <ac:spMk id="3" creationId="{85A03811-7AA9-7594-4E81-5BB6D113AF4B}"/>
          </ac:spMkLst>
        </pc:spChg>
        <pc:spChg chg="add del">
          <ac:chgData name="Alexandru Popovici" userId="eaac5a50860bf01a" providerId="LiveId" clId="{3728FCF9-F6F6-44ED-AB45-D7F793FBC44F}" dt="2026-08-08T22:01:34.826" v="1108"/>
          <ac:spMkLst>
            <pc:docMk/>
            <pc:sldMk cId="102785744" sldId="257"/>
            <ac:spMk id="7" creationId="{F13C74B1-5B17-4795-BED0-7140497B445A}"/>
          </ac:spMkLst>
        </pc:spChg>
        <pc:spChg chg="add del">
          <ac:chgData name="Alexandru Popovici" userId="eaac5a50860bf01a" providerId="LiveId" clId="{3728FCF9-F6F6-44ED-AB45-D7F793FBC44F}" dt="2026-08-08T22:01:34.826" v="1108"/>
          <ac:spMkLst>
            <pc:docMk/>
            <pc:sldMk cId="102785744" sldId="257"/>
            <ac:spMk id="8" creationId="{D4974D33-8DC5-464E-8C6D-BE58F0669C17}"/>
          </ac:spMkLst>
        </pc:spChg>
        <pc:spChg chg="add del">
          <ac:chgData name="Alexandru Popovici" userId="eaac5a50860bf01a" providerId="LiveId" clId="{3728FCF9-F6F6-44ED-AB45-D7F793FBC44F}" dt="2026-08-08T21:57:28.955" v="1048" actId="26606"/>
          <ac:spMkLst>
            <pc:docMk/>
            <pc:sldMk cId="102785744" sldId="257"/>
            <ac:spMk id="10" creationId="{F13C74B1-5B17-4795-BED0-7140497B445A}"/>
          </ac:spMkLst>
        </pc:spChg>
        <pc:spChg chg="add del">
          <ac:chgData name="Alexandru Popovici" userId="eaac5a50860bf01a" providerId="LiveId" clId="{3728FCF9-F6F6-44ED-AB45-D7F793FBC44F}" dt="2026-08-08T21:57:28.955" v="1048" actId="26606"/>
          <ac:spMkLst>
            <pc:docMk/>
            <pc:sldMk cId="102785744" sldId="257"/>
            <ac:spMk id="12" creationId="{D4974D33-8DC5-464E-8C6D-BE58F0669C17}"/>
          </ac:spMkLst>
        </pc:spChg>
        <pc:picChg chg="add mod">
          <ac:chgData name="Alexandru Popovici" userId="eaac5a50860bf01a" providerId="LiveId" clId="{3728FCF9-F6F6-44ED-AB45-D7F793FBC44F}" dt="2026-08-08T21:57:33.549" v="1049" actId="26606"/>
          <ac:picMkLst>
            <pc:docMk/>
            <pc:sldMk cId="102785744" sldId="257"/>
            <ac:picMk id="5" creationId="{25BB4949-767B-C7BE-967A-ACBA7A0D249D}"/>
          </ac:picMkLst>
        </pc:picChg>
      </pc:sldChg>
      <pc:sldChg chg="addSp delSp modSp new mod modTransition setBg">
        <pc:chgData name="Alexandru Popovici" userId="eaac5a50860bf01a" providerId="LiveId" clId="{3728FCF9-F6F6-44ED-AB45-D7F793FBC44F}" dt="2026-08-08T22:21:14.164" v="1156" actId="26606"/>
        <pc:sldMkLst>
          <pc:docMk/>
          <pc:sldMk cId="180022241" sldId="258"/>
        </pc:sldMkLst>
        <pc:spChg chg="mod">
          <ac:chgData name="Alexandru Popovici" userId="eaac5a50860bf01a" providerId="LiveId" clId="{3728FCF9-F6F6-44ED-AB45-D7F793FBC44F}" dt="2026-08-08T22:01:34.826" v="1108"/>
          <ac:spMkLst>
            <pc:docMk/>
            <pc:sldMk cId="180022241" sldId="258"/>
            <ac:spMk id="2" creationId="{9DA61E66-AAB3-8F2F-9066-00ECB5B51D47}"/>
          </ac:spMkLst>
        </pc:spChg>
        <pc:spChg chg="del">
          <ac:chgData name="Alexandru Popovici" userId="eaac5a50860bf01a" providerId="LiveId" clId="{3728FCF9-F6F6-44ED-AB45-D7F793FBC44F}" dt="2026-08-08T17:36:38.536" v="91" actId="931"/>
          <ac:spMkLst>
            <pc:docMk/>
            <pc:sldMk cId="180022241" sldId="258"/>
            <ac:spMk id="3" creationId="{0B111868-773F-4E90-759A-DBBA914ADBE6}"/>
          </ac:spMkLst>
        </pc:spChg>
        <pc:spChg chg="add del mod">
          <ac:chgData name="Alexandru Popovici" userId="eaac5a50860bf01a" providerId="LiveId" clId="{3728FCF9-F6F6-44ED-AB45-D7F793FBC44F}" dt="2026-08-08T17:37:58.809" v="97"/>
          <ac:spMkLst>
            <pc:docMk/>
            <pc:sldMk cId="180022241" sldId="258"/>
            <ac:spMk id="6" creationId="{CB3C79D5-4B5C-C28F-8AA6-CD15014B45BC}"/>
          </ac:spMkLst>
        </pc:spChg>
        <pc:spChg chg="add mod">
          <ac:chgData name="Alexandru Popovici" userId="eaac5a50860bf01a" providerId="LiveId" clId="{3728FCF9-F6F6-44ED-AB45-D7F793FBC44F}" dt="2026-08-08T22:21:14.164" v="1156" actId="26606"/>
          <ac:spMkLst>
            <pc:docMk/>
            <pc:sldMk cId="180022241" sldId="258"/>
            <ac:spMk id="9" creationId="{8FC2BA91-180C-194B-F7CA-A891A6432CE7}"/>
          </ac:spMkLst>
        </pc:spChg>
        <pc:spChg chg="add mod">
          <ac:chgData name="Alexandru Popovici" userId="eaac5a50860bf01a" providerId="LiveId" clId="{3728FCF9-F6F6-44ED-AB45-D7F793FBC44F}" dt="2026-08-08T17:39:32.319" v="117" actId="767"/>
          <ac:spMkLst>
            <pc:docMk/>
            <pc:sldMk cId="180022241" sldId="258"/>
            <ac:spMk id="10" creationId="{C4561EBA-1996-6837-A075-BAA99B74D024}"/>
          </ac:spMkLst>
        </pc:spChg>
        <pc:spChg chg="add mod">
          <ac:chgData name="Alexandru Popovici" userId="eaac5a50860bf01a" providerId="LiveId" clId="{3728FCF9-F6F6-44ED-AB45-D7F793FBC44F}" dt="2026-08-08T22:21:14.164" v="1156" actId="26606"/>
          <ac:spMkLst>
            <pc:docMk/>
            <pc:sldMk cId="180022241" sldId="258"/>
            <ac:spMk id="11" creationId="{4FC8CE3F-DFF7-B39F-D563-7E2DB3DE15D3}"/>
          </ac:spMkLst>
        </pc:spChg>
        <pc:spChg chg="add mod">
          <ac:chgData name="Alexandru Popovici" userId="eaac5a50860bf01a" providerId="LiveId" clId="{3728FCF9-F6F6-44ED-AB45-D7F793FBC44F}" dt="2026-08-08T22:21:14.164" v="1156" actId="26606"/>
          <ac:spMkLst>
            <pc:docMk/>
            <pc:sldMk cId="180022241" sldId="258"/>
            <ac:spMk id="12" creationId="{50FE824E-7733-5EBF-5421-394999B43BE9}"/>
          </ac:spMkLst>
        </pc:spChg>
        <pc:picChg chg="add mod ord">
          <ac:chgData name="Alexandru Popovici" userId="eaac5a50860bf01a" providerId="LiveId" clId="{3728FCF9-F6F6-44ED-AB45-D7F793FBC44F}" dt="2026-08-08T22:21:14.164" v="1156" actId="26606"/>
          <ac:picMkLst>
            <pc:docMk/>
            <pc:sldMk cId="180022241" sldId="258"/>
            <ac:picMk id="5" creationId="{E8C12F0B-5BE8-7B84-D654-E838F7B4C4A1}"/>
          </ac:picMkLst>
        </pc:picChg>
        <pc:picChg chg="add del">
          <ac:chgData name="Alexandru Popovici" userId="eaac5a50860bf01a" providerId="LiveId" clId="{3728FCF9-F6F6-44ED-AB45-D7F793FBC44F}" dt="2026-08-08T17:38:27.889" v="99" actId="22"/>
          <ac:picMkLst>
            <pc:docMk/>
            <pc:sldMk cId="180022241" sldId="258"/>
            <ac:picMk id="8" creationId="{E2F99349-4481-DF9D-B121-5DB03357FAB6}"/>
          </ac:picMkLst>
        </pc:picChg>
        <pc:picChg chg="add del mod">
          <ac:chgData name="Alexandru Popovici" userId="eaac5a50860bf01a" providerId="LiveId" clId="{3728FCF9-F6F6-44ED-AB45-D7F793FBC44F}" dt="2026-08-08T21:59:20.213" v="1065" actId="478"/>
          <ac:picMkLst>
            <pc:docMk/>
            <pc:sldMk cId="180022241" sldId="258"/>
            <ac:picMk id="14" creationId="{4144AE3E-A179-51CC-1278-78A3E8689CB7}"/>
          </ac:picMkLst>
        </pc:picChg>
        <pc:picChg chg="add mod">
          <ac:chgData name="Alexandru Popovici" userId="eaac5a50860bf01a" providerId="LiveId" clId="{3728FCF9-F6F6-44ED-AB45-D7F793FBC44F}" dt="2026-08-08T22:01:06.241" v="1076" actId="1076"/>
          <ac:picMkLst>
            <pc:docMk/>
            <pc:sldMk cId="180022241" sldId="258"/>
            <ac:picMk id="16" creationId="{667757DD-687A-017E-91D1-81E0611F3BEB}"/>
          </ac:picMkLst>
        </pc:picChg>
      </pc:sldChg>
      <pc:sldChg chg="modSp new del">
        <pc:chgData name="Alexandru Popovici" userId="eaac5a50860bf01a" providerId="LiveId" clId="{3728FCF9-F6F6-44ED-AB45-D7F793FBC44F}" dt="2026-08-08T16:07:51.494" v="75" actId="2696"/>
        <pc:sldMkLst>
          <pc:docMk/>
          <pc:sldMk cId="1090010776" sldId="259"/>
        </pc:sldMkLst>
        <pc:spChg chg="mod">
          <ac:chgData name="Alexandru Popovici" userId="eaac5a50860bf01a" providerId="LiveId" clId="{3728FCF9-F6F6-44ED-AB45-D7F793FBC44F}" dt="2026-08-08T16:07:32.305" v="72"/>
          <ac:spMkLst>
            <pc:docMk/>
            <pc:sldMk cId="1090010776" sldId="259"/>
            <ac:spMk id="2" creationId="{6CF36DEC-E2E4-74D8-858A-7BBDE5B327E5}"/>
          </ac:spMkLst>
        </pc:spChg>
      </pc:sldChg>
      <pc:sldChg chg="new del">
        <pc:chgData name="Alexandru Popovici" userId="eaac5a50860bf01a" providerId="LiveId" clId="{3728FCF9-F6F6-44ED-AB45-D7F793FBC44F}" dt="2026-08-08T16:07:26.305" v="70" actId="680"/>
        <pc:sldMkLst>
          <pc:docMk/>
          <pc:sldMk cId="2734198076" sldId="259"/>
        </pc:sldMkLst>
      </pc:sldChg>
      <pc:sldChg chg="addSp delSp modSp new mod setBg">
        <pc:chgData name="Alexandru Popovici" userId="eaac5a50860bf01a" providerId="LiveId" clId="{3728FCF9-F6F6-44ED-AB45-D7F793FBC44F}" dt="2026-08-08T22:21:00.963" v="1155"/>
        <pc:sldMkLst>
          <pc:docMk/>
          <pc:sldMk cId="2251107759" sldId="260"/>
        </pc:sldMkLst>
        <pc:spChg chg="mod">
          <ac:chgData name="Alexandru Popovici" userId="eaac5a50860bf01a" providerId="LiveId" clId="{3728FCF9-F6F6-44ED-AB45-D7F793FBC44F}" dt="2026-08-08T22:20:37.955" v="1118" actId="26606"/>
          <ac:spMkLst>
            <pc:docMk/>
            <pc:sldMk cId="2251107759" sldId="260"/>
            <ac:spMk id="2" creationId="{68D534F3-4E3E-3B3A-0163-AAF2DB632C15}"/>
          </ac:spMkLst>
        </pc:spChg>
        <pc:spChg chg="mod">
          <ac:chgData name="Alexandru Popovici" userId="eaac5a50860bf01a" providerId="LiveId" clId="{3728FCF9-F6F6-44ED-AB45-D7F793FBC44F}" dt="2026-08-08T22:20:37.955" v="1118" actId="26606"/>
          <ac:spMkLst>
            <pc:docMk/>
            <pc:sldMk cId="2251107759" sldId="260"/>
            <ac:spMk id="3" creationId="{14CCBA50-A179-3A7D-EF3C-BE49274685FD}"/>
          </ac:spMkLst>
        </pc:spChg>
        <pc:spChg chg="add del">
          <ac:chgData name="Alexandru Popovici" userId="eaac5a50860bf01a" providerId="LiveId" clId="{3728FCF9-F6F6-44ED-AB45-D7F793FBC44F}" dt="2026-08-08T22:20:33.366" v="1115" actId="26606"/>
          <ac:spMkLst>
            <pc:docMk/>
            <pc:sldMk cId="2251107759" sldId="260"/>
            <ac:spMk id="10" creationId="{F13C74B1-5B17-4795-BED0-7140497B445A}"/>
          </ac:spMkLst>
        </pc:spChg>
        <pc:spChg chg="add del">
          <ac:chgData name="Alexandru Popovici" userId="eaac5a50860bf01a" providerId="LiveId" clId="{3728FCF9-F6F6-44ED-AB45-D7F793FBC44F}" dt="2026-08-08T22:20:33.366" v="1115" actId="26606"/>
          <ac:spMkLst>
            <pc:docMk/>
            <pc:sldMk cId="2251107759" sldId="260"/>
            <ac:spMk id="12" creationId="{D4974D33-8DC5-464E-8C6D-BE58F0669C17}"/>
          </ac:spMkLst>
        </pc:spChg>
        <pc:spChg chg="add del">
          <ac:chgData name="Alexandru Popovici" userId="eaac5a50860bf01a" providerId="LiveId" clId="{3728FCF9-F6F6-44ED-AB45-D7F793FBC44F}" dt="2026-08-08T22:20:37.945" v="1117" actId="26606"/>
          <ac:spMkLst>
            <pc:docMk/>
            <pc:sldMk cId="2251107759" sldId="260"/>
            <ac:spMk id="14" creationId="{9A0D773F-7A7D-4DBB-9DEA-86BB8B8F4BC8}"/>
          </ac:spMkLst>
        </pc:spChg>
        <pc:spChg chg="add del">
          <ac:chgData name="Alexandru Popovici" userId="eaac5a50860bf01a" providerId="LiveId" clId="{3728FCF9-F6F6-44ED-AB45-D7F793FBC44F}" dt="2026-08-08T22:20:37.945" v="1117" actId="26606"/>
          <ac:spMkLst>
            <pc:docMk/>
            <pc:sldMk cId="2251107759" sldId="260"/>
            <ac:spMk id="15" creationId="{7FF47CB7-972F-479F-A36D-9E72D26EC8DA}"/>
          </ac:spMkLst>
        </pc:spChg>
        <pc:spChg chg="add del">
          <ac:chgData name="Alexandru Popovici" userId="eaac5a50860bf01a" providerId="LiveId" clId="{3728FCF9-F6F6-44ED-AB45-D7F793FBC44F}" dt="2026-08-08T22:20:37.945" v="1117" actId="26606"/>
          <ac:spMkLst>
            <pc:docMk/>
            <pc:sldMk cId="2251107759" sldId="260"/>
            <ac:spMk id="16" creationId="{0D153B68-5844-490D-8E67-F616D6D721CA}"/>
          </ac:spMkLst>
        </pc:spChg>
        <pc:spChg chg="add">
          <ac:chgData name="Alexandru Popovici" userId="eaac5a50860bf01a" providerId="LiveId" clId="{3728FCF9-F6F6-44ED-AB45-D7F793FBC44F}" dt="2026-08-08T22:20:37.955" v="1118" actId="26606"/>
          <ac:spMkLst>
            <pc:docMk/>
            <pc:sldMk cId="2251107759" sldId="260"/>
            <ac:spMk id="18" creationId="{0B9EE3F3-89B7-43C3-8651-C4C96830993D}"/>
          </ac:spMkLst>
        </pc:spChg>
        <pc:spChg chg="add">
          <ac:chgData name="Alexandru Popovici" userId="eaac5a50860bf01a" providerId="LiveId" clId="{3728FCF9-F6F6-44ED-AB45-D7F793FBC44F}" dt="2026-08-08T22:20:37.955" v="1118" actId="26606"/>
          <ac:spMkLst>
            <pc:docMk/>
            <pc:sldMk cId="2251107759" sldId="260"/>
            <ac:spMk id="19" creationId="{33AE4636-AEEC-45D6-84D4-7AC2DA48ECF8}"/>
          </ac:spMkLst>
        </pc:spChg>
        <pc:spChg chg="add">
          <ac:chgData name="Alexandru Popovici" userId="eaac5a50860bf01a" providerId="LiveId" clId="{3728FCF9-F6F6-44ED-AB45-D7F793FBC44F}" dt="2026-08-08T22:20:37.955" v="1118" actId="26606"/>
          <ac:spMkLst>
            <pc:docMk/>
            <pc:sldMk cId="2251107759" sldId="260"/>
            <ac:spMk id="20" creationId="{8D9CE0F4-2EB2-4F1F-8AAC-DB3571D9FE10}"/>
          </ac:spMkLst>
        </pc:spChg>
        <pc:picChg chg="add mod">
          <ac:chgData name="Alexandru Popovici" userId="eaac5a50860bf01a" providerId="LiveId" clId="{3728FCF9-F6F6-44ED-AB45-D7F793FBC44F}" dt="2026-08-08T22:20:37.955" v="1118" actId="26606"/>
          <ac:picMkLst>
            <pc:docMk/>
            <pc:sldMk cId="2251107759" sldId="260"/>
            <ac:picMk id="5" creationId="{55FE408D-4252-8732-FFB9-78708E70B23F}"/>
          </ac:picMkLst>
        </pc:picChg>
      </pc:sldChg>
      <pc:sldChg chg="modSp new mod setBg">
        <pc:chgData name="Alexandru Popovici" userId="eaac5a50860bf01a" providerId="LiveId" clId="{3728FCF9-F6F6-44ED-AB45-D7F793FBC44F}" dt="2026-08-09T12:47:43.265" v="1485" actId="255"/>
        <pc:sldMkLst>
          <pc:docMk/>
          <pc:sldMk cId="2470777040" sldId="261"/>
        </pc:sldMkLst>
        <pc:spChg chg="mod">
          <ac:chgData name="Alexandru Popovici" userId="eaac5a50860bf01a" providerId="LiveId" clId="{3728FCF9-F6F6-44ED-AB45-D7F793FBC44F}" dt="2026-08-08T22:01:34.826" v="1108"/>
          <ac:spMkLst>
            <pc:docMk/>
            <pc:sldMk cId="2470777040" sldId="261"/>
            <ac:spMk id="2" creationId="{9EA03126-4D16-BE59-951F-946AD54F9A34}"/>
          </ac:spMkLst>
        </pc:spChg>
        <pc:spChg chg="mod">
          <ac:chgData name="Alexandru Popovici" userId="eaac5a50860bf01a" providerId="LiveId" clId="{3728FCF9-F6F6-44ED-AB45-D7F793FBC44F}" dt="2026-08-09T12:47:43.265" v="1485" actId="255"/>
          <ac:spMkLst>
            <pc:docMk/>
            <pc:sldMk cId="2470777040" sldId="261"/>
            <ac:spMk id="3" creationId="{56030363-4232-42EC-18CC-DA99B5E2E0FC}"/>
          </ac:spMkLst>
        </pc:spChg>
      </pc:sldChg>
      <pc:sldChg chg="addSp modSp new mod setBg">
        <pc:chgData name="Alexandru Popovici" userId="eaac5a50860bf01a" providerId="LiveId" clId="{3728FCF9-F6F6-44ED-AB45-D7F793FBC44F}" dt="2026-08-08T22:29:00.772" v="1194" actId="207"/>
        <pc:sldMkLst>
          <pc:docMk/>
          <pc:sldMk cId="1847625595" sldId="262"/>
        </pc:sldMkLst>
        <pc:spChg chg="mod">
          <ac:chgData name="Alexandru Popovici" userId="eaac5a50860bf01a" providerId="LiveId" clId="{3728FCF9-F6F6-44ED-AB45-D7F793FBC44F}" dt="2026-08-08T22:26:41.796" v="1171" actId="1076"/>
          <ac:spMkLst>
            <pc:docMk/>
            <pc:sldMk cId="1847625595" sldId="262"/>
            <ac:spMk id="2" creationId="{126019AF-F87B-3DFB-6FE4-13DBA7C144C8}"/>
          </ac:spMkLst>
        </pc:spChg>
        <pc:spChg chg="mod">
          <ac:chgData name="Alexandru Popovici" userId="eaac5a50860bf01a" providerId="LiveId" clId="{3728FCF9-F6F6-44ED-AB45-D7F793FBC44F}" dt="2026-08-08T22:25:30.815" v="1165" actId="1076"/>
          <ac:spMkLst>
            <pc:docMk/>
            <pc:sldMk cId="1847625595" sldId="262"/>
            <ac:spMk id="3" creationId="{45AE0685-A0B1-E64D-7B3E-0F7ADEFAC9E6}"/>
          </ac:spMkLst>
        </pc:spChg>
        <pc:spChg chg="add mod">
          <ac:chgData name="Alexandru Popovici" userId="eaac5a50860bf01a" providerId="LiveId" clId="{3728FCF9-F6F6-44ED-AB45-D7F793FBC44F}" dt="2026-08-08T22:28:23.108" v="1189" actId="1076"/>
          <ac:spMkLst>
            <pc:docMk/>
            <pc:sldMk cId="1847625595" sldId="262"/>
            <ac:spMk id="5" creationId="{511F7362-38D0-AAB9-C7C3-22709C32DEC7}"/>
          </ac:spMkLst>
        </pc:spChg>
        <pc:picChg chg="add mod">
          <ac:chgData name="Alexandru Popovici" userId="eaac5a50860bf01a" providerId="LiveId" clId="{3728FCF9-F6F6-44ED-AB45-D7F793FBC44F}" dt="2026-08-08T22:29:00.772" v="1194" actId="207"/>
          <ac:picMkLst>
            <pc:docMk/>
            <pc:sldMk cId="1847625595" sldId="262"/>
            <ac:picMk id="7" creationId="{28F912B4-05E9-C180-CB98-74F4481C22A2}"/>
          </ac:picMkLst>
        </pc:picChg>
        <pc:picChg chg="add mod">
          <ac:chgData name="Alexandru Popovici" userId="eaac5a50860bf01a" providerId="LiveId" clId="{3728FCF9-F6F6-44ED-AB45-D7F793FBC44F}" dt="2026-08-08T22:28:53.818" v="1193" actId="207"/>
          <ac:picMkLst>
            <pc:docMk/>
            <pc:sldMk cId="1847625595" sldId="262"/>
            <ac:picMk id="9" creationId="{6BD830E5-85B7-4D67-91A1-7B3219DA458D}"/>
          </ac:picMkLst>
        </pc:picChg>
      </pc:sldChg>
      <pc:sldChg chg="addSp modSp new mod setBg">
        <pc:chgData name="Alexandru Popovici" userId="eaac5a50860bf01a" providerId="LiveId" clId="{3728FCF9-F6F6-44ED-AB45-D7F793FBC44F}" dt="2026-08-09T12:47:33.365" v="1483" actId="255"/>
        <pc:sldMkLst>
          <pc:docMk/>
          <pc:sldMk cId="3464099325" sldId="263"/>
        </pc:sldMkLst>
        <pc:spChg chg="mod">
          <ac:chgData name="Alexandru Popovici" userId="eaac5a50860bf01a" providerId="LiveId" clId="{3728FCF9-F6F6-44ED-AB45-D7F793FBC44F}" dt="2026-08-08T22:30:59.207" v="1202" actId="1076"/>
          <ac:spMkLst>
            <pc:docMk/>
            <pc:sldMk cId="3464099325" sldId="263"/>
            <ac:spMk id="2" creationId="{0F1C9CD0-A20B-0D69-73D1-D1C5BE5EC420}"/>
          </ac:spMkLst>
        </pc:spChg>
        <pc:spChg chg="mod">
          <ac:chgData name="Alexandru Popovici" userId="eaac5a50860bf01a" providerId="LiveId" clId="{3728FCF9-F6F6-44ED-AB45-D7F793FBC44F}" dt="2026-08-09T12:47:33.365" v="1483" actId="255"/>
          <ac:spMkLst>
            <pc:docMk/>
            <pc:sldMk cId="3464099325" sldId="263"/>
            <ac:spMk id="3" creationId="{F0013082-A6D5-A56E-5CB8-FC7AD8025D52}"/>
          </ac:spMkLst>
        </pc:spChg>
        <pc:picChg chg="add mod">
          <ac:chgData name="Alexandru Popovici" userId="eaac5a50860bf01a" providerId="LiveId" clId="{3728FCF9-F6F6-44ED-AB45-D7F793FBC44F}" dt="2026-08-08T22:31:21.848" v="1208" actId="1076"/>
          <ac:picMkLst>
            <pc:docMk/>
            <pc:sldMk cId="3464099325" sldId="263"/>
            <ac:picMk id="5" creationId="{FB5A122D-30D8-60E5-6131-61678A0E2395}"/>
          </ac:picMkLst>
        </pc:picChg>
      </pc:sldChg>
      <pc:sldChg chg="addSp modSp new mod setBg">
        <pc:chgData name="Alexandru Popovici" userId="eaac5a50860bf01a" providerId="LiveId" clId="{3728FCF9-F6F6-44ED-AB45-D7F793FBC44F}" dt="2026-08-09T12:48:03.080" v="1487" actId="20577"/>
        <pc:sldMkLst>
          <pc:docMk/>
          <pc:sldMk cId="2735479664" sldId="264"/>
        </pc:sldMkLst>
        <pc:spChg chg="mod">
          <ac:chgData name="Alexandru Popovici" userId="eaac5a50860bf01a" providerId="LiveId" clId="{3728FCF9-F6F6-44ED-AB45-D7F793FBC44F}" dt="2026-08-08T22:32:01.225" v="1211" actId="26606"/>
          <ac:spMkLst>
            <pc:docMk/>
            <pc:sldMk cId="2735479664" sldId="264"/>
            <ac:spMk id="2" creationId="{26B4FE22-0429-C8E6-6CC6-ABF49502B0AF}"/>
          </ac:spMkLst>
        </pc:spChg>
        <pc:spChg chg="mod">
          <ac:chgData name="Alexandru Popovici" userId="eaac5a50860bf01a" providerId="LiveId" clId="{3728FCF9-F6F6-44ED-AB45-D7F793FBC44F}" dt="2026-08-09T12:48:03.080" v="1487" actId="20577"/>
          <ac:spMkLst>
            <pc:docMk/>
            <pc:sldMk cId="2735479664" sldId="264"/>
            <ac:spMk id="3" creationId="{7BD3EC71-C783-8305-4E5A-8AB330502BED}"/>
          </ac:spMkLst>
        </pc:spChg>
        <pc:spChg chg="add">
          <ac:chgData name="Alexandru Popovici" userId="eaac5a50860bf01a" providerId="LiveId" clId="{3728FCF9-F6F6-44ED-AB45-D7F793FBC44F}" dt="2026-08-08T22:32:01.225" v="1211" actId="26606"/>
          <ac:spMkLst>
            <pc:docMk/>
            <pc:sldMk cId="2735479664" sldId="264"/>
            <ac:spMk id="10" creationId="{90D01200-0224-43C5-AB38-FB4D16B73FB7}"/>
          </ac:spMkLst>
        </pc:spChg>
        <pc:spChg chg="add">
          <ac:chgData name="Alexandru Popovici" userId="eaac5a50860bf01a" providerId="LiveId" clId="{3728FCF9-F6F6-44ED-AB45-D7F793FBC44F}" dt="2026-08-08T22:32:01.225" v="1211" actId="26606"/>
          <ac:spMkLst>
            <pc:docMk/>
            <pc:sldMk cId="2735479664" sldId="264"/>
            <ac:spMk id="12" creationId="{728A44A4-A002-4A88-9FC9-1D0566C97A47}"/>
          </ac:spMkLst>
        </pc:spChg>
        <pc:spChg chg="add">
          <ac:chgData name="Alexandru Popovici" userId="eaac5a50860bf01a" providerId="LiveId" clId="{3728FCF9-F6F6-44ED-AB45-D7F793FBC44F}" dt="2026-08-08T22:32:01.225" v="1211" actId="26606"/>
          <ac:spMkLst>
            <pc:docMk/>
            <pc:sldMk cId="2735479664" sldId="264"/>
            <ac:spMk id="14" creationId="{3E7D5C7B-DD16-401B-85CE-4AAA2A4F5136}"/>
          </ac:spMkLst>
        </pc:spChg>
        <pc:picChg chg="add mod">
          <ac:chgData name="Alexandru Popovici" userId="eaac5a50860bf01a" providerId="LiveId" clId="{3728FCF9-F6F6-44ED-AB45-D7F793FBC44F}" dt="2026-08-08T22:33:16.997" v="1277" actId="14826"/>
          <ac:picMkLst>
            <pc:docMk/>
            <pc:sldMk cId="2735479664" sldId="264"/>
            <ac:picMk id="5" creationId="{B27DD7AD-12F5-EB0E-D7F4-0DB374244FCB}"/>
          </ac:picMkLst>
        </pc:picChg>
      </pc:sldChg>
      <pc:sldChg chg="addSp modSp new mod setBg">
        <pc:chgData name="Alexandru Popovici" userId="eaac5a50860bf01a" providerId="LiveId" clId="{3728FCF9-F6F6-44ED-AB45-D7F793FBC44F}" dt="2026-08-09T12:48:09.523" v="1489" actId="20577"/>
        <pc:sldMkLst>
          <pc:docMk/>
          <pc:sldMk cId="2315806896" sldId="265"/>
        </pc:sldMkLst>
        <pc:spChg chg="mod">
          <ac:chgData name="Alexandru Popovici" userId="eaac5a50860bf01a" providerId="LiveId" clId="{3728FCF9-F6F6-44ED-AB45-D7F793FBC44F}" dt="2026-08-08T22:33:49.313" v="1279" actId="26606"/>
          <ac:spMkLst>
            <pc:docMk/>
            <pc:sldMk cId="2315806896" sldId="265"/>
            <ac:spMk id="2" creationId="{7B18BF79-4C9F-2E3A-C9D6-1F8FC82F946A}"/>
          </ac:spMkLst>
        </pc:spChg>
        <pc:spChg chg="mod">
          <ac:chgData name="Alexandru Popovici" userId="eaac5a50860bf01a" providerId="LiveId" clId="{3728FCF9-F6F6-44ED-AB45-D7F793FBC44F}" dt="2026-08-09T12:48:09.523" v="1489" actId="20577"/>
          <ac:spMkLst>
            <pc:docMk/>
            <pc:sldMk cId="2315806896" sldId="265"/>
            <ac:spMk id="3" creationId="{A9730E1E-FBDC-FC46-E7E1-E62EE319F704}"/>
          </ac:spMkLst>
        </pc:spChg>
        <pc:spChg chg="add">
          <ac:chgData name="Alexandru Popovici" userId="eaac5a50860bf01a" providerId="LiveId" clId="{3728FCF9-F6F6-44ED-AB45-D7F793FBC44F}" dt="2026-08-08T22:33:49.313" v="1279" actId="26606"/>
          <ac:spMkLst>
            <pc:docMk/>
            <pc:sldMk cId="2315806896" sldId="265"/>
            <ac:spMk id="10" creationId="{0B9EE3F3-89B7-43C3-8651-C4C96830993D}"/>
          </ac:spMkLst>
        </pc:spChg>
        <pc:spChg chg="add">
          <ac:chgData name="Alexandru Popovici" userId="eaac5a50860bf01a" providerId="LiveId" clId="{3728FCF9-F6F6-44ED-AB45-D7F793FBC44F}" dt="2026-08-08T22:33:49.313" v="1279" actId="26606"/>
          <ac:spMkLst>
            <pc:docMk/>
            <pc:sldMk cId="2315806896" sldId="265"/>
            <ac:spMk id="12" creationId="{33AE4636-AEEC-45D6-84D4-7AC2DA48ECF8}"/>
          </ac:spMkLst>
        </pc:spChg>
        <pc:spChg chg="add">
          <ac:chgData name="Alexandru Popovici" userId="eaac5a50860bf01a" providerId="LiveId" clId="{3728FCF9-F6F6-44ED-AB45-D7F793FBC44F}" dt="2026-08-08T22:33:49.313" v="1279" actId="26606"/>
          <ac:spMkLst>
            <pc:docMk/>
            <pc:sldMk cId="2315806896" sldId="265"/>
            <ac:spMk id="14" creationId="{8D9CE0F4-2EB2-4F1F-8AAC-DB3571D9FE10}"/>
          </ac:spMkLst>
        </pc:spChg>
        <pc:picChg chg="add mod">
          <ac:chgData name="Alexandru Popovici" userId="eaac5a50860bf01a" providerId="LiveId" clId="{3728FCF9-F6F6-44ED-AB45-D7F793FBC44F}" dt="2026-08-08T22:33:55.876" v="1280" actId="207"/>
          <ac:picMkLst>
            <pc:docMk/>
            <pc:sldMk cId="2315806896" sldId="265"/>
            <ac:picMk id="5" creationId="{CE9E236C-CB51-884C-A78E-0386109DEA6F}"/>
          </ac:picMkLst>
        </pc:picChg>
      </pc:sldChg>
      <pc:sldChg chg="addSp delSp modSp new mod setBg">
        <pc:chgData name="Alexandru Popovici" userId="eaac5a50860bf01a" providerId="LiveId" clId="{3728FCF9-F6F6-44ED-AB45-D7F793FBC44F}" dt="2026-08-08T22:43:09.596" v="1468" actId="27636"/>
        <pc:sldMkLst>
          <pc:docMk/>
          <pc:sldMk cId="2359243872" sldId="266"/>
        </pc:sldMkLst>
        <pc:spChg chg="mod ord">
          <ac:chgData name="Alexandru Popovici" userId="eaac5a50860bf01a" providerId="LiveId" clId="{3728FCF9-F6F6-44ED-AB45-D7F793FBC44F}" dt="2026-08-08T22:43:03.820" v="1466" actId="1076"/>
          <ac:spMkLst>
            <pc:docMk/>
            <pc:sldMk cId="2359243872" sldId="266"/>
            <ac:spMk id="2" creationId="{C387B2E9-5606-6011-A1FE-9712C35A2FDB}"/>
          </ac:spMkLst>
        </pc:spChg>
        <pc:spChg chg="mod ord">
          <ac:chgData name="Alexandru Popovici" userId="eaac5a50860bf01a" providerId="LiveId" clId="{3728FCF9-F6F6-44ED-AB45-D7F793FBC44F}" dt="2026-08-08T22:43:09.596" v="1468" actId="27636"/>
          <ac:spMkLst>
            <pc:docMk/>
            <pc:sldMk cId="2359243872" sldId="266"/>
            <ac:spMk id="3" creationId="{BEACBD27-EE29-0F16-185E-11D46257D9B0}"/>
          </ac:spMkLst>
        </pc:spChg>
        <pc:spChg chg="add del mod">
          <ac:chgData name="Alexandru Popovici" userId="eaac5a50860bf01a" providerId="LiveId" clId="{3728FCF9-F6F6-44ED-AB45-D7F793FBC44F}" dt="2026-08-08T22:36:44.486" v="1374" actId="767"/>
          <ac:spMkLst>
            <pc:docMk/>
            <pc:sldMk cId="2359243872" sldId="266"/>
            <ac:spMk id="8" creationId="{C7C9F4C5-EFA3-0AF8-7A24-3E70948EE11D}"/>
          </ac:spMkLst>
        </pc:spChg>
        <pc:spChg chg="add del">
          <ac:chgData name="Alexandru Popovici" userId="eaac5a50860bf01a" providerId="LiveId" clId="{3728FCF9-F6F6-44ED-AB45-D7F793FBC44F}" dt="2026-08-08T22:36:02.883" v="1341" actId="26606"/>
          <ac:spMkLst>
            <pc:docMk/>
            <pc:sldMk cId="2359243872" sldId="266"/>
            <ac:spMk id="10" creationId="{0B9EE3F3-89B7-43C3-8651-C4C96830993D}"/>
          </ac:spMkLst>
        </pc:spChg>
        <pc:spChg chg="add del">
          <ac:chgData name="Alexandru Popovici" userId="eaac5a50860bf01a" providerId="LiveId" clId="{3728FCF9-F6F6-44ED-AB45-D7F793FBC44F}" dt="2026-08-08T22:36:02.883" v="1341" actId="26606"/>
          <ac:spMkLst>
            <pc:docMk/>
            <pc:sldMk cId="2359243872" sldId="266"/>
            <ac:spMk id="12" creationId="{33AE4636-AEEC-45D6-84D4-7AC2DA48ECF8}"/>
          </ac:spMkLst>
        </pc:spChg>
        <pc:spChg chg="add del">
          <ac:chgData name="Alexandru Popovici" userId="eaac5a50860bf01a" providerId="LiveId" clId="{3728FCF9-F6F6-44ED-AB45-D7F793FBC44F}" dt="2026-08-08T22:36:02.883" v="1341" actId="26606"/>
          <ac:spMkLst>
            <pc:docMk/>
            <pc:sldMk cId="2359243872" sldId="266"/>
            <ac:spMk id="14" creationId="{8D9CE0F4-2EB2-4F1F-8AAC-DB3571D9FE10}"/>
          </ac:spMkLst>
        </pc:spChg>
        <pc:spChg chg="add mod ord">
          <ac:chgData name="Alexandru Popovici" userId="eaac5a50860bf01a" providerId="LiveId" clId="{3728FCF9-F6F6-44ED-AB45-D7F793FBC44F}" dt="2026-08-08T22:42:20.429" v="1458" actId="1076"/>
          <ac:spMkLst>
            <pc:docMk/>
            <pc:sldMk cId="2359243872" sldId="266"/>
            <ac:spMk id="15" creationId="{863C4194-2177-C7E6-067E-C0AC08A34B34}"/>
          </ac:spMkLst>
        </pc:spChg>
        <pc:spChg chg="add">
          <ac:chgData name="Alexandru Popovici" userId="eaac5a50860bf01a" providerId="LiveId" clId="{3728FCF9-F6F6-44ED-AB45-D7F793FBC44F}" dt="2026-08-08T22:36:02.883" v="1341" actId="26606"/>
          <ac:spMkLst>
            <pc:docMk/>
            <pc:sldMk cId="2359243872" sldId="266"/>
            <ac:spMk id="19" creationId="{B6FACB3C-9069-4791-BC5C-0DB7CD19B853}"/>
          </ac:spMkLst>
        </pc:spChg>
        <pc:spChg chg="add">
          <ac:chgData name="Alexandru Popovici" userId="eaac5a50860bf01a" providerId="LiveId" clId="{3728FCF9-F6F6-44ED-AB45-D7F793FBC44F}" dt="2026-08-08T22:36:02.883" v="1341" actId="26606"/>
          <ac:spMkLst>
            <pc:docMk/>
            <pc:sldMk cId="2359243872" sldId="266"/>
            <ac:spMk id="21" creationId="{71F2038E-D777-4B76-81DD-DD13EE91B9DD}"/>
          </ac:spMkLst>
        </pc:spChg>
        <pc:spChg chg="add mod">
          <ac:chgData name="Alexandru Popovici" userId="eaac5a50860bf01a" providerId="LiveId" clId="{3728FCF9-F6F6-44ED-AB45-D7F793FBC44F}" dt="2026-08-08T22:41:03.614" v="1445" actId="1076"/>
          <ac:spMkLst>
            <pc:docMk/>
            <pc:sldMk cId="2359243872" sldId="266"/>
            <ac:spMk id="23" creationId="{00000000-0000-0000-0000-000000000000}"/>
          </ac:spMkLst>
        </pc:spChg>
        <pc:grpChg chg="add del mod replId">
          <ac:chgData name="Alexandru Popovici" userId="eaac5a50860bf01a" providerId="LiveId" clId="{3728FCF9-F6F6-44ED-AB45-D7F793FBC44F}" dt="2026-08-08T22:39:32.536" v="1440" actId="26606"/>
          <ac:grpSpMkLst>
            <pc:docMk/>
            <pc:sldMk cId="2359243872" sldId="266"/>
            <ac:grpSpMk id="4" creationId="{DD354807-230F-4402-B1B9-F733A8F1F190}"/>
          </ac:grpSpMkLst>
        </pc:grpChg>
        <pc:picChg chg="add del mod">
          <ac:chgData name="Alexandru Popovici" userId="eaac5a50860bf01a" providerId="LiveId" clId="{3728FCF9-F6F6-44ED-AB45-D7F793FBC44F}" dt="2026-08-08T22:35:42.534" v="1338" actId="478"/>
          <ac:picMkLst>
            <pc:docMk/>
            <pc:sldMk cId="2359243872" sldId="266"/>
            <ac:picMk id="5" creationId="{C6C10124-EB64-4151-74D2-B29A487637DF}"/>
          </ac:picMkLst>
        </pc:picChg>
        <pc:picChg chg="add del mod">
          <ac:chgData name="Alexandru Popovici" userId="eaac5a50860bf01a" providerId="LiveId" clId="{3728FCF9-F6F6-44ED-AB45-D7F793FBC44F}" dt="2026-08-08T22:36:58.368" v="1391" actId="478"/>
          <ac:picMkLst>
            <pc:docMk/>
            <pc:sldMk cId="2359243872" sldId="266"/>
            <ac:picMk id="7" creationId="{D28C9E4A-44D0-E2E0-20F9-29AF481B5CDC}"/>
          </ac:picMkLst>
        </pc:picChg>
        <pc:picChg chg="add mod">
          <ac:chgData name="Alexandru Popovici" userId="eaac5a50860bf01a" providerId="LiveId" clId="{3728FCF9-F6F6-44ED-AB45-D7F793FBC44F}" dt="2026-08-08T22:39:32.536" v="1440" actId="26606"/>
          <ac:picMkLst>
            <pc:docMk/>
            <pc:sldMk cId="2359243872" sldId="266"/>
            <ac:picMk id="11" creationId="{55CFFD98-B197-B164-E3DE-984FA619B112}"/>
          </ac:picMkLst>
        </pc:picChg>
      </pc:sldChg>
      <pc:sldChg chg="modSp new mod setBg">
        <pc:chgData name="Alexandru Popovici" userId="eaac5a50860bf01a" providerId="LiveId" clId="{3728FCF9-F6F6-44ED-AB45-D7F793FBC44F}" dt="2026-08-09T12:50:45.571" v="1491" actId="27636"/>
        <pc:sldMkLst>
          <pc:docMk/>
          <pc:sldMk cId="3470437193" sldId="267"/>
        </pc:sldMkLst>
        <pc:spChg chg="mod">
          <ac:chgData name="Alexandru Popovici" userId="eaac5a50860bf01a" providerId="LiveId" clId="{3728FCF9-F6F6-44ED-AB45-D7F793FBC44F}" dt="2026-08-08T22:01:34.826" v="1108"/>
          <ac:spMkLst>
            <pc:docMk/>
            <pc:sldMk cId="3470437193" sldId="267"/>
            <ac:spMk id="2" creationId="{E5DA29C7-0263-BA02-400E-4C2C335583CC}"/>
          </ac:spMkLst>
        </pc:spChg>
        <pc:spChg chg="mod">
          <ac:chgData name="Alexandru Popovici" userId="eaac5a50860bf01a" providerId="LiveId" clId="{3728FCF9-F6F6-44ED-AB45-D7F793FBC44F}" dt="2026-08-09T12:50:45.571" v="1491" actId="27636"/>
          <ac:spMkLst>
            <pc:docMk/>
            <pc:sldMk cId="3470437193" sldId="267"/>
            <ac:spMk id="3" creationId="{828E7F06-9C6E-D6EE-AB5A-C8E4540622F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344228-E66C-4D9C-88D3-7E75879922C4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E46A6-2813-41C6-83E9-5CFFBB553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222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E5D19-BF06-F4AA-0189-D861DBDDD4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292610-6A70-3026-57A4-B0D9B3BE5F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6CD15-1B62-78D4-48A7-10268FDBE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B9A21-49C1-2145-E705-292E85F90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7A22B-30E2-4A42-3B69-7FD291F61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255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015BA-E041-298A-B964-D5572EC5E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B302E-0AE4-7D1B-9A69-097860383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574F6-6E15-4A7C-4AD7-0056177D7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D4985-3D2C-512F-D8CD-AC99A4E0D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1DF93-3DB2-B722-4FF2-09049763C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893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9D827-F2CF-63D0-9D1E-7756AD4D6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7F6ABD-9395-E785-1062-A498781AFE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78F50-A192-A328-08D4-C0B16516F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1824A-0A20-0CD6-E3C8-98E4E2A48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7AD42-8F24-C3A0-33EC-B287C3008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75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8EFAE-D324-A58F-814A-9A9F328B1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E8DB7-AA12-21B8-44F2-9F30CF6BC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D06C83-D907-F252-1FAF-1B72B02B76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7FD0BE-8F2C-7485-4D30-CB112448D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D06E93-8692-E403-8DA6-E6C850BAB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3DCD59-C616-49B6-D964-717C3E674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20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6AD6F-0A3D-E711-3BF5-56CF8DA90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9BDBEB-D8F2-2977-A4B6-7B098DBA21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4086F3-6C1C-1CBC-A2C4-D80C90FA21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982E3B-127B-FAE4-769C-D5B85AAD8A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A08F17-B276-E125-3200-C5C95CA17B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81B582-6424-F4EB-155C-5A317CA0A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F2A4A8-5EFC-F361-C6B6-FAB62BFAE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3908AB-D32F-2369-F934-E2464BC56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262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75DC1-421E-B619-22D1-336EEA3B2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245ECD-30A5-3E9B-DA6C-DF022E4F9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D8E16E-32C8-746D-8B71-D6860C1A9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8D63AB-5BA2-09BC-C7AE-31C50C193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107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D847B1-BAB3-D97A-D5F7-E7AB694ED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1165BE-9F26-8A02-6115-919DFF9B3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27BD14-2C72-6623-39FE-6ED3C50C1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691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36295-70B3-984B-C61F-1F43392BD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4E85F-1A5B-6CB4-FDF4-3231EF7C6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95FDBA-8376-5984-88CC-CA1DBE46E5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D6BD75-09B3-544E-9552-ADB905808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76F37-C468-40B5-7763-02090386D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7803DF-6A4C-1D4D-ED99-68B842341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019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3740A-BE61-E61D-894B-99EBE0DA5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B3A59E-B5EB-56FD-38C9-E97BC0D087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91095B-F25A-DCD2-B09A-8D38020F8A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847CBB-72F7-0C7D-7FCB-F11A03B6B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7F1DF0-B7F4-C75E-AF37-8A92495DD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0C7170-6091-CBB2-02E9-DACFD2F8A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327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C9638-C1AA-2EED-F627-7D2ED810E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E98EDE-A1D0-0F9B-C55C-6B851106FC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C743F-1163-DD8D-FCB7-7494DCBF8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C839DA-DB00-46D4-33AF-17C79A275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9EC22-9AD5-149D-F01C-236BB26C9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011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D36687-33D8-1810-A66B-1EFF32BCEB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2FAFC0-8D5B-2714-4C51-86E1873C6F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58E16-827B-7BE6-DC3D-C2607B605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152FA0-CE79-DA5B-8C29-7B90CC2F8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424B0-10B0-55FB-2129-E7D7F65F2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198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8BCC92-294D-0B92-FA8D-25777C92B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90E8B2-2E2B-088B-0133-9AE0C1A601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4D3F5C-EE52-6100-904F-9C1753BE2D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0B2F7F-B5F6-48EE-8E69-FADC97D4A1EC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C09DB-F11C-C8DF-4988-013D5E21C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E7C3DD-1494-2156-AC4D-30B2BAF341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99DDF1-2F0D-4895-B507-094B23497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406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search/docs/fundamentals/seo-starter-guide?rd=2&amp;visit_id=639171826714484495-2888065406&amp;utm_source=chatgpt.com" TargetMode="External"/><Relationship Id="rId2" Type="http://schemas.openxmlformats.org/officeDocument/2006/relationships/hyperlink" Target="https://blog.hubspot.com/marketing/social-media-strategy-for-your-business?utm_source=chatgp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ist.gov/publications/nist-cybersecurity-framework-20-small-business-quick-start-guide?utm_source=chatgpt.com" TargetMode="External"/><Relationship Id="rId4" Type="http://schemas.openxmlformats.org/officeDocument/2006/relationships/hyperlink" Target="https://azure.microsoft.com/en-us/resources/cloud-computing-dictionary/what-is-cloud-scalability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6F3EA"/>
            </a:gs>
            <a:gs pos="71000">
              <a:srgbClr val="E2D8BC"/>
            </a:gs>
            <a:gs pos="85000">
              <a:srgbClr val="C9DDB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73FA2-7A12-D9A4-956C-DEF21C55F8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015" y="2658236"/>
            <a:ext cx="5612603" cy="770764"/>
          </a:xfrm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chemeClr val="accent1">
                    <a:lumMod val="75000"/>
                  </a:schemeClr>
                </a:solidFill>
                <a:latin typeface="Bell MT" panose="02020503060305020303" pitchFamily="18" charset="0"/>
                <a:cs typeface="Aharoni" panose="020F0502020204030204" pitchFamily="2" charset="-79"/>
              </a:rPr>
              <a:t>Online Presence Strategy</a:t>
            </a: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3BF65295-4181-F32A-F3EE-7FF3FACAEB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539781"/>
            <a:ext cx="4965290" cy="2248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119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D8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099A85-76A2-E55A-9C20-3E89E9D89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solidFill>
                  <a:schemeClr val="accent3">
                    <a:lumMod val="75000"/>
                  </a:schemeClr>
                </a:solidFill>
                <a:latin typeface="Bell MT" panose="02020503060305020303" pitchFamily="18" charset="0"/>
              </a:rPr>
              <a:t>Introduction</a:t>
            </a:r>
          </a:p>
        </p:txBody>
      </p:sp>
      <p:sp>
        <p:nvSpPr>
          <p:cNvPr id="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03811-7AA9-7594-4E81-5BB6D113A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• </a:t>
            </a:r>
            <a:r>
              <a:rPr lang="en-GB" sz="1900" dirty="0" err="1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VerdeMode</a:t>
            </a:r>
            <a:r>
              <a:rPr lang="en-GB" sz="1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 Studio is a sustainable fashion brand offering eco-friendly clothing and accessories.</a:t>
            </a:r>
            <a:br>
              <a:rPr lang="en-GB" sz="1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</a:br>
            <a:r>
              <a:rPr lang="en-GB" sz="1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• The brand focuses on ethically sourced materials, responsible production and modern minimalist designs.</a:t>
            </a:r>
            <a:br>
              <a:rPr lang="en-GB" sz="1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</a:br>
            <a:r>
              <a:rPr lang="en-GB" sz="1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• Its target audience is environmentally conscious consumers aged 20–45.</a:t>
            </a:r>
            <a:br>
              <a:rPr lang="en-GB" sz="1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</a:br>
            <a:r>
              <a:rPr lang="en-GB" sz="1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• The aim is to create a strong online presence that supports the brand’s values and business goals.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BB4949-767B-C7BE-967A-ACBA7A0D24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2" r="16174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2785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D8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61E66-AAB3-8F2F-9066-00ECB5B51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916680" cy="1325563"/>
          </a:xfrm>
        </p:spPr>
        <p:txBody>
          <a:bodyPr/>
          <a:lstStyle/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Bell MT" panose="02020503060305020303" pitchFamily="18" charset="0"/>
              </a:rPr>
              <a:t>Brand Identity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C12F0B-5BE8-7B84-D654-E838F7B4C4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85171"/>
            <a:ext cx="5209268" cy="23594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FC2BA91-180C-194B-F7CA-A891A6432CE7}"/>
              </a:ext>
            </a:extLst>
          </p:cNvPr>
          <p:cNvSpPr txBox="1"/>
          <p:nvPr/>
        </p:nvSpPr>
        <p:spPr>
          <a:xfrm>
            <a:off x="6931856" y="420000"/>
            <a:ext cx="433284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Brand Colours</a:t>
            </a:r>
            <a:endParaRPr lang="en-GB" sz="20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Dark Green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Black </a:t>
            </a:r>
          </a:p>
          <a:p>
            <a:endParaRPr lang="en-GB" sz="20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C8CE3F-DFF7-B39F-D563-7E2DB3DE15D3}"/>
              </a:ext>
            </a:extLst>
          </p:cNvPr>
          <p:cNvSpPr txBox="1"/>
          <p:nvPr/>
        </p:nvSpPr>
        <p:spPr>
          <a:xfrm>
            <a:off x="6931856" y="2340000"/>
            <a:ext cx="4332849" cy="2359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Brand Style</a:t>
            </a:r>
            <a:endParaRPr lang="en-GB" sz="20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Minimalist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Modern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Eco-friendly</a:t>
            </a:r>
          </a:p>
          <a:p>
            <a:pPr>
              <a:lnSpc>
                <a:spcPct val="150000"/>
              </a:lnSpc>
            </a:pPr>
            <a:endParaRPr lang="en-GB" sz="20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FE824E-7733-5EBF-5421-394999B43BE9}"/>
              </a:ext>
            </a:extLst>
          </p:cNvPr>
          <p:cNvSpPr txBox="1"/>
          <p:nvPr/>
        </p:nvSpPr>
        <p:spPr>
          <a:xfrm>
            <a:off x="6931856" y="4830000"/>
            <a:ext cx="4332849" cy="175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Logo Concept</a:t>
            </a:r>
            <a:endParaRPr lang="en-GB" sz="20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The green leaf represents sustainability and environmentally responsible fashion.</a:t>
            </a:r>
          </a:p>
          <a:p>
            <a:pPr>
              <a:lnSpc>
                <a:spcPct val="150000"/>
              </a:lnSpc>
            </a:pPr>
            <a:endParaRPr lang="en-GB" sz="20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022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6F3EA"/>
            </a:gs>
            <a:gs pos="100000">
              <a:srgbClr val="E2D8BC"/>
            </a:gs>
            <a:gs pos="100000">
              <a:srgbClr val="C9DDB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534F3-4E3E-3B3A-0163-AAF2DB632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anchor="b">
            <a:normAutofit/>
          </a:bodyPr>
          <a:lstStyle/>
          <a:p>
            <a:r>
              <a:rPr lang="en-GB" sz="3400">
                <a:latin typeface="Bell MT" panose="02020503060305020303" pitchFamily="18" charset="0"/>
              </a:rPr>
              <a:t>Brand Story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CBA50-A179-3A7D-EF3C-BE4927468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2684095"/>
            <a:ext cx="4443154" cy="3492868"/>
          </a:xfrm>
        </p:spPr>
        <p:txBody>
          <a:bodyPr>
            <a:normAutofit/>
          </a:bodyPr>
          <a:lstStyle/>
          <a:p>
            <a:pPr lvl="0"/>
            <a:r>
              <a:rPr lang="en-GB" sz="1800">
                <a:latin typeface="Bell MT" panose="02020503060305020303" pitchFamily="18" charset="0"/>
              </a:rPr>
              <a:t>VerdeMode Studio was created to combine modern fashion with environmental responsibility. </a:t>
            </a:r>
          </a:p>
          <a:p>
            <a:pPr lvl="0"/>
            <a:r>
              <a:rPr lang="en-GB" sz="1800">
                <a:latin typeface="Bell MT" panose="02020503060305020303" pitchFamily="18" charset="0"/>
              </a:rPr>
              <a:t>The brand uses ethically sourced materials and responsible production methods. </a:t>
            </a:r>
          </a:p>
          <a:p>
            <a:pPr lvl="0"/>
            <a:r>
              <a:rPr lang="en-GB" sz="1800">
                <a:latin typeface="Bell MT" panose="02020503060305020303" pitchFamily="18" charset="0"/>
              </a:rPr>
              <a:t>Its focus on slow fashion encourages customers to choose quality, timeless clothing instead of disposable trends. </a:t>
            </a:r>
          </a:p>
          <a:p>
            <a:pPr lvl="0"/>
            <a:r>
              <a:rPr lang="en-GB" sz="1800">
                <a:latin typeface="Bell MT" panose="02020503060305020303" pitchFamily="18" charset="0"/>
              </a:rPr>
              <a:t>VerdeMode aims to make sustainable fashion stylish, accessible and trustworthy.</a:t>
            </a:r>
          </a:p>
          <a:p>
            <a:endParaRPr lang="en-GB" sz="18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FE408D-4252-8732-FFB9-78708E70B2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5816" y="1251831"/>
            <a:ext cx="6440424" cy="4298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107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6F3EA"/>
            </a:gs>
            <a:gs pos="52000">
              <a:srgbClr val="E2D8BC"/>
            </a:gs>
            <a:gs pos="84000">
              <a:srgbClr val="C9DDB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03126-4D16-BE59-951F-946AD54F9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Bell MT" panose="02020503060305020303" pitchFamily="18" charset="0"/>
              </a:rPr>
              <a:t>Social Media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30363-4232-42EC-18CC-DA99B5E2E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9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Instagram</a:t>
            </a:r>
            <a:endParaRPr lang="en-GB" sz="29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lvl="0">
              <a:lnSpc>
                <a:spcPct val="110000"/>
              </a:lnSpc>
            </a:pPr>
            <a:r>
              <a:rPr lang="en-GB" sz="2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Share product photos, new collections and sustainability stories. </a:t>
            </a:r>
          </a:p>
          <a:p>
            <a:pPr lvl="0">
              <a:lnSpc>
                <a:spcPct val="110000"/>
              </a:lnSpc>
            </a:pPr>
            <a:r>
              <a:rPr lang="en-GB" sz="2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Use Reels and relevant hashtags to reach new customers.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900" b="1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9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TikTok</a:t>
            </a:r>
            <a:endParaRPr lang="en-GB" sz="29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lvl="0">
              <a:lnSpc>
                <a:spcPct val="110000"/>
              </a:lnSpc>
            </a:pPr>
            <a:r>
              <a:rPr lang="en-GB" sz="2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Create short videos showing products, styling ideas and behind-the-scenes content. </a:t>
            </a:r>
          </a:p>
          <a:p>
            <a:pPr lvl="0">
              <a:lnSpc>
                <a:spcPct val="110000"/>
              </a:lnSpc>
            </a:pPr>
            <a:r>
              <a:rPr lang="en-GB" sz="2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Use trends to reach younger audiences.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900" b="1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9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Pinterest</a:t>
            </a:r>
            <a:endParaRPr lang="en-GB" sz="29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lvl="0">
              <a:lnSpc>
                <a:spcPct val="110000"/>
              </a:lnSpc>
            </a:pPr>
            <a:r>
              <a:rPr lang="en-GB" sz="2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Share outfit inspiration and sustainable fashion ideas. </a:t>
            </a:r>
          </a:p>
          <a:p>
            <a:pPr lvl="0">
              <a:lnSpc>
                <a:spcPct val="110000"/>
              </a:lnSpc>
            </a:pPr>
            <a:r>
              <a:rPr lang="en-GB" sz="2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Link posts directly to products on the </a:t>
            </a:r>
            <a:r>
              <a:rPr lang="en-GB" sz="2900" dirty="0" err="1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VerdeMode</a:t>
            </a:r>
            <a:r>
              <a:rPr lang="en-GB" sz="29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 website.</a:t>
            </a: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Abadi" panose="020B0604020104020204" pitchFamily="34" charset="0"/>
              </a:rPr>
              <a:t>[1]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0777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6F3EA"/>
            </a:gs>
            <a:gs pos="67000">
              <a:srgbClr val="E2D8BC"/>
            </a:gs>
            <a:gs pos="84000">
              <a:srgbClr val="C9DDB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019AF-F87B-3DFB-6FE4-13DBA7C14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ell MT" panose="02020503060305020303" pitchFamily="18" charset="0"/>
              </a:rPr>
              <a:t>Content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0685-A0B1-E64D-7B3E-0F7ADEFAC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4939"/>
            <a:ext cx="5257800" cy="37768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Content to Share</a:t>
            </a:r>
            <a:endParaRPr lang="en-GB" sz="24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lvl="0"/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Product photos and new collection launches. </a:t>
            </a:r>
          </a:p>
          <a:p>
            <a:pPr lvl="0"/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Sustainable fashion tips and styling guides. </a:t>
            </a:r>
          </a:p>
          <a:p>
            <a:pPr lvl="0"/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Behind-the-scenes content showing ethical production. </a:t>
            </a:r>
          </a:p>
          <a:p>
            <a:pPr lvl="0"/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Customer reviews and user-generated content.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1F7362-38D0-AAB9-C7C3-22709C32DEC7}"/>
              </a:ext>
            </a:extLst>
          </p:cNvPr>
          <p:cNvSpPr txBox="1"/>
          <p:nvPr/>
        </p:nvSpPr>
        <p:spPr>
          <a:xfrm>
            <a:off x="6502400" y="2163873"/>
            <a:ext cx="5689600" cy="31823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How Content Will Be Shared</a:t>
            </a:r>
            <a:endParaRPr lang="en-GB" sz="24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Regular posts on Instagram, TikTok and Pinterest.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Blog articles on the </a:t>
            </a:r>
            <a:r>
              <a:rPr lang="en-GB" sz="2400" dirty="0" err="1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VerdeMode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 website.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Email newsletters for new products and offers.</a:t>
            </a:r>
          </a:p>
        </p:txBody>
      </p:sp>
      <p:pic>
        <p:nvPicPr>
          <p:cNvPr id="7" name="Graphic 6" descr="Share with solid fill">
            <a:extLst>
              <a:ext uri="{FF2B5EF4-FFF2-40B4-BE49-F238E27FC236}">
                <a16:creationId xmlns:a16="http://schemas.microsoft.com/office/drawing/2014/main" id="{28F912B4-05E9-C180-CB98-74F4481C22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804557" y="1941381"/>
            <a:ext cx="725949" cy="725949"/>
          </a:xfrm>
          <a:prstGeom prst="rect">
            <a:avLst/>
          </a:prstGeom>
        </p:spPr>
      </p:pic>
      <p:pic>
        <p:nvPicPr>
          <p:cNvPr id="9" name="Graphic 8" descr="Camera with solid fill">
            <a:extLst>
              <a:ext uri="{FF2B5EF4-FFF2-40B4-BE49-F238E27FC236}">
                <a16:creationId xmlns:a16="http://schemas.microsoft.com/office/drawing/2014/main" id="{6BD830E5-85B7-4D67-91A1-7B3219DA45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5371" y="2037942"/>
            <a:ext cx="532829" cy="532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625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6F3EA"/>
            </a:gs>
            <a:gs pos="77000">
              <a:srgbClr val="E2D8BC"/>
            </a:gs>
            <a:gs pos="95000">
              <a:srgbClr val="C9DDB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C9CD0-A20B-0D69-73D1-D1C5BE5EC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Bell MT" panose="02020503060305020303" pitchFamily="18" charset="0"/>
              </a:rPr>
              <a:t>Search Engine Optimisation (SEO)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13082-A6D5-A56E-5CB8-FC7AD8025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671" y="2268078"/>
            <a:ext cx="10400071" cy="37573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SEO Strategy</a:t>
            </a:r>
            <a:endParaRPr lang="en-GB" sz="24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pPr lvl="0"/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Use relevant keywords such as </a:t>
            </a: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“sustainable fashion”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, </a:t>
            </a: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“eco-friendly clothing”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 and </a:t>
            </a:r>
            <a:r>
              <a:rPr lang="en-GB" sz="2400" b="1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“ethical fashion”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 throughout the website. </a:t>
            </a:r>
          </a:p>
          <a:p>
            <a:pPr lvl="0"/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Create clear product titles and descriptions that help search engines understand each page. </a:t>
            </a:r>
          </a:p>
          <a:p>
            <a:pPr lvl="0"/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Publish useful blog content about sustainable fashion to attract visitors through Google. </a:t>
            </a:r>
          </a:p>
          <a:p>
            <a:pPr lvl="0"/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Optimise images and website loading speed to improve user experience. </a:t>
            </a:r>
          </a:p>
          <a:p>
            <a:r>
              <a:rPr lang="en-GB" sz="2400" dirty="0">
                <a:solidFill>
                  <a:schemeClr val="accent3">
                    <a:lumMod val="50000"/>
                  </a:schemeClr>
                </a:solidFill>
                <a:latin typeface="Bell MT" panose="02020503060305020303" pitchFamily="18" charset="0"/>
              </a:rPr>
              <a:t>Make the website mobile-friendly and easy to navigate. </a:t>
            </a:r>
            <a:r>
              <a:rPr lang="en-GB" sz="1400" dirty="0">
                <a:solidFill>
                  <a:schemeClr val="accent3">
                    <a:lumMod val="50000"/>
                  </a:schemeClr>
                </a:solidFill>
                <a:latin typeface="Abadi" panose="020B0604020104020204" pitchFamily="34" charset="0"/>
              </a:rPr>
              <a:t>[2]</a:t>
            </a:r>
          </a:p>
          <a:p>
            <a:pPr lvl="0"/>
            <a:endParaRPr lang="en-GB" sz="2400" dirty="0">
              <a:solidFill>
                <a:schemeClr val="accent3">
                  <a:lumMod val="50000"/>
                </a:schemeClr>
              </a:solidFill>
              <a:latin typeface="Bell MT" panose="02020503060305020303" pitchFamily="18" charset="0"/>
            </a:endParaRPr>
          </a:p>
          <a:p>
            <a:endParaRPr lang="en-GB" dirty="0"/>
          </a:p>
        </p:txBody>
      </p:sp>
      <p:pic>
        <p:nvPicPr>
          <p:cNvPr id="5" name="Graphic 4" descr="Magnifying glass with solid fill">
            <a:extLst>
              <a:ext uri="{FF2B5EF4-FFF2-40B4-BE49-F238E27FC236}">
                <a16:creationId xmlns:a16="http://schemas.microsoft.com/office/drawing/2014/main" id="{FB5A122D-30D8-60E5-6131-61678A0E23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089923" y="612263"/>
            <a:ext cx="831286" cy="831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099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6F3EA"/>
            </a:gs>
            <a:gs pos="100000">
              <a:srgbClr val="E2D8BC"/>
            </a:gs>
            <a:gs pos="100000">
              <a:srgbClr val="C9DDB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B4FE22-0429-C8E6-6CC6-ABF49502B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GB" sz="5200">
                <a:latin typeface="Bell MT" panose="02020503060305020303" pitchFamily="18" charset="0"/>
              </a:rPr>
              <a:t>Cloud Computing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3EC71-C783-8305-4E5A-8AB330502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68770" cy="2825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Bell MT" panose="02020503060305020303" pitchFamily="18" charset="0"/>
              </a:rPr>
              <a:t>How Cloud Computing Supports </a:t>
            </a:r>
            <a:r>
              <a:rPr lang="en-GB" sz="1500" b="1" dirty="0" err="1">
                <a:latin typeface="Bell MT" panose="02020503060305020303" pitchFamily="18" charset="0"/>
              </a:rPr>
              <a:t>VerdeMode</a:t>
            </a:r>
            <a:endParaRPr lang="en-GB" sz="1500" dirty="0">
              <a:latin typeface="Bell MT" panose="02020503060305020303" pitchFamily="18" charset="0"/>
            </a:endParaRPr>
          </a:p>
          <a:p>
            <a:pPr lvl="0"/>
            <a:r>
              <a:rPr lang="en-GB" sz="1500" dirty="0">
                <a:latin typeface="Bell MT" panose="02020503060305020303" pitchFamily="18" charset="0"/>
              </a:rPr>
              <a:t>Store website and business data securely online. </a:t>
            </a:r>
          </a:p>
          <a:p>
            <a:pPr lvl="0"/>
            <a:r>
              <a:rPr lang="en-GB" sz="1500" dirty="0">
                <a:latin typeface="Bell MT" panose="02020503060305020303" pitchFamily="18" charset="0"/>
              </a:rPr>
              <a:t>Allow the website to scale when customer traffic increases. </a:t>
            </a:r>
          </a:p>
          <a:p>
            <a:pPr lvl="0"/>
            <a:r>
              <a:rPr lang="en-GB" sz="1500" dirty="0">
                <a:latin typeface="Bell MT" panose="02020503060305020303" pitchFamily="18" charset="0"/>
              </a:rPr>
              <a:t>Provide access to business files and systems from different locations. </a:t>
            </a:r>
          </a:p>
          <a:p>
            <a:pPr lvl="0"/>
            <a:r>
              <a:rPr lang="en-GB" sz="1500" dirty="0">
                <a:latin typeface="Bell MT" panose="02020503060305020303" pitchFamily="18" charset="0"/>
              </a:rPr>
              <a:t>Back up important data to reduce the risk of data loss. </a:t>
            </a:r>
          </a:p>
          <a:p>
            <a:pPr lvl="0"/>
            <a:r>
              <a:rPr lang="en-GB" sz="1500" dirty="0">
                <a:latin typeface="Bell MT" panose="02020503060305020303" pitchFamily="18" charset="0"/>
              </a:rPr>
              <a:t>Reduce the need to purchase and maintain expensive physical servers. </a:t>
            </a:r>
          </a:p>
          <a:p>
            <a:r>
              <a:rPr lang="en-GB" sz="1500" dirty="0">
                <a:latin typeface="Bell MT" panose="02020503060305020303" pitchFamily="18" charset="0"/>
              </a:rPr>
              <a:t>That's enough. We don't need to get technical with AWS architecture or anything like that.</a:t>
            </a:r>
            <a:r>
              <a:rPr lang="en-GB" sz="1600" dirty="0">
                <a:solidFill>
                  <a:schemeClr val="accent3">
                    <a:lumMod val="50000"/>
                  </a:schemeClr>
                </a:solidFill>
                <a:latin typeface="Abadi" panose="020B0604020104020204" pitchFamily="34" charset="0"/>
              </a:rPr>
              <a:t> [3]</a:t>
            </a:r>
          </a:p>
          <a:p>
            <a:endParaRPr lang="en-GB" sz="1500" dirty="0">
              <a:latin typeface="Bell MT" panose="02020503060305020303" pitchFamily="18" charset="0"/>
            </a:endParaRPr>
          </a:p>
          <a:p>
            <a:endParaRPr lang="en-GB" sz="1500" dirty="0"/>
          </a:p>
        </p:txBody>
      </p:sp>
      <p:pic>
        <p:nvPicPr>
          <p:cNvPr id="5" name="Graphic 4" descr="Cloud with solid fill">
            <a:extLst>
              <a:ext uri="{FF2B5EF4-FFF2-40B4-BE49-F238E27FC236}">
                <a16:creationId xmlns:a16="http://schemas.microsoft.com/office/drawing/2014/main" id="{B27DD7AD-12F5-EB0E-D7F4-0DB374244FC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7494066" y="1272395"/>
            <a:ext cx="4237686" cy="4237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479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6F3EA"/>
            </a:gs>
            <a:gs pos="100000">
              <a:srgbClr val="E2D8BC"/>
            </a:gs>
            <a:gs pos="100000">
              <a:srgbClr val="C9DDB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8BF79-4C9F-2E3A-C9D6-1F8FC82F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anchor="b">
            <a:normAutofit/>
          </a:bodyPr>
          <a:lstStyle/>
          <a:p>
            <a:r>
              <a:rPr lang="en-GB" sz="3400">
                <a:latin typeface="Bell MT" panose="02020503060305020303" pitchFamily="18" charset="0"/>
              </a:rPr>
              <a:t>Security Measures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30E1E-FBDC-FC46-E7E1-E62EE319F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2684095"/>
            <a:ext cx="4443154" cy="34928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/>
              <a:t>Website &amp; Customer Security</a:t>
            </a:r>
            <a:endParaRPr lang="en-GB" sz="1400" dirty="0"/>
          </a:p>
          <a:p>
            <a:pPr lvl="0"/>
            <a:r>
              <a:rPr lang="en-GB" sz="1400" dirty="0"/>
              <a:t>Use </a:t>
            </a:r>
            <a:r>
              <a:rPr lang="en-GB" sz="1400" b="1" dirty="0"/>
              <a:t>HTTPS/SSL encryption</a:t>
            </a:r>
            <a:r>
              <a:rPr lang="en-GB" sz="1400" dirty="0"/>
              <a:t> to protect information sent through the website. </a:t>
            </a:r>
          </a:p>
          <a:p>
            <a:pPr lvl="0"/>
            <a:r>
              <a:rPr lang="en-GB" sz="1400" dirty="0"/>
              <a:t>Use </a:t>
            </a:r>
            <a:r>
              <a:rPr lang="en-GB" sz="1400" b="1" dirty="0"/>
              <a:t>strong passwords and multi-factor authentication (MFA)</a:t>
            </a:r>
            <a:r>
              <a:rPr lang="en-GB" sz="1400" dirty="0"/>
              <a:t> for administrator accounts. </a:t>
            </a:r>
          </a:p>
          <a:p>
            <a:pPr lvl="0"/>
            <a:r>
              <a:rPr lang="en-GB" sz="1400" dirty="0"/>
              <a:t>Keep the website, plugins and software </a:t>
            </a:r>
            <a:r>
              <a:rPr lang="en-GB" sz="1400" b="1" dirty="0"/>
              <a:t>regularly updated</a:t>
            </a:r>
            <a:r>
              <a:rPr lang="en-GB" sz="1400" dirty="0"/>
              <a:t>. </a:t>
            </a:r>
          </a:p>
          <a:p>
            <a:pPr lvl="0"/>
            <a:r>
              <a:rPr lang="en-GB" sz="1400" dirty="0"/>
              <a:t>Use </a:t>
            </a:r>
            <a:r>
              <a:rPr lang="en-GB" sz="1400" b="1" dirty="0"/>
              <a:t>secure payment providers</a:t>
            </a:r>
            <a:r>
              <a:rPr lang="en-GB" sz="1400" dirty="0"/>
              <a:t> to protect customers' payment information. </a:t>
            </a:r>
          </a:p>
          <a:p>
            <a:pPr lvl="0"/>
            <a:r>
              <a:rPr lang="en-GB" sz="1400" dirty="0"/>
              <a:t>Perform </a:t>
            </a:r>
            <a:r>
              <a:rPr lang="en-GB" sz="1400" b="1" dirty="0"/>
              <a:t>regular backups</a:t>
            </a:r>
            <a:r>
              <a:rPr lang="en-GB" sz="1400" dirty="0"/>
              <a:t> so the website and data can be recovered if something goes wrong. </a:t>
            </a:r>
          </a:p>
          <a:p>
            <a:r>
              <a:rPr lang="en-GB" sz="1400" dirty="0"/>
              <a:t>Use a </a:t>
            </a:r>
            <a:r>
              <a:rPr lang="en-GB" sz="1400" b="1" dirty="0"/>
              <a:t>firewall and malware protection</a:t>
            </a:r>
            <a:r>
              <a:rPr lang="en-GB" sz="1400" dirty="0"/>
              <a:t> to help prevent cyberattacks.</a:t>
            </a:r>
            <a:r>
              <a:rPr lang="en-GB" sz="1400" dirty="0">
                <a:solidFill>
                  <a:schemeClr val="accent3">
                    <a:lumMod val="50000"/>
                  </a:schemeClr>
                </a:solidFill>
                <a:latin typeface="Abadi" panose="020B0604020104020204" pitchFamily="34" charset="0"/>
              </a:rPr>
              <a:t> [4]</a:t>
            </a:r>
          </a:p>
          <a:p>
            <a:pPr lvl="0"/>
            <a:endParaRPr lang="en-GB" sz="1400" dirty="0"/>
          </a:p>
          <a:p>
            <a:endParaRPr lang="en-GB" sz="1400" dirty="0"/>
          </a:p>
        </p:txBody>
      </p:sp>
      <p:pic>
        <p:nvPicPr>
          <p:cNvPr id="5" name="Graphic 4" descr="Shield with solid fill">
            <a:extLst>
              <a:ext uri="{FF2B5EF4-FFF2-40B4-BE49-F238E27FC236}">
                <a16:creationId xmlns:a16="http://schemas.microsoft.com/office/drawing/2014/main" id="{CE9E236C-CB51-884C-A78E-0386109DEA6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830388" y="625683"/>
            <a:ext cx="5551280" cy="5551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806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0000">
              <a:srgbClr val="EBE4D1"/>
            </a:gs>
            <a:gs pos="0">
              <a:srgbClr val="F6F3EA"/>
            </a:gs>
            <a:gs pos="77000">
              <a:srgbClr val="E2D8BC"/>
            </a:gs>
            <a:gs pos="95000">
              <a:srgbClr val="C9DDB5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Backdrop Panel"/>
          <p:cNvSpPr/>
          <p:nvPr/>
        </p:nvSpPr>
        <p:spPr>
          <a:xfrm>
            <a:off x="6095695" y="0"/>
            <a:ext cx="6096000" cy="6858000"/>
          </a:xfrm>
          <a:prstGeom prst="rect">
            <a:avLst/>
          </a:prstGeom>
          <a:gradFill flip="none" rotWithShape="1">
            <a:gsLst>
              <a:gs pos="0">
                <a:srgbClr val="E9EFE2"/>
              </a:gs>
              <a:gs pos="100000">
                <a:srgbClr val="C6D6B8"/>
              </a:gs>
            </a:gsLst>
            <a:lin ang="5400000" scaled="0"/>
          </a:gra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5CFFD98-B197-B164-E3DE-984FA619B1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524" y="2695473"/>
            <a:ext cx="3238952" cy="1467055"/>
          </a:xfrm>
          <a:prstGeom prst="rect">
            <a:avLst/>
          </a:prstGeom>
        </p:spPr>
      </p:pic>
      <p:sp>
        <p:nvSpPr>
          <p:cNvPr id="15" name="Backdrop Panel">
            <a:extLst>
              <a:ext uri="{FF2B5EF4-FFF2-40B4-BE49-F238E27FC236}">
                <a16:creationId xmlns:a16="http://schemas.microsoft.com/office/drawing/2014/main" id="{863C4194-2177-C7E6-067E-C0AC08A34B34}"/>
              </a:ext>
            </a:extLst>
          </p:cNvPr>
          <p:cNvSpPr/>
          <p:nvPr/>
        </p:nvSpPr>
        <p:spPr>
          <a:xfrm>
            <a:off x="-610" y="-3482"/>
            <a:ext cx="6096000" cy="6858000"/>
          </a:xfrm>
          <a:prstGeom prst="rect">
            <a:avLst/>
          </a:prstGeom>
          <a:gradFill flip="none" rotWithShape="1">
            <a:gsLst>
              <a:gs pos="0">
                <a:srgbClr val="E9EFE2"/>
              </a:gs>
              <a:gs pos="100000">
                <a:srgbClr val="C6D6B8"/>
              </a:gs>
            </a:gsLst>
            <a:lin ang="5400000" scaled="0"/>
          </a:gra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CBD27-EE29-0F16-185E-11D46257D9B0}"/>
              </a:ext>
            </a:extLst>
          </p:cNvPr>
          <p:cNvSpPr>
            <a:spLocks/>
          </p:cNvSpPr>
          <p:nvPr>
            <p:ph idx="1"/>
          </p:nvPr>
        </p:nvSpPr>
        <p:spPr>
          <a:xfrm>
            <a:off x="897649" y="2861632"/>
            <a:ext cx="4765949" cy="3353476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  <a:latin typeface="Bell MT" panose="02020503060305020303" pitchFamily="18" charset="0"/>
              </a:rPr>
              <a:t>Conclusion</a:t>
            </a:r>
            <a:endParaRPr lang="en-GB" sz="1800" dirty="0">
              <a:solidFill>
                <a:schemeClr val="tx2"/>
              </a:solidFill>
              <a:latin typeface="Bell MT" panose="02020503060305020303" pitchFamily="18" charset="0"/>
            </a:endParaRPr>
          </a:p>
          <a:p>
            <a:pPr lvl="0"/>
            <a:r>
              <a:rPr lang="en-GB" sz="1800" dirty="0">
                <a:solidFill>
                  <a:schemeClr val="tx2"/>
                </a:solidFill>
                <a:latin typeface="Bell MT" panose="02020503060305020303" pitchFamily="18" charset="0"/>
              </a:rPr>
              <a:t>A strong brand identity will help </a:t>
            </a:r>
            <a:r>
              <a:rPr lang="en-GB" sz="1800" dirty="0" err="1">
                <a:solidFill>
                  <a:schemeClr val="tx2"/>
                </a:solidFill>
                <a:latin typeface="Bell MT" panose="02020503060305020303" pitchFamily="18" charset="0"/>
              </a:rPr>
              <a:t>VerdeMode</a:t>
            </a:r>
            <a:r>
              <a:rPr lang="en-GB" sz="1800" dirty="0">
                <a:solidFill>
                  <a:schemeClr val="tx2"/>
                </a:solidFill>
                <a:latin typeface="Bell MT" panose="02020503060305020303" pitchFamily="18" charset="0"/>
              </a:rPr>
              <a:t> communicate its sustainable values. </a:t>
            </a:r>
          </a:p>
          <a:p>
            <a:pPr lvl="0"/>
            <a:r>
              <a:rPr lang="en-GB" sz="1800" dirty="0">
                <a:solidFill>
                  <a:schemeClr val="tx2"/>
                </a:solidFill>
                <a:latin typeface="Bell MT" panose="02020503060305020303" pitchFamily="18" charset="0"/>
              </a:rPr>
              <a:t>Social media, content marketing and SEO will help attract and engage the target audience. </a:t>
            </a:r>
          </a:p>
          <a:p>
            <a:pPr lvl="0"/>
            <a:r>
              <a:rPr lang="en-GB" sz="1800" dirty="0">
                <a:solidFill>
                  <a:schemeClr val="tx2"/>
                </a:solidFill>
                <a:latin typeface="Bell MT" panose="02020503060305020303" pitchFamily="18" charset="0"/>
              </a:rPr>
              <a:t>Cloud computing will provide a flexible and scalable platform for the business. </a:t>
            </a:r>
          </a:p>
          <a:p>
            <a:pPr lvl="0"/>
            <a:r>
              <a:rPr lang="en-GB" sz="1800" dirty="0">
                <a:solidFill>
                  <a:schemeClr val="tx2"/>
                </a:solidFill>
                <a:latin typeface="Bell MT" panose="02020503060305020303" pitchFamily="18" charset="0"/>
              </a:rPr>
              <a:t>Strong security measures will protect the website and customers’ data. </a:t>
            </a:r>
          </a:p>
          <a:p>
            <a:pPr lvl="0"/>
            <a:r>
              <a:rPr lang="en-GB" sz="1800" dirty="0">
                <a:solidFill>
                  <a:schemeClr val="tx2"/>
                </a:solidFill>
                <a:latin typeface="Bell MT" panose="02020503060305020303" pitchFamily="18" charset="0"/>
              </a:rPr>
              <a:t>Together, these strategies can help </a:t>
            </a:r>
            <a:r>
              <a:rPr lang="en-GB" sz="1800" dirty="0" err="1">
                <a:solidFill>
                  <a:schemeClr val="tx2"/>
                </a:solidFill>
                <a:latin typeface="Bell MT" panose="02020503060305020303" pitchFamily="18" charset="0"/>
              </a:rPr>
              <a:t>VerdeMode</a:t>
            </a:r>
            <a:r>
              <a:rPr lang="en-GB" sz="1800" dirty="0">
                <a:solidFill>
                  <a:schemeClr val="tx2"/>
                </a:solidFill>
                <a:latin typeface="Bell MT" panose="02020503060305020303" pitchFamily="18" charset="0"/>
              </a:rPr>
              <a:t> build a professional and trustworthy online presence.</a:t>
            </a:r>
          </a:p>
          <a:p>
            <a:endParaRPr lang="en-GB" sz="1500" dirty="0">
              <a:solidFill>
                <a:schemeClr val="tx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7B2E9-5606-6011-A1FE-9712C35A2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256" y="910490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  <a:latin typeface="Bell MT" panose="02020503060305020303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359243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6F3EA"/>
            </a:gs>
            <a:gs pos="72000">
              <a:srgbClr val="E2D8BC"/>
            </a:gs>
            <a:gs pos="47000">
              <a:srgbClr val="C9DDB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A29C7-0263-BA02-400E-4C2C33558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E7F06-9C6E-D6EE-AB5A-C8E4540622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[1]</a:t>
            </a:r>
            <a:r>
              <a:rPr lang="en-GB" dirty="0"/>
              <a:t> H. Harris, “How to create a great social media strategy in 2026,” </a:t>
            </a:r>
            <a:r>
              <a:rPr lang="en-GB" i="1" dirty="0"/>
              <a:t>HubSpot</a:t>
            </a:r>
            <a:r>
              <a:rPr lang="en-GB" dirty="0"/>
              <a:t>, 2026. [Online]. Available: </a:t>
            </a:r>
            <a:r>
              <a:rPr lang="en-GB" dirty="0">
                <a:hlinkClick r:id="rId2"/>
              </a:rPr>
              <a:t>HubSpot Social Media Strategy</a:t>
            </a:r>
            <a:r>
              <a:rPr lang="en-GB" dirty="0"/>
              <a:t>. [Accessed: 9-Aug-2026].</a:t>
            </a:r>
          </a:p>
          <a:p>
            <a:r>
              <a:rPr lang="en-GB" b="1" dirty="0"/>
              <a:t>[2]</a:t>
            </a:r>
            <a:r>
              <a:rPr lang="en-GB" dirty="0"/>
              <a:t> Google, “Search Engine Optimization (SEO) Starter Guide,” </a:t>
            </a:r>
            <a:r>
              <a:rPr lang="en-GB" i="1" dirty="0"/>
              <a:t>Google Search Central</a:t>
            </a:r>
            <a:r>
              <a:rPr lang="en-GB" dirty="0"/>
              <a:t>, 2025. [Online]. Available: </a:t>
            </a:r>
            <a:r>
              <a:rPr lang="en-GB" dirty="0">
                <a:hlinkClick r:id="rId3"/>
              </a:rPr>
              <a:t>Google SEO Starter Guide</a:t>
            </a:r>
            <a:r>
              <a:rPr lang="en-GB" dirty="0"/>
              <a:t>. [Accessed: 9-Aug-2026].</a:t>
            </a:r>
          </a:p>
          <a:p>
            <a:r>
              <a:rPr lang="en-GB" b="1" dirty="0"/>
              <a:t>[3]</a:t>
            </a:r>
            <a:r>
              <a:rPr lang="en-GB" dirty="0"/>
              <a:t> Microsoft, “What is cloud scalability?,” </a:t>
            </a:r>
            <a:r>
              <a:rPr lang="en-GB" i="1" dirty="0"/>
              <a:t>Microsoft Azure</a:t>
            </a:r>
            <a:r>
              <a:rPr lang="en-GB" dirty="0"/>
              <a:t>. [Online]. Available: </a:t>
            </a:r>
            <a:r>
              <a:rPr lang="en-GB" dirty="0">
                <a:hlinkClick r:id="rId4"/>
              </a:rPr>
              <a:t>Microsoft Azure Cloud Scalability</a:t>
            </a:r>
            <a:r>
              <a:rPr lang="en-GB" dirty="0"/>
              <a:t>. [Accessed: 9-Aug-2026].</a:t>
            </a:r>
          </a:p>
          <a:p>
            <a:r>
              <a:rPr lang="en-GB" b="1" dirty="0"/>
              <a:t>[4]</a:t>
            </a:r>
            <a:r>
              <a:rPr lang="en-GB" dirty="0"/>
              <a:t> D. Eliot, “NIST Cybersecurity Framework 2.0: Small Business Quick-Start Guide,” </a:t>
            </a:r>
            <a:r>
              <a:rPr lang="en-GB" i="1" dirty="0"/>
              <a:t>National Institute of Standards and Technology</a:t>
            </a:r>
            <a:r>
              <a:rPr lang="en-GB" dirty="0"/>
              <a:t>, NIST SP 1300, 2024. [Online]. Available: </a:t>
            </a:r>
            <a:r>
              <a:rPr lang="en-GB" dirty="0">
                <a:hlinkClick r:id="rId5"/>
              </a:rPr>
              <a:t>NIST Small Business Cybersecurity Guide</a:t>
            </a:r>
            <a:r>
              <a:rPr lang="en-GB" dirty="0"/>
              <a:t>. </a:t>
            </a:r>
            <a:r>
              <a:rPr lang="en-GB"/>
              <a:t>[Accessed: 9-Aug-2026].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04371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Axis</Template>
  <TotalTime>1277</TotalTime>
  <Words>734</Words>
  <Application>Microsoft Office PowerPoint</Application>
  <PresentationFormat>Widescreen</PresentationFormat>
  <Paragraphs>75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Abadi</vt:lpstr>
      <vt:lpstr>Aptos</vt:lpstr>
      <vt:lpstr>Aptos Display</vt:lpstr>
      <vt:lpstr>Arial</vt:lpstr>
      <vt:lpstr>Bell MT</vt:lpstr>
      <vt:lpstr>Calibri</vt:lpstr>
      <vt:lpstr>Office Theme</vt:lpstr>
      <vt:lpstr>Online Presence Strategy</vt:lpstr>
      <vt:lpstr>Introduction</vt:lpstr>
      <vt:lpstr>Brand Identity</vt:lpstr>
      <vt:lpstr>Brand Story</vt:lpstr>
      <vt:lpstr>Social Media Strategy</vt:lpstr>
      <vt:lpstr>Content Marketing</vt:lpstr>
      <vt:lpstr>Search Engine Optimisation (SEO)</vt:lpstr>
      <vt:lpstr>Cloud Computing</vt:lpstr>
      <vt:lpstr>Security Measures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Alexandru Popovici</dc:creator>
  <cp:lastModifiedBy>Alexandru Popovici</cp:lastModifiedBy>
  <cp:revision>1</cp:revision>
  <dcterms:created xsi:type="dcterms:W3CDTF">2026-08-08T15:33:13Z</dcterms:created>
  <dcterms:modified xsi:type="dcterms:W3CDTF">2026-08-09T12:50:50Z</dcterms:modified>
</cp:coreProperties>
</file>