
<file path=[Content_Types].xml><?xml version="1.0" encoding="utf-8"?>
<Types xmlns="http://schemas.openxmlformats.org/package/2006/content-types">
  <Default Extension="png" ContentType="image/png"/>
  <Default Extension="svg" ContentType="image/svg+xml"/>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60" r:id="rId8"/>
    <p:sldId id="261" r:id="rId9"/>
    <p:sldId id="262" r:id="rId10"/>
    <p:sldId id="263" r:id="rId11"/>
    <p:sldId id="264" r:id="rId12"/>
    <p:sldId id="265" r:id="rId13"/>
    <p:sldId id="267" r:id="rId14"/>
    <p:sldId id="268" r:id="rId15"/>
    <p:sldId id="269" r:id="rId16"/>
    <p:sldId id="270" r:id="rId17"/>
    <p:sldId id="273" r:id="rId18"/>
    <p:sldId id="277" r:id="rId19"/>
    <p:sldId id="276" r:id="rId20"/>
    <p:sldId id="278" r:id="rId21"/>
    <p:sldId id="275"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Bartolo, Laura" initials="BL" lastIdx="1" clrIdx="0">
    <p:extLst>
      <p:ext uri="{19B8F6BF-5375-455C-9EA6-DF929625EA0E}">
        <p15:presenceInfo xmlns:p15="http://schemas.microsoft.com/office/powerpoint/2012/main" userId="S-1-5-21-792257303-2973450483-3560623955-50933"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browse/>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4660"/>
  </p:normalViewPr>
  <p:slideViewPr>
    <p:cSldViewPr snapToGrid="0">
      <p:cViewPr varScale="1">
        <p:scale>
          <a:sx n="70" d="100"/>
          <a:sy n="70" d="100"/>
        </p:scale>
        <p:origin x="31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commentAuthors" Target="commentAuthor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13" Type="http://schemas.openxmlformats.org/officeDocument/2006/relationships/image" Target="../media/image17.pn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 Id="rId14" Type="http://schemas.openxmlformats.org/officeDocument/2006/relationships/image" Target="../media/image18.svg"/></Relationships>
</file>

<file path=ppt/diagrams/_rels/data2.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12" Type="http://schemas.openxmlformats.org/officeDocument/2006/relationships/image" Target="../media/image30.sv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11" Type="http://schemas.openxmlformats.org/officeDocument/2006/relationships/image" Target="../media/image29.pn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_rels/data3.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33.png"/><Relationship Id="rId7" Type="http://schemas.openxmlformats.org/officeDocument/2006/relationships/image" Target="../media/image37.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10" Type="http://schemas.openxmlformats.org/officeDocument/2006/relationships/image" Target="../media/image40.svg"/><Relationship Id="rId4" Type="http://schemas.openxmlformats.org/officeDocument/2006/relationships/image" Target="../media/image34.svg"/><Relationship Id="rId9" Type="http://schemas.openxmlformats.org/officeDocument/2006/relationships/image" Target="../media/image39.png"/></Relationships>
</file>

<file path=ppt/diagrams/_rels/data4.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4.svg"/><Relationship Id="rId5" Type="http://schemas.openxmlformats.org/officeDocument/2006/relationships/image" Target="../media/image43.png"/><Relationship Id="rId10" Type="http://schemas.openxmlformats.org/officeDocument/2006/relationships/image" Target="../media/image48.svg"/><Relationship Id="rId4" Type="http://schemas.openxmlformats.org/officeDocument/2006/relationships/image" Target="../media/image42.svg"/><Relationship Id="rId9" Type="http://schemas.openxmlformats.org/officeDocument/2006/relationships/image" Target="../media/image47.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13" Type="http://schemas.openxmlformats.org/officeDocument/2006/relationships/image" Target="../media/image17.pn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 Id="rId14" Type="http://schemas.openxmlformats.org/officeDocument/2006/relationships/image" Target="../media/image18.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12" Type="http://schemas.openxmlformats.org/officeDocument/2006/relationships/image" Target="../media/image30.sv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11" Type="http://schemas.openxmlformats.org/officeDocument/2006/relationships/image" Target="../media/image29.pn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_rels/drawing3.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33.png"/><Relationship Id="rId7" Type="http://schemas.openxmlformats.org/officeDocument/2006/relationships/image" Target="../media/image37.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10" Type="http://schemas.openxmlformats.org/officeDocument/2006/relationships/image" Target="../media/image40.svg"/><Relationship Id="rId4" Type="http://schemas.openxmlformats.org/officeDocument/2006/relationships/image" Target="../media/image34.svg"/><Relationship Id="rId9" Type="http://schemas.openxmlformats.org/officeDocument/2006/relationships/image" Target="../media/image39.png"/></Relationships>
</file>

<file path=ppt/diagrams/_rels/drawing4.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4.svg"/><Relationship Id="rId5" Type="http://schemas.openxmlformats.org/officeDocument/2006/relationships/image" Target="../media/image43.png"/><Relationship Id="rId10" Type="http://schemas.openxmlformats.org/officeDocument/2006/relationships/image" Target="../media/image48.svg"/><Relationship Id="rId4" Type="http://schemas.openxmlformats.org/officeDocument/2006/relationships/image" Target="../media/image42.svg"/><Relationship Id="rId9" Type="http://schemas.openxmlformats.org/officeDocument/2006/relationships/image" Target="../media/image47.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45F4D1E-BBB5-4DAF-8C87-2D0639D131BA}"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4212B14-3283-4216-8FE8-222DA0929BEE}">
      <dgm:prSet/>
      <dgm:spPr/>
      <dgm:t>
        <a:bodyPr/>
        <a:lstStyle/>
        <a:p>
          <a:r>
            <a:rPr lang="en-GB" dirty="0"/>
            <a:t>Team members are introduced</a:t>
          </a:r>
          <a:endParaRPr lang="en-US" dirty="0"/>
        </a:p>
      </dgm:t>
    </dgm:pt>
    <dgm:pt modelId="{B5578621-9EAE-4C90-8133-00A068600F64}" type="parTrans" cxnId="{C350D86C-6504-4EAF-8B9F-06581EBCA008}">
      <dgm:prSet/>
      <dgm:spPr/>
      <dgm:t>
        <a:bodyPr/>
        <a:lstStyle/>
        <a:p>
          <a:endParaRPr lang="en-US"/>
        </a:p>
      </dgm:t>
    </dgm:pt>
    <dgm:pt modelId="{B3275C17-2E7C-428B-9E11-BCBA667F7010}" type="sibTrans" cxnId="{C350D86C-6504-4EAF-8B9F-06581EBCA008}">
      <dgm:prSet/>
      <dgm:spPr/>
      <dgm:t>
        <a:bodyPr/>
        <a:lstStyle/>
        <a:p>
          <a:endParaRPr lang="en-US"/>
        </a:p>
      </dgm:t>
    </dgm:pt>
    <dgm:pt modelId="{9CE917B0-2B47-4343-AFB2-A4D4DC4FB776}">
      <dgm:prSet/>
      <dgm:spPr/>
      <dgm:t>
        <a:bodyPr/>
        <a:lstStyle/>
        <a:p>
          <a:r>
            <a:rPr lang="en-GB" dirty="0"/>
            <a:t>Explore the boundaries of acceptable group behaviours</a:t>
          </a:r>
          <a:endParaRPr lang="en-US" dirty="0"/>
        </a:p>
      </dgm:t>
    </dgm:pt>
    <dgm:pt modelId="{28CD5A1D-3151-434A-AD22-A22974254362}" type="parTrans" cxnId="{439E1C8A-4AC9-4D64-92AE-4279737CBC13}">
      <dgm:prSet/>
      <dgm:spPr/>
      <dgm:t>
        <a:bodyPr/>
        <a:lstStyle/>
        <a:p>
          <a:endParaRPr lang="en-US"/>
        </a:p>
      </dgm:t>
    </dgm:pt>
    <dgm:pt modelId="{059056E9-1B33-4C07-86F1-9455E1ACB35C}" type="sibTrans" cxnId="{439E1C8A-4AC9-4D64-92AE-4279737CBC13}">
      <dgm:prSet/>
      <dgm:spPr/>
      <dgm:t>
        <a:bodyPr/>
        <a:lstStyle/>
        <a:p>
          <a:endParaRPr lang="en-US"/>
        </a:p>
      </dgm:t>
    </dgm:pt>
    <dgm:pt modelId="{F7049A47-C3B5-497C-A309-EB10417F1960}">
      <dgm:prSet/>
      <dgm:spPr/>
      <dgm:t>
        <a:bodyPr/>
        <a:lstStyle/>
        <a:p>
          <a:r>
            <a:rPr lang="en-GB" dirty="0"/>
            <a:t>Feeling of excitement anticipation and optimism</a:t>
          </a:r>
          <a:endParaRPr lang="en-US" dirty="0"/>
        </a:p>
      </dgm:t>
    </dgm:pt>
    <dgm:pt modelId="{BDFEC1CB-85E2-457D-B76C-9EAD2FAC67C1}" type="parTrans" cxnId="{3A0D24E6-ED14-4EF3-AB95-3E8FFCF7E3E6}">
      <dgm:prSet/>
      <dgm:spPr/>
      <dgm:t>
        <a:bodyPr/>
        <a:lstStyle/>
        <a:p>
          <a:endParaRPr lang="en-US"/>
        </a:p>
      </dgm:t>
    </dgm:pt>
    <dgm:pt modelId="{64AEE62D-9396-4B79-A694-346BB98C9813}" type="sibTrans" cxnId="{3A0D24E6-ED14-4EF3-AB95-3E8FFCF7E3E6}">
      <dgm:prSet/>
      <dgm:spPr/>
      <dgm:t>
        <a:bodyPr/>
        <a:lstStyle/>
        <a:p>
          <a:endParaRPr lang="en-US"/>
        </a:p>
      </dgm:t>
    </dgm:pt>
    <dgm:pt modelId="{2F647002-0096-4AC9-B504-4AEDDCFFF6ED}">
      <dgm:prSet/>
      <dgm:spPr/>
      <dgm:t>
        <a:bodyPr/>
        <a:lstStyle/>
        <a:p>
          <a:r>
            <a:rPr lang="en-GB" dirty="0"/>
            <a:t>Suspicion and anxiety about the job</a:t>
          </a:r>
          <a:endParaRPr lang="en-US" dirty="0"/>
        </a:p>
      </dgm:t>
    </dgm:pt>
    <dgm:pt modelId="{DF02D62C-7731-4630-B6E1-C6066CA6D440}" type="parTrans" cxnId="{D9D907A4-C7D0-413D-89BE-D177EF22407D}">
      <dgm:prSet/>
      <dgm:spPr/>
      <dgm:t>
        <a:bodyPr/>
        <a:lstStyle/>
        <a:p>
          <a:endParaRPr lang="en-US"/>
        </a:p>
      </dgm:t>
    </dgm:pt>
    <dgm:pt modelId="{D6617726-0CD4-4F72-901A-3386FF630252}" type="sibTrans" cxnId="{D9D907A4-C7D0-413D-89BE-D177EF22407D}">
      <dgm:prSet/>
      <dgm:spPr/>
      <dgm:t>
        <a:bodyPr/>
        <a:lstStyle/>
        <a:p>
          <a:endParaRPr lang="en-US"/>
        </a:p>
      </dgm:t>
    </dgm:pt>
    <dgm:pt modelId="{35B573C0-A7DE-4D72-9E2B-1A9767190339}">
      <dgm:prSet/>
      <dgm:spPr/>
      <dgm:t>
        <a:bodyPr/>
        <a:lstStyle/>
        <a:p>
          <a:r>
            <a:rPr lang="en-GB" dirty="0"/>
            <a:t>Determine acceptable ground behaviours </a:t>
          </a:r>
          <a:endParaRPr lang="en-US" dirty="0"/>
        </a:p>
      </dgm:t>
    </dgm:pt>
    <dgm:pt modelId="{66034CFB-587B-4A68-8C18-85EA9F8E9BCD}" type="parTrans" cxnId="{C3577FFA-EBE7-4A59-89BC-2968D1387D0E}">
      <dgm:prSet/>
      <dgm:spPr/>
      <dgm:t>
        <a:bodyPr/>
        <a:lstStyle/>
        <a:p>
          <a:endParaRPr lang="en-US"/>
        </a:p>
      </dgm:t>
    </dgm:pt>
    <dgm:pt modelId="{6C1127DA-B5D0-400B-AE05-EBA1CB0C1DCE}" type="sibTrans" cxnId="{C3577FFA-EBE7-4A59-89BC-2968D1387D0E}">
      <dgm:prSet/>
      <dgm:spPr/>
      <dgm:t>
        <a:bodyPr/>
        <a:lstStyle/>
        <a:p>
          <a:endParaRPr lang="en-US"/>
        </a:p>
      </dgm:t>
    </dgm:pt>
    <dgm:pt modelId="{B029BA7E-C31B-48A9-9191-C16F363FB3C4}">
      <dgm:prSet/>
      <dgm:spPr/>
      <dgm:t>
        <a:bodyPr/>
        <a:lstStyle/>
        <a:p>
          <a:r>
            <a:rPr lang="en-GB" dirty="0"/>
            <a:t>Pride in being chosen</a:t>
          </a:r>
          <a:endParaRPr lang="en-US" dirty="0"/>
        </a:p>
      </dgm:t>
    </dgm:pt>
    <dgm:pt modelId="{EAFCFA31-F2FD-47FC-A549-2D58530C9772}" type="parTrans" cxnId="{4623DFAB-E34F-45EC-B00D-E9D27D13894A}">
      <dgm:prSet/>
      <dgm:spPr/>
      <dgm:t>
        <a:bodyPr/>
        <a:lstStyle/>
        <a:p>
          <a:endParaRPr lang="en-US"/>
        </a:p>
      </dgm:t>
    </dgm:pt>
    <dgm:pt modelId="{EAF62768-FA00-4D65-B221-70938B67FCE1}" type="sibTrans" cxnId="{4623DFAB-E34F-45EC-B00D-E9D27D13894A}">
      <dgm:prSet/>
      <dgm:spPr/>
      <dgm:t>
        <a:bodyPr/>
        <a:lstStyle/>
        <a:p>
          <a:endParaRPr lang="en-US"/>
        </a:p>
      </dgm:t>
    </dgm:pt>
    <dgm:pt modelId="{16F5E5B6-E525-4C23-B987-A60DB8C7BE85}">
      <dgm:prSet/>
      <dgm:spPr/>
      <dgm:t>
        <a:bodyPr/>
        <a:lstStyle/>
        <a:p>
          <a:r>
            <a:rPr lang="en-GB" dirty="0"/>
            <a:t>May not accomplish any thing that concerns the project goals at this stage</a:t>
          </a:r>
          <a:endParaRPr lang="en-US" dirty="0"/>
        </a:p>
      </dgm:t>
    </dgm:pt>
    <dgm:pt modelId="{9B60DBA0-323A-4AEF-A737-714EC3AD1532}" type="parTrans" cxnId="{61DC1FBD-DD11-417B-9C2C-FDDF0CA60812}">
      <dgm:prSet/>
      <dgm:spPr/>
      <dgm:t>
        <a:bodyPr/>
        <a:lstStyle/>
        <a:p>
          <a:endParaRPr lang="en-US"/>
        </a:p>
      </dgm:t>
    </dgm:pt>
    <dgm:pt modelId="{91C0613C-A7F6-4A27-84E6-FC194FA8F4C7}" type="sibTrans" cxnId="{61DC1FBD-DD11-417B-9C2C-FDDF0CA60812}">
      <dgm:prSet/>
      <dgm:spPr/>
      <dgm:t>
        <a:bodyPr/>
        <a:lstStyle/>
        <a:p>
          <a:endParaRPr lang="en-US"/>
        </a:p>
      </dgm:t>
    </dgm:pt>
    <dgm:pt modelId="{0D103F46-C7CA-42DD-9F5B-4CECE073D989}" type="pres">
      <dgm:prSet presAssocID="{D45F4D1E-BBB5-4DAF-8C87-2D0639D131BA}" presName="root" presStyleCnt="0">
        <dgm:presLayoutVars>
          <dgm:dir/>
          <dgm:resizeHandles val="exact"/>
        </dgm:presLayoutVars>
      </dgm:prSet>
      <dgm:spPr/>
    </dgm:pt>
    <dgm:pt modelId="{C94DBAC7-A81A-4EE9-9816-C572931181A9}" type="pres">
      <dgm:prSet presAssocID="{54212B14-3283-4216-8FE8-222DA0929BEE}" presName="compNode" presStyleCnt="0"/>
      <dgm:spPr/>
    </dgm:pt>
    <dgm:pt modelId="{4B40F15C-3773-4832-8DBE-FDBFE4485E7D}" type="pres">
      <dgm:prSet presAssocID="{54212B14-3283-4216-8FE8-222DA0929BEE}"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23E787A8-CBB4-4FF7-B8B5-508D9050FA66}" type="pres">
      <dgm:prSet presAssocID="{54212B14-3283-4216-8FE8-222DA0929BEE}" presName="spaceRect" presStyleCnt="0"/>
      <dgm:spPr/>
    </dgm:pt>
    <dgm:pt modelId="{B39A1D9A-0107-4722-9044-957E6B12139B}" type="pres">
      <dgm:prSet presAssocID="{54212B14-3283-4216-8FE8-222DA0929BEE}" presName="textRect" presStyleLbl="revTx" presStyleIdx="0" presStyleCnt="7">
        <dgm:presLayoutVars>
          <dgm:chMax val="1"/>
          <dgm:chPref val="1"/>
        </dgm:presLayoutVars>
      </dgm:prSet>
      <dgm:spPr/>
    </dgm:pt>
    <dgm:pt modelId="{65C79014-12E1-4EA1-B037-9001490C805A}" type="pres">
      <dgm:prSet presAssocID="{B3275C17-2E7C-428B-9E11-BCBA667F7010}" presName="sibTrans" presStyleCnt="0"/>
      <dgm:spPr/>
    </dgm:pt>
    <dgm:pt modelId="{ED01C02B-DC33-4F08-A9B6-660093743C5C}" type="pres">
      <dgm:prSet presAssocID="{9CE917B0-2B47-4343-AFB2-A4D4DC4FB776}" presName="compNode" presStyleCnt="0"/>
      <dgm:spPr/>
    </dgm:pt>
    <dgm:pt modelId="{4A08F7C7-2A79-41BA-A9F0-EF55880390DC}" type="pres">
      <dgm:prSet presAssocID="{9CE917B0-2B47-4343-AFB2-A4D4DC4FB776}"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ormalDistribution"/>
        </a:ext>
      </dgm:extLst>
    </dgm:pt>
    <dgm:pt modelId="{97C0F3E0-89EA-434E-8604-5509D39DE29B}" type="pres">
      <dgm:prSet presAssocID="{9CE917B0-2B47-4343-AFB2-A4D4DC4FB776}" presName="spaceRect" presStyleCnt="0"/>
      <dgm:spPr/>
    </dgm:pt>
    <dgm:pt modelId="{28F4548C-3A21-4612-9170-1FD6BBF327F7}" type="pres">
      <dgm:prSet presAssocID="{9CE917B0-2B47-4343-AFB2-A4D4DC4FB776}" presName="textRect" presStyleLbl="revTx" presStyleIdx="1" presStyleCnt="7" custLinFactNeighborY="-4134">
        <dgm:presLayoutVars>
          <dgm:chMax val="1"/>
          <dgm:chPref val="1"/>
        </dgm:presLayoutVars>
      </dgm:prSet>
      <dgm:spPr/>
    </dgm:pt>
    <dgm:pt modelId="{772C3C40-2047-4ED0-8CB5-FDA2F4FC6E8C}" type="pres">
      <dgm:prSet presAssocID="{059056E9-1B33-4C07-86F1-9455E1ACB35C}" presName="sibTrans" presStyleCnt="0"/>
      <dgm:spPr/>
    </dgm:pt>
    <dgm:pt modelId="{4CE03030-9D04-4EC0-9C7D-90DAF9BBBA62}" type="pres">
      <dgm:prSet presAssocID="{F7049A47-C3B5-497C-A309-EB10417F1960}" presName="compNode" presStyleCnt="0"/>
      <dgm:spPr/>
    </dgm:pt>
    <dgm:pt modelId="{2A0B5C1B-8539-445B-B084-90BCAFB1E6FC}" type="pres">
      <dgm:prSet presAssocID="{F7049A47-C3B5-497C-A309-EB10417F1960}"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ervous Face with Solid Fill"/>
        </a:ext>
      </dgm:extLst>
    </dgm:pt>
    <dgm:pt modelId="{18817C8F-7B7E-46C7-816B-CB1F053C8B00}" type="pres">
      <dgm:prSet presAssocID="{F7049A47-C3B5-497C-A309-EB10417F1960}" presName="spaceRect" presStyleCnt="0"/>
      <dgm:spPr/>
    </dgm:pt>
    <dgm:pt modelId="{215B2467-8834-4CFA-92ED-5165E56582AD}" type="pres">
      <dgm:prSet presAssocID="{F7049A47-C3B5-497C-A309-EB10417F1960}" presName="textRect" presStyleLbl="revTx" presStyleIdx="2" presStyleCnt="7">
        <dgm:presLayoutVars>
          <dgm:chMax val="1"/>
          <dgm:chPref val="1"/>
        </dgm:presLayoutVars>
      </dgm:prSet>
      <dgm:spPr/>
    </dgm:pt>
    <dgm:pt modelId="{35433BB1-2746-41D1-9D35-131458AA2673}" type="pres">
      <dgm:prSet presAssocID="{64AEE62D-9396-4B79-A694-346BB98C9813}" presName="sibTrans" presStyleCnt="0"/>
      <dgm:spPr/>
    </dgm:pt>
    <dgm:pt modelId="{A89F235D-94A0-4682-A61C-72F284B6EC49}" type="pres">
      <dgm:prSet presAssocID="{2F647002-0096-4AC9-B504-4AEDDCFFF6ED}" presName="compNode" presStyleCnt="0"/>
      <dgm:spPr/>
    </dgm:pt>
    <dgm:pt modelId="{12C57125-8EEA-482E-A9E1-8E9FFFA2B6D2}" type="pres">
      <dgm:prSet presAssocID="{2F647002-0096-4AC9-B504-4AEDDCFFF6ED}"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Angry Face with Solid Fill"/>
        </a:ext>
      </dgm:extLst>
    </dgm:pt>
    <dgm:pt modelId="{A64E25CA-6A5D-4A34-AE6C-6E5DF29AC890}" type="pres">
      <dgm:prSet presAssocID="{2F647002-0096-4AC9-B504-4AEDDCFFF6ED}" presName="spaceRect" presStyleCnt="0"/>
      <dgm:spPr/>
    </dgm:pt>
    <dgm:pt modelId="{9E55D3C2-CFF4-40BE-B8BD-B710CBBD9BE8}" type="pres">
      <dgm:prSet presAssocID="{2F647002-0096-4AC9-B504-4AEDDCFFF6ED}" presName="textRect" presStyleLbl="revTx" presStyleIdx="3" presStyleCnt="7">
        <dgm:presLayoutVars>
          <dgm:chMax val="1"/>
          <dgm:chPref val="1"/>
        </dgm:presLayoutVars>
      </dgm:prSet>
      <dgm:spPr/>
    </dgm:pt>
    <dgm:pt modelId="{F676A580-FEE4-4882-805D-B9220D1F761F}" type="pres">
      <dgm:prSet presAssocID="{D6617726-0CD4-4F72-901A-3386FF630252}" presName="sibTrans" presStyleCnt="0"/>
      <dgm:spPr/>
    </dgm:pt>
    <dgm:pt modelId="{397BC43B-3918-49F5-891B-ACB111569DAE}" type="pres">
      <dgm:prSet presAssocID="{35B573C0-A7DE-4D72-9E2B-1A9767190339}" presName="compNode" presStyleCnt="0"/>
      <dgm:spPr/>
    </dgm:pt>
    <dgm:pt modelId="{2DAEEA34-D985-40BB-9CAC-20597A471E06}" type="pres">
      <dgm:prSet presAssocID="{35B573C0-A7DE-4D72-9E2B-1A9767190339}"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eckmark"/>
        </a:ext>
      </dgm:extLst>
    </dgm:pt>
    <dgm:pt modelId="{976B2237-F447-471D-B643-207BFB027352}" type="pres">
      <dgm:prSet presAssocID="{35B573C0-A7DE-4D72-9E2B-1A9767190339}" presName="spaceRect" presStyleCnt="0"/>
      <dgm:spPr/>
    </dgm:pt>
    <dgm:pt modelId="{F8115522-DDE9-4027-87B9-721386D0A0BB}" type="pres">
      <dgm:prSet presAssocID="{35B573C0-A7DE-4D72-9E2B-1A9767190339}" presName="textRect" presStyleLbl="revTx" presStyleIdx="4" presStyleCnt="7">
        <dgm:presLayoutVars>
          <dgm:chMax val="1"/>
          <dgm:chPref val="1"/>
        </dgm:presLayoutVars>
      </dgm:prSet>
      <dgm:spPr/>
    </dgm:pt>
    <dgm:pt modelId="{86D5D40A-C140-4826-9E95-55D55BBBD3D7}" type="pres">
      <dgm:prSet presAssocID="{6C1127DA-B5D0-400B-AE05-EBA1CB0C1DCE}" presName="sibTrans" presStyleCnt="0"/>
      <dgm:spPr/>
    </dgm:pt>
    <dgm:pt modelId="{501FEB38-2DD5-47EC-B754-2CC7DC9A436B}" type="pres">
      <dgm:prSet presAssocID="{B029BA7E-C31B-48A9-9191-C16F363FB3C4}" presName="compNode" presStyleCnt="0"/>
      <dgm:spPr/>
    </dgm:pt>
    <dgm:pt modelId="{04222608-9BB0-4AC6-97F2-C28A804634B4}" type="pres">
      <dgm:prSet presAssocID="{B029BA7E-C31B-48A9-9191-C16F363FB3C4}"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Group Success"/>
        </a:ext>
      </dgm:extLst>
    </dgm:pt>
    <dgm:pt modelId="{79D7A145-E397-46FE-AD02-ED6F11D42707}" type="pres">
      <dgm:prSet presAssocID="{B029BA7E-C31B-48A9-9191-C16F363FB3C4}" presName="spaceRect" presStyleCnt="0"/>
      <dgm:spPr/>
    </dgm:pt>
    <dgm:pt modelId="{8E716600-14A2-42EC-82FD-5BD29896966A}" type="pres">
      <dgm:prSet presAssocID="{B029BA7E-C31B-48A9-9191-C16F363FB3C4}" presName="textRect" presStyleLbl="revTx" presStyleIdx="5" presStyleCnt="7">
        <dgm:presLayoutVars>
          <dgm:chMax val="1"/>
          <dgm:chPref val="1"/>
        </dgm:presLayoutVars>
      </dgm:prSet>
      <dgm:spPr/>
    </dgm:pt>
    <dgm:pt modelId="{331FF7F3-5559-4E22-BBBF-D340772299E8}" type="pres">
      <dgm:prSet presAssocID="{EAF62768-FA00-4D65-B221-70938B67FCE1}" presName="sibTrans" presStyleCnt="0"/>
      <dgm:spPr/>
    </dgm:pt>
    <dgm:pt modelId="{8376D7C4-E605-4C19-B72F-9F3A577BA885}" type="pres">
      <dgm:prSet presAssocID="{16F5E5B6-E525-4C23-B987-A60DB8C7BE85}" presName="compNode" presStyleCnt="0"/>
      <dgm:spPr/>
    </dgm:pt>
    <dgm:pt modelId="{ED7A173A-E2A5-4B22-991B-9ABA8D0C9947}" type="pres">
      <dgm:prSet presAssocID="{16F5E5B6-E525-4C23-B987-A60DB8C7BE85}"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Ant"/>
        </a:ext>
      </dgm:extLst>
    </dgm:pt>
    <dgm:pt modelId="{6137B067-7946-4CAF-8020-B33FA886C1C4}" type="pres">
      <dgm:prSet presAssocID="{16F5E5B6-E525-4C23-B987-A60DB8C7BE85}" presName="spaceRect" presStyleCnt="0"/>
      <dgm:spPr/>
    </dgm:pt>
    <dgm:pt modelId="{4A049123-8045-4A27-A4D6-97A9F9B182FB}" type="pres">
      <dgm:prSet presAssocID="{16F5E5B6-E525-4C23-B987-A60DB8C7BE85}" presName="textRect" presStyleLbl="revTx" presStyleIdx="6" presStyleCnt="7">
        <dgm:presLayoutVars>
          <dgm:chMax val="1"/>
          <dgm:chPref val="1"/>
        </dgm:presLayoutVars>
      </dgm:prSet>
      <dgm:spPr/>
    </dgm:pt>
  </dgm:ptLst>
  <dgm:cxnLst>
    <dgm:cxn modelId="{5DC06200-5885-41F8-B981-06D5BE64A17F}" type="presOf" srcId="{35B573C0-A7DE-4D72-9E2B-1A9767190339}" destId="{F8115522-DDE9-4027-87B9-721386D0A0BB}" srcOrd="0" destOrd="0" presId="urn:microsoft.com/office/officeart/2018/2/layout/IconLabelList"/>
    <dgm:cxn modelId="{8C295507-EAEC-46F5-9E88-301584A5D10C}" type="presOf" srcId="{2F647002-0096-4AC9-B504-4AEDDCFFF6ED}" destId="{9E55D3C2-CFF4-40BE-B8BD-B710CBBD9BE8}" srcOrd="0" destOrd="0" presId="urn:microsoft.com/office/officeart/2018/2/layout/IconLabelList"/>
    <dgm:cxn modelId="{AD735F5D-9AA0-4B59-B152-3A6E0D08AB8F}" type="presOf" srcId="{54212B14-3283-4216-8FE8-222DA0929BEE}" destId="{B39A1D9A-0107-4722-9044-957E6B12139B}" srcOrd="0" destOrd="0" presId="urn:microsoft.com/office/officeart/2018/2/layout/IconLabelList"/>
    <dgm:cxn modelId="{49832A67-AA3F-42EE-B301-13BAAC72094A}" type="presOf" srcId="{9CE917B0-2B47-4343-AFB2-A4D4DC4FB776}" destId="{28F4548C-3A21-4612-9170-1FD6BBF327F7}" srcOrd="0" destOrd="0" presId="urn:microsoft.com/office/officeart/2018/2/layout/IconLabelList"/>
    <dgm:cxn modelId="{C350D86C-6504-4EAF-8B9F-06581EBCA008}" srcId="{D45F4D1E-BBB5-4DAF-8C87-2D0639D131BA}" destId="{54212B14-3283-4216-8FE8-222DA0929BEE}" srcOrd="0" destOrd="0" parTransId="{B5578621-9EAE-4C90-8133-00A068600F64}" sibTransId="{B3275C17-2E7C-428B-9E11-BCBA667F7010}"/>
    <dgm:cxn modelId="{B62B5A7E-BFDB-4015-A3B1-5FA6E63C1D52}" type="presOf" srcId="{16F5E5B6-E525-4C23-B987-A60DB8C7BE85}" destId="{4A049123-8045-4A27-A4D6-97A9F9B182FB}" srcOrd="0" destOrd="0" presId="urn:microsoft.com/office/officeart/2018/2/layout/IconLabelList"/>
    <dgm:cxn modelId="{439E1C8A-4AC9-4D64-92AE-4279737CBC13}" srcId="{D45F4D1E-BBB5-4DAF-8C87-2D0639D131BA}" destId="{9CE917B0-2B47-4343-AFB2-A4D4DC4FB776}" srcOrd="1" destOrd="0" parTransId="{28CD5A1D-3151-434A-AD22-A22974254362}" sibTransId="{059056E9-1B33-4C07-86F1-9455E1ACB35C}"/>
    <dgm:cxn modelId="{D9D907A4-C7D0-413D-89BE-D177EF22407D}" srcId="{D45F4D1E-BBB5-4DAF-8C87-2D0639D131BA}" destId="{2F647002-0096-4AC9-B504-4AEDDCFFF6ED}" srcOrd="3" destOrd="0" parTransId="{DF02D62C-7731-4630-B6E1-C6066CA6D440}" sibTransId="{D6617726-0CD4-4F72-901A-3386FF630252}"/>
    <dgm:cxn modelId="{DBF74DAA-8D05-4F14-AECE-0F2813E5EC4E}" type="presOf" srcId="{D45F4D1E-BBB5-4DAF-8C87-2D0639D131BA}" destId="{0D103F46-C7CA-42DD-9F5B-4CECE073D989}" srcOrd="0" destOrd="0" presId="urn:microsoft.com/office/officeart/2018/2/layout/IconLabelList"/>
    <dgm:cxn modelId="{4623DFAB-E34F-45EC-B00D-E9D27D13894A}" srcId="{D45F4D1E-BBB5-4DAF-8C87-2D0639D131BA}" destId="{B029BA7E-C31B-48A9-9191-C16F363FB3C4}" srcOrd="5" destOrd="0" parTransId="{EAFCFA31-F2FD-47FC-A549-2D58530C9772}" sibTransId="{EAF62768-FA00-4D65-B221-70938B67FCE1}"/>
    <dgm:cxn modelId="{61DC1FBD-DD11-417B-9C2C-FDDF0CA60812}" srcId="{D45F4D1E-BBB5-4DAF-8C87-2D0639D131BA}" destId="{16F5E5B6-E525-4C23-B987-A60DB8C7BE85}" srcOrd="6" destOrd="0" parTransId="{9B60DBA0-323A-4AEF-A737-714EC3AD1532}" sibTransId="{91C0613C-A7F6-4A27-84E6-FC194FA8F4C7}"/>
    <dgm:cxn modelId="{DB2F8FC2-3048-4EEA-929E-6F2142199C6F}" type="presOf" srcId="{B029BA7E-C31B-48A9-9191-C16F363FB3C4}" destId="{8E716600-14A2-42EC-82FD-5BD29896966A}" srcOrd="0" destOrd="0" presId="urn:microsoft.com/office/officeart/2018/2/layout/IconLabelList"/>
    <dgm:cxn modelId="{833D4CDB-62F6-48D9-B9E1-E335C436DF82}" type="presOf" srcId="{F7049A47-C3B5-497C-A309-EB10417F1960}" destId="{215B2467-8834-4CFA-92ED-5165E56582AD}" srcOrd="0" destOrd="0" presId="urn:microsoft.com/office/officeart/2018/2/layout/IconLabelList"/>
    <dgm:cxn modelId="{3A0D24E6-ED14-4EF3-AB95-3E8FFCF7E3E6}" srcId="{D45F4D1E-BBB5-4DAF-8C87-2D0639D131BA}" destId="{F7049A47-C3B5-497C-A309-EB10417F1960}" srcOrd="2" destOrd="0" parTransId="{BDFEC1CB-85E2-457D-B76C-9EAD2FAC67C1}" sibTransId="{64AEE62D-9396-4B79-A694-346BB98C9813}"/>
    <dgm:cxn modelId="{C3577FFA-EBE7-4A59-89BC-2968D1387D0E}" srcId="{D45F4D1E-BBB5-4DAF-8C87-2D0639D131BA}" destId="{35B573C0-A7DE-4D72-9E2B-1A9767190339}" srcOrd="4" destOrd="0" parTransId="{66034CFB-587B-4A68-8C18-85EA9F8E9BCD}" sibTransId="{6C1127DA-B5D0-400B-AE05-EBA1CB0C1DCE}"/>
    <dgm:cxn modelId="{EF75164A-18B7-4D79-BF0F-00D103C32F9B}" type="presParOf" srcId="{0D103F46-C7CA-42DD-9F5B-4CECE073D989}" destId="{C94DBAC7-A81A-4EE9-9816-C572931181A9}" srcOrd="0" destOrd="0" presId="urn:microsoft.com/office/officeart/2018/2/layout/IconLabelList"/>
    <dgm:cxn modelId="{C74ADBA3-C18E-4E22-B2DD-CC6019CC85BD}" type="presParOf" srcId="{C94DBAC7-A81A-4EE9-9816-C572931181A9}" destId="{4B40F15C-3773-4832-8DBE-FDBFE4485E7D}" srcOrd="0" destOrd="0" presId="urn:microsoft.com/office/officeart/2018/2/layout/IconLabelList"/>
    <dgm:cxn modelId="{6DB23D72-B576-40BC-A72E-AFF0E28C8F84}" type="presParOf" srcId="{C94DBAC7-A81A-4EE9-9816-C572931181A9}" destId="{23E787A8-CBB4-4FF7-B8B5-508D9050FA66}" srcOrd="1" destOrd="0" presId="urn:microsoft.com/office/officeart/2018/2/layout/IconLabelList"/>
    <dgm:cxn modelId="{14B26016-F160-4AE1-A9F1-597481BD3BF0}" type="presParOf" srcId="{C94DBAC7-A81A-4EE9-9816-C572931181A9}" destId="{B39A1D9A-0107-4722-9044-957E6B12139B}" srcOrd="2" destOrd="0" presId="urn:microsoft.com/office/officeart/2018/2/layout/IconLabelList"/>
    <dgm:cxn modelId="{64BA07B3-1AE6-4973-859B-EA8074B1E87C}" type="presParOf" srcId="{0D103F46-C7CA-42DD-9F5B-4CECE073D989}" destId="{65C79014-12E1-4EA1-B037-9001490C805A}" srcOrd="1" destOrd="0" presId="urn:microsoft.com/office/officeart/2018/2/layout/IconLabelList"/>
    <dgm:cxn modelId="{0B17D2A4-05BB-40ED-A736-C678E43A0947}" type="presParOf" srcId="{0D103F46-C7CA-42DD-9F5B-4CECE073D989}" destId="{ED01C02B-DC33-4F08-A9B6-660093743C5C}" srcOrd="2" destOrd="0" presId="urn:microsoft.com/office/officeart/2018/2/layout/IconLabelList"/>
    <dgm:cxn modelId="{65E5B2AD-285D-4FFE-AC7A-7D375107BA26}" type="presParOf" srcId="{ED01C02B-DC33-4F08-A9B6-660093743C5C}" destId="{4A08F7C7-2A79-41BA-A9F0-EF55880390DC}" srcOrd="0" destOrd="0" presId="urn:microsoft.com/office/officeart/2018/2/layout/IconLabelList"/>
    <dgm:cxn modelId="{D3D13B4C-715E-496E-98C1-4068023C7B13}" type="presParOf" srcId="{ED01C02B-DC33-4F08-A9B6-660093743C5C}" destId="{97C0F3E0-89EA-434E-8604-5509D39DE29B}" srcOrd="1" destOrd="0" presId="urn:microsoft.com/office/officeart/2018/2/layout/IconLabelList"/>
    <dgm:cxn modelId="{F993F081-89B3-453C-8601-5B228F973B33}" type="presParOf" srcId="{ED01C02B-DC33-4F08-A9B6-660093743C5C}" destId="{28F4548C-3A21-4612-9170-1FD6BBF327F7}" srcOrd="2" destOrd="0" presId="urn:microsoft.com/office/officeart/2018/2/layout/IconLabelList"/>
    <dgm:cxn modelId="{77361D8B-7581-4D12-A1FC-2F4C7C8D8B87}" type="presParOf" srcId="{0D103F46-C7CA-42DD-9F5B-4CECE073D989}" destId="{772C3C40-2047-4ED0-8CB5-FDA2F4FC6E8C}" srcOrd="3" destOrd="0" presId="urn:microsoft.com/office/officeart/2018/2/layout/IconLabelList"/>
    <dgm:cxn modelId="{82A44BB8-092A-425A-B0D0-E7927D497C09}" type="presParOf" srcId="{0D103F46-C7CA-42DD-9F5B-4CECE073D989}" destId="{4CE03030-9D04-4EC0-9C7D-90DAF9BBBA62}" srcOrd="4" destOrd="0" presId="urn:microsoft.com/office/officeart/2018/2/layout/IconLabelList"/>
    <dgm:cxn modelId="{9A4DB90A-D882-4BE2-85FF-B4AC36E16E9F}" type="presParOf" srcId="{4CE03030-9D04-4EC0-9C7D-90DAF9BBBA62}" destId="{2A0B5C1B-8539-445B-B084-90BCAFB1E6FC}" srcOrd="0" destOrd="0" presId="urn:microsoft.com/office/officeart/2018/2/layout/IconLabelList"/>
    <dgm:cxn modelId="{2CB5CEAD-5A39-46CD-8E84-75FDE6536975}" type="presParOf" srcId="{4CE03030-9D04-4EC0-9C7D-90DAF9BBBA62}" destId="{18817C8F-7B7E-46C7-816B-CB1F053C8B00}" srcOrd="1" destOrd="0" presId="urn:microsoft.com/office/officeart/2018/2/layout/IconLabelList"/>
    <dgm:cxn modelId="{67319BD6-8614-4A84-926E-B512F8EF32AE}" type="presParOf" srcId="{4CE03030-9D04-4EC0-9C7D-90DAF9BBBA62}" destId="{215B2467-8834-4CFA-92ED-5165E56582AD}" srcOrd="2" destOrd="0" presId="urn:microsoft.com/office/officeart/2018/2/layout/IconLabelList"/>
    <dgm:cxn modelId="{D25B29BB-6FC6-47EF-B144-E7B4EB27D2D5}" type="presParOf" srcId="{0D103F46-C7CA-42DD-9F5B-4CECE073D989}" destId="{35433BB1-2746-41D1-9D35-131458AA2673}" srcOrd="5" destOrd="0" presId="urn:microsoft.com/office/officeart/2018/2/layout/IconLabelList"/>
    <dgm:cxn modelId="{5380E327-8207-4166-B628-9483A52A4046}" type="presParOf" srcId="{0D103F46-C7CA-42DD-9F5B-4CECE073D989}" destId="{A89F235D-94A0-4682-A61C-72F284B6EC49}" srcOrd="6" destOrd="0" presId="urn:microsoft.com/office/officeart/2018/2/layout/IconLabelList"/>
    <dgm:cxn modelId="{5275CA52-F22C-498C-A9F4-57475C7CA79E}" type="presParOf" srcId="{A89F235D-94A0-4682-A61C-72F284B6EC49}" destId="{12C57125-8EEA-482E-A9E1-8E9FFFA2B6D2}" srcOrd="0" destOrd="0" presId="urn:microsoft.com/office/officeart/2018/2/layout/IconLabelList"/>
    <dgm:cxn modelId="{8DD77F6A-A739-4037-8421-BDF95B2BB809}" type="presParOf" srcId="{A89F235D-94A0-4682-A61C-72F284B6EC49}" destId="{A64E25CA-6A5D-4A34-AE6C-6E5DF29AC890}" srcOrd="1" destOrd="0" presId="urn:microsoft.com/office/officeart/2018/2/layout/IconLabelList"/>
    <dgm:cxn modelId="{40DD531A-AAA5-42DF-AD35-755CC8184699}" type="presParOf" srcId="{A89F235D-94A0-4682-A61C-72F284B6EC49}" destId="{9E55D3C2-CFF4-40BE-B8BD-B710CBBD9BE8}" srcOrd="2" destOrd="0" presId="urn:microsoft.com/office/officeart/2018/2/layout/IconLabelList"/>
    <dgm:cxn modelId="{DA01F340-0875-4A7B-926A-FCDFB1A8BBD0}" type="presParOf" srcId="{0D103F46-C7CA-42DD-9F5B-4CECE073D989}" destId="{F676A580-FEE4-4882-805D-B9220D1F761F}" srcOrd="7" destOrd="0" presId="urn:microsoft.com/office/officeart/2018/2/layout/IconLabelList"/>
    <dgm:cxn modelId="{7DBB7557-069C-42CD-8D97-7E393AF53351}" type="presParOf" srcId="{0D103F46-C7CA-42DD-9F5B-4CECE073D989}" destId="{397BC43B-3918-49F5-891B-ACB111569DAE}" srcOrd="8" destOrd="0" presId="urn:microsoft.com/office/officeart/2018/2/layout/IconLabelList"/>
    <dgm:cxn modelId="{2A6265E3-6480-422C-8A0D-C7B561C8E37A}" type="presParOf" srcId="{397BC43B-3918-49F5-891B-ACB111569DAE}" destId="{2DAEEA34-D985-40BB-9CAC-20597A471E06}" srcOrd="0" destOrd="0" presId="urn:microsoft.com/office/officeart/2018/2/layout/IconLabelList"/>
    <dgm:cxn modelId="{1930D706-4DE5-4791-951A-6921E8B7F251}" type="presParOf" srcId="{397BC43B-3918-49F5-891B-ACB111569DAE}" destId="{976B2237-F447-471D-B643-207BFB027352}" srcOrd="1" destOrd="0" presId="urn:microsoft.com/office/officeart/2018/2/layout/IconLabelList"/>
    <dgm:cxn modelId="{236349FE-8549-480F-9C92-6C9A1A24F97E}" type="presParOf" srcId="{397BC43B-3918-49F5-891B-ACB111569DAE}" destId="{F8115522-DDE9-4027-87B9-721386D0A0BB}" srcOrd="2" destOrd="0" presId="urn:microsoft.com/office/officeart/2018/2/layout/IconLabelList"/>
    <dgm:cxn modelId="{4A1BEA9C-6506-4489-B94D-723F8788DDAB}" type="presParOf" srcId="{0D103F46-C7CA-42DD-9F5B-4CECE073D989}" destId="{86D5D40A-C140-4826-9E95-55D55BBBD3D7}" srcOrd="9" destOrd="0" presId="urn:microsoft.com/office/officeart/2018/2/layout/IconLabelList"/>
    <dgm:cxn modelId="{9055FB73-B1CF-4FA5-8EF6-D05E4F2C593F}" type="presParOf" srcId="{0D103F46-C7CA-42DD-9F5B-4CECE073D989}" destId="{501FEB38-2DD5-47EC-B754-2CC7DC9A436B}" srcOrd="10" destOrd="0" presId="urn:microsoft.com/office/officeart/2018/2/layout/IconLabelList"/>
    <dgm:cxn modelId="{2BCC704D-E3A5-4DE6-B35F-A4E25068FED6}" type="presParOf" srcId="{501FEB38-2DD5-47EC-B754-2CC7DC9A436B}" destId="{04222608-9BB0-4AC6-97F2-C28A804634B4}" srcOrd="0" destOrd="0" presId="urn:microsoft.com/office/officeart/2018/2/layout/IconLabelList"/>
    <dgm:cxn modelId="{644BF83E-3A6E-4FB7-84AD-0E9F3FFE311A}" type="presParOf" srcId="{501FEB38-2DD5-47EC-B754-2CC7DC9A436B}" destId="{79D7A145-E397-46FE-AD02-ED6F11D42707}" srcOrd="1" destOrd="0" presId="urn:microsoft.com/office/officeart/2018/2/layout/IconLabelList"/>
    <dgm:cxn modelId="{C6FC9A8C-A1F3-42AB-A27E-A090D1E812EA}" type="presParOf" srcId="{501FEB38-2DD5-47EC-B754-2CC7DC9A436B}" destId="{8E716600-14A2-42EC-82FD-5BD29896966A}" srcOrd="2" destOrd="0" presId="urn:microsoft.com/office/officeart/2018/2/layout/IconLabelList"/>
    <dgm:cxn modelId="{BBDBD01F-4115-4CEC-8957-D7B26E224444}" type="presParOf" srcId="{0D103F46-C7CA-42DD-9F5B-4CECE073D989}" destId="{331FF7F3-5559-4E22-BBBF-D340772299E8}" srcOrd="11" destOrd="0" presId="urn:microsoft.com/office/officeart/2018/2/layout/IconLabelList"/>
    <dgm:cxn modelId="{8C48CB50-C7E2-4EC8-B7A5-90563C46221C}" type="presParOf" srcId="{0D103F46-C7CA-42DD-9F5B-4CECE073D989}" destId="{8376D7C4-E605-4C19-B72F-9F3A577BA885}" srcOrd="12" destOrd="0" presId="urn:microsoft.com/office/officeart/2018/2/layout/IconLabelList"/>
    <dgm:cxn modelId="{0B6FB46E-FDE2-477F-9F40-327272072ECD}" type="presParOf" srcId="{8376D7C4-E605-4C19-B72F-9F3A577BA885}" destId="{ED7A173A-E2A5-4B22-991B-9ABA8D0C9947}" srcOrd="0" destOrd="0" presId="urn:microsoft.com/office/officeart/2018/2/layout/IconLabelList"/>
    <dgm:cxn modelId="{87DF6284-C241-46C1-8630-7662F010F7A7}" type="presParOf" srcId="{8376D7C4-E605-4C19-B72F-9F3A577BA885}" destId="{6137B067-7946-4CAF-8020-B33FA886C1C4}" srcOrd="1" destOrd="0" presId="urn:microsoft.com/office/officeart/2018/2/layout/IconLabelList"/>
    <dgm:cxn modelId="{79B0EB22-2BE0-4A8E-8E9A-7141048C4024}" type="presParOf" srcId="{8376D7C4-E605-4C19-B72F-9F3A577BA885}" destId="{4A049123-8045-4A27-A4D6-97A9F9B182FB}"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ADADAE3-15D2-4E26-931C-1A2F7D804C7C}" type="doc">
      <dgm:prSet loTypeId="urn:microsoft.com/office/officeart/2018/2/layout/IconCircle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5EAC930-C446-4FA7-9E1D-348A4E533534}">
      <dgm:prSet/>
      <dgm:spPr/>
      <dgm:t>
        <a:bodyPr/>
        <a:lstStyle/>
        <a:p>
          <a:pPr>
            <a:lnSpc>
              <a:spcPct val="100000"/>
            </a:lnSpc>
          </a:pPr>
          <a:r>
            <a:rPr lang="en-GB" dirty="0"/>
            <a:t>Members have own ideas and personal agendas</a:t>
          </a:r>
          <a:endParaRPr lang="en-US" dirty="0"/>
        </a:p>
      </dgm:t>
    </dgm:pt>
    <dgm:pt modelId="{F570AEA5-1625-44BE-B2B9-C24E7880F03D}" type="parTrans" cxnId="{E062C043-7518-4AF9-BC84-B282089FBF19}">
      <dgm:prSet/>
      <dgm:spPr/>
      <dgm:t>
        <a:bodyPr/>
        <a:lstStyle/>
        <a:p>
          <a:endParaRPr lang="en-US"/>
        </a:p>
      </dgm:t>
    </dgm:pt>
    <dgm:pt modelId="{F2B111A8-6CEF-4701-B343-2700F8A4B573}" type="sibTrans" cxnId="{E062C043-7518-4AF9-BC84-B282089FBF19}">
      <dgm:prSet/>
      <dgm:spPr/>
      <dgm:t>
        <a:bodyPr/>
        <a:lstStyle/>
        <a:p>
          <a:pPr>
            <a:lnSpc>
              <a:spcPct val="100000"/>
            </a:lnSpc>
          </a:pPr>
          <a:endParaRPr lang="en-US"/>
        </a:p>
      </dgm:t>
    </dgm:pt>
    <dgm:pt modelId="{2F571C6F-0D41-4CE7-ADB4-493C9B025C3D}">
      <dgm:prSet/>
      <dgm:spPr/>
      <dgm:t>
        <a:bodyPr/>
        <a:lstStyle/>
        <a:p>
          <a:pPr>
            <a:lnSpc>
              <a:spcPct val="100000"/>
            </a:lnSpc>
          </a:pPr>
          <a:r>
            <a:rPr lang="en-GB" dirty="0"/>
            <a:t>Realisation that tasks ahead may be different to what was expected</a:t>
          </a:r>
          <a:endParaRPr lang="en-US" dirty="0"/>
        </a:p>
      </dgm:t>
    </dgm:pt>
    <dgm:pt modelId="{2864C117-DEF7-45E5-947B-F867C686D6C6}" type="parTrans" cxnId="{F34AE0C8-0D1F-4602-A3E8-B4E275955286}">
      <dgm:prSet/>
      <dgm:spPr/>
      <dgm:t>
        <a:bodyPr/>
        <a:lstStyle/>
        <a:p>
          <a:endParaRPr lang="en-US"/>
        </a:p>
      </dgm:t>
    </dgm:pt>
    <dgm:pt modelId="{17C1B5C3-DD52-4C2F-96D2-B49B18A3E4D7}" type="sibTrans" cxnId="{F34AE0C8-0D1F-4602-A3E8-B4E275955286}">
      <dgm:prSet/>
      <dgm:spPr/>
      <dgm:t>
        <a:bodyPr/>
        <a:lstStyle/>
        <a:p>
          <a:pPr>
            <a:lnSpc>
              <a:spcPct val="100000"/>
            </a:lnSpc>
          </a:pPr>
          <a:endParaRPr lang="en-US"/>
        </a:p>
      </dgm:t>
    </dgm:pt>
    <dgm:pt modelId="{84518667-B33E-4CDE-9018-75891E3562EC}">
      <dgm:prSet/>
      <dgm:spPr/>
      <dgm:t>
        <a:bodyPr/>
        <a:lstStyle/>
        <a:p>
          <a:pPr>
            <a:lnSpc>
              <a:spcPct val="100000"/>
            </a:lnSpc>
          </a:pPr>
          <a:r>
            <a:rPr lang="en-GB" dirty="0"/>
            <a:t>Impatience may show with lack of progress. Members may argue about what actions are needed</a:t>
          </a:r>
          <a:endParaRPr lang="en-US" dirty="0"/>
        </a:p>
      </dgm:t>
    </dgm:pt>
    <dgm:pt modelId="{D56EF483-7DDC-4917-9242-F6B4713BBF18}" type="parTrans" cxnId="{8122B0F8-9DDA-4AA4-9129-716A9722A64B}">
      <dgm:prSet/>
      <dgm:spPr/>
      <dgm:t>
        <a:bodyPr/>
        <a:lstStyle/>
        <a:p>
          <a:endParaRPr lang="en-US"/>
        </a:p>
      </dgm:t>
    </dgm:pt>
    <dgm:pt modelId="{87023B30-A2C3-46D0-B993-A7D1E302657D}" type="sibTrans" cxnId="{8122B0F8-9DDA-4AA4-9129-716A9722A64B}">
      <dgm:prSet/>
      <dgm:spPr/>
      <dgm:t>
        <a:bodyPr/>
        <a:lstStyle/>
        <a:p>
          <a:pPr>
            <a:lnSpc>
              <a:spcPct val="100000"/>
            </a:lnSpc>
          </a:pPr>
          <a:endParaRPr lang="en-US"/>
        </a:p>
      </dgm:t>
    </dgm:pt>
    <dgm:pt modelId="{ABF10A4E-6150-49B6-89D2-8CD1F17A7F1C}">
      <dgm:prSet/>
      <dgm:spPr/>
      <dgm:t>
        <a:bodyPr/>
        <a:lstStyle/>
        <a:p>
          <a:pPr>
            <a:lnSpc>
              <a:spcPct val="100000"/>
            </a:lnSpc>
          </a:pPr>
          <a:r>
            <a:rPr lang="en-GB" dirty="0"/>
            <a:t>Tend to rely solely on personal experience and may resist collaborating with others</a:t>
          </a:r>
          <a:endParaRPr lang="en-US" dirty="0"/>
        </a:p>
      </dgm:t>
    </dgm:pt>
    <dgm:pt modelId="{951FC4C8-F433-4894-9FD2-CD4BA1DA2E9C}" type="parTrans" cxnId="{2F3753E3-43E5-400A-A2AD-DDE621F64155}">
      <dgm:prSet/>
      <dgm:spPr/>
      <dgm:t>
        <a:bodyPr/>
        <a:lstStyle/>
        <a:p>
          <a:endParaRPr lang="en-US"/>
        </a:p>
      </dgm:t>
    </dgm:pt>
    <dgm:pt modelId="{E5C59115-2702-4061-8C06-CD015C2CCA06}" type="sibTrans" cxnId="{2F3753E3-43E5-400A-A2AD-DDE621F64155}">
      <dgm:prSet/>
      <dgm:spPr/>
      <dgm:t>
        <a:bodyPr/>
        <a:lstStyle/>
        <a:p>
          <a:pPr>
            <a:lnSpc>
              <a:spcPct val="100000"/>
            </a:lnSpc>
          </a:pPr>
          <a:endParaRPr lang="en-US"/>
        </a:p>
      </dgm:t>
    </dgm:pt>
    <dgm:pt modelId="{221930F3-4F10-466E-A8E8-7026E6B0373B}">
      <dgm:prSet/>
      <dgm:spPr/>
      <dgm:t>
        <a:bodyPr/>
        <a:lstStyle/>
        <a:p>
          <a:pPr>
            <a:lnSpc>
              <a:spcPct val="100000"/>
            </a:lnSpc>
          </a:pPr>
          <a:r>
            <a:rPr lang="en-GB" dirty="0"/>
            <a:t>May feel increased tension and disunity</a:t>
          </a:r>
          <a:endParaRPr lang="en-US" dirty="0"/>
        </a:p>
      </dgm:t>
    </dgm:pt>
    <dgm:pt modelId="{626CB199-CDCA-4EB7-A82B-12CC6A784C35}" type="parTrans" cxnId="{D20FAE3F-C9A2-4506-BC91-E727E7BCBAC2}">
      <dgm:prSet/>
      <dgm:spPr/>
      <dgm:t>
        <a:bodyPr/>
        <a:lstStyle/>
        <a:p>
          <a:endParaRPr lang="en-US"/>
        </a:p>
      </dgm:t>
    </dgm:pt>
    <dgm:pt modelId="{09038E6C-2D83-45B2-9E1D-26A34AE58FE5}" type="sibTrans" cxnId="{D20FAE3F-C9A2-4506-BC91-E727E7BCBAC2}">
      <dgm:prSet/>
      <dgm:spPr/>
      <dgm:t>
        <a:bodyPr/>
        <a:lstStyle/>
        <a:p>
          <a:pPr>
            <a:lnSpc>
              <a:spcPct val="100000"/>
            </a:lnSpc>
          </a:pPr>
          <a:endParaRPr lang="en-US"/>
        </a:p>
      </dgm:t>
    </dgm:pt>
    <dgm:pt modelId="{C2E46326-6EF3-4484-84A9-18FB59BBC7F2}">
      <dgm:prSet/>
      <dgm:spPr/>
      <dgm:t>
        <a:bodyPr/>
        <a:lstStyle/>
        <a:p>
          <a:pPr>
            <a:lnSpc>
              <a:spcPct val="100000"/>
            </a:lnSpc>
          </a:pPr>
          <a:r>
            <a:rPr lang="en-GB" dirty="0"/>
            <a:t>Resisting tasks</a:t>
          </a:r>
          <a:endParaRPr lang="en-US" dirty="0"/>
        </a:p>
      </dgm:t>
    </dgm:pt>
    <dgm:pt modelId="{9101467C-90DF-4B89-BA00-4A75702F74B7}" type="parTrans" cxnId="{540B6020-9BA2-46E6-A6B6-E02E8A12467D}">
      <dgm:prSet/>
      <dgm:spPr/>
      <dgm:t>
        <a:bodyPr/>
        <a:lstStyle/>
        <a:p>
          <a:endParaRPr lang="en-US"/>
        </a:p>
      </dgm:t>
    </dgm:pt>
    <dgm:pt modelId="{45C7CBA5-224D-45F8-8492-1851D5E1A59F}" type="sibTrans" cxnId="{540B6020-9BA2-46E6-A6B6-E02E8A12467D}">
      <dgm:prSet/>
      <dgm:spPr/>
      <dgm:t>
        <a:bodyPr/>
        <a:lstStyle/>
        <a:p>
          <a:endParaRPr lang="en-US"/>
        </a:p>
      </dgm:t>
    </dgm:pt>
    <dgm:pt modelId="{8207098C-E801-4CFA-B176-D4D22EFEEB69}" type="pres">
      <dgm:prSet presAssocID="{BADADAE3-15D2-4E26-931C-1A2F7D804C7C}" presName="root" presStyleCnt="0">
        <dgm:presLayoutVars>
          <dgm:dir/>
          <dgm:resizeHandles val="exact"/>
        </dgm:presLayoutVars>
      </dgm:prSet>
      <dgm:spPr/>
    </dgm:pt>
    <dgm:pt modelId="{EE4AAD01-3A90-4F41-9BC0-FEA7533C50B5}" type="pres">
      <dgm:prSet presAssocID="{BADADAE3-15D2-4E26-931C-1A2F7D804C7C}" presName="container" presStyleCnt="0">
        <dgm:presLayoutVars>
          <dgm:dir/>
          <dgm:resizeHandles val="exact"/>
        </dgm:presLayoutVars>
      </dgm:prSet>
      <dgm:spPr/>
    </dgm:pt>
    <dgm:pt modelId="{D9D9597B-22E8-476C-A371-F47612FFA21F}" type="pres">
      <dgm:prSet presAssocID="{E5EAC930-C446-4FA7-9E1D-348A4E533534}" presName="compNode" presStyleCnt="0"/>
      <dgm:spPr/>
    </dgm:pt>
    <dgm:pt modelId="{BB4CA4CB-5044-47D3-A172-AEE9D97F7245}" type="pres">
      <dgm:prSet presAssocID="{E5EAC930-C446-4FA7-9E1D-348A4E533534}" presName="iconBgRect" presStyleLbl="bgShp" presStyleIdx="0" presStyleCnt="6"/>
      <dgm:spPr/>
    </dgm:pt>
    <dgm:pt modelId="{B08DF921-C117-4EA0-9F16-4F3209829506}" type="pres">
      <dgm:prSet presAssocID="{E5EAC930-C446-4FA7-9E1D-348A4E533534}"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Brainstorm"/>
        </a:ext>
      </dgm:extLst>
    </dgm:pt>
    <dgm:pt modelId="{AEC1CA88-2253-4614-82C3-2512B12305A4}" type="pres">
      <dgm:prSet presAssocID="{E5EAC930-C446-4FA7-9E1D-348A4E533534}" presName="spaceRect" presStyleCnt="0"/>
      <dgm:spPr/>
    </dgm:pt>
    <dgm:pt modelId="{BC8EA8A4-773B-4EA3-B13D-82BA6CC58076}" type="pres">
      <dgm:prSet presAssocID="{E5EAC930-C446-4FA7-9E1D-348A4E533534}" presName="textRect" presStyleLbl="revTx" presStyleIdx="0" presStyleCnt="6">
        <dgm:presLayoutVars>
          <dgm:chMax val="1"/>
          <dgm:chPref val="1"/>
        </dgm:presLayoutVars>
      </dgm:prSet>
      <dgm:spPr/>
    </dgm:pt>
    <dgm:pt modelId="{54E8F2DA-5102-41B1-BA75-9DCBA7E5727F}" type="pres">
      <dgm:prSet presAssocID="{F2B111A8-6CEF-4701-B343-2700F8A4B573}" presName="sibTrans" presStyleLbl="sibTrans2D1" presStyleIdx="0" presStyleCnt="0"/>
      <dgm:spPr/>
    </dgm:pt>
    <dgm:pt modelId="{B679DB10-C46E-4912-9820-CAB5329627C2}" type="pres">
      <dgm:prSet presAssocID="{2F571C6F-0D41-4CE7-ADB4-493C9B025C3D}" presName="compNode" presStyleCnt="0"/>
      <dgm:spPr/>
    </dgm:pt>
    <dgm:pt modelId="{488DFA79-052A-48CA-B72E-993FC30B012D}" type="pres">
      <dgm:prSet presAssocID="{2F571C6F-0D41-4CE7-ADB4-493C9B025C3D}" presName="iconBgRect" presStyleLbl="bgShp" presStyleIdx="1" presStyleCnt="6"/>
      <dgm:spPr/>
    </dgm:pt>
    <dgm:pt modelId="{1D345B8A-43CF-424A-89F5-36740CF8E30D}" type="pres">
      <dgm:prSet presAssocID="{2F571C6F-0D41-4CE7-ADB4-493C9B025C3D}"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thly calendar"/>
        </a:ext>
      </dgm:extLst>
    </dgm:pt>
    <dgm:pt modelId="{2F076D50-EE56-4A49-AB50-D291B1D0796A}" type="pres">
      <dgm:prSet presAssocID="{2F571C6F-0D41-4CE7-ADB4-493C9B025C3D}" presName="spaceRect" presStyleCnt="0"/>
      <dgm:spPr/>
    </dgm:pt>
    <dgm:pt modelId="{E44921A9-A759-4116-ABE1-5E918AF35DE8}" type="pres">
      <dgm:prSet presAssocID="{2F571C6F-0D41-4CE7-ADB4-493C9B025C3D}" presName="textRect" presStyleLbl="revTx" presStyleIdx="1" presStyleCnt="6">
        <dgm:presLayoutVars>
          <dgm:chMax val="1"/>
          <dgm:chPref val="1"/>
        </dgm:presLayoutVars>
      </dgm:prSet>
      <dgm:spPr/>
    </dgm:pt>
    <dgm:pt modelId="{71BE6603-884B-4CBA-8D6E-1928BC4C099F}" type="pres">
      <dgm:prSet presAssocID="{17C1B5C3-DD52-4C2F-96D2-B49B18A3E4D7}" presName="sibTrans" presStyleLbl="sibTrans2D1" presStyleIdx="0" presStyleCnt="0"/>
      <dgm:spPr/>
    </dgm:pt>
    <dgm:pt modelId="{B2A0C7EB-2069-41A9-9AFC-C34BF0BBFBAD}" type="pres">
      <dgm:prSet presAssocID="{84518667-B33E-4CDE-9018-75891E3562EC}" presName="compNode" presStyleCnt="0"/>
      <dgm:spPr/>
    </dgm:pt>
    <dgm:pt modelId="{8DE4B5FF-860D-4709-9DA7-1BFA6826E890}" type="pres">
      <dgm:prSet presAssocID="{84518667-B33E-4CDE-9018-75891E3562EC}" presName="iconBgRect" presStyleLbl="bgShp" presStyleIdx="2" presStyleCnt="6"/>
      <dgm:spPr/>
    </dgm:pt>
    <dgm:pt modelId="{0DBD039C-F555-4DB2-85E0-F90C52D7DA70}" type="pres">
      <dgm:prSet presAssocID="{84518667-B33E-4CDE-9018-75891E3562EC}"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Irritant"/>
        </a:ext>
      </dgm:extLst>
    </dgm:pt>
    <dgm:pt modelId="{E3BB25E8-9CF0-482B-84AA-C1E02D08F9E6}" type="pres">
      <dgm:prSet presAssocID="{84518667-B33E-4CDE-9018-75891E3562EC}" presName="spaceRect" presStyleCnt="0"/>
      <dgm:spPr/>
    </dgm:pt>
    <dgm:pt modelId="{078DEBA5-E144-4AE3-9E16-39FB9529DB3B}" type="pres">
      <dgm:prSet presAssocID="{84518667-B33E-4CDE-9018-75891E3562EC}" presName="textRect" presStyleLbl="revTx" presStyleIdx="2" presStyleCnt="6">
        <dgm:presLayoutVars>
          <dgm:chMax val="1"/>
          <dgm:chPref val="1"/>
        </dgm:presLayoutVars>
      </dgm:prSet>
      <dgm:spPr/>
    </dgm:pt>
    <dgm:pt modelId="{A503161B-A3A5-4EBF-B43F-CC31CFDCCD91}" type="pres">
      <dgm:prSet presAssocID="{87023B30-A2C3-46D0-B993-A7D1E302657D}" presName="sibTrans" presStyleLbl="sibTrans2D1" presStyleIdx="0" presStyleCnt="0"/>
      <dgm:spPr/>
    </dgm:pt>
    <dgm:pt modelId="{3FB78653-C439-4D10-8204-9E36843AFC63}" type="pres">
      <dgm:prSet presAssocID="{ABF10A4E-6150-49B6-89D2-8CD1F17A7F1C}" presName="compNode" presStyleCnt="0"/>
      <dgm:spPr/>
    </dgm:pt>
    <dgm:pt modelId="{09F878D9-DE8D-4955-9B60-6E13A67A4FDD}" type="pres">
      <dgm:prSet presAssocID="{ABF10A4E-6150-49B6-89D2-8CD1F17A7F1C}" presName="iconBgRect" presStyleLbl="bgShp" presStyleIdx="3" presStyleCnt="6"/>
      <dgm:spPr/>
    </dgm:pt>
    <dgm:pt modelId="{88FB37B9-5CF5-481E-BE75-9532592E8A99}" type="pres">
      <dgm:prSet presAssocID="{ABF10A4E-6150-49B6-89D2-8CD1F17A7F1C}"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oustache Face with Solid Fill"/>
        </a:ext>
      </dgm:extLst>
    </dgm:pt>
    <dgm:pt modelId="{3B34D6C0-F8AF-47AD-BC31-D8EA6810C3D4}" type="pres">
      <dgm:prSet presAssocID="{ABF10A4E-6150-49B6-89D2-8CD1F17A7F1C}" presName="spaceRect" presStyleCnt="0"/>
      <dgm:spPr/>
    </dgm:pt>
    <dgm:pt modelId="{06E4F1BB-6E61-443B-8E7D-7FF3D7FAF8E0}" type="pres">
      <dgm:prSet presAssocID="{ABF10A4E-6150-49B6-89D2-8CD1F17A7F1C}" presName="textRect" presStyleLbl="revTx" presStyleIdx="3" presStyleCnt="6">
        <dgm:presLayoutVars>
          <dgm:chMax val="1"/>
          <dgm:chPref val="1"/>
        </dgm:presLayoutVars>
      </dgm:prSet>
      <dgm:spPr/>
    </dgm:pt>
    <dgm:pt modelId="{248D655D-5245-4C53-84B7-628A5930E832}" type="pres">
      <dgm:prSet presAssocID="{E5C59115-2702-4061-8C06-CD015C2CCA06}" presName="sibTrans" presStyleLbl="sibTrans2D1" presStyleIdx="0" presStyleCnt="0"/>
      <dgm:spPr/>
    </dgm:pt>
    <dgm:pt modelId="{E9A1B329-2F61-49D5-B1AA-77FD273286E5}" type="pres">
      <dgm:prSet presAssocID="{221930F3-4F10-466E-A8E8-7026E6B0373B}" presName="compNode" presStyleCnt="0"/>
      <dgm:spPr/>
    </dgm:pt>
    <dgm:pt modelId="{03CE4AC5-FD64-48CD-BD65-C14CFEBFC110}" type="pres">
      <dgm:prSet presAssocID="{221930F3-4F10-466E-A8E8-7026E6B0373B}" presName="iconBgRect" presStyleLbl="bgShp" presStyleIdx="4" presStyleCnt="6"/>
      <dgm:spPr/>
    </dgm:pt>
    <dgm:pt modelId="{6A89F9DA-7523-4A32-96E2-0DBB30B41C02}" type="pres">
      <dgm:prSet presAssocID="{221930F3-4F10-466E-A8E8-7026E6B0373B}"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onfused Face with No Fill"/>
        </a:ext>
      </dgm:extLst>
    </dgm:pt>
    <dgm:pt modelId="{1BB7E44C-4D69-4A25-9AD2-9FF3627AB244}" type="pres">
      <dgm:prSet presAssocID="{221930F3-4F10-466E-A8E8-7026E6B0373B}" presName="spaceRect" presStyleCnt="0"/>
      <dgm:spPr/>
    </dgm:pt>
    <dgm:pt modelId="{C4DF8F43-DDDF-4D5A-8C9D-040ECF72BDC8}" type="pres">
      <dgm:prSet presAssocID="{221930F3-4F10-466E-A8E8-7026E6B0373B}" presName="textRect" presStyleLbl="revTx" presStyleIdx="4" presStyleCnt="6">
        <dgm:presLayoutVars>
          <dgm:chMax val="1"/>
          <dgm:chPref val="1"/>
        </dgm:presLayoutVars>
      </dgm:prSet>
      <dgm:spPr/>
    </dgm:pt>
    <dgm:pt modelId="{04081614-D7D3-4F88-AEC5-23BA3AE550B0}" type="pres">
      <dgm:prSet presAssocID="{09038E6C-2D83-45B2-9E1D-26A34AE58FE5}" presName="sibTrans" presStyleLbl="sibTrans2D1" presStyleIdx="0" presStyleCnt="0"/>
      <dgm:spPr/>
    </dgm:pt>
    <dgm:pt modelId="{8285C4B0-31B5-4F44-99CB-C2946C78B743}" type="pres">
      <dgm:prSet presAssocID="{C2E46326-6EF3-4484-84A9-18FB59BBC7F2}" presName="compNode" presStyleCnt="0"/>
      <dgm:spPr/>
    </dgm:pt>
    <dgm:pt modelId="{7EFEBDFC-0103-4F4F-B318-FEFD807774AC}" type="pres">
      <dgm:prSet presAssocID="{C2E46326-6EF3-4484-84A9-18FB59BBC7F2}" presName="iconBgRect" presStyleLbl="bgShp" presStyleIdx="5" presStyleCnt="6"/>
      <dgm:spPr/>
    </dgm:pt>
    <dgm:pt modelId="{BEDEF0B0-9B48-44F4-8FBA-AB3FEF78237D}" type="pres">
      <dgm:prSet presAssocID="{C2E46326-6EF3-4484-84A9-18FB59BBC7F2}"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heck List"/>
        </a:ext>
      </dgm:extLst>
    </dgm:pt>
    <dgm:pt modelId="{A8DF4A56-1BF1-4277-AD92-6100690F58A7}" type="pres">
      <dgm:prSet presAssocID="{C2E46326-6EF3-4484-84A9-18FB59BBC7F2}" presName="spaceRect" presStyleCnt="0"/>
      <dgm:spPr/>
    </dgm:pt>
    <dgm:pt modelId="{49FB3C09-C117-432D-9654-9F679E471770}" type="pres">
      <dgm:prSet presAssocID="{C2E46326-6EF3-4484-84A9-18FB59BBC7F2}" presName="textRect" presStyleLbl="revTx" presStyleIdx="5" presStyleCnt="6">
        <dgm:presLayoutVars>
          <dgm:chMax val="1"/>
          <dgm:chPref val="1"/>
        </dgm:presLayoutVars>
      </dgm:prSet>
      <dgm:spPr/>
    </dgm:pt>
  </dgm:ptLst>
  <dgm:cxnLst>
    <dgm:cxn modelId="{9AAC6112-E6B7-4AD5-8E5C-85BB62B5E8CE}" type="presOf" srcId="{BADADAE3-15D2-4E26-931C-1A2F7D804C7C}" destId="{8207098C-E801-4CFA-B176-D4D22EFEEB69}" srcOrd="0" destOrd="0" presId="urn:microsoft.com/office/officeart/2018/2/layout/IconCircleList"/>
    <dgm:cxn modelId="{3333401A-3CF2-4B16-B5A1-E84648A9EC00}" type="presOf" srcId="{221930F3-4F10-466E-A8E8-7026E6B0373B}" destId="{C4DF8F43-DDDF-4D5A-8C9D-040ECF72BDC8}" srcOrd="0" destOrd="0" presId="urn:microsoft.com/office/officeart/2018/2/layout/IconCircleList"/>
    <dgm:cxn modelId="{540B6020-9BA2-46E6-A6B6-E02E8A12467D}" srcId="{BADADAE3-15D2-4E26-931C-1A2F7D804C7C}" destId="{C2E46326-6EF3-4484-84A9-18FB59BBC7F2}" srcOrd="5" destOrd="0" parTransId="{9101467C-90DF-4B89-BA00-4A75702F74B7}" sibTransId="{45C7CBA5-224D-45F8-8492-1851D5E1A59F}"/>
    <dgm:cxn modelId="{88D7D331-0B93-4E30-A151-FD088713AD21}" type="presOf" srcId="{17C1B5C3-DD52-4C2F-96D2-B49B18A3E4D7}" destId="{71BE6603-884B-4CBA-8D6E-1928BC4C099F}" srcOrd="0" destOrd="0" presId="urn:microsoft.com/office/officeart/2018/2/layout/IconCircleList"/>
    <dgm:cxn modelId="{D20FAE3F-C9A2-4506-BC91-E727E7BCBAC2}" srcId="{BADADAE3-15D2-4E26-931C-1A2F7D804C7C}" destId="{221930F3-4F10-466E-A8E8-7026E6B0373B}" srcOrd="4" destOrd="0" parTransId="{626CB199-CDCA-4EB7-A82B-12CC6A784C35}" sibTransId="{09038E6C-2D83-45B2-9E1D-26A34AE58FE5}"/>
    <dgm:cxn modelId="{E062C043-7518-4AF9-BC84-B282089FBF19}" srcId="{BADADAE3-15D2-4E26-931C-1A2F7D804C7C}" destId="{E5EAC930-C446-4FA7-9E1D-348A4E533534}" srcOrd="0" destOrd="0" parTransId="{F570AEA5-1625-44BE-B2B9-C24E7880F03D}" sibTransId="{F2B111A8-6CEF-4701-B343-2700F8A4B573}"/>
    <dgm:cxn modelId="{0BCB4346-3E8C-4C03-8FE4-385597A4AA9C}" type="presOf" srcId="{E5C59115-2702-4061-8C06-CD015C2CCA06}" destId="{248D655D-5245-4C53-84B7-628A5930E832}" srcOrd="0" destOrd="0" presId="urn:microsoft.com/office/officeart/2018/2/layout/IconCircleList"/>
    <dgm:cxn modelId="{0CF4DD6D-1FDE-458A-8704-0454C56FA9FF}" type="presOf" srcId="{ABF10A4E-6150-49B6-89D2-8CD1F17A7F1C}" destId="{06E4F1BB-6E61-443B-8E7D-7FF3D7FAF8E0}" srcOrd="0" destOrd="0" presId="urn:microsoft.com/office/officeart/2018/2/layout/IconCircleList"/>
    <dgm:cxn modelId="{CBEC9253-92FB-448C-8F8F-4F1071C07A47}" type="presOf" srcId="{09038E6C-2D83-45B2-9E1D-26A34AE58FE5}" destId="{04081614-D7D3-4F88-AEC5-23BA3AE550B0}" srcOrd="0" destOrd="0" presId="urn:microsoft.com/office/officeart/2018/2/layout/IconCircleList"/>
    <dgm:cxn modelId="{925D1657-5CD2-468D-AFA5-45A1A4EB2DCA}" type="presOf" srcId="{87023B30-A2C3-46D0-B993-A7D1E302657D}" destId="{A503161B-A3A5-4EBF-B43F-CC31CFDCCD91}" srcOrd="0" destOrd="0" presId="urn:microsoft.com/office/officeart/2018/2/layout/IconCircleList"/>
    <dgm:cxn modelId="{EB12B180-9993-4979-97CE-EED593D678A2}" type="presOf" srcId="{E5EAC930-C446-4FA7-9E1D-348A4E533534}" destId="{BC8EA8A4-773B-4EA3-B13D-82BA6CC58076}" srcOrd="0" destOrd="0" presId="urn:microsoft.com/office/officeart/2018/2/layout/IconCircleList"/>
    <dgm:cxn modelId="{98EE8981-B94E-46F7-A450-AC15F33EC617}" type="presOf" srcId="{84518667-B33E-4CDE-9018-75891E3562EC}" destId="{078DEBA5-E144-4AE3-9E16-39FB9529DB3B}" srcOrd="0" destOrd="0" presId="urn:microsoft.com/office/officeart/2018/2/layout/IconCircleList"/>
    <dgm:cxn modelId="{C36965B7-759C-4A89-9560-88F2C7C61AA4}" type="presOf" srcId="{2F571C6F-0D41-4CE7-ADB4-493C9B025C3D}" destId="{E44921A9-A759-4116-ABE1-5E918AF35DE8}" srcOrd="0" destOrd="0" presId="urn:microsoft.com/office/officeart/2018/2/layout/IconCircleList"/>
    <dgm:cxn modelId="{F34AE0C8-0D1F-4602-A3E8-B4E275955286}" srcId="{BADADAE3-15D2-4E26-931C-1A2F7D804C7C}" destId="{2F571C6F-0D41-4CE7-ADB4-493C9B025C3D}" srcOrd="1" destOrd="0" parTransId="{2864C117-DEF7-45E5-947B-F867C686D6C6}" sibTransId="{17C1B5C3-DD52-4C2F-96D2-B49B18A3E4D7}"/>
    <dgm:cxn modelId="{665D58D4-510A-428B-84FA-3454636A5105}" type="presOf" srcId="{F2B111A8-6CEF-4701-B343-2700F8A4B573}" destId="{54E8F2DA-5102-41B1-BA75-9DCBA7E5727F}" srcOrd="0" destOrd="0" presId="urn:microsoft.com/office/officeart/2018/2/layout/IconCircleList"/>
    <dgm:cxn modelId="{C99CE4DE-CC1D-4DCE-8260-B58EF1A25813}" type="presOf" srcId="{C2E46326-6EF3-4484-84A9-18FB59BBC7F2}" destId="{49FB3C09-C117-432D-9654-9F679E471770}" srcOrd="0" destOrd="0" presId="urn:microsoft.com/office/officeart/2018/2/layout/IconCircleList"/>
    <dgm:cxn modelId="{2F3753E3-43E5-400A-A2AD-DDE621F64155}" srcId="{BADADAE3-15D2-4E26-931C-1A2F7D804C7C}" destId="{ABF10A4E-6150-49B6-89D2-8CD1F17A7F1C}" srcOrd="3" destOrd="0" parTransId="{951FC4C8-F433-4894-9FD2-CD4BA1DA2E9C}" sibTransId="{E5C59115-2702-4061-8C06-CD015C2CCA06}"/>
    <dgm:cxn modelId="{8122B0F8-9DDA-4AA4-9129-716A9722A64B}" srcId="{BADADAE3-15D2-4E26-931C-1A2F7D804C7C}" destId="{84518667-B33E-4CDE-9018-75891E3562EC}" srcOrd="2" destOrd="0" parTransId="{D56EF483-7DDC-4917-9242-F6B4713BBF18}" sibTransId="{87023B30-A2C3-46D0-B993-A7D1E302657D}"/>
    <dgm:cxn modelId="{8E089D7C-8D86-4772-A4E5-E3285F5ADE8C}" type="presParOf" srcId="{8207098C-E801-4CFA-B176-D4D22EFEEB69}" destId="{EE4AAD01-3A90-4F41-9BC0-FEA7533C50B5}" srcOrd="0" destOrd="0" presId="urn:microsoft.com/office/officeart/2018/2/layout/IconCircleList"/>
    <dgm:cxn modelId="{948C9541-5DBA-445C-BE18-BD8F635D386E}" type="presParOf" srcId="{EE4AAD01-3A90-4F41-9BC0-FEA7533C50B5}" destId="{D9D9597B-22E8-476C-A371-F47612FFA21F}" srcOrd="0" destOrd="0" presId="urn:microsoft.com/office/officeart/2018/2/layout/IconCircleList"/>
    <dgm:cxn modelId="{B46BE5CF-F821-4EAE-BB26-FD13C154CA9E}" type="presParOf" srcId="{D9D9597B-22E8-476C-A371-F47612FFA21F}" destId="{BB4CA4CB-5044-47D3-A172-AEE9D97F7245}" srcOrd="0" destOrd="0" presId="urn:microsoft.com/office/officeart/2018/2/layout/IconCircleList"/>
    <dgm:cxn modelId="{A0681671-F07E-46FD-A056-3FFDD148A5A8}" type="presParOf" srcId="{D9D9597B-22E8-476C-A371-F47612FFA21F}" destId="{B08DF921-C117-4EA0-9F16-4F3209829506}" srcOrd="1" destOrd="0" presId="urn:microsoft.com/office/officeart/2018/2/layout/IconCircleList"/>
    <dgm:cxn modelId="{5FA5D863-22C0-4137-9CA0-3582BB1051B1}" type="presParOf" srcId="{D9D9597B-22E8-476C-A371-F47612FFA21F}" destId="{AEC1CA88-2253-4614-82C3-2512B12305A4}" srcOrd="2" destOrd="0" presId="urn:microsoft.com/office/officeart/2018/2/layout/IconCircleList"/>
    <dgm:cxn modelId="{FE46CAFB-5195-4156-BF17-1BDD89A9D2A3}" type="presParOf" srcId="{D9D9597B-22E8-476C-A371-F47612FFA21F}" destId="{BC8EA8A4-773B-4EA3-B13D-82BA6CC58076}" srcOrd="3" destOrd="0" presId="urn:microsoft.com/office/officeart/2018/2/layout/IconCircleList"/>
    <dgm:cxn modelId="{3C1E757A-0F1D-42A8-959C-90EFA73B74BD}" type="presParOf" srcId="{EE4AAD01-3A90-4F41-9BC0-FEA7533C50B5}" destId="{54E8F2DA-5102-41B1-BA75-9DCBA7E5727F}" srcOrd="1" destOrd="0" presId="urn:microsoft.com/office/officeart/2018/2/layout/IconCircleList"/>
    <dgm:cxn modelId="{E52AE9CA-8D25-4683-BB4F-98C90A29BD07}" type="presParOf" srcId="{EE4AAD01-3A90-4F41-9BC0-FEA7533C50B5}" destId="{B679DB10-C46E-4912-9820-CAB5329627C2}" srcOrd="2" destOrd="0" presId="urn:microsoft.com/office/officeart/2018/2/layout/IconCircleList"/>
    <dgm:cxn modelId="{6CBBD831-97DB-41D2-8287-BE6D93544098}" type="presParOf" srcId="{B679DB10-C46E-4912-9820-CAB5329627C2}" destId="{488DFA79-052A-48CA-B72E-993FC30B012D}" srcOrd="0" destOrd="0" presId="urn:microsoft.com/office/officeart/2018/2/layout/IconCircleList"/>
    <dgm:cxn modelId="{348091A5-F8CF-4C70-86FE-B123B4779D15}" type="presParOf" srcId="{B679DB10-C46E-4912-9820-CAB5329627C2}" destId="{1D345B8A-43CF-424A-89F5-36740CF8E30D}" srcOrd="1" destOrd="0" presId="urn:microsoft.com/office/officeart/2018/2/layout/IconCircleList"/>
    <dgm:cxn modelId="{91CC91D4-A8E8-454B-903A-47B1D9B58CE6}" type="presParOf" srcId="{B679DB10-C46E-4912-9820-CAB5329627C2}" destId="{2F076D50-EE56-4A49-AB50-D291B1D0796A}" srcOrd="2" destOrd="0" presId="urn:microsoft.com/office/officeart/2018/2/layout/IconCircleList"/>
    <dgm:cxn modelId="{7A2713F8-E13C-4A1C-A763-9B0689637310}" type="presParOf" srcId="{B679DB10-C46E-4912-9820-CAB5329627C2}" destId="{E44921A9-A759-4116-ABE1-5E918AF35DE8}" srcOrd="3" destOrd="0" presId="urn:microsoft.com/office/officeart/2018/2/layout/IconCircleList"/>
    <dgm:cxn modelId="{4786E740-6BB4-4B8E-8B81-19426555E4FE}" type="presParOf" srcId="{EE4AAD01-3A90-4F41-9BC0-FEA7533C50B5}" destId="{71BE6603-884B-4CBA-8D6E-1928BC4C099F}" srcOrd="3" destOrd="0" presId="urn:microsoft.com/office/officeart/2018/2/layout/IconCircleList"/>
    <dgm:cxn modelId="{047778E5-5256-42F5-8831-11C75C255457}" type="presParOf" srcId="{EE4AAD01-3A90-4F41-9BC0-FEA7533C50B5}" destId="{B2A0C7EB-2069-41A9-9AFC-C34BF0BBFBAD}" srcOrd="4" destOrd="0" presId="urn:microsoft.com/office/officeart/2018/2/layout/IconCircleList"/>
    <dgm:cxn modelId="{68EC97D7-21FA-451E-A0B2-532BCC4CC1B8}" type="presParOf" srcId="{B2A0C7EB-2069-41A9-9AFC-C34BF0BBFBAD}" destId="{8DE4B5FF-860D-4709-9DA7-1BFA6826E890}" srcOrd="0" destOrd="0" presId="urn:microsoft.com/office/officeart/2018/2/layout/IconCircleList"/>
    <dgm:cxn modelId="{62874DB5-8095-4C55-8157-3A0934F4589F}" type="presParOf" srcId="{B2A0C7EB-2069-41A9-9AFC-C34BF0BBFBAD}" destId="{0DBD039C-F555-4DB2-85E0-F90C52D7DA70}" srcOrd="1" destOrd="0" presId="urn:microsoft.com/office/officeart/2018/2/layout/IconCircleList"/>
    <dgm:cxn modelId="{8CFFAF80-5A3A-480D-A23B-0DEC3863426E}" type="presParOf" srcId="{B2A0C7EB-2069-41A9-9AFC-C34BF0BBFBAD}" destId="{E3BB25E8-9CF0-482B-84AA-C1E02D08F9E6}" srcOrd="2" destOrd="0" presId="urn:microsoft.com/office/officeart/2018/2/layout/IconCircleList"/>
    <dgm:cxn modelId="{7A7FFC6D-6614-4588-88B9-7A6A0454C481}" type="presParOf" srcId="{B2A0C7EB-2069-41A9-9AFC-C34BF0BBFBAD}" destId="{078DEBA5-E144-4AE3-9E16-39FB9529DB3B}" srcOrd="3" destOrd="0" presId="urn:microsoft.com/office/officeart/2018/2/layout/IconCircleList"/>
    <dgm:cxn modelId="{E4AE6572-EA76-413C-915E-B9A6CB13DD33}" type="presParOf" srcId="{EE4AAD01-3A90-4F41-9BC0-FEA7533C50B5}" destId="{A503161B-A3A5-4EBF-B43F-CC31CFDCCD91}" srcOrd="5" destOrd="0" presId="urn:microsoft.com/office/officeart/2018/2/layout/IconCircleList"/>
    <dgm:cxn modelId="{76E6EB16-E903-4FF8-AAD2-ACCBF0721A5D}" type="presParOf" srcId="{EE4AAD01-3A90-4F41-9BC0-FEA7533C50B5}" destId="{3FB78653-C439-4D10-8204-9E36843AFC63}" srcOrd="6" destOrd="0" presId="urn:microsoft.com/office/officeart/2018/2/layout/IconCircleList"/>
    <dgm:cxn modelId="{79A2F2F3-886B-4590-AECC-629405A1217B}" type="presParOf" srcId="{3FB78653-C439-4D10-8204-9E36843AFC63}" destId="{09F878D9-DE8D-4955-9B60-6E13A67A4FDD}" srcOrd="0" destOrd="0" presId="urn:microsoft.com/office/officeart/2018/2/layout/IconCircleList"/>
    <dgm:cxn modelId="{31C9ACF4-ED88-44F7-BA9F-49CFEBF0C74F}" type="presParOf" srcId="{3FB78653-C439-4D10-8204-9E36843AFC63}" destId="{88FB37B9-5CF5-481E-BE75-9532592E8A99}" srcOrd="1" destOrd="0" presId="urn:microsoft.com/office/officeart/2018/2/layout/IconCircleList"/>
    <dgm:cxn modelId="{89D7F3A3-ECC7-4A18-8596-3ACB6FDA9F19}" type="presParOf" srcId="{3FB78653-C439-4D10-8204-9E36843AFC63}" destId="{3B34D6C0-F8AF-47AD-BC31-D8EA6810C3D4}" srcOrd="2" destOrd="0" presId="urn:microsoft.com/office/officeart/2018/2/layout/IconCircleList"/>
    <dgm:cxn modelId="{B25120C5-E02D-446B-BE88-4585900DD354}" type="presParOf" srcId="{3FB78653-C439-4D10-8204-9E36843AFC63}" destId="{06E4F1BB-6E61-443B-8E7D-7FF3D7FAF8E0}" srcOrd="3" destOrd="0" presId="urn:microsoft.com/office/officeart/2018/2/layout/IconCircleList"/>
    <dgm:cxn modelId="{599CE43D-B982-4C5C-8B6F-35C299F0D04E}" type="presParOf" srcId="{EE4AAD01-3A90-4F41-9BC0-FEA7533C50B5}" destId="{248D655D-5245-4C53-84B7-628A5930E832}" srcOrd="7" destOrd="0" presId="urn:microsoft.com/office/officeart/2018/2/layout/IconCircleList"/>
    <dgm:cxn modelId="{0ECDC325-835E-4137-9309-5FF666A66C91}" type="presParOf" srcId="{EE4AAD01-3A90-4F41-9BC0-FEA7533C50B5}" destId="{E9A1B329-2F61-49D5-B1AA-77FD273286E5}" srcOrd="8" destOrd="0" presId="urn:microsoft.com/office/officeart/2018/2/layout/IconCircleList"/>
    <dgm:cxn modelId="{2F235075-45DC-44AB-B7A4-09832312E7BC}" type="presParOf" srcId="{E9A1B329-2F61-49D5-B1AA-77FD273286E5}" destId="{03CE4AC5-FD64-48CD-BD65-C14CFEBFC110}" srcOrd="0" destOrd="0" presId="urn:microsoft.com/office/officeart/2018/2/layout/IconCircleList"/>
    <dgm:cxn modelId="{E7E6ECB8-9D80-447C-981F-309F9FE84E10}" type="presParOf" srcId="{E9A1B329-2F61-49D5-B1AA-77FD273286E5}" destId="{6A89F9DA-7523-4A32-96E2-0DBB30B41C02}" srcOrd="1" destOrd="0" presId="urn:microsoft.com/office/officeart/2018/2/layout/IconCircleList"/>
    <dgm:cxn modelId="{B1BC04C0-71AD-43C1-B219-5DD83958D5B0}" type="presParOf" srcId="{E9A1B329-2F61-49D5-B1AA-77FD273286E5}" destId="{1BB7E44C-4D69-4A25-9AD2-9FF3627AB244}" srcOrd="2" destOrd="0" presId="urn:microsoft.com/office/officeart/2018/2/layout/IconCircleList"/>
    <dgm:cxn modelId="{513015F7-9FAC-4E72-A37F-CA3C72CF4E0B}" type="presParOf" srcId="{E9A1B329-2F61-49D5-B1AA-77FD273286E5}" destId="{C4DF8F43-DDDF-4D5A-8C9D-040ECF72BDC8}" srcOrd="3" destOrd="0" presId="urn:microsoft.com/office/officeart/2018/2/layout/IconCircleList"/>
    <dgm:cxn modelId="{9597CDE5-E4BF-487F-8A04-B1A937C4DE1D}" type="presParOf" srcId="{EE4AAD01-3A90-4F41-9BC0-FEA7533C50B5}" destId="{04081614-D7D3-4F88-AEC5-23BA3AE550B0}" srcOrd="9" destOrd="0" presId="urn:microsoft.com/office/officeart/2018/2/layout/IconCircleList"/>
    <dgm:cxn modelId="{E121624D-F364-4DAE-9A8D-66C263260820}" type="presParOf" srcId="{EE4AAD01-3A90-4F41-9BC0-FEA7533C50B5}" destId="{8285C4B0-31B5-4F44-99CB-C2946C78B743}" srcOrd="10" destOrd="0" presId="urn:microsoft.com/office/officeart/2018/2/layout/IconCircleList"/>
    <dgm:cxn modelId="{33A2EEDA-0453-4CE8-BD79-B5B0467337A2}" type="presParOf" srcId="{8285C4B0-31B5-4F44-99CB-C2946C78B743}" destId="{7EFEBDFC-0103-4F4F-B318-FEFD807774AC}" srcOrd="0" destOrd="0" presId="urn:microsoft.com/office/officeart/2018/2/layout/IconCircleList"/>
    <dgm:cxn modelId="{9172EDC3-AD82-4F72-8C42-11EFE7F98EA4}" type="presParOf" srcId="{8285C4B0-31B5-4F44-99CB-C2946C78B743}" destId="{BEDEF0B0-9B48-44F4-8FBA-AB3FEF78237D}" srcOrd="1" destOrd="0" presId="urn:microsoft.com/office/officeart/2018/2/layout/IconCircleList"/>
    <dgm:cxn modelId="{D248735D-5D85-4E4C-BDE1-034CFF6C90DB}" type="presParOf" srcId="{8285C4B0-31B5-4F44-99CB-C2946C78B743}" destId="{A8DF4A56-1BF1-4277-AD92-6100690F58A7}" srcOrd="2" destOrd="0" presId="urn:microsoft.com/office/officeart/2018/2/layout/IconCircleList"/>
    <dgm:cxn modelId="{906CC180-EE4D-4850-9C76-2817123C340A}" type="presParOf" srcId="{8285C4B0-31B5-4F44-99CB-C2946C78B743}" destId="{49FB3C09-C117-432D-9654-9F679E471770}"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F3413A6-55B7-4638-BA10-82D6C559D778}"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7499B62D-914A-4F2C-A76B-980DEDD27672}">
      <dgm:prSet/>
      <dgm:spPr/>
      <dgm:t>
        <a:bodyPr/>
        <a:lstStyle/>
        <a:p>
          <a:pPr>
            <a:lnSpc>
              <a:spcPct val="100000"/>
            </a:lnSpc>
          </a:pPr>
          <a:r>
            <a:rPr lang="en-GB" dirty="0"/>
            <a:t>Co-operation </a:t>
          </a:r>
          <a:endParaRPr lang="en-US" dirty="0"/>
        </a:p>
      </dgm:t>
    </dgm:pt>
    <dgm:pt modelId="{0F26479E-C347-407E-9D5F-F7E0C0956909}" type="parTrans" cxnId="{A3636487-3E40-4D66-BC57-1147E616F65B}">
      <dgm:prSet/>
      <dgm:spPr/>
      <dgm:t>
        <a:bodyPr/>
        <a:lstStyle/>
        <a:p>
          <a:endParaRPr lang="en-US"/>
        </a:p>
      </dgm:t>
    </dgm:pt>
    <dgm:pt modelId="{DE0FE963-32F2-436C-A1C4-37DF7F11E23F}" type="sibTrans" cxnId="{A3636487-3E40-4D66-BC57-1147E616F65B}">
      <dgm:prSet/>
      <dgm:spPr/>
      <dgm:t>
        <a:bodyPr/>
        <a:lstStyle/>
        <a:p>
          <a:pPr>
            <a:lnSpc>
              <a:spcPct val="100000"/>
            </a:lnSpc>
          </a:pPr>
          <a:endParaRPr lang="en-US"/>
        </a:p>
      </dgm:t>
    </dgm:pt>
    <dgm:pt modelId="{819DB55C-30E0-4F65-9976-C2C64B4BC395}">
      <dgm:prSet/>
      <dgm:spPr/>
      <dgm:t>
        <a:bodyPr/>
        <a:lstStyle/>
        <a:p>
          <a:pPr>
            <a:lnSpc>
              <a:spcPct val="100000"/>
            </a:lnSpc>
          </a:pPr>
          <a:r>
            <a:rPr lang="en-GB" dirty="0"/>
            <a:t>Settling conflict</a:t>
          </a:r>
          <a:endParaRPr lang="en-US" dirty="0"/>
        </a:p>
      </dgm:t>
    </dgm:pt>
    <dgm:pt modelId="{90691A7E-D0E5-477F-9A91-71B10577FEFB}" type="parTrans" cxnId="{7A6254B1-901A-4970-9F8D-FB055CB5B035}">
      <dgm:prSet/>
      <dgm:spPr/>
      <dgm:t>
        <a:bodyPr/>
        <a:lstStyle/>
        <a:p>
          <a:endParaRPr lang="en-US"/>
        </a:p>
      </dgm:t>
    </dgm:pt>
    <dgm:pt modelId="{67C0DE0A-55FC-4912-B3E8-1A913F6E5368}" type="sibTrans" cxnId="{7A6254B1-901A-4970-9F8D-FB055CB5B035}">
      <dgm:prSet/>
      <dgm:spPr/>
      <dgm:t>
        <a:bodyPr/>
        <a:lstStyle/>
        <a:p>
          <a:pPr>
            <a:lnSpc>
              <a:spcPct val="100000"/>
            </a:lnSpc>
          </a:pPr>
          <a:endParaRPr lang="en-US"/>
        </a:p>
      </dgm:t>
    </dgm:pt>
    <dgm:pt modelId="{788E370C-6881-4359-AE4A-65680D998376}">
      <dgm:prSet/>
      <dgm:spPr/>
      <dgm:t>
        <a:bodyPr/>
        <a:lstStyle/>
        <a:p>
          <a:pPr>
            <a:lnSpc>
              <a:spcPct val="100000"/>
            </a:lnSpc>
          </a:pPr>
          <a:r>
            <a:rPr lang="en-GB" dirty="0"/>
            <a:t>Working together</a:t>
          </a:r>
          <a:endParaRPr lang="en-US" dirty="0"/>
        </a:p>
      </dgm:t>
    </dgm:pt>
    <dgm:pt modelId="{53FB3E4B-6597-450C-A00A-3C54E531616E}" type="parTrans" cxnId="{1F1DB13D-D848-4A7D-A728-46A2729DB99C}">
      <dgm:prSet/>
      <dgm:spPr/>
      <dgm:t>
        <a:bodyPr/>
        <a:lstStyle/>
        <a:p>
          <a:endParaRPr lang="en-US"/>
        </a:p>
      </dgm:t>
    </dgm:pt>
    <dgm:pt modelId="{1369B94D-4FFA-4651-BD92-87085C3838AA}" type="sibTrans" cxnId="{1F1DB13D-D848-4A7D-A728-46A2729DB99C}">
      <dgm:prSet/>
      <dgm:spPr/>
      <dgm:t>
        <a:bodyPr/>
        <a:lstStyle/>
        <a:p>
          <a:pPr>
            <a:lnSpc>
              <a:spcPct val="100000"/>
            </a:lnSpc>
          </a:pPr>
          <a:endParaRPr lang="en-US"/>
        </a:p>
      </dgm:t>
    </dgm:pt>
    <dgm:pt modelId="{A0914B3A-4466-4E59-AC90-9D06FC0E35FE}">
      <dgm:prSet/>
      <dgm:spPr/>
      <dgm:t>
        <a:bodyPr/>
        <a:lstStyle/>
        <a:p>
          <a:pPr>
            <a:lnSpc>
              <a:spcPct val="100000"/>
            </a:lnSpc>
          </a:pPr>
          <a:r>
            <a:rPr lang="en-GB" dirty="0"/>
            <a:t>Views are exchanged</a:t>
          </a:r>
          <a:endParaRPr lang="en-US" dirty="0"/>
        </a:p>
      </dgm:t>
    </dgm:pt>
    <dgm:pt modelId="{8F305A5C-7694-4F54-A6E0-9A2B590CDBF8}" type="parTrans" cxnId="{226A03F3-E32D-4E9B-B8AD-D8B4467F0EA3}">
      <dgm:prSet/>
      <dgm:spPr/>
      <dgm:t>
        <a:bodyPr/>
        <a:lstStyle/>
        <a:p>
          <a:endParaRPr lang="en-US"/>
        </a:p>
      </dgm:t>
    </dgm:pt>
    <dgm:pt modelId="{98D45F0E-9D32-41A5-BD1C-8F6DAF6D5D58}" type="sibTrans" cxnId="{226A03F3-E32D-4E9B-B8AD-D8B4467F0EA3}">
      <dgm:prSet/>
      <dgm:spPr/>
      <dgm:t>
        <a:bodyPr/>
        <a:lstStyle/>
        <a:p>
          <a:pPr>
            <a:lnSpc>
              <a:spcPct val="100000"/>
            </a:lnSpc>
          </a:pPr>
          <a:endParaRPr lang="en-US"/>
        </a:p>
      </dgm:t>
    </dgm:pt>
    <dgm:pt modelId="{9E344D30-0DCB-43F5-8480-CAD98CD30872}">
      <dgm:prSet/>
      <dgm:spPr/>
      <dgm:t>
        <a:bodyPr/>
        <a:lstStyle/>
        <a:p>
          <a:pPr>
            <a:lnSpc>
              <a:spcPct val="100000"/>
            </a:lnSpc>
          </a:pPr>
          <a:r>
            <a:rPr lang="en-GB" dirty="0"/>
            <a:t>Getting settled into the team</a:t>
          </a:r>
          <a:endParaRPr lang="en-US" dirty="0"/>
        </a:p>
      </dgm:t>
    </dgm:pt>
    <dgm:pt modelId="{72AC37F7-C6C7-4317-A679-9CF7A8C0007A}" type="parTrans" cxnId="{DF35AE52-65A0-4197-A267-80B30E0F6987}">
      <dgm:prSet/>
      <dgm:spPr/>
      <dgm:t>
        <a:bodyPr/>
        <a:lstStyle/>
        <a:p>
          <a:endParaRPr lang="en-US"/>
        </a:p>
      </dgm:t>
    </dgm:pt>
    <dgm:pt modelId="{5F2E8E28-D9A9-4B33-A561-6A22C3EA77F9}" type="sibTrans" cxnId="{DF35AE52-65A0-4197-A267-80B30E0F6987}">
      <dgm:prSet/>
      <dgm:spPr/>
      <dgm:t>
        <a:bodyPr/>
        <a:lstStyle/>
        <a:p>
          <a:pPr>
            <a:lnSpc>
              <a:spcPct val="100000"/>
            </a:lnSpc>
          </a:pPr>
          <a:endParaRPr lang="en-US"/>
        </a:p>
      </dgm:t>
    </dgm:pt>
    <dgm:pt modelId="{DE647909-A064-4C9D-A105-BA658901717A}" type="pres">
      <dgm:prSet presAssocID="{EF3413A6-55B7-4638-BA10-82D6C559D778}" presName="root" presStyleCnt="0">
        <dgm:presLayoutVars>
          <dgm:dir/>
          <dgm:resizeHandles val="exact"/>
        </dgm:presLayoutVars>
      </dgm:prSet>
      <dgm:spPr/>
    </dgm:pt>
    <dgm:pt modelId="{28839031-4F5B-4F56-9AC8-068DA3CC146F}" type="pres">
      <dgm:prSet presAssocID="{EF3413A6-55B7-4638-BA10-82D6C559D778}" presName="container" presStyleCnt="0">
        <dgm:presLayoutVars>
          <dgm:dir/>
          <dgm:resizeHandles val="exact"/>
        </dgm:presLayoutVars>
      </dgm:prSet>
      <dgm:spPr/>
    </dgm:pt>
    <dgm:pt modelId="{F7D6039A-E0FE-4CE1-9E49-B9C74D6DF10D}" type="pres">
      <dgm:prSet presAssocID="{7499B62D-914A-4F2C-A76B-980DEDD27672}" presName="compNode" presStyleCnt="0"/>
      <dgm:spPr/>
    </dgm:pt>
    <dgm:pt modelId="{B47A9C34-6814-4566-8E80-FFFBE4C03F76}" type="pres">
      <dgm:prSet presAssocID="{7499B62D-914A-4F2C-A76B-980DEDD27672}" presName="iconBgRect" presStyleLbl="bgShp" presStyleIdx="0" presStyleCnt="5"/>
      <dgm:spPr/>
    </dgm:pt>
    <dgm:pt modelId="{3D4390EB-C80E-481E-B2AB-5D379AE66102}" type="pres">
      <dgm:prSet presAssocID="{7499B62D-914A-4F2C-A76B-980DEDD2767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Network Diagram"/>
        </a:ext>
      </dgm:extLst>
    </dgm:pt>
    <dgm:pt modelId="{E1F39A38-FB19-47DA-9499-6B2C2ECD54D2}" type="pres">
      <dgm:prSet presAssocID="{7499B62D-914A-4F2C-A76B-980DEDD27672}" presName="spaceRect" presStyleCnt="0"/>
      <dgm:spPr/>
    </dgm:pt>
    <dgm:pt modelId="{07EB4EF9-EDA7-4D1B-B214-4D73E27E4111}" type="pres">
      <dgm:prSet presAssocID="{7499B62D-914A-4F2C-A76B-980DEDD27672}" presName="textRect" presStyleLbl="revTx" presStyleIdx="0" presStyleCnt="5">
        <dgm:presLayoutVars>
          <dgm:chMax val="1"/>
          <dgm:chPref val="1"/>
        </dgm:presLayoutVars>
      </dgm:prSet>
      <dgm:spPr/>
    </dgm:pt>
    <dgm:pt modelId="{8C8C78CF-1B98-4028-9ED7-3C92C7A802FD}" type="pres">
      <dgm:prSet presAssocID="{DE0FE963-32F2-436C-A1C4-37DF7F11E23F}" presName="sibTrans" presStyleLbl="sibTrans2D1" presStyleIdx="0" presStyleCnt="0"/>
      <dgm:spPr/>
    </dgm:pt>
    <dgm:pt modelId="{AB3D3C6B-C316-454C-9123-228A46B32C3B}" type="pres">
      <dgm:prSet presAssocID="{819DB55C-30E0-4F65-9976-C2C64B4BC395}" presName="compNode" presStyleCnt="0"/>
      <dgm:spPr/>
    </dgm:pt>
    <dgm:pt modelId="{99E49873-8917-4CB8-B3AE-7C64EF4EB67C}" type="pres">
      <dgm:prSet presAssocID="{819DB55C-30E0-4F65-9976-C2C64B4BC395}" presName="iconBgRect" presStyleLbl="bgShp" presStyleIdx="1" presStyleCnt="5"/>
      <dgm:spPr/>
    </dgm:pt>
    <dgm:pt modelId="{5EF950C8-9FAD-4F85-8460-888778530E34}" type="pres">
      <dgm:prSet presAssocID="{819DB55C-30E0-4F65-9976-C2C64B4BC395}"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8CAA9B9F-DC02-4C8F-B2B6-620843D2D8DD}" type="pres">
      <dgm:prSet presAssocID="{819DB55C-30E0-4F65-9976-C2C64B4BC395}" presName="spaceRect" presStyleCnt="0"/>
      <dgm:spPr/>
    </dgm:pt>
    <dgm:pt modelId="{541C6901-19BC-4AAE-B6BE-3CBF69354A11}" type="pres">
      <dgm:prSet presAssocID="{819DB55C-30E0-4F65-9976-C2C64B4BC395}" presName="textRect" presStyleLbl="revTx" presStyleIdx="1" presStyleCnt="5">
        <dgm:presLayoutVars>
          <dgm:chMax val="1"/>
          <dgm:chPref val="1"/>
        </dgm:presLayoutVars>
      </dgm:prSet>
      <dgm:spPr/>
    </dgm:pt>
    <dgm:pt modelId="{9F9FCE37-DBF6-47EC-BFA0-5CFA4ECECBA6}" type="pres">
      <dgm:prSet presAssocID="{67C0DE0A-55FC-4912-B3E8-1A913F6E5368}" presName="sibTrans" presStyleLbl="sibTrans2D1" presStyleIdx="0" presStyleCnt="0"/>
      <dgm:spPr/>
    </dgm:pt>
    <dgm:pt modelId="{BA0972B8-77BF-4E90-B81D-2DB9C16AF705}" type="pres">
      <dgm:prSet presAssocID="{788E370C-6881-4359-AE4A-65680D998376}" presName="compNode" presStyleCnt="0"/>
      <dgm:spPr/>
    </dgm:pt>
    <dgm:pt modelId="{B97C2444-438B-4530-8F23-69958D4FF16E}" type="pres">
      <dgm:prSet presAssocID="{788E370C-6881-4359-AE4A-65680D998376}" presName="iconBgRect" presStyleLbl="bgShp" presStyleIdx="2" presStyleCnt="5"/>
      <dgm:spPr/>
    </dgm:pt>
    <dgm:pt modelId="{A502E1F7-EC1E-45C4-A223-A851C2469B83}" type="pres">
      <dgm:prSet presAssocID="{788E370C-6881-4359-AE4A-65680D998376}"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6A6D6188-A882-48F0-B5C5-9D1AB3CD43C8}" type="pres">
      <dgm:prSet presAssocID="{788E370C-6881-4359-AE4A-65680D998376}" presName="spaceRect" presStyleCnt="0"/>
      <dgm:spPr/>
    </dgm:pt>
    <dgm:pt modelId="{B9D259C1-658C-4451-B372-9E8EB3F8BE02}" type="pres">
      <dgm:prSet presAssocID="{788E370C-6881-4359-AE4A-65680D998376}" presName="textRect" presStyleLbl="revTx" presStyleIdx="2" presStyleCnt="5">
        <dgm:presLayoutVars>
          <dgm:chMax val="1"/>
          <dgm:chPref val="1"/>
        </dgm:presLayoutVars>
      </dgm:prSet>
      <dgm:spPr/>
    </dgm:pt>
    <dgm:pt modelId="{F6752C39-4229-443A-92B5-7940735A13B1}" type="pres">
      <dgm:prSet presAssocID="{1369B94D-4FFA-4651-BD92-87085C3838AA}" presName="sibTrans" presStyleLbl="sibTrans2D1" presStyleIdx="0" presStyleCnt="0"/>
      <dgm:spPr/>
    </dgm:pt>
    <dgm:pt modelId="{3F0F2F75-FDFB-4008-90C7-790655E7EC3E}" type="pres">
      <dgm:prSet presAssocID="{A0914B3A-4466-4E59-AC90-9D06FC0E35FE}" presName="compNode" presStyleCnt="0"/>
      <dgm:spPr/>
    </dgm:pt>
    <dgm:pt modelId="{0E71CD4C-BD16-49DE-BA6F-494046A65FBD}" type="pres">
      <dgm:prSet presAssocID="{A0914B3A-4466-4E59-AC90-9D06FC0E35FE}" presName="iconBgRect" presStyleLbl="bgShp" presStyleIdx="3" presStyleCnt="5"/>
      <dgm:spPr/>
    </dgm:pt>
    <dgm:pt modelId="{254E8533-6DDF-4F63-9B8F-1DDADE2683F4}" type="pres">
      <dgm:prSet presAssocID="{A0914B3A-4466-4E59-AC90-9D06FC0E35F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yes"/>
        </a:ext>
      </dgm:extLst>
    </dgm:pt>
    <dgm:pt modelId="{F6331532-C270-4C7C-B083-9C88A6762D3D}" type="pres">
      <dgm:prSet presAssocID="{A0914B3A-4466-4E59-AC90-9D06FC0E35FE}" presName="spaceRect" presStyleCnt="0"/>
      <dgm:spPr/>
    </dgm:pt>
    <dgm:pt modelId="{4AE4F8AA-1304-4203-91D2-0C1994B46C0E}" type="pres">
      <dgm:prSet presAssocID="{A0914B3A-4466-4E59-AC90-9D06FC0E35FE}" presName="textRect" presStyleLbl="revTx" presStyleIdx="3" presStyleCnt="5">
        <dgm:presLayoutVars>
          <dgm:chMax val="1"/>
          <dgm:chPref val="1"/>
        </dgm:presLayoutVars>
      </dgm:prSet>
      <dgm:spPr/>
    </dgm:pt>
    <dgm:pt modelId="{C9EBC357-D4BD-4D86-8073-43D2FB4A5C2A}" type="pres">
      <dgm:prSet presAssocID="{98D45F0E-9D32-41A5-BD1C-8F6DAF6D5D58}" presName="sibTrans" presStyleLbl="sibTrans2D1" presStyleIdx="0" presStyleCnt="0"/>
      <dgm:spPr/>
    </dgm:pt>
    <dgm:pt modelId="{58A25404-C137-471F-A000-F9ACCD2EFFB0}" type="pres">
      <dgm:prSet presAssocID="{9E344D30-0DCB-43F5-8480-CAD98CD30872}" presName="compNode" presStyleCnt="0"/>
      <dgm:spPr/>
    </dgm:pt>
    <dgm:pt modelId="{426CE257-C26D-45A9-B3BD-68745A790CB4}" type="pres">
      <dgm:prSet presAssocID="{9E344D30-0DCB-43F5-8480-CAD98CD30872}" presName="iconBgRect" presStyleLbl="bgShp" presStyleIdx="4" presStyleCnt="5"/>
      <dgm:spPr/>
    </dgm:pt>
    <dgm:pt modelId="{AB4C2CBF-F757-409B-A5BB-9E936AEC50A2}" type="pres">
      <dgm:prSet presAssocID="{9E344D30-0DCB-43F5-8480-CAD98CD30872}"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eam"/>
        </a:ext>
      </dgm:extLst>
    </dgm:pt>
    <dgm:pt modelId="{C064B762-8981-4A54-B97A-998297B15A80}" type="pres">
      <dgm:prSet presAssocID="{9E344D30-0DCB-43F5-8480-CAD98CD30872}" presName="spaceRect" presStyleCnt="0"/>
      <dgm:spPr/>
    </dgm:pt>
    <dgm:pt modelId="{02E20516-C68B-4DD1-81C6-CAE7A0E8E9B0}" type="pres">
      <dgm:prSet presAssocID="{9E344D30-0DCB-43F5-8480-CAD98CD30872}" presName="textRect" presStyleLbl="revTx" presStyleIdx="4" presStyleCnt="5">
        <dgm:presLayoutVars>
          <dgm:chMax val="1"/>
          <dgm:chPref val="1"/>
        </dgm:presLayoutVars>
      </dgm:prSet>
      <dgm:spPr/>
    </dgm:pt>
  </dgm:ptLst>
  <dgm:cxnLst>
    <dgm:cxn modelId="{1F1DB13D-D848-4A7D-A728-46A2729DB99C}" srcId="{EF3413A6-55B7-4638-BA10-82D6C559D778}" destId="{788E370C-6881-4359-AE4A-65680D998376}" srcOrd="2" destOrd="0" parTransId="{53FB3E4B-6597-450C-A00A-3C54E531616E}" sibTransId="{1369B94D-4FFA-4651-BD92-87085C3838AA}"/>
    <dgm:cxn modelId="{5C0F6C41-A1C3-4F0A-AD6B-28E8E353F55E}" type="presOf" srcId="{EF3413A6-55B7-4638-BA10-82D6C559D778}" destId="{DE647909-A064-4C9D-A105-BA658901717A}" srcOrd="0" destOrd="0" presId="urn:microsoft.com/office/officeart/2018/2/layout/IconCircleList"/>
    <dgm:cxn modelId="{DC456B42-0493-476B-A422-9742CD0B9735}" type="presOf" srcId="{819DB55C-30E0-4F65-9976-C2C64B4BC395}" destId="{541C6901-19BC-4AAE-B6BE-3CBF69354A11}" srcOrd="0" destOrd="0" presId="urn:microsoft.com/office/officeart/2018/2/layout/IconCircleList"/>
    <dgm:cxn modelId="{BD2B376F-FD8B-4F99-A1A8-A4900D81B209}" type="presOf" srcId="{67C0DE0A-55FC-4912-B3E8-1A913F6E5368}" destId="{9F9FCE37-DBF6-47EC-BFA0-5CFA4ECECBA6}" srcOrd="0" destOrd="0" presId="urn:microsoft.com/office/officeart/2018/2/layout/IconCircleList"/>
    <dgm:cxn modelId="{DF35AE52-65A0-4197-A267-80B30E0F6987}" srcId="{EF3413A6-55B7-4638-BA10-82D6C559D778}" destId="{9E344D30-0DCB-43F5-8480-CAD98CD30872}" srcOrd="4" destOrd="0" parTransId="{72AC37F7-C6C7-4317-A679-9CF7A8C0007A}" sibTransId="{5F2E8E28-D9A9-4B33-A561-6A22C3EA77F9}"/>
    <dgm:cxn modelId="{A3636487-3E40-4D66-BC57-1147E616F65B}" srcId="{EF3413A6-55B7-4638-BA10-82D6C559D778}" destId="{7499B62D-914A-4F2C-A76B-980DEDD27672}" srcOrd="0" destOrd="0" parTransId="{0F26479E-C347-407E-9D5F-F7E0C0956909}" sibTransId="{DE0FE963-32F2-436C-A1C4-37DF7F11E23F}"/>
    <dgm:cxn modelId="{D4A7188A-B0C6-489C-9985-3DB1D25D8840}" type="presOf" srcId="{7499B62D-914A-4F2C-A76B-980DEDD27672}" destId="{07EB4EF9-EDA7-4D1B-B214-4D73E27E4111}" srcOrd="0" destOrd="0" presId="urn:microsoft.com/office/officeart/2018/2/layout/IconCircleList"/>
    <dgm:cxn modelId="{7E898A99-A260-4709-A4BF-F23F8A0CF9DA}" type="presOf" srcId="{788E370C-6881-4359-AE4A-65680D998376}" destId="{B9D259C1-658C-4451-B372-9E8EB3F8BE02}" srcOrd="0" destOrd="0" presId="urn:microsoft.com/office/officeart/2018/2/layout/IconCircleList"/>
    <dgm:cxn modelId="{E34797A0-CBA1-483A-A4E3-6F8A22D73543}" type="presOf" srcId="{9E344D30-0DCB-43F5-8480-CAD98CD30872}" destId="{02E20516-C68B-4DD1-81C6-CAE7A0E8E9B0}" srcOrd="0" destOrd="0" presId="urn:microsoft.com/office/officeart/2018/2/layout/IconCircleList"/>
    <dgm:cxn modelId="{7A6254B1-901A-4970-9F8D-FB055CB5B035}" srcId="{EF3413A6-55B7-4638-BA10-82D6C559D778}" destId="{819DB55C-30E0-4F65-9976-C2C64B4BC395}" srcOrd="1" destOrd="0" parTransId="{90691A7E-D0E5-477F-9A91-71B10577FEFB}" sibTransId="{67C0DE0A-55FC-4912-B3E8-1A913F6E5368}"/>
    <dgm:cxn modelId="{B2F2A1BD-D382-4B8B-A644-D80DF3523B4C}" type="presOf" srcId="{DE0FE963-32F2-436C-A1C4-37DF7F11E23F}" destId="{8C8C78CF-1B98-4028-9ED7-3C92C7A802FD}" srcOrd="0" destOrd="0" presId="urn:microsoft.com/office/officeart/2018/2/layout/IconCircleList"/>
    <dgm:cxn modelId="{226A03F3-E32D-4E9B-B8AD-D8B4467F0EA3}" srcId="{EF3413A6-55B7-4638-BA10-82D6C559D778}" destId="{A0914B3A-4466-4E59-AC90-9D06FC0E35FE}" srcOrd="3" destOrd="0" parTransId="{8F305A5C-7694-4F54-A6E0-9A2B590CDBF8}" sibTransId="{98D45F0E-9D32-41A5-BD1C-8F6DAF6D5D58}"/>
    <dgm:cxn modelId="{C8C72EF5-7403-4F43-BDE0-BB1A7B8D80E3}" type="presOf" srcId="{1369B94D-4FFA-4651-BD92-87085C3838AA}" destId="{F6752C39-4229-443A-92B5-7940735A13B1}" srcOrd="0" destOrd="0" presId="urn:microsoft.com/office/officeart/2018/2/layout/IconCircleList"/>
    <dgm:cxn modelId="{93E8CDF8-155D-4DB2-BFB1-16921DA3E792}" type="presOf" srcId="{98D45F0E-9D32-41A5-BD1C-8F6DAF6D5D58}" destId="{C9EBC357-D4BD-4D86-8073-43D2FB4A5C2A}" srcOrd="0" destOrd="0" presId="urn:microsoft.com/office/officeart/2018/2/layout/IconCircleList"/>
    <dgm:cxn modelId="{828EB5FE-F0E9-4DAC-A656-BA4D7CD8106D}" type="presOf" srcId="{A0914B3A-4466-4E59-AC90-9D06FC0E35FE}" destId="{4AE4F8AA-1304-4203-91D2-0C1994B46C0E}" srcOrd="0" destOrd="0" presId="urn:microsoft.com/office/officeart/2018/2/layout/IconCircleList"/>
    <dgm:cxn modelId="{4AF11C22-37F6-4DC1-8109-F5E45FC08747}" type="presParOf" srcId="{DE647909-A064-4C9D-A105-BA658901717A}" destId="{28839031-4F5B-4F56-9AC8-068DA3CC146F}" srcOrd="0" destOrd="0" presId="urn:microsoft.com/office/officeart/2018/2/layout/IconCircleList"/>
    <dgm:cxn modelId="{6DE338FA-22C9-4F62-B585-116AB9A05614}" type="presParOf" srcId="{28839031-4F5B-4F56-9AC8-068DA3CC146F}" destId="{F7D6039A-E0FE-4CE1-9E49-B9C74D6DF10D}" srcOrd="0" destOrd="0" presId="urn:microsoft.com/office/officeart/2018/2/layout/IconCircleList"/>
    <dgm:cxn modelId="{6C514163-76A8-4355-B383-B06428669C06}" type="presParOf" srcId="{F7D6039A-E0FE-4CE1-9E49-B9C74D6DF10D}" destId="{B47A9C34-6814-4566-8E80-FFFBE4C03F76}" srcOrd="0" destOrd="0" presId="urn:microsoft.com/office/officeart/2018/2/layout/IconCircleList"/>
    <dgm:cxn modelId="{2C45173B-A52D-4527-B879-C8B71B8F0E31}" type="presParOf" srcId="{F7D6039A-E0FE-4CE1-9E49-B9C74D6DF10D}" destId="{3D4390EB-C80E-481E-B2AB-5D379AE66102}" srcOrd="1" destOrd="0" presId="urn:microsoft.com/office/officeart/2018/2/layout/IconCircleList"/>
    <dgm:cxn modelId="{E531BC0D-7BF9-4563-8A2F-FA918E6E4987}" type="presParOf" srcId="{F7D6039A-E0FE-4CE1-9E49-B9C74D6DF10D}" destId="{E1F39A38-FB19-47DA-9499-6B2C2ECD54D2}" srcOrd="2" destOrd="0" presId="urn:microsoft.com/office/officeart/2018/2/layout/IconCircleList"/>
    <dgm:cxn modelId="{39BB2F9B-66D2-46C4-8EAF-790519FAA595}" type="presParOf" srcId="{F7D6039A-E0FE-4CE1-9E49-B9C74D6DF10D}" destId="{07EB4EF9-EDA7-4D1B-B214-4D73E27E4111}" srcOrd="3" destOrd="0" presId="urn:microsoft.com/office/officeart/2018/2/layout/IconCircleList"/>
    <dgm:cxn modelId="{FDFA4F0C-CC20-4B36-8AB1-13CA48CE5F18}" type="presParOf" srcId="{28839031-4F5B-4F56-9AC8-068DA3CC146F}" destId="{8C8C78CF-1B98-4028-9ED7-3C92C7A802FD}" srcOrd="1" destOrd="0" presId="urn:microsoft.com/office/officeart/2018/2/layout/IconCircleList"/>
    <dgm:cxn modelId="{510C121A-0342-4A01-83F1-2D6C700AC6C9}" type="presParOf" srcId="{28839031-4F5B-4F56-9AC8-068DA3CC146F}" destId="{AB3D3C6B-C316-454C-9123-228A46B32C3B}" srcOrd="2" destOrd="0" presId="urn:microsoft.com/office/officeart/2018/2/layout/IconCircleList"/>
    <dgm:cxn modelId="{239981C9-F155-4A79-9207-378214D8BD95}" type="presParOf" srcId="{AB3D3C6B-C316-454C-9123-228A46B32C3B}" destId="{99E49873-8917-4CB8-B3AE-7C64EF4EB67C}" srcOrd="0" destOrd="0" presId="urn:microsoft.com/office/officeart/2018/2/layout/IconCircleList"/>
    <dgm:cxn modelId="{1708557E-E61C-40CC-8072-8441F27594AF}" type="presParOf" srcId="{AB3D3C6B-C316-454C-9123-228A46B32C3B}" destId="{5EF950C8-9FAD-4F85-8460-888778530E34}" srcOrd="1" destOrd="0" presId="urn:microsoft.com/office/officeart/2018/2/layout/IconCircleList"/>
    <dgm:cxn modelId="{6AA416CD-C53D-4369-91FF-31D5933E79FD}" type="presParOf" srcId="{AB3D3C6B-C316-454C-9123-228A46B32C3B}" destId="{8CAA9B9F-DC02-4C8F-B2B6-620843D2D8DD}" srcOrd="2" destOrd="0" presId="urn:microsoft.com/office/officeart/2018/2/layout/IconCircleList"/>
    <dgm:cxn modelId="{CF1BCE18-9403-4E52-8C91-004CE26C8763}" type="presParOf" srcId="{AB3D3C6B-C316-454C-9123-228A46B32C3B}" destId="{541C6901-19BC-4AAE-B6BE-3CBF69354A11}" srcOrd="3" destOrd="0" presId="urn:microsoft.com/office/officeart/2018/2/layout/IconCircleList"/>
    <dgm:cxn modelId="{DC82C551-E7FF-4279-9398-E608454C5185}" type="presParOf" srcId="{28839031-4F5B-4F56-9AC8-068DA3CC146F}" destId="{9F9FCE37-DBF6-47EC-BFA0-5CFA4ECECBA6}" srcOrd="3" destOrd="0" presId="urn:microsoft.com/office/officeart/2018/2/layout/IconCircleList"/>
    <dgm:cxn modelId="{D31EF2A0-E0D7-4B99-8D76-DB57DB7CFA28}" type="presParOf" srcId="{28839031-4F5B-4F56-9AC8-068DA3CC146F}" destId="{BA0972B8-77BF-4E90-B81D-2DB9C16AF705}" srcOrd="4" destOrd="0" presId="urn:microsoft.com/office/officeart/2018/2/layout/IconCircleList"/>
    <dgm:cxn modelId="{7F2FD980-B8F6-4BCF-99CE-53ABA16B465E}" type="presParOf" srcId="{BA0972B8-77BF-4E90-B81D-2DB9C16AF705}" destId="{B97C2444-438B-4530-8F23-69958D4FF16E}" srcOrd="0" destOrd="0" presId="urn:microsoft.com/office/officeart/2018/2/layout/IconCircleList"/>
    <dgm:cxn modelId="{C10509D4-54E4-4427-97A6-67D73ABD5087}" type="presParOf" srcId="{BA0972B8-77BF-4E90-B81D-2DB9C16AF705}" destId="{A502E1F7-EC1E-45C4-A223-A851C2469B83}" srcOrd="1" destOrd="0" presId="urn:microsoft.com/office/officeart/2018/2/layout/IconCircleList"/>
    <dgm:cxn modelId="{44CC982C-E908-495F-8067-B21701B5351E}" type="presParOf" srcId="{BA0972B8-77BF-4E90-B81D-2DB9C16AF705}" destId="{6A6D6188-A882-48F0-B5C5-9D1AB3CD43C8}" srcOrd="2" destOrd="0" presId="urn:microsoft.com/office/officeart/2018/2/layout/IconCircleList"/>
    <dgm:cxn modelId="{70924ED4-06F2-4EE0-9946-C4BBF97A0743}" type="presParOf" srcId="{BA0972B8-77BF-4E90-B81D-2DB9C16AF705}" destId="{B9D259C1-658C-4451-B372-9E8EB3F8BE02}" srcOrd="3" destOrd="0" presId="urn:microsoft.com/office/officeart/2018/2/layout/IconCircleList"/>
    <dgm:cxn modelId="{0B174DB6-963E-4BB0-8A69-4B6CAA816FCF}" type="presParOf" srcId="{28839031-4F5B-4F56-9AC8-068DA3CC146F}" destId="{F6752C39-4229-443A-92B5-7940735A13B1}" srcOrd="5" destOrd="0" presId="urn:microsoft.com/office/officeart/2018/2/layout/IconCircleList"/>
    <dgm:cxn modelId="{11CA6FB9-07C4-4E41-AD69-F94CE91A7112}" type="presParOf" srcId="{28839031-4F5B-4F56-9AC8-068DA3CC146F}" destId="{3F0F2F75-FDFB-4008-90C7-790655E7EC3E}" srcOrd="6" destOrd="0" presId="urn:microsoft.com/office/officeart/2018/2/layout/IconCircleList"/>
    <dgm:cxn modelId="{16621623-C16D-4507-9179-3CB73C9C6997}" type="presParOf" srcId="{3F0F2F75-FDFB-4008-90C7-790655E7EC3E}" destId="{0E71CD4C-BD16-49DE-BA6F-494046A65FBD}" srcOrd="0" destOrd="0" presId="urn:microsoft.com/office/officeart/2018/2/layout/IconCircleList"/>
    <dgm:cxn modelId="{3C493943-B83D-44ED-8A7C-5F1A461036C2}" type="presParOf" srcId="{3F0F2F75-FDFB-4008-90C7-790655E7EC3E}" destId="{254E8533-6DDF-4F63-9B8F-1DDADE2683F4}" srcOrd="1" destOrd="0" presId="urn:microsoft.com/office/officeart/2018/2/layout/IconCircleList"/>
    <dgm:cxn modelId="{9385C8A9-F475-4DE4-998F-C2E276D815A1}" type="presParOf" srcId="{3F0F2F75-FDFB-4008-90C7-790655E7EC3E}" destId="{F6331532-C270-4C7C-B083-9C88A6762D3D}" srcOrd="2" destOrd="0" presId="urn:microsoft.com/office/officeart/2018/2/layout/IconCircleList"/>
    <dgm:cxn modelId="{CD5E060F-6DA3-4056-ABFE-1A9DE15D5802}" type="presParOf" srcId="{3F0F2F75-FDFB-4008-90C7-790655E7EC3E}" destId="{4AE4F8AA-1304-4203-91D2-0C1994B46C0E}" srcOrd="3" destOrd="0" presId="urn:microsoft.com/office/officeart/2018/2/layout/IconCircleList"/>
    <dgm:cxn modelId="{684F5228-8B9F-4D5B-9AA9-70AB64A9975A}" type="presParOf" srcId="{28839031-4F5B-4F56-9AC8-068DA3CC146F}" destId="{C9EBC357-D4BD-4D86-8073-43D2FB4A5C2A}" srcOrd="7" destOrd="0" presId="urn:microsoft.com/office/officeart/2018/2/layout/IconCircleList"/>
    <dgm:cxn modelId="{FAEE9097-17A1-4455-8843-81663F7953AD}" type="presParOf" srcId="{28839031-4F5B-4F56-9AC8-068DA3CC146F}" destId="{58A25404-C137-471F-A000-F9ACCD2EFFB0}" srcOrd="8" destOrd="0" presId="urn:microsoft.com/office/officeart/2018/2/layout/IconCircleList"/>
    <dgm:cxn modelId="{08C8B287-5913-48F9-BF4F-81F48F3881AE}" type="presParOf" srcId="{58A25404-C137-471F-A000-F9ACCD2EFFB0}" destId="{426CE257-C26D-45A9-B3BD-68745A790CB4}" srcOrd="0" destOrd="0" presId="urn:microsoft.com/office/officeart/2018/2/layout/IconCircleList"/>
    <dgm:cxn modelId="{59102D38-36D9-42FD-A1CC-63AB59F0B2BD}" type="presParOf" srcId="{58A25404-C137-471F-A000-F9ACCD2EFFB0}" destId="{AB4C2CBF-F757-409B-A5BB-9E936AEC50A2}" srcOrd="1" destOrd="0" presId="urn:microsoft.com/office/officeart/2018/2/layout/IconCircleList"/>
    <dgm:cxn modelId="{B7ABC580-E7B0-4745-8042-43DE18C41789}" type="presParOf" srcId="{58A25404-C137-471F-A000-F9ACCD2EFFB0}" destId="{C064B762-8981-4A54-B97A-998297B15A80}" srcOrd="2" destOrd="0" presId="urn:microsoft.com/office/officeart/2018/2/layout/IconCircleList"/>
    <dgm:cxn modelId="{4D071930-7DAA-4B9C-A795-E01C5E465522}" type="presParOf" srcId="{58A25404-C137-471F-A000-F9ACCD2EFFB0}" destId="{02E20516-C68B-4DD1-81C6-CAE7A0E8E9B0}"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758FAEC-8067-4F02-8A49-DDB0C57986E9}"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C5EDDB09-7CEC-492B-AB40-04DE57B68277}">
      <dgm:prSet/>
      <dgm:spPr/>
      <dgm:t>
        <a:bodyPr/>
        <a:lstStyle/>
        <a:p>
          <a:pPr>
            <a:defRPr cap="all"/>
          </a:pPr>
          <a:r>
            <a:rPr lang="en-GB" dirty="0"/>
            <a:t>Teamwork achieved </a:t>
          </a:r>
          <a:endParaRPr lang="en-US" dirty="0"/>
        </a:p>
      </dgm:t>
    </dgm:pt>
    <dgm:pt modelId="{D1448303-7BC5-4A14-AAE6-E92AA1B52E6F}" type="parTrans" cxnId="{3AF263A0-93AF-4557-8A05-58011D958E5F}">
      <dgm:prSet/>
      <dgm:spPr/>
      <dgm:t>
        <a:bodyPr/>
        <a:lstStyle/>
        <a:p>
          <a:endParaRPr lang="en-US"/>
        </a:p>
      </dgm:t>
    </dgm:pt>
    <dgm:pt modelId="{B68A1DE0-0F8C-4565-AA99-2C890C44DAF4}" type="sibTrans" cxnId="{3AF263A0-93AF-4557-8A05-58011D958E5F}">
      <dgm:prSet/>
      <dgm:spPr/>
      <dgm:t>
        <a:bodyPr/>
        <a:lstStyle/>
        <a:p>
          <a:endParaRPr lang="en-US"/>
        </a:p>
      </dgm:t>
    </dgm:pt>
    <dgm:pt modelId="{CB9E56AF-A0A9-4120-AD69-FD17E32FF9E3}">
      <dgm:prSet/>
      <dgm:spPr/>
      <dgm:t>
        <a:bodyPr/>
        <a:lstStyle/>
        <a:p>
          <a:pPr>
            <a:defRPr cap="all"/>
          </a:pPr>
          <a:r>
            <a:rPr lang="en-GB" dirty="0"/>
            <a:t>Roles can be flexible and supported</a:t>
          </a:r>
          <a:endParaRPr lang="en-US" dirty="0"/>
        </a:p>
      </dgm:t>
    </dgm:pt>
    <dgm:pt modelId="{7CA2B8AD-8D6F-4E4C-A025-C9A6570385D5}" type="parTrans" cxnId="{395151BF-49F8-4E10-8308-A2720B23F9C9}">
      <dgm:prSet/>
      <dgm:spPr/>
      <dgm:t>
        <a:bodyPr/>
        <a:lstStyle/>
        <a:p>
          <a:endParaRPr lang="en-US"/>
        </a:p>
      </dgm:t>
    </dgm:pt>
    <dgm:pt modelId="{C221342F-279E-41F3-947B-B86653EE2772}" type="sibTrans" cxnId="{395151BF-49F8-4E10-8308-A2720B23F9C9}">
      <dgm:prSet/>
      <dgm:spPr/>
      <dgm:t>
        <a:bodyPr/>
        <a:lstStyle/>
        <a:p>
          <a:endParaRPr lang="en-US"/>
        </a:p>
      </dgm:t>
    </dgm:pt>
    <dgm:pt modelId="{A02E60BD-7BC2-411E-9C67-7D343C046AE3}">
      <dgm:prSet/>
      <dgm:spPr/>
      <dgm:t>
        <a:bodyPr/>
        <a:lstStyle/>
        <a:p>
          <a:pPr>
            <a:defRPr cap="all"/>
          </a:pPr>
          <a:r>
            <a:rPr lang="en-GB" dirty="0"/>
            <a:t>Solutions are found and change is implemented</a:t>
          </a:r>
          <a:endParaRPr lang="en-US" dirty="0"/>
        </a:p>
      </dgm:t>
    </dgm:pt>
    <dgm:pt modelId="{C0827604-E64D-4CD9-803F-58FCB8B3E980}" type="parTrans" cxnId="{BED95B41-17D1-4DAF-8849-E0E276750092}">
      <dgm:prSet/>
      <dgm:spPr/>
      <dgm:t>
        <a:bodyPr/>
        <a:lstStyle/>
        <a:p>
          <a:endParaRPr lang="en-US"/>
        </a:p>
      </dgm:t>
    </dgm:pt>
    <dgm:pt modelId="{820031A7-D333-4607-833E-DC5F7F7C3C24}" type="sibTrans" cxnId="{BED95B41-17D1-4DAF-8849-E0E276750092}">
      <dgm:prSet/>
      <dgm:spPr/>
      <dgm:t>
        <a:bodyPr/>
        <a:lstStyle/>
        <a:p>
          <a:endParaRPr lang="en-US"/>
        </a:p>
      </dgm:t>
    </dgm:pt>
    <dgm:pt modelId="{D6559B96-A025-4F5D-AC1E-D18AB9A09DD8}">
      <dgm:prSet/>
      <dgm:spPr/>
      <dgm:t>
        <a:bodyPr/>
        <a:lstStyle/>
        <a:p>
          <a:pPr>
            <a:defRPr cap="all"/>
          </a:pPr>
          <a:r>
            <a:rPr lang="en-GB" dirty="0"/>
            <a:t>Excellence is achieved</a:t>
          </a:r>
          <a:endParaRPr lang="en-US" dirty="0"/>
        </a:p>
      </dgm:t>
    </dgm:pt>
    <dgm:pt modelId="{A4F57F82-A51F-434C-8D52-E1C65919D6DA}" type="parTrans" cxnId="{9DBF011E-A7FC-47D1-AC82-57EC8ECE8F9A}">
      <dgm:prSet/>
      <dgm:spPr/>
      <dgm:t>
        <a:bodyPr/>
        <a:lstStyle/>
        <a:p>
          <a:endParaRPr lang="en-US"/>
        </a:p>
      </dgm:t>
    </dgm:pt>
    <dgm:pt modelId="{410ED043-0459-4594-BE65-D82FCBC11A27}" type="sibTrans" cxnId="{9DBF011E-A7FC-47D1-AC82-57EC8ECE8F9A}">
      <dgm:prSet/>
      <dgm:spPr/>
      <dgm:t>
        <a:bodyPr/>
        <a:lstStyle/>
        <a:p>
          <a:endParaRPr lang="en-US"/>
        </a:p>
      </dgm:t>
    </dgm:pt>
    <dgm:pt modelId="{2C07B000-EAB0-4BFE-9B66-F1718C8D6BE7}">
      <dgm:prSet/>
      <dgm:spPr/>
      <dgm:t>
        <a:bodyPr/>
        <a:lstStyle/>
        <a:p>
          <a:pPr>
            <a:defRPr cap="all"/>
          </a:pPr>
          <a:r>
            <a:rPr lang="en-GB" dirty="0"/>
            <a:t>Team self managed able to progress with out external leadership</a:t>
          </a:r>
          <a:endParaRPr lang="en-US" dirty="0"/>
        </a:p>
      </dgm:t>
    </dgm:pt>
    <dgm:pt modelId="{79A94B5F-DD33-4F7C-8D6D-07A9F2E030BD}" type="parTrans" cxnId="{E6D58342-A8E1-4DCB-9550-18C5C60D6025}">
      <dgm:prSet/>
      <dgm:spPr/>
      <dgm:t>
        <a:bodyPr/>
        <a:lstStyle/>
        <a:p>
          <a:endParaRPr lang="en-US"/>
        </a:p>
      </dgm:t>
    </dgm:pt>
    <dgm:pt modelId="{4DDCF3C3-B688-4BEC-BF82-28FF2BE8C98F}" type="sibTrans" cxnId="{E6D58342-A8E1-4DCB-9550-18C5C60D6025}">
      <dgm:prSet/>
      <dgm:spPr/>
      <dgm:t>
        <a:bodyPr/>
        <a:lstStyle/>
        <a:p>
          <a:endParaRPr lang="en-US"/>
        </a:p>
      </dgm:t>
    </dgm:pt>
    <dgm:pt modelId="{49BB2680-03E9-4B01-BA19-619C9F8AB562}" type="pres">
      <dgm:prSet presAssocID="{3758FAEC-8067-4F02-8A49-DDB0C57986E9}" presName="root" presStyleCnt="0">
        <dgm:presLayoutVars>
          <dgm:dir/>
          <dgm:resizeHandles val="exact"/>
        </dgm:presLayoutVars>
      </dgm:prSet>
      <dgm:spPr/>
    </dgm:pt>
    <dgm:pt modelId="{5D7A1700-1978-452D-866A-2E665DA0C96B}" type="pres">
      <dgm:prSet presAssocID="{C5EDDB09-7CEC-492B-AB40-04DE57B68277}" presName="compNode" presStyleCnt="0"/>
      <dgm:spPr/>
    </dgm:pt>
    <dgm:pt modelId="{B99D7B68-F657-42BB-AEFA-87E5D0B7C76D}" type="pres">
      <dgm:prSet presAssocID="{C5EDDB09-7CEC-492B-AB40-04DE57B68277}" presName="iconBgRect" presStyleLbl="bgShp" presStyleIdx="0" presStyleCnt="5"/>
      <dgm:spPr>
        <a:prstGeom prst="round2DiagRect">
          <a:avLst>
            <a:gd name="adj1" fmla="val 29727"/>
            <a:gd name="adj2" fmla="val 0"/>
          </a:avLst>
        </a:prstGeom>
      </dgm:spPr>
    </dgm:pt>
    <dgm:pt modelId="{23798F78-18F9-4DB4-AED2-8FC866729568}" type="pres">
      <dgm:prSet presAssocID="{C5EDDB09-7CEC-492B-AB40-04DE57B68277}"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BAFAC14D-C64F-4066-AF11-51F41A3B5B1B}" type="pres">
      <dgm:prSet presAssocID="{C5EDDB09-7CEC-492B-AB40-04DE57B68277}" presName="spaceRect" presStyleCnt="0"/>
      <dgm:spPr/>
    </dgm:pt>
    <dgm:pt modelId="{4D68BF64-7C2D-4194-8FB4-69040BE675EC}" type="pres">
      <dgm:prSet presAssocID="{C5EDDB09-7CEC-492B-AB40-04DE57B68277}" presName="textRect" presStyleLbl="revTx" presStyleIdx="0" presStyleCnt="5">
        <dgm:presLayoutVars>
          <dgm:chMax val="1"/>
          <dgm:chPref val="1"/>
        </dgm:presLayoutVars>
      </dgm:prSet>
      <dgm:spPr/>
    </dgm:pt>
    <dgm:pt modelId="{AD143C36-A829-4467-8604-386410B660AE}" type="pres">
      <dgm:prSet presAssocID="{B68A1DE0-0F8C-4565-AA99-2C890C44DAF4}" presName="sibTrans" presStyleCnt="0"/>
      <dgm:spPr/>
    </dgm:pt>
    <dgm:pt modelId="{BDA2B4BB-F713-4539-86CE-43CBDE5CCC51}" type="pres">
      <dgm:prSet presAssocID="{CB9E56AF-A0A9-4120-AD69-FD17E32FF9E3}" presName="compNode" presStyleCnt="0"/>
      <dgm:spPr/>
    </dgm:pt>
    <dgm:pt modelId="{58EBF210-D1FB-4322-91E1-565630FAD999}" type="pres">
      <dgm:prSet presAssocID="{CB9E56AF-A0A9-4120-AD69-FD17E32FF9E3}" presName="iconBgRect" presStyleLbl="bgShp" presStyleIdx="1" presStyleCnt="5"/>
      <dgm:spPr>
        <a:prstGeom prst="round2DiagRect">
          <a:avLst>
            <a:gd name="adj1" fmla="val 29727"/>
            <a:gd name="adj2" fmla="val 0"/>
          </a:avLst>
        </a:prstGeom>
      </dgm:spPr>
    </dgm:pt>
    <dgm:pt modelId="{01AE2CF2-F779-49E4-AD71-06C683F1D37F}" type="pres">
      <dgm:prSet presAssocID="{CB9E56AF-A0A9-4120-AD69-FD17E32FF9E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iter"/>
        </a:ext>
      </dgm:extLst>
    </dgm:pt>
    <dgm:pt modelId="{8FF57D24-9980-42AF-82CA-0A45E268699B}" type="pres">
      <dgm:prSet presAssocID="{CB9E56AF-A0A9-4120-AD69-FD17E32FF9E3}" presName="spaceRect" presStyleCnt="0"/>
      <dgm:spPr/>
    </dgm:pt>
    <dgm:pt modelId="{EC1EA2E4-E119-4E13-88D6-A58F8A4C8427}" type="pres">
      <dgm:prSet presAssocID="{CB9E56AF-A0A9-4120-AD69-FD17E32FF9E3}" presName="textRect" presStyleLbl="revTx" presStyleIdx="1" presStyleCnt="5">
        <dgm:presLayoutVars>
          <dgm:chMax val="1"/>
          <dgm:chPref val="1"/>
        </dgm:presLayoutVars>
      </dgm:prSet>
      <dgm:spPr/>
    </dgm:pt>
    <dgm:pt modelId="{4443F96C-F290-4D4F-9B33-A070149F06E0}" type="pres">
      <dgm:prSet presAssocID="{C221342F-279E-41F3-947B-B86653EE2772}" presName="sibTrans" presStyleCnt="0"/>
      <dgm:spPr/>
    </dgm:pt>
    <dgm:pt modelId="{FFA5514D-FF6F-4FE3-BB52-03EA65353DA5}" type="pres">
      <dgm:prSet presAssocID="{A02E60BD-7BC2-411E-9C67-7D343C046AE3}" presName="compNode" presStyleCnt="0"/>
      <dgm:spPr/>
    </dgm:pt>
    <dgm:pt modelId="{A138CC90-0C9B-408E-B694-AD54D478E143}" type="pres">
      <dgm:prSet presAssocID="{A02E60BD-7BC2-411E-9C67-7D343C046AE3}" presName="iconBgRect" presStyleLbl="bgShp" presStyleIdx="2" presStyleCnt="5"/>
      <dgm:spPr>
        <a:prstGeom prst="round2DiagRect">
          <a:avLst>
            <a:gd name="adj1" fmla="val 29727"/>
            <a:gd name="adj2" fmla="val 0"/>
          </a:avLst>
        </a:prstGeom>
      </dgm:spPr>
    </dgm:pt>
    <dgm:pt modelId="{B31A93E8-C800-477E-AABC-3B8226D92505}" type="pres">
      <dgm:prSet presAssocID="{A02E60BD-7BC2-411E-9C67-7D343C046AE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g spray"/>
        </a:ext>
      </dgm:extLst>
    </dgm:pt>
    <dgm:pt modelId="{44B8A652-8F9A-4662-89BC-1C7814FF0DB8}" type="pres">
      <dgm:prSet presAssocID="{A02E60BD-7BC2-411E-9C67-7D343C046AE3}" presName="spaceRect" presStyleCnt="0"/>
      <dgm:spPr/>
    </dgm:pt>
    <dgm:pt modelId="{9388EF86-AC66-49CF-9342-C23DF41A7AD0}" type="pres">
      <dgm:prSet presAssocID="{A02E60BD-7BC2-411E-9C67-7D343C046AE3}" presName="textRect" presStyleLbl="revTx" presStyleIdx="2" presStyleCnt="5">
        <dgm:presLayoutVars>
          <dgm:chMax val="1"/>
          <dgm:chPref val="1"/>
        </dgm:presLayoutVars>
      </dgm:prSet>
      <dgm:spPr/>
    </dgm:pt>
    <dgm:pt modelId="{A37AF3AD-BE0E-4BDB-B4C5-4CF94E340158}" type="pres">
      <dgm:prSet presAssocID="{820031A7-D333-4607-833E-DC5F7F7C3C24}" presName="sibTrans" presStyleCnt="0"/>
      <dgm:spPr/>
    </dgm:pt>
    <dgm:pt modelId="{D456539F-6DF4-4BEE-B793-7557A42A9282}" type="pres">
      <dgm:prSet presAssocID="{D6559B96-A025-4F5D-AC1E-D18AB9A09DD8}" presName="compNode" presStyleCnt="0"/>
      <dgm:spPr/>
    </dgm:pt>
    <dgm:pt modelId="{F7EE5BEB-5661-40C1-97F6-623E460E0346}" type="pres">
      <dgm:prSet presAssocID="{D6559B96-A025-4F5D-AC1E-D18AB9A09DD8}" presName="iconBgRect" presStyleLbl="bgShp" presStyleIdx="3" presStyleCnt="5"/>
      <dgm:spPr>
        <a:prstGeom prst="round2DiagRect">
          <a:avLst>
            <a:gd name="adj1" fmla="val 29727"/>
            <a:gd name="adj2" fmla="val 0"/>
          </a:avLst>
        </a:prstGeom>
      </dgm:spPr>
    </dgm:pt>
    <dgm:pt modelId="{8ADFD4E3-53FE-4622-A518-B9845E215557}" type="pres">
      <dgm:prSet presAssocID="{D6559B96-A025-4F5D-AC1E-D18AB9A09DD8}"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edal"/>
        </a:ext>
      </dgm:extLst>
    </dgm:pt>
    <dgm:pt modelId="{96D2A8BA-C8BC-4425-94D3-A02F7023E24C}" type="pres">
      <dgm:prSet presAssocID="{D6559B96-A025-4F5D-AC1E-D18AB9A09DD8}" presName="spaceRect" presStyleCnt="0"/>
      <dgm:spPr/>
    </dgm:pt>
    <dgm:pt modelId="{CC20EEF8-C144-4E5C-8019-C7C1839E3553}" type="pres">
      <dgm:prSet presAssocID="{D6559B96-A025-4F5D-AC1E-D18AB9A09DD8}" presName="textRect" presStyleLbl="revTx" presStyleIdx="3" presStyleCnt="5">
        <dgm:presLayoutVars>
          <dgm:chMax val="1"/>
          <dgm:chPref val="1"/>
        </dgm:presLayoutVars>
      </dgm:prSet>
      <dgm:spPr/>
    </dgm:pt>
    <dgm:pt modelId="{B9D1273C-8273-4BC7-B4F5-7F3A6AF7F060}" type="pres">
      <dgm:prSet presAssocID="{410ED043-0459-4594-BE65-D82FCBC11A27}" presName="sibTrans" presStyleCnt="0"/>
      <dgm:spPr/>
    </dgm:pt>
    <dgm:pt modelId="{7D0EABDD-0989-4290-A968-3D4BB75D8AC6}" type="pres">
      <dgm:prSet presAssocID="{2C07B000-EAB0-4BFE-9B66-F1718C8D6BE7}" presName="compNode" presStyleCnt="0"/>
      <dgm:spPr/>
    </dgm:pt>
    <dgm:pt modelId="{74617F30-670E-4FD4-B1E1-7883323592F7}" type="pres">
      <dgm:prSet presAssocID="{2C07B000-EAB0-4BFE-9B66-F1718C8D6BE7}" presName="iconBgRect" presStyleLbl="bgShp" presStyleIdx="4" presStyleCnt="5"/>
      <dgm:spPr>
        <a:prstGeom prst="round2DiagRect">
          <a:avLst>
            <a:gd name="adj1" fmla="val 29727"/>
            <a:gd name="adj2" fmla="val 0"/>
          </a:avLst>
        </a:prstGeom>
      </dgm:spPr>
    </dgm:pt>
    <dgm:pt modelId="{C39CEED9-BCCE-41A5-A303-E5768E912FBA}" type="pres">
      <dgm:prSet presAssocID="{2C07B000-EAB0-4BFE-9B66-F1718C8D6BE7}"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sers"/>
        </a:ext>
      </dgm:extLst>
    </dgm:pt>
    <dgm:pt modelId="{332E218A-566E-4D91-A968-7F9C34522219}" type="pres">
      <dgm:prSet presAssocID="{2C07B000-EAB0-4BFE-9B66-F1718C8D6BE7}" presName="spaceRect" presStyleCnt="0"/>
      <dgm:spPr/>
    </dgm:pt>
    <dgm:pt modelId="{268B5904-1137-4E7A-B9B8-9B743F9AB4FD}" type="pres">
      <dgm:prSet presAssocID="{2C07B000-EAB0-4BFE-9B66-F1718C8D6BE7}" presName="textRect" presStyleLbl="revTx" presStyleIdx="4" presStyleCnt="5">
        <dgm:presLayoutVars>
          <dgm:chMax val="1"/>
          <dgm:chPref val="1"/>
        </dgm:presLayoutVars>
      </dgm:prSet>
      <dgm:spPr/>
    </dgm:pt>
  </dgm:ptLst>
  <dgm:cxnLst>
    <dgm:cxn modelId="{12FC190F-BBD6-44A4-B425-D4EBB3D8F4A1}" type="presOf" srcId="{A02E60BD-7BC2-411E-9C67-7D343C046AE3}" destId="{9388EF86-AC66-49CF-9342-C23DF41A7AD0}" srcOrd="0" destOrd="0" presId="urn:microsoft.com/office/officeart/2018/5/layout/IconLeafLabelList"/>
    <dgm:cxn modelId="{9DBF011E-A7FC-47D1-AC82-57EC8ECE8F9A}" srcId="{3758FAEC-8067-4F02-8A49-DDB0C57986E9}" destId="{D6559B96-A025-4F5D-AC1E-D18AB9A09DD8}" srcOrd="3" destOrd="0" parTransId="{A4F57F82-A51F-434C-8D52-E1C65919D6DA}" sibTransId="{410ED043-0459-4594-BE65-D82FCBC11A27}"/>
    <dgm:cxn modelId="{BED95B41-17D1-4DAF-8849-E0E276750092}" srcId="{3758FAEC-8067-4F02-8A49-DDB0C57986E9}" destId="{A02E60BD-7BC2-411E-9C67-7D343C046AE3}" srcOrd="2" destOrd="0" parTransId="{C0827604-E64D-4CD9-803F-58FCB8B3E980}" sibTransId="{820031A7-D333-4607-833E-DC5F7F7C3C24}"/>
    <dgm:cxn modelId="{E6D58342-A8E1-4DCB-9550-18C5C60D6025}" srcId="{3758FAEC-8067-4F02-8A49-DDB0C57986E9}" destId="{2C07B000-EAB0-4BFE-9B66-F1718C8D6BE7}" srcOrd="4" destOrd="0" parTransId="{79A94B5F-DD33-4F7C-8D6D-07A9F2E030BD}" sibTransId="{4DDCF3C3-B688-4BEC-BF82-28FF2BE8C98F}"/>
    <dgm:cxn modelId="{184DB278-2482-4504-B387-975923046F18}" type="presOf" srcId="{3758FAEC-8067-4F02-8A49-DDB0C57986E9}" destId="{49BB2680-03E9-4B01-BA19-619C9F8AB562}" srcOrd="0" destOrd="0" presId="urn:microsoft.com/office/officeart/2018/5/layout/IconLeafLabelList"/>
    <dgm:cxn modelId="{74CB8998-D2F1-4889-A0EF-3BBBD1086527}" type="presOf" srcId="{D6559B96-A025-4F5D-AC1E-D18AB9A09DD8}" destId="{CC20EEF8-C144-4E5C-8019-C7C1839E3553}" srcOrd="0" destOrd="0" presId="urn:microsoft.com/office/officeart/2018/5/layout/IconLeafLabelList"/>
    <dgm:cxn modelId="{3AF263A0-93AF-4557-8A05-58011D958E5F}" srcId="{3758FAEC-8067-4F02-8A49-DDB0C57986E9}" destId="{C5EDDB09-7CEC-492B-AB40-04DE57B68277}" srcOrd="0" destOrd="0" parTransId="{D1448303-7BC5-4A14-AAE6-E92AA1B52E6F}" sibTransId="{B68A1DE0-0F8C-4565-AA99-2C890C44DAF4}"/>
    <dgm:cxn modelId="{395151BF-49F8-4E10-8308-A2720B23F9C9}" srcId="{3758FAEC-8067-4F02-8A49-DDB0C57986E9}" destId="{CB9E56AF-A0A9-4120-AD69-FD17E32FF9E3}" srcOrd="1" destOrd="0" parTransId="{7CA2B8AD-8D6F-4E4C-A025-C9A6570385D5}" sibTransId="{C221342F-279E-41F3-947B-B86653EE2772}"/>
    <dgm:cxn modelId="{383DC6DF-02CC-4F24-9249-2D453E6FC7FD}" type="presOf" srcId="{2C07B000-EAB0-4BFE-9B66-F1718C8D6BE7}" destId="{268B5904-1137-4E7A-B9B8-9B743F9AB4FD}" srcOrd="0" destOrd="0" presId="urn:microsoft.com/office/officeart/2018/5/layout/IconLeafLabelList"/>
    <dgm:cxn modelId="{BE8CBAE1-6055-4D36-8D08-506EA3459A5F}" type="presOf" srcId="{C5EDDB09-7CEC-492B-AB40-04DE57B68277}" destId="{4D68BF64-7C2D-4194-8FB4-69040BE675EC}" srcOrd="0" destOrd="0" presId="urn:microsoft.com/office/officeart/2018/5/layout/IconLeafLabelList"/>
    <dgm:cxn modelId="{4A2B70ED-D1F1-45A0-8422-CC994F8721E4}" type="presOf" srcId="{CB9E56AF-A0A9-4120-AD69-FD17E32FF9E3}" destId="{EC1EA2E4-E119-4E13-88D6-A58F8A4C8427}" srcOrd="0" destOrd="0" presId="urn:microsoft.com/office/officeart/2018/5/layout/IconLeafLabelList"/>
    <dgm:cxn modelId="{82CAE446-11B5-481C-B6AD-C4CDEA72DFC3}" type="presParOf" srcId="{49BB2680-03E9-4B01-BA19-619C9F8AB562}" destId="{5D7A1700-1978-452D-866A-2E665DA0C96B}" srcOrd="0" destOrd="0" presId="urn:microsoft.com/office/officeart/2018/5/layout/IconLeafLabelList"/>
    <dgm:cxn modelId="{F725106E-20C2-4657-92B9-79BE7FC5EA78}" type="presParOf" srcId="{5D7A1700-1978-452D-866A-2E665DA0C96B}" destId="{B99D7B68-F657-42BB-AEFA-87E5D0B7C76D}" srcOrd="0" destOrd="0" presId="urn:microsoft.com/office/officeart/2018/5/layout/IconLeafLabelList"/>
    <dgm:cxn modelId="{3844DCCC-7083-4728-99AE-D0D6EC084952}" type="presParOf" srcId="{5D7A1700-1978-452D-866A-2E665DA0C96B}" destId="{23798F78-18F9-4DB4-AED2-8FC866729568}" srcOrd="1" destOrd="0" presId="urn:microsoft.com/office/officeart/2018/5/layout/IconLeafLabelList"/>
    <dgm:cxn modelId="{F1C568EF-5F92-4342-9526-BCE033240D14}" type="presParOf" srcId="{5D7A1700-1978-452D-866A-2E665DA0C96B}" destId="{BAFAC14D-C64F-4066-AF11-51F41A3B5B1B}" srcOrd="2" destOrd="0" presId="urn:microsoft.com/office/officeart/2018/5/layout/IconLeafLabelList"/>
    <dgm:cxn modelId="{224E7ECA-94EB-48DF-A23E-2D6998006C52}" type="presParOf" srcId="{5D7A1700-1978-452D-866A-2E665DA0C96B}" destId="{4D68BF64-7C2D-4194-8FB4-69040BE675EC}" srcOrd="3" destOrd="0" presId="urn:microsoft.com/office/officeart/2018/5/layout/IconLeafLabelList"/>
    <dgm:cxn modelId="{D2D92363-6292-448F-975A-3626B647E50A}" type="presParOf" srcId="{49BB2680-03E9-4B01-BA19-619C9F8AB562}" destId="{AD143C36-A829-4467-8604-386410B660AE}" srcOrd="1" destOrd="0" presId="urn:microsoft.com/office/officeart/2018/5/layout/IconLeafLabelList"/>
    <dgm:cxn modelId="{182DF957-10D3-4E6E-A53D-5F2195BBB931}" type="presParOf" srcId="{49BB2680-03E9-4B01-BA19-619C9F8AB562}" destId="{BDA2B4BB-F713-4539-86CE-43CBDE5CCC51}" srcOrd="2" destOrd="0" presId="urn:microsoft.com/office/officeart/2018/5/layout/IconLeafLabelList"/>
    <dgm:cxn modelId="{756E1BBD-8D5D-41FD-A1D4-33D56536EFDE}" type="presParOf" srcId="{BDA2B4BB-F713-4539-86CE-43CBDE5CCC51}" destId="{58EBF210-D1FB-4322-91E1-565630FAD999}" srcOrd="0" destOrd="0" presId="urn:microsoft.com/office/officeart/2018/5/layout/IconLeafLabelList"/>
    <dgm:cxn modelId="{AC533528-8FEB-4623-88CD-5844E315D8CD}" type="presParOf" srcId="{BDA2B4BB-F713-4539-86CE-43CBDE5CCC51}" destId="{01AE2CF2-F779-49E4-AD71-06C683F1D37F}" srcOrd="1" destOrd="0" presId="urn:microsoft.com/office/officeart/2018/5/layout/IconLeafLabelList"/>
    <dgm:cxn modelId="{02FC3B7D-6DFA-46A3-AABE-3767AEDBAAC1}" type="presParOf" srcId="{BDA2B4BB-F713-4539-86CE-43CBDE5CCC51}" destId="{8FF57D24-9980-42AF-82CA-0A45E268699B}" srcOrd="2" destOrd="0" presId="urn:microsoft.com/office/officeart/2018/5/layout/IconLeafLabelList"/>
    <dgm:cxn modelId="{01061283-93F4-4C00-8DCD-20FDB1F7132E}" type="presParOf" srcId="{BDA2B4BB-F713-4539-86CE-43CBDE5CCC51}" destId="{EC1EA2E4-E119-4E13-88D6-A58F8A4C8427}" srcOrd="3" destOrd="0" presId="urn:microsoft.com/office/officeart/2018/5/layout/IconLeafLabelList"/>
    <dgm:cxn modelId="{C094BFB9-8175-4604-B963-06CBD5BA3A14}" type="presParOf" srcId="{49BB2680-03E9-4B01-BA19-619C9F8AB562}" destId="{4443F96C-F290-4D4F-9B33-A070149F06E0}" srcOrd="3" destOrd="0" presId="urn:microsoft.com/office/officeart/2018/5/layout/IconLeafLabelList"/>
    <dgm:cxn modelId="{700E4B00-07EF-42B8-BFAE-D9CAB6240650}" type="presParOf" srcId="{49BB2680-03E9-4B01-BA19-619C9F8AB562}" destId="{FFA5514D-FF6F-4FE3-BB52-03EA65353DA5}" srcOrd="4" destOrd="0" presId="urn:microsoft.com/office/officeart/2018/5/layout/IconLeafLabelList"/>
    <dgm:cxn modelId="{2C1CCD45-834C-4843-8445-D666AF33D571}" type="presParOf" srcId="{FFA5514D-FF6F-4FE3-BB52-03EA65353DA5}" destId="{A138CC90-0C9B-408E-B694-AD54D478E143}" srcOrd="0" destOrd="0" presId="urn:microsoft.com/office/officeart/2018/5/layout/IconLeafLabelList"/>
    <dgm:cxn modelId="{349EDFA6-F281-420D-A5AD-19D1B6BF6877}" type="presParOf" srcId="{FFA5514D-FF6F-4FE3-BB52-03EA65353DA5}" destId="{B31A93E8-C800-477E-AABC-3B8226D92505}" srcOrd="1" destOrd="0" presId="urn:microsoft.com/office/officeart/2018/5/layout/IconLeafLabelList"/>
    <dgm:cxn modelId="{28A3C0A2-B598-4599-87FB-E5E609DBB2CC}" type="presParOf" srcId="{FFA5514D-FF6F-4FE3-BB52-03EA65353DA5}" destId="{44B8A652-8F9A-4662-89BC-1C7814FF0DB8}" srcOrd="2" destOrd="0" presId="urn:microsoft.com/office/officeart/2018/5/layout/IconLeafLabelList"/>
    <dgm:cxn modelId="{680C9D44-1F20-40C9-AC48-BAA9EF6E551E}" type="presParOf" srcId="{FFA5514D-FF6F-4FE3-BB52-03EA65353DA5}" destId="{9388EF86-AC66-49CF-9342-C23DF41A7AD0}" srcOrd="3" destOrd="0" presId="urn:microsoft.com/office/officeart/2018/5/layout/IconLeafLabelList"/>
    <dgm:cxn modelId="{D0017728-8299-4F6F-A87C-DB53203C898E}" type="presParOf" srcId="{49BB2680-03E9-4B01-BA19-619C9F8AB562}" destId="{A37AF3AD-BE0E-4BDB-B4C5-4CF94E340158}" srcOrd="5" destOrd="0" presId="urn:microsoft.com/office/officeart/2018/5/layout/IconLeafLabelList"/>
    <dgm:cxn modelId="{B77CF86C-6B9B-44E1-A292-4AB49B8B9312}" type="presParOf" srcId="{49BB2680-03E9-4B01-BA19-619C9F8AB562}" destId="{D456539F-6DF4-4BEE-B793-7557A42A9282}" srcOrd="6" destOrd="0" presId="urn:microsoft.com/office/officeart/2018/5/layout/IconLeafLabelList"/>
    <dgm:cxn modelId="{DFEED67E-F119-4501-A9B4-66BF97742848}" type="presParOf" srcId="{D456539F-6DF4-4BEE-B793-7557A42A9282}" destId="{F7EE5BEB-5661-40C1-97F6-623E460E0346}" srcOrd="0" destOrd="0" presId="urn:microsoft.com/office/officeart/2018/5/layout/IconLeafLabelList"/>
    <dgm:cxn modelId="{FA29AD65-F305-4AFB-82C3-C8076883E1CA}" type="presParOf" srcId="{D456539F-6DF4-4BEE-B793-7557A42A9282}" destId="{8ADFD4E3-53FE-4622-A518-B9845E215557}" srcOrd="1" destOrd="0" presId="urn:microsoft.com/office/officeart/2018/5/layout/IconLeafLabelList"/>
    <dgm:cxn modelId="{6E364E34-C651-425A-874F-2A6E0420B6C0}" type="presParOf" srcId="{D456539F-6DF4-4BEE-B793-7557A42A9282}" destId="{96D2A8BA-C8BC-4425-94D3-A02F7023E24C}" srcOrd="2" destOrd="0" presId="urn:microsoft.com/office/officeart/2018/5/layout/IconLeafLabelList"/>
    <dgm:cxn modelId="{2405293F-C340-4D71-BE52-D72EF306F3F3}" type="presParOf" srcId="{D456539F-6DF4-4BEE-B793-7557A42A9282}" destId="{CC20EEF8-C144-4E5C-8019-C7C1839E3553}" srcOrd="3" destOrd="0" presId="urn:microsoft.com/office/officeart/2018/5/layout/IconLeafLabelList"/>
    <dgm:cxn modelId="{A4EB9576-8362-4292-AD0E-FDEA46A7F881}" type="presParOf" srcId="{49BB2680-03E9-4B01-BA19-619C9F8AB562}" destId="{B9D1273C-8273-4BC7-B4F5-7F3A6AF7F060}" srcOrd="7" destOrd="0" presId="urn:microsoft.com/office/officeart/2018/5/layout/IconLeafLabelList"/>
    <dgm:cxn modelId="{2840A588-6650-467A-8806-BA0C7F113A69}" type="presParOf" srcId="{49BB2680-03E9-4B01-BA19-619C9F8AB562}" destId="{7D0EABDD-0989-4290-A968-3D4BB75D8AC6}" srcOrd="8" destOrd="0" presId="urn:microsoft.com/office/officeart/2018/5/layout/IconLeafLabelList"/>
    <dgm:cxn modelId="{A064ABDA-CE1B-4716-A64E-2D01885038C5}" type="presParOf" srcId="{7D0EABDD-0989-4290-A968-3D4BB75D8AC6}" destId="{74617F30-670E-4FD4-B1E1-7883323592F7}" srcOrd="0" destOrd="0" presId="urn:microsoft.com/office/officeart/2018/5/layout/IconLeafLabelList"/>
    <dgm:cxn modelId="{B8FE01B8-08F6-4A5E-8A05-B0BBC5328FA8}" type="presParOf" srcId="{7D0EABDD-0989-4290-A968-3D4BB75D8AC6}" destId="{C39CEED9-BCCE-41A5-A303-E5768E912FBA}" srcOrd="1" destOrd="0" presId="urn:microsoft.com/office/officeart/2018/5/layout/IconLeafLabelList"/>
    <dgm:cxn modelId="{378A7390-F3E9-4502-87C2-0ABE2E69FD4D}" type="presParOf" srcId="{7D0EABDD-0989-4290-A968-3D4BB75D8AC6}" destId="{332E218A-566E-4D91-A968-7F9C34522219}" srcOrd="2" destOrd="0" presId="urn:microsoft.com/office/officeart/2018/5/layout/IconLeafLabelList"/>
    <dgm:cxn modelId="{60980E92-86E9-4FA8-AC3B-C8778C5ADB73}" type="presParOf" srcId="{7D0EABDD-0989-4290-A968-3D4BB75D8AC6}" destId="{268B5904-1137-4E7A-B9B8-9B743F9AB4FD}"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40F15C-3773-4832-8DBE-FDBFE4485E7D}">
      <dsp:nvSpPr>
        <dsp:cNvPr id="0" name=""/>
        <dsp:cNvSpPr/>
      </dsp:nvSpPr>
      <dsp:spPr>
        <a:xfrm>
          <a:off x="401601" y="1264806"/>
          <a:ext cx="654960" cy="65496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39A1D9A-0107-4722-9044-957E6B12139B}">
      <dsp:nvSpPr>
        <dsp:cNvPr id="0" name=""/>
        <dsp:cNvSpPr/>
      </dsp:nvSpPr>
      <dsp:spPr>
        <a:xfrm>
          <a:off x="1347" y="2184250"/>
          <a:ext cx="1455468" cy="582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t>Team members are introduced</a:t>
          </a:r>
          <a:endParaRPr lang="en-US" sz="1100" kern="1200" dirty="0"/>
        </a:p>
      </dsp:txBody>
      <dsp:txXfrm>
        <a:off x="1347" y="2184250"/>
        <a:ext cx="1455468" cy="582187"/>
      </dsp:txXfrm>
    </dsp:sp>
    <dsp:sp modelId="{4A08F7C7-2A79-41BA-A9F0-EF55880390DC}">
      <dsp:nvSpPr>
        <dsp:cNvPr id="0" name=""/>
        <dsp:cNvSpPr/>
      </dsp:nvSpPr>
      <dsp:spPr>
        <a:xfrm>
          <a:off x="2111777" y="1264806"/>
          <a:ext cx="654960" cy="65496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8F4548C-3A21-4612-9170-1FD6BBF327F7}">
      <dsp:nvSpPr>
        <dsp:cNvPr id="0" name=""/>
        <dsp:cNvSpPr/>
      </dsp:nvSpPr>
      <dsp:spPr>
        <a:xfrm>
          <a:off x="1711523" y="2160182"/>
          <a:ext cx="1455468" cy="582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t>Explore the boundaries of acceptable group behaviours</a:t>
          </a:r>
          <a:endParaRPr lang="en-US" sz="1100" kern="1200" dirty="0"/>
        </a:p>
      </dsp:txBody>
      <dsp:txXfrm>
        <a:off x="1711523" y="2160182"/>
        <a:ext cx="1455468" cy="582187"/>
      </dsp:txXfrm>
    </dsp:sp>
    <dsp:sp modelId="{2A0B5C1B-8539-445B-B084-90BCAFB1E6FC}">
      <dsp:nvSpPr>
        <dsp:cNvPr id="0" name=""/>
        <dsp:cNvSpPr/>
      </dsp:nvSpPr>
      <dsp:spPr>
        <a:xfrm>
          <a:off x="3821952" y="1264806"/>
          <a:ext cx="654960" cy="65496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15B2467-8834-4CFA-92ED-5165E56582AD}">
      <dsp:nvSpPr>
        <dsp:cNvPr id="0" name=""/>
        <dsp:cNvSpPr/>
      </dsp:nvSpPr>
      <dsp:spPr>
        <a:xfrm>
          <a:off x="3421699" y="2184250"/>
          <a:ext cx="1455468" cy="582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t>Feeling of excitement anticipation and optimism</a:t>
          </a:r>
          <a:endParaRPr lang="en-US" sz="1100" kern="1200" dirty="0"/>
        </a:p>
      </dsp:txBody>
      <dsp:txXfrm>
        <a:off x="3421699" y="2184250"/>
        <a:ext cx="1455468" cy="582187"/>
      </dsp:txXfrm>
    </dsp:sp>
    <dsp:sp modelId="{12C57125-8EEA-482E-A9E1-8E9FFFA2B6D2}">
      <dsp:nvSpPr>
        <dsp:cNvPr id="0" name=""/>
        <dsp:cNvSpPr/>
      </dsp:nvSpPr>
      <dsp:spPr>
        <a:xfrm>
          <a:off x="5532128" y="1264806"/>
          <a:ext cx="654960" cy="65496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55D3C2-CFF4-40BE-B8BD-B710CBBD9BE8}">
      <dsp:nvSpPr>
        <dsp:cNvPr id="0" name=""/>
        <dsp:cNvSpPr/>
      </dsp:nvSpPr>
      <dsp:spPr>
        <a:xfrm>
          <a:off x="5131874" y="2184250"/>
          <a:ext cx="1455468" cy="582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t>Suspicion and anxiety about the job</a:t>
          </a:r>
          <a:endParaRPr lang="en-US" sz="1100" kern="1200" dirty="0"/>
        </a:p>
      </dsp:txBody>
      <dsp:txXfrm>
        <a:off x="5131874" y="2184250"/>
        <a:ext cx="1455468" cy="582187"/>
      </dsp:txXfrm>
    </dsp:sp>
    <dsp:sp modelId="{2DAEEA34-D985-40BB-9CAC-20597A471E06}">
      <dsp:nvSpPr>
        <dsp:cNvPr id="0" name=""/>
        <dsp:cNvSpPr/>
      </dsp:nvSpPr>
      <dsp:spPr>
        <a:xfrm>
          <a:off x="1256689" y="3130305"/>
          <a:ext cx="654960" cy="65496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115522-DDE9-4027-87B9-721386D0A0BB}">
      <dsp:nvSpPr>
        <dsp:cNvPr id="0" name=""/>
        <dsp:cNvSpPr/>
      </dsp:nvSpPr>
      <dsp:spPr>
        <a:xfrm>
          <a:off x="856435" y="4049748"/>
          <a:ext cx="1455468" cy="582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t>Determine acceptable ground behaviours </a:t>
          </a:r>
          <a:endParaRPr lang="en-US" sz="1100" kern="1200" dirty="0"/>
        </a:p>
      </dsp:txBody>
      <dsp:txXfrm>
        <a:off x="856435" y="4049748"/>
        <a:ext cx="1455468" cy="582187"/>
      </dsp:txXfrm>
    </dsp:sp>
    <dsp:sp modelId="{04222608-9BB0-4AC6-97F2-C28A804634B4}">
      <dsp:nvSpPr>
        <dsp:cNvPr id="0" name=""/>
        <dsp:cNvSpPr/>
      </dsp:nvSpPr>
      <dsp:spPr>
        <a:xfrm>
          <a:off x="2966865" y="3130305"/>
          <a:ext cx="654960" cy="65496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E716600-14A2-42EC-82FD-5BD29896966A}">
      <dsp:nvSpPr>
        <dsp:cNvPr id="0" name=""/>
        <dsp:cNvSpPr/>
      </dsp:nvSpPr>
      <dsp:spPr>
        <a:xfrm>
          <a:off x="2566611" y="4049748"/>
          <a:ext cx="1455468" cy="582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t>Pride in being chosen</a:t>
          </a:r>
          <a:endParaRPr lang="en-US" sz="1100" kern="1200" dirty="0"/>
        </a:p>
      </dsp:txBody>
      <dsp:txXfrm>
        <a:off x="2566611" y="4049748"/>
        <a:ext cx="1455468" cy="582187"/>
      </dsp:txXfrm>
    </dsp:sp>
    <dsp:sp modelId="{ED7A173A-E2A5-4B22-991B-9ABA8D0C9947}">
      <dsp:nvSpPr>
        <dsp:cNvPr id="0" name=""/>
        <dsp:cNvSpPr/>
      </dsp:nvSpPr>
      <dsp:spPr>
        <a:xfrm>
          <a:off x="4677040" y="3130305"/>
          <a:ext cx="654960" cy="654960"/>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A049123-8045-4A27-A4D6-97A9F9B182FB}">
      <dsp:nvSpPr>
        <dsp:cNvPr id="0" name=""/>
        <dsp:cNvSpPr/>
      </dsp:nvSpPr>
      <dsp:spPr>
        <a:xfrm>
          <a:off x="4276786" y="4049748"/>
          <a:ext cx="1455468" cy="582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t>May not accomplish any thing that concerns the project goals at this stage</a:t>
          </a:r>
          <a:endParaRPr lang="en-US" sz="1100" kern="1200" dirty="0"/>
        </a:p>
      </dsp:txBody>
      <dsp:txXfrm>
        <a:off x="4276786" y="4049748"/>
        <a:ext cx="1455468" cy="5821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4CA4CB-5044-47D3-A172-AEE9D97F7245}">
      <dsp:nvSpPr>
        <dsp:cNvPr id="0" name=""/>
        <dsp:cNvSpPr/>
      </dsp:nvSpPr>
      <dsp:spPr>
        <a:xfrm>
          <a:off x="82613" y="908559"/>
          <a:ext cx="897246" cy="89724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8DF921-C117-4EA0-9F16-4F3209829506}">
      <dsp:nvSpPr>
        <dsp:cNvPr id="0" name=""/>
        <dsp:cNvSpPr/>
      </dsp:nvSpPr>
      <dsp:spPr>
        <a:xfrm>
          <a:off x="271034" y="1096980"/>
          <a:ext cx="520402" cy="520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C8EA8A4-773B-4EA3-B13D-82BA6CC58076}">
      <dsp:nvSpPr>
        <dsp:cNvPr id="0" name=""/>
        <dsp:cNvSpPr/>
      </dsp:nvSpPr>
      <dsp:spPr>
        <a:xfrm>
          <a:off x="1172126"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dirty="0"/>
            <a:t>Members have own ideas and personal agendas</a:t>
          </a:r>
          <a:endParaRPr lang="en-US" sz="1400" kern="1200" dirty="0"/>
        </a:p>
      </dsp:txBody>
      <dsp:txXfrm>
        <a:off x="1172126" y="908559"/>
        <a:ext cx="2114937" cy="897246"/>
      </dsp:txXfrm>
    </dsp:sp>
    <dsp:sp modelId="{488DFA79-052A-48CA-B72E-993FC30B012D}">
      <dsp:nvSpPr>
        <dsp:cNvPr id="0" name=""/>
        <dsp:cNvSpPr/>
      </dsp:nvSpPr>
      <dsp:spPr>
        <a:xfrm>
          <a:off x="3655575" y="908559"/>
          <a:ext cx="897246" cy="89724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345B8A-43CF-424A-89F5-36740CF8E30D}">
      <dsp:nvSpPr>
        <dsp:cNvPr id="0" name=""/>
        <dsp:cNvSpPr/>
      </dsp:nvSpPr>
      <dsp:spPr>
        <a:xfrm>
          <a:off x="3843996" y="1096980"/>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44921A9-A759-4116-ABE1-5E918AF35DE8}">
      <dsp:nvSpPr>
        <dsp:cNvPr id="0" name=""/>
        <dsp:cNvSpPr/>
      </dsp:nvSpPr>
      <dsp:spPr>
        <a:xfrm>
          <a:off x="4745088"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dirty="0"/>
            <a:t>Realisation that tasks ahead may be different to what was expected</a:t>
          </a:r>
          <a:endParaRPr lang="en-US" sz="1400" kern="1200" dirty="0"/>
        </a:p>
      </dsp:txBody>
      <dsp:txXfrm>
        <a:off x="4745088" y="908559"/>
        <a:ext cx="2114937" cy="897246"/>
      </dsp:txXfrm>
    </dsp:sp>
    <dsp:sp modelId="{8DE4B5FF-860D-4709-9DA7-1BFA6826E890}">
      <dsp:nvSpPr>
        <dsp:cNvPr id="0" name=""/>
        <dsp:cNvSpPr/>
      </dsp:nvSpPr>
      <dsp:spPr>
        <a:xfrm>
          <a:off x="7228536" y="908559"/>
          <a:ext cx="897246" cy="89724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BD039C-F555-4DB2-85E0-F90C52D7DA70}">
      <dsp:nvSpPr>
        <dsp:cNvPr id="0" name=""/>
        <dsp:cNvSpPr/>
      </dsp:nvSpPr>
      <dsp:spPr>
        <a:xfrm>
          <a:off x="7416958" y="1096980"/>
          <a:ext cx="520402" cy="520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78DEBA5-E144-4AE3-9E16-39FB9529DB3B}">
      <dsp:nvSpPr>
        <dsp:cNvPr id="0" name=""/>
        <dsp:cNvSpPr/>
      </dsp:nvSpPr>
      <dsp:spPr>
        <a:xfrm>
          <a:off x="8318049"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dirty="0"/>
            <a:t>Impatience may show with lack of progress. Members may argue about what actions are needed</a:t>
          </a:r>
          <a:endParaRPr lang="en-US" sz="1400" kern="1200" dirty="0"/>
        </a:p>
      </dsp:txBody>
      <dsp:txXfrm>
        <a:off x="8318049" y="908559"/>
        <a:ext cx="2114937" cy="897246"/>
      </dsp:txXfrm>
    </dsp:sp>
    <dsp:sp modelId="{09F878D9-DE8D-4955-9B60-6E13A67A4FDD}">
      <dsp:nvSpPr>
        <dsp:cNvPr id="0" name=""/>
        <dsp:cNvSpPr/>
      </dsp:nvSpPr>
      <dsp:spPr>
        <a:xfrm>
          <a:off x="82613" y="2545532"/>
          <a:ext cx="897246" cy="89724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FB37B9-5CF5-481E-BE75-9532592E8A99}">
      <dsp:nvSpPr>
        <dsp:cNvPr id="0" name=""/>
        <dsp:cNvSpPr/>
      </dsp:nvSpPr>
      <dsp:spPr>
        <a:xfrm>
          <a:off x="271034" y="2733954"/>
          <a:ext cx="520402" cy="5204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6E4F1BB-6E61-443B-8E7D-7FF3D7FAF8E0}">
      <dsp:nvSpPr>
        <dsp:cNvPr id="0" name=""/>
        <dsp:cNvSpPr/>
      </dsp:nvSpPr>
      <dsp:spPr>
        <a:xfrm>
          <a:off x="1172126"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dirty="0"/>
            <a:t>Tend to rely solely on personal experience and may resist collaborating with others</a:t>
          </a:r>
          <a:endParaRPr lang="en-US" sz="1400" kern="1200" dirty="0"/>
        </a:p>
      </dsp:txBody>
      <dsp:txXfrm>
        <a:off x="1172126" y="2545532"/>
        <a:ext cx="2114937" cy="897246"/>
      </dsp:txXfrm>
    </dsp:sp>
    <dsp:sp modelId="{03CE4AC5-FD64-48CD-BD65-C14CFEBFC110}">
      <dsp:nvSpPr>
        <dsp:cNvPr id="0" name=""/>
        <dsp:cNvSpPr/>
      </dsp:nvSpPr>
      <dsp:spPr>
        <a:xfrm>
          <a:off x="3655575" y="2545532"/>
          <a:ext cx="897246" cy="89724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89F9DA-7523-4A32-96E2-0DBB30B41C02}">
      <dsp:nvSpPr>
        <dsp:cNvPr id="0" name=""/>
        <dsp:cNvSpPr/>
      </dsp:nvSpPr>
      <dsp:spPr>
        <a:xfrm>
          <a:off x="3843996" y="2733954"/>
          <a:ext cx="520402" cy="5204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4DF8F43-DDDF-4D5A-8C9D-040ECF72BDC8}">
      <dsp:nvSpPr>
        <dsp:cNvPr id="0" name=""/>
        <dsp:cNvSpPr/>
      </dsp:nvSpPr>
      <dsp:spPr>
        <a:xfrm>
          <a:off x="4745088"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dirty="0"/>
            <a:t>May feel increased tension and disunity</a:t>
          </a:r>
          <a:endParaRPr lang="en-US" sz="1400" kern="1200" dirty="0"/>
        </a:p>
      </dsp:txBody>
      <dsp:txXfrm>
        <a:off x="4745088" y="2545532"/>
        <a:ext cx="2114937" cy="897246"/>
      </dsp:txXfrm>
    </dsp:sp>
    <dsp:sp modelId="{7EFEBDFC-0103-4F4F-B318-FEFD807774AC}">
      <dsp:nvSpPr>
        <dsp:cNvPr id="0" name=""/>
        <dsp:cNvSpPr/>
      </dsp:nvSpPr>
      <dsp:spPr>
        <a:xfrm>
          <a:off x="7228536" y="2545532"/>
          <a:ext cx="897246" cy="89724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DEF0B0-9B48-44F4-8FBA-AB3FEF78237D}">
      <dsp:nvSpPr>
        <dsp:cNvPr id="0" name=""/>
        <dsp:cNvSpPr/>
      </dsp:nvSpPr>
      <dsp:spPr>
        <a:xfrm>
          <a:off x="7416958" y="2733954"/>
          <a:ext cx="520402" cy="52040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FB3C09-C117-432D-9654-9F679E471770}">
      <dsp:nvSpPr>
        <dsp:cNvPr id="0" name=""/>
        <dsp:cNvSpPr/>
      </dsp:nvSpPr>
      <dsp:spPr>
        <a:xfrm>
          <a:off x="8318049"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dirty="0"/>
            <a:t>Resisting tasks</a:t>
          </a:r>
          <a:endParaRPr lang="en-US" sz="1400" kern="1200" dirty="0"/>
        </a:p>
      </dsp:txBody>
      <dsp:txXfrm>
        <a:off x="8318049" y="2545532"/>
        <a:ext cx="2114937" cy="89724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7A9C34-6814-4566-8E80-FFFBE4C03F76}">
      <dsp:nvSpPr>
        <dsp:cNvPr id="0" name=""/>
        <dsp:cNvSpPr/>
      </dsp:nvSpPr>
      <dsp:spPr>
        <a:xfrm>
          <a:off x="82613" y="908559"/>
          <a:ext cx="897246" cy="89724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4390EB-C80E-481E-B2AB-5D379AE66102}">
      <dsp:nvSpPr>
        <dsp:cNvPr id="0" name=""/>
        <dsp:cNvSpPr/>
      </dsp:nvSpPr>
      <dsp:spPr>
        <a:xfrm>
          <a:off x="271034" y="1096980"/>
          <a:ext cx="520402" cy="520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7EB4EF9-EDA7-4D1B-B214-4D73E27E4111}">
      <dsp:nvSpPr>
        <dsp:cNvPr id="0" name=""/>
        <dsp:cNvSpPr/>
      </dsp:nvSpPr>
      <dsp:spPr>
        <a:xfrm>
          <a:off x="1172126"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dirty="0"/>
            <a:t>Co-operation </a:t>
          </a:r>
          <a:endParaRPr lang="en-US" sz="2400" kern="1200" dirty="0"/>
        </a:p>
      </dsp:txBody>
      <dsp:txXfrm>
        <a:off x="1172126" y="908559"/>
        <a:ext cx="2114937" cy="897246"/>
      </dsp:txXfrm>
    </dsp:sp>
    <dsp:sp modelId="{99E49873-8917-4CB8-B3AE-7C64EF4EB67C}">
      <dsp:nvSpPr>
        <dsp:cNvPr id="0" name=""/>
        <dsp:cNvSpPr/>
      </dsp:nvSpPr>
      <dsp:spPr>
        <a:xfrm>
          <a:off x="3655575" y="908559"/>
          <a:ext cx="897246" cy="89724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F950C8-9FAD-4F85-8460-888778530E34}">
      <dsp:nvSpPr>
        <dsp:cNvPr id="0" name=""/>
        <dsp:cNvSpPr/>
      </dsp:nvSpPr>
      <dsp:spPr>
        <a:xfrm>
          <a:off x="3843996" y="1096980"/>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1C6901-19BC-4AAE-B6BE-3CBF69354A11}">
      <dsp:nvSpPr>
        <dsp:cNvPr id="0" name=""/>
        <dsp:cNvSpPr/>
      </dsp:nvSpPr>
      <dsp:spPr>
        <a:xfrm>
          <a:off x="4745088"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dirty="0"/>
            <a:t>Settling conflict</a:t>
          </a:r>
          <a:endParaRPr lang="en-US" sz="2400" kern="1200" dirty="0"/>
        </a:p>
      </dsp:txBody>
      <dsp:txXfrm>
        <a:off x="4745088" y="908559"/>
        <a:ext cx="2114937" cy="897246"/>
      </dsp:txXfrm>
    </dsp:sp>
    <dsp:sp modelId="{B97C2444-438B-4530-8F23-69958D4FF16E}">
      <dsp:nvSpPr>
        <dsp:cNvPr id="0" name=""/>
        <dsp:cNvSpPr/>
      </dsp:nvSpPr>
      <dsp:spPr>
        <a:xfrm>
          <a:off x="7228536" y="908559"/>
          <a:ext cx="897246" cy="89724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02E1F7-EC1E-45C4-A223-A851C2469B83}">
      <dsp:nvSpPr>
        <dsp:cNvPr id="0" name=""/>
        <dsp:cNvSpPr/>
      </dsp:nvSpPr>
      <dsp:spPr>
        <a:xfrm>
          <a:off x="7416958" y="1096980"/>
          <a:ext cx="520402" cy="520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D259C1-658C-4451-B372-9E8EB3F8BE02}">
      <dsp:nvSpPr>
        <dsp:cNvPr id="0" name=""/>
        <dsp:cNvSpPr/>
      </dsp:nvSpPr>
      <dsp:spPr>
        <a:xfrm>
          <a:off x="8318049"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dirty="0"/>
            <a:t>Working together</a:t>
          </a:r>
          <a:endParaRPr lang="en-US" sz="2400" kern="1200" dirty="0"/>
        </a:p>
      </dsp:txBody>
      <dsp:txXfrm>
        <a:off x="8318049" y="908559"/>
        <a:ext cx="2114937" cy="897246"/>
      </dsp:txXfrm>
    </dsp:sp>
    <dsp:sp modelId="{0E71CD4C-BD16-49DE-BA6F-494046A65FBD}">
      <dsp:nvSpPr>
        <dsp:cNvPr id="0" name=""/>
        <dsp:cNvSpPr/>
      </dsp:nvSpPr>
      <dsp:spPr>
        <a:xfrm>
          <a:off x="82613" y="2545532"/>
          <a:ext cx="897246" cy="897246"/>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4E8533-6DDF-4F63-9B8F-1DDADE2683F4}">
      <dsp:nvSpPr>
        <dsp:cNvPr id="0" name=""/>
        <dsp:cNvSpPr/>
      </dsp:nvSpPr>
      <dsp:spPr>
        <a:xfrm>
          <a:off x="271034" y="2733954"/>
          <a:ext cx="520402" cy="5204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AE4F8AA-1304-4203-91D2-0C1994B46C0E}">
      <dsp:nvSpPr>
        <dsp:cNvPr id="0" name=""/>
        <dsp:cNvSpPr/>
      </dsp:nvSpPr>
      <dsp:spPr>
        <a:xfrm>
          <a:off x="1172126"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dirty="0"/>
            <a:t>Views are exchanged</a:t>
          </a:r>
          <a:endParaRPr lang="en-US" sz="2400" kern="1200" dirty="0"/>
        </a:p>
      </dsp:txBody>
      <dsp:txXfrm>
        <a:off x="1172126" y="2545532"/>
        <a:ext cx="2114937" cy="897246"/>
      </dsp:txXfrm>
    </dsp:sp>
    <dsp:sp modelId="{426CE257-C26D-45A9-B3BD-68745A790CB4}">
      <dsp:nvSpPr>
        <dsp:cNvPr id="0" name=""/>
        <dsp:cNvSpPr/>
      </dsp:nvSpPr>
      <dsp:spPr>
        <a:xfrm>
          <a:off x="3655575" y="2545532"/>
          <a:ext cx="897246" cy="897246"/>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4C2CBF-F757-409B-A5BB-9E936AEC50A2}">
      <dsp:nvSpPr>
        <dsp:cNvPr id="0" name=""/>
        <dsp:cNvSpPr/>
      </dsp:nvSpPr>
      <dsp:spPr>
        <a:xfrm>
          <a:off x="3843996" y="2733954"/>
          <a:ext cx="520402" cy="5204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E20516-C68B-4DD1-81C6-CAE7A0E8E9B0}">
      <dsp:nvSpPr>
        <dsp:cNvPr id="0" name=""/>
        <dsp:cNvSpPr/>
      </dsp:nvSpPr>
      <dsp:spPr>
        <a:xfrm>
          <a:off x="4745088"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dirty="0"/>
            <a:t>Getting settled into the team</a:t>
          </a:r>
          <a:endParaRPr lang="en-US" sz="2400" kern="1200" dirty="0"/>
        </a:p>
      </dsp:txBody>
      <dsp:txXfrm>
        <a:off x="4745088" y="2545532"/>
        <a:ext cx="2114937" cy="89724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9D7B68-F657-42BB-AEFA-87E5D0B7C76D}">
      <dsp:nvSpPr>
        <dsp:cNvPr id="0" name=""/>
        <dsp:cNvSpPr/>
      </dsp:nvSpPr>
      <dsp:spPr>
        <a:xfrm>
          <a:off x="478800" y="1096271"/>
          <a:ext cx="1098000" cy="109800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798F78-18F9-4DB4-AED2-8FC866729568}">
      <dsp:nvSpPr>
        <dsp:cNvPr id="0" name=""/>
        <dsp:cNvSpPr/>
      </dsp:nvSpPr>
      <dsp:spPr>
        <a:xfrm>
          <a:off x="712800" y="1330272"/>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D68BF64-7C2D-4194-8FB4-69040BE675EC}">
      <dsp:nvSpPr>
        <dsp:cNvPr id="0" name=""/>
        <dsp:cNvSpPr/>
      </dsp:nvSpPr>
      <dsp:spPr>
        <a:xfrm>
          <a:off x="127800" y="253627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dirty="0"/>
            <a:t>Teamwork achieved </a:t>
          </a:r>
          <a:endParaRPr lang="en-US" sz="1200" kern="1200" dirty="0"/>
        </a:p>
      </dsp:txBody>
      <dsp:txXfrm>
        <a:off x="127800" y="2536272"/>
        <a:ext cx="1800000" cy="720000"/>
      </dsp:txXfrm>
    </dsp:sp>
    <dsp:sp modelId="{58EBF210-D1FB-4322-91E1-565630FAD999}">
      <dsp:nvSpPr>
        <dsp:cNvPr id="0" name=""/>
        <dsp:cNvSpPr/>
      </dsp:nvSpPr>
      <dsp:spPr>
        <a:xfrm>
          <a:off x="2593800" y="1096271"/>
          <a:ext cx="1098000" cy="109800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AE2CF2-F779-49E4-AD71-06C683F1D37F}">
      <dsp:nvSpPr>
        <dsp:cNvPr id="0" name=""/>
        <dsp:cNvSpPr/>
      </dsp:nvSpPr>
      <dsp:spPr>
        <a:xfrm>
          <a:off x="2827800" y="1330272"/>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1EA2E4-E119-4E13-88D6-A58F8A4C8427}">
      <dsp:nvSpPr>
        <dsp:cNvPr id="0" name=""/>
        <dsp:cNvSpPr/>
      </dsp:nvSpPr>
      <dsp:spPr>
        <a:xfrm>
          <a:off x="2242800" y="253627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dirty="0"/>
            <a:t>Roles can be flexible and supported</a:t>
          </a:r>
          <a:endParaRPr lang="en-US" sz="1200" kern="1200" dirty="0"/>
        </a:p>
      </dsp:txBody>
      <dsp:txXfrm>
        <a:off x="2242800" y="2536272"/>
        <a:ext cx="1800000" cy="720000"/>
      </dsp:txXfrm>
    </dsp:sp>
    <dsp:sp modelId="{A138CC90-0C9B-408E-B694-AD54D478E143}">
      <dsp:nvSpPr>
        <dsp:cNvPr id="0" name=""/>
        <dsp:cNvSpPr/>
      </dsp:nvSpPr>
      <dsp:spPr>
        <a:xfrm>
          <a:off x="4708800" y="1096271"/>
          <a:ext cx="1098000" cy="1098000"/>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1A93E8-C800-477E-AABC-3B8226D92505}">
      <dsp:nvSpPr>
        <dsp:cNvPr id="0" name=""/>
        <dsp:cNvSpPr/>
      </dsp:nvSpPr>
      <dsp:spPr>
        <a:xfrm>
          <a:off x="4942800" y="1330272"/>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388EF86-AC66-49CF-9342-C23DF41A7AD0}">
      <dsp:nvSpPr>
        <dsp:cNvPr id="0" name=""/>
        <dsp:cNvSpPr/>
      </dsp:nvSpPr>
      <dsp:spPr>
        <a:xfrm>
          <a:off x="4357800" y="253627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dirty="0"/>
            <a:t>Solutions are found and change is implemented</a:t>
          </a:r>
          <a:endParaRPr lang="en-US" sz="1200" kern="1200" dirty="0"/>
        </a:p>
      </dsp:txBody>
      <dsp:txXfrm>
        <a:off x="4357800" y="2536272"/>
        <a:ext cx="1800000" cy="720000"/>
      </dsp:txXfrm>
    </dsp:sp>
    <dsp:sp modelId="{F7EE5BEB-5661-40C1-97F6-623E460E0346}">
      <dsp:nvSpPr>
        <dsp:cNvPr id="0" name=""/>
        <dsp:cNvSpPr/>
      </dsp:nvSpPr>
      <dsp:spPr>
        <a:xfrm>
          <a:off x="6823800" y="1096271"/>
          <a:ext cx="1098000" cy="1098000"/>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DFD4E3-53FE-4622-A518-B9845E215557}">
      <dsp:nvSpPr>
        <dsp:cNvPr id="0" name=""/>
        <dsp:cNvSpPr/>
      </dsp:nvSpPr>
      <dsp:spPr>
        <a:xfrm>
          <a:off x="7057800" y="1330272"/>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20EEF8-C144-4E5C-8019-C7C1839E3553}">
      <dsp:nvSpPr>
        <dsp:cNvPr id="0" name=""/>
        <dsp:cNvSpPr/>
      </dsp:nvSpPr>
      <dsp:spPr>
        <a:xfrm>
          <a:off x="6472800" y="253627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dirty="0"/>
            <a:t>Excellence is achieved</a:t>
          </a:r>
          <a:endParaRPr lang="en-US" sz="1200" kern="1200" dirty="0"/>
        </a:p>
      </dsp:txBody>
      <dsp:txXfrm>
        <a:off x="6472800" y="2536272"/>
        <a:ext cx="1800000" cy="720000"/>
      </dsp:txXfrm>
    </dsp:sp>
    <dsp:sp modelId="{74617F30-670E-4FD4-B1E1-7883323592F7}">
      <dsp:nvSpPr>
        <dsp:cNvPr id="0" name=""/>
        <dsp:cNvSpPr/>
      </dsp:nvSpPr>
      <dsp:spPr>
        <a:xfrm>
          <a:off x="8938800" y="1096271"/>
          <a:ext cx="1098000" cy="1098000"/>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9CEED9-BCCE-41A5-A303-E5768E912FBA}">
      <dsp:nvSpPr>
        <dsp:cNvPr id="0" name=""/>
        <dsp:cNvSpPr/>
      </dsp:nvSpPr>
      <dsp:spPr>
        <a:xfrm>
          <a:off x="9172800" y="1330272"/>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8B5904-1137-4E7A-B9B8-9B743F9AB4FD}">
      <dsp:nvSpPr>
        <dsp:cNvPr id="0" name=""/>
        <dsp:cNvSpPr/>
      </dsp:nvSpPr>
      <dsp:spPr>
        <a:xfrm>
          <a:off x="8587800" y="253627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dirty="0"/>
            <a:t>Team self managed able to progress with out external leadership</a:t>
          </a:r>
          <a:endParaRPr lang="en-US" sz="1200" kern="1200" dirty="0"/>
        </a:p>
      </dsp:txBody>
      <dsp:txXfrm>
        <a:off x="8587800" y="2536272"/>
        <a:ext cx="180000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DE511-566A-4749-B041-ADCADBB4DA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9369042-6922-4E19-ABED-B0B7BF5CCC7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04E6EA6-D2C2-4E0C-BF37-7B7CCA196B79}"/>
              </a:ext>
            </a:extLst>
          </p:cNvPr>
          <p:cNvSpPr>
            <a:spLocks noGrp="1"/>
          </p:cNvSpPr>
          <p:nvPr>
            <p:ph type="dt" sz="half" idx="10"/>
          </p:nvPr>
        </p:nvSpPr>
        <p:spPr/>
        <p:txBody>
          <a:bodyPr/>
          <a:lstStyle/>
          <a:p>
            <a:fld id="{DA59D8FE-42B0-4405-940E-79E651903947}" type="datetimeFigureOut">
              <a:rPr lang="en-GB" smtClean="0"/>
              <a:t>17/05/2020</a:t>
            </a:fld>
            <a:endParaRPr lang="en-GB" dirty="0"/>
          </a:p>
        </p:txBody>
      </p:sp>
      <p:sp>
        <p:nvSpPr>
          <p:cNvPr id="5" name="Footer Placeholder 4">
            <a:extLst>
              <a:ext uri="{FF2B5EF4-FFF2-40B4-BE49-F238E27FC236}">
                <a16:creationId xmlns:a16="http://schemas.microsoft.com/office/drawing/2014/main" id="{6BA5EA76-6E29-48B8-BF78-745A6E45FEC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FB8F9D6-3D7C-4A94-AE56-824C3CC8E767}"/>
              </a:ext>
            </a:extLst>
          </p:cNvPr>
          <p:cNvSpPr>
            <a:spLocks noGrp="1"/>
          </p:cNvSpPr>
          <p:nvPr>
            <p:ph type="sldNum" sz="quarter" idx="12"/>
          </p:nvPr>
        </p:nvSpPr>
        <p:spPr/>
        <p:txBody>
          <a:bodyPr/>
          <a:lstStyle/>
          <a:p>
            <a:fld id="{8E7B20AB-2E7F-4FC9-B82D-C31AF3B2A083}" type="slidenum">
              <a:rPr lang="en-GB" smtClean="0"/>
              <a:t>‹#›</a:t>
            </a:fld>
            <a:endParaRPr lang="en-GB" dirty="0"/>
          </a:p>
        </p:txBody>
      </p:sp>
    </p:spTree>
    <p:extLst>
      <p:ext uri="{BB962C8B-B14F-4D97-AF65-F5344CB8AC3E}">
        <p14:creationId xmlns:p14="http://schemas.microsoft.com/office/powerpoint/2010/main" val="21194355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E8285-C32F-4780-96C9-B686F7C234C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4E5012E-93AF-424F-841F-8DD4DBE0EDBB}"/>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0D78389-92B3-4544-87C5-245C50C257F0}"/>
              </a:ext>
            </a:extLst>
          </p:cNvPr>
          <p:cNvSpPr>
            <a:spLocks noGrp="1"/>
          </p:cNvSpPr>
          <p:nvPr>
            <p:ph type="dt" sz="half" idx="10"/>
          </p:nvPr>
        </p:nvSpPr>
        <p:spPr/>
        <p:txBody>
          <a:bodyPr/>
          <a:lstStyle/>
          <a:p>
            <a:fld id="{DA59D8FE-42B0-4405-940E-79E651903947}" type="datetimeFigureOut">
              <a:rPr lang="en-GB" smtClean="0"/>
              <a:t>17/05/2020</a:t>
            </a:fld>
            <a:endParaRPr lang="en-GB" dirty="0"/>
          </a:p>
        </p:txBody>
      </p:sp>
      <p:sp>
        <p:nvSpPr>
          <p:cNvPr id="5" name="Footer Placeholder 4">
            <a:extLst>
              <a:ext uri="{FF2B5EF4-FFF2-40B4-BE49-F238E27FC236}">
                <a16:creationId xmlns:a16="http://schemas.microsoft.com/office/drawing/2014/main" id="{B48C19B0-A38C-4D60-8569-8F9F2D0D40F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DB16921-5431-44B8-94C0-846DC381728D}"/>
              </a:ext>
            </a:extLst>
          </p:cNvPr>
          <p:cNvSpPr>
            <a:spLocks noGrp="1"/>
          </p:cNvSpPr>
          <p:nvPr>
            <p:ph type="sldNum" sz="quarter" idx="12"/>
          </p:nvPr>
        </p:nvSpPr>
        <p:spPr/>
        <p:txBody>
          <a:bodyPr/>
          <a:lstStyle/>
          <a:p>
            <a:fld id="{8E7B20AB-2E7F-4FC9-B82D-C31AF3B2A083}" type="slidenum">
              <a:rPr lang="en-GB" smtClean="0"/>
              <a:t>‹#›</a:t>
            </a:fld>
            <a:endParaRPr lang="en-GB" dirty="0"/>
          </a:p>
        </p:txBody>
      </p:sp>
    </p:spTree>
    <p:extLst>
      <p:ext uri="{BB962C8B-B14F-4D97-AF65-F5344CB8AC3E}">
        <p14:creationId xmlns:p14="http://schemas.microsoft.com/office/powerpoint/2010/main" val="29618576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07113-90E0-483F-BA53-F60DBD4A590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7EC4D10-CBAA-49D3-A313-2D92967D2EC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8269136-199B-48A3-B505-3BFEE35F3FDA}"/>
              </a:ext>
            </a:extLst>
          </p:cNvPr>
          <p:cNvSpPr>
            <a:spLocks noGrp="1"/>
          </p:cNvSpPr>
          <p:nvPr>
            <p:ph type="dt" sz="half" idx="10"/>
          </p:nvPr>
        </p:nvSpPr>
        <p:spPr/>
        <p:txBody>
          <a:bodyPr/>
          <a:lstStyle/>
          <a:p>
            <a:fld id="{DA59D8FE-42B0-4405-940E-79E651903947}" type="datetimeFigureOut">
              <a:rPr lang="en-GB" smtClean="0"/>
              <a:t>17/05/2020</a:t>
            </a:fld>
            <a:endParaRPr lang="en-GB" dirty="0"/>
          </a:p>
        </p:txBody>
      </p:sp>
      <p:sp>
        <p:nvSpPr>
          <p:cNvPr id="5" name="Footer Placeholder 4">
            <a:extLst>
              <a:ext uri="{FF2B5EF4-FFF2-40B4-BE49-F238E27FC236}">
                <a16:creationId xmlns:a16="http://schemas.microsoft.com/office/drawing/2014/main" id="{7C3228F4-0316-41DE-B6FD-D9BFDB3AD92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3874345-4845-4CD2-82FC-3EB2AE6939AC}"/>
              </a:ext>
            </a:extLst>
          </p:cNvPr>
          <p:cNvSpPr>
            <a:spLocks noGrp="1"/>
          </p:cNvSpPr>
          <p:nvPr>
            <p:ph type="sldNum" sz="quarter" idx="12"/>
          </p:nvPr>
        </p:nvSpPr>
        <p:spPr/>
        <p:txBody>
          <a:bodyPr/>
          <a:lstStyle/>
          <a:p>
            <a:fld id="{8E7B20AB-2E7F-4FC9-B82D-C31AF3B2A083}" type="slidenum">
              <a:rPr lang="en-GB" smtClean="0"/>
              <a:t>‹#›</a:t>
            </a:fld>
            <a:endParaRPr lang="en-GB" dirty="0"/>
          </a:p>
        </p:txBody>
      </p:sp>
    </p:spTree>
    <p:extLst>
      <p:ext uri="{BB962C8B-B14F-4D97-AF65-F5344CB8AC3E}">
        <p14:creationId xmlns:p14="http://schemas.microsoft.com/office/powerpoint/2010/main" val="17087613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683BE-A114-4798-B920-55975CC6FB5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3E77DEE-7555-494E-8C19-C93FD3180F94}"/>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F7BF4A0-9BCA-4604-AA1C-C8127923C28F}"/>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EC413E1-2BA8-4394-8C8C-7AB4151870D9}"/>
              </a:ext>
            </a:extLst>
          </p:cNvPr>
          <p:cNvSpPr>
            <a:spLocks noGrp="1"/>
          </p:cNvSpPr>
          <p:nvPr>
            <p:ph type="dt" sz="half" idx="10"/>
          </p:nvPr>
        </p:nvSpPr>
        <p:spPr/>
        <p:txBody>
          <a:bodyPr/>
          <a:lstStyle/>
          <a:p>
            <a:fld id="{DA59D8FE-42B0-4405-940E-79E651903947}" type="datetimeFigureOut">
              <a:rPr lang="en-GB" smtClean="0"/>
              <a:t>17/05/2020</a:t>
            </a:fld>
            <a:endParaRPr lang="en-GB" dirty="0"/>
          </a:p>
        </p:txBody>
      </p:sp>
      <p:sp>
        <p:nvSpPr>
          <p:cNvPr id="6" name="Footer Placeholder 5">
            <a:extLst>
              <a:ext uri="{FF2B5EF4-FFF2-40B4-BE49-F238E27FC236}">
                <a16:creationId xmlns:a16="http://schemas.microsoft.com/office/drawing/2014/main" id="{8E407D0B-A7D8-42CC-B34C-6EC0CE43270B}"/>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7EEC23F-C74B-4CA1-99FD-3B7AAEAF6847}"/>
              </a:ext>
            </a:extLst>
          </p:cNvPr>
          <p:cNvSpPr>
            <a:spLocks noGrp="1"/>
          </p:cNvSpPr>
          <p:nvPr>
            <p:ph type="sldNum" sz="quarter" idx="12"/>
          </p:nvPr>
        </p:nvSpPr>
        <p:spPr/>
        <p:txBody>
          <a:bodyPr/>
          <a:lstStyle/>
          <a:p>
            <a:fld id="{8E7B20AB-2E7F-4FC9-B82D-C31AF3B2A083}" type="slidenum">
              <a:rPr lang="en-GB" smtClean="0"/>
              <a:t>‹#›</a:t>
            </a:fld>
            <a:endParaRPr lang="en-GB" dirty="0"/>
          </a:p>
        </p:txBody>
      </p:sp>
    </p:spTree>
    <p:extLst>
      <p:ext uri="{BB962C8B-B14F-4D97-AF65-F5344CB8AC3E}">
        <p14:creationId xmlns:p14="http://schemas.microsoft.com/office/powerpoint/2010/main" val="2179242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56920-C299-47EC-8555-3699381698E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F78738B-B56B-486F-A52B-477DDEE7857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D23BCB37-3782-4A85-BD79-4FD744FE0D6F}"/>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0C1BE64-5D72-4604-8841-8548B5A2C43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939D04A-0F9F-48FE-BE04-EDD9EE035050}"/>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D6772A4-E0F9-4A21-A361-AC818AD6DF9E}"/>
              </a:ext>
            </a:extLst>
          </p:cNvPr>
          <p:cNvSpPr>
            <a:spLocks noGrp="1"/>
          </p:cNvSpPr>
          <p:nvPr>
            <p:ph type="dt" sz="half" idx="10"/>
          </p:nvPr>
        </p:nvSpPr>
        <p:spPr/>
        <p:txBody>
          <a:bodyPr/>
          <a:lstStyle/>
          <a:p>
            <a:fld id="{DA59D8FE-42B0-4405-940E-79E651903947}" type="datetimeFigureOut">
              <a:rPr lang="en-GB" smtClean="0"/>
              <a:t>17/05/2020</a:t>
            </a:fld>
            <a:endParaRPr lang="en-GB" dirty="0"/>
          </a:p>
        </p:txBody>
      </p:sp>
      <p:sp>
        <p:nvSpPr>
          <p:cNvPr id="8" name="Footer Placeholder 7">
            <a:extLst>
              <a:ext uri="{FF2B5EF4-FFF2-40B4-BE49-F238E27FC236}">
                <a16:creationId xmlns:a16="http://schemas.microsoft.com/office/drawing/2014/main" id="{AC6A9262-237B-4F64-AC43-41B529D7C31D}"/>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E2D1809D-9CBF-4F23-A039-4F6539922B1A}"/>
              </a:ext>
            </a:extLst>
          </p:cNvPr>
          <p:cNvSpPr>
            <a:spLocks noGrp="1"/>
          </p:cNvSpPr>
          <p:nvPr>
            <p:ph type="sldNum" sz="quarter" idx="12"/>
          </p:nvPr>
        </p:nvSpPr>
        <p:spPr/>
        <p:txBody>
          <a:bodyPr/>
          <a:lstStyle/>
          <a:p>
            <a:fld id="{8E7B20AB-2E7F-4FC9-B82D-C31AF3B2A083}" type="slidenum">
              <a:rPr lang="en-GB" smtClean="0"/>
              <a:t>‹#›</a:t>
            </a:fld>
            <a:endParaRPr lang="en-GB" dirty="0"/>
          </a:p>
        </p:txBody>
      </p:sp>
    </p:spTree>
    <p:extLst>
      <p:ext uri="{BB962C8B-B14F-4D97-AF65-F5344CB8AC3E}">
        <p14:creationId xmlns:p14="http://schemas.microsoft.com/office/powerpoint/2010/main" val="35959038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36B2C-8FEA-48EF-9370-FECCBE7BEC7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D64E93E-4331-4587-A4CD-542DFA0ABE0E}"/>
              </a:ext>
            </a:extLst>
          </p:cNvPr>
          <p:cNvSpPr>
            <a:spLocks noGrp="1"/>
          </p:cNvSpPr>
          <p:nvPr>
            <p:ph type="dt" sz="half" idx="10"/>
          </p:nvPr>
        </p:nvSpPr>
        <p:spPr/>
        <p:txBody>
          <a:bodyPr/>
          <a:lstStyle/>
          <a:p>
            <a:fld id="{DA59D8FE-42B0-4405-940E-79E651903947}" type="datetimeFigureOut">
              <a:rPr lang="en-GB" smtClean="0"/>
              <a:t>17/05/2020</a:t>
            </a:fld>
            <a:endParaRPr lang="en-GB" dirty="0"/>
          </a:p>
        </p:txBody>
      </p:sp>
      <p:sp>
        <p:nvSpPr>
          <p:cNvPr id="4" name="Footer Placeholder 3">
            <a:extLst>
              <a:ext uri="{FF2B5EF4-FFF2-40B4-BE49-F238E27FC236}">
                <a16:creationId xmlns:a16="http://schemas.microsoft.com/office/drawing/2014/main" id="{7C47DF49-BF58-4945-AC53-D7AC7BE120D2}"/>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A669284F-A3A1-47DF-AC85-1DB5B60F6AA7}"/>
              </a:ext>
            </a:extLst>
          </p:cNvPr>
          <p:cNvSpPr>
            <a:spLocks noGrp="1"/>
          </p:cNvSpPr>
          <p:nvPr>
            <p:ph type="sldNum" sz="quarter" idx="12"/>
          </p:nvPr>
        </p:nvSpPr>
        <p:spPr/>
        <p:txBody>
          <a:bodyPr/>
          <a:lstStyle/>
          <a:p>
            <a:fld id="{8E7B20AB-2E7F-4FC9-B82D-C31AF3B2A083}" type="slidenum">
              <a:rPr lang="en-GB" smtClean="0"/>
              <a:t>‹#›</a:t>
            </a:fld>
            <a:endParaRPr lang="en-GB" dirty="0"/>
          </a:p>
        </p:txBody>
      </p:sp>
    </p:spTree>
    <p:extLst>
      <p:ext uri="{BB962C8B-B14F-4D97-AF65-F5344CB8AC3E}">
        <p14:creationId xmlns:p14="http://schemas.microsoft.com/office/powerpoint/2010/main" val="29725678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454FB58-3CC0-461C-A8B5-6C30BAC18510}"/>
              </a:ext>
            </a:extLst>
          </p:cNvPr>
          <p:cNvSpPr>
            <a:spLocks noGrp="1"/>
          </p:cNvSpPr>
          <p:nvPr>
            <p:ph type="dt" sz="half" idx="10"/>
          </p:nvPr>
        </p:nvSpPr>
        <p:spPr/>
        <p:txBody>
          <a:bodyPr/>
          <a:lstStyle/>
          <a:p>
            <a:fld id="{DA59D8FE-42B0-4405-940E-79E651903947}" type="datetimeFigureOut">
              <a:rPr lang="en-GB" smtClean="0"/>
              <a:t>17/05/2020</a:t>
            </a:fld>
            <a:endParaRPr lang="en-GB" dirty="0"/>
          </a:p>
        </p:txBody>
      </p:sp>
      <p:sp>
        <p:nvSpPr>
          <p:cNvPr id="3" name="Footer Placeholder 2">
            <a:extLst>
              <a:ext uri="{FF2B5EF4-FFF2-40B4-BE49-F238E27FC236}">
                <a16:creationId xmlns:a16="http://schemas.microsoft.com/office/drawing/2014/main" id="{22CE1A5E-01C2-42A9-812D-E76E5D230D9D}"/>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779E6F24-5324-47DB-A329-3CCEC2C7C710}"/>
              </a:ext>
            </a:extLst>
          </p:cNvPr>
          <p:cNvSpPr>
            <a:spLocks noGrp="1"/>
          </p:cNvSpPr>
          <p:nvPr>
            <p:ph type="sldNum" sz="quarter" idx="12"/>
          </p:nvPr>
        </p:nvSpPr>
        <p:spPr/>
        <p:txBody>
          <a:bodyPr/>
          <a:lstStyle/>
          <a:p>
            <a:fld id="{8E7B20AB-2E7F-4FC9-B82D-C31AF3B2A083}" type="slidenum">
              <a:rPr lang="en-GB" smtClean="0"/>
              <a:t>‹#›</a:t>
            </a:fld>
            <a:endParaRPr lang="en-GB" dirty="0"/>
          </a:p>
        </p:txBody>
      </p:sp>
    </p:spTree>
    <p:extLst>
      <p:ext uri="{BB962C8B-B14F-4D97-AF65-F5344CB8AC3E}">
        <p14:creationId xmlns:p14="http://schemas.microsoft.com/office/powerpoint/2010/main" val="38637329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2B339B-DC01-4B85-82F2-3E77EF52001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4685E72-A7FD-4C24-82A4-238249FCA15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FBAB042-ED36-4989-B80A-2D2A9D2420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45D1EB21-C7A6-4176-BBA8-56D72097E673}"/>
              </a:ext>
            </a:extLst>
          </p:cNvPr>
          <p:cNvSpPr>
            <a:spLocks noGrp="1"/>
          </p:cNvSpPr>
          <p:nvPr>
            <p:ph type="dt" sz="half" idx="10"/>
          </p:nvPr>
        </p:nvSpPr>
        <p:spPr/>
        <p:txBody>
          <a:bodyPr/>
          <a:lstStyle/>
          <a:p>
            <a:fld id="{DA59D8FE-42B0-4405-940E-79E651903947}" type="datetimeFigureOut">
              <a:rPr lang="en-GB" smtClean="0"/>
              <a:t>17/05/2020</a:t>
            </a:fld>
            <a:endParaRPr lang="en-GB" dirty="0"/>
          </a:p>
        </p:txBody>
      </p:sp>
      <p:sp>
        <p:nvSpPr>
          <p:cNvPr id="6" name="Footer Placeholder 5">
            <a:extLst>
              <a:ext uri="{FF2B5EF4-FFF2-40B4-BE49-F238E27FC236}">
                <a16:creationId xmlns:a16="http://schemas.microsoft.com/office/drawing/2014/main" id="{6761459B-6DA7-472E-877D-AA4724F95318}"/>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A92884AA-BC7F-4703-B3DE-1535DFD724AD}"/>
              </a:ext>
            </a:extLst>
          </p:cNvPr>
          <p:cNvSpPr>
            <a:spLocks noGrp="1"/>
          </p:cNvSpPr>
          <p:nvPr>
            <p:ph type="sldNum" sz="quarter" idx="12"/>
          </p:nvPr>
        </p:nvSpPr>
        <p:spPr/>
        <p:txBody>
          <a:bodyPr/>
          <a:lstStyle/>
          <a:p>
            <a:fld id="{8E7B20AB-2E7F-4FC9-B82D-C31AF3B2A083}" type="slidenum">
              <a:rPr lang="en-GB" smtClean="0"/>
              <a:t>‹#›</a:t>
            </a:fld>
            <a:endParaRPr lang="en-GB" dirty="0"/>
          </a:p>
        </p:txBody>
      </p:sp>
    </p:spTree>
    <p:extLst>
      <p:ext uri="{BB962C8B-B14F-4D97-AF65-F5344CB8AC3E}">
        <p14:creationId xmlns:p14="http://schemas.microsoft.com/office/powerpoint/2010/main" val="4635809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05F9D-6B26-4DCB-BE99-9B8B71AA3EF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7AE9CEF-5166-49DC-B6DD-3369B37C944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DBBC80E4-D8D6-494E-9B2C-FB2FDB6B8E2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66F09AA7-68F4-43CE-A3A1-060FC7622C2C}"/>
              </a:ext>
            </a:extLst>
          </p:cNvPr>
          <p:cNvSpPr>
            <a:spLocks noGrp="1"/>
          </p:cNvSpPr>
          <p:nvPr>
            <p:ph type="dt" sz="half" idx="10"/>
          </p:nvPr>
        </p:nvSpPr>
        <p:spPr/>
        <p:txBody>
          <a:bodyPr/>
          <a:lstStyle/>
          <a:p>
            <a:fld id="{DA59D8FE-42B0-4405-940E-79E651903947}" type="datetimeFigureOut">
              <a:rPr lang="en-GB" smtClean="0"/>
              <a:t>17/05/2020</a:t>
            </a:fld>
            <a:endParaRPr lang="en-GB" dirty="0"/>
          </a:p>
        </p:txBody>
      </p:sp>
      <p:sp>
        <p:nvSpPr>
          <p:cNvPr id="6" name="Footer Placeholder 5">
            <a:extLst>
              <a:ext uri="{FF2B5EF4-FFF2-40B4-BE49-F238E27FC236}">
                <a16:creationId xmlns:a16="http://schemas.microsoft.com/office/drawing/2014/main" id="{589C515E-C942-44D4-9971-CCF1C5EF294A}"/>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E1AAE3D-DFCD-4FFC-8227-A14221D6925B}"/>
              </a:ext>
            </a:extLst>
          </p:cNvPr>
          <p:cNvSpPr>
            <a:spLocks noGrp="1"/>
          </p:cNvSpPr>
          <p:nvPr>
            <p:ph type="sldNum" sz="quarter" idx="12"/>
          </p:nvPr>
        </p:nvSpPr>
        <p:spPr/>
        <p:txBody>
          <a:bodyPr/>
          <a:lstStyle/>
          <a:p>
            <a:fld id="{8E7B20AB-2E7F-4FC9-B82D-C31AF3B2A083}" type="slidenum">
              <a:rPr lang="en-GB" smtClean="0"/>
              <a:t>‹#›</a:t>
            </a:fld>
            <a:endParaRPr lang="en-GB" dirty="0"/>
          </a:p>
        </p:txBody>
      </p:sp>
    </p:spTree>
    <p:extLst>
      <p:ext uri="{BB962C8B-B14F-4D97-AF65-F5344CB8AC3E}">
        <p14:creationId xmlns:p14="http://schemas.microsoft.com/office/powerpoint/2010/main" val="12118417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56690-91D4-42CC-BB2A-962E8EBAF0C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F6F2C5F-788A-4004-8E06-7838A72DB2E0}"/>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E133DC-B207-4110-AA8A-73F151A929F7}"/>
              </a:ext>
            </a:extLst>
          </p:cNvPr>
          <p:cNvSpPr>
            <a:spLocks noGrp="1"/>
          </p:cNvSpPr>
          <p:nvPr>
            <p:ph type="dt" sz="half" idx="10"/>
          </p:nvPr>
        </p:nvSpPr>
        <p:spPr/>
        <p:txBody>
          <a:bodyPr/>
          <a:lstStyle/>
          <a:p>
            <a:fld id="{DA59D8FE-42B0-4405-940E-79E651903947}" type="datetimeFigureOut">
              <a:rPr lang="en-GB" smtClean="0"/>
              <a:t>17/05/2020</a:t>
            </a:fld>
            <a:endParaRPr lang="en-GB" dirty="0"/>
          </a:p>
        </p:txBody>
      </p:sp>
      <p:sp>
        <p:nvSpPr>
          <p:cNvPr id="5" name="Footer Placeholder 4">
            <a:extLst>
              <a:ext uri="{FF2B5EF4-FFF2-40B4-BE49-F238E27FC236}">
                <a16:creationId xmlns:a16="http://schemas.microsoft.com/office/drawing/2014/main" id="{C2B457E0-D4CA-4952-A45A-F28CDA76E0B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C625306-0F98-4083-B888-7042DC16FAC6}"/>
              </a:ext>
            </a:extLst>
          </p:cNvPr>
          <p:cNvSpPr>
            <a:spLocks noGrp="1"/>
          </p:cNvSpPr>
          <p:nvPr>
            <p:ph type="sldNum" sz="quarter" idx="12"/>
          </p:nvPr>
        </p:nvSpPr>
        <p:spPr/>
        <p:txBody>
          <a:bodyPr/>
          <a:lstStyle/>
          <a:p>
            <a:fld id="{8E7B20AB-2E7F-4FC9-B82D-C31AF3B2A083}" type="slidenum">
              <a:rPr lang="en-GB" smtClean="0"/>
              <a:t>‹#›</a:t>
            </a:fld>
            <a:endParaRPr lang="en-GB" dirty="0"/>
          </a:p>
        </p:txBody>
      </p:sp>
    </p:spTree>
    <p:extLst>
      <p:ext uri="{BB962C8B-B14F-4D97-AF65-F5344CB8AC3E}">
        <p14:creationId xmlns:p14="http://schemas.microsoft.com/office/powerpoint/2010/main" val="18524271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0548439-7CD4-4C3A-B113-AEB143FAA55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0DDDB44-282D-4D6C-9FB7-4D34EC0FB6F6}"/>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8F0E4C-471B-44FB-A040-C479D84F250C}"/>
              </a:ext>
            </a:extLst>
          </p:cNvPr>
          <p:cNvSpPr>
            <a:spLocks noGrp="1"/>
          </p:cNvSpPr>
          <p:nvPr>
            <p:ph type="dt" sz="half" idx="10"/>
          </p:nvPr>
        </p:nvSpPr>
        <p:spPr/>
        <p:txBody>
          <a:bodyPr/>
          <a:lstStyle/>
          <a:p>
            <a:fld id="{DA59D8FE-42B0-4405-940E-79E651903947}" type="datetimeFigureOut">
              <a:rPr lang="en-GB" smtClean="0"/>
              <a:t>17/05/2020</a:t>
            </a:fld>
            <a:endParaRPr lang="en-GB" dirty="0"/>
          </a:p>
        </p:txBody>
      </p:sp>
      <p:sp>
        <p:nvSpPr>
          <p:cNvPr id="5" name="Footer Placeholder 4">
            <a:extLst>
              <a:ext uri="{FF2B5EF4-FFF2-40B4-BE49-F238E27FC236}">
                <a16:creationId xmlns:a16="http://schemas.microsoft.com/office/drawing/2014/main" id="{CEDF4E31-CABB-4C44-9B5C-81F4969E617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5A8E2E0-2DAB-457F-8E5E-7E00055E8663}"/>
              </a:ext>
            </a:extLst>
          </p:cNvPr>
          <p:cNvSpPr>
            <a:spLocks noGrp="1"/>
          </p:cNvSpPr>
          <p:nvPr>
            <p:ph type="sldNum" sz="quarter" idx="12"/>
          </p:nvPr>
        </p:nvSpPr>
        <p:spPr/>
        <p:txBody>
          <a:bodyPr/>
          <a:lstStyle/>
          <a:p>
            <a:fld id="{8E7B20AB-2E7F-4FC9-B82D-C31AF3B2A083}" type="slidenum">
              <a:rPr lang="en-GB" smtClean="0"/>
              <a:t>‹#›</a:t>
            </a:fld>
            <a:endParaRPr lang="en-GB" dirty="0"/>
          </a:p>
        </p:txBody>
      </p:sp>
    </p:spTree>
    <p:extLst>
      <p:ext uri="{BB962C8B-B14F-4D97-AF65-F5344CB8AC3E}">
        <p14:creationId xmlns:p14="http://schemas.microsoft.com/office/powerpoint/2010/main" val="18620918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D96D379-F3A2-415A-A304-DD5611C2C8F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F7EFC17-A4BF-4D4B-8F6A-BC0EA6AB79F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11FC5D-02CB-4185-93FE-2627387D395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A59D8FE-42B0-4405-940E-79E651903947}" type="datetimeFigureOut">
              <a:rPr lang="en-GB" smtClean="0"/>
              <a:t>17/05/2020</a:t>
            </a:fld>
            <a:endParaRPr lang="en-GB" dirty="0"/>
          </a:p>
        </p:txBody>
      </p:sp>
      <p:sp>
        <p:nvSpPr>
          <p:cNvPr id="5" name="Footer Placeholder 4">
            <a:extLst>
              <a:ext uri="{FF2B5EF4-FFF2-40B4-BE49-F238E27FC236}">
                <a16:creationId xmlns:a16="http://schemas.microsoft.com/office/drawing/2014/main" id="{AB34417E-643A-43DF-A9CA-0BA8DC133B7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149C3132-F99C-4BA9-BACB-C6298491B55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E7B20AB-2E7F-4FC9-B82D-C31AF3B2A083}" type="slidenum">
              <a:rPr lang="en-GB" smtClean="0"/>
              <a:t>‹#›</a:t>
            </a:fld>
            <a:endParaRPr lang="en-GB" dirty="0"/>
          </a:p>
        </p:txBody>
      </p:sp>
    </p:spTree>
    <p:extLst>
      <p:ext uri="{BB962C8B-B14F-4D97-AF65-F5344CB8AC3E}">
        <p14:creationId xmlns:p14="http://schemas.microsoft.com/office/powerpoint/2010/main" val="4667042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justintarte.com/2013/04/the-21st-century-classroom.html" TargetMode="External"/><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hyperlink" Target="https://creativecommons.org/licenses/by/3.0/"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2012books.lardbucket.org/books/public-speaking-practice-and-ethics/s14-02-steps-of-a-conclusion.html" TargetMode="External"/><Relationship Id="rId2" Type="http://schemas.openxmlformats.org/officeDocument/2006/relationships/image" Target="../media/image2.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jisc.ac.uk/full-guide/project-management" TargetMode="External"/><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hyperlink" Target="http://www.santigarcia.net/2008/08/equipos-de-trabajo-equilibrados.html" TargetMode="External"/><Relationship Id="rId2" Type="http://schemas.openxmlformats.org/officeDocument/2006/relationships/image" Target="../media/image49.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mindtools.com/pages/article/newTMM_79.ht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Freeform 5">
            <a:extLst>
              <a:ext uri="{FF2B5EF4-FFF2-40B4-BE49-F238E27FC236}">
                <a16:creationId xmlns:a16="http://schemas.microsoft.com/office/drawing/2014/main" id="{07322A9E-F1EC-405E-8971-BA906EFFC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29674" y="1290909"/>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6">
            <a:extLst>
              <a:ext uri="{FF2B5EF4-FFF2-40B4-BE49-F238E27FC236}">
                <a16:creationId xmlns:a16="http://schemas.microsoft.com/office/drawing/2014/main" id="{A5704422-1118-4FD1-95AD-29A064EB8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0451" y="2010741"/>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7">
            <a:extLst>
              <a:ext uri="{FF2B5EF4-FFF2-40B4-BE49-F238E27FC236}">
                <a16:creationId xmlns:a16="http://schemas.microsoft.com/office/drawing/2014/main" id="{A88B2AAA-B805-498E-A9E6-98B885855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51351" y="1780905"/>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8">
            <a:extLst>
              <a:ext uri="{FF2B5EF4-FFF2-40B4-BE49-F238E27FC236}">
                <a16:creationId xmlns:a16="http://schemas.microsoft.com/office/drawing/2014/main" id="{9B8051E0-19D7-43E1-BFD9-E6DBFEB3A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42347"/>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9">
            <a:extLst>
              <a:ext uri="{FF2B5EF4-FFF2-40B4-BE49-F238E27FC236}">
                <a16:creationId xmlns:a16="http://schemas.microsoft.com/office/drawing/2014/main" id="{4EDB2B02-86A2-46F5-A4BE-B7D9B10411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178751"/>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0">
            <a:extLst>
              <a:ext uri="{FF2B5EF4-FFF2-40B4-BE49-F238E27FC236}">
                <a16:creationId xmlns:a16="http://schemas.microsoft.com/office/drawing/2014/main" id="{43954639-FB5D-41F4-9560-6F6DFE7784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9376"/>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2">
            <a:extLst>
              <a:ext uri="{FF2B5EF4-FFF2-40B4-BE49-F238E27FC236}">
                <a16:creationId xmlns:a16="http://schemas.microsoft.com/office/drawing/2014/main" id="{E898931C-0323-41FA-A036-20F818B1F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4">
            <a:extLst>
              <a:ext uri="{FF2B5EF4-FFF2-40B4-BE49-F238E27FC236}">
                <a16:creationId xmlns:a16="http://schemas.microsoft.com/office/drawing/2014/main" id="{89AFE9DD-0792-4B98-B4EB-97ACA17E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705"/>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6">
            <a:extLst>
              <a:ext uri="{FF2B5EF4-FFF2-40B4-BE49-F238E27FC236}">
                <a16:creationId xmlns:a16="http://schemas.microsoft.com/office/drawing/2014/main" id="{3981F5C4-9AE1-404E-AF44-A4E6DB374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9" name="Freeform 11">
            <a:extLst>
              <a:ext uri="{FF2B5EF4-FFF2-40B4-BE49-F238E27FC236}">
                <a16:creationId xmlns:a16="http://schemas.microsoft.com/office/drawing/2014/main" id="{763C1781-8726-4FAC-8C45-FF40376BE4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26601" y="-1916"/>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31" name="Freeform 21">
            <a:extLst>
              <a:ext uri="{FF2B5EF4-FFF2-40B4-BE49-F238E27FC236}">
                <a16:creationId xmlns:a16="http://schemas.microsoft.com/office/drawing/2014/main" id="{301491B5-56C7-43DC-A3D9-861EECCA0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235014" y="2872"/>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 name="Title 1">
            <a:extLst>
              <a:ext uri="{FF2B5EF4-FFF2-40B4-BE49-F238E27FC236}">
                <a16:creationId xmlns:a16="http://schemas.microsoft.com/office/drawing/2014/main" id="{93EAB0AD-7EDE-43C4-9847-5F8F9795A1A6}"/>
              </a:ext>
            </a:extLst>
          </p:cNvPr>
          <p:cNvSpPr>
            <a:spLocks noGrp="1"/>
          </p:cNvSpPr>
          <p:nvPr>
            <p:ph type="ctrTitle"/>
          </p:nvPr>
        </p:nvSpPr>
        <p:spPr>
          <a:xfrm>
            <a:off x="8842248" y="1481328"/>
            <a:ext cx="2926080" cy="2468880"/>
          </a:xfrm>
        </p:spPr>
        <p:txBody>
          <a:bodyPr>
            <a:normAutofit/>
          </a:bodyPr>
          <a:lstStyle/>
          <a:p>
            <a:pPr algn="l"/>
            <a:r>
              <a:rPr lang="en-GB" sz="4000" dirty="0"/>
              <a:t>Effective Team Working</a:t>
            </a:r>
          </a:p>
        </p:txBody>
      </p:sp>
      <p:sp>
        <p:nvSpPr>
          <p:cNvPr id="3" name="Subtitle 2">
            <a:extLst>
              <a:ext uri="{FF2B5EF4-FFF2-40B4-BE49-F238E27FC236}">
                <a16:creationId xmlns:a16="http://schemas.microsoft.com/office/drawing/2014/main" id="{BCDF3B56-0B8C-444E-9EFE-B09277268F3F}"/>
              </a:ext>
            </a:extLst>
          </p:cNvPr>
          <p:cNvSpPr>
            <a:spLocks noGrp="1"/>
          </p:cNvSpPr>
          <p:nvPr>
            <p:ph type="subTitle" idx="1"/>
          </p:nvPr>
        </p:nvSpPr>
        <p:spPr>
          <a:xfrm>
            <a:off x="8842248" y="4078224"/>
            <a:ext cx="2926080" cy="1307592"/>
          </a:xfrm>
        </p:spPr>
        <p:txBody>
          <a:bodyPr>
            <a:normAutofit fontScale="92500" lnSpcReduction="10000"/>
          </a:bodyPr>
          <a:lstStyle/>
          <a:p>
            <a:pPr algn="l"/>
            <a:r>
              <a:rPr lang="en-GB" sz="2000" dirty="0"/>
              <a:t>Presented by : Laura Williams</a:t>
            </a:r>
          </a:p>
          <a:p>
            <a:pPr algn="l"/>
            <a:r>
              <a:rPr lang="en-GB" sz="2000" dirty="0"/>
              <a:t>Student id: 1815022</a:t>
            </a:r>
          </a:p>
          <a:p>
            <a:pPr algn="l"/>
            <a:r>
              <a:rPr lang="en-GB" sz="2000" dirty="0"/>
              <a:t>Module: BMSK4002</a:t>
            </a:r>
          </a:p>
        </p:txBody>
      </p:sp>
      <p:sp>
        <p:nvSpPr>
          <p:cNvPr id="33" name="Freeform 22">
            <a:extLst>
              <a:ext uri="{FF2B5EF4-FFF2-40B4-BE49-F238E27FC236}">
                <a16:creationId xmlns:a16="http://schemas.microsoft.com/office/drawing/2014/main" id="{237E2353-22DF-46E0-A200-FB30F8F39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020826" y="-1916"/>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35" name="Freeform 23">
            <a:extLst>
              <a:ext uri="{FF2B5EF4-FFF2-40B4-BE49-F238E27FC236}">
                <a16:creationId xmlns:a16="http://schemas.microsoft.com/office/drawing/2014/main" id="{DD6138DB-057B-45F7-A5F4-E7BFDA20D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90826" y="-1916"/>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37" name="Freeform: Shape 36">
            <a:extLst>
              <a:ext uri="{FF2B5EF4-FFF2-40B4-BE49-F238E27FC236}">
                <a16:creationId xmlns:a16="http://schemas.microsoft.com/office/drawing/2014/main" id="{79A54AB1-B64F-4843-BFAB-81CB74E6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752078" y="2218040"/>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Rockwell" panose="02060603020205020403"/>
              <a:ea typeface="+mn-ea"/>
              <a:cs typeface="+mn-cs"/>
            </a:endParaRPr>
          </a:p>
        </p:txBody>
      </p:sp>
      <p:pic>
        <p:nvPicPr>
          <p:cNvPr id="5" name="Picture 4">
            <a:extLst>
              <a:ext uri="{FF2B5EF4-FFF2-40B4-BE49-F238E27FC236}">
                <a16:creationId xmlns:a16="http://schemas.microsoft.com/office/drawing/2014/main" id="{74BEE03D-63F9-4B85-A2B7-D8EA409DB59C}"/>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1555" b="-1"/>
          <a:stretch/>
        </p:blipFill>
        <p:spPr>
          <a:xfrm>
            <a:off x="921910" y="465243"/>
            <a:ext cx="7761924"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
        <p:nvSpPr>
          <p:cNvPr id="6" name="TextBox 5">
            <a:extLst>
              <a:ext uri="{FF2B5EF4-FFF2-40B4-BE49-F238E27FC236}">
                <a16:creationId xmlns:a16="http://schemas.microsoft.com/office/drawing/2014/main" id="{2BC8DD77-3E8A-4288-9393-65AAA660FC13}"/>
              </a:ext>
            </a:extLst>
          </p:cNvPr>
          <p:cNvSpPr txBox="1"/>
          <p:nvPr/>
        </p:nvSpPr>
        <p:spPr>
          <a:xfrm>
            <a:off x="10005184" y="6657945"/>
            <a:ext cx="2186816"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3" tooltip="http://www.justintarte.com/2013/04/the-21st-century-classroom.html">
                  <a:extLst>
                    <a:ext uri="{A12FA001-AC4F-418D-AE19-62706E023703}">
                      <ahyp:hlinkClr xmlns:ahyp="http://schemas.microsoft.com/office/drawing/2018/hyperlinkcolor" xmlns="" val="tx"/>
                    </a:ext>
                  </a:extLst>
                </a:hlinkClick>
              </a:rPr>
              <a:t>This Photo</a:t>
            </a:r>
            <a:r>
              <a:rPr lang="en-GB" sz="700" dirty="0">
                <a:solidFill>
                  <a:srgbClr val="FFFFFF"/>
                </a:solidFill>
              </a:rPr>
              <a:t> by Unknown Author is licensed under </a:t>
            </a:r>
            <a:r>
              <a:rPr lang="en-GB" sz="700" dirty="0">
                <a:solidFill>
                  <a:srgbClr val="FFFFFF"/>
                </a:solidFill>
                <a:hlinkClick r:id="rId4" tooltip="https://creativecommons.org/licenses/by/3.0/">
                  <a:extLst>
                    <a:ext uri="{A12FA001-AC4F-418D-AE19-62706E023703}">
                      <ahyp:hlinkClr xmlns:ahyp="http://schemas.microsoft.com/office/drawing/2018/hyperlinkcolor" xmlns="" val="tx"/>
                    </a:ext>
                  </a:extLst>
                </a:hlinkClick>
              </a:rPr>
              <a:t>CC BY</a:t>
            </a:r>
            <a:endParaRPr lang="en-GB" sz="700" dirty="0">
              <a:solidFill>
                <a:srgbClr val="FFFFFF"/>
              </a:solidFill>
            </a:endParaRPr>
          </a:p>
        </p:txBody>
      </p:sp>
    </p:spTree>
    <p:extLst>
      <p:ext uri="{BB962C8B-B14F-4D97-AF65-F5344CB8AC3E}">
        <p14:creationId xmlns:p14="http://schemas.microsoft.com/office/powerpoint/2010/main" val="40630034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A9648C8-CA15-4C0E-9FC7-886871F6E63F}"/>
              </a:ext>
            </a:extLst>
          </p:cNvPr>
          <p:cNvSpPr>
            <a:spLocks noGrp="1"/>
          </p:cNvSpPr>
          <p:nvPr>
            <p:ph type="title"/>
          </p:nvPr>
        </p:nvSpPr>
        <p:spPr>
          <a:xfrm>
            <a:off x="838200" y="585216"/>
            <a:ext cx="10515600" cy="1325563"/>
          </a:xfrm>
        </p:spPr>
        <p:txBody>
          <a:bodyPr>
            <a:normAutofit/>
          </a:bodyPr>
          <a:lstStyle/>
          <a:p>
            <a:r>
              <a:rPr lang="en-GB" dirty="0">
                <a:solidFill>
                  <a:schemeClr val="bg1"/>
                </a:solidFill>
              </a:rPr>
              <a:t>What will we be looking at?</a:t>
            </a:r>
          </a:p>
        </p:txBody>
      </p:sp>
      <p:pic>
        <p:nvPicPr>
          <p:cNvPr id="5" name="Picture 4" descr="A close up of a toy&#10;&#10;Description automatically generated">
            <a:extLst>
              <a:ext uri="{FF2B5EF4-FFF2-40B4-BE49-F238E27FC236}">
                <a16:creationId xmlns:a16="http://schemas.microsoft.com/office/drawing/2014/main" id="{74F8089B-F45A-408A-AC6E-AB16B54CA819}"/>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7911" r="3" b="11691"/>
          <a:stretch/>
        </p:blipFill>
        <p:spPr>
          <a:xfrm>
            <a:off x="841248" y="2531291"/>
            <a:ext cx="6236208" cy="3660185"/>
          </a:xfrm>
          <a:prstGeom prst="rect">
            <a:avLst/>
          </a:prstGeom>
        </p:spPr>
      </p:pic>
      <p:sp>
        <p:nvSpPr>
          <p:cNvPr id="3" name="Content Placeholder 2">
            <a:extLst>
              <a:ext uri="{FF2B5EF4-FFF2-40B4-BE49-F238E27FC236}">
                <a16:creationId xmlns:a16="http://schemas.microsoft.com/office/drawing/2014/main" id="{7CD9200E-50A3-4D1A-BD55-9BA6F3AD6035}"/>
              </a:ext>
            </a:extLst>
          </p:cNvPr>
          <p:cNvSpPr>
            <a:spLocks noGrp="1"/>
          </p:cNvSpPr>
          <p:nvPr>
            <p:ph idx="1"/>
          </p:nvPr>
        </p:nvSpPr>
        <p:spPr>
          <a:xfrm>
            <a:off x="7546848" y="2515990"/>
            <a:ext cx="3803904" cy="4133404"/>
          </a:xfrm>
        </p:spPr>
        <p:txBody>
          <a:bodyPr anchor="ctr">
            <a:normAutofit fontScale="92500" lnSpcReduction="10000"/>
          </a:bodyPr>
          <a:lstStyle/>
          <a:p>
            <a:r>
              <a:rPr lang="en-GB" sz="2000" dirty="0"/>
              <a:t>What is the process of building a good team and understanding how teams work using Bruce Tuckman's model – slides 4-8</a:t>
            </a:r>
          </a:p>
          <a:p>
            <a:r>
              <a:rPr lang="en-GB" sz="2000" dirty="0"/>
              <a:t>How to evaluate the diversity of a team using the Belbin's model – Slides 9-12</a:t>
            </a:r>
          </a:p>
          <a:p>
            <a:r>
              <a:rPr lang="en-GB" sz="2000" dirty="0"/>
              <a:t>How to over come conflicts in a team – Slides 13</a:t>
            </a:r>
          </a:p>
          <a:p>
            <a:r>
              <a:rPr lang="en-GB" sz="2000" dirty="0"/>
              <a:t>The difference between groups and a team – Slide 14</a:t>
            </a:r>
          </a:p>
          <a:p>
            <a:r>
              <a:rPr lang="en-GB" sz="2000" dirty="0"/>
              <a:t>Examples of effective skills for a team – slide 15-16</a:t>
            </a:r>
          </a:p>
          <a:p>
            <a:r>
              <a:rPr lang="en-GB" sz="2000" dirty="0"/>
              <a:t>References – Slide 17</a:t>
            </a:r>
          </a:p>
          <a:p>
            <a:endParaRPr lang="en-GB" sz="2000" dirty="0"/>
          </a:p>
          <a:p>
            <a:endParaRPr lang="en-GB" sz="2000" dirty="0"/>
          </a:p>
        </p:txBody>
      </p:sp>
      <p:sp>
        <p:nvSpPr>
          <p:cNvPr id="6" name="TextBox 5">
            <a:extLst>
              <a:ext uri="{FF2B5EF4-FFF2-40B4-BE49-F238E27FC236}">
                <a16:creationId xmlns:a16="http://schemas.microsoft.com/office/drawing/2014/main" id="{B44043A3-7E25-4EBA-9E94-F24BD1F4271D}"/>
              </a:ext>
            </a:extLst>
          </p:cNvPr>
          <p:cNvSpPr txBox="1"/>
          <p:nvPr/>
        </p:nvSpPr>
        <p:spPr>
          <a:xfrm>
            <a:off x="4637364" y="5976907"/>
            <a:ext cx="2440092"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3" tooltip="https://2012books.lardbucket.org/books/public-speaking-practice-and-ethics/s14-02-steps-of-a-conclusion.html">
                  <a:extLst>
                    <a:ext uri="{A12FA001-AC4F-418D-AE19-62706E023703}">
                      <ahyp:hlinkClr xmlns:ahyp="http://schemas.microsoft.com/office/drawing/2018/hyperlinkcolor" xmlns="" val="tx"/>
                    </a:ext>
                  </a:extLst>
                </a:hlinkClick>
              </a:rPr>
              <a:t>This Photo</a:t>
            </a:r>
            <a:r>
              <a:rPr lang="en-GB" sz="700" dirty="0">
                <a:solidFill>
                  <a:srgbClr val="FFFFFF"/>
                </a:solidFill>
              </a:rPr>
              <a:t> by Unknown Author is licensed under </a:t>
            </a:r>
            <a:r>
              <a:rPr lang="en-GB" sz="700" dirty="0">
                <a:solidFill>
                  <a:srgbClr val="FFFFFF"/>
                </a:solidFill>
                <a:hlinkClick r:id="rId4" tooltip="https://creativecommons.org/licenses/by-nc-sa/3.0/">
                  <a:extLst>
                    <a:ext uri="{A12FA001-AC4F-418D-AE19-62706E023703}">
                      <ahyp:hlinkClr xmlns:ahyp="http://schemas.microsoft.com/office/drawing/2018/hyperlinkcolor" xmlns="" val="tx"/>
                    </a:ext>
                  </a:extLst>
                </a:hlinkClick>
              </a:rPr>
              <a:t>CC BY-SA-NC</a:t>
            </a:r>
            <a:endParaRPr lang="en-GB" sz="700" dirty="0">
              <a:solidFill>
                <a:srgbClr val="FFFFFF"/>
              </a:solidFill>
            </a:endParaRPr>
          </a:p>
        </p:txBody>
      </p:sp>
    </p:spTree>
    <p:extLst>
      <p:ext uri="{BB962C8B-B14F-4D97-AF65-F5344CB8AC3E}">
        <p14:creationId xmlns:p14="http://schemas.microsoft.com/office/powerpoint/2010/main" val="28505671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 name="Freeform 5">
            <a:extLst>
              <a:ext uri="{FF2B5EF4-FFF2-40B4-BE49-F238E27FC236}">
                <a16:creationId xmlns:a16="http://schemas.microsoft.com/office/drawing/2014/main" id="{07322A9E-F1EC-405E-8971-BA906EFFC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29674" y="1290909"/>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3" name="Freeform 6">
            <a:extLst>
              <a:ext uri="{FF2B5EF4-FFF2-40B4-BE49-F238E27FC236}">
                <a16:creationId xmlns:a16="http://schemas.microsoft.com/office/drawing/2014/main" id="{A5704422-1118-4FD1-95AD-29A064EB8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0451" y="2010741"/>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5" name="Freeform 7">
            <a:extLst>
              <a:ext uri="{FF2B5EF4-FFF2-40B4-BE49-F238E27FC236}">
                <a16:creationId xmlns:a16="http://schemas.microsoft.com/office/drawing/2014/main" id="{A88B2AAA-B805-498E-A9E6-98B885855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51351" y="1780905"/>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7" name="Freeform 8">
            <a:extLst>
              <a:ext uri="{FF2B5EF4-FFF2-40B4-BE49-F238E27FC236}">
                <a16:creationId xmlns:a16="http://schemas.microsoft.com/office/drawing/2014/main" id="{9B8051E0-19D7-43E1-BFD9-E6DBFEB3A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42347"/>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49" name="Freeform 9">
            <a:extLst>
              <a:ext uri="{FF2B5EF4-FFF2-40B4-BE49-F238E27FC236}">
                <a16:creationId xmlns:a16="http://schemas.microsoft.com/office/drawing/2014/main" id="{4EDB2B02-86A2-46F5-A4BE-B7D9B10411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178751"/>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51" name="Freeform 10">
            <a:extLst>
              <a:ext uri="{FF2B5EF4-FFF2-40B4-BE49-F238E27FC236}">
                <a16:creationId xmlns:a16="http://schemas.microsoft.com/office/drawing/2014/main" id="{43954639-FB5D-41F4-9560-6F6DFE7784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9376"/>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53" name="Freeform 12">
            <a:extLst>
              <a:ext uri="{FF2B5EF4-FFF2-40B4-BE49-F238E27FC236}">
                <a16:creationId xmlns:a16="http://schemas.microsoft.com/office/drawing/2014/main" id="{E898931C-0323-41FA-A036-20F818B1F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55" name="Freeform 14">
            <a:extLst>
              <a:ext uri="{FF2B5EF4-FFF2-40B4-BE49-F238E27FC236}">
                <a16:creationId xmlns:a16="http://schemas.microsoft.com/office/drawing/2014/main" id="{89AFE9DD-0792-4B98-B4EB-97ACA17E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705"/>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57" name="Freeform 16">
            <a:extLst>
              <a:ext uri="{FF2B5EF4-FFF2-40B4-BE49-F238E27FC236}">
                <a16:creationId xmlns:a16="http://schemas.microsoft.com/office/drawing/2014/main" id="{3981F5C4-9AE1-404E-AF44-A4E6DB374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59" name="Freeform 11">
            <a:extLst>
              <a:ext uri="{FF2B5EF4-FFF2-40B4-BE49-F238E27FC236}">
                <a16:creationId xmlns:a16="http://schemas.microsoft.com/office/drawing/2014/main" id="{763C1781-8726-4FAC-8C45-FF40376BE4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26601" y="-1916"/>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61" name="Freeform 21">
            <a:extLst>
              <a:ext uri="{FF2B5EF4-FFF2-40B4-BE49-F238E27FC236}">
                <a16:creationId xmlns:a16="http://schemas.microsoft.com/office/drawing/2014/main" id="{301491B5-56C7-43DC-A3D9-861EECCA0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235014" y="2872"/>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 name="Title 1">
            <a:extLst>
              <a:ext uri="{FF2B5EF4-FFF2-40B4-BE49-F238E27FC236}">
                <a16:creationId xmlns:a16="http://schemas.microsoft.com/office/drawing/2014/main" id="{3C2CC981-577A-497D-892B-FD7970ED5F1B}"/>
              </a:ext>
            </a:extLst>
          </p:cNvPr>
          <p:cNvSpPr>
            <a:spLocks noGrp="1"/>
          </p:cNvSpPr>
          <p:nvPr>
            <p:ph type="title"/>
          </p:nvPr>
        </p:nvSpPr>
        <p:spPr>
          <a:xfrm>
            <a:off x="8842248" y="1481328"/>
            <a:ext cx="2926080" cy="2468880"/>
          </a:xfrm>
        </p:spPr>
        <p:txBody>
          <a:bodyPr vert="horz" lIns="91440" tIns="45720" rIns="91440" bIns="45720" rtlCol="0" anchor="b">
            <a:normAutofit/>
          </a:bodyPr>
          <a:lstStyle/>
          <a:p>
            <a:r>
              <a:rPr lang="en-US" sz="4000" dirty="0"/>
              <a:t>What a team needs to be effective</a:t>
            </a:r>
          </a:p>
        </p:txBody>
      </p:sp>
      <p:sp>
        <p:nvSpPr>
          <p:cNvPr id="63" name="Freeform 22">
            <a:extLst>
              <a:ext uri="{FF2B5EF4-FFF2-40B4-BE49-F238E27FC236}">
                <a16:creationId xmlns:a16="http://schemas.microsoft.com/office/drawing/2014/main" id="{237E2353-22DF-46E0-A200-FB30F8F39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020826" y="-1916"/>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65" name="Freeform 23">
            <a:extLst>
              <a:ext uri="{FF2B5EF4-FFF2-40B4-BE49-F238E27FC236}">
                <a16:creationId xmlns:a16="http://schemas.microsoft.com/office/drawing/2014/main" id="{DD6138DB-057B-45F7-A5F4-E7BFDA20D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90826" y="-1916"/>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67" name="Freeform: Shape 66">
            <a:extLst>
              <a:ext uri="{FF2B5EF4-FFF2-40B4-BE49-F238E27FC236}">
                <a16:creationId xmlns:a16="http://schemas.microsoft.com/office/drawing/2014/main" id="{79A54AB1-B64F-4843-BFAB-81CB74E6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752078" y="2218040"/>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Rockwell" panose="02060603020205020403"/>
              <a:ea typeface="+mn-ea"/>
              <a:cs typeface="+mn-cs"/>
            </a:endParaRPr>
          </a:p>
        </p:txBody>
      </p:sp>
      <p:pic>
        <p:nvPicPr>
          <p:cNvPr id="36" name="Content Placeholder 3">
            <a:extLst>
              <a:ext uri="{FF2B5EF4-FFF2-40B4-BE49-F238E27FC236}">
                <a16:creationId xmlns:a16="http://schemas.microsoft.com/office/drawing/2014/main" id="{109604BB-7F14-4263-92A2-B17F66E150C8}"/>
              </a:ext>
            </a:extLst>
          </p:cNvPr>
          <p:cNvPicPr>
            <a:picLocks noGrp="1" noChangeAspect="1"/>
          </p:cNvPicPr>
          <p:nvPr>
            <p:ph idx="1"/>
          </p:nvPr>
        </p:nvPicPr>
        <p:blipFill rotWithShape="1">
          <a:blip r:embed="rId2"/>
          <a:srcRect l="8881" r="8313" b="-2"/>
          <a:stretch/>
        </p:blipFill>
        <p:spPr>
          <a:xfrm>
            <a:off x="903830" y="532771"/>
            <a:ext cx="7761924"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Tree>
    <p:extLst>
      <p:ext uri="{BB962C8B-B14F-4D97-AF65-F5344CB8AC3E}">
        <p14:creationId xmlns:p14="http://schemas.microsoft.com/office/powerpoint/2010/main" val="21104568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 name="Rectangle 40">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AD9D467-FA81-4471-9AAE-747342D6DCE6}"/>
              </a:ext>
            </a:extLst>
          </p:cNvPr>
          <p:cNvSpPr>
            <a:spLocks noGrp="1"/>
          </p:cNvSpPr>
          <p:nvPr>
            <p:ph type="title"/>
          </p:nvPr>
        </p:nvSpPr>
        <p:spPr>
          <a:xfrm>
            <a:off x="742950" y="742951"/>
            <a:ext cx="3476625" cy="4962524"/>
          </a:xfrm>
        </p:spPr>
        <p:txBody>
          <a:bodyPr vert="horz" lIns="91440" tIns="45720" rIns="91440" bIns="45720" rtlCol="0" anchor="ctr">
            <a:normAutofit/>
          </a:bodyPr>
          <a:lstStyle/>
          <a:p>
            <a:pPr algn="ctr"/>
            <a:r>
              <a:rPr lang="en-US" sz="4800" kern="1200" dirty="0">
                <a:solidFill>
                  <a:srgbClr val="FFFFFF"/>
                </a:solidFill>
                <a:latin typeface="+mj-lt"/>
                <a:ea typeface="+mj-ea"/>
                <a:cs typeface="+mj-cs"/>
              </a:rPr>
              <a:t>   Tuckman’s stages of Group formation  </a:t>
            </a:r>
          </a:p>
        </p:txBody>
      </p:sp>
      <p:pic>
        <p:nvPicPr>
          <p:cNvPr id="7" name="Picture 6" descr="A close up of a logo&#10;&#10;Description automatically generated">
            <a:extLst>
              <a:ext uri="{FF2B5EF4-FFF2-40B4-BE49-F238E27FC236}">
                <a16:creationId xmlns:a16="http://schemas.microsoft.com/office/drawing/2014/main" id="{AD255BDB-A1CD-49B0-A725-9FC36C0556A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153822" y="1365990"/>
            <a:ext cx="6553545" cy="4133961"/>
          </a:xfrm>
          <a:prstGeom prst="rect">
            <a:avLst/>
          </a:prstGeom>
        </p:spPr>
      </p:pic>
      <p:sp>
        <p:nvSpPr>
          <p:cNvPr id="8" name="TextBox 7">
            <a:extLst>
              <a:ext uri="{FF2B5EF4-FFF2-40B4-BE49-F238E27FC236}">
                <a16:creationId xmlns:a16="http://schemas.microsoft.com/office/drawing/2014/main" id="{49706CA9-30D2-41E0-AFD8-54F90A1B6FA8}"/>
              </a:ext>
            </a:extLst>
          </p:cNvPr>
          <p:cNvSpPr txBox="1"/>
          <p:nvPr/>
        </p:nvSpPr>
        <p:spPr>
          <a:xfrm>
            <a:off x="9248040" y="5299896"/>
            <a:ext cx="2459327"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3" tooltip="https://www.jisc.ac.uk/full-guide/project-management">
                  <a:extLst>
                    <a:ext uri="{A12FA001-AC4F-418D-AE19-62706E023703}">
                      <ahyp:hlinkClr xmlns:ahyp="http://schemas.microsoft.com/office/drawing/2018/hyperlinkcolor" xmlns="" val="tx"/>
                    </a:ext>
                  </a:extLst>
                </a:hlinkClick>
              </a:rPr>
              <a:t>This Photo</a:t>
            </a:r>
            <a:r>
              <a:rPr lang="en-GB" sz="700" dirty="0">
                <a:solidFill>
                  <a:srgbClr val="FFFFFF"/>
                </a:solidFill>
              </a:rPr>
              <a:t> by Unknown Author is licensed under </a:t>
            </a:r>
            <a:r>
              <a:rPr lang="en-GB" sz="700" dirty="0">
                <a:solidFill>
                  <a:srgbClr val="FFFFFF"/>
                </a:solidFill>
                <a:hlinkClick r:id="rId4" tooltip="https://creativecommons.org/licenses/by-nc-nd/3.0/">
                  <a:extLst>
                    <a:ext uri="{A12FA001-AC4F-418D-AE19-62706E023703}">
                      <ahyp:hlinkClr xmlns:ahyp="http://schemas.microsoft.com/office/drawing/2018/hyperlinkcolor" xmlns="" val="tx"/>
                    </a:ext>
                  </a:extLst>
                </a:hlinkClick>
              </a:rPr>
              <a:t>CC BY-NC-ND</a:t>
            </a:r>
            <a:endParaRPr lang="en-GB" sz="700" dirty="0">
              <a:solidFill>
                <a:srgbClr val="FFFFFF"/>
              </a:solidFill>
            </a:endParaRPr>
          </a:p>
        </p:txBody>
      </p:sp>
    </p:spTree>
    <p:extLst>
      <p:ext uri="{BB962C8B-B14F-4D97-AF65-F5344CB8AC3E}">
        <p14:creationId xmlns:p14="http://schemas.microsoft.com/office/powerpoint/2010/main" val="41572499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433532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5C3E322-A49A-4BBE-A716-64A29BF80A73}"/>
              </a:ext>
            </a:extLst>
          </p:cNvPr>
          <p:cNvSpPr>
            <a:spLocks noGrp="1"/>
          </p:cNvSpPr>
          <p:nvPr>
            <p:ph type="title"/>
          </p:nvPr>
        </p:nvSpPr>
        <p:spPr>
          <a:xfrm>
            <a:off x="594360" y="637125"/>
            <a:ext cx="3802276" cy="5256371"/>
          </a:xfrm>
        </p:spPr>
        <p:txBody>
          <a:bodyPr>
            <a:normAutofit/>
          </a:bodyPr>
          <a:lstStyle/>
          <a:p>
            <a:r>
              <a:rPr lang="en-GB" sz="4800" dirty="0"/>
              <a:t>Forming</a:t>
            </a:r>
          </a:p>
        </p:txBody>
      </p:sp>
      <p:graphicFrame>
        <p:nvGraphicFramePr>
          <p:cNvPr id="5" name="Content Placeholder 2">
            <a:extLst>
              <a:ext uri="{FF2B5EF4-FFF2-40B4-BE49-F238E27FC236}">
                <a16:creationId xmlns:a16="http://schemas.microsoft.com/office/drawing/2014/main" id="{EB94AD69-1A3B-421C-9A8C-F21BBAFFE373}"/>
              </a:ext>
            </a:extLst>
          </p:cNvPr>
          <p:cNvGraphicFramePr>
            <a:graphicFrameLocks noGrp="1"/>
          </p:cNvGraphicFramePr>
          <p:nvPr>
            <p:ph idx="1"/>
            <p:extLst>
              <p:ext uri="{D42A27DB-BD31-4B8C-83A1-F6EECF244321}">
                <p14:modId xmlns:p14="http://schemas.microsoft.com/office/powerpoint/2010/main" val="45618634"/>
              </p:ext>
            </p:extLst>
          </p:nvPr>
        </p:nvGraphicFramePr>
        <p:xfrm>
          <a:off x="5166985" y="255465"/>
          <a:ext cx="6588691"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005165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A37F2-298E-4515-954C-F106314FC4B5}"/>
              </a:ext>
            </a:extLst>
          </p:cNvPr>
          <p:cNvSpPr>
            <a:spLocks noGrp="1"/>
          </p:cNvSpPr>
          <p:nvPr>
            <p:ph type="title"/>
          </p:nvPr>
        </p:nvSpPr>
        <p:spPr>
          <a:xfrm>
            <a:off x="838200" y="365125"/>
            <a:ext cx="10515600" cy="1325563"/>
          </a:xfrm>
        </p:spPr>
        <p:txBody>
          <a:bodyPr>
            <a:normAutofit/>
          </a:bodyPr>
          <a:lstStyle/>
          <a:p>
            <a:r>
              <a:rPr lang="en-GB" dirty="0"/>
              <a:t>Storming</a:t>
            </a:r>
          </a:p>
        </p:txBody>
      </p:sp>
      <p:graphicFrame>
        <p:nvGraphicFramePr>
          <p:cNvPr id="5" name="Content Placeholder 2">
            <a:extLst>
              <a:ext uri="{FF2B5EF4-FFF2-40B4-BE49-F238E27FC236}">
                <a16:creationId xmlns:a16="http://schemas.microsoft.com/office/drawing/2014/main" id="{92B97865-57D6-4D2B-B324-F4BC14054754}"/>
              </a:ext>
            </a:extLst>
          </p:cNvPr>
          <p:cNvGraphicFramePr>
            <a:graphicFrameLocks noGrp="1"/>
          </p:cNvGraphicFramePr>
          <p:nvPr>
            <p:ph idx="1"/>
            <p:extLst>
              <p:ext uri="{D42A27DB-BD31-4B8C-83A1-F6EECF244321}">
                <p14:modId xmlns:p14="http://schemas.microsoft.com/office/powerpoint/2010/main" val="74834229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098478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FA021-61EB-4074-B5A6-90D42CF9A077}"/>
              </a:ext>
            </a:extLst>
          </p:cNvPr>
          <p:cNvSpPr>
            <a:spLocks noGrp="1"/>
          </p:cNvSpPr>
          <p:nvPr>
            <p:ph type="title"/>
          </p:nvPr>
        </p:nvSpPr>
        <p:spPr/>
        <p:txBody>
          <a:bodyPr>
            <a:normAutofit/>
          </a:bodyPr>
          <a:lstStyle/>
          <a:p>
            <a:pPr algn="ctr"/>
            <a:r>
              <a:rPr lang="en-GB" dirty="0"/>
              <a:t>Norming</a:t>
            </a:r>
          </a:p>
        </p:txBody>
      </p:sp>
      <p:graphicFrame>
        <p:nvGraphicFramePr>
          <p:cNvPr id="12" name="Content Placeholder 2">
            <a:extLst>
              <a:ext uri="{FF2B5EF4-FFF2-40B4-BE49-F238E27FC236}">
                <a16:creationId xmlns:a16="http://schemas.microsoft.com/office/drawing/2014/main" id="{8E4D45C7-E7C9-4FC8-93E0-A3B5146A449C}"/>
              </a:ext>
            </a:extLst>
          </p:cNvPr>
          <p:cNvGraphicFramePr>
            <a:graphicFrameLocks noGrp="1"/>
          </p:cNvGraphicFramePr>
          <p:nvPr>
            <p:ph idx="1"/>
            <p:extLst>
              <p:ext uri="{D42A27DB-BD31-4B8C-83A1-F6EECF244321}">
                <p14:modId xmlns:p14="http://schemas.microsoft.com/office/powerpoint/2010/main" val="406345626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133013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061AE-38F6-4CD4-A090-36DC335328AC}"/>
              </a:ext>
            </a:extLst>
          </p:cNvPr>
          <p:cNvSpPr>
            <a:spLocks noGrp="1"/>
          </p:cNvSpPr>
          <p:nvPr>
            <p:ph type="title"/>
          </p:nvPr>
        </p:nvSpPr>
        <p:spPr>
          <a:xfrm>
            <a:off x="838200" y="365125"/>
            <a:ext cx="10515600" cy="1325563"/>
          </a:xfrm>
        </p:spPr>
        <p:txBody>
          <a:bodyPr>
            <a:normAutofit/>
          </a:bodyPr>
          <a:lstStyle/>
          <a:p>
            <a:pPr algn="ctr"/>
            <a:r>
              <a:rPr lang="en-GB" dirty="0"/>
              <a:t>Performing</a:t>
            </a:r>
          </a:p>
        </p:txBody>
      </p:sp>
      <p:graphicFrame>
        <p:nvGraphicFramePr>
          <p:cNvPr id="5" name="Content Placeholder 2">
            <a:extLst>
              <a:ext uri="{FF2B5EF4-FFF2-40B4-BE49-F238E27FC236}">
                <a16:creationId xmlns:a16="http://schemas.microsoft.com/office/drawing/2014/main" id="{8B5D804C-4246-4693-AE4B-8A8696A88B29}"/>
              </a:ext>
            </a:extLst>
          </p:cNvPr>
          <p:cNvGraphicFramePr>
            <a:graphicFrameLocks noGrp="1"/>
          </p:cNvGraphicFramePr>
          <p:nvPr>
            <p:ph idx="1"/>
            <p:extLst>
              <p:ext uri="{D42A27DB-BD31-4B8C-83A1-F6EECF244321}">
                <p14:modId xmlns:p14="http://schemas.microsoft.com/office/powerpoint/2010/main" val="242140282"/>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594725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C9006CA-3A93-40CE-BE4A-9B1E27E6DF1F}"/>
              </a:ext>
            </a:extLst>
          </p:cNvPr>
          <p:cNvSpPr>
            <a:spLocks noGrp="1"/>
          </p:cNvSpPr>
          <p:nvPr>
            <p:ph type="title"/>
          </p:nvPr>
        </p:nvSpPr>
        <p:spPr>
          <a:xfrm>
            <a:off x="589560" y="856180"/>
            <a:ext cx="4560584" cy="1128068"/>
          </a:xfrm>
        </p:spPr>
        <p:txBody>
          <a:bodyPr anchor="ctr">
            <a:normAutofit/>
          </a:bodyPr>
          <a:lstStyle/>
          <a:p>
            <a:r>
              <a:rPr lang="en-GB" sz="4000" dirty="0"/>
              <a:t>Dr Meredith Belbin</a:t>
            </a:r>
          </a:p>
        </p:txBody>
      </p:sp>
      <p:grpSp>
        <p:nvGrpSpPr>
          <p:cNvPr id="13" name="Group 1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4" name="Rectangle 1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7" name="Rectangle 1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8B58A01-0208-45F2-B4CD-50565447CA7A}"/>
              </a:ext>
            </a:extLst>
          </p:cNvPr>
          <p:cNvSpPr>
            <a:spLocks noGrp="1"/>
          </p:cNvSpPr>
          <p:nvPr>
            <p:ph idx="1"/>
          </p:nvPr>
        </p:nvSpPr>
        <p:spPr>
          <a:xfrm>
            <a:off x="590719" y="2330505"/>
            <a:ext cx="4559425" cy="3979585"/>
          </a:xfrm>
        </p:spPr>
        <p:txBody>
          <a:bodyPr anchor="ctr">
            <a:normAutofit/>
          </a:bodyPr>
          <a:lstStyle/>
          <a:p>
            <a:r>
              <a:rPr lang="en-GB" sz="1700" dirty="0"/>
              <a:t>How to evaluate the diversity of a team using the Belbin's model..</a:t>
            </a:r>
          </a:p>
          <a:p>
            <a:r>
              <a:rPr lang="en-GB" sz="1700" dirty="0"/>
              <a:t>Completing the Belbin questionnaire helps identify what characteristics you may have. This helps to give an understanding of what role would suit you.  </a:t>
            </a:r>
          </a:p>
          <a:p>
            <a:r>
              <a:rPr lang="en-GB" sz="1700" dirty="0"/>
              <a:t>Look at the outcome of the questionnaire, see how  your team can work together. Identify who may clash in the team. Set different tasks where people can shine!</a:t>
            </a:r>
          </a:p>
          <a:p>
            <a:r>
              <a:rPr lang="en-GB" sz="1700" dirty="0"/>
              <a:t> “What is needed is not well-balanced individuals, but individuals who balance well with each other.”! — Dr. Meredith Belbin! !</a:t>
            </a:r>
          </a:p>
          <a:p>
            <a:endParaRPr lang="en-GB" sz="1700" dirty="0"/>
          </a:p>
        </p:txBody>
      </p:sp>
      <p:sp>
        <p:nvSpPr>
          <p:cNvPr id="19" name="Rectangle 1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picture containing toy, snow, cake, birthday&#10;&#10;Description automatically generated">
            <a:extLst>
              <a:ext uri="{FF2B5EF4-FFF2-40B4-BE49-F238E27FC236}">
                <a16:creationId xmlns:a16="http://schemas.microsoft.com/office/drawing/2014/main" id="{98993D0A-C35F-4829-A8F7-5AA98AA5AF6D}"/>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3062"/>
          <a:stretch/>
        </p:blipFill>
        <p:spPr>
          <a:xfrm>
            <a:off x="5977788" y="799352"/>
            <a:ext cx="5425410" cy="5259296"/>
          </a:xfrm>
          <a:prstGeom prst="rect">
            <a:avLst/>
          </a:prstGeom>
        </p:spPr>
      </p:pic>
      <p:sp>
        <p:nvSpPr>
          <p:cNvPr id="6" name="TextBox 5">
            <a:extLst>
              <a:ext uri="{FF2B5EF4-FFF2-40B4-BE49-F238E27FC236}">
                <a16:creationId xmlns:a16="http://schemas.microsoft.com/office/drawing/2014/main" id="{7DD08979-5858-4EFB-A6B4-B7E53A2F9DB2}"/>
              </a:ext>
            </a:extLst>
          </p:cNvPr>
          <p:cNvSpPr txBox="1"/>
          <p:nvPr/>
        </p:nvSpPr>
        <p:spPr>
          <a:xfrm>
            <a:off x="9216381" y="5858593"/>
            <a:ext cx="2186817"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3" tooltip="http://www.santigarcia.net/2008/08/equipos-de-trabajo-equilibrados.html">
                  <a:extLst>
                    <a:ext uri="{A12FA001-AC4F-418D-AE19-62706E023703}">
                      <ahyp:hlinkClr xmlns:ahyp="http://schemas.microsoft.com/office/drawing/2018/hyperlinkcolor" xmlns="" val="tx"/>
                    </a:ext>
                  </a:extLst>
                </a:hlinkClick>
              </a:rPr>
              <a:t>This Photo</a:t>
            </a:r>
            <a:r>
              <a:rPr lang="en-GB" sz="700" dirty="0">
                <a:solidFill>
                  <a:srgbClr val="FFFFFF"/>
                </a:solidFill>
              </a:rPr>
              <a:t> by Unknown Author is licensed under </a:t>
            </a:r>
            <a:r>
              <a:rPr lang="en-GB" sz="700" dirty="0">
                <a:solidFill>
                  <a:srgbClr val="FFFFFF"/>
                </a:solidFill>
                <a:hlinkClick r:id="rId4" tooltip="https://creativecommons.org/licenses/by/3.0/">
                  <a:extLst>
                    <a:ext uri="{A12FA001-AC4F-418D-AE19-62706E023703}">
                      <ahyp:hlinkClr xmlns:ahyp="http://schemas.microsoft.com/office/drawing/2018/hyperlinkcolor" xmlns="" val="tx"/>
                    </a:ext>
                  </a:extLst>
                </a:hlinkClick>
              </a:rPr>
              <a:t>CC BY</a:t>
            </a:r>
            <a:endParaRPr lang="en-GB" sz="700" dirty="0">
              <a:solidFill>
                <a:srgbClr val="FFFFFF"/>
              </a:solidFill>
            </a:endParaRPr>
          </a:p>
        </p:txBody>
      </p:sp>
    </p:spTree>
    <p:extLst>
      <p:ext uri="{BB962C8B-B14F-4D97-AF65-F5344CB8AC3E}">
        <p14:creationId xmlns:p14="http://schemas.microsoft.com/office/powerpoint/2010/main" val="31825685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F75AD06-DFC4-4B3A-8490-330823D081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C587C93-0840-40DF-96D5-D1F2137E64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dirty="0"/>
          </a:p>
        </p:txBody>
      </p:sp>
      <p:sp>
        <p:nvSpPr>
          <p:cNvPr id="2" name="Title 1">
            <a:extLst>
              <a:ext uri="{FF2B5EF4-FFF2-40B4-BE49-F238E27FC236}">
                <a16:creationId xmlns:a16="http://schemas.microsoft.com/office/drawing/2014/main" id="{93C50485-65F2-44C2-85F4-9E759FC77FDA}"/>
              </a:ext>
            </a:extLst>
          </p:cNvPr>
          <p:cNvSpPr>
            <a:spLocks noGrp="1"/>
          </p:cNvSpPr>
          <p:nvPr>
            <p:ph type="title"/>
          </p:nvPr>
        </p:nvSpPr>
        <p:spPr>
          <a:xfrm>
            <a:off x="804672" y="1401859"/>
            <a:ext cx="4130185" cy="4054282"/>
          </a:xfrm>
        </p:spPr>
        <p:txBody>
          <a:bodyPr>
            <a:normAutofit/>
          </a:bodyPr>
          <a:lstStyle/>
          <a:p>
            <a:br>
              <a:rPr lang="en-GB" sz="3600" dirty="0">
                <a:solidFill>
                  <a:schemeClr val="tx2"/>
                </a:solidFill>
              </a:rPr>
            </a:br>
            <a:r>
              <a:rPr lang="en-GB" sz="3600" dirty="0">
                <a:solidFill>
                  <a:schemeClr val="tx2"/>
                </a:solidFill>
              </a:rPr>
              <a:t>Thought orientated roles</a:t>
            </a:r>
            <a:br>
              <a:rPr lang="en-GB" sz="3600" dirty="0">
                <a:solidFill>
                  <a:schemeClr val="tx2"/>
                </a:solidFill>
              </a:rPr>
            </a:br>
            <a:endParaRPr lang="en-GB" sz="3600" dirty="0">
              <a:solidFill>
                <a:schemeClr val="tx2"/>
              </a:solidFill>
            </a:endParaRPr>
          </a:p>
        </p:txBody>
      </p:sp>
      <p:grpSp>
        <p:nvGrpSpPr>
          <p:cNvPr id="42" name="Group 11">
            <a:extLst>
              <a:ext uri="{FF2B5EF4-FFF2-40B4-BE49-F238E27FC236}">
                <a16:creationId xmlns:a16="http://schemas.microsoft.com/office/drawing/2014/main" id="{5E02D55A-F529-4B19-BAF9-F63240A7B4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3839" y="0"/>
            <a:ext cx="4324865" cy="2641149"/>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60367E3C-3947-493D-9458-5955DB20AE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Freeform: Shape 13">
              <a:extLst>
                <a:ext uri="{FF2B5EF4-FFF2-40B4-BE49-F238E27FC236}">
                  <a16:creationId xmlns:a16="http://schemas.microsoft.com/office/drawing/2014/main" id="{1E8D9785-21DB-4CE6-B138-2999AD6161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43AA5AD5-8F29-4165-8112-305DDDDDD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Freeform: Shape 15">
              <a:extLst>
                <a:ext uri="{FF2B5EF4-FFF2-40B4-BE49-F238E27FC236}">
                  <a16:creationId xmlns:a16="http://schemas.microsoft.com/office/drawing/2014/main" id="{2A4EC0CF-F38F-4D7F-B48D-9A26E814DF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Content Placeholder 2">
            <a:extLst>
              <a:ext uri="{FF2B5EF4-FFF2-40B4-BE49-F238E27FC236}">
                <a16:creationId xmlns:a16="http://schemas.microsoft.com/office/drawing/2014/main" id="{DC22745E-8DC7-410F-9AD2-D9EFF7C80855}"/>
              </a:ext>
            </a:extLst>
          </p:cNvPr>
          <p:cNvSpPr>
            <a:spLocks noGrp="1"/>
          </p:cNvSpPr>
          <p:nvPr>
            <p:ph idx="1"/>
          </p:nvPr>
        </p:nvSpPr>
        <p:spPr>
          <a:xfrm>
            <a:off x="5257800" y="1553134"/>
            <a:ext cx="6128539" cy="3751732"/>
          </a:xfrm>
        </p:spPr>
        <p:txBody>
          <a:bodyPr anchor="ctr">
            <a:normAutofit/>
          </a:bodyPr>
          <a:lstStyle/>
          <a:p>
            <a:pPr marL="0" indent="0">
              <a:buNone/>
            </a:pPr>
            <a:r>
              <a:rPr lang="en-GB" sz="2000" b="1" dirty="0">
                <a:solidFill>
                  <a:schemeClr val="tx2"/>
                </a:solidFill>
              </a:rPr>
              <a:t>Plant</a:t>
            </a:r>
            <a:r>
              <a:rPr lang="en-GB" sz="2000" dirty="0">
                <a:solidFill>
                  <a:schemeClr val="tx2"/>
                </a:solidFill>
              </a:rPr>
              <a:t> – Creative, imaginative and problem solver, comes up with innovative, ground-breaking solutions</a:t>
            </a:r>
          </a:p>
          <a:p>
            <a:pPr marL="0" indent="0">
              <a:buNone/>
            </a:pPr>
            <a:endParaRPr lang="en-GB" sz="2000" dirty="0">
              <a:solidFill>
                <a:schemeClr val="tx2"/>
              </a:solidFill>
            </a:endParaRPr>
          </a:p>
          <a:p>
            <a:pPr marL="0" indent="0">
              <a:buNone/>
            </a:pPr>
            <a:r>
              <a:rPr lang="en-GB" sz="2000" b="1" dirty="0">
                <a:solidFill>
                  <a:schemeClr val="tx2"/>
                </a:solidFill>
              </a:rPr>
              <a:t>Specialist</a:t>
            </a:r>
            <a:r>
              <a:rPr lang="en-GB" sz="2000" dirty="0">
                <a:solidFill>
                  <a:schemeClr val="tx2"/>
                </a:solidFill>
              </a:rPr>
              <a:t> – Single-minded and dedicated, provides knowledge and skill in rare supply</a:t>
            </a:r>
          </a:p>
          <a:p>
            <a:pPr marL="0" indent="0">
              <a:buNone/>
            </a:pPr>
            <a:endParaRPr lang="en-GB" sz="2000" dirty="0">
              <a:solidFill>
                <a:schemeClr val="tx2"/>
              </a:solidFill>
            </a:endParaRPr>
          </a:p>
          <a:p>
            <a:pPr marL="0" indent="0">
              <a:buNone/>
            </a:pPr>
            <a:r>
              <a:rPr lang="en-GB" sz="2000" b="1" dirty="0">
                <a:solidFill>
                  <a:schemeClr val="tx2"/>
                </a:solidFill>
              </a:rPr>
              <a:t>Monitor evaluator </a:t>
            </a:r>
            <a:r>
              <a:rPr lang="en-GB" sz="2000" dirty="0">
                <a:solidFill>
                  <a:schemeClr val="tx2"/>
                </a:solidFill>
              </a:rPr>
              <a:t>– Strategic, sees all options and judges accurately. Assess team decisions analytically and critically.</a:t>
            </a:r>
          </a:p>
          <a:p>
            <a:pPr marL="0" indent="0">
              <a:buNone/>
            </a:pPr>
            <a:endParaRPr lang="en-GB" sz="1800" dirty="0">
              <a:solidFill>
                <a:schemeClr val="tx2"/>
              </a:solidFill>
            </a:endParaRPr>
          </a:p>
        </p:txBody>
      </p:sp>
      <p:grpSp>
        <p:nvGrpSpPr>
          <p:cNvPr id="18" name="Group 17">
            <a:extLst>
              <a:ext uri="{FF2B5EF4-FFF2-40B4-BE49-F238E27FC236}">
                <a16:creationId xmlns:a16="http://schemas.microsoft.com/office/drawing/2014/main" id="{47A3A52F-BCB3-444D-9372-EE018B135C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8535970" y="4114799"/>
            <a:ext cx="3655725" cy="2743201"/>
            <a:chOff x="-305" y="-1"/>
            <a:chExt cx="3832880" cy="2876136"/>
          </a:xfrm>
        </p:grpSpPr>
        <p:sp>
          <p:nvSpPr>
            <p:cNvPr id="19" name="Freeform: Shape 18">
              <a:extLst>
                <a:ext uri="{FF2B5EF4-FFF2-40B4-BE49-F238E27FC236}">
                  <a16:creationId xmlns:a16="http://schemas.microsoft.com/office/drawing/2014/main" id="{91E32C13-DED6-4967-85B8-68DD77103F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38DDA515-BC6A-47FB-951E-E1E7928750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B97EEFA7-6787-4EC0-8284-6D3D273061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1A9621AC-50AB-4B43-896D-78FE571A3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7910831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F75AD06-DFC4-4B3A-8490-330823D081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C587C93-0840-40DF-96D5-D1F2137E64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dirty="0"/>
          </a:p>
        </p:txBody>
      </p:sp>
      <p:sp>
        <p:nvSpPr>
          <p:cNvPr id="2" name="Title 1">
            <a:extLst>
              <a:ext uri="{FF2B5EF4-FFF2-40B4-BE49-F238E27FC236}">
                <a16:creationId xmlns:a16="http://schemas.microsoft.com/office/drawing/2014/main" id="{E672CE2D-56EE-4063-80C9-FDEED3F6832A}"/>
              </a:ext>
            </a:extLst>
          </p:cNvPr>
          <p:cNvSpPr>
            <a:spLocks noGrp="1"/>
          </p:cNvSpPr>
          <p:nvPr>
            <p:ph type="title"/>
          </p:nvPr>
        </p:nvSpPr>
        <p:spPr>
          <a:xfrm>
            <a:off x="804672" y="1401859"/>
            <a:ext cx="4130185" cy="4054282"/>
          </a:xfrm>
        </p:spPr>
        <p:txBody>
          <a:bodyPr>
            <a:normAutofit/>
          </a:bodyPr>
          <a:lstStyle/>
          <a:p>
            <a:r>
              <a:rPr lang="en-GB" sz="3600" dirty="0">
                <a:solidFill>
                  <a:schemeClr val="tx2"/>
                </a:solidFill>
              </a:rPr>
              <a:t>Action orientated roles</a:t>
            </a:r>
          </a:p>
        </p:txBody>
      </p:sp>
      <p:grpSp>
        <p:nvGrpSpPr>
          <p:cNvPr id="12" name="Group 11">
            <a:extLst>
              <a:ext uri="{FF2B5EF4-FFF2-40B4-BE49-F238E27FC236}">
                <a16:creationId xmlns:a16="http://schemas.microsoft.com/office/drawing/2014/main" id="{5E02D55A-F529-4B19-BAF9-F63240A7B4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3839" y="0"/>
            <a:ext cx="4324865" cy="2641149"/>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60367E3C-3947-493D-9458-5955DB20AE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1E8D9785-21DB-4CE6-B138-2999AD6161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43AA5AD5-8F29-4165-8112-305DDDDDD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2A4EC0CF-F38F-4D7F-B48D-9A26E814DF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Content Placeholder 2">
            <a:extLst>
              <a:ext uri="{FF2B5EF4-FFF2-40B4-BE49-F238E27FC236}">
                <a16:creationId xmlns:a16="http://schemas.microsoft.com/office/drawing/2014/main" id="{B26C2B82-2247-4F3A-85BF-F52C447457DC}"/>
              </a:ext>
            </a:extLst>
          </p:cNvPr>
          <p:cNvSpPr>
            <a:spLocks noGrp="1"/>
          </p:cNvSpPr>
          <p:nvPr>
            <p:ph idx="1"/>
          </p:nvPr>
        </p:nvSpPr>
        <p:spPr>
          <a:xfrm>
            <a:off x="5257800" y="1553134"/>
            <a:ext cx="6128539" cy="3751732"/>
          </a:xfrm>
        </p:spPr>
        <p:txBody>
          <a:bodyPr anchor="ctr">
            <a:normAutofit/>
          </a:bodyPr>
          <a:lstStyle/>
          <a:p>
            <a:pPr marL="0" indent="0">
              <a:buNone/>
            </a:pPr>
            <a:r>
              <a:rPr lang="en-GB" sz="2000" b="1" dirty="0">
                <a:solidFill>
                  <a:schemeClr val="tx2"/>
                </a:solidFill>
              </a:rPr>
              <a:t>Implementer</a:t>
            </a:r>
            <a:r>
              <a:rPr lang="en-GB" sz="2000" dirty="0">
                <a:solidFill>
                  <a:schemeClr val="tx2"/>
                </a:solidFill>
              </a:rPr>
              <a:t> – Disciplined and reliable. Turns ideas into actions. Brings self-discipline to the team</a:t>
            </a:r>
          </a:p>
          <a:p>
            <a:endParaRPr lang="en-GB" sz="2000" dirty="0">
              <a:solidFill>
                <a:schemeClr val="tx2"/>
              </a:solidFill>
            </a:endParaRPr>
          </a:p>
          <a:p>
            <a:pPr marL="0" indent="0">
              <a:buNone/>
            </a:pPr>
            <a:r>
              <a:rPr lang="en-GB" sz="2000" b="1" dirty="0">
                <a:solidFill>
                  <a:schemeClr val="tx2"/>
                </a:solidFill>
              </a:rPr>
              <a:t>Shaper</a:t>
            </a:r>
            <a:r>
              <a:rPr lang="en-GB" sz="2000" dirty="0">
                <a:solidFill>
                  <a:schemeClr val="tx2"/>
                </a:solidFill>
              </a:rPr>
              <a:t>- Has the drive and courage to overcome obstacles. Thrives on pressure</a:t>
            </a:r>
          </a:p>
          <a:p>
            <a:pPr marL="0" indent="0">
              <a:buNone/>
            </a:pPr>
            <a:r>
              <a:rPr lang="en-GB" sz="2000" b="1" dirty="0">
                <a:solidFill>
                  <a:schemeClr val="tx2"/>
                </a:solidFill>
              </a:rPr>
              <a:t>Complete finisher </a:t>
            </a:r>
            <a:r>
              <a:rPr lang="en-GB" sz="2000" dirty="0">
                <a:solidFill>
                  <a:schemeClr val="tx2"/>
                </a:solidFill>
              </a:rPr>
              <a:t>– Searches out errors and omissions and delivers on time. Pays attention to smallest details and make sure things are done right </a:t>
            </a:r>
          </a:p>
        </p:txBody>
      </p:sp>
      <p:grpSp>
        <p:nvGrpSpPr>
          <p:cNvPr id="18" name="Group 17">
            <a:extLst>
              <a:ext uri="{FF2B5EF4-FFF2-40B4-BE49-F238E27FC236}">
                <a16:creationId xmlns:a16="http://schemas.microsoft.com/office/drawing/2014/main" id="{47A3A52F-BCB3-444D-9372-EE018B135C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8535970" y="4114799"/>
            <a:ext cx="3655725" cy="2743201"/>
            <a:chOff x="-305" y="-1"/>
            <a:chExt cx="3832880" cy="2876136"/>
          </a:xfrm>
        </p:grpSpPr>
        <p:sp>
          <p:nvSpPr>
            <p:cNvPr id="19" name="Freeform: Shape 18">
              <a:extLst>
                <a:ext uri="{FF2B5EF4-FFF2-40B4-BE49-F238E27FC236}">
                  <a16:creationId xmlns:a16="http://schemas.microsoft.com/office/drawing/2014/main" id="{91E32C13-DED6-4967-85B8-68DD77103F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38DDA515-BC6A-47FB-951E-E1E7928750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B97EEFA7-6787-4EC0-8284-6D3D273061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1A9621AC-50AB-4B43-896D-78FE571A3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5174812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F75AD06-DFC4-4B3A-8490-330823D081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C587C93-0840-40DF-96D5-D1F2137E64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dirty="0"/>
          </a:p>
        </p:txBody>
      </p:sp>
      <p:sp>
        <p:nvSpPr>
          <p:cNvPr id="2" name="Title 1">
            <a:extLst>
              <a:ext uri="{FF2B5EF4-FFF2-40B4-BE49-F238E27FC236}">
                <a16:creationId xmlns:a16="http://schemas.microsoft.com/office/drawing/2014/main" id="{D210806E-A4D7-4B80-A563-1EACA1451F30}"/>
              </a:ext>
            </a:extLst>
          </p:cNvPr>
          <p:cNvSpPr>
            <a:spLocks noGrp="1"/>
          </p:cNvSpPr>
          <p:nvPr>
            <p:ph type="title"/>
          </p:nvPr>
        </p:nvSpPr>
        <p:spPr>
          <a:xfrm>
            <a:off x="804672" y="1401859"/>
            <a:ext cx="4130185" cy="4054282"/>
          </a:xfrm>
        </p:spPr>
        <p:txBody>
          <a:bodyPr>
            <a:normAutofit/>
          </a:bodyPr>
          <a:lstStyle/>
          <a:p>
            <a:r>
              <a:rPr lang="en-GB" sz="3600" dirty="0">
                <a:solidFill>
                  <a:schemeClr val="tx2"/>
                </a:solidFill>
              </a:rPr>
              <a:t>People Orientated roles</a:t>
            </a:r>
          </a:p>
        </p:txBody>
      </p:sp>
      <p:grpSp>
        <p:nvGrpSpPr>
          <p:cNvPr id="12" name="Group 11">
            <a:extLst>
              <a:ext uri="{FF2B5EF4-FFF2-40B4-BE49-F238E27FC236}">
                <a16:creationId xmlns:a16="http://schemas.microsoft.com/office/drawing/2014/main" id="{5E02D55A-F529-4B19-BAF9-F63240A7B4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3839" y="0"/>
            <a:ext cx="4324865" cy="2641149"/>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60367E3C-3947-493D-9458-5955DB20AE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1E8D9785-21DB-4CE6-B138-2999AD6161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43AA5AD5-8F29-4165-8112-305DDDDDD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2A4EC0CF-F38F-4D7F-B48D-9A26E814DF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Content Placeholder 2">
            <a:extLst>
              <a:ext uri="{FF2B5EF4-FFF2-40B4-BE49-F238E27FC236}">
                <a16:creationId xmlns:a16="http://schemas.microsoft.com/office/drawing/2014/main" id="{AC67EAAD-7C0D-4863-8C82-7EB1101B8532}"/>
              </a:ext>
            </a:extLst>
          </p:cNvPr>
          <p:cNvSpPr>
            <a:spLocks noGrp="1"/>
          </p:cNvSpPr>
          <p:nvPr>
            <p:ph idx="1"/>
          </p:nvPr>
        </p:nvSpPr>
        <p:spPr>
          <a:xfrm>
            <a:off x="5257800" y="1553134"/>
            <a:ext cx="6128539" cy="3751732"/>
          </a:xfrm>
        </p:spPr>
        <p:txBody>
          <a:bodyPr anchor="ctr">
            <a:normAutofit/>
          </a:bodyPr>
          <a:lstStyle/>
          <a:p>
            <a:pPr marL="0" indent="0">
              <a:buNone/>
            </a:pPr>
            <a:r>
              <a:rPr lang="en-GB" sz="2000" b="1" dirty="0">
                <a:solidFill>
                  <a:schemeClr val="tx2"/>
                </a:solidFill>
              </a:rPr>
              <a:t>Team worker </a:t>
            </a:r>
            <a:r>
              <a:rPr lang="en-GB" sz="2000" dirty="0">
                <a:solidFill>
                  <a:schemeClr val="tx2"/>
                </a:solidFill>
              </a:rPr>
              <a:t>– Cooperative and perceptive. Provides support to the team in a diplomatic way</a:t>
            </a:r>
          </a:p>
          <a:p>
            <a:endParaRPr lang="en-GB" sz="2000" dirty="0">
              <a:solidFill>
                <a:schemeClr val="tx2"/>
              </a:solidFill>
            </a:endParaRPr>
          </a:p>
          <a:p>
            <a:pPr marL="0" indent="0">
              <a:buNone/>
            </a:pPr>
            <a:r>
              <a:rPr lang="en-GB" sz="2000" b="1" dirty="0">
                <a:solidFill>
                  <a:schemeClr val="tx2"/>
                </a:solidFill>
              </a:rPr>
              <a:t>Coordinator</a:t>
            </a:r>
            <a:r>
              <a:rPr lang="en-GB" sz="2000" dirty="0">
                <a:solidFill>
                  <a:schemeClr val="tx2"/>
                </a:solidFill>
              </a:rPr>
              <a:t> – Mature and confident. Clarifies goals and delegates well. Brings order into the team </a:t>
            </a:r>
          </a:p>
          <a:p>
            <a:endParaRPr lang="en-GB" sz="2000" dirty="0">
              <a:solidFill>
                <a:schemeClr val="tx2"/>
              </a:solidFill>
            </a:endParaRPr>
          </a:p>
          <a:p>
            <a:pPr marL="0" indent="0">
              <a:buNone/>
            </a:pPr>
            <a:r>
              <a:rPr lang="en-GB" sz="2000" b="1" dirty="0">
                <a:solidFill>
                  <a:schemeClr val="tx2"/>
                </a:solidFill>
              </a:rPr>
              <a:t>Resource investigator- </a:t>
            </a:r>
            <a:r>
              <a:rPr lang="en-GB" sz="2000" dirty="0">
                <a:solidFill>
                  <a:schemeClr val="tx2"/>
                </a:solidFill>
              </a:rPr>
              <a:t>explores opportunities, Good at communicating and enthusiastic. Develops outside contacts </a:t>
            </a:r>
          </a:p>
        </p:txBody>
      </p:sp>
      <p:grpSp>
        <p:nvGrpSpPr>
          <p:cNvPr id="18" name="Group 17">
            <a:extLst>
              <a:ext uri="{FF2B5EF4-FFF2-40B4-BE49-F238E27FC236}">
                <a16:creationId xmlns:a16="http://schemas.microsoft.com/office/drawing/2014/main" id="{47A3A52F-BCB3-444D-9372-EE018B135C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8535970" y="4114799"/>
            <a:ext cx="3655725" cy="2743201"/>
            <a:chOff x="-305" y="-1"/>
            <a:chExt cx="3832880" cy="2876136"/>
          </a:xfrm>
        </p:grpSpPr>
        <p:sp>
          <p:nvSpPr>
            <p:cNvPr id="19" name="Freeform: Shape 18">
              <a:extLst>
                <a:ext uri="{FF2B5EF4-FFF2-40B4-BE49-F238E27FC236}">
                  <a16:creationId xmlns:a16="http://schemas.microsoft.com/office/drawing/2014/main" id="{91E32C13-DED6-4967-85B8-68DD77103F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38DDA515-BC6A-47FB-951E-E1E7928750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B97EEFA7-6787-4EC0-8284-6D3D273061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1A9621AC-50AB-4B43-896D-78FE571A3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660535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F75AD06-DFC4-4B3A-8490-330823D081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C587C93-0840-40DF-96D5-D1F2137E64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dirty="0"/>
          </a:p>
        </p:txBody>
      </p:sp>
      <p:sp>
        <p:nvSpPr>
          <p:cNvPr id="2" name="Title 1">
            <a:extLst>
              <a:ext uri="{FF2B5EF4-FFF2-40B4-BE49-F238E27FC236}">
                <a16:creationId xmlns:a16="http://schemas.microsoft.com/office/drawing/2014/main" id="{75DCE17E-B85E-4831-9C5C-7C8EC86926C9}"/>
              </a:ext>
            </a:extLst>
          </p:cNvPr>
          <p:cNvSpPr>
            <a:spLocks noGrp="1"/>
          </p:cNvSpPr>
          <p:nvPr>
            <p:ph type="title"/>
          </p:nvPr>
        </p:nvSpPr>
        <p:spPr>
          <a:xfrm>
            <a:off x="804672" y="1401859"/>
            <a:ext cx="4130185" cy="4054282"/>
          </a:xfrm>
        </p:spPr>
        <p:txBody>
          <a:bodyPr>
            <a:normAutofit/>
          </a:bodyPr>
          <a:lstStyle/>
          <a:p>
            <a:r>
              <a:rPr lang="en-GB" sz="3600" dirty="0">
                <a:solidFill>
                  <a:schemeClr val="tx2"/>
                </a:solidFill>
              </a:rPr>
              <a:t>How to overcome conflict </a:t>
            </a:r>
          </a:p>
        </p:txBody>
      </p:sp>
      <p:grpSp>
        <p:nvGrpSpPr>
          <p:cNvPr id="12" name="Group 11">
            <a:extLst>
              <a:ext uri="{FF2B5EF4-FFF2-40B4-BE49-F238E27FC236}">
                <a16:creationId xmlns:a16="http://schemas.microsoft.com/office/drawing/2014/main" id="{5E02D55A-F529-4B19-BAF9-F63240A7B4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3839" y="0"/>
            <a:ext cx="4324865" cy="2641149"/>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60367E3C-3947-493D-9458-5955DB20AE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1E8D9785-21DB-4CE6-B138-2999AD6161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43AA5AD5-8F29-4165-8112-305DDDDDD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2A4EC0CF-F38F-4D7F-B48D-9A26E814DF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Content Placeholder 2">
            <a:extLst>
              <a:ext uri="{FF2B5EF4-FFF2-40B4-BE49-F238E27FC236}">
                <a16:creationId xmlns:a16="http://schemas.microsoft.com/office/drawing/2014/main" id="{304F7621-3009-4E4F-8783-A493F5A52A22}"/>
              </a:ext>
            </a:extLst>
          </p:cNvPr>
          <p:cNvSpPr>
            <a:spLocks noGrp="1"/>
          </p:cNvSpPr>
          <p:nvPr>
            <p:ph idx="1"/>
          </p:nvPr>
        </p:nvSpPr>
        <p:spPr>
          <a:xfrm>
            <a:off x="5257800" y="1553134"/>
            <a:ext cx="6128539" cy="3751732"/>
          </a:xfrm>
        </p:spPr>
        <p:txBody>
          <a:bodyPr anchor="ctr">
            <a:normAutofit lnSpcReduction="10000"/>
          </a:bodyPr>
          <a:lstStyle/>
          <a:p>
            <a:pPr marL="0" indent="0">
              <a:buNone/>
            </a:pPr>
            <a:r>
              <a:rPr lang="en-GB" sz="2000" dirty="0">
                <a:solidFill>
                  <a:schemeClr val="tx2"/>
                </a:solidFill>
              </a:rPr>
              <a:t>Prepare for a resolution. Acknowledge the conflict, discuss the impact, agree to a cooperative process and agree to communicate.</a:t>
            </a:r>
          </a:p>
          <a:p>
            <a:endParaRPr lang="en-GB" sz="2000" dirty="0">
              <a:solidFill>
                <a:schemeClr val="tx2"/>
              </a:solidFill>
            </a:endParaRPr>
          </a:p>
          <a:p>
            <a:pPr marL="0" indent="0">
              <a:buNone/>
            </a:pPr>
            <a:r>
              <a:rPr lang="en-GB" sz="2000" dirty="0">
                <a:solidFill>
                  <a:schemeClr val="tx2"/>
                </a:solidFill>
              </a:rPr>
              <a:t>Understand the situation. Clarify positions. Analyse into smaller groups to consider facts from all angles and convene back as a team</a:t>
            </a:r>
          </a:p>
          <a:p>
            <a:endParaRPr lang="en-GB" sz="2000" dirty="0">
              <a:solidFill>
                <a:schemeClr val="tx2"/>
              </a:solidFill>
            </a:endParaRPr>
          </a:p>
          <a:p>
            <a:pPr marL="0" indent="0">
              <a:buNone/>
            </a:pPr>
            <a:r>
              <a:rPr lang="en-GB" sz="2000" dirty="0">
                <a:solidFill>
                  <a:schemeClr val="tx2"/>
                </a:solidFill>
              </a:rPr>
              <a:t>Reach an agreement . The team must decide what course of action to take to move forward. If further analysis is required agree what needs to be done and by whom in a particular timescale. </a:t>
            </a:r>
          </a:p>
        </p:txBody>
      </p:sp>
      <p:grpSp>
        <p:nvGrpSpPr>
          <p:cNvPr id="18" name="Group 17">
            <a:extLst>
              <a:ext uri="{FF2B5EF4-FFF2-40B4-BE49-F238E27FC236}">
                <a16:creationId xmlns:a16="http://schemas.microsoft.com/office/drawing/2014/main" id="{47A3A52F-BCB3-444D-9372-EE018B135C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8535970" y="4114799"/>
            <a:ext cx="3655725" cy="2743201"/>
            <a:chOff x="-305" y="-1"/>
            <a:chExt cx="3832880" cy="2876136"/>
          </a:xfrm>
        </p:grpSpPr>
        <p:sp>
          <p:nvSpPr>
            <p:cNvPr id="19" name="Freeform: Shape 18">
              <a:extLst>
                <a:ext uri="{FF2B5EF4-FFF2-40B4-BE49-F238E27FC236}">
                  <a16:creationId xmlns:a16="http://schemas.microsoft.com/office/drawing/2014/main" id="{91E32C13-DED6-4967-85B8-68DD77103F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38DDA515-BC6A-47FB-951E-E1E7928750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B97EEFA7-6787-4EC0-8284-6D3D273061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1A9621AC-50AB-4B43-896D-78FE571A3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TextBox 3">
            <a:extLst>
              <a:ext uri="{FF2B5EF4-FFF2-40B4-BE49-F238E27FC236}">
                <a16:creationId xmlns:a16="http://schemas.microsoft.com/office/drawing/2014/main" id="{6B9614DD-BD4A-4326-B280-F81E05F3176E}"/>
              </a:ext>
            </a:extLst>
          </p:cNvPr>
          <p:cNvSpPr txBox="1"/>
          <p:nvPr/>
        </p:nvSpPr>
        <p:spPr>
          <a:xfrm>
            <a:off x="6343650" y="6046470"/>
            <a:ext cx="4297680" cy="276999"/>
          </a:xfrm>
          <a:prstGeom prst="rect">
            <a:avLst/>
          </a:prstGeom>
          <a:noFill/>
        </p:spPr>
        <p:txBody>
          <a:bodyPr wrap="square" rtlCol="0">
            <a:spAutoFit/>
          </a:bodyPr>
          <a:lstStyle/>
          <a:p>
            <a:r>
              <a:rPr lang="en-GB" sz="1200" dirty="0"/>
              <a:t>https://www.mindtools.com/pages/article/newTMM_79.htm</a:t>
            </a:r>
          </a:p>
        </p:txBody>
      </p:sp>
    </p:spTree>
    <p:extLst>
      <p:ext uri="{BB962C8B-B14F-4D97-AF65-F5344CB8AC3E}">
        <p14:creationId xmlns:p14="http://schemas.microsoft.com/office/powerpoint/2010/main" val="4926974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1942232-83D0-49E2-AF9B-1F97E3C1E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9E70D72-6E23-4015-A4A6-85C120C191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9FA70F-B700-446C-94B5-14F4ACA34BD4}"/>
              </a:ext>
            </a:extLst>
          </p:cNvPr>
          <p:cNvSpPr>
            <a:spLocks noGrp="1"/>
          </p:cNvSpPr>
          <p:nvPr>
            <p:ph type="title"/>
          </p:nvPr>
        </p:nvSpPr>
        <p:spPr>
          <a:xfrm>
            <a:off x="1179576" y="1163848"/>
            <a:ext cx="9829800" cy="1325880"/>
          </a:xfrm>
        </p:spPr>
        <p:txBody>
          <a:bodyPr anchor="b">
            <a:normAutofit/>
          </a:bodyPr>
          <a:lstStyle/>
          <a:p>
            <a:pPr algn="ctr"/>
            <a:r>
              <a:rPr lang="en-GB" sz="3600" dirty="0">
                <a:solidFill>
                  <a:schemeClr val="tx2"/>
                </a:solidFill>
              </a:rPr>
              <a:t>The difference between groups and teams</a:t>
            </a:r>
          </a:p>
        </p:txBody>
      </p:sp>
      <p:grpSp>
        <p:nvGrpSpPr>
          <p:cNvPr id="13" name="Group 12">
            <a:extLst>
              <a:ext uri="{FF2B5EF4-FFF2-40B4-BE49-F238E27FC236}">
                <a16:creationId xmlns:a16="http://schemas.microsoft.com/office/drawing/2014/main" id="{C28A977F-B603-4D81-B0FC-C8DE048A7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
            <a:ext cx="3362070" cy="2522848"/>
            <a:chOff x="-305" y="-1"/>
            <a:chExt cx="3832880" cy="2876136"/>
          </a:xfrm>
        </p:grpSpPr>
        <p:sp>
          <p:nvSpPr>
            <p:cNvPr id="14" name="Freeform: Shape 13">
              <a:extLst>
                <a:ext uri="{FF2B5EF4-FFF2-40B4-BE49-F238E27FC236}">
                  <a16:creationId xmlns:a16="http://schemas.microsoft.com/office/drawing/2014/main" id="{0183CE8C-E039-4B2F-A36E-5FD5CD5DE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3EB77281-FAB4-40D0-B3F3-264EC4AB20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815E59F3-75FC-494F-8737-5F00A4964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ADDCFA-B066-4D79-AB71-062E66E58F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8DA4E04D-21DA-41F0-9377-70FCC9B104E6}"/>
              </a:ext>
            </a:extLst>
          </p:cNvPr>
          <p:cNvSpPr>
            <a:spLocks noGrp="1"/>
          </p:cNvSpPr>
          <p:nvPr>
            <p:ph idx="1"/>
          </p:nvPr>
        </p:nvSpPr>
        <p:spPr>
          <a:xfrm>
            <a:off x="6354871" y="2827419"/>
            <a:ext cx="5029200" cy="3227626"/>
          </a:xfrm>
        </p:spPr>
        <p:txBody>
          <a:bodyPr anchor="ctr">
            <a:normAutofit/>
          </a:bodyPr>
          <a:lstStyle/>
          <a:p>
            <a:pPr marL="0" indent="0">
              <a:buNone/>
            </a:pPr>
            <a:endParaRPr lang="en-GB" sz="1800" dirty="0">
              <a:solidFill>
                <a:schemeClr val="tx2"/>
              </a:solidFill>
            </a:endParaRPr>
          </a:p>
          <a:p>
            <a:pPr marL="0" indent="0">
              <a:buNone/>
            </a:pPr>
            <a:endParaRPr lang="en-GB" sz="1800" dirty="0">
              <a:solidFill>
                <a:schemeClr val="tx2"/>
              </a:solidFill>
            </a:endParaRPr>
          </a:p>
        </p:txBody>
      </p:sp>
      <p:grpSp>
        <p:nvGrpSpPr>
          <p:cNvPr id="19" name="Group 18">
            <a:extLst>
              <a:ext uri="{FF2B5EF4-FFF2-40B4-BE49-F238E27FC236}">
                <a16:creationId xmlns:a16="http://schemas.microsoft.com/office/drawing/2014/main" id="{C78D9229-E61D-4FEE-8321-2F8B64A8CA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10186037" y="4852038"/>
            <a:ext cx="2151670" cy="1860256"/>
            <a:chOff x="-305" y="-4155"/>
            <a:chExt cx="2514948" cy="2174333"/>
          </a:xfrm>
        </p:grpSpPr>
        <p:sp>
          <p:nvSpPr>
            <p:cNvPr id="20" name="Freeform: Shape 19">
              <a:extLst>
                <a:ext uri="{FF2B5EF4-FFF2-40B4-BE49-F238E27FC236}">
                  <a16:creationId xmlns:a16="http://schemas.microsoft.com/office/drawing/2014/main" id="{1FDD3CCB-26A3-4D79-AEB6-7A60CF980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E9AC4470-5113-4709-B29F-CDB937F254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3E0D146C-9DAB-421E-AE88-5F854BF3F7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3" name="Freeform: Shape 22">
              <a:extLst>
                <a:ext uri="{FF2B5EF4-FFF2-40B4-BE49-F238E27FC236}">
                  <a16:creationId xmlns:a16="http://schemas.microsoft.com/office/drawing/2014/main" id="{12EB32A5-4408-4F6C-84B2-F9A908237A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aphicFrame>
        <p:nvGraphicFramePr>
          <p:cNvPr id="4" name="Table 4">
            <a:extLst>
              <a:ext uri="{FF2B5EF4-FFF2-40B4-BE49-F238E27FC236}">
                <a16:creationId xmlns:a16="http://schemas.microsoft.com/office/drawing/2014/main" id="{4A031950-BED3-405A-8BAE-B356504B08BF}"/>
              </a:ext>
            </a:extLst>
          </p:cNvPr>
          <p:cNvGraphicFramePr>
            <a:graphicFrameLocks noGrp="1"/>
          </p:cNvGraphicFramePr>
          <p:nvPr>
            <p:extLst>
              <p:ext uri="{D42A27DB-BD31-4B8C-83A1-F6EECF244321}">
                <p14:modId xmlns:p14="http://schemas.microsoft.com/office/powerpoint/2010/main" val="3230508889"/>
              </p:ext>
            </p:extLst>
          </p:nvPr>
        </p:nvGraphicFramePr>
        <p:xfrm>
          <a:off x="3440299" y="2662177"/>
          <a:ext cx="4793660" cy="3814902"/>
        </p:xfrm>
        <a:graphic>
          <a:graphicData uri="http://schemas.openxmlformats.org/drawingml/2006/table">
            <a:tbl>
              <a:tblPr firstRow="1" bandRow="1">
                <a:noFill/>
                <a:tableStyleId>{69012ECD-51FC-41F1-AA8D-1B2483CD663E}</a:tableStyleId>
              </a:tblPr>
              <a:tblGrid>
                <a:gridCol w="2492460">
                  <a:extLst>
                    <a:ext uri="{9D8B030D-6E8A-4147-A177-3AD203B41FA5}">
                      <a16:colId xmlns:a16="http://schemas.microsoft.com/office/drawing/2014/main" val="4282944757"/>
                    </a:ext>
                  </a:extLst>
                </a:gridCol>
                <a:gridCol w="2301200">
                  <a:extLst>
                    <a:ext uri="{9D8B030D-6E8A-4147-A177-3AD203B41FA5}">
                      <a16:colId xmlns:a16="http://schemas.microsoft.com/office/drawing/2014/main" val="3974697867"/>
                    </a:ext>
                  </a:extLst>
                </a:gridCol>
              </a:tblGrid>
              <a:tr h="3217333">
                <a:tc>
                  <a:txBody>
                    <a:bodyPr/>
                    <a:lstStyle/>
                    <a:p>
                      <a:pPr marL="0" indent="0">
                        <a:buNone/>
                      </a:pPr>
                      <a:r>
                        <a:rPr lang="en-GB" sz="1400" u="sng" dirty="0">
                          <a:solidFill>
                            <a:schemeClr val="tx1">
                              <a:lumMod val="75000"/>
                              <a:lumOff val="25000"/>
                            </a:schemeClr>
                          </a:solidFill>
                        </a:rPr>
                        <a:t>Teams</a:t>
                      </a:r>
                      <a:r>
                        <a:rPr lang="en-GB" sz="1400" dirty="0">
                          <a:solidFill>
                            <a:schemeClr val="tx1">
                              <a:lumMod val="75000"/>
                              <a:lumOff val="25000"/>
                            </a:schemeClr>
                          </a:solidFill>
                        </a:rPr>
                        <a:t>			</a:t>
                      </a:r>
                    </a:p>
                    <a:p>
                      <a:pPr marL="0" indent="0">
                        <a:buFontTx/>
                        <a:buNone/>
                      </a:pPr>
                      <a:r>
                        <a:rPr lang="en-GB" sz="1400" b="0" dirty="0">
                          <a:solidFill>
                            <a:schemeClr val="tx1">
                              <a:lumMod val="75000"/>
                              <a:lumOff val="25000"/>
                            </a:schemeClr>
                          </a:solidFill>
                        </a:rPr>
                        <a:t>-  </a:t>
                      </a:r>
                      <a:r>
                        <a:rPr lang="en-GB" sz="1400" dirty="0">
                          <a:solidFill>
                            <a:schemeClr val="tx1">
                              <a:lumMod val="75000"/>
                              <a:lumOff val="25000"/>
                            </a:schemeClr>
                          </a:solidFill>
                        </a:rPr>
                        <a:t>     Work interdependently </a:t>
                      </a:r>
                    </a:p>
                    <a:p>
                      <a:pPr marL="0" indent="0">
                        <a:buFontTx/>
                        <a:buNone/>
                      </a:pPr>
                      <a:r>
                        <a:rPr lang="en-GB" sz="1400" dirty="0">
                          <a:solidFill>
                            <a:schemeClr val="tx1">
                              <a:lumMod val="75000"/>
                              <a:lumOff val="25000"/>
                            </a:schemeClr>
                          </a:solidFill>
                        </a:rPr>
                        <a:t>		</a:t>
                      </a:r>
                    </a:p>
                    <a:p>
                      <a:pPr marL="285750" indent="-285750">
                        <a:buFontTx/>
                        <a:buChar char="-"/>
                      </a:pPr>
                      <a:r>
                        <a:rPr lang="en-GB" sz="1400" dirty="0">
                          <a:solidFill>
                            <a:schemeClr val="tx1">
                              <a:lumMod val="75000"/>
                              <a:lumOff val="25000"/>
                            </a:schemeClr>
                          </a:solidFill>
                        </a:rPr>
                        <a:t>Rely on others and be relied on</a:t>
                      </a:r>
                    </a:p>
                    <a:p>
                      <a:pPr marL="0" indent="0">
                        <a:buFontTx/>
                        <a:buNone/>
                      </a:pPr>
                      <a:endParaRPr lang="en-GB" sz="1400" dirty="0">
                        <a:solidFill>
                          <a:schemeClr val="tx1">
                            <a:lumMod val="75000"/>
                            <a:lumOff val="25000"/>
                          </a:schemeClr>
                        </a:solidFill>
                      </a:endParaRPr>
                    </a:p>
                    <a:p>
                      <a:pPr marL="285750" indent="-285750">
                        <a:buFontTx/>
                        <a:buChar char="-"/>
                      </a:pPr>
                      <a:r>
                        <a:rPr lang="en-GB" sz="1400" dirty="0">
                          <a:solidFill>
                            <a:schemeClr val="tx1">
                              <a:lumMod val="75000"/>
                              <a:lumOff val="25000"/>
                            </a:schemeClr>
                          </a:solidFill>
                        </a:rPr>
                        <a:t>Individuals  interact directly</a:t>
                      </a:r>
                    </a:p>
                    <a:p>
                      <a:pPr marL="0" indent="0">
                        <a:buFontTx/>
                        <a:buNone/>
                      </a:pPr>
                      <a:endParaRPr lang="en-GB" sz="1400" dirty="0">
                        <a:solidFill>
                          <a:schemeClr val="tx1">
                            <a:lumMod val="75000"/>
                            <a:lumOff val="25000"/>
                          </a:schemeClr>
                        </a:solidFill>
                      </a:endParaRPr>
                    </a:p>
                    <a:p>
                      <a:pPr marL="285750" indent="-285750">
                        <a:buFontTx/>
                        <a:buChar char="-"/>
                      </a:pPr>
                      <a:r>
                        <a:rPr lang="en-GB" sz="1400" dirty="0">
                          <a:solidFill>
                            <a:schemeClr val="tx1">
                              <a:lumMod val="75000"/>
                              <a:lumOff val="25000"/>
                            </a:schemeClr>
                          </a:solidFill>
                        </a:rPr>
                        <a:t>Share the same goal or purpose</a:t>
                      </a:r>
                    </a:p>
                    <a:p>
                      <a:pPr marL="0" indent="0">
                        <a:buFontTx/>
                        <a:buNone/>
                      </a:pPr>
                      <a:endParaRPr lang="en-GB" sz="1400" dirty="0">
                        <a:solidFill>
                          <a:schemeClr val="tx1">
                            <a:lumMod val="75000"/>
                            <a:lumOff val="25000"/>
                          </a:schemeClr>
                        </a:solidFill>
                      </a:endParaRPr>
                    </a:p>
                    <a:p>
                      <a:pPr marL="285750" indent="-285750">
                        <a:buFontTx/>
                        <a:buChar char="-"/>
                      </a:pPr>
                      <a:r>
                        <a:rPr lang="en-GB" sz="1400" dirty="0">
                          <a:solidFill>
                            <a:schemeClr val="tx1">
                              <a:lumMod val="75000"/>
                              <a:lumOff val="25000"/>
                            </a:schemeClr>
                          </a:solidFill>
                        </a:rPr>
                        <a:t>Active cooperation </a:t>
                      </a:r>
                    </a:p>
                    <a:p>
                      <a:pPr marL="0" indent="0">
                        <a:buFontTx/>
                        <a:buNone/>
                      </a:pPr>
                      <a:endParaRPr lang="en-GB" sz="1400" dirty="0">
                        <a:solidFill>
                          <a:schemeClr val="tx1">
                            <a:lumMod val="75000"/>
                            <a:lumOff val="25000"/>
                          </a:schemeClr>
                        </a:solidFill>
                      </a:endParaRPr>
                    </a:p>
                    <a:p>
                      <a:endParaRPr lang="en-GB" sz="1400" dirty="0">
                        <a:solidFill>
                          <a:schemeClr val="tx1">
                            <a:lumMod val="75000"/>
                            <a:lumOff val="25000"/>
                          </a:schemeClr>
                        </a:solidFill>
                      </a:endParaRPr>
                    </a:p>
                    <a:p>
                      <a:endParaRPr lang="en-GB" sz="1400" dirty="0">
                        <a:solidFill>
                          <a:schemeClr val="tx1">
                            <a:lumMod val="75000"/>
                            <a:lumOff val="25000"/>
                          </a:schemeClr>
                        </a:solidFill>
                      </a:endParaRPr>
                    </a:p>
                  </a:txBody>
                  <a:tcPr marL="156485" marR="93891" marT="93891" marB="93891">
                    <a:lnL w="12700" cmpd="sng">
                      <a:noFill/>
                      <a:prstDash val="solid"/>
                    </a:lnL>
                    <a:lnR w="12700" cmpd="sng">
                      <a:noFill/>
                      <a:prstDash val="solid"/>
                    </a:lnR>
                    <a:lnT w="19050" cap="flat" cmpd="sng" algn="ctr">
                      <a:solidFill>
                        <a:srgbClr val="8F9A9D">
                          <a:alpha val="60000"/>
                        </a:srgbClr>
                      </a:solidFill>
                      <a:prstDash val="solid"/>
                    </a:lnT>
                    <a:lnB w="12700" cmpd="sng">
                      <a:noFill/>
                      <a:prstDash val="solid"/>
                    </a:lnB>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u="sng" dirty="0">
                          <a:solidFill>
                            <a:schemeClr val="tx1">
                              <a:lumMod val="75000"/>
                              <a:lumOff val="25000"/>
                            </a:schemeClr>
                          </a:solidFill>
                        </a:rPr>
                        <a:t>Groups</a:t>
                      </a:r>
                    </a:p>
                    <a:p>
                      <a:endParaRPr lang="en-GB" sz="1400" dirty="0">
                        <a:solidFill>
                          <a:schemeClr val="tx1">
                            <a:lumMod val="75000"/>
                            <a:lumOff val="25000"/>
                          </a:schemeClr>
                        </a:solidFill>
                      </a:endParaRP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lang="en-GB" sz="1400" dirty="0">
                          <a:solidFill>
                            <a:schemeClr val="tx1">
                              <a:lumMod val="75000"/>
                              <a:lumOff val="25000"/>
                            </a:schemeClr>
                          </a:solidFill>
                        </a:rPr>
                        <a:t>Work independently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solidFill>
                          <a:schemeClr val="tx1">
                            <a:lumMod val="75000"/>
                            <a:lumOff val="25000"/>
                          </a:schemeClr>
                        </a:solidFill>
                      </a:endParaRP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lang="en-GB" sz="1400" dirty="0">
                          <a:solidFill>
                            <a:schemeClr val="tx1">
                              <a:lumMod val="75000"/>
                              <a:lumOff val="25000"/>
                            </a:schemeClr>
                          </a:solidFill>
                        </a:rPr>
                        <a:t>Common goal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solidFill>
                          <a:schemeClr val="tx1">
                            <a:lumMod val="75000"/>
                            <a:lumOff val="25000"/>
                          </a:schemeClr>
                        </a:solidFill>
                      </a:endParaRP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lang="en-GB" sz="1400" dirty="0">
                          <a:solidFill>
                            <a:schemeClr val="tx1">
                              <a:lumMod val="75000"/>
                              <a:lumOff val="25000"/>
                            </a:schemeClr>
                          </a:solidFill>
                        </a:rPr>
                        <a:t>Led by an authority figure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solidFill>
                          <a:schemeClr val="tx1">
                            <a:lumMod val="75000"/>
                            <a:lumOff val="25000"/>
                          </a:schemeClr>
                        </a:solidFill>
                      </a:endParaRPr>
                    </a:p>
                  </a:txBody>
                  <a:tcPr marL="156485" marR="93891" marT="93891" marB="93891">
                    <a:lnL w="12700" cmpd="sng">
                      <a:noFill/>
                      <a:prstDash val="solid"/>
                    </a:lnL>
                    <a:lnR w="12700" cmpd="sng">
                      <a:noFill/>
                      <a:prstDash val="solid"/>
                    </a:lnR>
                    <a:lnT w="19050" cap="flat" cmpd="sng" algn="ctr">
                      <a:solidFill>
                        <a:srgbClr val="8F9A9D">
                          <a:alpha val="60000"/>
                        </a:srgbClr>
                      </a:solidFill>
                      <a:prstDash val="solid"/>
                    </a:lnT>
                    <a:lnB w="12700" cmpd="sng">
                      <a:noFill/>
                      <a:prstDash val="solid"/>
                    </a:lnB>
                    <a:noFill/>
                  </a:tcPr>
                </a:tc>
                <a:extLst>
                  <a:ext uri="{0D108BD9-81ED-4DB2-BD59-A6C34878D82A}">
                    <a16:rowId xmlns:a16="http://schemas.microsoft.com/office/drawing/2014/main" val="4206588452"/>
                  </a:ext>
                </a:extLst>
              </a:tr>
            </a:tbl>
          </a:graphicData>
        </a:graphic>
      </p:graphicFrame>
    </p:spTree>
    <p:extLst>
      <p:ext uri="{BB962C8B-B14F-4D97-AF65-F5344CB8AC3E}">
        <p14:creationId xmlns:p14="http://schemas.microsoft.com/office/powerpoint/2010/main" val="993430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0">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2">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 name="Picture 24">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32D3605-8785-4DAE-8D98-8284E2A4EF76}"/>
              </a:ext>
            </a:extLst>
          </p:cNvPr>
          <p:cNvSpPr>
            <a:spLocks noGrp="1"/>
          </p:cNvSpPr>
          <p:nvPr>
            <p:ph type="title"/>
          </p:nvPr>
        </p:nvSpPr>
        <p:spPr>
          <a:xfrm>
            <a:off x="640079" y="2053641"/>
            <a:ext cx="3669161" cy="2760098"/>
          </a:xfrm>
        </p:spPr>
        <p:txBody>
          <a:bodyPr>
            <a:normAutofit/>
          </a:bodyPr>
          <a:lstStyle/>
          <a:p>
            <a:r>
              <a:rPr lang="en-GB" dirty="0">
                <a:solidFill>
                  <a:srgbClr val="FFFFFF"/>
                </a:solidFill>
              </a:rPr>
              <a:t>Examples of effective skills for a team </a:t>
            </a:r>
          </a:p>
        </p:txBody>
      </p:sp>
      <p:sp>
        <p:nvSpPr>
          <p:cNvPr id="3" name="Content Placeholder 2">
            <a:extLst>
              <a:ext uri="{FF2B5EF4-FFF2-40B4-BE49-F238E27FC236}">
                <a16:creationId xmlns:a16="http://schemas.microsoft.com/office/drawing/2014/main" id="{69BA0C65-166B-4FB6-BBB1-9CE402389BF9}"/>
              </a:ext>
            </a:extLst>
          </p:cNvPr>
          <p:cNvSpPr>
            <a:spLocks noGrp="1"/>
          </p:cNvSpPr>
          <p:nvPr>
            <p:ph idx="1"/>
          </p:nvPr>
        </p:nvSpPr>
        <p:spPr>
          <a:xfrm>
            <a:off x="5229720" y="813683"/>
            <a:ext cx="5306084" cy="5230634"/>
          </a:xfrm>
        </p:spPr>
        <p:txBody>
          <a:bodyPr anchor="ctr">
            <a:normAutofit/>
          </a:bodyPr>
          <a:lstStyle/>
          <a:p>
            <a:pPr marL="0" indent="0">
              <a:buNone/>
            </a:pPr>
            <a:r>
              <a:rPr lang="en-GB" sz="1500" dirty="0">
                <a:solidFill>
                  <a:srgbClr val="000000"/>
                </a:solidFill>
              </a:rPr>
              <a:t>Delegation – This is one of the most important management skills. Good delegation saves you time, develops the team members and keeps them motivated. Poor delegation can cause frustration, demotivation and could fail to achieve the task or purpose. </a:t>
            </a:r>
          </a:p>
          <a:p>
            <a:pPr marL="0" indent="0">
              <a:buNone/>
            </a:pPr>
            <a:endParaRPr lang="en-GB" sz="1500" dirty="0">
              <a:solidFill>
                <a:srgbClr val="000000"/>
              </a:solidFill>
            </a:endParaRPr>
          </a:p>
          <a:p>
            <a:pPr marL="0" indent="0">
              <a:buNone/>
            </a:pPr>
            <a:r>
              <a:rPr lang="en-GB" sz="1500" dirty="0">
                <a:solidFill>
                  <a:srgbClr val="000000"/>
                </a:solidFill>
              </a:rPr>
              <a:t>Trust- Covey (2006) demonstrates 13 behaviours of a high trust leader. Some examples he give is to –</a:t>
            </a:r>
          </a:p>
          <a:p>
            <a:pPr marL="0" indent="0">
              <a:buNone/>
            </a:pPr>
            <a:r>
              <a:rPr lang="en-GB" sz="1500" dirty="0">
                <a:solidFill>
                  <a:srgbClr val="000000"/>
                </a:solidFill>
              </a:rPr>
              <a:t>Talk straight</a:t>
            </a:r>
          </a:p>
          <a:p>
            <a:pPr marL="0" indent="0">
              <a:buNone/>
            </a:pPr>
            <a:r>
              <a:rPr lang="en-GB" sz="1500" dirty="0">
                <a:solidFill>
                  <a:srgbClr val="000000"/>
                </a:solidFill>
              </a:rPr>
              <a:t>Be honest</a:t>
            </a:r>
          </a:p>
          <a:p>
            <a:pPr marL="0" indent="0">
              <a:buNone/>
            </a:pPr>
            <a:r>
              <a:rPr lang="en-GB" sz="1500" dirty="0">
                <a:solidFill>
                  <a:srgbClr val="000000"/>
                </a:solidFill>
              </a:rPr>
              <a:t>Don’t leave false impressions. </a:t>
            </a:r>
          </a:p>
          <a:p>
            <a:pPr marL="0" indent="0">
              <a:buNone/>
            </a:pPr>
            <a:r>
              <a:rPr lang="en-GB" sz="1500" dirty="0">
                <a:solidFill>
                  <a:srgbClr val="000000"/>
                </a:solidFill>
              </a:rPr>
              <a:t>Keep commitments that you make, do what you say you are going to do. Make commitments carefully and keep to them.</a:t>
            </a:r>
          </a:p>
          <a:p>
            <a:pPr marL="0" indent="0">
              <a:buNone/>
            </a:pPr>
            <a:r>
              <a:rPr lang="en-GB" sz="1500" dirty="0">
                <a:solidFill>
                  <a:srgbClr val="000000"/>
                </a:solidFill>
              </a:rPr>
              <a:t>Don’t break confidences. </a:t>
            </a:r>
          </a:p>
          <a:p>
            <a:pPr marL="0" indent="0">
              <a:buNone/>
            </a:pPr>
            <a:r>
              <a:rPr lang="en-GB" sz="1500" dirty="0">
                <a:solidFill>
                  <a:srgbClr val="000000"/>
                </a:solidFill>
              </a:rPr>
              <a:t>Extend trust</a:t>
            </a:r>
          </a:p>
          <a:p>
            <a:pPr marL="0" indent="0">
              <a:buNone/>
            </a:pPr>
            <a:r>
              <a:rPr lang="en-GB" sz="1500" b="1" dirty="0">
                <a:solidFill>
                  <a:srgbClr val="000000"/>
                </a:solidFill>
              </a:rPr>
              <a:t>“Extend trust abundantly to those who have earned your truest. Extend trust conditionally to those who are earning your trust. Learn how to appropriately extend trust to others based on the situation, risk and credibility of the people involved, don’t withhold trust because there is a risk involved.”  </a:t>
            </a:r>
            <a:r>
              <a:rPr lang="en-GB" sz="1500" dirty="0">
                <a:solidFill>
                  <a:srgbClr val="000000"/>
                </a:solidFill>
              </a:rPr>
              <a:t>Covey(2006)</a:t>
            </a:r>
          </a:p>
          <a:p>
            <a:pPr marL="0" indent="0">
              <a:buNone/>
            </a:pPr>
            <a:endParaRPr lang="en-GB" sz="1500" dirty="0">
              <a:solidFill>
                <a:srgbClr val="000000"/>
              </a:solidFill>
            </a:endParaRPr>
          </a:p>
        </p:txBody>
      </p:sp>
    </p:spTree>
    <p:extLst>
      <p:ext uri="{BB962C8B-B14F-4D97-AF65-F5344CB8AC3E}">
        <p14:creationId xmlns:p14="http://schemas.microsoft.com/office/powerpoint/2010/main" val="41202189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BF35DA64-8FEB-44ED-897E-5BF9AC1578DE}"/>
              </a:ext>
            </a:extLst>
          </p:cNvPr>
          <p:cNvSpPr>
            <a:spLocks noGrp="1"/>
          </p:cNvSpPr>
          <p:nvPr>
            <p:ph type="title"/>
          </p:nvPr>
        </p:nvSpPr>
        <p:spPr>
          <a:xfrm>
            <a:off x="3027924" y="991261"/>
            <a:ext cx="5754696" cy="1837349"/>
          </a:xfrm>
        </p:spPr>
        <p:txBody>
          <a:bodyPr>
            <a:normAutofit/>
          </a:bodyPr>
          <a:lstStyle/>
          <a:p>
            <a:pPr algn="ctr"/>
            <a:r>
              <a:rPr lang="en-GB" sz="3600" dirty="0">
                <a:solidFill>
                  <a:schemeClr val="tx2"/>
                </a:solidFill>
              </a:rPr>
              <a:t>An effective team</a:t>
            </a:r>
          </a:p>
        </p:txBody>
      </p:sp>
      <p:sp>
        <p:nvSpPr>
          <p:cNvPr id="3" name="Content Placeholder 2">
            <a:extLst>
              <a:ext uri="{FF2B5EF4-FFF2-40B4-BE49-F238E27FC236}">
                <a16:creationId xmlns:a16="http://schemas.microsoft.com/office/drawing/2014/main" id="{F443E5D2-62AC-430C-8085-FBF659E14678}"/>
              </a:ext>
            </a:extLst>
          </p:cNvPr>
          <p:cNvSpPr>
            <a:spLocks noGrp="1"/>
          </p:cNvSpPr>
          <p:nvPr>
            <p:ph idx="1"/>
          </p:nvPr>
        </p:nvSpPr>
        <p:spPr>
          <a:xfrm>
            <a:off x="3050412" y="2979335"/>
            <a:ext cx="7007988" cy="3182313"/>
          </a:xfrm>
        </p:spPr>
        <p:txBody>
          <a:bodyPr anchor="t">
            <a:normAutofit/>
          </a:bodyPr>
          <a:lstStyle/>
          <a:p>
            <a:pPr marL="0" indent="0">
              <a:buNone/>
              <a:defRPr/>
            </a:pPr>
            <a:r>
              <a:rPr lang="en-GB" altLang="en-US" sz="1700" dirty="0">
                <a:solidFill>
                  <a:schemeClr val="tx2"/>
                </a:solidFill>
                <a:cs typeface="Arial" panose="020B0604020202020204" pitchFamily="34" charset="0"/>
              </a:rPr>
              <a:t>Many of today’s workplaces draw on flatter organisational structure and have more team-based work. </a:t>
            </a:r>
          </a:p>
          <a:p>
            <a:pPr marL="0" indent="0">
              <a:buNone/>
              <a:defRPr/>
            </a:pPr>
            <a:endParaRPr lang="en-GB" altLang="en-US" sz="1700" dirty="0">
              <a:solidFill>
                <a:schemeClr val="tx2"/>
              </a:solidFill>
              <a:cs typeface="Arial" panose="020B0604020202020204" pitchFamily="34" charset="0"/>
            </a:endParaRPr>
          </a:p>
          <a:p>
            <a:pPr marL="0" indent="0">
              <a:buNone/>
              <a:defRPr/>
            </a:pPr>
            <a:r>
              <a:rPr lang="en-GB" altLang="en-US" sz="1700" dirty="0">
                <a:solidFill>
                  <a:schemeClr val="tx2"/>
                </a:solidFill>
                <a:cs typeface="Arial" panose="020B0604020202020204" pitchFamily="34" charset="0"/>
              </a:rPr>
              <a:t>Team working can give a team member a sense of identity, support, and friendship  (Bowler &amp; Brass, 2006).</a:t>
            </a:r>
          </a:p>
          <a:p>
            <a:pPr marL="0" indent="0">
              <a:buNone/>
              <a:defRPr/>
            </a:pPr>
            <a:r>
              <a:rPr lang="en-GB" altLang="en-US" sz="1700" dirty="0">
                <a:solidFill>
                  <a:schemeClr val="tx2"/>
                </a:solidFill>
                <a:cs typeface="Arial" panose="020B0604020202020204" pitchFamily="34" charset="0"/>
              </a:rPr>
              <a:t> </a:t>
            </a:r>
          </a:p>
          <a:p>
            <a:pPr marL="0" indent="0">
              <a:buNone/>
              <a:defRPr/>
            </a:pPr>
            <a:r>
              <a:rPr lang="en-GB" altLang="en-US" sz="1700" dirty="0">
                <a:solidFill>
                  <a:schemeClr val="tx2"/>
                </a:solidFill>
                <a:cs typeface="Arial" panose="020B0604020202020204" pitchFamily="34" charset="0"/>
              </a:rPr>
              <a:t>Teams need expert coaching, a supportive organisation, a compelling direction and must be real. Griffith, Dunham(2015)</a:t>
            </a:r>
          </a:p>
          <a:p>
            <a:pPr marL="0" indent="0">
              <a:buNone/>
            </a:pPr>
            <a:endParaRPr lang="en-GB" sz="1700" dirty="0">
              <a:solidFill>
                <a:schemeClr val="tx2"/>
              </a:solidFill>
            </a:endParaRP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dirty="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7238373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227E3E-AD8A-4C7F-8092-4815B3BC766A}"/>
              </a:ext>
            </a:extLst>
          </p:cNvPr>
          <p:cNvSpPr>
            <a:spLocks noGrp="1"/>
          </p:cNvSpPr>
          <p:nvPr>
            <p:ph type="title"/>
          </p:nvPr>
        </p:nvSpPr>
        <p:spPr>
          <a:xfrm>
            <a:off x="686834" y="1153572"/>
            <a:ext cx="3200400" cy="4461163"/>
          </a:xfrm>
        </p:spPr>
        <p:txBody>
          <a:bodyPr>
            <a:normAutofit/>
          </a:bodyPr>
          <a:lstStyle/>
          <a:p>
            <a:r>
              <a:rPr lang="en-GB">
                <a:solidFill>
                  <a:srgbClr val="FFFFFF"/>
                </a:solidFill>
              </a:rPr>
              <a:t>Conclusion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AA0A99A-1441-4735-90C7-62EC87979933}"/>
              </a:ext>
            </a:extLst>
          </p:cNvPr>
          <p:cNvSpPr>
            <a:spLocks noGrp="1"/>
          </p:cNvSpPr>
          <p:nvPr>
            <p:ph idx="1"/>
          </p:nvPr>
        </p:nvSpPr>
        <p:spPr>
          <a:xfrm>
            <a:off x="4324633" y="868070"/>
            <a:ext cx="5891462" cy="5544761"/>
          </a:xfrm>
        </p:spPr>
        <p:txBody>
          <a:bodyPr anchor="ctr">
            <a:normAutofit/>
          </a:bodyPr>
          <a:lstStyle/>
          <a:p>
            <a:pPr marL="0" indent="0">
              <a:buNone/>
            </a:pPr>
            <a:r>
              <a:rPr lang="en-GB" dirty="0"/>
              <a:t>Understanding that people have different skills and roles can be an effective way to increase the bond within your team. It can assist leaders to be more effective with how their team works together to provide an improved outcome. The Tuckman(1965) and Belbin (1981) models can have a positive effect on understanding stages and roles you have around you and ease you into a team and make you feel you belong. </a:t>
            </a:r>
          </a:p>
        </p:txBody>
      </p:sp>
    </p:spTree>
    <p:extLst>
      <p:ext uri="{BB962C8B-B14F-4D97-AF65-F5344CB8AC3E}">
        <p14:creationId xmlns:p14="http://schemas.microsoft.com/office/powerpoint/2010/main" val="6989723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93BB8AF3-D3EA-4C02-B34E-01F006958911}"/>
              </a:ext>
            </a:extLst>
          </p:cNvPr>
          <p:cNvSpPr>
            <a:spLocks noGrp="1"/>
          </p:cNvSpPr>
          <p:nvPr>
            <p:ph type="title"/>
          </p:nvPr>
        </p:nvSpPr>
        <p:spPr>
          <a:xfrm>
            <a:off x="3027924" y="991261"/>
            <a:ext cx="5487426" cy="837539"/>
          </a:xfrm>
        </p:spPr>
        <p:txBody>
          <a:bodyPr>
            <a:normAutofit/>
          </a:bodyPr>
          <a:lstStyle/>
          <a:p>
            <a:pPr algn="ctr"/>
            <a:r>
              <a:rPr lang="en-GB" sz="3600" dirty="0">
                <a:solidFill>
                  <a:schemeClr val="tx2"/>
                </a:solidFill>
              </a:rPr>
              <a:t>References </a:t>
            </a:r>
          </a:p>
        </p:txBody>
      </p:sp>
      <p:sp>
        <p:nvSpPr>
          <p:cNvPr id="3" name="Content Placeholder 2">
            <a:extLst>
              <a:ext uri="{FF2B5EF4-FFF2-40B4-BE49-F238E27FC236}">
                <a16:creationId xmlns:a16="http://schemas.microsoft.com/office/drawing/2014/main" id="{0A9281EC-B291-47E7-825A-702296B2A3E3}"/>
              </a:ext>
            </a:extLst>
          </p:cNvPr>
          <p:cNvSpPr>
            <a:spLocks noGrp="1"/>
          </p:cNvSpPr>
          <p:nvPr>
            <p:ph idx="1"/>
          </p:nvPr>
        </p:nvSpPr>
        <p:spPr>
          <a:xfrm>
            <a:off x="453162" y="1864987"/>
            <a:ext cx="10938241" cy="4513297"/>
          </a:xfrm>
        </p:spPr>
        <p:txBody>
          <a:bodyPr anchor="t">
            <a:normAutofit/>
          </a:bodyPr>
          <a:lstStyle/>
          <a:p>
            <a:pPr marL="0" indent="0">
              <a:buNone/>
            </a:pPr>
            <a:r>
              <a:rPr lang="en-GB" sz="2000" dirty="0"/>
              <a:t>Belbin, M., (1981) </a:t>
            </a:r>
            <a:r>
              <a:rPr lang="en-GB" sz="2000" i="1" dirty="0"/>
              <a:t>Management teams, why they succeed or fail</a:t>
            </a:r>
            <a:r>
              <a:rPr lang="en-GB" sz="2000" dirty="0"/>
              <a:t>, Elsevier Science &amp; Technology Books</a:t>
            </a:r>
          </a:p>
          <a:p>
            <a:pPr marL="0" indent="0">
              <a:buNone/>
            </a:pPr>
            <a:endParaRPr lang="en-GB" sz="2000" dirty="0"/>
          </a:p>
          <a:p>
            <a:pPr marL="0" indent="0">
              <a:buNone/>
            </a:pPr>
            <a:r>
              <a:rPr lang="en-GB" sz="2000" dirty="0"/>
              <a:t>Bowler, M. &amp; Brass, D. J. (2006). </a:t>
            </a:r>
            <a:r>
              <a:rPr lang="en-GB" sz="2000" i="1" dirty="0">
                <a:cs typeface="Times New Roman" panose="02020603050405020304" pitchFamily="18" charset="0"/>
              </a:rPr>
              <a:t>Relational correlates of interpersonal citizenship behaviour, A social network perspective</a:t>
            </a:r>
            <a:r>
              <a:rPr lang="en-GB" sz="2000" dirty="0"/>
              <a:t>. Journal of Applied Psychology, 91, 70-82. </a:t>
            </a:r>
            <a:endParaRPr lang="en-GB" altLang="en-US" sz="2400" dirty="0">
              <a:cs typeface="Arial" panose="020B0604020202020204" pitchFamily="34" charset="0"/>
            </a:endParaRPr>
          </a:p>
          <a:p>
            <a:pPr marL="0" indent="0">
              <a:buNone/>
            </a:pPr>
            <a:endParaRPr lang="en-GB" sz="2000" dirty="0"/>
          </a:p>
          <a:p>
            <a:pPr marL="0" indent="0">
              <a:buNone/>
            </a:pPr>
            <a:r>
              <a:rPr lang="en-GB" sz="2000" dirty="0"/>
              <a:t>Griffith, B.A. &amp; Dunham, E.B. (2015). </a:t>
            </a:r>
            <a:r>
              <a:rPr lang="en-GB" sz="2000" i="1" dirty="0"/>
              <a:t>Working in Teams: Moving from high potential to high performance.</a:t>
            </a:r>
            <a:r>
              <a:rPr lang="en-GB" sz="2000" dirty="0"/>
              <a:t> California: Sage Publications Inc. Ch.1</a:t>
            </a:r>
          </a:p>
          <a:p>
            <a:pPr marL="0" indent="0">
              <a:buNone/>
            </a:pPr>
            <a:endParaRPr lang="en-GB" sz="2000" dirty="0"/>
          </a:p>
          <a:p>
            <a:pPr marL="0" indent="0">
              <a:buNone/>
            </a:pPr>
            <a:r>
              <a:rPr lang="en-GB" sz="2000" dirty="0">
                <a:hlinkClick r:id="rId2"/>
              </a:rPr>
              <a:t>https://www.mindtools.com/pages/article/newTMM_79.htm</a:t>
            </a:r>
            <a:endParaRPr lang="en-GB" sz="2000" dirty="0"/>
          </a:p>
          <a:p>
            <a:pPr marL="0" indent="0">
              <a:buNone/>
            </a:pPr>
            <a:endParaRPr lang="en-GB" sz="2000" dirty="0"/>
          </a:p>
          <a:p>
            <a:pPr marL="0" indent="0">
              <a:buNone/>
            </a:pPr>
            <a:r>
              <a:rPr lang="en-GB" sz="2000" dirty="0"/>
              <a:t>Tuckman, B., (1964) </a:t>
            </a:r>
            <a:r>
              <a:rPr lang="en-GB" sz="2000" i="1" dirty="0"/>
              <a:t>Developmental sequence in small groups, </a:t>
            </a:r>
            <a:r>
              <a:rPr lang="en-GB" sz="2000" dirty="0"/>
              <a:t>Naval medical research institute, Maryland</a:t>
            </a: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dirty="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5626468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A7832FEA9A0CE44993765A974BB2A9B" ma:contentTypeVersion="4" ma:contentTypeDescription="Create a new document." ma:contentTypeScope="" ma:versionID="c06ebf27d4616ef95f01bcaec0efb1e6">
  <xsd:schema xmlns:xsd="http://www.w3.org/2001/XMLSchema" xmlns:xs="http://www.w3.org/2001/XMLSchema" xmlns:p="http://schemas.microsoft.com/office/2006/metadata/properties" xmlns:ns3="2dc8c000-3fb6-4aae-80f6-b33e90f8692e" targetNamespace="http://schemas.microsoft.com/office/2006/metadata/properties" ma:root="true" ma:fieldsID="a70139e43d60bc52172327a768c3ad96" ns3:_="">
    <xsd:import namespace="2dc8c000-3fb6-4aae-80f6-b33e90f8692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dc8c000-3fb6-4aae-80f6-b33e90f8692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96E909A-1DCA-449C-82A2-4A4BF9531D45}">
  <ds:schemaRefs>
    <ds:schemaRef ds:uri="http://purl.org/dc/elements/1.1/"/>
    <ds:schemaRef ds:uri="http://schemas.microsoft.com/office/2006/metadata/propertie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2dc8c000-3fb6-4aae-80f6-b33e90f8692e"/>
    <ds:schemaRef ds:uri="http://www.w3.org/XML/1998/namespace"/>
    <ds:schemaRef ds:uri="http://purl.org/dc/dcmitype/"/>
  </ds:schemaRefs>
</ds:datastoreItem>
</file>

<file path=customXml/itemProps2.xml><?xml version="1.0" encoding="utf-8"?>
<ds:datastoreItem xmlns:ds="http://schemas.openxmlformats.org/officeDocument/2006/customXml" ds:itemID="{85D5F749-9C9D-4470-B00F-C9187154266C}">
  <ds:schemaRefs>
    <ds:schemaRef ds:uri="http://schemas.microsoft.com/sharepoint/v3/contenttype/forms"/>
  </ds:schemaRefs>
</ds:datastoreItem>
</file>

<file path=customXml/itemProps3.xml><?xml version="1.0" encoding="utf-8"?>
<ds:datastoreItem xmlns:ds="http://schemas.openxmlformats.org/officeDocument/2006/customXml" ds:itemID="{14A6FDAB-74A3-4099-9838-8CE56A611FC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dc8c000-3fb6-4aae-80f6-b33e90f8692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TotalTime>
  <Words>1109</Words>
  <Application>Microsoft Office PowerPoint</Application>
  <PresentationFormat>Widescreen</PresentationFormat>
  <Paragraphs>121</Paragraphs>
  <Slides>18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Calibri Light</vt:lpstr>
      <vt:lpstr>Rockwell</vt:lpstr>
      <vt:lpstr>Times New Roman</vt:lpstr>
      <vt:lpstr>Office Theme</vt:lpstr>
      <vt:lpstr>Effective Team Working</vt:lpstr>
      <vt:lpstr>What will we be looking at?</vt:lpstr>
      <vt:lpstr>What a team needs to be effective</vt:lpstr>
      <vt:lpstr>   Tuckman’s stages of Group formation  </vt:lpstr>
      <vt:lpstr>Forming</vt:lpstr>
      <vt:lpstr>Storming</vt:lpstr>
      <vt:lpstr>Norming</vt:lpstr>
      <vt:lpstr>Performing</vt:lpstr>
      <vt:lpstr>Dr Meredith Belbin</vt:lpstr>
      <vt:lpstr> Thought orientated roles </vt:lpstr>
      <vt:lpstr>Action orientated roles</vt:lpstr>
      <vt:lpstr>People Orientated roles</vt:lpstr>
      <vt:lpstr>How to overcome conflict </vt:lpstr>
      <vt:lpstr>The difference between groups and teams</vt:lpstr>
      <vt:lpstr>Examples of effective skills for a team </vt:lpstr>
      <vt:lpstr>An effective team</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dc:title>
  <dc:creator>Cheryl Bartolo</dc:creator>
  <cp:lastModifiedBy>Bartolo, Laura</cp:lastModifiedBy>
  <cp:revision>1</cp:revision>
  <dcterms:created xsi:type="dcterms:W3CDTF">2020-05-14T13:28:08Z</dcterms:created>
  <dcterms:modified xsi:type="dcterms:W3CDTF">2020-05-17T21:18:37Z</dcterms:modified>
</cp:coreProperties>
</file>