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9" r:id="rId2"/>
    <p:sldId id="260" r:id="rId3"/>
    <p:sldId id="264" r:id="rId4"/>
    <p:sldId id="265" r:id="rId5"/>
    <p:sldId id="256" r:id="rId6"/>
    <p:sldId id="257" r:id="rId7"/>
    <p:sldId id="262" r:id="rId8"/>
    <p:sldId id="263" r:id="rId9"/>
    <p:sldId id="266" r:id="rId10"/>
    <p:sldId id="26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0DAC3C-190E-4608-8F19-C9220C072ABE}" v="71" dt="2026-04-19T14:49:00.5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969" autoAdjust="0"/>
  </p:normalViewPr>
  <p:slideViewPr>
    <p:cSldViewPr snapToGrid="0">
      <p:cViewPr varScale="1">
        <p:scale>
          <a:sx n="68" d="100"/>
          <a:sy n="68" d="100"/>
        </p:scale>
        <p:origin x="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on Hollingshead" userId="87106193851993e1" providerId="LiveId" clId="{255D7E07-2865-47EC-997A-D03CC23189CE}"/>
    <pc:docChg chg="undo custSel addSld delSld modSld sldOrd modMainMaster">
      <pc:chgData name="Leon Hollingshead" userId="87106193851993e1" providerId="LiveId" clId="{255D7E07-2865-47EC-997A-D03CC23189CE}" dt="2026-04-19T15:11:07.094" v="2146" actId="20577"/>
      <pc:docMkLst>
        <pc:docMk/>
      </pc:docMkLst>
      <pc:sldChg chg="addSp modSp add mod">
        <pc:chgData name="Leon Hollingshead" userId="87106193851993e1" providerId="LiveId" clId="{255D7E07-2865-47EC-997A-D03CC23189CE}" dt="2026-04-19T13:35:23.640" v="1346" actId="114"/>
        <pc:sldMkLst>
          <pc:docMk/>
          <pc:sldMk cId="864960017" sldId="256"/>
        </pc:sldMkLst>
        <pc:spChg chg="mod">
          <ac:chgData name="Leon Hollingshead" userId="87106193851993e1" providerId="LiveId" clId="{255D7E07-2865-47EC-997A-D03CC23189CE}" dt="2026-04-19T13:35:23.640" v="1346" actId="114"/>
          <ac:spMkLst>
            <pc:docMk/>
            <pc:sldMk cId="864960017" sldId="256"/>
            <ac:spMk id="2" creationId="{D5B13275-9A4C-94F8-6D65-A9A07789A3A7}"/>
          </ac:spMkLst>
        </pc:spChg>
        <pc:spChg chg="mod">
          <ac:chgData name="Leon Hollingshead" userId="87106193851993e1" providerId="LiveId" clId="{255D7E07-2865-47EC-997A-D03CC23189CE}" dt="2026-04-19T13:11:44.743" v="1326" actId="1076"/>
          <ac:spMkLst>
            <pc:docMk/>
            <pc:sldMk cId="864960017" sldId="256"/>
            <ac:spMk id="3" creationId="{A2C4C139-B23B-BAD3-3E55-A6E358E29A2D}"/>
          </ac:spMkLst>
        </pc:spChg>
        <pc:spChg chg="add mod">
          <ac:chgData name="Leon Hollingshead" userId="87106193851993e1" providerId="LiveId" clId="{255D7E07-2865-47EC-997A-D03CC23189CE}" dt="2026-04-19T13:22:47.761" v="1337" actId="14100"/>
          <ac:spMkLst>
            <pc:docMk/>
            <pc:sldMk cId="864960017" sldId="256"/>
            <ac:spMk id="4" creationId="{3A43DB87-4E38-11A7-9C45-1DB8C3156203}"/>
          </ac:spMkLst>
        </pc:spChg>
      </pc:sldChg>
      <pc:sldChg chg="addSp modSp add mod">
        <pc:chgData name="Leon Hollingshead" userId="87106193851993e1" providerId="LiveId" clId="{255D7E07-2865-47EC-997A-D03CC23189CE}" dt="2026-04-19T15:11:07.094" v="2146" actId="20577"/>
        <pc:sldMkLst>
          <pc:docMk/>
          <pc:sldMk cId="1421665996" sldId="257"/>
        </pc:sldMkLst>
        <pc:spChg chg="mod">
          <ac:chgData name="Leon Hollingshead" userId="87106193851993e1" providerId="LiveId" clId="{255D7E07-2865-47EC-997A-D03CC23189CE}" dt="2026-04-19T15:11:07.094" v="2146" actId="20577"/>
          <ac:spMkLst>
            <pc:docMk/>
            <pc:sldMk cId="1421665996" sldId="257"/>
            <ac:spMk id="2" creationId="{7D214B69-28A7-A808-F1A3-49A995EB3909}"/>
          </ac:spMkLst>
        </pc:spChg>
        <pc:spChg chg="mod">
          <ac:chgData name="Leon Hollingshead" userId="87106193851993e1" providerId="LiveId" clId="{255D7E07-2865-47EC-997A-D03CC23189CE}" dt="2026-04-19T13:07:21.576" v="1293" actId="115"/>
          <ac:spMkLst>
            <pc:docMk/>
            <pc:sldMk cId="1421665996" sldId="257"/>
            <ac:spMk id="3" creationId="{37BC8D1F-AD41-983D-476C-A250CD069982}"/>
          </ac:spMkLst>
        </pc:spChg>
        <pc:spChg chg="add mod">
          <ac:chgData name="Leon Hollingshead" userId="87106193851993e1" providerId="LiveId" clId="{255D7E07-2865-47EC-997A-D03CC23189CE}" dt="2026-04-19T13:17:05.893" v="1327" actId="1076"/>
          <ac:spMkLst>
            <pc:docMk/>
            <pc:sldMk cId="1421665996" sldId="257"/>
            <ac:spMk id="4" creationId="{1A6F5F2C-9E54-C351-4531-CCC888325694}"/>
          </ac:spMkLst>
        </pc:spChg>
        <pc:spChg chg="mod">
          <ac:chgData name="Leon Hollingshead" userId="87106193851993e1" providerId="LiveId" clId="{255D7E07-2865-47EC-997A-D03CC23189CE}" dt="2026-04-19T13:07:34.978" v="1295" actId="115"/>
          <ac:spMkLst>
            <pc:docMk/>
            <pc:sldMk cId="1421665996" sldId="257"/>
            <ac:spMk id="10" creationId="{39B9A808-CF8F-1670-C408-44867A93EA46}"/>
          </ac:spMkLst>
        </pc:spChg>
      </pc:sldChg>
      <pc:sldChg chg="modSp mod setBg">
        <pc:chgData name="Leon Hollingshead" userId="87106193851993e1" providerId="LiveId" clId="{255D7E07-2865-47EC-997A-D03CC23189CE}" dt="2026-04-19T11:31:27.782" v="1283" actId="2711"/>
        <pc:sldMkLst>
          <pc:docMk/>
          <pc:sldMk cId="2389004563" sldId="259"/>
        </pc:sldMkLst>
        <pc:spChg chg="mod">
          <ac:chgData name="Leon Hollingshead" userId="87106193851993e1" providerId="LiveId" clId="{255D7E07-2865-47EC-997A-D03CC23189CE}" dt="2026-04-19T11:31:11.971" v="1282" actId="2711"/>
          <ac:spMkLst>
            <pc:docMk/>
            <pc:sldMk cId="2389004563" sldId="259"/>
            <ac:spMk id="2" creationId="{2C2C43F3-142B-0CAA-04B1-5F5A0D860293}"/>
          </ac:spMkLst>
        </pc:spChg>
        <pc:spChg chg="mod">
          <ac:chgData name="Leon Hollingshead" userId="87106193851993e1" providerId="LiveId" clId="{255D7E07-2865-47EC-997A-D03CC23189CE}" dt="2026-04-19T11:31:27.782" v="1283" actId="2711"/>
          <ac:spMkLst>
            <pc:docMk/>
            <pc:sldMk cId="2389004563" sldId="259"/>
            <ac:spMk id="3" creationId="{788E4328-702B-5909-A4EC-62F887E400B2}"/>
          </ac:spMkLst>
        </pc:spChg>
      </pc:sldChg>
      <pc:sldChg chg="modSp mod ord">
        <pc:chgData name="Leon Hollingshead" userId="87106193851993e1" providerId="LiveId" clId="{255D7E07-2865-47EC-997A-D03CC23189CE}" dt="2026-04-19T13:35:59.184" v="1348" actId="255"/>
        <pc:sldMkLst>
          <pc:docMk/>
          <pc:sldMk cId="3267087291" sldId="260"/>
        </pc:sldMkLst>
        <pc:spChg chg="mod">
          <ac:chgData name="Leon Hollingshead" userId="87106193851993e1" providerId="LiveId" clId="{255D7E07-2865-47EC-997A-D03CC23189CE}" dt="2026-04-19T13:35:59.184" v="1348" actId="255"/>
          <ac:spMkLst>
            <pc:docMk/>
            <pc:sldMk cId="3267087291" sldId="260"/>
            <ac:spMk id="2" creationId="{7BD2F895-D786-77B9-8B25-CCD93235E2CF}"/>
          </ac:spMkLst>
        </pc:spChg>
        <pc:spChg chg="mod">
          <ac:chgData name="Leon Hollingshead" userId="87106193851993e1" providerId="LiveId" clId="{255D7E07-2865-47EC-997A-D03CC23189CE}" dt="2026-04-19T10:43:42.463" v="1207" actId="14100"/>
          <ac:spMkLst>
            <pc:docMk/>
            <pc:sldMk cId="3267087291" sldId="260"/>
            <ac:spMk id="3" creationId="{6AEA8B50-6256-DA37-B0D6-2EC69215909B}"/>
          </ac:spMkLst>
        </pc:spChg>
        <pc:spChg chg="mod">
          <ac:chgData name="Leon Hollingshead" userId="87106193851993e1" providerId="LiveId" clId="{255D7E07-2865-47EC-997A-D03CC23189CE}" dt="2026-04-19T11:17:42.184" v="1257" actId="14100"/>
          <ac:spMkLst>
            <pc:docMk/>
            <pc:sldMk cId="3267087291" sldId="260"/>
            <ac:spMk id="4" creationId="{D83CC4A9-B5E9-AE22-3EDA-2E78197CB74A}"/>
          </ac:spMkLst>
        </pc:spChg>
      </pc:sldChg>
      <pc:sldChg chg="modSp new mod ord setBg">
        <pc:chgData name="Leon Hollingshead" userId="87106193851993e1" providerId="LiveId" clId="{255D7E07-2865-47EC-997A-D03CC23189CE}" dt="2026-04-19T14:55:50.256" v="2066" actId="114"/>
        <pc:sldMkLst>
          <pc:docMk/>
          <pc:sldMk cId="1925576217" sldId="261"/>
        </pc:sldMkLst>
        <pc:spChg chg="mod">
          <ac:chgData name="Leon Hollingshead" userId="87106193851993e1" providerId="LiveId" clId="{255D7E07-2865-47EC-997A-D03CC23189CE}" dt="2026-04-19T10:42:52.576" v="1203"/>
          <ac:spMkLst>
            <pc:docMk/>
            <pc:sldMk cId="1925576217" sldId="261"/>
            <ac:spMk id="2" creationId="{7BF4B0F7-EECC-7A85-3912-BFD8F47E4312}"/>
          </ac:spMkLst>
        </pc:spChg>
        <pc:spChg chg="mod">
          <ac:chgData name="Leon Hollingshead" userId="87106193851993e1" providerId="LiveId" clId="{255D7E07-2865-47EC-997A-D03CC23189CE}" dt="2026-04-19T14:55:50.256" v="2066" actId="114"/>
          <ac:spMkLst>
            <pc:docMk/>
            <pc:sldMk cId="1925576217" sldId="261"/>
            <ac:spMk id="3" creationId="{104ABBAC-8275-3909-409D-792D12624D99}"/>
          </ac:spMkLst>
        </pc:spChg>
      </pc:sldChg>
      <pc:sldChg chg="addSp delSp modSp new mod ord setBg">
        <pc:chgData name="Leon Hollingshead" userId="87106193851993e1" providerId="LiveId" clId="{255D7E07-2865-47EC-997A-D03CC23189CE}" dt="2026-04-19T11:21:06.705" v="1270" actId="14100"/>
        <pc:sldMkLst>
          <pc:docMk/>
          <pc:sldMk cId="3098890548" sldId="262"/>
        </pc:sldMkLst>
        <pc:spChg chg="add mod">
          <ac:chgData name="Leon Hollingshead" userId="87106193851993e1" providerId="LiveId" clId="{255D7E07-2865-47EC-997A-D03CC23189CE}" dt="2026-04-19T11:19:16.642" v="1262" actId="1582"/>
          <ac:spMkLst>
            <pc:docMk/>
            <pc:sldMk cId="3098890548" sldId="262"/>
            <ac:spMk id="2" creationId="{B3041383-A255-A31E-867B-CE80C03D7878}"/>
          </ac:spMkLst>
        </pc:spChg>
        <pc:spChg chg="add mod">
          <ac:chgData name="Leon Hollingshead" userId="87106193851993e1" providerId="LiveId" clId="{255D7E07-2865-47EC-997A-D03CC23189CE}" dt="2026-04-19T11:21:06.705" v="1270" actId="14100"/>
          <ac:spMkLst>
            <pc:docMk/>
            <pc:sldMk cId="3098890548" sldId="262"/>
            <ac:spMk id="3" creationId="{231E5B87-40F8-F854-18C7-A60199A299A4}"/>
          </ac:spMkLst>
        </pc:spChg>
        <pc:spChg chg="add mod">
          <ac:chgData name="Leon Hollingshead" userId="87106193851993e1" providerId="LiveId" clId="{255D7E07-2865-47EC-997A-D03CC23189CE}" dt="2026-04-11T16:20:07.783" v="970" actId="255"/>
          <ac:spMkLst>
            <pc:docMk/>
            <pc:sldMk cId="3098890548" sldId="262"/>
            <ac:spMk id="6" creationId="{EB2DAC2F-14EB-5AA9-71EB-3DBB774F4A0E}"/>
          </ac:spMkLst>
        </pc:spChg>
        <pc:spChg chg="add mod">
          <ac:chgData name="Leon Hollingshead" userId="87106193851993e1" providerId="LiveId" clId="{255D7E07-2865-47EC-997A-D03CC23189CE}" dt="2026-04-11T16:22:25.943" v="973" actId="255"/>
          <ac:spMkLst>
            <pc:docMk/>
            <pc:sldMk cId="3098890548" sldId="262"/>
            <ac:spMk id="7" creationId="{872DA8C1-D45E-53AE-64BA-B44E3598F948}"/>
          </ac:spMkLst>
        </pc:spChg>
        <pc:spChg chg="add mod">
          <ac:chgData name="Leon Hollingshead" userId="87106193851993e1" providerId="LiveId" clId="{255D7E07-2865-47EC-997A-D03CC23189CE}" dt="2026-04-19T11:19:41.453" v="1263" actId="14100"/>
          <ac:spMkLst>
            <pc:docMk/>
            <pc:sldMk cId="3098890548" sldId="262"/>
            <ac:spMk id="8" creationId="{4B3544AD-93C1-A684-702F-6A59CCBCCBD4}"/>
          </ac:spMkLst>
        </pc:spChg>
      </pc:sldChg>
      <pc:sldChg chg="addSp delSp modSp new mod ord">
        <pc:chgData name="Leon Hollingshead" userId="87106193851993e1" providerId="LiveId" clId="{255D7E07-2865-47EC-997A-D03CC23189CE}" dt="2026-04-19T11:21:47.078" v="1273" actId="1582"/>
        <pc:sldMkLst>
          <pc:docMk/>
          <pc:sldMk cId="3368757314" sldId="263"/>
        </pc:sldMkLst>
        <pc:spChg chg="add mod">
          <ac:chgData name="Leon Hollingshead" userId="87106193851993e1" providerId="LiveId" clId="{255D7E07-2865-47EC-997A-D03CC23189CE}" dt="2026-04-11T16:19:12.867" v="968" actId="122"/>
          <ac:spMkLst>
            <pc:docMk/>
            <pc:sldMk cId="3368757314" sldId="263"/>
            <ac:spMk id="2" creationId="{7A167CE3-5243-7B7F-50E6-B2117D6116B3}"/>
          </ac:spMkLst>
        </pc:spChg>
        <pc:spChg chg="add mod">
          <ac:chgData name="Leon Hollingshead" userId="87106193851993e1" providerId="LiveId" clId="{255D7E07-2865-47EC-997A-D03CC23189CE}" dt="2026-04-19T10:46:35.963" v="1214" actId="1076"/>
          <ac:spMkLst>
            <pc:docMk/>
            <pc:sldMk cId="3368757314" sldId="263"/>
            <ac:spMk id="3" creationId="{39BAFB5D-B7C5-47C3-B729-8463FD5A6B26}"/>
          </ac:spMkLst>
        </pc:spChg>
        <pc:spChg chg="add mod">
          <ac:chgData name="Leon Hollingshead" userId="87106193851993e1" providerId="LiveId" clId="{255D7E07-2865-47EC-997A-D03CC23189CE}" dt="2026-04-19T11:21:47.078" v="1273" actId="1582"/>
          <ac:spMkLst>
            <pc:docMk/>
            <pc:sldMk cId="3368757314" sldId="263"/>
            <ac:spMk id="4" creationId="{EC11B84E-D38E-F17B-EFC5-095BA79EFF26}"/>
          </ac:spMkLst>
        </pc:spChg>
      </pc:sldChg>
      <pc:sldChg chg="addSp delSp modSp new mod">
        <pc:chgData name="Leon Hollingshead" userId="87106193851993e1" providerId="LiveId" clId="{255D7E07-2865-47EC-997A-D03CC23189CE}" dt="2026-04-19T14:02:17.688" v="1850" actId="14100"/>
        <pc:sldMkLst>
          <pc:docMk/>
          <pc:sldMk cId="1445347742" sldId="264"/>
        </pc:sldMkLst>
        <pc:spChg chg="mod">
          <ac:chgData name="Leon Hollingshead" userId="87106193851993e1" providerId="LiveId" clId="{255D7E07-2865-47EC-997A-D03CC23189CE}" dt="2026-04-19T13:18:55.799" v="1328" actId="255"/>
          <ac:spMkLst>
            <pc:docMk/>
            <pc:sldMk cId="1445347742" sldId="264"/>
            <ac:spMk id="2" creationId="{C12F3B13-99DB-9578-B6BA-DBDB499D6092}"/>
          </ac:spMkLst>
        </pc:spChg>
        <pc:spChg chg="mod">
          <ac:chgData name="Leon Hollingshead" userId="87106193851993e1" providerId="LiveId" clId="{255D7E07-2865-47EC-997A-D03CC23189CE}" dt="2026-04-19T10:42:52.576" v="1203"/>
          <ac:spMkLst>
            <pc:docMk/>
            <pc:sldMk cId="1445347742" sldId="264"/>
            <ac:spMk id="3" creationId="{ABD818DA-615B-F947-3D26-D809B7D6AA1A}"/>
          </ac:spMkLst>
        </pc:spChg>
        <pc:spChg chg="add del mod">
          <ac:chgData name="Leon Hollingshead" userId="87106193851993e1" providerId="LiveId" clId="{255D7E07-2865-47EC-997A-D03CC23189CE}" dt="2026-04-19T10:19:26.037" v="1078" actId="478"/>
          <ac:spMkLst>
            <pc:docMk/>
            <pc:sldMk cId="1445347742" sldId="264"/>
            <ac:spMk id="4" creationId="{813521AE-F882-F92A-7697-D875A9AD0390}"/>
          </ac:spMkLst>
        </pc:spChg>
        <pc:spChg chg="add del">
          <ac:chgData name="Leon Hollingshead" userId="87106193851993e1" providerId="LiveId" clId="{255D7E07-2865-47EC-997A-D03CC23189CE}" dt="2026-04-19T10:19:24.240" v="1077" actId="11529"/>
          <ac:spMkLst>
            <pc:docMk/>
            <pc:sldMk cId="1445347742" sldId="264"/>
            <ac:spMk id="5" creationId="{76907021-588B-AE67-15BE-7ABAFA5BE2E0}"/>
          </ac:spMkLst>
        </pc:spChg>
        <pc:spChg chg="add mod">
          <ac:chgData name="Leon Hollingshead" userId="87106193851993e1" providerId="LiveId" clId="{255D7E07-2865-47EC-997A-D03CC23189CE}" dt="2026-04-19T14:02:17.688" v="1850" actId="14100"/>
          <ac:spMkLst>
            <pc:docMk/>
            <pc:sldMk cId="1445347742" sldId="264"/>
            <ac:spMk id="6" creationId="{60BDF1D3-B108-6FAB-3B2E-E4E723F0C4E1}"/>
          </ac:spMkLst>
        </pc:spChg>
      </pc:sldChg>
      <pc:sldChg chg="addSp modSp new del mod">
        <pc:chgData name="Leon Hollingshead" userId="87106193851993e1" providerId="LiveId" clId="{255D7E07-2865-47EC-997A-D03CC23189CE}" dt="2026-04-18T16:01:23.239" v="1040" actId="2696"/>
        <pc:sldMkLst>
          <pc:docMk/>
          <pc:sldMk cId="2362692285" sldId="264"/>
        </pc:sldMkLst>
        <pc:spChg chg="add mod">
          <ac:chgData name="Leon Hollingshead" userId="87106193851993e1" providerId="LiveId" clId="{255D7E07-2865-47EC-997A-D03CC23189CE}" dt="2026-04-18T15:29:43.836" v="1039"/>
          <ac:spMkLst>
            <pc:docMk/>
            <pc:sldMk cId="2362692285" sldId="264"/>
            <ac:spMk id="2" creationId="{ADCA9E4A-67CC-82CB-18F5-D624A5818114}"/>
          </ac:spMkLst>
        </pc:spChg>
      </pc:sldChg>
      <pc:sldChg chg="new del">
        <pc:chgData name="Leon Hollingshead" userId="87106193851993e1" providerId="LiveId" clId="{255D7E07-2865-47EC-997A-D03CC23189CE}" dt="2026-04-18T16:01:33.760" v="1041" actId="2696"/>
        <pc:sldMkLst>
          <pc:docMk/>
          <pc:sldMk cId="2188622584" sldId="265"/>
        </pc:sldMkLst>
      </pc:sldChg>
      <pc:sldChg chg="addSp modSp new mod">
        <pc:chgData name="Leon Hollingshead" userId="87106193851993e1" providerId="LiveId" clId="{255D7E07-2865-47EC-997A-D03CC23189CE}" dt="2026-04-19T11:18:26.525" v="1259" actId="115"/>
        <pc:sldMkLst>
          <pc:docMk/>
          <pc:sldMk cId="4122483233" sldId="265"/>
        </pc:sldMkLst>
        <pc:spChg chg="mod">
          <ac:chgData name="Leon Hollingshead" userId="87106193851993e1" providerId="LiveId" clId="{255D7E07-2865-47EC-997A-D03CC23189CE}" dt="2026-04-19T11:18:26.525" v="1259" actId="115"/>
          <ac:spMkLst>
            <pc:docMk/>
            <pc:sldMk cId="4122483233" sldId="265"/>
            <ac:spMk id="2" creationId="{F3F40326-0BD3-EDA5-3436-3972280EC74E}"/>
          </ac:spMkLst>
        </pc:spChg>
        <pc:spChg chg="mod">
          <ac:chgData name="Leon Hollingshead" userId="87106193851993e1" providerId="LiveId" clId="{255D7E07-2865-47EC-997A-D03CC23189CE}" dt="2026-04-19T10:43:17.035" v="1206" actId="5793"/>
          <ac:spMkLst>
            <pc:docMk/>
            <pc:sldMk cId="4122483233" sldId="265"/>
            <ac:spMk id="3" creationId="{84C16EB5-EEE2-866D-A278-0E354A2D2354}"/>
          </ac:spMkLst>
        </pc:spChg>
        <pc:spChg chg="add mod">
          <ac:chgData name="Leon Hollingshead" userId="87106193851993e1" providerId="LiveId" clId="{255D7E07-2865-47EC-997A-D03CC23189CE}" dt="2026-04-19T11:17:11.109" v="1255" actId="14100"/>
          <ac:spMkLst>
            <pc:docMk/>
            <pc:sldMk cId="4122483233" sldId="265"/>
            <ac:spMk id="4" creationId="{3D1BA9C7-618E-EE85-B2B8-4FC756EE4363}"/>
          </ac:spMkLst>
        </pc:spChg>
      </pc:sldChg>
      <pc:sldChg chg="new del">
        <pc:chgData name="Leon Hollingshead" userId="87106193851993e1" providerId="LiveId" clId="{255D7E07-2865-47EC-997A-D03CC23189CE}" dt="2026-04-19T13:05:47.175" v="1286" actId="680"/>
        <pc:sldMkLst>
          <pc:docMk/>
          <pc:sldMk cId="1756813561" sldId="266"/>
        </pc:sldMkLst>
      </pc:sldChg>
      <pc:sldChg chg="addSp modSp new mod">
        <pc:chgData name="Leon Hollingshead" userId="87106193851993e1" providerId="LiveId" clId="{255D7E07-2865-47EC-997A-D03CC23189CE}" dt="2026-04-19T15:04:41.168" v="2125" actId="115"/>
        <pc:sldMkLst>
          <pc:docMk/>
          <pc:sldMk cId="3441108388" sldId="266"/>
        </pc:sldMkLst>
        <pc:spChg chg="mod">
          <ac:chgData name="Leon Hollingshead" userId="87106193851993e1" providerId="LiveId" clId="{255D7E07-2865-47EC-997A-D03CC23189CE}" dt="2026-04-19T15:04:41.168" v="2125" actId="115"/>
          <ac:spMkLst>
            <pc:docMk/>
            <pc:sldMk cId="3441108388" sldId="266"/>
            <ac:spMk id="2" creationId="{50AE836A-57E3-A113-700B-07740BE754EB}"/>
          </ac:spMkLst>
        </pc:spChg>
        <pc:spChg chg="mod">
          <ac:chgData name="Leon Hollingshead" userId="87106193851993e1" providerId="LiveId" clId="{255D7E07-2865-47EC-997A-D03CC23189CE}" dt="2026-04-19T14:57:32.061" v="2124" actId="20577"/>
          <ac:spMkLst>
            <pc:docMk/>
            <pc:sldMk cId="3441108388" sldId="266"/>
            <ac:spMk id="3" creationId="{82902CC1-DCB4-88D9-1DD9-7E9EABF8A9CB}"/>
          </ac:spMkLst>
        </pc:spChg>
        <pc:spChg chg="add mod">
          <ac:chgData name="Leon Hollingshead" userId="87106193851993e1" providerId="LiveId" clId="{255D7E07-2865-47EC-997A-D03CC23189CE}" dt="2026-04-19T13:10:01.835" v="1319" actId="1582"/>
          <ac:spMkLst>
            <pc:docMk/>
            <pc:sldMk cId="3441108388" sldId="266"/>
            <ac:spMk id="4" creationId="{74C2350D-05CB-33FE-1BF1-93E7F941C3AD}"/>
          </ac:spMkLst>
        </pc:spChg>
      </pc:sldChg>
      <pc:sldMasterChg chg="setBg modSldLayout">
        <pc:chgData name="Leon Hollingshead" userId="87106193851993e1" providerId="LiveId" clId="{255D7E07-2865-47EC-997A-D03CC23189CE}" dt="2026-04-19T11:27:59.248" v="1275"/>
        <pc:sldMasterMkLst>
          <pc:docMk/>
          <pc:sldMasterMk cId="4238329472" sldId="2147483672"/>
        </pc:sldMasterMkLst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4826509" sldId="2147483673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2003564332" sldId="2147483674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2441185078" sldId="2147483675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3343591099" sldId="2147483676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2377438278" sldId="2147483677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3131982417" sldId="2147483678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3314680822" sldId="2147483679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2659332786" sldId="2147483680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711879565" sldId="2147483681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649189695" sldId="2147483682"/>
          </pc:sldLayoutMkLst>
        </pc:sldLayoutChg>
        <pc:sldLayoutChg chg="setBg">
          <pc:chgData name="Leon Hollingshead" userId="87106193851993e1" providerId="LiveId" clId="{255D7E07-2865-47EC-997A-D03CC23189CE}" dt="2026-04-19T11:27:59.248" v="1275"/>
          <pc:sldLayoutMkLst>
            <pc:docMk/>
            <pc:sldMasterMk cId="4238329472" sldId="2147483672"/>
            <pc:sldLayoutMk cId="1399234459" sldId="214748368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34F2DE-3854-45F6-88A8-6C5304C91EE6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AA7D8F-E3FA-4B77-94EF-1EF29482F5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947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6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564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85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591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438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982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680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332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879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189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234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6DB7D0-E37B-4365-B405-AE8FA1EC5AB2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0E1311-2EA3-4D1C-8F20-92FEA2C2A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329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C43F3-142B-0CAA-04B1-5F5A0D860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u="sng" dirty="0"/>
              <a:t>Communication Barriers: Age/Generational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E4328-702B-5909-A4EC-62F887E40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7932"/>
            <a:ext cx="10515600" cy="467494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b="1" i="1" u="sng" dirty="0"/>
              <a:t>“The older ones seem to understand, but the problem seems to be with the younger ones. It doesn’t matter what I tell them, they seem to do something else”(Gary, Case Study)</a:t>
            </a:r>
            <a:endParaRPr lang="en-GB" sz="2300" b="1" i="1" u="sng" dirty="0"/>
          </a:p>
          <a:p>
            <a:pPr marL="0" indent="0" algn="ctr">
              <a:buNone/>
            </a:pPr>
            <a:endParaRPr lang="en-GB" sz="2300" b="1" i="1" u="sng" dirty="0"/>
          </a:p>
          <a:p>
            <a:pPr algn="ctr"/>
            <a:r>
              <a:rPr lang="en-GB" sz="2500" b="1" i="1" dirty="0"/>
              <a:t>“Field of Experience Overlap” : </a:t>
            </a:r>
            <a:r>
              <a:rPr lang="en-GB" sz="2500" dirty="0">
                <a:cs typeface="Arial" panose="020B0604020202020204" pitchFamily="34" charset="0"/>
              </a:rPr>
              <a:t>Past Experiences, values, attitudes, and beliefs</a:t>
            </a:r>
            <a:r>
              <a:rPr lang="en-GB" sz="2500" dirty="0"/>
              <a:t>. (</a:t>
            </a:r>
            <a:r>
              <a:rPr lang="en-GB" sz="2500" i="1" dirty="0"/>
              <a:t>Schramm,1954)</a:t>
            </a:r>
          </a:p>
          <a:p>
            <a:pPr algn="ctr"/>
            <a:endParaRPr lang="en-GB" sz="2500" b="1" i="1" dirty="0"/>
          </a:p>
          <a:p>
            <a:pPr algn="ctr"/>
            <a:r>
              <a:rPr lang="en-GB" sz="2500" b="1" i="1" dirty="0"/>
              <a:t>“Semantic Noise”:</a:t>
            </a:r>
            <a:r>
              <a:rPr lang="en-GB" sz="2500" b="1" i="1" dirty="0">
                <a:solidFill>
                  <a:schemeClr val="accent3"/>
                </a:solidFill>
              </a:rPr>
              <a:t> </a:t>
            </a:r>
            <a:r>
              <a:rPr lang="en-GB" sz="2500" dirty="0"/>
              <a:t>Different meanings applied to the same message.   </a:t>
            </a:r>
            <a:r>
              <a:rPr lang="en-GB" sz="2500" i="1" dirty="0"/>
              <a:t>(Shannon &amp; Weaver, 1949)</a:t>
            </a:r>
            <a:endParaRPr lang="en-GB" sz="2500" b="1" i="1" dirty="0"/>
          </a:p>
          <a:p>
            <a:pPr algn="ctr"/>
            <a:endParaRPr lang="en-GB" sz="2500" b="1" i="1" dirty="0"/>
          </a:p>
          <a:p>
            <a:pPr algn="ctr"/>
            <a:r>
              <a:rPr lang="en-GB" sz="2500" b="1" i="1" dirty="0"/>
              <a:t>Variations in Encoding/Decoding: </a:t>
            </a:r>
            <a:r>
              <a:rPr lang="en-GB" sz="2500" dirty="0"/>
              <a:t>Differences in interpretation between “Sender” and “Receiver” </a:t>
            </a:r>
            <a:r>
              <a:rPr lang="en-GB" sz="2500" i="1" dirty="0"/>
              <a:t>(Hall, 1980)</a:t>
            </a:r>
          </a:p>
          <a:p>
            <a:pPr marL="0" indent="0" algn="ctr">
              <a:buNone/>
            </a:pPr>
            <a:endParaRPr lang="en-GB" sz="2500" b="1" i="1" dirty="0"/>
          </a:p>
          <a:p>
            <a:pPr algn="ctr"/>
            <a:r>
              <a:rPr lang="en-GB" sz="2500" b="1" i="1" dirty="0"/>
              <a:t>Failure In Feedback Loop: </a:t>
            </a:r>
            <a:r>
              <a:rPr lang="en-GB" sz="2500" dirty="0"/>
              <a:t>Cultural Misunderstanding - "Lack</a:t>
            </a:r>
            <a:r>
              <a:rPr lang="en-GB" sz="2500" i="1" dirty="0"/>
              <a:t> of Fit”  (Hall,1980)</a:t>
            </a:r>
          </a:p>
          <a:p>
            <a:pPr marL="0" indent="0">
              <a:buNone/>
            </a:pPr>
            <a:endParaRPr lang="en-GB" b="1" i="1" dirty="0"/>
          </a:p>
          <a:p>
            <a:endParaRPr lang="en-GB" b="1" i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D7A23F1-D7BC-DC52-EF3E-39923C01823D}"/>
              </a:ext>
            </a:extLst>
          </p:cNvPr>
          <p:cNvSpPr/>
          <p:nvPr/>
        </p:nvSpPr>
        <p:spPr>
          <a:xfrm>
            <a:off x="832338" y="492369"/>
            <a:ext cx="10415954" cy="998806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004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2F895-D786-77B9-8B25-CCD93235E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4234"/>
            <a:ext cx="10515600" cy="1041009"/>
          </a:xfrm>
        </p:spPr>
        <p:txBody>
          <a:bodyPr>
            <a:noAutofit/>
          </a:bodyPr>
          <a:lstStyle/>
          <a:p>
            <a:pPr algn="ctr"/>
            <a:r>
              <a:rPr lang="en-GB" sz="3600" b="1" u="sng" dirty="0"/>
              <a:t> </a:t>
            </a:r>
            <a:r>
              <a:rPr lang="en-GB" sz="4000" b="1" u="sng" dirty="0"/>
              <a:t>Solutions: Flight Foods LTD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A8B50-6256-DA37-B0D6-2EC692159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8295"/>
            <a:ext cx="10515600" cy="554970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2500" b="1" u="sng" dirty="0"/>
          </a:p>
          <a:p>
            <a:pPr marL="0" indent="0" algn="ctr">
              <a:buNone/>
            </a:pPr>
            <a:r>
              <a:rPr lang="en-GB" sz="2300" b="1" u="sng" dirty="0"/>
              <a:t>Expand the “Overlap”</a:t>
            </a:r>
          </a:p>
          <a:p>
            <a:pPr algn="ctr"/>
            <a:r>
              <a:rPr lang="en-GB" sz="2300" i="1" dirty="0"/>
              <a:t>Implement a “Reverse Mentoring” Program</a:t>
            </a:r>
          </a:p>
          <a:p>
            <a:pPr marL="0" indent="0" algn="ctr">
              <a:buNone/>
            </a:pPr>
            <a:endParaRPr lang="en-GB" sz="2300" dirty="0"/>
          </a:p>
          <a:p>
            <a:pPr marL="0" indent="0" algn="ctr">
              <a:buNone/>
            </a:pPr>
            <a:r>
              <a:rPr lang="en-GB" sz="2300" b="1" dirty="0"/>
              <a:t> </a:t>
            </a:r>
            <a:r>
              <a:rPr lang="en-GB" sz="2300" b="1" u="sng" dirty="0"/>
              <a:t>Set “Semantic Standards”</a:t>
            </a:r>
          </a:p>
          <a:p>
            <a:pPr algn="ctr"/>
            <a:r>
              <a:rPr lang="en-GB" sz="2300" i="1" dirty="0"/>
              <a:t>Clarification of Expectations/Instructions</a:t>
            </a:r>
            <a:endParaRPr lang="en-GB" sz="2300" b="1" i="1" u="sng" dirty="0"/>
          </a:p>
          <a:p>
            <a:pPr marL="0" indent="0" algn="ctr">
              <a:buNone/>
            </a:pPr>
            <a:r>
              <a:rPr lang="en-GB" sz="2300" b="1" i="1" dirty="0"/>
              <a:t> </a:t>
            </a:r>
          </a:p>
          <a:p>
            <a:pPr marL="0" indent="0" algn="ctr">
              <a:buNone/>
            </a:pPr>
            <a:r>
              <a:rPr lang="en-GB" sz="2300" b="1" dirty="0"/>
              <a:t>  </a:t>
            </a:r>
            <a:r>
              <a:rPr lang="en-GB" sz="2300" b="1" u="sng" dirty="0"/>
              <a:t>Streamline the “Encoding” Process</a:t>
            </a:r>
          </a:p>
          <a:p>
            <a:pPr algn="ctr"/>
            <a:r>
              <a:rPr lang="en-GB" sz="2300" b="1" dirty="0"/>
              <a:t> </a:t>
            </a:r>
            <a:r>
              <a:rPr lang="en-GB" sz="2300" i="1" dirty="0"/>
              <a:t>Avoidance of “Generational Slang”</a:t>
            </a:r>
          </a:p>
          <a:p>
            <a:pPr marL="0" indent="0" algn="ctr">
              <a:buNone/>
            </a:pPr>
            <a:endParaRPr lang="en-GB" sz="2300" b="1" dirty="0"/>
          </a:p>
          <a:p>
            <a:pPr marL="0" indent="0" algn="ctr">
              <a:buNone/>
            </a:pPr>
            <a:r>
              <a:rPr lang="en-GB" sz="2300" b="1" i="1" u="sng" dirty="0"/>
              <a:t>Implement Feedback Loop System</a:t>
            </a:r>
          </a:p>
          <a:p>
            <a:pPr algn="ctr"/>
            <a:r>
              <a:rPr lang="en-GB" sz="2300" i="1" dirty="0"/>
              <a:t>Confirm that messages/Instructions have been understood</a:t>
            </a:r>
            <a:endParaRPr lang="en-GB" sz="2300" b="1" i="1" u="sng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3CC4A9-B5E9-AE22-3EDA-2E78197CB74A}"/>
              </a:ext>
            </a:extLst>
          </p:cNvPr>
          <p:cNvSpPr/>
          <p:nvPr/>
        </p:nvSpPr>
        <p:spPr>
          <a:xfrm>
            <a:off x="1123070" y="429064"/>
            <a:ext cx="9945859" cy="1041009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0872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F3B13-99DB-9578-B6BA-DBDB499D60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40327"/>
            <a:ext cx="9144000" cy="1025237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Cultural Barriers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D818DA-615B-F947-3D26-D809B7D6AA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98073"/>
            <a:ext cx="9144000" cy="4668982"/>
          </a:xfrm>
        </p:spPr>
        <p:txBody>
          <a:bodyPr>
            <a:normAutofit fontScale="92500" lnSpcReduction="20000"/>
          </a:bodyPr>
          <a:lstStyle/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/>
              <a:t>Cultural barrier in communication simply refers to obstacles arising from difference in values, beliefs, language and non-verbal cue between people.</a:t>
            </a:r>
            <a:r>
              <a:rPr lang="en-US" dirty="0"/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/>
              <a:t>According to Wilburn Schramm (1954), cultural barriers explain that when a receiver comes from different culture, religion or background, they may interpret the same message in vastly different ways.</a:t>
            </a:r>
            <a:r>
              <a:rPr lang="en-US" dirty="0"/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/>
              <a:t>Interpret message differently</a:t>
            </a:r>
            <a:r>
              <a:rPr lang="en-US" dirty="0"/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/>
              <a:t>Have different norms around authority, policies and communication style</a:t>
            </a:r>
            <a:r>
              <a:rPr lang="en-US" dirty="0"/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/>
              <a:t>Follow different hygiene or workplace policies</a:t>
            </a:r>
            <a:r>
              <a:rPr lang="en-US" dirty="0"/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/>
              <a:t>Avoid asking questions because of different cultural expectations</a:t>
            </a:r>
            <a:r>
              <a:rPr lang="en-US" dirty="0"/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/>
              <a:t>Misunderstand instructions due to cultural assumption</a:t>
            </a:r>
            <a:r>
              <a:rPr lang="en-US" dirty="0"/>
              <a:t>​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dirty="0"/>
              <a:t>In Flight Food case study, workers come from five different cultural groups, so they do not share the same expectations or communication styles as Gary (Hall, 1976)</a:t>
            </a:r>
            <a:endParaRPr lang="en-US" dirty="0"/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0BDF1D3-B108-6FAB-3B2E-E4E723F0C4E1}"/>
              </a:ext>
            </a:extLst>
          </p:cNvPr>
          <p:cNvSpPr/>
          <p:nvPr/>
        </p:nvSpPr>
        <p:spPr>
          <a:xfrm>
            <a:off x="3704492" y="706581"/>
            <a:ext cx="4783016" cy="1025238"/>
          </a:xfrm>
          <a:prstGeom prst="rect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347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40326-0BD3-EDA5-3436-3972280EC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Solution To Cultural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16EB5-EEE2-866D-A278-0E354A2D2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96848"/>
          </a:xfrm>
        </p:spPr>
        <p:txBody>
          <a:bodyPr>
            <a:normAutofit lnSpcReduction="10000"/>
          </a:bodyPr>
          <a:lstStyle/>
          <a:p>
            <a:pPr algn="ctr" fontAlgn="base"/>
            <a:r>
              <a:rPr lang="en-GB" sz="2400" dirty="0"/>
              <a:t>Use clear, direct and explicit instructions</a:t>
            </a:r>
            <a:r>
              <a:rPr lang="en-US" sz="2400" dirty="0"/>
              <a:t>​</a:t>
            </a:r>
          </a:p>
          <a:p>
            <a:pPr algn="ctr" fontAlgn="base"/>
            <a:endParaRPr lang="en-US" sz="2400" dirty="0"/>
          </a:p>
          <a:p>
            <a:pPr algn="ctr" fontAlgn="base"/>
            <a:r>
              <a:rPr lang="en-GB" sz="2400" dirty="0"/>
              <a:t>Avoid idioms, slang, or indirect language</a:t>
            </a:r>
            <a:r>
              <a:rPr lang="en-US" sz="2400" dirty="0"/>
              <a:t>​</a:t>
            </a:r>
          </a:p>
          <a:p>
            <a:pPr marL="0" indent="0" algn="ctr" fontAlgn="base">
              <a:buNone/>
            </a:pPr>
            <a:endParaRPr lang="en-US" sz="2400" dirty="0"/>
          </a:p>
          <a:p>
            <a:pPr algn="ctr" fontAlgn="base"/>
            <a:r>
              <a:rPr lang="en-GB" sz="2400" dirty="0"/>
              <a:t>Use visual communication (pictures, diagrams, demonstrations)</a:t>
            </a:r>
            <a:r>
              <a:rPr lang="en-US" sz="2400" dirty="0"/>
              <a:t>​</a:t>
            </a:r>
          </a:p>
          <a:p>
            <a:pPr algn="ctr" fontAlgn="base"/>
            <a:endParaRPr lang="en-US" sz="2400" dirty="0"/>
          </a:p>
          <a:p>
            <a:pPr algn="ctr" fontAlgn="base"/>
            <a:r>
              <a:rPr lang="en-GB" sz="2400" dirty="0"/>
              <a:t>Provide cultural awareness training for workers</a:t>
            </a:r>
          </a:p>
          <a:p>
            <a:pPr marL="0" indent="0" algn="ctr" fontAlgn="base">
              <a:buNone/>
            </a:pPr>
            <a:endParaRPr lang="en-US" sz="2400" dirty="0"/>
          </a:p>
          <a:p>
            <a:pPr algn="ctr" fontAlgn="base"/>
            <a:r>
              <a:rPr lang="en-GB" sz="2400" dirty="0"/>
              <a:t>Encourage workers to ask questions safely</a:t>
            </a:r>
            <a:r>
              <a:rPr lang="en-US" sz="2400" dirty="0"/>
              <a:t>​</a:t>
            </a:r>
          </a:p>
          <a:p>
            <a:pPr marL="0" indent="0" algn="ctr" fontAlgn="base">
              <a:buNone/>
            </a:pPr>
            <a:endParaRPr lang="en-US" sz="2400" dirty="0"/>
          </a:p>
          <a:p>
            <a:pPr algn="ctr" fontAlgn="base"/>
            <a:r>
              <a:rPr lang="en-GB" sz="2400" dirty="0"/>
              <a:t>Build trust through respectful communication</a:t>
            </a:r>
            <a:r>
              <a:rPr lang="en-US" dirty="0"/>
              <a:t>​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D1BA9C7-618E-EE85-B2B8-4FC756EE4363}"/>
              </a:ext>
            </a:extLst>
          </p:cNvPr>
          <p:cNvSpPr/>
          <p:nvPr/>
        </p:nvSpPr>
        <p:spPr>
          <a:xfrm>
            <a:off x="2588455" y="464235"/>
            <a:ext cx="7047914" cy="1111982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483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13275-9A4C-94F8-6D65-A9A07789A3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2051" y="588475"/>
            <a:ext cx="8787897" cy="839190"/>
          </a:xfrm>
        </p:spPr>
        <p:txBody>
          <a:bodyPr>
            <a:normAutofit/>
          </a:bodyPr>
          <a:lstStyle/>
          <a:p>
            <a:r>
              <a:rPr lang="en-US" sz="4000" b="1" u="sng" dirty="0"/>
              <a:t>Communication Barrier: Noise</a:t>
            </a:r>
            <a:endParaRPr lang="en-GB" sz="4000" b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C4C139-B23B-BAD3-3E55-A6E358E29A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941341"/>
            <a:ext cx="9144000" cy="4635305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Physical Noise: Background noise interfering with communication clarity (Shannon &amp; Weaver, 1949)</a:t>
            </a:r>
          </a:p>
          <a:p>
            <a:pPr algn="l"/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Field of experience: Differences in language, culture (Schramm, 1954)</a:t>
            </a:r>
          </a:p>
          <a:p>
            <a:pPr algn="l"/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Semantic Noise: Language barriers causing misunderstandings of instructions (Shannon &amp; Weaver, 1949)</a:t>
            </a:r>
          </a:p>
          <a:p>
            <a:pPr algn="l"/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/>
              <a:t>Lack of training: Lack of knowledge to correctly interpret messages (McQuail, 2010)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A43DB87-4E38-11A7-9C45-1DB8C3156203}"/>
              </a:ext>
            </a:extLst>
          </p:cNvPr>
          <p:cNvSpPr/>
          <p:nvPr/>
        </p:nvSpPr>
        <p:spPr>
          <a:xfrm>
            <a:off x="1814732" y="588474"/>
            <a:ext cx="8440616" cy="973039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960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14B69-28A7-A808-F1A3-49A995EB3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689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/>
              <a:t>Reducing Noise Barriers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C8D1F-AD41-983D-476C-A250CD069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521" y="1793152"/>
            <a:ext cx="4952434" cy="44364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u="sng" dirty="0"/>
              <a:t>Build </a:t>
            </a:r>
            <a:r>
              <a:rPr lang="en-US" sz="2400" b="1" u="sng" dirty="0"/>
              <a:t>common understanding</a:t>
            </a:r>
          </a:p>
          <a:p>
            <a:r>
              <a:rPr lang="en-US" sz="2400" dirty="0"/>
              <a:t>Provide structured training</a:t>
            </a:r>
          </a:p>
          <a:p>
            <a:r>
              <a:rPr lang="en-US" sz="2400" dirty="0"/>
              <a:t>Ensure understanding of hygiene expectations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u="sng" dirty="0"/>
              <a:t>Reduce </a:t>
            </a:r>
            <a:r>
              <a:rPr lang="en-US" sz="2400" b="1" u="sng" dirty="0"/>
              <a:t>semantic noise</a:t>
            </a:r>
          </a:p>
          <a:p>
            <a:r>
              <a:rPr lang="en-US" sz="2400" dirty="0"/>
              <a:t>Visual instructions (images, diagrams)</a:t>
            </a:r>
          </a:p>
          <a:p>
            <a:r>
              <a:rPr lang="en-US" sz="2400" dirty="0"/>
              <a:t>Multilingual communication</a:t>
            </a:r>
          </a:p>
          <a:p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B9A808-CF8F-1670-C408-44867A93EA46}"/>
              </a:ext>
            </a:extLst>
          </p:cNvPr>
          <p:cNvSpPr txBox="1"/>
          <p:nvPr/>
        </p:nvSpPr>
        <p:spPr>
          <a:xfrm>
            <a:off x="6234821" y="1720840"/>
            <a:ext cx="575196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u="sng" dirty="0"/>
              <a:t>Minimize </a:t>
            </a:r>
            <a:r>
              <a:rPr lang="en-US" sz="2400" b="1" u="sng" dirty="0"/>
              <a:t>physical noise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Upgrade/maintain machinery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Quieter working environments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u="sng" dirty="0"/>
              <a:t>Strengthen </a:t>
            </a:r>
            <a:r>
              <a:rPr lang="en-US" sz="2400" b="1" u="sng" dirty="0"/>
              <a:t>communication feedback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Confirm understanding of instructions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Encourage questions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A6F5F2C-9E54-C351-4531-CCC888325694}"/>
              </a:ext>
            </a:extLst>
          </p:cNvPr>
          <p:cNvSpPr/>
          <p:nvPr/>
        </p:nvSpPr>
        <p:spPr>
          <a:xfrm>
            <a:off x="3113649" y="376543"/>
            <a:ext cx="5964701" cy="886265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665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B2DAC2F-14EB-5AA9-71EB-3DBB774F4A0E}"/>
              </a:ext>
            </a:extLst>
          </p:cNvPr>
          <p:cNvSpPr txBox="1"/>
          <p:nvPr/>
        </p:nvSpPr>
        <p:spPr>
          <a:xfrm>
            <a:off x="1246909" y="1420689"/>
            <a:ext cx="5250873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Workers speak different languages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English only signs are misunderstood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Misinterpretation leads to unsafe food handling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Language differences slow down</a:t>
            </a:r>
          </a:p>
          <a:p>
            <a:r>
              <a:rPr lang="en-GB" sz="2000" dirty="0"/>
              <a:t>communication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Language barriers cause</a:t>
            </a:r>
          </a:p>
          <a:p>
            <a:r>
              <a:rPr lang="en-GB" sz="2000" dirty="0"/>
              <a:t>misunderstandings and can lead to conflict</a:t>
            </a:r>
          </a:p>
          <a:p>
            <a:r>
              <a:rPr lang="en-GB" sz="2000" dirty="0"/>
              <a:t>or mistakes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Linked to Message Code in Berlo’s SMCR</a:t>
            </a:r>
          </a:p>
          <a:p>
            <a:r>
              <a:rPr lang="en-GB" sz="2000" dirty="0"/>
              <a:t>Model (Berlo, 1960)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2DA8C1-D45E-53AE-64BA-B44E3598F948}"/>
              </a:ext>
            </a:extLst>
          </p:cNvPr>
          <p:cNvSpPr txBox="1"/>
          <p:nvPr/>
        </p:nvSpPr>
        <p:spPr>
          <a:xfrm>
            <a:off x="6968836" y="775855"/>
            <a:ext cx="489065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Model to explain the Barrier</a:t>
            </a:r>
          </a:p>
          <a:p>
            <a:endParaRPr lang="en-GB" dirty="0"/>
          </a:p>
          <a:p>
            <a:r>
              <a:rPr lang="en-GB" sz="2000" dirty="0"/>
              <a:t>“</a:t>
            </a:r>
            <a:r>
              <a:rPr lang="en-GB" dirty="0"/>
              <a:t>The language barrier is on the biggest issues in</a:t>
            </a:r>
          </a:p>
          <a:p>
            <a:r>
              <a:rPr lang="en-GB" dirty="0"/>
              <a:t>the case. Most workers speak limited English,</a:t>
            </a:r>
          </a:p>
          <a:p>
            <a:r>
              <a:rPr lang="en-GB" dirty="0"/>
              <a:t>and Gary communicates only in English.</a:t>
            </a:r>
          </a:p>
          <a:p>
            <a:r>
              <a:rPr lang="en-GB" dirty="0"/>
              <a:t>According to Schramm (1954), communication</a:t>
            </a:r>
          </a:p>
          <a:p>
            <a:r>
              <a:rPr lang="en-GB" dirty="0"/>
              <a:t>breaks down when the sender and receiver do</a:t>
            </a:r>
          </a:p>
          <a:p>
            <a:r>
              <a:rPr lang="en-GB" dirty="0"/>
              <a:t>not share the same code. Misunderstandings are common and can lead to frustration or mistakes.</a:t>
            </a:r>
          </a:p>
          <a:p>
            <a:r>
              <a:rPr lang="en-GB" dirty="0"/>
              <a:t>Also, according to Schramm (1954),each</a:t>
            </a:r>
          </a:p>
          <a:p>
            <a:r>
              <a:rPr lang="en-GB" dirty="0"/>
              <a:t>individuals' culture, social background, beliefs</a:t>
            </a:r>
          </a:p>
          <a:p>
            <a:r>
              <a:rPr lang="en-GB" dirty="0"/>
              <a:t>and specific language skills play a significant role in communication. This is exactly what happens at Flight Foods, where English only signs and instructions are not understood by many workers.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3544AD-93C1-A684-702F-6A59CCBCCBD4}"/>
              </a:ext>
            </a:extLst>
          </p:cNvPr>
          <p:cNvSpPr txBox="1"/>
          <p:nvPr/>
        </p:nvSpPr>
        <p:spPr>
          <a:xfrm>
            <a:off x="641998" y="206932"/>
            <a:ext cx="5855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Language Communication Barrier: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3041383-A255-A31E-867B-CE80C03D7878}"/>
              </a:ext>
            </a:extLst>
          </p:cNvPr>
          <p:cNvSpPr/>
          <p:nvPr/>
        </p:nvSpPr>
        <p:spPr>
          <a:xfrm>
            <a:off x="641998" y="206932"/>
            <a:ext cx="5688464" cy="568923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31E5B87-40F8-F854-18C7-A60199A299A4}"/>
              </a:ext>
            </a:extLst>
          </p:cNvPr>
          <p:cNvSpPr/>
          <p:nvPr/>
        </p:nvSpPr>
        <p:spPr>
          <a:xfrm>
            <a:off x="6969263" y="775855"/>
            <a:ext cx="4692854" cy="448034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890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167CE3-5243-7B7F-50E6-B2117D6116B3}"/>
              </a:ext>
            </a:extLst>
          </p:cNvPr>
          <p:cNvSpPr txBox="1"/>
          <p:nvPr/>
        </p:nvSpPr>
        <p:spPr>
          <a:xfrm>
            <a:off x="1080655" y="193964"/>
            <a:ext cx="99752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/>
              <a:t>Solution to Language Barrier: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BAFB5D-B7C5-47C3-B729-8463FD5A6B26}"/>
              </a:ext>
            </a:extLst>
          </p:cNvPr>
          <p:cNvSpPr txBox="1"/>
          <p:nvPr/>
        </p:nvSpPr>
        <p:spPr>
          <a:xfrm>
            <a:off x="330377" y="1559251"/>
            <a:ext cx="1119447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400" dirty="0"/>
              <a:t>Use multilingual signs (Schramm, 1954)</a:t>
            </a:r>
          </a:p>
          <a:p>
            <a:pPr algn="ctr"/>
            <a:endParaRPr lang="en-GB" sz="24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400" dirty="0"/>
              <a:t>Add pictorial instructions</a:t>
            </a:r>
          </a:p>
          <a:p>
            <a:pPr algn="ctr"/>
            <a:endParaRPr lang="en-GB" sz="24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400" dirty="0"/>
              <a:t>Use simple English</a:t>
            </a:r>
          </a:p>
          <a:p>
            <a:pPr algn="ctr"/>
            <a:endParaRPr lang="en-GB" sz="24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400" dirty="0"/>
              <a:t>Ask workers to repeat instructions back</a:t>
            </a:r>
          </a:p>
          <a:p>
            <a:pPr algn="ctr"/>
            <a:endParaRPr lang="en-GB" sz="24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400" dirty="0"/>
              <a:t>Provide basic English support</a:t>
            </a:r>
          </a:p>
          <a:p>
            <a:pPr algn="ctr"/>
            <a:endParaRPr lang="en-GB" sz="2400" dirty="0"/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2400" dirty="0"/>
              <a:t>Recognise that language barriers can cause serious misunderstandings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C11B84E-D38E-F17B-EFC5-095BA79EFF26}"/>
              </a:ext>
            </a:extLst>
          </p:cNvPr>
          <p:cNvSpPr/>
          <p:nvPr/>
        </p:nvSpPr>
        <p:spPr>
          <a:xfrm>
            <a:off x="2180492" y="193964"/>
            <a:ext cx="7652825" cy="769441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7573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E836A-57E3-A113-700B-07740BE75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02CC1-DCB4-88D9-1DD9-7E9EABF8A9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 Communication Barriers in the workplace are normal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They highlight areas where a team or organisations culture or current systems needs to be improved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Determine the type of communication barrier, and root cause of the barrier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Communication barriers are weaknesses that can become strengths once identified and resolved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C2350D-05CB-33FE-1BF1-93E7F941C3AD}"/>
              </a:ext>
            </a:extLst>
          </p:cNvPr>
          <p:cNvSpPr/>
          <p:nvPr/>
        </p:nvSpPr>
        <p:spPr>
          <a:xfrm>
            <a:off x="4192172" y="633046"/>
            <a:ext cx="3953022" cy="773723"/>
          </a:xfrm>
          <a:prstGeom prst="rect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08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4B0F7-EECC-7A85-3912-BFD8F47E4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ABBAC-8275-3909-409D-792D12624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9312"/>
            <a:ext cx="10515600" cy="5130870"/>
          </a:xfrm>
        </p:spPr>
        <p:txBody>
          <a:bodyPr>
            <a:normAutofit lnSpcReduction="10000"/>
          </a:bodyPr>
          <a:lstStyle/>
          <a:p>
            <a:r>
              <a:rPr lang="en-GB" sz="2000" dirty="0" err="1"/>
              <a:t>McQuail</a:t>
            </a:r>
            <a:r>
              <a:rPr lang="en-GB" sz="2000" dirty="0"/>
              <a:t>, D. (2010</a:t>
            </a:r>
            <a:r>
              <a:rPr lang="en-GB" sz="2000" i="1" dirty="0"/>
              <a:t>) </a:t>
            </a:r>
            <a:r>
              <a:rPr lang="en-GB" sz="2000" i="1" dirty="0" err="1"/>
              <a:t>McQuail’s</a:t>
            </a:r>
            <a:r>
              <a:rPr lang="en-GB" sz="2000" i="1" dirty="0"/>
              <a:t> mass communication theory</a:t>
            </a:r>
            <a:r>
              <a:rPr lang="en-GB" sz="2000" dirty="0"/>
              <a:t>. 6</a:t>
            </a:r>
            <a:r>
              <a:rPr lang="en-GB" sz="2000" baseline="30000" dirty="0"/>
              <a:t>th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London: Sage Publications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Hall, S. (1980) ‘Encoding/decoding, in </a:t>
            </a:r>
            <a:r>
              <a:rPr lang="en-GB" sz="2000" dirty="0" err="1"/>
              <a:t>Hall,S</a:t>
            </a:r>
            <a:r>
              <a:rPr lang="en-GB" sz="2000" dirty="0"/>
              <a:t>., Hobson, D., Lowe, A, and Willis, P. (eds) Culture, media, language: working papers in cultural studies. 1972-79.London: Hutchinson, pp. 128-138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Schramm, W. (1954) </a:t>
            </a:r>
            <a:r>
              <a:rPr lang="en-GB" sz="2000" i="1" dirty="0"/>
              <a:t>The process and effects of mass communication</a:t>
            </a:r>
            <a:r>
              <a:rPr lang="en-GB" sz="2000" dirty="0"/>
              <a:t>. University of Illinois Press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Schramm, W. (1954). How communication works, in Schramm, W. (ed.) The process and effects of mass communication. Urbana: University of Illinois Press, pp.3-26.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Shannon, C.E. and Weaver. W.(1949)</a:t>
            </a:r>
            <a:r>
              <a:rPr lang="en-GB" sz="2000" i="1" dirty="0"/>
              <a:t>The Mathematical Theory of Communication</a:t>
            </a:r>
            <a:r>
              <a:rPr lang="en-GB" sz="2000" dirty="0"/>
              <a:t>. Urbana: University of Illinois Press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25576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1776</TotalTime>
  <Words>880</Words>
  <Application>Microsoft Office PowerPoint</Application>
  <PresentationFormat>Widescreen</PresentationFormat>
  <Paragraphs>129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Communication Barriers: Age/Generational </vt:lpstr>
      <vt:lpstr> Solutions: Flight Foods LTD </vt:lpstr>
      <vt:lpstr>Cultural Barriers</vt:lpstr>
      <vt:lpstr>Solution To Cultural Barriers</vt:lpstr>
      <vt:lpstr>Communication Barrier: Noise</vt:lpstr>
      <vt:lpstr>Reducing Noise Barriers</vt:lpstr>
      <vt:lpstr>PowerPoint Presentation</vt:lpstr>
      <vt:lpstr>PowerPoint Presentation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Leon Hollingshead</dc:creator>
  <cp:lastModifiedBy>Leon Hollingshead</cp:lastModifiedBy>
  <cp:revision>6</cp:revision>
  <dcterms:created xsi:type="dcterms:W3CDTF">2026-03-28T16:46:27Z</dcterms:created>
  <dcterms:modified xsi:type="dcterms:W3CDTF">2026-04-19T15:11:09Z</dcterms:modified>
</cp:coreProperties>
</file>