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4"/>
  </p:notesMasterIdLst>
  <p:sldIdLst>
    <p:sldId id="257" r:id="rId2"/>
    <p:sldId id="258" r:id="rId3"/>
  </p:sldIdLst>
  <p:sldSz cx="42803763" cy="30275213"/>
  <p:notesSz cx="9144000" cy="6858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37" d="100"/>
          <a:sy n="37" d="100"/>
        </p:scale>
        <p:origin x="24" y="2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5180013" y="0"/>
            <a:ext cx="39624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9BFE91-7ECF-43D0-8A2D-B46D82D6BE1E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935288" y="857250"/>
            <a:ext cx="3273425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914400" y="3300413"/>
            <a:ext cx="73152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5180013" y="6513513"/>
            <a:ext cx="39624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F07664-8E9D-47C2-9481-26B5769750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440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3507730" rtl="0" eaLnBrk="1" latinLnBrk="0" hangingPunct="1">
      <a:defRPr sz="4603" kern="1200">
        <a:solidFill>
          <a:schemeClr val="tx1"/>
        </a:solidFill>
        <a:latin typeface="+mn-lt"/>
        <a:ea typeface="+mn-ea"/>
        <a:cs typeface="+mn-cs"/>
      </a:defRPr>
    </a:lvl1pPr>
    <a:lvl2pPr marL="1753865" algn="l" defTabSz="3507730" rtl="0" eaLnBrk="1" latinLnBrk="0" hangingPunct="1">
      <a:defRPr sz="4603" kern="1200">
        <a:solidFill>
          <a:schemeClr val="tx1"/>
        </a:solidFill>
        <a:latin typeface="+mn-lt"/>
        <a:ea typeface="+mn-ea"/>
        <a:cs typeface="+mn-cs"/>
      </a:defRPr>
    </a:lvl2pPr>
    <a:lvl3pPr marL="3507730" algn="l" defTabSz="3507730" rtl="0" eaLnBrk="1" latinLnBrk="0" hangingPunct="1">
      <a:defRPr sz="4603" kern="1200">
        <a:solidFill>
          <a:schemeClr val="tx1"/>
        </a:solidFill>
        <a:latin typeface="+mn-lt"/>
        <a:ea typeface="+mn-ea"/>
        <a:cs typeface="+mn-cs"/>
      </a:defRPr>
    </a:lvl3pPr>
    <a:lvl4pPr marL="5261595" algn="l" defTabSz="3507730" rtl="0" eaLnBrk="1" latinLnBrk="0" hangingPunct="1">
      <a:defRPr sz="4603" kern="1200">
        <a:solidFill>
          <a:schemeClr val="tx1"/>
        </a:solidFill>
        <a:latin typeface="+mn-lt"/>
        <a:ea typeface="+mn-ea"/>
        <a:cs typeface="+mn-cs"/>
      </a:defRPr>
    </a:lvl4pPr>
    <a:lvl5pPr marL="7015460" algn="l" defTabSz="3507730" rtl="0" eaLnBrk="1" latinLnBrk="0" hangingPunct="1">
      <a:defRPr sz="4603" kern="1200">
        <a:solidFill>
          <a:schemeClr val="tx1"/>
        </a:solidFill>
        <a:latin typeface="+mn-lt"/>
        <a:ea typeface="+mn-ea"/>
        <a:cs typeface="+mn-cs"/>
      </a:defRPr>
    </a:lvl5pPr>
    <a:lvl6pPr marL="8769325" algn="l" defTabSz="3507730" rtl="0" eaLnBrk="1" latinLnBrk="0" hangingPunct="1">
      <a:defRPr sz="4603" kern="1200">
        <a:solidFill>
          <a:schemeClr val="tx1"/>
        </a:solidFill>
        <a:latin typeface="+mn-lt"/>
        <a:ea typeface="+mn-ea"/>
        <a:cs typeface="+mn-cs"/>
      </a:defRPr>
    </a:lvl6pPr>
    <a:lvl7pPr marL="10523190" algn="l" defTabSz="3507730" rtl="0" eaLnBrk="1" latinLnBrk="0" hangingPunct="1">
      <a:defRPr sz="4603" kern="1200">
        <a:solidFill>
          <a:schemeClr val="tx1"/>
        </a:solidFill>
        <a:latin typeface="+mn-lt"/>
        <a:ea typeface="+mn-ea"/>
        <a:cs typeface="+mn-cs"/>
      </a:defRPr>
    </a:lvl7pPr>
    <a:lvl8pPr marL="12277054" algn="l" defTabSz="3507730" rtl="0" eaLnBrk="1" latinLnBrk="0" hangingPunct="1">
      <a:defRPr sz="4603" kern="1200">
        <a:solidFill>
          <a:schemeClr val="tx1"/>
        </a:solidFill>
        <a:latin typeface="+mn-lt"/>
        <a:ea typeface="+mn-ea"/>
        <a:cs typeface="+mn-cs"/>
      </a:defRPr>
    </a:lvl8pPr>
    <a:lvl9pPr marL="14030919" algn="l" defTabSz="3507730" rtl="0" eaLnBrk="1" latinLnBrk="0" hangingPunct="1">
      <a:defRPr sz="4603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5F07664-8E9D-47C2-9481-26B576975079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61950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210282" y="4954765"/>
            <a:ext cx="36383199" cy="10540259"/>
          </a:xfrm>
        </p:spPr>
        <p:txBody>
          <a:bodyPr anchor="b"/>
          <a:lstStyle>
            <a:lvl1pPr algn="ctr">
              <a:defRPr sz="2648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50471" y="15901497"/>
            <a:ext cx="32102822" cy="7309499"/>
          </a:xfrm>
        </p:spPr>
        <p:txBody>
          <a:bodyPr/>
          <a:lstStyle>
            <a:lvl1pPr marL="0" indent="0" algn="ctr">
              <a:buNone/>
              <a:defRPr sz="10595"/>
            </a:lvl1pPr>
            <a:lvl2pPr marL="2018355" indent="0" algn="ctr">
              <a:buNone/>
              <a:defRPr sz="8829"/>
            </a:lvl2pPr>
            <a:lvl3pPr marL="4036710" indent="0" algn="ctr">
              <a:buNone/>
              <a:defRPr sz="7946"/>
            </a:lvl3pPr>
            <a:lvl4pPr marL="6055065" indent="0" algn="ctr">
              <a:buNone/>
              <a:defRPr sz="7063"/>
            </a:lvl4pPr>
            <a:lvl5pPr marL="8073420" indent="0" algn="ctr">
              <a:buNone/>
              <a:defRPr sz="7063"/>
            </a:lvl5pPr>
            <a:lvl6pPr marL="10091776" indent="0" algn="ctr">
              <a:buNone/>
              <a:defRPr sz="7063"/>
            </a:lvl6pPr>
            <a:lvl7pPr marL="12110131" indent="0" algn="ctr">
              <a:buNone/>
              <a:defRPr sz="7063"/>
            </a:lvl7pPr>
            <a:lvl8pPr marL="14128486" indent="0" algn="ctr">
              <a:buNone/>
              <a:defRPr sz="7063"/>
            </a:lvl8pPr>
            <a:lvl9pPr marL="16146841" indent="0" algn="ctr">
              <a:buNone/>
              <a:defRPr sz="7063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6432-E25F-4F83-B803-CA3E9FF11F29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0BF75-133E-4178-AFCF-B0D2BE198E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60378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6432-E25F-4F83-B803-CA3E9FF11F29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0BF75-133E-4178-AFCF-B0D2BE198E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39794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20467" y="7547788"/>
            <a:ext cx="36918246" cy="12593645"/>
          </a:xfrm>
        </p:spPr>
        <p:txBody>
          <a:bodyPr anchor="b"/>
          <a:lstStyle>
            <a:lvl1pPr>
              <a:defRPr sz="2648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20467" y="20260574"/>
            <a:ext cx="36918246" cy="6622701"/>
          </a:xfrm>
        </p:spPr>
        <p:txBody>
          <a:bodyPr/>
          <a:lstStyle>
            <a:lvl1pPr marL="0" indent="0">
              <a:buNone/>
              <a:defRPr sz="10595">
                <a:solidFill>
                  <a:schemeClr val="tx1">
                    <a:tint val="82000"/>
                  </a:schemeClr>
                </a:solidFill>
              </a:defRPr>
            </a:lvl1pPr>
            <a:lvl2pPr marL="2018355" indent="0">
              <a:buNone/>
              <a:defRPr sz="8829">
                <a:solidFill>
                  <a:schemeClr val="tx1">
                    <a:tint val="82000"/>
                  </a:schemeClr>
                </a:solidFill>
              </a:defRPr>
            </a:lvl2pPr>
            <a:lvl3pPr marL="4036710" indent="0">
              <a:buNone/>
              <a:defRPr sz="7946">
                <a:solidFill>
                  <a:schemeClr val="tx1">
                    <a:tint val="82000"/>
                  </a:schemeClr>
                </a:solidFill>
              </a:defRPr>
            </a:lvl3pPr>
            <a:lvl4pPr marL="6055065" indent="0">
              <a:buNone/>
              <a:defRPr sz="7063">
                <a:solidFill>
                  <a:schemeClr val="tx1">
                    <a:tint val="82000"/>
                  </a:schemeClr>
                </a:solidFill>
              </a:defRPr>
            </a:lvl4pPr>
            <a:lvl5pPr marL="8073420" indent="0">
              <a:buNone/>
              <a:defRPr sz="7063">
                <a:solidFill>
                  <a:schemeClr val="tx1">
                    <a:tint val="82000"/>
                  </a:schemeClr>
                </a:solidFill>
              </a:defRPr>
            </a:lvl5pPr>
            <a:lvl6pPr marL="10091776" indent="0">
              <a:buNone/>
              <a:defRPr sz="7063">
                <a:solidFill>
                  <a:schemeClr val="tx1">
                    <a:tint val="82000"/>
                  </a:schemeClr>
                </a:solidFill>
              </a:defRPr>
            </a:lvl6pPr>
            <a:lvl7pPr marL="12110131" indent="0">
              <a:buNone/>
              <a:defRPr sz="7063">
                <a:solidFill>
                  <a:schemeClr val="tx1">
                    <a:tint val="82000"/>
                  </a:schemeClr>
                </a:solidFill>
              </a:defRPr>
            </a:lvl7pPr>
            <a:lvl8pPr marL="14128486" indent="0">
              <a:buNone/>
              <a:defRPr sz="7063">
                <a:solidFill>
                  <a:schemeClr val="tx1">
                    <a:tint val="82000"/>
                  </a:schemeClr>
                </a:solidFill>
              </a:defRPr>
            </a:lvl8pPr>
            <a:lvl9pPr marL="16146841" indent="0">
              <a:buNone/>
              <a:defRPr sz="7063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6432-E25F-4F83-B803-CA3E9FF11F29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0BF75-133E-4178-AFCF-B0D2BE198E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49065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942759" y="8059374"/>
            <a:ext cx="18191599" cy="192093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669405" y="8059374"/>
            <a:ext cx="18191599" cy="1920934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6432-E25F-4F83-B803-CA3E9FF11F29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0BF75-133E-4178-AFCF-B0D2BE198E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52199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8334" y="1611882"/>
            <a:ext cx="36918246" cy="585180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48339" y="7421634"/>
            <a:ext cx="18107995" cy="3637228"/>
          </a:xfrm>
        </p:spPr>
        <p:txBody>
          <a:bodyPr anchor="b"/>
          <a:lstStyle>
            <a:lvl1pPr marL="0" indent="0">
              <a:buNone/>
              <a:defRPr sz="10595" b="1"/>
            </a:lvl1pPr>
            <a:lvl2pPr marL="2018355" indent="0">
              <a:buNone/>
              <a:defRPr sz="8829" b="1"/>
            </a:lvl2pPr>
            <a:lvl3pPr marL="4036710" indent="0">
              <a:buNone/>
              <a:defRPr sz="7946" b="1"/>
            </a:lvl3pPr>
            <a:lvl4pPr marL="6055065" indent="0">
              <a:buNone/>
              <a:defRPr sz="7063" b="1"/>
            </a:lvl4pPr>
            <a:lvl5pPr marL="8073420" indent="0">
              <a:buNone/>
              <a:defRPr sz="7063" b="1"/>
            </a:lvl5pPr>
            <a:lvl6pPr marL="10091776" indent="0">
              <a:buNone/>
              <a:defRPr sz="7063" b="1"/>
            </a:lvl6pPr>
            <a:lvl7pPr marL="12110131" indent="0">
              <a:buNone/>
              <a:defRPr sz="7063" b="1"/>
            </a:lvl7pPr>
            <a:lvl8pPr marL="14128486" indent="0">
              <a:buNone/>
              <a:defRPr sz="7063" b="1"/>
            </a:lvl8pPr>
            <a:lvl9pPr marL="16146841" indent="0">
              <a:buNone/>
              <a:defRPr sz="706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948339" y="11058863"/>
            <a:ext cx="18107995" cy="162659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1669408" y="7421634"/>
            <a:ext cx="18197174" cy="3637228"/>
          </a:xfrm>
        </p:spPr>
        <p:txBody>
          <a:bodyPr anchor="b"/>
          <a:lstStyle>
            <a:lvl1pPr marL="0" indent="0">
              <a:buNone/>
              <a:defRPr sz="10595" b="1"/>
            </a:lvl1pPr>
            <a:lvl2pPr marL="2018355" indent="0">
              <a:buNone/>
              <a:defRPr sz="8829" b="1"/>
            </a:lvl2pPr>
            <a:lvl3pPr marL="4036710" indent="0">
              <a:buNone/>
              <a:defRPr sz="7946" b="1"/>
            </a:lvl3pPr>
            <a:lvl4pPr marL="6055065" indent="0">
              <a:buNone/>
              <a:defRPr sz="7063" b="1"/>
            </a:lvl4pPr>
            <a:lvl5pPr marL="8073420" indent="0">
              <a:buNone/>
              <a:defRPr sz="7063" b="1"/>
            </a:lvl5pPr>
            <a:lvl6pPr marL="10091776" indent="0">
              <a:buNone/>
              <a:defRPr sz="7063" b="1"/>
            </a:lvl6pPr>
            <a:lvl7pPr marL="12110131" indent="0">
              <a:buNone/>
              <a:defRPr sz="7063" b="1"/>
            </a:lvl7pPr>
            <a:lvl8pPr marL="14128486" indent="0">
              <a:buNone/>
              <a:defRPr sz="7063" b="1"/>
            </a:lvl8pPr>
            <a:lvl9pPr marL="16146841" indent="0">
              <a:buNone/>
              <a:defRPr sz="7063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1669408" y="11058863"/>
            <a:ext cx="18197174" cy="162659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6432-E25F-4F83-B803-CA3E9FF11F29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0BF75-133E-4178-AFCF-B0D2BE198E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16407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6432-E25F-4F83-B803-CA3E9FF11F29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0BF75-133E-4178-AFCF-B0D2BE198E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31942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6432-E25F-4F83-B803-CA3E9FF11F29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0BF75-133E-4178-AFCF-B0D2BE198E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209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8334" y="2018348"/>
            <a:ext cx="13805328" cy="7064216"/>
          </a:xfrm>
        </p:spPr>
        <p:txBody>
          <a:bodyPr anchor="b"/>
          <a:lstStyle>
            <a:lvl1pPr>
              <a:defRPr sz="1412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197174" y="4359077"/>
            <a:ext cx="21669405" cy="21515024"/>
          </a:xfrm>
        </p:spPr>
        <p:txBody>
          <a:bodyPr/>
          <a:lstStyle>
            <a:lvl1pPr>
              <a:defRPr sz="14127"/>
            </a:lvl1pPr>
            <a:lvl2pPr>
              <a:defRPr sz="12361"/>
            </a:lvl2pPr>
            <a:lvl3pPr>
              <a:defRPr sz="10595"/>
            </a:lvl3pPr>
            <a:lvl4pPr>
              <a:defRPr sz="8829"/>
            </a:lvl4pPr>
            <a:lvl5pPr>
              <a:defRPr sz="8829"/>
            </a:lvl5pPr>
            <a:lvl6pPr>
              <a:defRPr sz="8829"/>
            </a:lvl6pPr>
            <a:lvl7pPr>
              <a:defRPr sz="8829"/>
            </a:lvl7pPr>
            <a:lvl8pPr>
              <a:defRPr sz="8829"/>
            </a:lvl8pPr>
            <a:lvl9pPr>
              <a:defRPr sz="8829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48334" y="9082564"/>
            <a:ext cx="13805328" cy="16826573"/>
          </a:xfrm>
        </p:spPr>
        <p:txBody>
          <a:bodyPr/>
          <a:lstStyle>
            <a:lvl1pPr marL="0" indent="0">
              <a:buNone/>
              <a:defRPr sz="7063"/>
            </a:lvl1pPr>
            <a:lvl2pPr marL="2018355" indent="0">
              <a:buNone/>
              <a:defRPr sz="6180"/>
            </a:lvl2pPr>
            <a:lvl3pPr marL="4036710" indent="0">
              <a:buNone/>
              <a:defRPr sz="5298"/>
            </a:lvl3pPr>
            <a:lvl4pPr marL="6055065" indent="0">
              <a:buNone/>
              <a:defRPr sz="4415"/>
            </a:lvl4pPr>
            <a:lvl5pPr marL="8073420" indent="0">
              <a:buNone/>
              <a:defRPr sz="4415"/>
            </a:lvl5pPr>
            <a:lvl6pPr marL="10091776" indent="0">
              <a:buNone/>
              <a:defRPr sz="4415"/>
            </a:lvl6pPr>
            <a:lvl7pPr marL="12110131" indent="0">
              <a:buNone/>
              <a:defRPr sz="4415"/>
            </a:lvl7pPr>
            <a:lvl8pPr marL="14128486" indent="0">
              <a:buNone/>
              <a:defRPr sz="4415"/>
            </a:lvl8pPr>
            <a:lvl9pPr marL="16146841" indent="0">
              <a:buNone/>
              <a:defRPr sz="441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6432-E25F-4F83-B803-CA3E9FF11F29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0BF75-133E-4178-AFCF-B0D2BE198E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76032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48334" y="2018348"/>
            <a:ext cx="13805328" cy="7064216"/>
          </a:xfrm>
        </p:spPr>
        <p:txBody>
          <a:bodyPr anchor="b"/>
          <a:lstStyle>
            <a:lvl1pPr>
              <a:defRPr sz="14127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197174" y="4359077"/>
            <a:ext cx="21669405" cy="21515024"/>
          </a:xfrm>
        </p:spPr>
        <p:txBody>
          <a:bodyPr anchor="t"/>
          <a:lstStyle>
            <a:lvl1pPr marL="0" indent="0">
              <a:buNone/>
              <a:defRPr sz="14127"/>
            </a:lvl1pPr>
            <a:lvl2pPr marL="2018355" indent="0">
              <a:buNone/>
              <a:defRPr sz="12361"/>
            </a:lvl2pPr>
            <a:lvl3pPr marL="4036710" indent="0">
              <a:buNone/>
              <a:defRPr sz="10595"/>
            </a:lvl3pPr>
            <a:lvl4pPr marL="6055065" indent="0">
              <a:buNone/>
              <a:defRPr sz="8829"/>
            </a:lvl4pPr>
            <a:lvl5pPr marL="8073420" indent="0">
              <a:buNone/>
              <a:defRPr sz="8829"/>
            </a:lvl5pPr>
            <a:lvl6pPr marL="10091776" indent="0">
              <a:buNone/>
              <a:defRPr sz="8829"/>
            </a:lvl6pPr>
            <a:lvl7pPr marL="12110131" indent="0">
              <a:buNone/>
              <a:defRPr sz="8829"/>
            </a:lvl7pPr>
            <a:lvl8pPr marL="14128486" indent="0">
              <a:buNone/>
              <a:defRPr sz="8829"/>
            </a:lvl8pPr>
            <a:lvl9pPr marL="16146841" indent="0">
              <a:buNone/>
              <a:defRPr sz="8829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948334" y="9082564"/>
            <a:ext cx="13805328" cy="16826573"/>
          </a:xfrm>
        </p:spPr>
        <p:txBody>
          <a:bodyPr/>
          <a:lstStyle>
            <a:lvl1pPr marL="0" indent="0">
              <a:buNone/>
              <a:defRPr sz="7063"/>
            </a:lvl1pPr>
            <a:lvl2pPr marL="2018355" indent="0">
              <a:buNone/>
              <a:defRPr sz="6180"/>
            </a:lvl2pPr>
            <a:lvl3pPr marL="4036710" indent="0">
              <a:buNone/>
              <a:defRPr sz="5298"/>
            </a:lvl3pPr>
            <a:lvl4pPr marL="6055065" indent="0">
              <a:buNone/>
              <a:defRPr sz="4415"/>
            </a:lvl4pPr>
            <a:lvl5pPr marL="8073420" indent="0">
              <a:buNone/>
              <a:defRPr sz="4415"/>
            </a:lvl5pPr>
            <a:lvl6pPr marL="10091776" indent="0">
              <a:buNone/>
              <a:defRPr sz="4415"/>
            </a:lvl6pPr>
            <a:lvl7pPr marL="12110131" indent="0">
              <a:buNone/>
              <a:defRPr sz="4415"/>
            </a:lvl7pPr>
            <a:lvl8pPr marL="14128486" indent="0">
              <a:buNone/>
              <a:defRPr sz="4415"/>
            </a:lvl8pPr>
            <a:lvl9pPr marL="16146841" indent="0">
              <a:buNone/>
              <a:defRPr sz="441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6432-E25F-4F83-B803-CA3E9FF11F29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0BF75-133E-4178-AFCF-B0D2BE198E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78354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6432-E25F-4F83-B803-CA3E9FF11F29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0BF75-133E-4178-AFCF-B0D2BE198E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142585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0631445" y="1611875"/>
            <a:ext cx="9229561" cy="2565684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42761" y="1611875"/>
            <a:ext cx="27153637" cy="2565684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BD6432-E25F-4F83-B803-CA3E9FF11F29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90BF75-133E-4178-AFCF-B0D2BE198E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1281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942759" y="1611882"/>
            <a:ext cx="36918246" cy="585180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42759" y="8059374"/>
            <a:ext cx="36918246" cy="192093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42759" y="28060644"/>
            <a:ext cx="9630847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29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5CBD6432-E25F-4F83-B803-CA3E9FF11F29}" type="datetimeFigureOut">
              <a:rPr lang="en-GB" smtClean="0"/>
              <a:t>04/02/2026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178747" y="28060644"/>
            <a:ext cx="14446270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29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0230157" y="28060644"/>
            <a:ext cx="9630847" cy="16118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98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9490BF75-133E-4178-AFCF-B0D2BE198EF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43202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4036710" rtl="0" eaLnBrk="1" latinLnBrk="0" hangingPunct="1">
        <a:lnSpc>
          <a:spcPct val="90000"/>
        </a:lnSpc>
        <a:spcBef>
          <a:spcPct val="0"/>
        </a:spcBef>
        <a:buNone/>
        <a:defRPr sz="19424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009178" indent="-1009178" algn="l" defTabSz="4036710" rtl="0" eaLnBrk="1" latinLnBrk="0" hangingPunct="1">
        <a:lnSpc>
          <a:spcPct val="90000"/>
        </a:lnSpc>
        <a:spcBef>
          <a:spcPts val="4415"/>
        </a:spcBef>
        <a:buFont typeface="Arial" panose="020B0604020202020204" pitchFamily="34" charset="0"/>
        <a:buChar char="•"/>
        <a:defRPr sz="12361" kern="1200">
          <a:solidFill>
            <a:schemeClr val="tx1"/>
          </a:solidFill>
          <a:latin typeface="+mn-lt"/>
          <a:ea typeface="+mn-ea"/>
          <a:cs typeface="+mn-cs"/>
        </a:defRPr>
      </a:lvl1pPr>
      <a:lvl2pPr marL="3027533" indent="-1009178" algn="l" defTabSz="4036710" rtl="0" eaLnBrk="1" latinLnBrk="0" hangingPunct="1">
        <a:lnSpc>
          <a:spcPct val="90000"/>
        </a:lnSpc>
        <a:spcBef>
          <a:spcPts val="2207"/>
        </a:spcBef>
        <a:buFont typeface="Arial" panose="020B0604020202020204" pitchFamily="34" charset="0"/>
        <a:buChar char="•"/>
        <a:defRPr sz="10595" kern="1200">
          <a:solidFill>
            <a:schemeClr val="tx1"/>
          </a:solidFill>
          <a:latin typeface="+mn-lt"/>
          <a:ea typeface="+mn-ea"/>
          <a:cs typeface="+mn-cs"/>
        </a:defRPr>
      </a:lvl2pPr>
      <a:lvl3pPr marL="5045888" indent="-1009178" algn="l" defTabSz="4036710" rtl="0" eaLnBrk="1" latinLnBrk="0" hangingPunct="1">
        <a:lnSpc>
          <a:spcPct val="90000"/>
        </a:lnSpc>
        <a:spcBef>
          <a:spcPts val="2207"/>
        </a:spcBef>
        <a:buFont typeface="Arial" panose="020B0604020202020204" pitchFamily="34" charset="0"/>
        <a:buChar char="•"/>
        <a:defRPr sz="8829" kern="1200">
          <a:solidFill>
            <a:schemeClr val="tx1"/>
          </a:solidFill>
          <a:latin typeface="+mn-lt"/>
          <a:ea typeface="+mn-ea"/>
          <a:cs typeface="+mn-cs"/>
        </a:defRPr>
      </a:lvl3pPr>
      <a:lvl4pPr marL="7064243" indent="-1009178" algn="l" defTabSz="4036710" rtl="0" eaLnBrk="1" latinLnBrk="0" hangingPunct="1">
        <a:lnSpc>
          <a:spcPct val="90000"/>
        </a:lnSpc>
        <a:spcBef>
          <a:spcPts val="2207"/>
        </a:spcBef>
        <a:buFont typeface="Arial" panose="020B0604020202020204" pitchFamily="34" charset="0"/>
        <a:buChar char="•"/>
        <a:defRPr sz="7946" kern="1200">
          <a:solidFill>
            <a:schemeClr val="tx1"/>
          </a:solidFill>
          <a:latin typeface="+mn-lt"/>
          <a:ea typeface="+mn-ea"/>
          <a:cs typeface="+mn-cs"/>
        </a:defRPr>
      </a:lvl4pPr>
      <a:lvl5pPr marL="9082598" indent="-1009178" algn="l" defTabSz="4036710" rtl="0" eaLnBrk="1" latinLnBrk="0" hangingPunct="1">
        <a:lnSpc>
          <a:spcPct val="90000"/>
        </a:lnSpc>
        <a:spcBef>
          <a:spcPts val="2207"/>
        </a:spcBef>
        <a:buFont typeface="Arial" panose="020B0604020202020204" pitchFamily="34" charset="0"/>
        <a:buChar char="•"/>
        <a:defRPr sz="7946" kern="1200">
          <a:solidFill>
            <a:schemeClr val="tx1"/>
          </a:solidFill>
          <a:latin typeface="+mn-lt"/>
          <a:ea typeface="+mn-ea"/>
          <a:cs typeface="+mn-cs"/>
        </a:defRPr>
      </a:lvl5pPr>
      <a:lvl6pPr marL="11100953" indent="-1009178" algn="l" defTabSz="4036710" rtl="0" eaLnBrk="1" latinLnBrk="0" hangingPunct="1">
        <a:lnSpc>
          <a:spcPct val="90000"/>
        </a:lnSpc>
        <a:spcBef>
          <a:spcPts val="2207"/>
        </a:spcBef>
        <a:buFont typeface="Arial" panose="020B0604020202020204" pitchFamily="34" charset="0"/>
        <a:buChar char="•"/>
        <a:defRPr sz="7946" kern="1200">
          <a:solidFill>
            <a:schemeClr val="tx1"/>
          </a:solidFill>
          <a:latin typeface="+mn-lt"/>
          <a:ea typeface="+mn-ea"/>
          <a:cs typeface="+mn-cs"/>
        </a:defRPr>
      </a:lvl6pPr>
      <a:lvl7pPr marL="13119308" indent="-1009178" algn="l" defTabSz="4036710" rtl="0" eaLnBrk="1" latinLnBrk="0" hangingPunct="1">
        <a:lnSpc>
          <a:spcPct val="90000"/>
        </a:lnSpc>
        <a:spcBef>
          <a:spcPts val="2207"/>
        </a:spcBef>
        <a:buFont typeface="Arial" panose="020B0604020202020204" pitchFamily="34" charset="0"/>
        <a:buChar char="•"/>
        <a:defRPr sz="7946" kern="1200">
          <a:solidFill>
            <a:schemeClr val="tx1"/>
          </a:solidFill>
          <a:latin typeface="+mn-lt"/>
          <a:ea typeface="+mn-ea"/>
          <a:cs typeface="+mn-cs"/>
        </a:defRPr>
      </a:lvl7pPr>
      <a:lvl8pPr marL="15137663" indent="-1009178" algn="l" defTabSz="4036710" rtl="0" eaLnBrk="1" latinLnBrk="0" hangingPunct="1">
        <a:lnSpc>
          <a:spcPct val="90000"/>
        </a:lnSpc>
        <a:spcBef>
          <a:spcPts val="2207"/>
        </a:spcBef>
        <a:buFont typeface="Arial" panose="020B0604020202020204" pitchFamily="34" charset="0"/>
        <a:buChar char="•"/>
        <a:defRPr sz="7946" kern="1200">
          <a:solidFill>
            <a:schemeClr val="tx1"/>
          </a:solidFill>
          <a:latin typeface="+mn-lt"/>
          <a:ea typeface="+mn-ea"/>
          <a:cs typeface="+mn-cs"/>
        </a:defRPr>
      </a:lvl8pPr>
      <a:lvl9pPr marL="17156019" indent="-1009178" algn="l" defTabSz="4036710" rtl="0" eaLnBrk="1" latinLnBrk="0" hangingPunct="1">
        <a:lnSpc>
          <a:spcPct val="90000"/>
        </a:lnSpc>
        <a:spcBef>
          <a:spcPts val="2207"/>
        </a:spcBef>
        <a:buFont typeface="Arial" panose="020B0604020202020204" pitchFamily="34" charset="0"/>
        <a:buChar char="•"/>
        <a:defRPr sz="7946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036710" rtl="0" eaLnBrk="1" latinLnBrk="0" hangingPunct="1">
        <a:defRPr sz="7946" kern="1200">
          <a:solidFill>
            <a:schemeClr val="tx1"/>
          </a:solidFill>
          <a:latin typeface="+mn-lt"/>
          <a:ea typeface="+mn-ea"/>
          <a:cs typeface="+mn-cs"/>
        </a:defRPr>
      </a:lvl1pPr>
      <a:lvl2pPr marL="2018355" algn="l" defTabSz="4036710" rtl="0" eaLnBrk="1" latinLnBrk="0" hangingPunct="1">
        <a:defRPr sz="7946" kern="1200">
          <a:solidFill>
            <a:schemeClr val="tx1"/>
          </a:solidFill>
          <a:latin typeface="+mn-lt"/>
          <a:ea typeface="+mn-ea"/>
          <a:cs typeface="+mn-cs"/>
        </a:defRPr>
      </a:lvl2pPr>
      <a:lvl3pPr marL="4036710" algn="l" defTabSz="4036710" rtl="0" eaLnBrk="1" latinLnBrk="0" hangingPunct="1">
        <a:defRPr sz="7946" kern="1200">
          <a:solidFill>
            <a:schemeClr val="tx1"/>
          </a:solidFill>
          <a:latin typeface="+mn-lt"/>
          <a:ea typeface="+mn-ea"/>
          <a:cs typeface="+mn-cs"/>
        </a:defRPr>
      </a:lvl3pPr>
      <a:lvl4pPr marL="6055065" algn="l" defTabSz="4036710" rtl="0" eaLnBrk="1" latinLnBrk="0" hangingPunct="1">
        <a:defRPr sz="7946" kern="1200">
          <a:solidFill>
            <a:schemeClr val="tx1"/>
          </a:solidFill>
          <a:latin typeface="+mn-lt"/>
          <a:ea typeface="+mn-ea"/>
          <a:cs typeface="+mn-cs"/>
        </a:defRPr>
      </a:lvl4pPr>
      <a:lvl5pPr marL="8073420" algn="l" defTabSz="4036710" rtl="0" eaLnBrk="1" latinLnBrk="0" hangingPunct="1">
        <a:defRPr sz="7946" kern="1200">
          <a:solidFill>
            <a:schemeClr val="tx1"/>
          </a:solidFill>
          <a:latin typeface="+mn-lt"/>
          <a:ea typeface="+mn-ea"/>
          <a:cs typeface="+mn-cs"/>
        </a:defRPr>
      </a:lvl5pPr>
      <a:lvl6pPr marL="10091776" algn="l" defTabSz="4036710" rtl="0" eaLnBrk="1" latinLnBrk="0" hangingPunct="1">
        <a:defRPr sz="7946" kern="1200">
          <a:solidFill>
            <a:schemeClr val="tx1"/>
          </a:solidFill>
          <a:latin typeface="+mn-lt"/>
          <a:ea typeface="+mn-ea"/>
          <a:cs typeface="+mn-cs"/>
        </a:defRPr>
      </a:lvl6pPr>
      <a:lvl7pPr marL="12110131" algn="l" defTabSz="4036710" rtl="0" eaLnBrk="1" latinLnBrk="0" hangingPunct="1">
        <a:defRPr sz="7946" kern="1200">
          <a:solidFill>
            <a:schemeClr val="tx1"/>
          </a:solidFill>
          <a:latin typeface="+mn-lt"/>
          <a:ea typeface="+mn-ea"/>
          <a:cs typeface="+mn-cs"/>
        </a:defRPr>
      </a:lvl7pPr>
      <a:lvl8pPr marL="14128486" algn="l" defTabSz="4036710" rtl="0" eaLnBrk="1" latinLnBrk="0" hangingPunct="1">
        <a:defRPr sz="7946" kern="1200">
          <a:solidFill>
            <a:schemeClr val="tx1"/>
          </a:solidFill>
          <a:latin typeface="+mn-lt"/>
          <a:ea typeface="+mn-ea"/>
          <a:cs typeface="+mn-cs"/>
        </a:defRPr>
      </a:lvl8pPr>
      <a:lvl9pPr marL="16146841" algn="l" defTabSz="4036710" rtl="0" eaLnBrk="1" latinLnBrk="0" hangingPunct="1">
        <a:defRPr sz="7946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C6F126-5ED1-7A15-5E20-BE47141A15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8864" y="13040139"/>
            <a:ext cx="36918246" cy="2981740"/>
          </a:xfrm>
        </p:spPr>
        <p:txBody>
          <a:bodyPr>
            <a:normAutofit/>
          </a:bodyPr>
          <a:lstStyle/>
          <a:p>
            <a:r>
              <a:rPr lang="en-GB" dirty="0"/>
              <a:t>Width x Height – 84.1 cm x 118.9 cm</a:t>
            </a:r>
          </a:p>
        </p:txBody>
      </p:sp>
    </p:spTree>
    <p:extLst>
      <p:ext uri="{BB962C8B-B14F-4D97-AF65-F5344CB8AC3E}">
        <p14:creationId xmlns:p14="http://schemas.microsoft.com/office/powerpoint/2010/main" val="22185475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4C831770-449F-923A-E93E-E7A6E0D8548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41081932"/>
              </p:ext>
            </p:extLst>
          </p:nvPr>
        </p:nvGraphicFramePr>
        <p:xfrm>
          <a:off x="677626" y="934389"/>
          <a:ext cx="41448510" cy="292199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448510">
                  <a:extLst>
                    <a:ext uri="{9D8B030D-6E8A-4147-A177-3AD203B41FA5}">
                      <a16:colId xmlns:a16="http://schemas.microsoft.com/office/drawing/2014/main" val="1644570886"/>
                    </a:ext>
                  </a:extLst>
                </a:gridCol>
              </a:tblGrid>
              <a:tr h="2921994">
                <a:tc>
                  <a:txBody>
                    <a:bodyPr/>
                    <a:lstStyle/>
                    <a:p>
                      <a:r>
                        <a:rPr lang="en-GB" dirty="0"/>
                        <a:t>Assessment 3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85307183"/>
                  </a:ext>
                </a:extLst>
              </a:tr>
            </a:tbl>
          </a:graphicData>
        </a:graphic>
      </p:graphicFrame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C3EDA614-8953-B536-0EDE-FBB6AAB518D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7508975"/>
              </p:ext>
            </p:extLst>
          </p:nvPr>
        </p:nvGraphicFramePr>
        <p:xfrm>
          <a:off x="677626" y="4651733"/>
          <a:ext cx="13201125" cy="2468909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01125">
                  <a:extLst>
                    <a:ext uri="{9D8B030D-6E8A-4147-A177-3AD203B41FA5}">
                      <a16:colId xmlns:a16="http://schemas.microsoft.com/office/drawing/2014/main" val="1653736858"/>
                    </a:ext>
                  </a:extLst>
                </a:gridCol>
              </a:tblGrid>
              <a:tr h="24689091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7491767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27E4293-35F3-A3B5-85CA-D60505AF79A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40811794"/>
              </p:ext>
            </p:extLst>
          </p:nvPr>
        </p:nvGraphicFramePr>
        <p:xfrm>
          <a:off x="15110506" y="4711258"/>
          <a:ext cx="13201124" cy="246295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201124">
                  <a:extLst>
                    <a:ext uri="{9D8B030D-6E8A-4147-A177-3AD203B41FA5}">
                      <a16:colId xmlns:a16="http://schemas.microsoft.com/office/drawing/2014/main" val="1653736858"/>
                    </a:ext>
                  </a:extLst>
                </a:gridCol>
              </a:tblGrid>
              <a:tr h="24629566"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7491767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D44E103F-C2C9-EAC0-544E-F200FBD165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3418215"/>
              </p:ext>
            </p:extLst>
          </p:nvPr>
        </p:nvGraphicFramePr>
        <p:xfrm>
          <a:off x="29543386" y="4711258"/>
          <a:ext cx="12598528" cy="2462956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598528">
                  <a:extLst>
                    <a:ext uri="{9D8B030D-6E8A-4147-A177-3AD203B41FA5}">
                      <a16:colId xmlns:a16="http://schemas.microsoft.com/office/drawing/2014/main" val="1653736858"/>
                    </a:ext>
                  </a:extLst>
                </a:gridCol>
              </a:tblGrid>
              <a:tr h="24629566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6749176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06177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12</Words>
  <Application>Microsoft Office PowerPoint</Application>
  <PresentationFormat>Custom</PresentationFormat>
  <Paragraphs>3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Aptos</vt:lpstr>
      <vt:lpstr>Aptos Display</vt:lpstr>
      <vt:lpstr>Arial</vt:lpstr>
      <vt:lpstr>Office Theme</vt:lpstr>
      <vt:lpstr>Width x Height – 84.1 cm x 118.9 cm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Besty Jose</dc:creator>
  <cp:lastModifiedBy>Besty Jose</cp:lastModifiedBy>
  <cp:revision>1</cp:revision>
  <dcterms:created xsi:type="dcterms:W3CDTF">2026-02-04T08:13:05Z</dcterms:created>
  <dcterms:modified xsi:type="dcterms:W3CDTF">2026-02-04T08:22:46Z</dcterms:modified>
</cp:coreProperties>
</file>