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theme/theme4.xml" ContentType="application/vnd.openxmlformats-officedocument.theme+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theme/theme5.xml" ContentType="application/vnd.openxmlformats-officedocument.theme+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theme/theme6.xml" ContentType="application/vnd.openxmlformats-officedocument.theme+xml"/>
  <Override PartName="/ppt/theme/theme7.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0" r:id="rId2"/>
    <p:sldMasterId id="2147483672" r:id="rId3"/>
    <p:sldMasterId id="2147483701" r:id="rId4"/>
    <p:sldMasterId id="2147483754" r:id="rId5"/>
    <p:sldMasterId id="2147483766" r:id="rId6"/>
  </p:sldMasterIdLst>
  <p:notesMasterIdLst>
    <p:notesMasterId r:id="rId64"/>
  </p:notesMasterIdLst>
  <p:sldIdLst>
    <p:sldId id="296" r:id="rId7"/>
    <p:sldId id="297" r:id="rId8"/>
    <p:sldId id="257" r:id="rId9"/>
    <p:sldId id="258" r:id="rId10"/>
    <p:sldId id="303" r:id="rId11"/>
    <p:sldId id="304" r:id="rId12"/>
    <p:sldId id="305" r:id="rId13"/>
    <p:sldId id="306" r:id="rId14"/>
    <p:sldId id="307" r:id="rId15"/>
    <p:sldId id="308" r:id="rId16"/>
    <p:sldId id="309" r:id="rId17"/>
    <p:sldId id="310" r:id="rId18"/>
    <p:sldId id="311" r:id="rId19"/>
    <p:sldId id="312" r:id="rId20"/>
    <p:sldId id="313" r:id="rId21"/>
    <p:sldId id="314" r:id="rId22"/>
    <p:sldId id="315" r:id="rId23"/>
    <p:sldId id="316" r:id="rId24"/>
    <p:sldId id="261" r:id="rId25"/>
    <p:sldId id="262" r:id="rId26"/>
    <p:sldId id="300" r:id="rId27"/>
    <p:sldId id="264" r:id="rId28"/>
    <p:sldId id="265" r:id="rId29"/>
    <p:sldId id="301" r:id="rId30"/>
    <p:sldId id="267" r:id="rId31"/>
    <p:sldId id="317" r:id="rId32"/>
    <p:sldId id="270" r:id="rId33"/>
    <p:sldId id="269" r:id="rId34"/>
    <p:sldId id="302" r:id="rId35"/>
    <p:sldId id="271" r:id="rId36"/>
    <p:sldId id="272" r:id="rId37"/>
    <p:sldId id="273" r:id="rId38"/>
    <p:sldId id="274" r:id="rId39"/>
    <p:sldId id="318" r:id="rId40"/>
    <p:sldId id="275" r:id="rId41"/>
    <p:sldId id="276" r:id="rId42"/>
    <p:sldId id="277" r:id="rId43"/>
    <p:sldId id="278" r:id="rId44"/>
    <p:sldId id="279" r:id="rId45"/>
    <p:sldId id="280" r:id="rId46"/>
    <p:sldId id="281" r:id="rId47"/>
    <p:sldId id="282" r:id="rId48"/>
    <p:sldId id="298" r:id="rId49"/>
    <p:sldId id="284" r:id="rId50"/>
    <p:sldId id="320" r:id="rId51"/>
    <p:sldId id="321" r:id="rId52"/>
    <p:sldId id="285" r:id="rId53"/>
    <p:sldId id="286" r:id="rId54"/>
    <p:sldId id="287" r:id="rId55"/>
    <p:sldId id="288" r:id="rId56"/>
    <p:sldId id="289" r:id="rId57"/>
    <p:sldId id="290" r:id="rId58"/>
    <p:sldId id="291" r:id="rId59"/>
    <p:sldId id="292" r:id="rId60"/>
    <p:sldId id="293" r:id="rId61"/>
    <p:sldId id="294" r:id="rId62"/>
    <p:sldId id="295" r:id="rId6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83395" autoAdjust="0"/>
  </p:normalViewPr>
  <p:slideViewPr>
    <p:cSldViewPr snapToGrid="0">
      <p:cViewPr varScale="1">
        <p:scale>
          <a:sx n="67" d="100"/>
          <a:sy n="67" d="100"/>
        </p:scale>
        <p:origin x="1053"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0.xml"/><Relationship Id="rId21" Type="http://schemas.openxmlformats.org/officeDocument/2006/relationships/slide" Target="slides/slide15.xml"/><Relationship Id="rId34" Type="http://schemas.openxmlformats.org/officeDocument/2006/relationships/slide" Target="slides/slide28.xml"/><Relationship Id="rId42" Type="http://schemas.openxmlformats.org/officeDocument/2006/relationships/slide" Target="slides/slide36.xml"/><Relationship Id="rId47" Type="http://schemas.openxmlformats.org/officeDocument/2006/relationships/slide" Target="slides/slide41.xml"/><Relationship Id="rId50" Type="http://schemas.openxmlformats.org/officeDocument/2006/relationships/slide" Target="slides/slide44.xml"/><Relationship Id="rId55" Type="http://schemas.openxmlformats.org/officeDocument/2006/relationships/slide" Target="slides/slide49.xml"/><Relationship Id="rId63" Type="http://schemas.openxmlformats.org/officeDocument/2006/relationships/slide" Target="slides/slide57.xml"/><Relationship Id="rId68" Type="http://schemas.openxmlformats.org/officeDocument/2006/relationships/tableStyles" Target="tableStyles.xml"/><Relationship Id="rId7" Type="http://schemas.openxmlformats.org/officeDocument/2006/relationships/slide" Target="slides/slide1.xml"/><Relationship Id="rId2" Type="http://schemas.openxmlformats.org/officeDocument/2006/relationships/slideMaster" Target="slideMasters/slideMaster2.xml"/><Relationship Id="rId16" Type="http://schemas.openxmlformats.org/officeDocument/2006/relationships/slide" Target="slides/slide10.xml"/><Relationship Id="rId29" Type="http://schemas.openxmlformats.org/officeDocument/2006/relationships/slide" Target="slides/slide23.xml"/><Relationship Id="rId11" Type="http://schemas.openxmlformats.org/officeDocument/2006/relationships/slide" Target="slides/slide5.xml"/><Relationship Id="rId24" Type="http://schemas.openxmlformats.org/officeDocument/2006/relationships/slide" Target="slides/slide18.xml"/><Relationship Id="rId32" Type="http://schemas.openxmlformats.org/officeDocument/2006/relationships/slide" Target="slides/slide26.xml"/><Relationship Id="rId37" Type="http://schemas.openxmlformats.org/officeDocument/2006/relationships/slide" Target="slides/slide31.xml"/><Relationship Id="rId40" Type="http://schemas.openxmlformats.org/officeDocument/2006/relationships/slide" Target="slides/slide34.xml"/><Relationship Id="rId45" Type="http://schemas.openxmlformats.org/officeDocument/2006/relationships/slide" Target="slides/slide39.xml"/><Relationship Id="rId53" Type="http://schemas.openxmlformats.org/officeDocument/2006/relationships/slide" Target="slides/slide47.xml"/><Relationship Id="rId58" Type="http://schemas.openxmlformats.org/officeDocument/2006/relationships/slide" Target="slides/slide52.xml"/><Relationship Id="rId66" Type="http://schemas.openxmlformats.org/officeDocument/2006/relationships/viewProps" Target="viewProps.xml"/><Relationship Id="rId5" Type="http://schemas.openxmlformats.org/officeDocument/2006/relationships/slideMaster" Target="slideMasters/slideMaster5.xml"/><Relationship Id="rId61" Type="http://schemas.openxmlformats.org/officeDocument/2006/relationships/slide" Target="slides/slide55.xml"/><Relationship Id="rId19" Type="http://schemas.openxmlformats.org/officeDocument/2006/relationships/slide" Target="slides/slide13.xml"/><Relationship Id="rId14" Type="http://schemas.openxmlformats.org/officeDocument/2006/relationships/slide" Target="slides/slide8.xml"/><Relationship Id="rId22" Type="http://schemas.openxmlformats.org/officeDocument/2006/relationships/slide" Target="slides/slide16.xml"/><Relationship Id="rId27" Type="http://schemas.openxmlformats.org/officeDocument/2006/relationships/slide" Target="slides/slide21.xml"/><Relationship Id="rId30" Type="http://schemas.openxmlformats.org/officeDocument/2006/relationships/slide" Target="slides/slide24.xml"/><Relationship Id="rId35" Type="http://schemas.openxmlformats.org/officeDocument/2006/relationships/slide" Target="slides/slide29.xml"/><Relationship Id="rId43" Type="http://schemas.openxmlformats.org/officeDocument/2006/relationships/slide" Target="slides/slide37.xml"/><Relationship Id="rId48" Type="http://schemas.openxmlformats.org/officeDocument/2006/relationships/slide" Target="slides/slide42.xml"/><Relationship Id="rId56" Type="http://schemas.openxmlformats.org/officeDocument/2006/relationships/slide" Target="slides/slide50.xml"/><Relationship Id="rId64" Type="http://schemas.openxmlformats.org/officeDocument/2006/relationships/notesMaster" Target="notesMasters/notesMaster1.xml"/><Relationship Id="rId8" Type="http://schemas.openxmlformats.org/officeDocument/2006/relationships/slide" Target="slides/slide2.xml"/><Relationship Id="rId51" Type="http://schemas.openxmlformats.org/officeDocument/2006/relationships/slide" Target="slides/slide45.xml"/><Relationship Id="rId3" Type="http://schemas.openxmlformats.org/officeDocument/2006/relationships/slideMaster" Target="slideMasters/slideMaster3.xml"/><Relationship Id="rId12" Type="http://schemas.openxmlformats.org/officeDocument/2006/relationships/slide" Target="slides/slide6.xml"/><Relationship Id="rId17" Type="http://schemas.openxmlformats.org/officeDocument/2006/relationships/slide" Target="slides/slide11.xml"/><Relationship Id="rId25" Type="http://schemas.openxmlformats.org/officeDocument/2006/relationships/slide" Target="slides/slide19.xml"/><Relationship Id="rId33" Type="http://schemas.openxmlformats.org/officeDocument/2006/relationships/slide" Target="slides/slide27.xml"/><Relationship Id="rId38" Type="http://schemas.openxmlformats.org/officeDocument/2006/relationships/slide" Target="slides/slide32.xml"/><Relationship Id="rId46" Type="http://schemas.openxmlformats.org/officeDocument/2006/relationships/slide" Target="slides/slide40.xml"/><Relationship Id="rId59" Type="http://schemas.openxmlformats.org/officeDocument/2006/relationships/slide" Target="slides/slide53.xml"/><Relationship Id="rId67" Type="http://schemas.openxmlformats.org/officeDocument/2006/relationships/theme" Target="theme/theme1.xml"/><Relationship Id="rId20" Type="http://schemas.openxmlformats.org/officeDocument/2006/relationships/slide" Target="slides/slide14.xml"/><Relationship Id="rId41" Type="http://schemas.openxmlformats.org/officeDocument/2006/relationships/slide" Target="slides/slide35.xml"/><Relationship Id="rId54" Type="http://schemas.openxmlformats.org/officeDocument/2006/relationships/slide" Target="slides/slide48.xml"/><Relationship Id="rId62" Type="http://schemas.openxmlformats.org/officeDocument/2006/relationships/slide" Target="slides/slide56.xml"/><Relationship Id="rId1" Type="http://schemas.openxmlformats.org/officeDocument/2006/relationships/slideMaster" Target="slideMasters/slideMaster1.xml"/><Relationship Id="rId6" Type="http://schemas.openxmlformats.org/officeDocument/2006/relationships/slideMaster" Target="slideMasters/slideMaster6.xml"/><Relationship Id="rId15" Type="http://schemas.openxmlformats.org/officeDocument/2006/relationships/slide" Target="slides/slide9.xml"/><Relationship Id="rId23" Type="http://schemas.openxmlformats.org/officeDocument/2006/relationships/slide" Target="slides/slide17.xml"/><Relationship Id="rId28" Type="http://schemas.openxmlformats.org/officeDocument/2006/relationships/slide" Target="slides/slide22.xml"/><Relationship Id="rId36" Type="http://schemas.openxmlformats.org/officeDocument/2006/relationships/slide" Target="slides/slide30.xml"/><Relationship Id="rId49" Type="http://schemas.openxmlformats.org/officeDocument/2006/relationships/slide" Target="slides/slide43.xml"/><Relationship Id="rId57" Type="http://schemas.openxmlformats.org/officeDocument/2006/relationships/slide" Target="slides/slide51.xml"/><Relationship Id="rId10" Type="http://schemas.openxmlformats.org/officeDocument/2006/relationships/slide" Target="slides/slide4.xml"/><Relationship Id="rId31" Type="http://schemas.openxmlformats.org/officeDocument/2006/relationships/slide" Target="slides/slide25.xml"/><Relationship Id="rId44" Type="http://schemas.openxmlformats.org/officeDocument/2006/relationships/slide" Target="slides/slide38.xml"/><Relationship Id="rId52" Type="http://schemas.openxmlformats.org/officeDocument/2006/relationships/slide" Target="slides/slide46.xml"/><Relationship Id="rId60" Type="http://schemas.openxmlformats.org/officeDocument/2006/relationships/slide" Target="slides/slide54.xml"/><Relationship Id="rId65" Type="http://schemas.openxmlformats.org/officeDocument/2006/relationships/presProps" Target="presProps.xml"/><Relationship Id="rId4" Type="http://schemas.openxmlformats.org/officeDocument/2006/relationships/slideMaster" Target="slideMasters/slideMaster4.xml"/><Relationship Id="rId9" Type="http://schemas.openxmlformats.org/officeDocument/2006/relationships/slide" Target="slides/slide3.xml"/><Relationship Id="rId13" Type="http://schemas.openxmlformats.org/officeDocument/2006/relationships/slide" Target="slides/slide7.xml"/><Relationship Id="rId18" Type="http://schemas.openxmlformats.org/officeDocument/2006/relationships/slide" Target="slides/slide12.xml"/><Relationship Id="rId39" Type="http://schemas.openxmlformats.org/officeDocument/2006/relationships/slide" Target="slides/slide33.xml"/></Relationships>
</file>

<file path=ppt/diagrams/_rels/data1.xml.rels><?xml version="1.0" encoding="UTF-8" standalone="yes"?>
<Relationships xmlns="http://schemas.openxmlformats.org/package/2006/relationships"><Relationship Id="rId1" Type="http://schemas.openxmlformats.org/officeDocument/2006/relationships/image" Target="../media/image15.jpe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BAE4F48-60A5-4886-8FCB-AEAA98CD443E}" type="doc">
      <dgm:prSet loTypeId="urn:microsoft.com/office/officeart/2008/layout/VerticalCurvedList" loCatId="list" qsTypeId="urn:microsoft.com/office/officeart/2005/8/quickstyle/simple1" qsCatId="simple" csTypeId="urn:microsoft.com/office/officeart/2005/8/colors/accent1_2" csCatId="accent1" phldr="1"/>
      <dgm:spPr/>
      <dgm:t>
        <a:bodyPr/>
        <a:lstStyle/>
        <a:p>
          <a:endParaRPr lang="en-IN"/>
        </a:p>
      </dgm:t>
    </dgm:pt>
    <dgm:pt modelId="{29848B00-E8D5-4178-96A8-0C3099C7826C}">
      <dgm:prSet custT="1"/>
      <dgm:spPr>
        <a:solidFill>
          <a:schemeClr val="tx2">
            <a:lumMod val="40000"/>
            <a:lumOff val="60000"/>
          </a:schemeClr>
        </a:solidFill>
      </dgm:spPr>
      <dgm:t>
        <a:bodyPr/>
        <a:lstStyle/>
        <a:p>
          <a:pPr algn="ctr"/>
          <a:r>
            <a:rPr lang="en-US" sz="2400" b="1" u="sng" dirty="0">
              <a:solidFill>
                <a:schemeClr val="tx1"/>
              </a:solidFill>
              <a:latin typeface="Arial" panose="020B0604020202020204" pitchFamily="34" charset="0"/>
              <a:cs typeface="Arial" panose="020B0604020202020204" pitchFamily="34" charset="0"/>
            </a:rPr>
            <a:t>Overview of Planning Model</a:t>
          </a:r>
        </a:p>
      </dgm:t>
    </dgm:pt>
    <dgm:pt modelId="{15284D07-F4AB-43B9-B010-436655577258}" type="parTrans" cxnId="{1D064C7B-791E-487B-AA1E-3BF5C46ADC36}">
      <dgm:prSet/>
      <dgm:spPr/>
      <dgm:t>
        <a:bodyPr/>
        <a:lstStyle/>
        <a:p>
          <a:endParaRPr lang="en-IN"/>
        </a:p>
      </dgm:t>
    </dgm:pt>
    <dgm:pt modelId="{19084ED8-8A8B-486C-AF80-735468B31AF0}" type="sibTrans" cxnId="{1D064C7B-791E-487B-AA1E-3BF5C46ADC36}">
      <dgm:prSet/>
      <dgm:spPr/>
      <dgm:t>
        <a:bodyPr/>
        <a:lstStyle/>
        <a:p>
          <a:endParaRPr lang="en-IN"/>
        </a:p>
      </dgm:t>
    </dgm:pt>
    <dgm:pt modelId="{5C36E522-E76B-4B5C-BD86-69746E60D34C}">
      <dgm:prSet custT="1"/>
      <dgm:spPr>
        <a:solidFill>
          <a:schemeClr val="accent5">
            <a:lumMod val="20000"/>
            <a:lumOff val="80000"/>
          </a:schemeClr>
        </a:solidFill>
      </dgm:spPr>
      <dgm:t>
        <a:bodyPr/>
        <a:lstStyle/>
        <a:p>
          <a:pPr algn="just" rtl="0">
            <a:lnSpc>
              <a:spcPct val="150000"/>
            </a:lnSpc>
          </a:pPr>
          <a:r>
            <a:rPr lang="en-US" sz="1800" b="0" i="0" u="none" dirty="0">
              <a:solidFill>
                <a:schemeClr val="tx1"/>
              </a:solidFill>
              <a:latin typeface="Arial" panose="020B0604020202020204" pitchFamily="34" charset="0"/>
              <a:cs typeface="Arial" panose="020B0604020202020204" pitchFamily="34" charset="0"/>
            </a:rPr>
            <a:t>The model that will be incorporated for this digital technology is the PRECEDE-PROCEED model</a:t>
          </a:r>
        </a:p>
      </dgm:t>
    </dgm:pt>
    <dgm:pt modelId="{ABB8FD13-4B78-449F-8069-53789F4C3C73}" type="parTrans" cxnId="{594B3840-4DF0-4BDA-ABC2-D0A82A731581}">
      <dgm:prSet/>
      <dgm:spPr/>
      <dgm:t>
        <a:bodyPr/>
        <a:lstStyle/>
        <a:p>
          <a:endParaRPr lang="en-IN"/>
        </a:p>
      </dgm:t>
    </dgm:pt>
    <dgm:pt modelId="{49384FDC-8229-4151-8335-1BC84F179D3C}" type="sibTrans" cxnId="{594B3840-4DF0-4BDA-ABC2-D0A82A731581}">
      <dgm:prSet/>
      <dgm:spPr/>
      <dgm:t>
        <a:bodyPr/>
        <a:lstStyle/>
        <a:p>
          <a:endParaRPr lang="en-IN"/>
        </a:p>
      </dgm:t>
    </dgm:pt>
    <dgm:pt modelId="{B6748061-22E9-458B-8C5A-6A745293FEB9}">
      <dgm:prSet custT="1"/>
      <dgm:spPr>
        <a:solidFill>
          <a:schemeClr val="accent1">
            <a:lumMod val="20000"/>
            <a:lumOff val="80000"/>
          </a:schemeClr>
        </a:solidFill>
      </dgm:spPr>
      <dgm:t>
        <a:bodyPr/>
        <a:lstStyle/>
        <a:p>
          <a:pPr algn="just" rtl="0">
            <a:lnSpc>
              <a:spcPct val="150000"/>
            </a:lnSpc>
          </a:pPr>
          <a:r>
            <a:rPr lang="en-US" sz="1800" b="0" i="0" u="none" dirty="0">
              <a:solidFill>
                <a:schemeClr val="tx1"/>
              </a:solidFill>
              <a:latin typeface="Arial" panose="020B0604020202020204" pitchFamily="34" charset="0"/>
              <a:cs typeface="Arial" panose="020B0604020202020204" pitchFamily="34" charset="0"/>
            </a:rPr>
            <a:t>The PPRECEDE-PROCEED model is a comprehensive framework used for health promotion planning and evaluating community programs (Fielding, 2022).</a:t>
          </a:r>
        </a:p>
      </dgm:t>
    </dgm:pt>
    <dgm:pt modelId="{9DFED45C-33AA-49BE-B515-1D9237AC9A4A}" type="parTrans" cxnId="{D7BB95F1-413E-4D99-96DF-67B7CD36504A}">
      <dgm:prSet/>
      <dgm:spPr/>
      <dgm:t>
        <a:bodyPr/>
        <a:lstStyle/>
        <a:p>
          <a:endParaRPr lang="en-IN"/>
        </a:p>
      </dgm:t>
    </dgm:pt>
    <dgm:pt modelId="{BF6DF77D-39FB-44EB-92AD-DD2C0C921791}" type="sibTrans" cxnId="{D7BB95F1-413E-4D99-96DF-67B7CD36504A}">
      <dgm:prSet/>
      <dgm:spPr/>
      <dgm:t>
        <a:bodyPr/>
        <a:lstStyle/>
        <a:p>
          <a:endParaRPr lang="en-IN"/>
        </a:p>
      </dgm:t>
    </dgm:pt>
    <dgm:pt modelId="{EE60043C-B85A-4A94-B104-55D9D62248F8}">
      <dgm:prSet custT="1"/>
      <dgm:spPr>
        <a:solidFill>
          <a:schemeClr val="accent1">
            <a:lumMod val="20000"/>
            <a:lumOff val="80000"/>
          </a:schemeClr>
        </a:solidFill>
      </dgm:spPr>
      <dgm:t>
        <a:bodyPr/>
        <a:lstStyle/>
        <a:p>
          <a:pPr algn="just" rtl="0">
            <a:lnSpc>
              <a:spcPct val="150000"/>
            </a:lnSpc>
          </a:pPr>
          <a:r>
            <a:rPr lang="en-US" sz="1800" b="0" i="0" u="none" dirty="0">
              <a:solidFill>
                <a:schemeClr val="tx1"/>
              </a:solidFill>
              <a:latin typeface="Arial" panose="020B0604020202020204" pitchFamily="34" charset="0"/>
              <a:cs typeface="Arial" panose="020B0604020202020204" pitchFamily="34" charset="0"/>
            </a:rPr>
            <a:t>The model works backwards from the desired goal to design solutions and measure its progress. </a:t>
          </a:r>
        </a:p>
      </dgm:t>
    </dgm:pt>
    <dgm:pt modelId="{1D0480B1-2ECC-4948-9070-43A9F6FDC388}" type="parTrans" cxnId="{A36E56C4-7FDA-4044-B976-4FBB46FC6DF4}">
      <dgm:prSet/>
      <dgm:spPr/>
      <dgm:t>
        <a:bodyPr/>
        <a:lstStyle/>
        <a:p>
          <a:endParaRPr lang="en-IN"/>
        </a:p>
      </dgm:t>
    </dgm:pt>
    <dgm:pt modelId="{35ADACED-20D9-4EAD-8386-5FE572CA9AF4}" type="sibTrans" cxnId="{A36E56C4-7FDA-4044-B976-4FBB46FC6DF4}">
      <dgm:prSet/>
      <dgm:spPr/>
      <dgm:t>
        <a:bodyPr/>
        <a:lstStyle/>
        <a:p>
          <a:endParaRPr lang="en-IN"/>
        </a:p>
      </dgm:t>
    </dgm:pt>
    <dgm:pt modelId="{250269FF-A107-4B75-8A79-BDD226E22F6D}" type="pres">
      <dgm:prSet presAssocID="{1BAE4F48-60A5-4886-8FCB-AEAA98CD443E}" presName="Name0" presStyleCnt="0">
        <dgm:presLayoutVars>
          <dgm:chMax val="7"/>
          <dgm:chPref val="7"/>
          <dgm:dir/>
        </dgm:presLayoutVars>
      </dgm:prSet>
      <dgm:spPr/>
    </dgm:pt>
    <dgm:pt modelId="{078DDED1-C025-4C48-9FBA-C8275AD59C7A}" type="pres">
      <dgm:prSet presAssocID="{1BAE4F48-60A5-4886-8FCB-AEAA98CD443E}" presName="Name1" presStyleCnt="0"/>
      <dgm:spPr/>
    </dgm:pt>
    <dgm:pt modelId="{14777B90-B302-40F9-82A9-D619A9106919}" type="pres">
      <dgm:prSet presAssocID="{1BAE4F48-60A5-4886-8FCB-AEAA98CD443E}" presName="cycle" presStyleCnt="0"/>
      <dgm:spPr/>
    </dgm:pt>
    <dgm:pt modelId="{B9B344EE-5067-4CEE-9F83-09A68D86C04E}" type="pres">
      <dgm:prSet presAssocID="{1BAE4F48-60A5-4886-8FCB-AEAA98CD443E}" presName="srcNode" presStyleLbl="node1" presStyleIdx="0" presStyleCnt="4"/>
      <dgm:spPr/>
    </dgm:pt>
    <dgm:pt modelId="{AC77C76A-FA3D-4E18-8A00-0FC62E1C7B5D}" type="pres">
      <dgm:prSet presAssocID="{1BAE4F48-60A5-4886-8FCB-AEAA98CD443E}" presName="conn" presStyleLbl="parChTrans1D2" presStyleIdx="0" presStyleCnt="1"/>
      <dgm:spPr/>
    </dgm:pt>
    <dgm:pt modelId="{3FF0415A-B639-452C-B7BC-18D1BCEAB5C2}" type="pres">
      <dgm:prSet presAssocID="{1BAE4F48-60A5-4886-8FCB-AEAA98CD443E}" presName="extraNode" presStyleLbl="node1" presStyleIdx="0" presStyleCnt="4"/>
      <dgm:spPr/>
    </dgm:pt>
    <dgm:pt modelId="{EEC7835F-F49C-4572-99C2-4AC572D75581}" type="pres">
      <dgm:prSet presAssocID="{1BAE4F48-60A5-4886-8FCB-AEAA98CD443E}" presName="dstNode" presStyleLbl="node1" presStyleIdx="0" presStyleCnt="4"/>
      <dgm:spPr/>
    </dgm:pt>
    <dgm:pt modelId="{C456521E-1A4D-4066-B0CB-5CEB99A35C2B}" type="pres">
      <dgm:prSet presAssocID="{29848B00-E8D5-4178-96A8-0C3099C7826C}" presName="text_1" presStyleLbl="node1" presStyleIdx="0" presStyleCnt="4" custScaleX="99107" custLinFactNeighborY="-4756">
        <dgm:presLayoutVars>
          <dgm:bulletEnabled val="1"/>
        </dgm:presLayoutVars>
      </dgm:prSet>
      <dgm:spPr/>
    </dgm:pt>
    <dgm:pt modelId="{89624345-C4F0-4C32-B771-3DB34874C2F8}" type="pres">
      <dgm:prSet presAssocID="{29848B00-E8D5-4178-96A8-0C3099C7826C}" presName="accent_1" presStyleCnt="0"/>
      <dgm:spPr/>
    </dgm:pt>
    <dgm:pt modelId="{66907FCB-39AC-41EB-8E79-A1CCFA14466D}" type="pres">
      <dgm:prSet presAssocID="{29848B00-E8D5-4178-96A8-0C3099C7826C}" presName="accentRepeatNode" presStyleLbl="solidFgAcc1" presStyleIdx="0" presStyleCnt="4"/>
      <dgm:spPr>
        <a:solidFill>
          <a:schemeClr val="accent4">
            <a:lumMod val="20000"/>
            <a:lumOff val="80000"/>
          </a:schemeClr>
        </a:solidFill>
      </dgm:spPr>
    </dgm:pt>
    <dgm:pt modelId="{DF9A0BB0-9138-4357-ACCD-979CBAA3D477}" type="pres">
      <dgm:prSet presAssocID="{5C36E522-E76B-4B5C-BD86-69746E60D34C}" presName="text_2" presStyleLbl="node1" presStyleIdx="1" presStyleCnt="4">
        <dgm:presLayoutVars>
          <dgm:bulletEnabled val="1"/>
        </dgm:presLayoutVars>
      </dgm:prSet>
      <dgm:spPr/>
    </dgm:pt>
    <dgm:pt modelId="{C872E4DA-AEE4-45FD-B691-D09109049309}" type="pres">
      <dgm:prSet presAssocID="{5C36E522-E76B-4B5C-BD86-69746E60D34C}" presName="accent_2" presStyleCnt="0"/>
      <dgm:spPr/>
    </dgm:pt>
    <dgm:pt modelId="{B3C983AC-E769-4E33-929C-282B6DCAE5E3}" type="pres">
      <dgm:prSet presAssocID="{5C36E522-E76B-4B5C-BD86-69746E60D34C}" presName="accentRepeatNode" presStyleLbl="solidFgAcc1" presStyleIdx="1" presStyleCnt="4"/>
      <dgm:spPr>
        <a:solidFill>
          <a:schemeClr val="accent5">
            <a:lumMod val="60000"/>
            <a:lumOff val="40000"/>
          </a:schemeClr>
        </a:solidFill>
      </dgm:spPr>
    </dgm:pt>
    <dgm:pt modelId="{FA776B59-99B1-4927-8388-97B0601B0384}" type="pres">
      <dgm:prSet presAssocID="{B6748061-22E9-458B-8C5A-6A745293FEB9}" presName="text_3" presStyleLbl="node1" presStyleIdx="2" presStyleCnt="4">
        <dgm:presLayoutVars>
          <dgm:bulletEnabled val="1"/>
        </dgm:presLayoutVars>
      </dgm:prSet>
      <dgm:spPr/>
    </dgm:pt>
    <dgm:pt modelId="{83081EA3-AC5F-453C-A991-D53F2343EB9B}" type="pres">
      <dgm:prSet presAssocID="{B6748061-22E9-458B-8C5A-6A745293FEB9}" presName="accent_3" presStyleCnt="0"/>
      <dgm:spPr/>
    </dgm:pt>
    <dgm:pt modelId="{473CABB9-5185-4604-903F-D0F3A4856019}" type="pres">
      <dgm:prSet presAssocID="{B6748061-22E9-458B-8C5A-6A745293FEB9}" presName="accentRepeatNode" presStyleLbl="solidFgAcc1" presStyleIdx="2" presStyleCnt="4"/>
      <dgm:spPr>
        <a:solidFill>
          <a:schemeClr val="accent3">
            <a:lumMod val="40000"/>
            <a:lumOff val="60000"/>
          </a:schemeClr>
        </a:solidFill>
      </dgm:spPr>
    </dgm:pt>
    <dgm:pt modelId="{92F4BD7E-4092-4721-A014-B8A1105D194A}" type="pres">
      <dgm:prSet presAssocID="{EE60043C-B85A-4A94-B104-55D9D62248F8}" presName="text_4" presStyleLbl="node1" presStyleIdx="3" presStyleCnt="4">
        <dgm:presLayoutVars>
          <dgm:bulletEnabled val="1"/>
        </dgm:presLayoutVars>
      </dgm:prSet>
      <dgm:spPr/>
    </dgm:pt>
    <dgm:pt modelId="{DC8B9892-D030-4BAD-913B-4CC041F673D8}" type="pres">
      <dgm:prSet presAssocID="{EE60043C-B85A-4A94-B104-55D9D62248F8}" presName="accent_4" presStyleCnt="0"/>
      <dgm:spPr/>
    </dgm:pt>
    <dgm:pt modelId="{3D90D58C-2850-437F-A562-14FA4DE58C2F}" type="pres">
      <dgm:prSet presAssocID="{EE60043C-B85A-4A94-B104-55D9D62248F8}" presName="accentRepeatNode" presStyleLbl="solidFgAcc1" presStyleIdx="3" presStyleCnt="4"/>
      <dgm:spPr>
        <a:solidFill>
          <a:schemeClr val="accent4">
            <a:lumMod val="60000"/>
            <a:lumOff val="40000"/>
          </a:schemeClr>
        </a:solidFill>
      </dgm:spPr>
    </dgm:pt>
  </dgm:ptLst>
  <dgm:cxnLst>
    <dgm:cxn modelId="{188A7000-80E2-4B89-B534-799872A04281}" type="presOf" srcId="{EE60043C-B85A-4A94-B104-55D9D62248F8}" destId="{92F4BD7E-4092-4721-A014-B8A1105D194A}" srcOrd="0" destOrd="0" presId="urn:microsoft.com/office/officeart/2008/layout/VerticalCurvedList"/>
    <dgm:cxn modelId="{18A44C2D-3D5B-4BC1-BD78-A73278C21DB6}" type="presOf" srcId="{1BAE4F48-60A5-4886-8FCB-AEAA98CD443E}" destId="{250269FF-A107-4B75-8A79-BDD226E22F6D}" srcOrd="0" destOrd="0" presId="urn:microsoft.com/office/officeart/2008/layout/VerticalCurvedList"/>
    <dgm:cxn modelId="{594B3840-4DF0-4BDA-ABC2-D0A82A731581}" srcId="{1BAE4F48-60A5-4886-8FCB-AEAA98CD443E}" destId="{5C36E522-E76B-4B5C-BD86-69746E60D34C}" srcOrd="1" destOrd="0" parTransId="{ABB8FD13-4B78-449F-8069-53789F4C3C73}" sibTransId="{49384FDC-8229-4151-8335-1BC84F179D3C}"/>
    <dgm:cxn modelId="{A498D869-C1F5-4476-AC55-C929E7E0F4A6}" type="presOf" srcId="{5C36E522-E76B-4B5C-BD86-69746E60D34C}" destId="{DF9A0BB0-9138-4357-ACCD-979CBAA3D477}" srcOrd="0" destOrd="0" presId="urn:microsoft.com/office/officeart/2008/layout/VerticalCurvedList"/>
    <dgm:cxn modelId="{1D064C7B-791E-487B-AA1E-3BF5C46ADC36}" srcId="{1BAE4F48-60A5-4886-8FCB-AEAA98CD443E}" destId="{29848B00-E8D5-4178-96A8-0C3099C7826C}" srcOrd="0" destOrd="0" parTransId="{15284D07-F4AB-43B9-B010-436655577258}" sibTransId="{19084ED8-8A8B-486C-AF80-735468B31AF0}"/>
    <dgm:cxn modelId="{4023C08E-963C-4A27-A6A9-025228FC298C}" type="presOf" srcId="{19084ED8-8A8B-486C-AF80-735468B31AF0}" destId="{AC77C76A-FA3D-4E18-8A00-0FC62E1C7B5D}" srcOrd="0" destOrd="0" presId="urn:microsoft.com/office/officeart/2008/layout/VerticalCurvedList"/>
    <dgm:cxn modelId="{B56DFF91-2B91-485E-AB00-3709D8BDD717}" type="presOf" srcId="{B6748061-22E9-458B-8C5A-6A745293FEB9}" destId="{FA776B59-99B1-4927-8388-97B0601B0384}" srcOrd="0" destOrd="0" presId="urn:microsoft.com/office/officeart/2008/layout/VerticalCurvedList"/>
    <dgm:cxn modelId="{EC9E20A9-4068-4C6A-A10A-FF22CF864EE3}" type="presOf" srcId="{29848B00-E8D5-4178-96A8-0C3099C7826C}" destId="{C456521E-1A4D-4066-B0CB-5CEB99A35C2B}" srcOrd="0" destOrd="0" presId="urn:microsoft.com/office/officeart/2008/layout/VerticalCurvedList"/>
    <dgm:cxn modelId="{A36E56C4-7FDA-4044-B976-4FBB46FC6DF4}" srcId="{1BAE4F48-60A5-4886-8FCB-AEAA98CD443E}" destId="{EE60043C-B85A-4A94-B104-55D9D62248F8}" srcOrd="3" destOrd="0" parTransId="{1D0480B1-2ECC-4948-9070-43A9F6FDC388}" sibTransId="{35ADACED-20D9-4EAD-8386-5FE572CA9AF4}"/>
    <dgm:cxn modelId="{D7BB95F1-413E-4D99-96DF-67B7CD36504A}" srcId="{1BAE4F48-60A5-4886-8FCB-AEAA98CD443E}" destId="{B6748061-22E9-458B-8C5A-6A745293FEB9}" srcOrd="2" destOrd="0" parTransId="{9DFED45C-33AA-49BE-B515-1D9237AC9A4A}" sibTransId="{BF6DF77D-39FB-44EB-92AD-DD2C0C921791}"/>
    <dgm:cxn modelId="{3A179DAE-7DD1-4A72-AE38-878D822D3896}" type="presParOf" srcId="{250269FF-A107-4B75-8A79-BDD226E22F6D}" destId="{078DDED1-C025-4C48-9FBA-C8275AD59C7A}" srcOrd="0" destOrd="0" presId="urn:microsoft.com/office/officeart/2008/layout/VerticalCurvedList"/>
    <dgm:cxn modelId="{F6C92F73-48A4-4009-AC54-53507F3BA714}" type="presParOf" srcId="{078DDED1-C025-4C48-9FBA-C8275AD59C7A}" destId="{14777B90-B302-40F9-82A9-D619A9106919}" srcOrd="0" destOrd="0" presId="urn:microsoft.com/office/officeart/2008/layout/VerticalCurvedList"/>
    <dgm:cxn modelId="{145132C1-3B53-46D6-812A-7E3F14B8CE7C}" type="presParOf" srcId="{14777B90-B302-40F9-82A9-D619A9106919}" destId="{B9B344EE-5067-4CEE-9F83-09A68D86C04E}" srcOrd="0" destOrd="0" presId="urn:microsoft.com/office/officeart/2008/layout/VerticalCurvedList"/>
    <dgm:cxn modelId="{EAA07F34-4773-4EF0-8220-DB2D5FAFA701}" type="presParOf" srcId="{14777B90-B302-40F9-82A9-D619A9106919}" destId="{AC77C76A-FA3D-4E18-8A00-0FC62E1C7B5D}" srcOrd="1" destOrd="0" presId="urn:microsoft.com/office/officeart/2008/layout/VerticalCurvedList"/>
    <dgm:cxn modelId="{5AC56E17-6883-4536-93F9-2B5AC531452A}" type="presParOf" srcId="{14777B90-B302-40F9-82A9-D619A9106919}" destId="{3FF0415A-B639-452C-B7BC-18D1BCEAB5C2}" srcOrd="2" destOrd="0" presId="urn:microsoft.com/office/officeart/2008/layout/VerticalCurvedList"/>
    <dgm:cxn modelId="{D2143569-A474-4C91-8BC8-B87703CD1292}" type="presParOf" srcId="{14777B90-B302-40F9-82A9-D619A9106919}" destId="{EEC7835F-F49C-4572-99C2-4AC572D75581}" srcOrd="3" destOrd="0" presId="urn:microsoft.com/office/officeart/2008/layout/VerticalCurvedList"/>
    <dgm:cxn modelId="{3C373A66-6E2B-4669-A331-B952F78A8FEB}" type="presParOf" srcId="{078DDED1-C025-4C48-9FBA-C8275AD59C7A}" destId="{C456521E-1A4D-4066-B0CB-5CEB99A35C2B}" srcOrd="1" destOrd="0" presId="urn:microsoft.com/office/officeart/2008/layout/VerticalCurvedList"/>
    <dgm:cxn modelId="{340FF5CE-8C43-46C1-B9CC-9EC7A13A9815}" type="presParOf" srcId="{078DDED1-C025-4C48-9FBA-C8275AD59C7A}" destId="{89624345-C4F0-4C32-B771-3DB34874C2F8}" srcOrd="2" destOrd="0" presId="urn:microsoft.com/office/officeart/2008/layout/VerticalCurvedList"/>
    <dgm:cxn modelId="{71D28260-E013-43F0-9322-50EB92D2944C}" type="presParOf" srcId="{89624345-C4F0-4C32-B771-3DB34874C2F8}" destId="{66907FCB-39AC-41EB-8E79-A1CCFA14466D}" srcOrd="0" destOrd="0" presId="urn:microsoft.com/office/officeart/2008/layout/VerticalCurvedList"/>
    <dgm:cxn modelId="{7673FC58-BB89-4263-9A02-7669768C8861}" type="presParOf" srcId="{078DDED1-C025-4C48-9FBA-C8275AD59C7A}" destId="{DF9A0BB0-9138-4357-ACCD-979CBAA3D477}" srcOrd="3" destOrd="0" presId="urn:microsoft.com/office/officeart/2008/layout/VerticalCurvedList"/>
    <dgm:cxn modelId="{8F0AB258-AC90-4BC8-90D7-43F8805CEE35}" type="presParOf" srcId="{078DDED1-C025-4C48-9FBA-C8275AD59C7A}" destId="{C872E4DA-AEE4-45FD-B691-D09109049309}" srcOrd="4" destOrd="0" presId="urn:microsoft.com/office/officeart/2008/layout/VerticalCurvedList"/>
    <dgm:cxn modelId="{6963D0DD-48F0-497E-A498-D38B5149C0F0}" type="presParOf" srcId="{C872E4DA-AEE4-45FD-B691-D09109049309}" destId="{B3C983AC-E769-4E33-929C-282B6DCAE5E3}" srcOrd="0" destOrd="0" presId="urn:microsoft.com/office/officeart/2008/layout/VerticalCurvedList"/>
    <dgm:cxn modelId="{0A75B00C-D6A6-4F07-8A5D-4C9AE107BB2E}" type="presParOf" srcId="{078DDED1-C025-4C48-9FBA-C8275AD59C7A}" destId="{FA776B59-99B1-4927-8388-97B0601B0384}" srcOrd="5" destOrd="0" presId="urn:microsoft.com/office/officeart/2008/layout/VerticalCurvedList"/>
    <dgm:cxn modelId="{E03E497A-CD7E-4D69-A0F7-94A27BA695D0}" type="presParOf" srcId="{078DDED1-C025-4C48-9FBA-C8275AD59C7A}" destId="{83081EA3-AC5F-453C-A991-D53F2343EB9B}" srcOrd="6" destOrd="0" presId="urn:microsoft.com/office/officeart/2008/layout/VerticalCurvedList"/>
    <dgm:cxn modelId="{FEBA86AC-A052-4E3E-92E4-61601754B900}" type="presParOf" srcId="{83081EA3-AC5F-453C-A991-D53F2343EB9B}" destId="{473CABB9-5185-4604-903F-D0F3A4856019}" srcOrd="0" destOrd="0" presId="urn:microsoft.com/office/officeart/2008/layout/VerticalCurvedList"/>
    <dgm:cxn modelId="{FAA88D9C-8651-46F7-90D3-BAADB326B310}" type="presParOf" srcId="{078DDED1-C025-4C48-9FBA-C8275AD59C7A}" destId="{92F4BD7E-4092-4721-A014-B8A1105D194A}" srcOrd="7" destOrd="0" presId="urn:microsoft.com/office/officeart/2008/layout/VerticalCurvedList"/>
    <dgm:cxn modelId="{8A9FF7EC-CC27-4824-946F-2F45E7693593}" type="presParOf" srcId="{078DDED1-C025-4C48-9FBA-C8275AD59C7A}" destId="{DC8B9892-D030-4BAD-913B-4CC041F673D8}" srcOrd="8" destOrd="0" presId="urn:microsoft.com/office/officeart/2008/layout/VerticalCurvedList"/>
    <dgm:cxn modelId="{3859C4C0-C654-4EAD-869B-13E6E507046D}" type="presParOf" srcId="{DC8B9892-D030-4BAD-913B-4CC041F673D8}" destId="{3D90D58C-2850-437F-A562-14FA4DE58C2F}" srcOrd="0" destOrd="0" presId="urn:microsoft.com/office/officeart/2008/layout/VerticalCurvedList"/>
  </dgm:cxnLst>
  <dgm:bg>
    <a:blipFill>
      <a:blip xmlns:r="http://schemas.openxmlformats.org/officeDocument/2006/relationships" r:embed="rId1"/>
      <a:tile tx="0" ty="0" sx="100000" sy="100000" flip="none" algn="tl"/>
    </a:blipFill>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4BC7121-E697-4BC1-A076-992C46E7A2C9}" type="doc">
      <dgm:prSet loTypeId="urn:microsoft.com/office/officeart/2005/8/layout/chevron2" loCatId="list" qsTypeId="urn:microsoft.com/office/officeart/2005/8/quickstyle/simple1" qsCatId="simple" csTypeId="urn:microsoft.com/office/officeart/2005/8/colors/accent1_2" csCatId="accent1" phldr="1"/>
      <dgm:spPr/>
      <dgm:t>
        <a:bodyPr/>
        <a:lstStyle/>
        <a:p>
          <a:endParaRPr lang="en-IN"/>
        </a:p>
      </dgm:t>
    </dgm:pt>
    <dgm:pt modelId="{C9F266BF-ED0B-40B8-AED4-DA9F82040BD2}" type="pres">
      <dgm:prSet presAssocID="{A4BC7121-E697-4BC1-A076-992C46E7A2C9}" presName="linearFlow" presStyleCnt="0">
        <dgm:presLayoutVars>
          <dgm:dir/>
          <dgm:animLvl val="lvl"/>
          <dgm:resizeHandles val="exact"/>
        </dgm:presLayoutVars>
      </dgm:prSet>
      <dgm:spPr/>
    </dgm:pt>
  </dgm:ptLst>
  <dgm:cxnLst>
    <dgm:cxn modelId="{878CB7D6-C5F4-431F-8242-19FCEFEBED70}" type="presOf" srcId="{A4BC7121-E697-4BC1-A076-992C46E7A2C9}" destId="{C9F266BF-ED0B-40B8-AED4-DA9F82040BD2}" srcOrd="0" destOrd="0" presId="urn:microsoft.com/office/officeart/2005/8/layout/chevron2"/>
  </dgm:cxnLst>
  <dgm:bg>
    <a:noFill/>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6948AD47-EEAB-482A-8B5F-FCE14C320983}" type="doc">
      <dgm:prSet loTypeId="urn:microsoft.com/office/officeart/2005/8/layout/list1" loCatId="list" qsTypeId="urn:microsoft.com/office/officeart/2005/8/quickstyle/simple1" qsCatId="simple" csTypeId="urn:microsoft.com/office/officeart/2005/8/colors/accent1_2" csCatId="accent1" phldr="0"/>
      <dgm:spPr/>
      <dgm:t>
        <a:bodyPr/>
        <a:lstStyle/>
        <a:p>
          <a:endParaRPr lang="en-IN"/>
        </a:p>
      </dgm:t>
    </dgm:pt>
    <dgm:pt modelId="{8E4F4B28-E273-4FAB-87A3-3BA7A811FB36}" type="pres">
      <dgm:prSet presAssocID="{6948AD47-EEAB-482A-8B5F-FCE14C320983}" presName="linear" presStyleCnt="0">
        <dgm:presLayoutVars>
          <dgm:dir/>
          <dgm:animLvl val="lvl"/>
          <dgm:resizeHandles val="exact"/>
        </dgm:presLayoutVars>
      </dgm:prSet>
      <dgm:spPr/>
    </dgm:pt>
  </dgm:ptLst>
  <dgm:cxnLst>
    <dgm:cxn modelId="{77FCB0B2-C025-40EC-9E69-D9DDFF116E53}" type="presOf" srcId="{6948AD47-EEAB-482A-8B5F-FCE14C320983}" destId="{8E4F4B28-E273-4FAB-87A3-3BA7A811FB36}" srcOrd="0" destOrd="0" presId="urn:microsoft.com/office/officeart/2005/8/layout/list1"/>
  </dgm:cxnLst>
  <dgm:bg>
    <a:noFill/>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3485C15C-50F7-44AB-9CC3-6DADDE72A2C7}" type="doc">
      <dgm:prSet loTypeId="urn:microsoft.com/office/officeart/2005/8/layout/chevron2" loCatId="list" qsTypeId="urn:microsoft.com/office/officeart/2005/8/quickstyle/simple1" qsCatId="simple" csTypeId="urn:microsoft.com/office/officeart/2005/8/colors/accent1_2" csCatId="accent1" phldr="1"/>
      <dgm:spPr/>
      <dgm:t>
        <a:bodyPr/>
        <a:lstStyle/>
        <a:p>
          <a:endParaRPr lang="en-IN"/>
        </a:p>
      </dgm:t>
    </dgm:pt>
    <dgm:pt modelId="{CCEA7350-E9FD-4EE0-8E7C-8C545F23582C}">
      <dgm:prSet phldrT="[Text]"/>
      <dgm:spPr>
        <a:solidFill>
          <a:schemeClr val="accent2"/>
        </a:solidFill>
      </dgm:spPr>
      <dgm:t>
        <a:bodyPr/>
        <a:lstStyle/>
        <a:p>
          <a:endParaRPr lang="en-IN" dirty="0"/>
        </a:p>
      </dgm:t>
    </dgm:pt>
    <dgm:pt modelId="{7C91B5BF-79C1-49C6-9DCE-D89BCA9838ED}" type="parTrans" cxnId="{D695D785-E971-427A-AABF-134BBD231354}">
      <dgm:prSet/>
      <dgm:spPr/>
      <dgm:t>
        <a:bodyPr/>
        <a:lstStyle/>
        <a:p>
          <a:endParaRPr lang="en-IN"/>
        </a:p>
      </dgm:t>
    </dgm:pt>
    <dgm:pt modelId="{A97B9E71-123E-423C-9507-10BFC2B55EC3}" type="sibTrans" cxnId="{D695D785-E971-427A-AABF-134BBD231354}">
      <dgm:prSet/>
      <dgm:spPr/>
      <dgm:t>
        <a:bodyPr/>
        <a:lstStyle/>
        <a:p>
          <a:endParaRPr lang="en-IN"/>
        </a:p>
      </dgm:t>
    </dgm:pt>
    <dgm:pt modelId="{29103F2B-76A8-4535-9A34-9FAEF5ECDA06}">
      <dgm:prSet phldrT="[Text]"/>
      <dgm:spPr>
        <a:solidFill>
          <a:schemeClr val="accent2">
            <a:lumMod val="40000"/>
            <a:lumOff val="60000"/>
            <a:alpha val="90000"/>
          </a:schemeClr>
        </a:solidFill>
      </dgm:spPr>
      <dgm:t>
        <a:bodyPr/>
        <a:lstStyle/>
        <a:p>
          <a:pPr marL="114300" indent="0" algn="l" defTabSz="577850">
            <a:lnSpc>
              <a:spcPct val="90000"/>
            </a:lnSpc>
            <a:spcBef>
              <a:spcPct val="0"/>
            </a:spcBef>
            <a:spcAft>
              <a:spcPct val="15000"/>
            </a:spcAft>
            <a:buNone/>
          </a:pPr>
          <a:endParaRPr lang="en-IN" sz="1300" dirty="0"/>
        </a:p>
      </dgm:t>
    </dgm:pt>
    <dgm:pt modelId="{2C167CEB-39D9-4677-9FB6-0B6D5F8B42E0}" type="parTrans" cxnId="{486FE51C-0D09-4CD0-B9E7-4852B303B0FC}">
      <dgm:prSet/>
      <dgm:spPr/>
      <dgm:t>
        <a:bodyPr/>
        <a:lstStyle/>
        <a:p>
          <a:endParaRPr lang="en-IN"/>
        </a:p>
      </dgm:t>
    </dgm:pt>
    <dgm:pt modelId="{37123131-812E-411C-94BE-4F9AEAC59CAA}" type="sibTrans" cxnId="{486FE51C-0D09-4CD0-B9E7-4852B303B0FC}">
      <dgm:prSet/>
      <dgm:spPr/>
      <dgm:t>
        <a:bodyPr/>
        <a:lstStyle/>
        <a:p>
          <a:endParaRPr lang="en-IN"/>
        </a:p>
      </dgm:t>
    </dgm:pt>
    <dgm:pt modelId="{CA5F6301-546A-4C8E-AB4D-30BE3F75BDE5}">
      <dgm:prSet phldrT="[Text]" custT="1"/>
      <dgm:spPr>
        <a:solidFill>
          <a:schemeClr val="accent2">
            <a:lumMod val="40000"/>
            <a:lumOff val="60000"/>
            <a:alpha val="90000"/>
          </a:schemeClr>
        </a:solidFill>
      </dgm:spPr>
      <dgm:t>
        <a:bodyPr/>
        <a:lstStyle/>
        <a:p>
          <a:pPr marL="0" marR="0" indent="0" algn="just" defTabSz="914400" rtl="0" eaLnBrk="1" fontAlgn="auto" latinLnBrk="0" hangingPunct="1">
            <a:lnSpc>
              <a:spcPct val="150000"/>
            </a:lnSpc>
            <a:spcBef>
              <a:spcPts val="0"/>
            </a:spcBef>
            <a:spcAft>
              <a:spcPts val="0"/>
            </a:spcAft>
            <a:buClrTx/>
            <a:buSzTx/>
            <a:buFontTx/>
            <a:buNone/>
            <a:tabLst/>
            <a:defRPr/>
          </a:pPr>
          <a:r>
            <a:rPr lang="en-US" sz="1800" b="0" i="0" u="none" dirty="0">
              <a:latin typeface="Arial" panose="020B0604020202020204" pitchFamily="34" charset="0"/>
              <a:cs typeface="Arial" panose="020B0604020202020204" pitchFamily="34" charset="0"/>
            </a:rPr>
            <a:t>The PROCEED section was added to include the policy, regulation and environmental factors for focusing on a broader ecological approach (Kim et al., 2022).</a:t>
          </a:r>
        </a:p>
        <a:p>
          <a:pPr marL="171450" indent="0" algn="l" defTabSz="800100">
            <a:lnSpc>
              <a:spcPct val="90000"/>
            </a:lnSpc>
            <a:spcBef>
              <a:spcPct val="0"/>
            </a:spcBef>
            <a:spcAft>
              <a:spcPct val="15000"/>
            </a:spcAft>
            <a:buNone/>
          </a:pPr>
          <a:endParaRPr lang="en-IN" sz="1300" dirty="0"/>
        </a:p>
      </dgm:t>
    </dgm:pt>
    <dgm:pt modelId="{32EAC74D-7D4E-44CE-8957-F27C44140D66}" type="parTrans" cxnId="{B0B1F18D-C7F4-49AD-9FEB-EF4725027DEF}">
      <dgm:prSet/>
      <dgm:spPr/>
      <dgm:t>
        <a:bodyPr/>
        <a:lstStyle/>
        <a:p>
          <a:endParaRPr lang="en-IN"/>
        </a:p>
      </dgm:t>
    </dgm:pt>
    <dgm:pt modelId="{3D4D2B93-7C16-440F-BE52-4CDDFDCB3BE7}" type="sibTrans" cxnId="{B0B1F18D-C7F4-49AD-9FEB-EF4725027DEF}">
      <dgm:prSet/>
      <dgm:spPr/>
      <dgm:t>
        <a:bodyPr/>
        <a:lstStyle/>
        <a:p>
          <a:endParaRPr lang="en-IN"/>
        </a:p>
      </dgm:t>
    </dgm:pt>
    <dgm:pt modelId="{51765980-A344-4FF5-9A77-63FE7ADBB71A}">
      <dgm:prSet phldrT="[Text]"/>
      <dgm:spPr>
        <a:solidFill>
          <a:schemeClr val="accent1">
            <a:lumMod val="75000"/>
          </a:schemeClr>
        </a:solidFill>
      </dgm:spPr>
      <dgm:t>
        <a:bodyPr/>
        <a:lstStyle/>
        <a:p>
          <a:endParaRPr lang="en-IN" dirty="0"/>
        </a:p>
      </dgm:t>
    </dgm:pt>
    <dgm:pt modelId="{B1368CC4-3B0E-46A6-97BC-350191E6387D}" type="parTrans" cxnId="{819523F4-AA2A-41FC-A789-7C1F8B063D26}">
      <dgm:prSet/>
      <dgm:spPr/>
      <dgm:t>
        <a:bodyPr/>
        <a:lstStyle/>
        <a:p>
          <a:endParaRPr lang="en-IN"/>
        </a:p>
      </dgm:t>
    </dgm:pt>
    <dgm:pt modelId="{F38365BD-3309-486C-BC72-724B20809664}" type="sibTrans" cxnId="{819523F4-AA2A-41FC-A789-7C1F8B063D26}">
      <dgm:prSet/>
      <dgm:spPr/>
      <dgm:t>
        <a:bodyPr/>
        <a:lstStyle/>
        <a:p>
          <a:endParaRPr lang="en-IN"/>
        </a:p>
      </dgm:t>
    </dgm:pt>
    <dgm:pt modelId="{D3A2EEA4-EC82-4015-8DAF-700191237582}">
      <dgm:prSet phldrT="[Text]" custT="1"/>
      <dgm:spPr>
        <a:solidFill>
          <a:schemeClr val="accent6">
            <a:lumMod val="20000"/>
            <a:lumOff val="80000"/>
            <a:alpha val="90000"/>
          </a:schemeClr>
        </a:solidFill>
      </dgm:spPr>
      <dgm:t>
        <a:bodyPr/>
        <a:lstStyle/>
        <a:p>
          <a:pPr rtl="0">
            <a:lnSpc>
              <a:spcPct val="150000"/>
            </a:lnSpc>
          </a:pPr>
          <a:r>
            <a:rPr lang="en-US" sz="1800" b="0" i="0" u="none" dirty="0">
              <a:latin typeface="Arial" panose="020B0604020202020204" pitchFamily="34" charset="0"/>
              <a:cs typeface="Arial" panose="020B0604020202020204" pitchFamily="34" charset="0"/>
            </a:rPr>
            <a:t>This model is essential for preventing long-term diseases and improving the health outcomes of individuals.</a:t>
          </a:r>
          <a:endParaRPr lang="en-IN" sz="1800" dirty="0">
            <a:latin typeface="Arial" panose="020B0604020202020204" pitchFamily="34" charset="0"/>
            <a:cs typeface="Arial" panose="020B0604020202020204" pitchFamily="34" charset="0"/>
          </a:endParaRPr>
        </a:p>
      </dgm:t>
    </dgm:pt>
    <dgm:pt modelId="{43532307-38D7-470D-AAAE-1C3795D4C3AE}" type="parTrans" cxnId="{02E4441E-38AB-4AD3-B6F1-3F04E2805DE0}">
      <dgm:prSet/>
      <dgm:spPr/>
      <dgm:t>
        <a:bodyPr/>
        <a:lstStyle/>
        <a:p>
          <a:endParaRPr lang="en-IN"/>
        </a:p>
      </dgm:t>
    </dgm:pt>
    <dgm:pt modelId="{B6605D4B-8A94-4E92-BB8A-05B292DB169A}" type="sibTrans" cxnId="{02E4441E-38AB-4AD3-B6F1-3F04E2805DE0}">
      <dgm:prSet/>
      <dgm:spPr/>
      <dgm:t>
        <a:bodyPr/>
        <a:lstStyle/>
        <a:p>
          <a:endParaRPr lang="en-IN"/>
        </a:p>
      </dgm:t>
    </dgm:pt>
    <dgm:pt modelId="{6EEDC246-938E-41EF-88F7-57E85B3C5CB7}">
      <dgm:prSet phldrT="[Text]"/>
      <dgm:spPr>
        <a:solidFill>
          <a:schemeClr val="accent6">
            <a:lumMod val="75000"/>
          </a:schemeClr>
        </a:solidFill>
      </dgm:spPr>
      <dgm:t>
        <a:bodyPr/>
        <a:lstStyle/>
        <a:p>
          <a:endParaRPr lang="en-IN" dirty="0"/>
        </a:p>
      </dgm:t>
    </dgm:pt>
    <dgm:pt modelId="{2DD463E1-48D7-4FC5-B88A-2E0B5718BA05}" type="parTrans" cxnId="{F32A9FDD-12C1-4EDB-A107-EF491FBF1522}">
      <dgm:prSet/>
      <dgm:spPr/>
      <dgm:t>
        <a:bodyPr/>
        <a:lstStyle/>
        <a:p>
          <a:endParaRPr lang="en-IN"/>
        </a:p>
      </dgm:t>
    </dgm:pt>
    <dgm:pt modelId="{1CD68C26-9CB1-4257-A780-216AB6E66158}" type="sibTrans" cxnId="{F32A9FDD-12C1-4EDB-A107-EF491FBF1522}">
      <dgm:prSet/>
      <dgm:spPr/>
      <dgm:t>
        <a:bodyPr/>
        <a:lstStyle/>
        <a:p>
          <a:endParaRPr lang="en-IN"/>
        </a:p>
      </dgm:t>
    </dgm:pt>
    <dgm:pt modelId="{295BA5E0-B1F1-4B57-B129-90D17735DA82}">
      <dgm:prSet phldrT="[Text]"/>
      <dgm:spPr>
        <a:solidFill>
          <a:schemeClr val="tx2">
            <a:lumMod val="40000"/>
            <a:lumOff val="60000"/>
            <a:alpha val="90000"/>
          </a:schemeClr>
        </a:solidFill>
      </dgm:spPr>
      <dgm:t>
        <a:bodyPr/>
        <a:lstStyle/>
        <a:p>
          <a:pPr>
            <a:lnSpc>
              <a:spcPct val="90000"/>
            </a:lnSpc>
          </a:pPr>
          <a:endParaRPr lang="en-IN" sz="1300" dirty="0"/>
        </a:p>
      </dgm:t>
    </dgm:pt>
    <dgm:pt modelId="{A2503702-6134-4C2C-8357-616B48DBC23A}" type="parTrans" cxnId="{CA1DC4A1-A8E7-4A20-8CA5-9DD0CEAAF1CF}">
      <dgm:prSet/>
      <dgm:spPr/>
      <dgm:t>
        <a:bodyPr/>
        <a:lstStyle/>
        <a:p>
          <a:endParaRPr lang="en-IN"/>
        </a:p>
      </dgm:t>
    </dgm:pt>
    <dgm:pt modelId="{995F1EDB-ED49-4426-86BE-6DE07A1EA5EE}" type="sibTrans" cxnId="{CA1DC4A1-A8E7-4A20-8CA5-9DD0CEAAF1CF}">
      <dgm:prSet/>
      <dgm:spPr/>
      <dgm:t>
        <a:bodyPr/>
        <a:lstStyle/>
        <a:p>
          <a:endParaRPr lang="en-IN"/>
        </a:p>
      </dgm:t>
    </dgm:pt>
    <dgm:pt modelId="{360FDD2C-A427-4DCC-B17A-910085D459BE}">
      <dgm:prSet custT="1"/>
      <dgm:spPr>
        <a:solidFill>
          <a:schemeClr val="accent2">
            <a:lumMod val="40000"/>
            <a:lumOff val="60000"/>
            <a:alpha val="90000"/>
          </a:schemeClr>
        </a:solidFill>
      </dgm:spPr>
      <dgm:t>
        <a:bodyPr/>
        <a:lstStyle/>
        <a:p>
          <a:pPr marL="171450" indent="0" algn="l" defTabSz="800100" rtl="0">
            <a:lnSpc>
              <a:spcPct val="90000"/>
            </a:lnSpc>
            <a:spcBef>
              <a:spcPct val="0"/>
            </a:spcBef>
            <a:spcAft>
              <a:spcPct val="15000"/>
            </a:spcAft>
            <a:buNone/>
          </a:pPr>
          <a:endParaRPr lang="en-US" sz="1800" b="0" i="0" u="none" dirty="0">
            <a:latin typeface="Arial" panose="020B0604020202020204" pitchFamily="34" charset="0"/>
            <a:cs typeface="Arial" panose="020B0604020202020204" pitchFamily="34" charset="0"/>
          </a:endParaRPr>
        </a:p>
      </dgm:t>
    </dgm:pt>
    <dgm:pt modelId="{70B8CC1B-B20E-4CFD-9510-04F24323B5B3}" type="parTrans" cxnId="{BB814A44-7A32-4C03-8C90-483E30E5C915}">
      <dgm:prSet/>
      <dgm:spPr/>
      <dgm:t>
        <a:bodyPr/>
        <a:lstStyle/>
        <a:p>
          <a:endParaRPr lang="en-IN"/>
        </a:p>
      </dgm:t>
    </dgm:pt>
    <dgm:pt modelId="{C6D77C57-6347-4616-A501-9C46DAF63BD0}" type="sibTrans" cxnId="{BB814A44-7A32-4C03-8C90-483E30E5C915}">
      <dgm:prSet/>
      <dgm:spPr/>
      <dgm:t>
        <a:bodyPr/>
        <a:lstStyle/>
        <a:p>
          <a:endParaRPr lang="en-IN"/>
        </a:p>
      </dgm:t>
    </dgm:pt>
    <dgm:pt modelId="{EE0D8150-6B9E-47E0-98A0-6BBFF0465678}">
      <dgm:prSet custT="1"/>
      <dgm:spPr>
        <a:solidFill>
          <a:schemeClr val="tx2">
            <a:lumMod val="40000"/>
            <a:lumOff val="60000"/>
            <a:alpha val="90000"/>
          </a:schemeClr>
        </a:solidFill>
      </dgm:spPr>
      <dgm:t>
        <a:bodyPr/>
        <a:lstStyle/>
        <a:p>
          <a:pPr rtl="0">
            <a:lnSpc>
              <a:spcPct val="150000"/>
            </a:lnSpc>
          </a:pPr>
          <a:r>
            <a:rPr lang="en-US" sz="1800" b="0" i="0" u="none" dirty="0">
              <a:latin typeface="Arial" panose="020B0604020202020204" pitchFamily="34" charset="0"/>
              <a:cs typeface="Arial" panose="020B0604020202020204" pitchFamily="34" charset="0"/>
            </a:rPr>
            <a:t>The model comprises eight phases, which are social assessment, epidemiological assessment, educational and ecological assessment, administrative and policy assessment, implementation, process evaluation , impact evaluation and outcome evaluation.</a:t>
          </a:r>
        </a:p>
      </dgm:t>
    </dgm:pt>
    <dgm:pt modelId="{F5B4E941-CE03-4335-AC78-51BD2F1290CA}" type="parTrans" cxnId="{04F47A59-C702-4CBC-AB68-D65690B8158F}">
      <dgm:prSet/>
      <dgm:spPr/>
      <dgm:t>
        <a:bodyPr/>
        <a:lstStyle/>
        <a:p>
          <a:endParaRPr lang="en-IN"/>
        </a:p>
      </dgm:t>
    </dgm:pt>
    <dgm:pt modelId="{A5F2A648-9C5B-4D6E-B9EB-C1DE373A14C1}" type="sibTrans" cxnId="{04F47A59-C702-4CBC-AB68-D65690B8158F}">
      <dgm:prSet/>
      <dgm:spPr/>
      <dgm:t>
        <a:bodyPr/>
        <a:lstStyle/>
        <a:p>
          <a:endParaRPr lang="en-IN"/>
        </a:p>
      </dgm:t>
    </dgm:pt>
    <dgm:pt modelId="{5CDDF21B-C297-4F5E-889D-3562D7360DE9}" type="pres">
      <dgm:prSet presAssocID="{3485C15C-50F7-44AB-9CC3-6DADDE72A2C7}" presName="linearFlow" presStyleCnt="0">
        <dgm:presLayoutVars>
          <dgm:dir/>
          <dgm:animLvl val="lvl"/>
          <dgm:resizeHandles val="exact"/>
        </dgm:presLayoutVars>
      </dgm:prSet>
      <dgm:spPr/>
    </dgm:pt>
    <dgm:pt modelId="{10C65AC7-4D54-4A9C-9B0A-419EC653E97D}" type="pres">
      <dgm:prSet presAssocID="{CCEA7350-E9FD-4EE0-8E7C-8C545F23582C}" presName="composite" presStyleCnt="0"/>
      <dgm:spPr/>
    </dgm:pt>
    <dgm:pt modelId="{F4F1DD78-2BD7-4B2A-8625-24A07539476C}" type="pres">
      <dgm:prSet presAssocID="{CCEA7350-E9FD-4EE0-8E7C-8C545F23582C}" presName="parentText" presStyleLbl="alignNode1" presStyleIdx="0" presStyleCnt="3" custScaleX="111970" custLinFactNeighborX="-14998" custLinFactNeighborY="-11698">
        <dgm:presLayoutVars>
          <dgm:chMax val="1"/>
          <dgm:bulletEnabled val="1"/>
        </dgm:presLayoutVars>
      </dgm:prSet>
      <dgm:spPr/>
    </dgm:pt>
    <dgm:pt modelId="{4A92A8F0-1494-400D-BF76-B6190C715D75}" type="pres">
      <dgm:prSet presAssocID="{CCEA7350-E9FD-4EE0-8E7C-8C545F23582C}" presName="descendantText" presStyleLbl="alignAcc1" presStyleIdx="0" presStyleCnt="3" custScaleX="96823" custScaleY="171146" custLinFactNeighborX="-1" custLinFactNeighborY="9603">
        <dgm:presLayoutVars>
          <dgm:bulletEnabled val="1"/>
        </dgm:presLayoutVars>
      </dgm:prSet>
      <dgm:spPr/>
    </dgm:pt>
    <dgm:pt modelId="{08DEF385-FD4C-436F-AD68-40FC01AC4911}" type="pres">
      <dgm:prSet presAssocID="{A97B9E71-123E-423C-9507-10BFC2B55EC3}" presName="sp" presStyleCnt="0"/>
      <dgm:spPr/>
    </dgm:pt>
    <dgm:pt modelId="{67C6DA81-1E7F-4054-903B-6C08EC746126}" type="pres">
      <dgm:prSet presAssocID="{51765980-A344-4FF5-9A77-63FE7ADBB71A}" presName="composite" presStyleCnt="0"/>
      <dgm:spPr/>
    </dgm:pt>
    <dgm:pt modelId="{DC960A1A-D6A2-4CDD-9B9D-4C1F9731BF8C}" type="pres">
      <dgm:prSet presAssocID="{51765980-A344-4FF5-9A77-63FE7ADBB71A}" presName="parentText" presStyleLbl="alignNode1" presStyleIdx="1" presStyleCnt="3" custScaleX="107164" custScaleY="106976" custLinFactNeighborX="-44243" custLinFactNeighborY="-2764">
        <dgm:presLayoutVars>
          <dgm:chMax val="1"/>
          <dgm:bulletEnabled val="1"/>
        </dgm:presLayoutVars>
      </dgm:prSet>
      <dgm:spPr/>
    </dgm:pt>
    <dgm:pt modelId="{42210301-60AE-46A1-B826-76F911FF7146}" type="pres">
      <dgm:prSet presAssocID="{51765980-A344-4FF5-9A77-63FE7ADBB71A}" presName="descendantText" presStyleLbl="alignAcc1" presStyleIdx="1" presStyleCnt="3" custScaleX="96378" custScaleY="111008" custLinFactNeighborX="525" custLinFactNeighborY="19339">
        <dgm:presLayoutVars>
          <dgm:bulletEnabled val="1"/>
        </dgm:presLayoutVars>
      </dgm:prSet>
      <dgm:spPr/>
    </dgm:pt>
    <dgm:pt modelId="{A6FC78F8-A55B-4ACA-95D4-D76DA1D22C5D}" type="pres">
      <dgm:prSet presAssocID="{F38365BD-3309-486C-BC72-724B20809664}" presName="sp" presStyleCnt="0"/>
      <dgm:spPr/>
    </dgm:pt>
    <dgm:pt modelId="{F299C495-4BD8-4A3E-A765-2C852076EEF8}" type="pres">
      <dgm:prSet presAssocID="{6EEDC246-938E-41EF-88F7-57E85B3C5CB7}" presName="composite" presStyleCnt="0"/>
      <dgm:spPr/>
    </dgm:pt>
    <dgm:pt modelId="{D422E136-12C3-4EAA-B163-DE118CD7ED0D}" type="pres">
      <dgm:prSet presAssocID="{6EEDC246-938E-41EF-88F7-57E85B3C5CB7}" presName="parentText" presStyleLbl="alignNode1" presStyleIdx="2" presStyleCnt="3">
        <dgm:presLayoutVars>
          <dgm:chMax val="1"/>
          <dgm:bulletEnabled val="1"/>
        </dgm:presLayoutVars>
      </dgm:prSet>
      <dgm:spPr/>
    </dgm:pt>
    <dgm:pt modelId="{75F299B1-DB2E-422B-B07F-632132F3E13F}" type="pres">
      <dgm:prSet presAssocID="{6EEDC246-938E-41EF-88F7-57E85B3C5CB7}" presName="descendantText" presStyleLbl="alignAcc1" presStyleIdx="2" presStyleCnt="3" custScaleX="94604" custScaleY="244393" custLinFactNeighborX="1016" custLinFactNeighborY="-7449">
        <dgm:presLayoutVars>
          <dgm:bulletEnabled val="1"/>
        </dgm:presLayoutVars>
      </dgm:prSet>
      <dgm:spPr/>
    </dgm:pt>
  </dgm:ptLst>
  <dgm:cxnLst>
    <dgm:cxn modelId="{E994820C-AE59-4BCA-8B97-5992AC843DA8}" type="presOf" srcId="{EE0D8150-6B9E-47E0-98A0-6BBFF0465678}" destId="{75F299B1-DB2E-422B-B07F-632132F3E13F}" srcOrd="0" destOrd="1" presId="urn:microsoft.com/office/officeart/2005/8/layout/chevron2"/>
    <dgm:cxn modelId="{486FE51C-0D09-4CD0-B9E7-4852B303B0FC}" srcId="{CCEA7350-E9FD-4EE0-8E7C-8C545F23582C}" destId="{29103F2B-76A8-4535-9A34-9FAEF5ECDA06}" srcOrd="0" destOrd="0" parTransId="{2C167CEB-39D9-4677-9FB6-0B6D5F8B42E0}" sibTransId="{37123131-812E-411C-94BE-4F9AEAC59CAA}"/>
    <dgm:cxn modelId="{02E4441E-38AB-4AD3-B6F1-3F04E2805DE0}" srcId="{51765980-A344-4FF5-9A77-63FE7ADBB71A}" destId="{D3A2EEA4-EC82-4015-8DAF-700191237582}" srcOrd="0" destOrd="0" parTransId="{43532307-38D7-470D-AAAE-1C3795D4C3AE}" sibTransId="{B6605D4B-8A94-4E92-BB8A-05B292DB169A}"/>
    <dgm:cxn modelId="{BB814A44-7A32-4C03-8C90-483E30E5C915}" srcId="{CCEA7350-E9FD-4EE0-8E7C-8C545F23582C}" destId="{360FDD2C-A427-4DCC-B17A-910085D459BE}" srcOrd="1" destOrd="0" parTransId="{70B8CC1B-B20E-4CFD-9510-04F24323B5B3}" sibTransId="{C6D77C57-6347-4616-A501-9C46DAF63BD0}"/>
    <dgm:cxn modelId="{04F47A59-C702-4CBC-AB68-D65690B8158F}" srcId="{6EEDC246-938E-41EF-88F7-57E85B3C5CB7}" destId="{EE0D8150-6B9E-47E0-98A0-6BBFF0465678}" srcOrd="1" destOrd="0" parTransId="{F5B4E941-CE03-4335-AC78-51BD2F1290CA}" sibTransId="{A5F2A648-9C5B-4D6E-B9EB-C1DE373A14C1}"/>
    <dgm:cxn modelId="{F723B959-FA4A-4335-B780-551A372EF2FF}" type="presOf" srcId="{D3A2EEA4-EC82-4015-8DAF-700191237582}" destId="{42210301-60AE-46A1-B826-76F911FF7146}" srcOrd="0" destOrd="0" presId="urn:microsoft.com/office/officeart/2005/8/layout/chevron2"/>
    <dgm:cxn modelId="{9C4F105E-588A-4B91-822C-A492A2AEAC90}" type="presOf" srcId="{360FDD2C-A427-4DCC-B17A-910085D459BE}" destId="{4A92A8F0-1494-400D-BF76-B6190C715D75}" srcOrd="0" destOrd="1" presId="urn:microsoft.com/office/officeart/2005/8/layout/chevron2"/>
    <dgm:cxn modelId="{80F2C778-39AB-4CCF-B81A-D95550068208}" type="presOf" srcId="{29103F2B-76A8-4535-9A34-9FAEF5ECDA06}" destId="{4A92A8F0-1494-400D-BF76-B6190C715D75}" srcOrd="0" destOrd="0" presId="urn:microsoft.com/office/officeart/2005/8/layout/chevron2"/>
    <dgm:cxn modelId="{D695D785-E971-427A-AABF-134BBD231354}" srcId="{3485C15C-50F7-44AB-9CC3-6DADDE72A2C7}" destId="{CCEA7350-E9FD-4EE0-8E7C-8C545F23582C}" srcOrd="0" destOrd="0" parTransId="{7C91B5BF-79C1-49C6-9DCE-D89BCA9838ED}" sibTransId="{A97B9E71-123E-423C-9507-10BFC2B55EC3}"/>
    <dgm:cxn modelId="{2FE92F8C-02DB-43C1-B3F9-E0512FB4068A}" type="presOf" srcId="{6EEDC246-938E-41EF-88F7-57E85B3C5CB7}" destId="{D422E136-12C3-4EAA-B163-DE118CD7ED0D}" srcOrd="0" destOrd="0" presId="urn:microsoft.com/office/officeart/2005/8/layout/chevron2"/>
    <dgm:cxn modelId="{B0B1F18D-C7F4-49AD-9FEB-EF4725027DEF}" srcId="{CCEA7350-E9FD-4EE0-8E7C-8C545F23582C}" destId="{CA5F6301-546A-4C8E-AB4D-30BE3F75BDE5}" srcOrd="2" destOrd="0" parTransId="{32EAC74D-7D4E-44CE-8957-F27C44140D66}" sibTransId="{3D4D2B93-7C16-440F-BE52-4CDDFDCB3BE7}"/>
    <dgm:cxn modelId="{CA1DC4A1-A8E7-4A20-8CA5-9DD0CEAAF1CF}" srcId="{6EEDC246-938E-41EF-88F7-57E85B3C5CB7}" destId="{295BA5E0-B1F1-4B57-B129-90D17735DA82}" srcOrd="0" destOrd="0" parTransId="{A2503702-6134-4C2C-8357-616B48DBC23A}" sibTransId="{995F1EDB-ED49-4426-86BE-6DE07A1EA5EE}"/>
    <dgm:cxn modelId="{4350FFBB-B291-4E17-8426-BEF3F8DD8A86}" type="presOf" srcId="{CA5F6301-546A-4C8E-AB4D-30BE3F75BDE5}" destId="{4A92A8F0-1494-400D-BF76-B6190C715D75}" srcOrd="0" destOrd="2" presId="urn:microsoft.com/office/officeart/2005/8/layout/chevron2"/>
    <dgm:cxn modelId="{924FCBC4-BF18-446D-B342-7E9EBB9C2BF6}" type="presOf" srcId="{3485C15C-50F7-44AB-9CC3-6DADDE72A2C7}" destId="{5CDDF21B-C297-4F5E-889D-3562D7360DE9}" srcOrd="0" destOrd="0" presId="urn:microsoft.com/office/officeart/2005/8/layout/chevron2"/>
    <dgm:cxn modelId="{0FCFEDC9-5E96-4F98-A328-2334B5A00580}" type="presOf" srcId="{295BA5E0-B1F1-4B57-B129-90D17735DA82}" destId="{75F299B1-DB2E-422B-B07F-632132F3E13F}" srcOrd="0" destOrd="0" presId="urn:microsoft.com/office/officeart/2005/8/layout/chevron2"/>
    <dgm:cxn modelId="{F32A9FDD-12C1-4EDB-A107-EF491FBF1522}" srcId="{3485C15C-50F7-44AB-9CC3-6DADDE72A2C7}" destId="{6EEDC246-938E-41EF-88F7-57E85B3C5CB7}" srcOrd="2" destOrd="0" parTransId="{2DD463E1-48D7-4FC5-B88A-2E0B5718BA05}" sibTransId="{1CD68C26-9CB1-4257-A780-216AB6E66158}"/>
    <dgm:cxn modelId="{E3E338F0-B399-48BB-A57E-60B6AC8783F9}" type="presOf" srcId="{CCEA7350-E9FD-4EE0-8E7C-8C545F23582C}" destId="{F4F1DD78-2BD7-4B2A-8625-24A07539476C}" srcOrd="0" destOrd="0" presId="urn:microsoft.com/office/officeart/2005/8/layout/chevron2"/>
    <dgm:cxn modelId="{819523F4-AA2A-41FC-A789-7C1F8B063D26}" srcId="{3485C15C-50F7-44AB-9CC3-6DADDE72A2C7}" destId="{51765980-A344-4FF5-9A77-63FE7ADBB71A}" srcOrd="1" destOrd="0" parTransId="{B1368CC4-3B0E-46A6-97BC-350191E6387D}" sibTransId="{F38365BD-3309-486C-BC72-724B20809664}"/>
    <dgm:cxn modelId="{04F878F9-6301-4F9A-B0A0-BACDA21843BF}" type="presOf" srcId="{51765980-A344-4FF5-9A77-63FE7ADBB71A}" destId="{DC960A1A-D6A2-4CDD-9B9D-4C1F9731BF8C}" srcOrd="0" destOrd="0" presId="urn:microsoft.com/office/officeart/2005/8/layout/chevron2"/>
    <dgm:cxn modelId="{CE33712C-5DEC-4281-AF70-686F086E99DF}" type="presParOf" srcId="{5CDDF21B-C297-4F5E-889D-3562D7360DE9}" destId="{10C65AC7-4D54-4A9C-9B0A-419EC653E97D}" srcOrd="0" destOrd="0" presId="urn:microsoft.com/office/officeart/2005/8/layout/chevron2"/>
    <dgm:cxn modelId="{90D268DF-6BCB-4E60-A055-70AB177AE1AA}" type="presParOf" srcId="{10C65AC7-4D54-4A9C-9B0A-419EC653E97D}" destId="{F4F1DD78-2BD7-4B2A-8625-24A07539476C}" srcOrd="0" destOrd="0" presId="urn:microsoft.com/office/officeart/2005/8/layout/chevron2"/>
    <dgm:cxn modelId="{63545D61-ED3A-45D7-B3CE-69DD4D5EC240}" type="presParOf" srcId="{10C65AC7-4D54-4A9C-9B0A-419EC653E97D}" destId="{4A92A8F0-1494-400D-BF76-B6190C715D75}" srcOrd="1" destOrd="0" presId="urn:microsoft.com/office/officeart/2005/8/layout/chevron2"/>
    <dgm:cxn modelId="{E05DADF9-F947-4515-AD03-B39DFD84FB35}" type="presParOf" srcId="{5CDDF21B-C297-4F5E-889D-3562D7360DE9}" destId="{08DEF385-FD4C-436F-AD68-40FC01AC4911}" srcOrd="1" destOrd="0" presId="urn:microsoft.com/office/officeart/2005/8/layout/chevron2"/>
    <dgm:cxn modelId="{A78A5006-D4A6-487E-861A-D0D27540DF1C}" type="presParOf" srcId="{5CDDF21B-C297-4F5E-889D-3562D7360DE9}" destId="{67C6DA81-1E7F-4054-903B-6C08EC746126}" srcOrd="2" destOrd="0" presId="urn:microsoft.com/office/officeart/2005/8/layout/chevron2"/>
    <dgm:cxn modelId="{97E951F6-69C5-4333-8ABF-CF2BDBFD61AF}" type="presParOf" srcId="{67C6DA81-1E7F-4054-903B-6C08EC746126}" destId="{DC960A1A-D6A2-4CDD-9B9D-4C1F9731BF8C}" srcOrd="0" destOrd="0" presId="urn:microsoft.com/office/officeart/2005/8/layout/chevron2"/>
    <dgm:cxn modelId="{D36C3BF9-646E-443E-9C14-E0C2DB20799C}" type="presParOf" srcId="{67C6DA81-1E7F-4054-903B-6C08EC746126}" destId="{42210301-60AE-46A1-B826-76F911FF7146}" srcOrd="1" destOrd="0" presId="urn:microsoft.com/office/officeart/2005/8/layout/chevron2"/>
    <dgm:cxn modelId="{ACE43460-C7ED-4448-84AA-E2B3F1F7F370}" type="presParOf" srcId="{5CDDF21B-C297-4F5E-889D-3562D7360DE9}" destId="{A6FC78F8-A55B-4ACA-95D4-D76DA1D22C5D}" srcOrd="3" destOrd="0" presId="urn:microsoft.com/office/officeart/2005/8/layout/chevron2"/>
    <dgm:cxn modelId="{E9B1FE5A-739A-4CF7-9F82-4D12F72AE749}" type="presParOf" srcId="{5CDDF21B-C297-4F5E-889D-3562D7360DE9}" destId="{F299C495-4BD8-4A3E-A765-2C852076EEF8}" srcOrd="4" destOrd="0" presId="urn:microsoft.com/office/officeart/2005/8/layout/chevron2"/>
    <dgm:cxn modelId="{96E6A9A6-814C-4F53-A4E9-04932DF16601}" type="presParOf" srcId="{F299C495-4BD8-4A3E-A765-2C852076EEF8}" destId="{D422E136-12C3-4EAA-B163-DE118CD7ED0D}" srcOrd="0" destOrd="0" presId="urn:microsoft.com/office/officeart/2005/8/layout/chevron2"/>
    <dgm:cxn modelId="{F2751703-04E4-4805-AF00-B7F22EEADEFD}" type="presParOf" srcId="{F299C495-4BD8-4A3E-A765-2C852076EEF8}" destId="{75F299B1-DB2E-422B-B07F-632132F3E13F}" srcOrd="1" destOrd="0" presId="urn:microsoft.com/office/officeart/2005/8/layout/chevron2"/>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A731DF28-3682-4C1E-99DD-18E95E330992}" type="doc">
      <dgm:prSet loTypeId="urn:microsoft.com/office/officeart/2005/8/layout/vProcess5" loCatId="process" qsTypeId="urn:microsoft.com/office/officeart/2005/8/quickstyle/simple1" qsCatId="simple" csTypeId="urn:microsoft.com/office/officeart/2005/8/colors/accent1_2" csCatId="accent1" phldr="1"/>
      <dgm:spPr/>
      <dgm:t>
        <a:bodyPr/>
        <a:lstStyle/>
        <a:p>
          <a:endParaRPr lang="en-IN"/>
        </a:p>
      </dgm:t>
    </dgm:pt>
    <dgm:pt modelId="{C7632FC3-645C-41E4-B5CC-2D19FB09D0A9}">
      <dgm:prSet custT="1"/>
      <dgm:spPr>
        <a:solidFill>
          <a:schemeClr val="accent6">
            <a:lumMod val="40000"/>
            <a:lumOff val="60000"/>
          </a:schemeClr>
        </a:solidFill>
      </dgm:spPr>
      <dgm:t>
        <a:bodyPr/>
        <a:lstStyle/>
        <a:p>
          <a:pPr>
            <a:lnSpc>
              <a:spcPct val="150000"/>
            </a:lnSpc>
          </a:pPr>
          <a:r>
            <a:rPr lang="en-US" sz="1800" b="0" i="0" u="none" dirty="0">
              <a:solidFill>
                <a:schemeClr val="tx1"/>
              </a:solidFill>
              <a:latin typeface="Arial" panose="020B0604020202020204" pitchFamily="34" charset="0"/>
              <a:cs typeface="Arial" panose="020B0604020202020204" pitchFamily="34" charset="0"/>
            </a:rPr>
            <a:t>The PRECEDE component consists of five assessment phases that are used to identify the health requirements, behavioural determinants, and environmental factors before designing the Sleep Sync AI Hub intervention</a:t>
          </a:r>
          <a:endParaRPr lang="en-IN" sz="1800" dirty="0">
            <a:solidFill>
              <a:schemeClr val="tx1"/>
            </a:solidFill>
            <a:latin typeface="Arial" panose="020B0604020202020204" pitchFamily="34" charset="0"/>
            <a:cs typeface="Arial" panose="020B0604020202020204" pitchFamily="34" charset="0"/>
          </a:endParaRPr>
        </a:p>
      </dgm:t>
    </dgm:pt>
    <dgm:pt modelId="{A01324F0-7997-4523-A796-0D8B2FAF283A}" type="parTrans" cxnId="{E13F89BD-B166-4091-B5CA-80D88F02EF77}">
      <dgm:prSet/>
      <dgm:spPr/>
      <dgm:t>
        <a:bodyPr/>
        <a:lstStyle/>
        <a:p>
          <a:endParaRPr lang="en-IN"/>
        </a:p>
      </dgm:t>
    </dgm:pt>
    <dgm:pt modelId="{46F1A26B-AC15-4C74-848C-164926D6C795}" type="sibTrans" cxnId="{E13F89BD-B166-4091-B5CA-80D88F02EF77}">
      <dgm:prSet/>
      <dgm:spPr>
        <a:solidFill>
          <a:schemeClr val="accent2">
            <a:lumMod val="75000"/>
            <a:alpha val="90000"/>
          </a:schemeClr>
        </a:solidFill>
      </dgm:spPr>
      <dgm:t>
        <a:bodyPr/>
        <a:lstStyle/>
        <a:p>
          <a:endParaRPr lang="en-IN"/>
        </a:p>
      </dgm:t>
    </dgm:pt>
    <dgm:pt modelId="{EE1AD1AD-943F-4B30-9B0E-F31C5C832D65}">
      <dgm:prSet custT="1"/>
      <dgm:spPr>
        <a:solidFill>
          <a:schemeClr val="tx2">
            <a:lumMod val="20000"/>
            <a:lumOff val="80000"/>
          </a:schemeClr>
        </a:solidFill>
      </dgm:spPr>
      <dgm:t>
        <a:bodyPr/>
        <a:lstStyle/>
        <a:p>
          <a:pPr>
            <a:lnSpc>
              <a:spcPct val="150000"/>
            </a:lnSpc>
          </a:pPr>
          <a:r>
            <a:rPr lang="en-US" sz="1800" b="0" i="0" u="none" dirty="0">
              <a:solidFill>
                <a:schemeClr val="tx1"/>
              </a:solidFill>
              <a:latin typeface="Arial" panose="020B0604020202020204" pitchFamily="34" charset="0"/>
              <a:cs typeface="Arial" panose="020B0604020202020204" pitchFamily="34" charset="0"/>
            </a:rPr>
            <a:t>Phase 1: Social Assessment-  Assess how insomnia affects adults' independence, well-being, and quality of life to identify intervention priorities</a:t>
          </a:r>
          <a:r>
            <a:rPr lang="en-US" sz="1700" b="0" i="0" u="none" dirty="0"/>
            <a:t>. </a:t>
          </a:r>
          <a:endParaRPr lang="en-US" sz="1700" dirty="0"/>
        </a:p>
      </dgm:t>
    </dgm:pt>
    <dgm:pt modelId="{15C32C24-B7F5-46E9-B53E-B2338F9D8B9F}" type="parTrans" cxnId="{E73CC1F4-A53F-4659-9224-E09F87D3BEFC}">
      <dgm:prSet/>
      <dgm:spPr/>
      <dgm:t>
        <a:bodyPr/>
        <a:lstStyle/>
        <a:p>
          <a:endParaRPr lang="en-IN"/>
        </a:p>
      </dgm:t>
    </dgm:pt>
    <dgm:pt modelId="{1B1C0B0F-0DC7-45B5-A525-EFF6710DC564}" type="sibTrans" cxnId="{E73CC1F4-A53F-4659-9224-E09F87D3BEFC}">
      <dgm:prSet/>
      <dgm:spPr>
        <a:solidFill>
          <a:schemeClr val="tx2">
            <a:alpha val="90000"/>
          </a:schemeClr>
        </a:solidFill>
      </dgm:spPr>
      <dgm:t>
        <a:bodyPr/>
        <a:lstStyle/>
        <a:p>
          <a:endParaRPr lang="en-IN"/>
        </a:p>
      </dgm:t>
    </dgm:pt>
    <dgm:pt modelId="{03247C3F-3776-4501-B91A-5224388264F6}">
      <dgm:prSet custT="1"/>
      <dgm:spPr>
        <a:solidFill>
          <a:schemeClr val="accent2">
            <a:lumMod val="20000"/>
            <a:lumOff val="80000"/>
          </a:schemeClr>
        </a:solidFill>
      </dgm:spPr>
      <dgm:t>
        <a:bodyPr/>
        <a:lstStyle/>
        <a:p>
          <a:pPr>
            <a:lnSpc>
              <a:spcPct val="150000"/>
            </a:lnSpc>
          </a:pPr>
          <a:r>
            <a:rPr lang="en-US" sz="1800" b="0" i="0" u="none" dirty="0">
              <a:solidFill>
                <a:schemeClr val="tx1"/>
              </a:solidFill>
              <a:latin typeface="Arial" panose="020B0604020202020204" pitchFamily="34" charset="0"/>
              <a:cs typeface="Arial" panose="020B0604020202020204" pitchFamily="34" charset="0"/>
            </a:rPr>
            <a:t>Phase 2 :  Epidemiological Assessment - It will use  the NHS and national sleep data to justify focusing on insomnia of the adults of the UK. </a:t>
          </a:r>
          <a:endParaRPr lang="en-US" sz="1800" dirty="0">
            <a:solidFill>
              <a:schemeClr val="tx1"/>
            </a:solidFill>
            <a:latin typeface="Arial" panose="020B0604020202020204" pitchFamily="34" charset="0"/>
            <a:cs typeface="Arial" panose="020B0604020202020204" pitchFamily="34" charset="0"/>
          </a:endParaRPr>
        </a:p>
      </dgm:t>
    </dgm:pt>
    <dgm:pt modelId="{B9CB90D2-9603-46E8-9095-61589EB7C0F5}" type="parTrans" cxnId="{4FD65DB9-822A-493C-8B1B-F743AB1AE0A0}">
      <dgm:prSet/>
      <dgm:spPr/>
      <dgm:t>
        <a:bodyPr/>
        <a:lstStyle/>
        <a:p>
          <a:endParaRPr lang="en-IN"/>
        </a:p>
      </dgm:t>
    </dgm:pt>
    <dgm:pt modelId="{7541737C-710B-4DA2-A19A-0861AB142448}" type="sibTrans" cxnId="{4FD65DB9-822A-493C-8B1B-F743AB1AE0A0}">
      <dgm:prSet/>
      <dgm:spPr>
        <a:solidFill>
          <a:schemeClr val="accent6">
            <a:lumMod val="50000"/>
            <a:alpha val="90000"/>
          </a:schemeClr>
        </a:solidFill>
      </dgm:spPr>
      <dgm:t>
        <a:bodyPr/>
        <a:lstStyle/>
        <a:p>
          <a:endParaRPr lang="en-IN"/>
        </a:p>
      </dgm:t>
    </dgm:pt>
    <dgm:pt modelId="{702D68E5-3A8F-498F-9425-9FF55C360F31}">
      <dgm:prSet custT="1"/>
      <dgm:spPr>
        <a:solidFill>
          <a:schemeClr val="accent4">
            <a:lumMod val="20000"/>
            <a:lumOff val="80000"/>
          </a:schemeClr>
        </a:solidFill>
      </dgm:spPr>
      <dgm:t>
        <a:bodyPr/>
        <a:lstStyle/>
        <a:p>
          <a:pPr rtl="0">
            <a:lnSpc>
              <a:spcPct val="150000"/>
            </a:lnSpc>
          </a:pPr>
          <a:r>
            <a:rPr lang="en-US" sz="1800" b="0" i="0" u="none" dirty="0">
              <a:solidFill>
                <a:schemeClr val="tx1"/>
              </a:solidFill>
              <a:latin typeface="Arial" panose="020B0604020202020204" pitchFamily="34" charset="0"/>
              <a:cs typeface="Arial" panose="020B0604020202020204" pitchFamily="34" charset="0"/>
            </a:rPr>
            <a:t>Phase 3: Behavioral and Environmental Assessment- This will identify poor sleep habits and environmental barriers  that cause sleep disturbances.</a:t>
          </a:r>
        </a:p>
      </dgm:t>
    </dgm:pt>
    <dgm:pt modelId="{BB509055-7D24-41AC-9D0E-930D3293F053}" type="parTrans" cxnId="{E4F83A12-8600-4F7F-BC1C-D4C158DDB27F}">
      <dgm:prSet/>
      <dgm:spPr/>
      <dgm:t>
        <a:bodyPr/>
        <a:lstStyle/>
        <a:p>
          <a:endParaRPr lang="en-IN"/>
        </a:p>
      </dgm:t>
    </dgm:pt>
    <dgm:pt modelId="{61E5ACB5-80A0-45EC-884C-958FDA3A28E6}" type="sibTrans" cxnId="{E4F83A12-8600-4F7F-BC1C-D4C158DDB27F}">
      <dgm:prSet/>
      <dgm:spPr/>
      <dgm:t>
        <a:bodyPr/>
        <a:lstStyle/>
        <a:p>
          <a:endParaRPr lang="en-IN"/>
        </a:p>
      </dgm:t>
    </dgm:pt>
    <dgm:pt modelId="{388B184C-AD86-48A7-8A73-CAF915A0F7F1}" type="pres">
      <dgm:prSet presAssocID="{A731DF28-3682-4C1E-99DD-18E95E330992}" presName="outerComposite" presStyleCnt="0">
        <dgm:presLayoutVars>
          <dgm:chMax val="5"/>
          <dgm:dir/>
          <dgm:resizeHandles val="exact"/>
        </dgm:presLayoutVars>
      </dgm:prSet>
      <dgm:spPr/>
    </dgm:pt>
    <dgm:pt modelId="{D2537F8F-F167-4837-92C8-7E3D6635F343}" type="pres">
      <dgm:prSet presAssocID="{A731DF28-3682-4C1E-99DD-18E95E330992}" presName="dummyMaxCanvas" presStyleCnt="0">
        <dgm:presLayoutVars/>
      </dgm:prSet>
      <dgm:spPr/>
    </dgm:pt>
    <dgm:pt modelId="{B2842ED7-007C-48FF-891B-C2C9973DEB56}" type="pres">
      <dgm:prSet presAssocID="{A731DF28-3682-4C1E-99DD-18E95E330992}" presName="FourNodes_1" presStyleLbl="node1" presStyleIdx="0" presStyleCnt="4" custScaleY="130231" custLinFactNeighborX="-494" custLinFactNeighborY="-14541">
        <dgm:presLayoutVars>
          <dgm:bulletEnabled val="1"/>
        </dgm:presLayoutVars>
      </dgm:prSet>
      <dgm:spPr/>
    </dgm:pt>
    <dgm:pt modelId="{D8C071CA-4E01-4900-A9A2-930F54A1D3DA}" type="pres">
      <dgm:prSet presAssocID="{A731DF28-3682-4C1E-99DD-18E95E330992}" presName="FourNodes_2" presStyleLbl="node1" presStyleIdx="1" presStyleCnt="4" custLinFactNeighborX="-1891" custLinFactNeighborY="11806">
        <dgm:presLayoutVars>
          <dgm:bulletEnabled val="1"/>
        </dgm:presLayoutVars>
      </dgm:prSet>
      <dgm:spPr/>
    </dgm:pt>
    <dgm:pt modelId="{47114A3C-5060-4B70-9942-D29EC43C56FF}" type="pres">
      <dgm:prSet presAssocID="{A731DF28-3682-4C1E-99DD-18E95E330992}" presName="FourNodes_3" presStyleLbl="node1" presStyleIdx="2" presStyleCnt="4">
        <dgm:presLayoutVars>
          <dgm:bulletEnabled val="1"/>
        </dgm:presLayoutVars>
      </dgm:prSet>
      <dgm:spPr/>
    </dgm:pt>
    <dgm:pt modelId="{9F55396B-B4AC-4582-99C9-B9E08703123B}" type="pres">
      <dgm:prSet presAssocID="{A731DF28-3682-4C1E-99DD-18E95E330992}" presName="FourNodes_4" presStyleLbl="node1" presStyleIdx="3" presStyleCnt="4" custScaleX="102395" custLinFactNeighborX="-354" custLinFactNeighborY="-11546">
        <dgm:presLayoutVars>
          <dgm:bulletEnabled val="1"/>
        </dgm:presLayoutVars>
      </dgm:prSet>
      <dgm:spPr/>
    </dgm:pt>
    <dgm:pt modelId="{20894F13-3AF0-46EE-BDCE-AA2F3E456946}" type="pres">
      <dgm:prSet presAssocID="{A731DF28-3682-4C1E-99DD-18E95E330992}" presName="FourConn_1-2" presStyleLbl="fgAccFollowNode1" presStyleIdx="0" presStyleCnt="3">
        <dgm:presLayoutVars>
          <dgm:bulletEnabled val="1"/>
        </dgm:presLayoutVars>
      </dgm:prSet>
      <dgm:spPr/>
    </dgm:pt>
    <dgm:pt modelId="{BCD7DB27-D0D7-46B7-A448-C093DB0A9F4E}" type="pres">
      <dgm:prSet presAssocID="{A731DF28-3682-4C1E-99DD-18E95E330992}" presName="FourConn_2-3" presStyleLbl="fgAccFollowNode1" presStyleIdx="1" presStyleCnt="3">
        <dgm:presLayoutVars>
          <dgm:bulletEnabled val="1"/>
        </dgm:presLayoutVars>
      </dgm:prSet>
      <dgm:spPr/>
    </dgm:pt>
    <dgm:pt modelId="{FE8A2B61-C4C0-427F-921F-3CDE928BEC89}" type="pres">
      <dgm:prSet presAssocID="{A731DF28-3682-4C1E-99DD-18E95E330992}" presName="FourConn_3-4" presStyleLbl="fgAccFollowNode1" presStyleIdx="2" presStyleCnt="3">
        <dgm:presLayoutVars>
          <dgm:bulletEnabled val="1"/>
        </dgm:presLayoutVars>
      </dgm:prSet>
      <dgm:spPr/>
    </dgm:pt>
    <dgm:pt modelId="{43339121-0783-4F1C-BB0A-DA833811CEC3}" type="pres">
      <dgm:prSet presAssocID="{A731DF28-3682-4C1E-99DD-18E95E330992}" presName="FourNodes_1_text" presStyleLbl="node1" presStyleIdx="3" presStyleCnt="4">
        <dgm:presLayoutVars>
          <dgm:bulletEnabled val="1"/>
        </dgm:presLayoutVars>
      </dgm:prSet>
      <dgm:spPr/>
    </dgm:pt>
    <dgm:pt modelId="{EBBA6B94-FB35-45E4-925D-EB42D4C4D5E1}" type="pres">
      <dgm:prSet presAssocID="{A731DF28-3682-4C1E-99DD-18E95E330992}" presName="FourNodes_2_text" presStyleLbl="node1" presStyleIdx="3" presStyleCnt="4">
        <dgm:presLayoutVars>
          <dgm:bulletEnabled val="1"/>
        </dgm:presLayoutVars>
      </dgm:prSet>
      <dgm:spPr/>
    </dgm:pt>
    <dgm:pt modelId="{500AB92F-FD48-4D29-BF66-638E05F62F84}" type="pres">
      <dgm:prSet presAssocID="{A731DF28-3682-4C1E-99DD-18E95E330992}" presName="FourNodes_3_text" presStyleLbl="node1" presStyleIdx="3" presStyleCnt="4">
        <dgm:presLayoutVars>
          <dgm:bulletEnabled val="1"/>
        </dgm:presLayoutVars>
      </dgm:prSet>
      <dgm:spPr/>
    </dgm:pt>
    <dgm:pt modelId="{092E6C15-866B-4444-9C12-1DEA0E860666}" type="pres">
      <dgm:prSet presAssocID="{A731DF28-3682-4C1E-99DD-18E95E330992}" presName="FourNodes_4_text" presStyleLbl="node1" presStyleIdx="3" presStyleCnt="4">
        <dgm:presLayoutVars>
          <dgm:bulletEnabled val="1"/>
        </dgm:presLayoutVars>
      </dgm:prSet>
      <dgm:spPr/>
    </dgm:pt>
  </dgm:ptLst>
  <dgm:cxnLst>
    <dgm:cxn modelId="{16688D10-0BAD-4DB8-8053-F784CE6183DD}" type="presOf" srcId="{C7632FC3-645C-41E4-B5CC-2D19FB09D0A9}" destId="{43339121-0783-4F1C-BB0A-DA833811CEC3}" srcOrd="1" destOrd="0" presId="urn:microsoft.com/office/officeart/2005/8/layout/vProcess5"/>
    <dgm:cxn modelId="{E4F83A12-8600-4F7F-BC1C-D4C158DDB27F}" srcId="{A731DF28-3682-4C1E-99DD-18E95E330992}" destId="{702D68E5-3A8F-498F-9425-9FF55C360F31}" srcOrd="3" destOrd="0" parTransId="{BB509055-7D24-41AC-9D0E-930D3293F053}" sibTransId="{61E5ACB5-80A0-45EC-884C-958FDA3A28E6}"/>
    <dgm:cxn modelId="{860BBF1C-00B0-4020-897A-35B5C1214EA4}" type="presOf" srcId="{A731DF28-3682-4C1E-99DD-18E95E330992}" destId="{388B184C-AD86-48A7-8A73-CAF915A0F7F1}" srcOrd="0" destOrd="0" presId="urn:microsoft.com/office/officeart/2005/8/layout/vProcess5"/>
    <dgm:cxn modelId="{F276A935-D5B2-4C2F-AB35-0A2857259186}" type="presOf" srcId="{03247C3F-3776-4501-B91A-5224388264F6}" destId="{47114A3C-5060-4B70-9942-D29EC43C56FF}" srcOrd="0" destOrd="0" presId="urn:microsoft.com/office/officeart/2005/8/layout/vProcess5"/>
    <dgm:cxn modelId="{58DD7E5B-CB47-4A1F-B173-2D3A20C45E9A}" type="presOf" srcId="{EE1AD1AD-943F-4B30-9B0E-F31C5C832D65}" destId="{D8C071CA-4E01-4900-A9A2-930F54A1D3DA}" srcOrd="0" destOrd="0" presId="urn:microsoft.com/office/officeart/2005/8/layout/vProcess5"/>
    <dgm:cxn modelId="{C51A5866-0911-4180-A49B-2D448D3E851C}" type="presOf" srcId="{7541737C-710B-4DA2-A19A-0861AB142448}" destId="{FE8A2B61-C4C0-427F-921F-3CDE928BEC89}" srcOrd="0" destOrd="0" presId="urn:microsoft.com/office/officeart/2005/8/layout/vProcess5"/>
    <dgm:cxn modelId="{A8544369-F3C7-4750-8E10-02B4EC80AE1C}" type="presOf" srcId="{03247C3F-3776-4501-B91A-5224388264F6}" destId="{500AB92F-FD48-4D29-BF66-638E05F62F84}" srcOrd="1" destOrd="0" presId="urn:microsoft.com/office/officeart/2005/8/layout/vProcess5"/>
    <dgm:cxn modelId="{CCE00577-7E8F-4AF9-AE8E-055857AC18C4}" type="presOf" srcId="{702D68E5-3A8F-498F-9425-9FF55C360F31}" destId="{9F55396B-B4AC-4582-99C9-B9E08703123B}" srcOrd="0" destOrd="0" presId="urn:microsoft.com/office/officeart/2005/8/layout/vProcess5"/>
    <dgm:cxn modelId="{936BB89D-54FB-4EA9-9FAA-A60A305E529D}" type="presOf" srcId="{C7632FC3-645C-41E4-B5CC-2D19FB09D0A9}" destId="{B2842ED7-007C-48FF-891B-C2C9973DEB56}" srcOrd="0" destOrd="0" presId="urn:microsoft.com/office/officeart/2005/8/layout/vProcess5"/>
    <dgm:cxn modelId="{4FD65DB9-822A-493C-8B1B-F743AB1AE0A0}" srcId="{A731DF28-3682-4C1E-99DD-18E95E330992}" destId="{03247C3F-3776-4501-B91A-5224388264F6}" srcOrd="2" destOrd="0" parTransId="{B9CB90D2-9603-46E8-9095-61589EB7C0F5}" sibTransId="{7541737C-710B-4DA2-A19A-0861AB142448}"/>
    <dgm:cxn modelId="{E13F89BD-B166-4091-B5CA-80D88F02EF77}" srcId="{A731DF28-3682-4C1E-99DD-18E95E330992}" destId="{C7632FC3-645C-41E4-B5CC-2D19FB09D0A9}" srcOrd="0" destOrd="0" parTransId="{A01324F0-7997-4523-A796-0D8B2FAF283A}" sibTransId="{46F1A26B-AC15-4C74-848C-164926D6C795}"/>
    <dgm:cxn modelId="{B409FBC8-FEF4-498D-A929-39CBD5034DD0}" type="presOf" srcId="{46F1A26B-AC15-4C74-848C-164926D6C795}" destId="{20894F13-3AF0-46EE-BDCE-AA2F3E456946}" srcOrd="0" destOrd="0" presId="urn:microsoft.com/office/officeart/2005/8/layout/vProcess5"/>
    <dgm:cxn modelId="{EE7B3EDC-B0D2-4AC1-BEBD-A74A042CAF9A}" type="presOf" srcId="{EE1AD1AD-943F-4B30-9B0E-F31C5C832D65}" destId="{EBBA6B94-FB35-45E4-925D-EB42D4C4D5E1}" srcOrd="1" destOrd="0" presId="urn:microsoft.com/office/officeart/2005/8/layout/vProcess5"/>
    <dgm:cxn modelId="{E73CC1F4-A53F-4659-9224-E09F87D3BEFC}" srcId="{A731DF28-3682-4C1E-99DD-18E95E330992}" destId="{EE1AD1AD-943F-4B30-9B0E-F31C5C832D65}" srcOrd="1" destOrd="0" parTransId="{15C32C24-B7F5-46E9-B53E-B2338F9D8B9F}" sibTransId="{1B1C0B0F-0DC7-45B5-A525-EFF6710DC564}"/>
    <dgm:cxn modelId="{303F9AF5-25E2-4321-9343-7AA9C73EE046}" type="presOf" srcId="{1B1C0B0F-0DC7-45B5-A525-EFF6710DC564}" destId="{BCD7DB27-D0D7-46B7-A448-C093DB0A9F4E}" srcOrd="0" destOrd="0" presId="urn:microsoft.com/office/officeart/2005/8/layout/vProcess5"/>
    <dgm:cxn modelId="{9B0B88FC-1806-4709-9E1A-58B684AD86BD}" type="presOf" srcId="{702D68E5-3A8F-498F-9425-9FF55C360F31}" destId="{092E6C15-866B-4444-9C12-1DEA0E860666}" srcOrd="1" destOrd="0" presId="urn:microsoft.com/office/officeart/2005/8/layout/vProcess5"/>
    <dgm:cxn modelId="{933E6A25-B091-4F9F-8520-AB90443BBA19}" type="presParOf" srcId="{388B184C-AD86-48A7-8A73-CAF915A0F7F1}" destId="{D2537F8F-F167-4837-92C8-7E3D6635F343}" srcOrd="0" destOrd="0" presId="urn:microsoft.com/office/officeart/2005/8/layout/vProcess5"/>
    <dgm:cxn modelId="{FDC8CFBA-9FF1-46A3-9E55-1B823C6BB663}" type="presParOf" srcId="{388B184C-AD86-48A7-8A73-CAF915A0F7F1}" destId="{B2842ED7-007C-48FF-891B-C2C9973DEB56}" srcOrd="1" destOrd="0" presId="urn:microsoft.com/office/officeart/2005/8/layout/vProcess5"/>
    <dgm:cxn modelId="{F7FD93A0-7C87-45AE-BD79-EB97088C1006}" type="presParOf" srcId="{388B184C-AD86-48A7-8A73-CAF915A0F7F1}" destId="{D8C071CA-4E01-4900-A9A2-930F54A1D3DA}" srcOrd="2" destOrd="0" presId="urn:microsoft.com/office/officeart/2005/8/layout/vProcess5"/>
    <dgm:cxn modelId="{28475857-7587-4487-AD4E-B1D738D329C1}" type="presParOf" srcId="{388B184C-AD86-48A7-8A73-CAF915A0F7F1}" destId="{47114A3C-5060-4B70-9942-D29EC43C56FF}" srcOrd="3" destOrd="0" presId="urn:microsoft.com/office/officeart/2005/8/layout/vProcess5"/>
    <dgm:cxn modelId="{18A5428F-53CD-4C4C-9E3A-4E89BA24D4EB}" type="presParOf" srcId="{388B184C-AD86-48A7-8A73-CAF915A0F7F1}" destId="{9F55396B-B4AC-4582-99C9-B9E08703123B}" srcOrd="4" destOrd="0" presId="urn:microsoft.com/office/officeart/2005/8/layout/vProcess5"/>
    <dgm:cxn modelId="{DDF40B52-CE89-454B-90E6-6EB9BF2C7A81}" type="presParOf" srcId="{388B184C-AD86-48A7-8A73-CAF915A0F7F1}" destId="{20894F13-3AF0-46EE-BDCE-AA2F3E456946}" srcOrd="5" destOrd="0" presId="urn:microsoft.com/office/officeart/2005/8/layout/vProcess5"/>
    <dgm:cxn modelId="{6D6233AD-7DA4-4486-9975-5C12774E712F}" type="presParOf" srcId="{388B184C-AD86-48A7-8A73-CAF915A0F7F1}" destId="{BCD7DB27-D0D7-46B7-A448-C093DB0A9F4E}" srcOrd="6" destOrd="0" presId="urn:microsoft.com/office/officeart/2005/8/layout/vProcess5"/>
    <dgm:cxn modelId="{D8A5F1AE-F293-4678-88A5-468991D5FB82}" type="presParOf" srcId="{388B184C-AD86-48A7-8A73-CAF915A0F7F1}" destId="{FE8A2B61-C4C0-427F-921F-3CDE928BEC89}" srcOrd="7" destOrd="0" presId="urn:microsoft.com/office/officeart/2005/8/layout/vProcess5"/>
    <dgm:cxn modelId="{23F80A17-18FC-4FE6-9A46-903C4C9F1F51}" type="presParOf" srcId="{388B184C-AD86-48A7-8A73-CAF915A0F7F1}" destId="{43339121-0783-4F1C-BB0A-DA833811CEC3}" srcOrd="8" destOrd="0" presId="urn:microsoft.com/office/officeart/2005/8/layout/vProcess5"/>
    <dgm:cxn modelId="{D8E211C2-2E02-4ED0-89AA-58BE6EF6345E}" type="presParOf" srcId="{388B184C-AD86-48A7-8A73-CAF915A0F7F1}" destId="{EBBA6B94-FB35-45E4-925D-EB42D4C4D5E1}" srcOrd="9" destOrd="0" presId="urn:microsoft.com/office/officeart/2005/8/layout/vProcess5"/>
    <dgm:cxn modelId="{CD17FC4E-0246-480B-BC2C-BEF9387552F8}" type="presParOf" srcId="{388B184C-AD86-48A7-8A73-CAF915A0F7F1}" destId="{500AB92F-FD48-4D29-BF66-638E05F62F84}" srcOrd="10" destOrd="0" presId="urn:microsoft.com/office/officeart/2005/8/layout/vProcess5"/>
    <dgm:cxn modelId="{06EA61BB-0D6E-4787-B8BB-295EAD013CD3}" type="presParOf" srcId="{388B184C-AD86-48A7-8A73-CAF915A0F7F1}" destId="{092E6C15-866B-4444-9C12-1DEA0E860666}" srcOrd="11"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813B678F-1E79-498D-8EA3-50044EC0E453}" type="doc">
      <dgm:prSet loTypeId="urn:microsoft.com/office/officeart/2005/8/layout/vList5" loCatId="list" qsTypeId="urn:microsoft.com/office/officeart/2005/8/quickstyle/simple1" qsCatId="simple" csTypeId="urn:microsoft.com/office/officeart/2005/8/colors/accent1_2" csCatId="accent1" phldr="1"/>
      <dgm:spPr/>
      <dgm:t>
        <a:bodyPr/>
        <a:lstStyle/>
        <a:p>
          <a:endParaRPr lang="en-IN"/>
        </a:p>
      </dgm:t>
    </dgm:pt>
    <dgm:pt modelId="{863FFAE0-4A88-4B1A-A282-FC8DFF36C695}" type="pres">
      <dgm:prSet presAssocID="{813B678F-1E79-498D-8EA3-50044EC0E453}" presName="Name0" presStyleCnt="0">
        <dgm:presLayoutVars>
          <dgm:dir/>
          <dgm:animLvl val="lvl"/>
          <dgm:resizeHandles val="exact"/>
        </dgm:presLayoutVars>
      </dgm:prSet>
      <dgm:spPr/>
    </dgm:pt>
  </dgm:ptLst>
  <dgm:cxnLst>
    <dgm:cxn modelId="{B17F06A5-782F-4DBF-A1F0-A80290622438}" type="presOf" srcId="{813B678F-1E79-498D-8EA3-50044EC0E453}" destId="{863FFAE0-4A88-4B1A-A282-FC8DFF36C695}" srcOrd="0" destOrd="0" presId="urn:microsoft.com/office/officeart/2005/8/layout/vList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01768405-C7B2-46E1-BF62-889B6EA272E7}" type="doc">
      <dgm:prSet loTypeId="urn:microsoft.com/office/officeart/2005/8/layout/vList3" loCatId="list" qsTypeId="urn:microsoft.com/office/officeart/2005/8/quickstyle/simple1" qsCatId="simple" csTypeId="urn:microsoft.com/office/officeart/2005/8/colors/accent1_2" csCatId="accent1" phldr="1"/>
      <dgm:spPr/>
      <dgm:t>
        <a:bodyPr/>
        <a:lstStyle/>
        <a:p>
          <a:endParaRPr lang="en-IN"/>
        </a:p>
      </dgm:t>
    </dgm:pt>
    <dgm:pt modelId="{DAB4E201-E9F0-4D04-9FF0-D849B61C8776}" type="pres">
      <dgm:prSet presAssocID="{01768405-C7B2-46E1-BF62-889B6EA272E7}" presName="linearFlow" presStyleCnt="0">
        <dgm:presLayoutVars>
          <dgm:dir/>
          <dgm:resizeHandles val="exact"/>
        </dgm:presLayoutVars>
      </dgm:prSet>
      <dgm:spPr/>
    </dgm:pt>
  </dgm:ptLst>
  <dgm:cxnLst>
    <dgm:cxn modelId="{028EE940-94A7-49FC-9BB5-DBEE7DCDF428}" type="presOf" srcId="{01768405-C7B2-46E1-BF62-889B6EA272E7}" destId="{DAB4E201-E9F0-4D04-9FF0-D849B61C8776}" srcOrd="0" destOrd="0" presId="urn:microsoft.com/office/officeart/2005/8/layout/vList3"/>
  </dgm:cxnLst>
  <dgm:bg>
    <a:solidFill>
      <a:schemeClr val="accent3">
        <a:lumMod val="20000"/>
        <a:lumOff val="80000"/>
      </a:schemeClr>
    </a:solidFill>
  </dgm:bg>
  <dgm:whole/>
  <dgm:extLst>
    <a:ext uri="http://schemas.microsoft.com/office/drawing/2008/diagram">
      <dsp:dataModelExt xmlns:dsp="http://schemas.microsoft.com/office/drawing/2008/diagram" relId="rId12"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409C0A90-6E32-477A-962F-E383DCF8E812}"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GB"/>
        </a:p>
      </dgm:t>
    </dgm:pt>
    <dgm:pt modelId="{F800752A-B7B8-430C-9516-0281F9A06DAF}">
      <dgm:prSet/>
      <dgm:spPr/>
      <dgm:t>
        <a:bodyPr/>
        <a:lstStyle/>
        <a:p>
          <a:pPr rtl="0"/>
          <a:r>
            <a:rPr lang="en-IN">
              <a:latin typeface="Arial" panose="020B0604020202020204" pitchFamily="34" charset="0"/>
              <a:cs typeface="Arial" panose="020B0604020202020204" pitchFamily="34" charset="0"/>
            </a:rPr>
            <a:t>The mental health charities can support health promotion activities by providing clinical validation and referral pathway integration to assist Sleep Sync AI Hub .</a:t>
          </a:r>
        </a:p>
      </dgm:t>
    </dgm:pt>
    <dgm:pt modelId="{B8A7D1AE-814B-4776-8737-1E21C2AFBD42}" type="parTrans" cxnId="{265B7475-8122-4EC5-B2C1-C877D60E5CA9}">
      <dgm:prSet/>
      <dgm:spPr/>
      <dgm:t>
        <a:bodyPr/>
        <a:lstStyle/>
        <a:p>
          <a:endParaRPr lang="en-GB">
            <a:latin typeface="Arial" panose="020B0604020202020204" pitchFamily="34" charset="0"/>
            <a:cs typeface="Arial" panose="020B0604020202020204" pitchFamily="34" charset="0"/>
          </a:endParaRPr>
        </a:p>
      </dgm:t>
    </dgm:pt>
    <dgm:pt modelId="{2CF13B29-B6F1-4C19-9B1F-A08A65F05B3F}" type="sibTrans" cxnId="{265B7475-8122-4EC5-B2C1-C877D60E5CA9}">
      <dgm:prSet/>
      <dgm:spPr/>
      <dgm:t>
        <a:bodyPr/>
        <a:lstStyle/>
        <a:p>
          <a:endParaRPr lang="en-GB">
            <a:latin typeface="Arial" panose="020B0604020202020204" pitchFamily="34" charset="0"/>
            <a:cs typeface="Arial" panose="020B0604020202020204" pitchFamily="34" charset="0"/>
          </a:endParaRPr>
        </a:p>
      </dgm:t>
    </dgm:pt>
    <dgm:pt modelId="{38ACA0BB-928C-4B74-9DF1-691EC23AEC05}">
      <dgm:prSet/>
      <dgm:spPr/>
      <dgm:t>
        <a:bodyPr/>
        <a:lstStyle/>
        <a:p>
          <a:pPr rtl="0"/>
          <a:r>
            <a:rPr lang="en-IN">
              <a:latin typeface="Arial" panose="020B0604020202020204" pitchFamily="34" charset="0"/>
              <a:cs typeface="Arial" panose="020B0604020202020204" pitchFamily="34" charset="0"/>
            </a:rPr>
            <a:t>Similarly, public health organisations will encourage this digital wellness tool by promoting a healthy sleep campaign.</a:t>
          </a:r>
        </a:p>
      </dgm:t>
    </dgm:pt>
    <dgm:pt modelId="{4B37B996-FAC2-43C3-9842-012624544477}" type="parTrans" cxnId="{EF59529B-CA24-4CDF-BE7F-5FD24FA61B97}">
      <dgm:prSet/>
      <dgm:spPr/>
      <dgm:t>
        <a:bodyPr/>
        <a:lstStyle/>
        <a:p>
          <a:endParaRPr lang="en-GB">
            <a:latin typeface="Arial" panose="020B0604020202020204" pitchFamily="34" charset="0"/>
            <a:cs typeface="Arial" panose="020B0604020202020204" pitchFamily="34" charset="0"/>
          </a:endParaRPr>
        </a:p>
      </dgm:t>
    </dgm:pt>
    <dgm:pt modelId="{A30EF8E5-27D5-4DA3-9221-C3063178F47F}" type="sibTrans" cxnId="{EF59529B-CA24-4CDF-BE7F-5FD24FA61B97}">
      <dgm:prSet/>
      <dgm:spPr/>
      <dgm:t>
        <a:bodyPr/>
        <a:lstStyle/>
        <a:p>
          <a:endParaRPr lang="en-GB">
            <a:latin typeface="Arial" panose="020B0604020202020204" pitchFamily="34" charset="0"/>
            <a:cs typeface="Arial" panose="020B0604020202020204" pitchFamily="34" charset="0"/>
          </a:endParaRPr>
        </a:p>
      </dgm:t>
    </dgm:pt>
    <dgm:pt modelId="{155CC12F-36A7-4647-9B1E-F593C262F848}">
      <dgm:prSet/>
      <dgm:spPr/>
      <dgm:t>
        <a:bodyPr/>
        <a:lstStyle/>
        <a:p>
          <a:pPr rtl="0"/>
          <a:r>
            <a:rPr lang="en-IN">
              <a:latin typeface="Arial" panose="020B0604020202020204" pitchFamily="34" charset="0"/>
              <a:cs typeface="Arial" panose="020B0604020202020204" pitchFamily="34" charset="0"/>
            </a:rPr>
            <a:t>These stakehs will support integrated healthcare, evidence-based guidance, digital development, user engagement and health promotion (NHS 2026a).</a:t>
          </a:r>
        </a:p>
      </dgm:t>
    </dgm:pt>
    <dgm:pt modelId="{0C092155-53A4-45CB-84A9-BFBA63948505}" type="parTrans" cxnId="{78757E06-93CB-4176-A5F9-EA2211CBDA82}">
      <dgm:prSet/>
      <dgm:spPr/>
      <dgm:t>
        <a:bodyPr/>
        <a:lstStyle/>
        <a:p>
          <a:endParaRPr lang="en-GB">
            <a:latin typeface="Arial" panose="020B0604020202020204" pitchFamily="34" charset="0"/>
            <a:cs typeface="Arial" panose="020B0604020202020204" pitchFamily="34" charset="0"/>
          </a:endParaRPr>
        </a:p>
      </dgm:t>
    </dgm:pt>
    <dgm:pt modelId="{9792A537-38C9-45B2-ADAE-1209DF0904A2}" type="sibTrans" cxnId="{78757E06-93CB-4176-A5F9-EA2211CBDA82}">
      <dgm:prSet/>
      <dgm:spPr/>
      <dgm:t>
        <a:bodyPr/>
        <a:lstStyle/>
        <a:p>
          <a:endParaRPr lang="en-GB">
            <a:latin typeface="Arial" panose="020B0604020202020204" pitchFamily="34" charset="0"/>
            <a:cs typeface="Arial" panose="020B0604020202020204" pitchFamily="34" charset="0"/>
          </a:endParaRPr>
        </a:p>
      </dgm:t>
    </dgm:pt>
    <dgm:pt modelId="{E23BA34C-D7C2-475D-A5D2-B477A727EC72}">
      <dgm:prSet/>
      <dgm:spPr/>
      <dgm:t>
        <a:bodyPr/>
        <a:lstStyle/>
        <a:p>
          <a:pPr rtl="0"/>
          <a:r>
            <a:rPr lang="en-IN">
              <a:latin typeface="Arial" panose="020B0604020202020204" pitchFamily="34" charset="0"/>
              <a:cs typeface="Arial" panose="020B0604020202020204" pitchFamily="34" charset="0"/>
            </a:rPr>
            <a:t>It will help the ongoing evaluation of sleeplessness and secure effective integration of the modified version of the Sleep Sync AI across the UK. </a:t>
          </a:r>
        </a:p>
      </dgm:t>
    </dgm:pt>
    <dgm:pt modelId="{70A15858-D554-4211-95B6-CAC4B312FCF2}" type="parTrans" cxnId="{FF2065A9-E06A-4BE9-AE1A-A7D4F20A22A7}">
      <dgm:prSet/>
      <dgm:spPr/>
      <dgm:t>
        <a:bodyPr/>
        <a:lstStyle/>
        <a:p>
          <a:endParaRPr lang="en-GB">
            <a:latin typeface="Arial" panose="020B0604020202020204" pitchFamily="34" charset="0"/>
            <a:cs typeface="Arial" panose="020B0604020202020204" pitchFamily="34" charset="0"/>
          </a:endParaRPr>
        </a:p>
      </dgm:t>
    </dgm:pt>
    <dgm:pt modelId="{803E28B2-1731-4706-8D63-7930BF3EC7CE}" type="sibTrans" cxnId="{FF2065A9-E06A-4BE9-AE1A-A7D4F20A22A7}">
      <dgm:prSet/>
      <dgm:spPr/>
      <dgm:t>
        <a:bodyPr/>
        <a:lstStyle/>
        <a:p>
          <a:endParaRPr lang="en-GB">
            <a:latin typeface="Arial" panose="020B0604020202020204" pitchFamily="34" charset="0"/>
            <a:cs typeface="Arial" panose="020B0604020202020204" pitchFamily="34" charset="0"/>
          </a:endParaRPr>
        </a:p>
      </dgm:t>
    </dgm:pt>
    <dgm:pt modelId="{C9A0A496-0299-4BDB-BA2A-10110D4923F4}" type="pres">
      <dgm:prSet presAssocID="{409C0A90-6E32-477A-962F-E383DCF8E812}" presName="vert0" presStyleCnt="0">
        <dgm:presLayoutVars>
          <dgm:dir/>
          <dgm:animOne val="branch"/>
          <dgm:animLvl val="lvl"/>
        </dgm:presLayoutVars>
      </dgm:prSet>
      <dgm:spPr/>
    </dgm:pt>
    <dgm:pt modelId="{8DD94D8C-DB67-4EEE-904B-EF80ABFD60AE}" type="pres">
      <dgm:prSet presAssocID="{F800752A-B7B8-430C-9516-0281F9A06DAF}" presName="thickLine" presStyleLbl="alignNode1" presStyleIdx="0" presStyleCnt="4"/>
      <dgm:spPr/>
    </dgm:pt>
    <dgm:pt modelId="{0CE82F3C-2DCD-463B-B9CC-E8F08A1CC75E}" type="pres">
      <dgm:prSet presAssocID="{F800752A-B7B8-430C-9516-0281F9A06DAF}" presName="horz1" presStyleCnt="0"/>
      <dgm:spPr/>
    </dgm:pt>
    <dgm:pt modelId="{29FA8B10-663B-4639-A037-1269D5197313}" type="pres">
      <dgm:prSet presAssocID="{F800752A-B7B8-430C-9516-0281F9A06DAF}" presName="tx1" presStyleLbl="revTx" presStyleIdx="0" presStyleCnt="4"/>
      <dgm:spPr/>
    </dgm:pt>
    <dgm:pt modelId="{0AEC5400-236F-4C0A-A958-ED84EE3C0D73}" type="pres">
      <dgm:prSet presAssocID="{F800752A-B7B8-430C-9516-0281F9A06DAF}" presName="vert1" presStyleCnt="0"/>
      <dgm:spPr/>
    </dgm:pt>
    <dgm:pt modelId="{66F93809-63FA-48CD-AD8C-09CEB4EAC31F}" type="pres">
      <dgm:prSet presAssocID="{38ACA0BB-928C-4B74-9DF1-691EC23AEC05}" presName="thickLine" presStyleLbl="alignNode1" presStyleIdx="1" presStyleCnt="4"/>
      <dgm:spPr/>
    </dgm:pt>
    <dgm:pt modelId="{61D4F97C-1216-489F-B1A0-FC3D05A7FE4B}" type="pres">
      <dgm:prSet presAssocID="{38ACA0BB-928C-4B74-9DF1-691EC23AEC05}" presName="horz1" presStyleCnt="0"/>
      <dgm:spPr/>
    </dgm:pt>
    <dgm:pt modelId="{4796718B-8A47-40F0-9BD5-E2EF57ED834A}" type="pres">
      <dgm:prSet presAssocID="{38ACA0BB-928C-4B74-9DF1-691EC23AEC05}" presName="tx1" presStyleLbl="revTx" presStyleIdx="1" presStyleCnt="4"/>
      <dgm:spPr/>
    </dgm:pt>
    <dgm:pt modelId="{7CDA6443-EC43-4001-9A25-D2EEA5E07B15}" type="pres">
      <dgm:prSet presAssocID="{38ACA0BB-928C-4B74-9DF1-691EC23AEC05}" presName="vert1" presStyleCnt="0"/>
      <dgm:spPr/>
    </dgm:pt>
    <dgm:pt modelId="{946E081F-633D-48EC-8FE4-F6F44753B314}" type="pres">
      <dgm:prSet presAssocID="{155CC12F-36A7-4647-9B1E-F593C262F848}" presName="thickLine" presStyleLbl="alignNode1" presStyleIdx="2" presStyleCnt="4"/>
      <dgm:spPr/>
    </dgm:pt>
    <dgm:pt modelId="{60D6F6C7-8FC5-4F60-A190-5F32DD2C8501}" type="pres">
      <dgm:prSet presAssocID="{155CC12F-36A7-4647-9B1E-F593C262F848}" presName="horz1" presStyleCnt="0"/>
      <dgm:spPr/>
    </dgm:pt>
    <dgm:pt modelId="{82B34472-B8DE-4DCA-871A-96D2090F9D12}" type="pres">
      <dgm:prSet presAssocID="{155CC12F-36A7-4647-9B1E-F593C262F848}" presName="tx1" presStyleLbl="revTx" presStyleIdx="2" presStyleCnt="4"/>
      <dgm:spPr/>
    </dgm:pt>
    <dgm:pt modelId="{272289FA-9067-4577-9E0F-264F3AB7384B}" type="pres">
      <dgm:prSet presAssocID="{155CC12F-36A7-4647-9B1E-F593C262F848}" presName="vert1" presStyleCnt="0"/>
      <dgm:spPr/>
    </dgm:pt>
    <dgm:pt modelId="{71687314-15D9-476C-BC9C-DF4E6B6F69CA}" type="pres">
      <dgm:prSet presAssocID="{E23BA34C-D7C2-475D-A5D2-B477A727EC72}" presName="thickLine" presStyleLbl="alignNode1" presStyleIdx="3" presStyleCnt="4"/>
      <dgm:spPr/>
    </dgm:pt>
    <dgm:pt modelId="{3356A329-828B-40C2-ABEE-1361AA594568}" type="pres">
      <dgm:prSet presAssocID="{E23BA34C-D7C2-475D-A5D2-B477A727EC72}" presName="horz1" presStyleCnt="0"/>
      <dgm:spPr/>
    </dgm:pt>
    <dgm:pt modelId="{C568516E-3BB8-427D-A464-4BA3BFEDDD47}" type="pres">
      <dgm:prSet presAssocID="{E23BA34C-D7C2-475D-A5D2-B477A727EC72}" presName="tx1" presStyleLbl="revTx" presStyleIdx="3" presStyleCnt="4"/>
      <dgm:spPr/>
    </dgm:pt>
    <dgm:pt modelId="{2336C471-67CE-4475-A88B-A1DE998F5656}" type="pres">
      <dgm:prSet presAssocID="{E23BA34C-D7C2-475D-A5D2-B477A727EC72}" presName="vert1" presStyleCnt="0"/>
      <dgm:spPr/>
    </dgm:pt>
  </dgm:ptLst>
  <dgm:cxnLst>
    <dgm:cxn modelId="{78757E06-93CB-4176-A5F9-EA2211CBDA82}" srcId="{409C0A90-6E32-477A-962F-E383DCF8E812}" destId="{155CC12F-36A7-4647-9B1E-F593C262F848}" srcOrd="2" destOrd="0" parTransId="{0C092155-53A4-45CB-84A9-BFBA63948505}" sibTransId="{9792A537-38C9-45B2-ADAE-1209DF0904A2}"/>
    <dgm:cxn modelId="{CEFB4B24-EE2C-44E9-874C-B6818CE06665}" type="presOf" srcId="{38ACA0BB-928C-4B74-9DF1-691EC23AEC05}" destId="{4796718B-8A47-40F0-9BD5-E2EF57ED834A}" srcOrd="0" destOrd="0" presId="urn:microsoft.com/office/officeart/2008/layout/LinedList"/>
    <dgm:cxn modelId="{DD42CE45-1C6E-464F-8763-ACB19AED0CCA}" type="presOf" srcId="{F800752A-B7B8-430C-9516-0281F9A06DAF}" destId="{29FA8B10-663B-4639-A037-1269D5197313}" srcOrd="0" destOrd="0" presId="urn:microsoft.com/office/officeart/2008/layout/LinedList"/>
    <dgm:cxn modelId="{955BE14C-FAAA-46AE-A80F-42F822A8A905}" type="presOf" srcId="{409C0A90-6E32-477A-962F-E383DCF8E812}" destId="{C9A0A496-0299-4BDB-BA2A-10110D4923F4}" srcOrd="0" destOrd="0" presId="urn:microsoft.com/office/officeart/2008/layout/LinedList"/>
    <dgm:cxn modelId="{265B7475-8122-4EC5-B2C1-C877D60E5CA9}" srcId="{409C0A90-6E32-477A-962F-E383DCF8E812}" destId="{F800752A-B7B8-430C-9516-0281F9A06DAF}" srcOrd="0" destOrd="0" parTransId="{B8A7D1AE-814B-4776-8737-1E21C2AFBD42}" sibTransId="{2CF13B29-B6F1-4C19-9B1F-A08A65F05B3F}"/>
    <dgm:cxn modelId="{DD081C87-A2F5-4014-8E06-203955D04217}" type="presOf" srcId="{155CC12F-36A7-4647-9B1E-F593C262F848}" destId="{82B34472-B8DE-4DCA-871A-96D2090F9D12}" srcOrd="0" destOrd="0" presId="urn:microsoft.com/office/officeart/2008/layout/LinedList"/>
    <dgm:cxn modelId="{7F48A787-7941-463A-B4C5-075B2EDC69F0}" type="presOf" srcId="{E23BA34C-D7C2-475D-A5D2-B477A727EC72}" destId="{C568516E-3BB8-427D-A464-4BA3BFEDDD47}" srcOrd="0" destOrd="0" presId="urn:microsoft.com/office/officeart/2008/layout/LinedList"/>
    <dgm:cxn modelId="{EF59529B-CA24-4CDF-BE7F-5FD24FA61B97}" srcId="{409C0A90-6E32-477A-962F-E383DCF8E812}" destId="{38ACA0BB-928C-4B74-9DF1-691EC23AEC05}" srcOrd="1" destOrd="0" parTransId="{4B37B996-FAC2-43C3-9842-012624544477}" sibTransId="{A30EF8E5-27D5-4DA3-9221-C3063178F47F}"/>
    <dgm:cxn modelId="{FF2065A9-E06A-4BE9-AE1A-A7D4F20A22A7}" srcId="{409C0A90-6E32-477A-962F-E383DCF8E812}" destId="{E23BA34C-D7C2-475D-A5D2-B477A727EC72}" srcOrd="3" destOrd="0" parTransId="{70A15858-D554-4211-95B6-CAC4B312FCF2}" sibTransId="{803E28B2-1731-4706-8D63-7930BF3EC7CE}"/>
    <dgm:cxn modelId="{48C4BD1F-F2F6-4396-A060-1CA88993DC90}" type="presParOf" srcId="{C9A0A496-0299-4BDB-BA2A-10110D4923F4}" destId="{8DD94D8C-DB67-4EEE-904B-EF80ABFD60AE}" srcOrd="0" destOrd="0" presId="urn:microsoft.com/office/officeart/2008/layout/LinedList"/>
    <dgm:cxn modelId="{178AF88F-D889-44E3-90BA-80B39FF4ACD8}" type="presParOf" srcId="{C9A0A496-0299-4BDB-BA2A-10110D4923F4}" destId="{0CE82F3C-2DCD-463B-B9CC-E8F08A1CC75E}" srcOrd="1" destOrd="0" presId="urn:microsoft.com/office/officeart/2008/layout/LinedList"/>
    <dgm:cxn modelId="{FAB38CAD-5753-4338-8650-430AE8A4CEA3}" type="presParOf" srcId="{0CE82F3C-2DCD-463B-B9CC-E8F08A1CC75E}" destId="{29FA8B10-663B-4639-A037-1269D5197313}" srcOrd="0" destOrd="0" presId="urn:microsoft.com/office/officeart/2008/layout/LinedList"/>
    <dgm:cxn modelId="{4F88033E-8D73-445A-845D-C5A86E94268C}" type="presParOf" srcId="{0CE82F3C-2DCD-463B-B9CC-E8F08A1CC75E}" destId="{0AEC5400-236F-4C0A-A958-ED84EE3C0D73}" srcOrd="1" destOrd="0" presId="urn:microsoft.com/office/officeart/2008/layout/LinedList"/>
    <dgm:cxn modelId="{D8E186CD-7992-4AE5-A379-F4C8CEF46DC4}" type="presParOf" srcId="{C9A0A496-0299-4BDB-BA2A-10110D4923F4}" destId="{66F93809-63FA-48CD-AD8C-09CEB4EAC31F}" srcOrd="2" destOrd="0" presId="urn:microsoft.com/office/officeart/2008/layout/LinedList"/>
    <dgm:cxn modelId="{4B8BA7CE-4066-4A36-A58D-C71B026A7896}" type="presParOf" srcId="{C9A0A496-0299-4BDB-BA2A-10110D4923F4}" destId="{61D4F97C-1216-489F-B1A0-FC3D05A7FE4B}" srcOrd="3" destOrd="0" presId="urn:microsoft.com/office/officeart/2008/layout/LinedList"/>
    <dgm:cxn modelId="{01772864-DB1C-42A9-BD3F-A41315670AC5}" type="presParOf" srcId="{61D4F97C-1216-489F-B1A0-FC3D05A7FE4B}" destId="{4796718B-8A47-40F0-9BD5-E2EF57ED834A}" srcOrd="0" destOrd="0" presId="urn:microsoft.com/office/officeart/2008/layout/LinedList"/>
    <dgm:cxn modelId="{DBEDA022-07D8-47AE-98CA-2ECE56952563}" type="presParOf" srcId="{61D4F97C-1216-489F-B1A0-FC3D05A7FE4B}" destId="{7CDA6443-EC43-4001-9A25-D2EEA5E07B15}" srcOrd="1" destOrd="0" presId="urn:microsoft.com/office/officeart/2008/layout/LinedList"/>
    <dgm:cxn modelId="{45F05402-97C8-4291-8D39-68756330CE5F}" type="presParOf" srcId="{C9A0A496-0299-4BDB-BA2A-10110D4923F4}" destId="{946E081F-633D-48EC-8FE4-F6F44753B314}" srcOrd="4" destOrd="0" presId="urn:microsoft.com/office/officeart/2008/layout/LinedList"/>
    <dgm:cxn modelId="{83A83537-B95B-4036-ACE0-82D20101C46B}" type="presParOf" srcId="{C9A0A496-0299-4BDB-BA2A-10110D4923F4}" destId="{60D6F6C7-8FC5-4F60-A190-5F32DD2C8501}" srcOrd="5" destOrd="0" presId="urn:microsoft.com/office/officeart/2008/layout/LinedList"/>
    <dgm:cxn modelId="{9E01ED59-9F98-4CD7-A849-48D5A5EF4078}" type="presParOf" srcId="{60D6F6C7-8FC5-4F60-A190-5F32DD2C8501}" destId="{82B34472-B8DE-4DCA-871A-96D2090F9D12}" srcOrd="0" destOrd="0" presId="urn:microsoft.com/office/officeart/2008/layout/LinedList"/>
    <dgm:cxn modelId="{C4E34369-68C7-46D2-8BE8-B897D07C270C}" type="presParOf" srcId="{60D6F6C7-8FC5-4F60-A190-5F32DD2C8501}" destId="{272289FA-9067-4577-9E0F-264F3AB7384B}" srcOrd="1" destOrd="0" presId="urn:microsoft.com/office/officeart/2008/layout/LinedList"/>
    <dgm:cxn modelId="{8977D27B-3394-4D7B-AB9A-D22722C5A7BC}" type="presParOf" srcId="{C9A0A496-0299-4BDB-BA2A-10110D4923F4}" destId="{71687314-15D9-476C-BC9C-DF4E6B6F69CA}" srcOrd="6" destOrd="0" presId="urn:microsoft.com/office/officeart/2008/layout/LinedList"/>
    <dgm:cxn modelId="{69C4B373-6B96-48B4-AFBC-37DAF16A255B}" type="presParOf" srcId="{C9A0A496-0299-4BDB-BA2A-10110D4923F4}" destId="{3356A329-828B-40C2-ABEE-1361AA594568}" srcOrd="7" destOrd="0" presId="urn:microsoft.com/office/officeart/2008/layout/LinedList"/>
    <dgm:cxn modelId="{B9AEE8C9-552F-4CBC-8C6F-CF28C73C89D3}" type="presParOf" srcId="{3356A329-828B-40C2-ABEE-1361AA594568}" destId="{C568516E-3BB8-427D-A464-4BA3BFEDDD47}" srcOrd="0" destOrd="0" presId="urn:microsoft.com/office/officeart/2008/layout/LinedList"/>
    <dgm:cxn modelId="{F005D991-14C7-4526-94D1-7D8BC0BA401E}" type="presParOf" srcId="{3356A329-828B-40C2-ABEE-1361AA594568}" destId="{2336C471-67CE-4475-A88B-A1DE998F5656}"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8F354B03-1243-4D4D-92C1-F52793772D63}" type="doc">
      <dgm:prSet loTypeId="urn:microsoft.com/office/officeart/2005/8/layout/vList2" loCatId="list" qsTypeId="urn:microsoft.com/office/officeart/2005/8/quickstyle/simple1" qsCatId="simple" csTypeId="urn:microsoft.com/office/officeart/2005/8/colors/accent1_2" csCatId="accent1" phldr="0"/>
      <dgm:spPr/>
      <dgm:t>
        <a:bodyPr/>
        <a:lstStyle/>
        <a:p>
          <a:endParaRPr lang="en-IN"/>
        </a:p>
      </dgm:t>
    </dgm:pt>
    <dgm:pt modelId="{6DD04976-22C3-4905-B486-9C73FD88FF39}" type="pres">
      <dgm:prSet presAssocID="{8F354B03-1243-4D4D-92C1-F52793772D63}" presName="linear" presStyleCnt="0">
        <dgm:presLayoutVars>
          <dgm:animLvl val="lvl"/>
          <dgm:resizeHandles val="exact"/>
        </dgm:presLayoutVars>
      </dgm:prSet>
      <dgm:spPr/>
    </dgm:pt>
  </dgm:ptLst>
  <dgm:cxnLst>
    <dgm:cxn modelId="{9026BCE1-99E3-4B43-ADAC-E4676B67FEF4}" type="presOf" srcId="{8F354B03-1243-4D4D-92C1-F52793772D63}" destId="{6DD04976-22C3-4905-B486-9C73FD88FF39}" srcOrd="0" destOrd="0" presId="urn:microsoft.com/office/officeart/2005/8/layout/vList2"/>
  </dgm:cxnLst>
  <dgm:bg>
    <a:solidFill>
      <a:schemeClr val="accent2">
        <a:lumMod val="20000"/>
        <a:lumOff val="80000"/>
      </a:schemeClr>
    </a:solidFill>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27CE4FC0-D58E-495A-A99D-BD8B5EFC29D5}"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IN"/>
        </a:p>
      </dgm:t>
    </dgm:pt>
    <dgm:pt modelId="{97485AEC-BB91-4B8B-938E-65AD0E119F40}" type="pres">
      <dgm:prSet presAssocID="{27CE4FC0-D58E-495A-A99D-BD8B5EFC29D5}" presName="diagram" presStyleCnt="0">
        <dgm:presLayoutVars>
          <dgm:dir/>
          <dgm:resizeHandles val="exact"/>
        </dgm:presLayoutVars>
      </dgm:prSet>
      <dgm:spPr/>
    </dgm:pt>
  </dgm:ptLst>
  <dgm:cxnLst>
    <dgm:cxn modelId="{F05F4C91-0458-4EB2-9E3F-BB0FE5D8D8B7}" type="presOf" srcId="{27CE4FC0-D58E-495A-A99D-BD8B5EFC29D5}" destId="{97485AEC-BB91-4B8B-938E-65AD0E119F40}" srcOrd="0"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F71B73BD-3833-4D46-833B-38D0E7BE510D}" type="doc">
      <dgm:prSet loTypeId="urn:microsoft.com/office/officeart/2005/8/layout/hList6" loCatId="list" qsTypeId="urn:microsoft.com/office/officeart/2005/8/quickstyle/simple1" qsCatId="simple" csTypeId="urn:microsoft.com/office/officeart/2005/8/colors/accent1_2" csCatId="accent1" phldr="0"/>
      <dgm:spPr/>
      <dgm:t>
        <a:bodyPr/>
        <a:lstStyle/>
        <a:p>
          <a:endParaRPr lang="en-IN"/>
        </a:p>
      </dgm:t>
    </dgm:pt>
    <dgm:pt modelId="{CAD9FABF-60B8-4290-8EBA-5D7189D4C6B2}" type="pres">
      <dgm:prSet presAssocID="{F71B73BD-3833-4D46-833B-38D0E7BE510D}" presName="Name0" presStyleCnt="0">
        <dgm:presLayoutVars>
          <dgm:dir/>
          <dgm:resizeHandles val="exact"/>
        </dgm:presLayoutVars>
      </dgm:prSet>
      <dgm:spPr/>
    </dgm:pt>
  </dgm:ptLst>
  <dgm:cxnLst>
    <dgm:cxn modelId="{CC67EE8A-4274-4050-A438-0FEB98EA3A8A}" type="presOf" srcId="{F71B73BD-3833-4D46-833B-38D0E7BE510D}" destId="{CAD9FABF-60B8-4290-8EBA-5D7189D4C6B2}" srcOrd="0" destOrd="0" presId="urn:microsoft.com/office/officeart/2005/8/layout/hList6"/>
  </dgm:cxnLst>
  <dgm:bg>
    <a:solidFill>
      <a:schemeClr val="accent4">
        <a:lumMod val="20000"/>
        <a:lumOff val="80000"/>
      </a:schemeClr>
    </a:solidFill>
  </dgm:bg>
  <dgm:whole/>
  <dgm:extLst>
    <a:ext uri="http://schemas.microsoft.com/office/drawing/2008/diagram">
      <dsp:dataModelExt xmlns:dsp="http://schemas.microsoft.com/office/drawing/2008/diagram" relId="rId6"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915BD1AE-A668-42B9-9352-EEBEDEE56EFA}" type="doc">
      <dgm:prSet loTypeId="urn:microsoft.com/office/officeart/2008/layout/VerticalAccentList" loCatId="list" qsTypeId="urn:microsoft.com/office/officeart/2005/8/quickstyle/simple1" qsCatId="simple" csTypeId="urn:microsoft.com/office/officeart/2005/8/colors/accent1_2" csCatId="accent1" phldr="1"/>
      <dgm:spPr/>
      <dgm:t>
        <a:bodyPr/>
        <a:lstStyle/>
        <a:p>
          <a:endParaRPr lang="en-IN"/>
        </a:p>
      </dgm:t>
    </dgm:pt>
    <dgm:pt modelId="{44CE85DA-6339-4035-9D8E-1E11247B7C4E}">
      <dgm:prSet phldrT="[Text]" custT="1"/>
      <dgm:spPr/>
      <dgm:t>
        <a:bodyPr/>
        <a:lstStyle/>
        <a:p>
          <a:pPr algn="just">
            <a:lnSpc>
              <a:spcPct val="150000"/>
            </a:lnSpc>
          </a:pPr>
          <a:r>
            <a:rPr lang="en-US" sz="1800" b="0" i="0" u="none" dirty="0">
              <a:latin typeface="Arial" panose="020B0604020202020204" pitchFamily="34" charset="0"/>
              <a:cs typeface="Arial" panose="020B0604020202020204" pitchFamily="34" charset="0"/>
            </a:rPr>
            <a:t>Clear accountability should be established to determine responsibility if inaccurate AI recommendations negatively affect users’ clinical outcomes</a:t>
          </a:r>
          <a:r>
            <a:rPr lang="en-US" sz="1500" b="0" i="0" u="none" dirty="0"/>
            <a:t>. </a:t>
          </a:r>
          <a:endParaRPr lang="en-IN" sz="1500" dirty="0"/>
        </a:p>
      </dgm:t>
    </dgm:pt>
    <dgm:pt modelId="{9F9869CD-EE73-4B60-8CE6-D147228F7FC5}" type="parTrans" cxnId="{F8B77633-6987-407C-B21C-0DBDA43A46FE}">
      <dgm:prSet/>
      <dgm:spPr/>
      <dgm:t>
        <a:bodyPr/>
        <a:lstStyle/>
        <a:p>
          <a:endParaRPr lang="en-IN"/>
        </a:p>
      </dgm:t>
    </dgm:pt>
    <dgm:pt modelId="{0578BBF3-FBFB-4280-9C86-F5C67EEF590F}" type="sibTrans" cxnId="{F8B77633-6987-407C-B21C-0DBDA43A46FE}">
      <dgm:prSet/>
      <dgm:spPr/>
      <dgm:t>
        <a:bodyPr/>
        <a:lstStyle/>
        <a:p>
          <a:endParaRPr lang="en-IN"/>
        </a:p>
      </dgm:t>
    </dgm:pt>
    <dgm:pt modelId="{416C4000-D5B6-4508-8ACC-3746350B0884}">
      <dgm:prSet phldrT="[Text]" custT="1"/>
      <dgm:spPr/>
      <dgm:t>
        <a:bodyPr/>
        <a:lstStyle/>
        <a:p>
          <a:pPr>
            <a:lnSpc>
              <a:spcPct val="150000"/>
            </a:lnSpc>
          </a:pPr>
          <a:r>
            <a:rPr lang="en-US" sz="1800" b="0" i="0" u="none" dirty="0">
              <a:latin typeface="Arial" panose="020B0604020202020204" pitchFamily="34" charset="0"/>
              <a:cs typeface="Arial" panose="020B0604020202020204" pitchFamily="34" charset="0"/>
            </a:rPr>
            <a:t>Users might be uncomfortable providing real-time consent for capturing their essential data of every moment (Froicu et al., 2025).</a:t>
          </a:r>
          <a:endParaRPr lang="en-IN" sz="1600" dirty="0"/>
        </a:p>
      </dgm:t>
    </dgm:pt>
    <dgm:pt modelId="{FA9C6296-3711-49C0-BD8F-B745FE463F1A}" type="parTrans" cxnId="{7D036FA0-6E3D-489F-A0BE-F6F739C30F68}">
      <dgm:prSet/>
      <dgm:spPr/>
      <dgm:t>
        <a:bodyPr/>
        <a:lstStyle/>
        <a:p>
          <a:endParaRPr lang="en-IN"/>
        </a:p>
      </dgm:t>
    </dgm:pt>
    <dgm:pt modelId="{A4E7EC94-4488-41BB-8799-57334224949B}" type="sibTrans" cxnId="{7D036FA0-6E3D-489F-A0BE-F6F739C30F68}">
      <dgm:prSet/>
      <dgm:spPr/>
      <dgm:t>
        <a:bodyPr/>
        <a:lstStyle/>
        <a:p>
          <a:endParaRPr lang="en-IN"/>
        </a:p>
      </dgm:t>
    </dgm:pt>
    <dgm:pt modelId="{DF4A73E4-B687-4DAC-898E-67DF1D92F1A1}">
      <dgm:prSet custT="1"/>
      <dgm:spPr>
        <a:noFill/>
      </dgm:spPr>
      <dgm:t>
        <a:bodyPr/>
        <a:lstStyle/>
        <a:p>
          <a:pPr>
            <a:lnSpc>
              <a:spcPct val="150000"/>
            </a:lnSpc>
          </a:pPr>
          <a:r>
            <a:rPr lang="en-US" sz="1800" b="0" i="0" u="none" dirty="0">
              <a:latin typeface="Arial" panose="020B0604020202020204" pitchFamily="34" charset="0"/>
              <a:cs typeface="Arial" panose="020B0604020202020204" pitchFamily="34" charset="0"/>
            </a:rPr>
            <a:t>Relying too much on AI for sleep advice can reduce users' autonomy, which can weaken their ability to make their own choices for their sleep behaviours.</a:t>
          </a:r>
          <a:endParaRPr lang="en-IN" sz="1800" dirty="0">
            <a:latin typeface="Arial" panose="020B0604020202020204" pitchFamily="34" charset="0"/>
            <a:cs typeface="Arial" panose="020B0604020202020204" pitchFamily="34" charset="0"/>
          </a:endParaRPr>
        </a:p>
      </dgm:t>
    </dgm:pt>
    <dgm:pt modelId="{144FD834-1DF1-496F-8F76-F0B8FE9AF66E}" type="parTrans" cxnId="{A7143D63-F91A-482A-B111-8ABD89E78B53}">
      <dgm:prSet/>
      <dgm:spPr/>
      <dgm:t>
        <a:bodyPr/>
        <a:lstStyle/>
        <a:p>
          <a:endParaRPr lang="en-IN"/>
        </a:p>
      </dgm:t>
    </dgm:pt>
    <dgm:pt modelId="{5C50A2DA-55E1-43F4-A149-9298CE2729AB}" type="sibTrans" cxnId="{A7143D63-F91A-482A-B111-8ABD89E78B53}">
      <dgm:prSet/>
      <dgm:spPr/>
      <dgm:t>
        <a:bodyPr/>
        <a:lstStyle/>
        <a:p>
          <a:endParaRPr lang="en-IN"/>
        </a:p>
      </dgm:t>
    </dgm:pt>
    <dgm:pt modelId="{4FA90E8C-0089-44F9-82F5-3C16E187B624}" type="pres">
      <dgm:prSet presAssocID="{915BD1AE-A668-42B9-9352-EEBEDEE56EFA}" presName="Name0" presStyleCnt="0">
        <dgm:presLayoutVars>
          <dgm:chMax/>
          <dgm:chPref/>
          <dgm:dir/>
        </dgm:presLayoutVars>
      </dgm:prSet>
      <dgm:spPr/>
    </dgm:pt>
    <dgm:pt modelId="{A1D0F4CA-EA50-4DDF-A18D-9C6F74DE3C5C}" type="pres">
      <dgm:prSet presAssocID="{44CE85DA-6339-4035-9D8E-1E11247B7C4E}" presName="parenttextcomposite" presStyleCnt="0"/>
      <dgm:spPr/>
    </dgm:pt>
    <dgm:pt modelId="{27708276-D3C3-4FD5-897E-74D49A16E123}" type="pres">
      <dgm:prSet presAssocID="{44CE85DA-6339-4035-9D8E-1E11247B7C4E}" presName="parenttext" presStyleLbl="revTx" presStyleIdx="0" presStyleCnt="3">
        <dgm:presLayoutVars>
          <dgm:chMax/>
          <dgm:chPref val="2"/>
          <dgm:bulletEnabled val="1"/>
        </dgm:presLayoutVars>
      </dgm:prSet>
      <dgm:spPr/>
    </dgm:pt>
    <dgm:pt modelId="{9C842840-66E2-4B81-AAB8-9BAA5CDD1823}" type="pres">
      <dgm:prSet presAssocID="{44CE85DA-6339-4035-9D8E-1E11247B7C4E}" presName="parallelogramComposite" presStyleCnt="0"/>
      <dgm:spPr/>
    </dgm:pt>
    <dgm:pt modelId="{1112E2B8-F2CD-4D7A-9112-DAB9E5B174E5}" type="pres">
      <dgm:prSet presAssocID="{44CE85DA-6339-4035-9D8E-1E11247B7C4E}" presName="parallelogram1" presStyleLbl="alignNode1" presStyleIdx="0" presStyleCnt="21"/>
      <dgm:spPr/>
    </dgm:pt>
    <dgm:pt modelId="{0FA834BC-AF6B-440F-9F1D-B37434912232}" type="pres">
      <dgm:prSet presAssocID="{44CE85DA-6339-4035-9D8E-1E11247B7C4E}" presName="parallelogram2" presStyleLbl="alignNode1" presStyleIdx="1" presStyleCnt="21"/>
      <dgm:spPr/>
    </dgm:pt>
    <dgm:pt modelId="{D28495BB-FB2F-42C6-99B2-A93F75442415}" type="pres">
      <dgm:prSet presAssocID="{44CE85DA-6339-4035-9D8E-1E11247B7C4E}" presName="parallelogram3" presStyleLbl="alignNode1" presStyleIdx="2" presStyleCnt="21"/>
      <dgm:spPr/>
    </dgm:pt>
    <dgm:pt modelId="{A64BC2D7-9278-44AD-ADF1-F6A762A77038}" type="pres">
      <dgm:prSet presAssocID="{44CE85DA-6339-4035-9D8E-1E11247B7C4E}" presName="parallelogram4" presStyleLbl="alignNode1" presStyleIdx="3" presStyleCnt="21"/>
      <dgm:spPr/>
    </dgm:pt>
    <dgm:pt modelId="{20338109-E4A3-4601-8278-8EBEE34D49F7}" type="pres">
      <dgm:prSet presAssocID="{44CE85DA-6339-4035-9D8E-1E11247B7C4E}" presName="parallelogram5" presStyleLbl="alignNode1" presStyleIdx="4" presStyleCnt="21"/>
      <dgm:spPr/>
    </dgm:pt>
    <dgm:pt modelId="{06C47BD3-75AA-4A18-8932-59400F347C4E}" type="pres">
      <dgm:prSet presAssocID="{44CE85DA-6339-4035-9D8E-1E11247B7C4E}" presName="parallelogram6" presStyleLbl="alignNode1" presStyleIdx="5" presStyleCnt="21"/>
      <dgm:spPr/>
    </dgm:pt>
    <dgm:pt modelId="{B3D8FD27-09CA-476A-8499-F36DF633E8AD}" type="pres">
      <dgm:prSet presAssocID="{44CE85DA-6339-4035-9D8E-1E11247B7C4E}" presName="parallelogram7" presStyleLbl="alignNode1" presStyleIdx="6" presStyleCnt="21"/>
      <dgm:spPr/>
    </dgm:pt>
    <dgm:pt modelId="{5289B8DA-86EF-4581-ACCD-4C10BF25B69A}" type="pres">
      <dgm:prSet presAssocID="{0578BBF3-FBFB-4280-9C86-F5C67EEF590F}" presName="sibTrans" presStyleCnt="0"/>
      <dgm:spPr/>
    </dgm:pt>
    <dgm:pt modelId="{526947C2-4221-42F5-9650-6F39B97782CE}" type="pres">
      <dgm:prSet presAssocID="{416C4000-D5B6-4508-8ACC-3746350B0884}" presName="parenttextcomposite" presStyleCnt="0"/>
      <dgm:spPr/>
    </dgm:pt>
    <dgm:pt modelId="{8DD92D7B-E214-451A-8677-BC340F8A96FA}" type="pres">
      <dgm:prSet presAssocID="{416C4000-D5B6-4508-8ACC-3746350B0884}" presName="parenttext" presStyleLbl="revTx" presStyleIdx="1" presStyleCnt="3">
        <dgm:presLayoutVars>
          <dgm:chMax/>
          <dgm:chPref val="2"/>
          <dgm:bulletEnabled val="1"/>
        </dgm:presLayoutVars>
      </dgm:prSet>
      <dgm:spPr/>
    </dgm:pt>
    <dgm:pt modelId="{09E25312-4E65-4433-912B-085CC79B928A}" type="pres">
      <dgm:prSet presAssocID="{416C4000-D5B6-4508-8ACC-3746350B0884}" presName="parallelogramComposite" presStyleCnt="0"/>
      <dgm:spPr/>
    </dgm:pt>
    <dgm:pt modelId="{62B7712C-251B-43CD-95E0-EBC801D1E819}" type="pres">
      <dgm:prSet presAssocID="{416C4000-D5B6-4508-8ACC-3746350B0884}" presName="parallelogram1" presStyleLbl="alignNode1" presStyleIdx="7" presStyleCnt="21"/>
      <dgm:spPr/>
    </dgm:pt>
    <dgm:pt modelId="{9B224636-E60C-4783-A189-973A36A59616}" type="pres">
      <dgm:prSet presAssocID="{416C4000-D5B6-4508-8ACC-3746350B0884}" presName="parallelogram2" presStyleLbl="alignNode1" presStyleIdx="8" presStyleCnt="21"/>
      <dgm:spPr/>
    </dgm:pt>
    <dgm:pt modelId="{6D83D6E9-C847-4E04-AA9B-8EC554732206}" type="pres">
      <dgm:prSet presAssocID="{416C4000-D5B6-4508-8ACC-3746350B0884}" presName="parallelogram3" presStyleLbl="alignNode1" presStyleIdx="9" presStyleCnt="21"/>
      <dgm:spPr/>
    </dgm:pt>
    <dgm:pt modelId="{52CBCA4E-6125-41D6-8F6E-D7D8BA61D059}" type="pres">
      <dgm:prSet presAssocID="{416C4000-D5B6-4508-8ACC-3746350B0884}" presName="parallelogram4" presStyleLbl="alignNode1" presStyleIdx="10" presStyleCnt="21"/>
      <dgm:spPr/>
    </dgm:pt>
    <dgm:pt modelId="{1FBC4FB4-CB30-4BA8-9304-F11CA16E162B}" type="pres">
      <dgm:prSet presAssocID="{416C4000-D5B6-4508-8ACC-3746350B0884}" presName="parallelogram5" presStyleLbl="alignNode1" presStyleIdx="11" presStyleCnt="21"/>
      <dgm:spPr/>
    </dgm:pt>
    <dgm:pt modelId="{659D3E95-F104-444C-8722-F8B1F92CDB79}" type="pres">
      <dgm:prSet presAssocID="{416C4000-D5B6-4508-8ACC-3746350B0884}" presName="parallelogram6" presStyleLbl="alignNode1" presStyleIdx="12" presStyleCnt="21"/>
      <dgm:spPr/>
    </dgm:pt>
    <dgm:pt modelId="{216316DC-8461-4672-9414-8294660A041D}" type="pres">
      <dgm:prSet presAssocID="{416C4000-D5B6-4508-8ACC-3746350B0884}" presName="parallelogram7" presStyleLbl="alignNode1" presStyleIdx="13" presStyleCnt="21"/>
      <dgm:spPr/>
    </dgm:pt>
    <dgm:pt modelId="{A115F5F4-5EA1-46B5-A746-65AC7C3EFD92}" type="pres">
      <dgm:prSet presAssocID="{A4E7EC94-4488-41BB-8799-57334224949B}" presName="sibTrans" presStyleCnt="0"/>
      <dgm:spPr/>
    </dgm:pt>
    <dgm:pt modelId="{7D51ED19-9CF3-4622-9B85-F9FD7CF7DDA7}" type="pres">
      <dgm:prSet presAssocID="{DF4A73E4-B687-4DAC-898E-67DF1D92F1A1}" presName="parenttextcomposite" presStyleCnt="0"/>
      <dgm:spPr/>
    </dgm:pt>
    <dgm:pt modelId="{7AB1C127-708E-4956-ABD1-12EE53DF7114}" type="pres">
      <dgm:prSet presAssocID="{DF4A73E4-B687-4DAC-898E-67DF1D92F1A1}" presName="parenttext" presStyleLbl="revTx" presStyleIdx="2" presStyleCnt="3" custScaleX="102261" custScaleY="89389">
        <dgm:presLayoutVars>
          <dgm:chMax/>
          <dgm:chPref val="2"/>
          <dgm:bulletEnabled val="1"/>
        </dgm:presLayoutVars>
      </dgm:prSet>
      <dgm:spPr/>
    </dgm:pt>
    <dgm:pt modelId="{2E57D29E-46F4-4975-A4DE-9FDCD47A46E5}" type="pres">
      <dgm:prSet presAssocID="{DF4A73E4-B687-4DAC-898E-67DF1D92F1A1}" presName="parallelogramComposite" presStyleCnt="0"/>
      <dgm:spPr/>
    </dgm:pt>
    <dgm:pt modelId="{A70768C6-1E0A-4427-A11D-58903CE15024}" type="pres">
      <dgm:prSet presAssocID="{DF4A73E4-B687-4DAC-898E-67DF1D92F1A1}" presName="parallelogram1" presStyleLbl="alignNode1" presStyleIdx="14" presStyleCnt="21"/>
      <dgm:spPr/>
    </dgm:pt>
    <dgm:pt modelId="{905AC9B2-3F60-4A75-A39D-7DB106C7C9F2}" type="pres">
      <dgm:prSet presAssocID="{DF4A73E4-B687-4DAC-898E-67DF1D92F1A1}" presName="parallelogram2" presStyleLbl="alignNode1" presStyleIdx="15" presStyleCnt="21"/>
      <dgm:spPr/>
    </dgm:pt>
    <dgm:pt modelId="{2ABA2102-BA08-4C05-880A-F0E3BE00FDC7}" type="pres">
      <dgm:prSet presAssocID="{DF4A73E4-B687-4DAC-898E-67DF1D92F1A1}" presName="parallelogram3" presStyleLbl="alignNode1" presStyleIdx="16" presStyleCnt="21"/>
      <dgm:spPr/>
    </dgm:pt>
    <dgm:pt modelId="{AAE70BE4-EC2C-497D-9345-7AE2D861EA03}" type="pres">
      <dgm:prSet presAssocID="{DF4A73E4-B687-4DAC-898E-67DF1D92F1A1}" presName="parallelogram4" presStyleLbl="alignNode1" presStyleIdx="17" presStyleCnt="21"/>
      <dgm:spPr/>
    </dgm:pt>
    <dgm:pt modelId="{1C907C04-CA05-433C-BED8-72E744CF49A9}" type="pres">
      <dgm:prSet presAssocID="{DF4A73E4-B687-4DAC-898E-67DF1D92F1A1}" presName="parallelogram5" presStyleLbl="alignNode1" presStyleIdx="18" presStyleCnt="21"/>
      <dgm:spPr/>
    </dgm:pt>
    <dgm:pt modelId="{07565135-49CD-4E20-99C1-48E11FAFEAEE}" type="pres">
      <dgm:prSet presAssocID="{DF4A73E4-B687-4DAC-898E-67DF1D92F1A1}" presName="parallelogram6" presStyleLbl="alignNode1" presStyleIdx="19" presStyleCnt="21"/>
      <dgm:spPr/>
    </dgm:pt>
    <dgm:pt modelId="{379BE9D1-C706-4FB8-9634-AC5E9358733B}" type="pres">
      <dgm:prSet presAssocID="{DF4A73E4-B687-4DAC-898E-67DF1D92F1A1}" presName="parallelogram7" presStyleLbl="alignNode1" presStyleIdx="20" presStyleCnt="21"/>
      <dgm:spPr/>
    </dgm:pt>
  </dgm:ptLst>
  <dgm:cxnLst>
    <dgm:cxn modelId="{10DC7704-E503-499B-AD41-17CDC24003F1}" type="presOf" srcId="{DF4A73E4-B687-4DAC-898E-67DF1D92F1A1}" destId="{7AB1C127-708E-4956-ABD1-12EE53DF7114}" srcOrd="0" destOrd="0" presId="urn:microsoft.com/office/officeart/2008/layout/VerticalAccentList"/>
    <dgm:cxn modelId="{F8B77633-6987-407C-B21C-0DBDA43A46FE}" srcId="{915BD1AE-A668-42B9-9352-EEBEDEE56EFA}" destId="{44CE85DA-6339-4035-9D8E-1E11247B7C4E}" srcOrd="0" destOrd="0" parTransId="{9F9869CD-EE73-4B60-8CE6-D147228F7FC5}" sibTransId="{0578BBF3-FBFB-4280-9C86-F5C67EEF590F}"/>
    <dgm:cxn modelId="{66AA9B60-E2FA-491C-B544-B741C3F9EEAD}" type="presOf" srcId="{416C4000-D5B6-4508-8ACC-3746350B0884}" destId="{8DD92D7B-E214-451A-8677-BC340F8A96FA}" srcOrd="0" destOrd="0" presId="urn:microsoft.com/office/officeart/2008/layout/VerticalAccentList"/>
    <dgm:cxn modelId="{A7143D63-F91A-482A-B111-8ABD89E78B53}" srcId="{915BD1AE-A668-42B9-9352-EEBEDEE56EFA}" destId="{DF4A73E4-B687-4DAC-898E-67DF1D92F1A1}" srcOrd="2" destOrd="0" parTransId="{144FD834-1DF1-496F-8F76-F0B8FE9AF66E}" sibTransId="{5C50A2DA-55E1-43F4-A149-9298CE2729AB}"/>
    <dgm:cxn modelId="{4508706F-2933-4B90-A9BB-B074E1FFA354}" type="presOf" srcId="{44CE85DA-6339-4035-9D8E-1E11247B7C4E}" destId="{27708276-D3C3-4FD5-897E-74D49A16E123}" srcOrd="0" destOrd="0" presId="urn:microsoft.com/office/officeart/2008/layout/VerticalAccentList"/>
    <dgm:cxn modelId="{7D036FA0-6E3D-489F-A0BE-F6F739C30F68}" srcId="{915BD1AE-A668-42B9-9352-EEBEDEE56EFA}" destId="{416C4000-D5B6-4508-8ACC-3746350B0884}" srcOrd="1" destOrd="0" parTransId="{FA9C6296-3711-49C0-BD8F-B745FE463F1A}" sibTransId="{A4E7EC94-4488-41BB-8799-57334224949B}"/>
    <dgm:cxn modelId="{0FE2D4C3-A862-421E-BB11-F5691D4B5258}" type="presOf" srcId="{915BD1AE-A668-42B9-9352-EEBEDEE56EFA}" destId="{4FA90E8C-0089-44F9-82F5-3C16E187B624}" srcOrd="0" destOrd="0" presId="urn:microsoft.com/office/officeart/2008/layout/VerticalAccentList"/>
    <dgm:cxn modelId="{3582A80C-BE2E-48DF-AD50-2CC39B5E5EA1}" type="presParOf" srcId="{4FA90E8C-0089-44F9-82F5-3C16E187B624}" destId="{A1D0F4CA-EA50-4DDF-A18D-9C6F74DE3C5C}" srcOrd="0" destOrd="0" presId="urn:microsoft.com/office/officeart/2008/layout/VerticalAccentList"/>
    <dgm:cxn modelId="{F2BA6F8B-6B01-47EA-B321-F7B23D4F2946}" type="presParOf" srcId="{A1D0F4CA-EA50-4DDF-A18D-9C6F74DE3C5C}" destId="{27708276-D3C3-4FD5-897E-74D49A16E123}" srcOrd="0" destOrd="0" presId="urn:microsoft.com/office/officeart/2008/layout/VerticalAccentList"/>
    <dgm:cxn modelId="{5EDFD42B-E44C-477D-A432-DBD2A52FE966}" type="presParOf" srcId="{4FA90E8C-0089-44F9-82F5-3C16E187B624}" destId="{9C842840-66E2-4B81-AAB8-9BAA5CDD1823}" srcOrd="1" destOrd="0" presId="urn:microsoft.com/office/officeart/2008/layout/VerticalAccentList"/>
    <dgm:cxn modelId="{231DF0FF-9D01-4653-9C4B-43A307C86B18}" type="presParOf" srcId="{9C842840-66E2-4B81-AAB8-9BAA5CDD1823}" destId="{1112E2B8-F2CD-4D7A-9112-DAB9E5B174E5}" srcOrd="0" destOrd="0" presId="urn:microsoft.com/office/officeart/2008/layout/VerticalAccentList"/>
    <dgm:cxn modelId="{A6B049F8-66A8-42E4-8139-8B03B3FE4B97}" type="presParOf" srcId="{9C842840-66E2-4B81-AAB8-9BAA5CDD1823}" destId="{0FA834BC-AF6B-440F-9F1D-B37434912232}" srcOrd="1" destOrd="0" presId="urn:microsoft.com/office/officeart/2008/layout/VerticalAccentList"/>
    <dgm:cxn modelId="{8C508CC5-9FF4-4D9F-B6B5-3A9B90C70C91}" type="presParOf" srcId="{9C842840-66E2-4B81-AAB8-9BAA5CDD1823}" destId="{D28495BB-FB2F-42C6-99B2-A93F75442415}" srcOrd="2" destOrd="0" presId="urn:microsoft.com/office/officeart/2008/layout/VerticalAccentList"/>
    <dgm:cxn modelId="{1C905E57-E10E-4FF8-8E4B-9DD67079EB71}" type="presParOf" srcId="{9C842840-66E2-4B81-AAB8-9BAA5CDD1823}" destId="{A64BC2D7-9278-44AD-ADF1-F6A762A77038}" srcOrd="3" destOrd="0" presId="urn:microsoft.com/office/officeart/2008/layout/VerticalAccentList"/>
    <dgm:cxn modelId="{DE8704E6-E681-4678-A624-D79A6A555B13}" type="presParOf" srcId="{9C842840-66E2-4B81-AAB8-9BAA5CDD1823}" destId="{20338109-E4A3-4601-8278-8EBEE34D49F7}" srcOrd="4" destOrd="0" presId="urn:microsoft.com/office/officeart/2008/layout/VerticalAccentList"/>
    <dgm:cxn modelId="{0B418F24-B919-4616-A36C-9C3B1F39CF80}" type="presParOf" srcId="{9C842840-66E2-4B81-AAB8-9BAA5CDD1823}" destId="{06C47BD3-75AA-4A18-8932-59400F347C4E}" srcOrd="5" destOrd="0" presId="urn:microsoft.com/office/officeart/2008/layout/VerticalAccentList"/>
    <dgm:cxn modelId="{66CEE947-B43A-4B86-9FC2-659A55FB0E0D}" type="presParOf" srcId="{9C842840-66E2-4B81-AAB8-9BAA5CDD1823}" destId="{B3D8FD27-09CA-476A-8499-F36DF633E8AD}" srcOrd="6" destOrd="0" presId="urn:microsoft.com/office/officeart/2008/layout/VerticalAccentList"/>
    <dgm:cxn modelId="{B49A38A3-2236-4E7A-9B0C-637D0F93CD97}" type="presParOf" srcId="{4FA90E8C-0089-44F9-82F5-3C16E187B624}" destId="{5289B8DA-86EF-4581-ACCD-4C10BF25B69A}" srcOrd="2" destOrd="0" presId="urn:microsoft.com/office/officeart/2008/layout/VerticalAccentList"/>
    <dgm:cxn modelId="{38FBF911-A4BD-4AB5-8FEA-01BDE6CC073D}" type="presParOf" srcId="{4FA90E8C-0089-44F9-82F5-3C16E187B624}" destId="{526947C2-4221-42F5-9650-6F39B97782CE}" srcOrd="3" destOrd="0" presId="urn:microsoft.com/office/officeart/2008/layout/VerticalAccentList"/>
    <dgm:cxn modelId="{37465CEA-A2AB-40D7-BC53-3614F0A2FCE2}" type="presParOf" srcId="{526947C2-4221-42F5-9650-6F39B97782CE}" destId="{8DD92D7B-E214-451A-8677-BC340F8A96FA}" srcOrd="0" destOrd="0" presId="urn:microsoft.com/office/officeart/2008/layout/VerticalAccentList"/>
    <dgm:cxn modelId="{7DB8ACC2-2546-47C6-87B0-607B4FFC84E1}" type="presParOf" srcId="{4FA90E8C-0089-44F9-82F5-3C16E187B624}" destId="{09E25312-4E65-4433-912B-085CC79B928A}" srcOrd="4" destOrd="0" presId="urn:microsoft.com/office/officeart/2008/layout/VerticalAccentList"/>
    <dgm:cxn modelId="{511C05B8-A53F-4CE1-AEAF-59C061437EE8}" type="presParOf" srcId="{09E25312-4E65-4433-912B-085CC79B928A}" destId="{62B7712C-251B-43CD-95E0-EBC801D1E819}" srcOrd="0" destOrd="0" presId="urn:microsoft.com/office/officeart/2008/layout/VerticalAccentList"/>
    <dgm:cxn modelId="{6A4585FD-FE07-43AC-9C57-5E729D46BC6B}" type="presParOf" srcId="{09E25312-4E65-4433-912B-085CC79B928A}" destId="{9B224636-E60C-4783-A189-973A36A59616}" srcOrd="1" destOrd="0" presId="urn:microsoft.com/office/officeart/2008/layout/VerticalAccentList"/>
    <dgm:cxn modelId="{F7EFDFDC-6D86-46BE-A397-AB53DE373F8C}" type="presParOf" srcId="{09E25312-4E65-4433-912B-085CC79B928A}" destId="{6D83D6E9-C847-4E04-AA9B-8EC554732206}" srcOrd="2" destOrd="0" presId="urn:microsoft.com/office/officeart/2008/layout/VerticalAccentList"/>
    <dgm:cxn modelId="{214A6EA5-A173-43BC-91B4-065AC39E4F77}" type="presParOf" srcId="{09E25312-4E65-4433-912B-085CC79B928A}" destId="{52CBCA4E-6125-41D6-8F6E-D7D8BA61D059}" srcOrd="3" destOrd="0" presId="urn:microsoft.com/office/officeart/2008/layout/VerticalAccentList"/>
    <dgm:cxn modelId="{A71B9E33-1A26-4124-8637-0938AECD55D2}" type="presParOf" srcId="{09E25312-4E65-4433-912B-085CC79B928A}" destId="{1FBC4FB4-CB30-4BA8-9304-F11CA16E162B}" srcOrd="4" destOrd="0" presId="urn:microsoft.com/office/officeart/2008/layout/VerticalAccentList"/>
    <dgm:cxn modelId="{763849CD-BB2E-4785-B8C5-1E44C88F4973}" type="presParOf" srcId="{09E25312-4E65-4433-912B-085CC79B928A}" destId="{659D3E95-F104-444C-8722-F8B1F92CDB79}" srcOrd="5" destOrd="0" presId="urn:microsoft.com/office/officeart/2008/layout/VerticalAccentList"/>
    <dgm:cxn modelId="{44B69A54-C513-4FBF-81A0-B20B2F148381}" type="presParOf" srcId="{09E25312-4E65-4433-912B-085CC79B928A}" destId="{216316DC-8461-4672-9414-8294660A041D}" srcOrd="6" destOrd="0" presId="urn:microsoft.com/office/officeart/2008/layout/VerticalAccentList"/>
    <dgm:cxn modelId="{FCF42EC4-F6A8-4441-970E-1A00097E15C5}" type="presParOf" srcId="{4FA90E8C-0089-44F9-82F5-3C16E187B624}" destId="{A115F5F4-5EA1-46B5-A746-65AC7C3EFD92}" srcOrd="5" destOrd="0" presId="urn:microsoft.com/office/officeart/2008/layout/VerticalAccentList"/>
    <dgm:cxn modelId="{2A384E02-9F02-44DF-BB85-CD45DA3F2851}" type="presParOf" srcId="{4FA90E8C-0089-44F9-82F5-3C16E187B624}" destId="{7D51ED19-9CF3-4622-9B85-F9FD7CF7DDA7}" srcOrd="6" destOrd="0" presId="urn:microsoft.com/office/officeart/2008/layout/VerticalAccentList"/>
    <dgm:cxn modelId="{565DB508-45B3-4AB5-83E0-AE7B3F3BDB0D}" type="presParOf" srcId="{7D51ED19-9CF3-4622-9B85-F9FD7CF7DDA7}" destId="{7AB1C127-708E-4956-ABD1-12EE53DF7114}" srcOrd="0" destOrd="0" presId="urn:microsoft.com/office/officeart/2008/layout/VerticalAccentList"/>
    <dgm:cxn modelId="{8F65BF56-CD0D-4507-A493-708F6AA4CA25}" type="presParOf" srcId="{4FA90E8C-0089-44F9-82F5-3C16E187B624}" destId="{2E57D29E-46F4-4975-A4DE-9FDCD47A46E5}" srcOrd="7" destOrd="0" presId="urn:microsoft.com/office/officeart/2008/layout/VerticalAccentList"/>
    <dgm:cxn modelId="{8DD02D9C-179A-4831-8A0E-FB6923840AB4}" type="presParOf" srcId="{2E57D29E-46F4-4975-A4DE-9FDCD47A46E5}" destId="{A70768C6-1E0A-4427-A11D-58903CE15024}" srcOrd="0" destOrd="0" presId="urn:microsoft.com/office/officeart/2008/layout/VerticalAccentList"/>
    <dgm:cxn modelId="{F378ECA9-7C2C-4FD3-97E3-34F30E637C9F}" type="presParOf" srcId="{2E57D29E-46F4-4975-A4DE-9FDCD47A46E5}" destId="{905AC9B2-3F60-4A75-A39D-7DB106C7C9F2}" srcOrd="1" destOrd="0" presId="urn:microsoft.com/office/officeart/2008/layout/VerticalAccentList"/>
    <dgm:cxn modelId="{DB654082-BBDE-4951-977D-3608F0544BF8}" type="presParOf" srcId="{2E57D29E-46F4-4975-A4DE-9FDCD47A46E5}" destId="{2ABA2102-BA08-4C05-880A-F0E3BE00FDC7}" srcOrd="2" destOrd="0" presId="urn:microsoft.com/office/officeart/2008/layout/VerticalAccentList"/>
    <dgm:cxn modelId="{788B4795-2D74-4BF2-B8F2-F0C02A9D426A}" type="presParOf" srcId="{2E57D29E-46F4-4975-A4DE-9FDCD47A46E5}" destId="{AAE70BE4-EC2C-497D-9345-7AE2D861EA03}" srcOrd="3" destOrd="0" presId="urn:microsoft.com/office/officeart/2008/layout/VerticalAccentList"/>
    <dgm:cxn modelId="{65299BEB-AA09-44DC-A030-5CF6EE145499}" type="presParOf" srcId="{2E57D29E-46F4-4975-A4DE-9FDCD47A46E5}" destId="{1C907C04-CA05-433C-BED8-72E744CF49A9}" srcOrd="4" destOrd="0" presId="urn:microsoft.com/office/officeart/2008/layout/VerticalAccentList"/>
    <dgm:cxn modelId="{52C08471-7D17-45C8-B00B-7405866D2A3C}" type="presParOf" srcId="{2E57D29E-46F4-4975-A4DE-9FDCD47A46E5}" destId="{07565135-49CD-4E20-99C1-48E11FAFEAEE}" srcOrd="5" destOrd="0" presId="urn:microsoft.com/office/officeart/2008/layout/VerticalAccentList"/>
    <dgm:cxn modelId="{816C34FB-B2FF-4282-84E1-2D654A310211}" type="presParOf" srcId="{2E57D29E-46F4-4975-A4DE-9FDCD47A46E5}" destId="{379BE9D1-C706-4FB8-9634-AC5E9358733B}" srcOrd="6" destOrd="0" presId="urn:microsoft.com/office/officeart/2008/layout/VerticalAccentList"/>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92D39A05-90E5-47E6-A5A2-5DBCC30EDE20}" type="doc">
      <dgm:prSet loTypeId="urn:microsoft.com/office/officeart/2008/layout/VerticalCurvedList" loCatId="list" qsTypeId="urn:microsoft.com/office/officeart/2005/8/quickstyle/simple1" qsCatId="simple" csTypeId="urn:microsoft.com/office/officeart/2005/8/colors/accent1_2" csCatId="accent1" phldr="1"/>
      <dgm:spPr/>
      <dgm:t>
        <a:bodyPr/>
        <a:lstStyle/>
        <a:p>
          <a:endParaRPr lang="en-IN"/>
        </a:p>
      </dgm:t>
    </dgm:pt>
    <dgm:pt modelId="{EDDC1079-C07C-4CB4-B2AF-6B800CE73235}">
      <dgm:prSet custT="1"/>
      <dgm:spPr>
        <a:solidFill>
          <a:schemeClr val="accent1">
            <a:lumMod val="20000"/>
            <a:lumOff val="80000"/>
          </a:schemeClr>
        </a:solidFill>
      </dgm:spPr>
      <dgm:t>
        <a:bodyPr/>
        <a:lstStyle/>
        <a:p>
          <a:pPr algn="just" rtl="0">
            <a:lnSpc>
              <a:spcPct val="150000"/>
            </a:lnSpc>
          </a:pPr>
          <a:r>
            <a:rPr lang="en-IN" sz="1800" b="0" i="0" u="none" dirty="0">
              <a:solidFill>
                <a:schemeClr val="tx1"/>
              </a:solidFill>
              <a:latin typeface="Arial" panose="020B0604020202020204" pitchFamily="34" charset="0"/>
              <a:cs typeface="Arial" panose="020B0604020202020204" pitchFamily="34" charset="0"/>
            </a:rPr>
            <a:t>Modified</a:t>
          </a:r>
          <a:r>
            <a:rPr lang="en-IN" sz="1800" b="1" i="0" u="none" dirty="0">
              <a:solidFill>
                <a:schemeClr val="tx1"/>
              </a:solidFill>
              <a:latin typeface="Arial" panose="020B0604020202020204" pitchFamily="34" charset="0"/>
              <a:cs typeface="Arial" panose="020B0604020202020204" pitchFamily="34" charset="0"/>
            </a:rPr>
            <a:t> </a:t>
          </a:r>
          <a:r>
            <a:rPr lang="en-IN" sz="1800" b="0" i="0" u="none" dirty="0">
              <a:solidFill>
                <a:schemeClr val="tx1"/>
              </a:solidFill>
              <a:latin typeface="Arial" panose="020B0604020202020204" pitchFamily="34" charset="0"/>
              <a:cs typeface="Arial" panose="020B0604020202020204" pitchFamily="34" charset="0"/>
            </a:rPr>
            <a:t>Sleep Sync AI Hub will provide significant advantages to healthcare services since it uses polysomnography to identify critical conditions like insomnia for the young adult patients (</a:t>
          </a:r>
          <a:r>
            <a:rPr lang="en-IN" sz="1800" b="0" i="0" u="none" dirty="0" err="1">
              <a:solidFill>
                <a:schemeClr val="tx1"/>
              </a:solidFill>
              <a:latin typeface="Arial" panose="020B0604020202020204" pitchFamily="34" charset="0"/>
              <a:cs typeface="Arial" panose="020B0604020202020204" pitchFamily="34" charset="0"/>
            </a:rPr>
            <a:t>Etindele</a:t>
          </a:r>
          <a:r>
            <a:rPr lang="en-IN" sz="1800" b="0" i="0" u="none" dirty="0">
              <a:solidFill>
                <a:schemeClr val="tx1"/>
              </a:solidFill>
              <a:latin typeface="Arial" panose="020B0604020202020204" pitchFamily="34" charset="0"/>
              <a:cs typeface="Arial" panose="020B0604020202020204" pitchFamily="34" charset="0"/>
            </a:rPr>
            <a:t> </a:t>
          </a:r>
          <a:r>
            <a:rPr lang="en-IN" sz="1800" b="0" i="0" u="none" dirty="0" err="1">
              <a:solidFill>
                <a:schemeClr val="tx1"/>
              </a:solidFill>
              <a:latin typeface="Arial" panose="020B0604020202020204" pitchFamily="34" charset="0"/>
              <a:cs typeface="Arial" panose="020B0604020202020204" pitchFamily="34" charset="0"/>
            </a:rPr>
            <a:t>Sosso</a:t>
          </a:r>
          <a:r>
            <a:rPr lang="en-IN" sz="1800" b="0" i="0" u="none" dirty="0">
              <a:solidFill>
                <a:schemeClr val="tx1"/>
              </a:solidFill>
              <a:latin typeface="Arial" panose="020B0604020202020204" pitchFamily="34" charset="0"/>
              <a:cs typeface="Arial" panose="020B0604020202020204" pitchFamily="34" charset="0"/>
            </a:rPr>
            <a:t>, 2022).</a:t>
          </a:r>
          <a:endParaRPr lang="en-IN" sz="1800" b="1" i="0" u="none" dirty="0">
            <a:solidFill>
              <a:schemeClr val="tx1"/>
            </a:solidFill>
            <a:latin typeface="Arial" panose="020B0604020202020204" pitchFamily="34" charset="0"/>
            <a:cs typeface="Arial" panose="020B0604020202020204" pitchFamily="34" charset="0"/>
          </a:endParaRPr>
        </a:p>
      </dgm:t>
    </dgm:pt>
    <dgm:pt modelId="{8B314882-C93F-4559-8A87-9E994788D25D}" type="parTrans" cxnId="{BDA22608-CD04-4F50-9B02-26423FB40CCA}">
      <dgm:prSet/>
      <dgm:spPr/>
      <dgm:t>
        <a:bodyPr/>
        <a:lstStyle/>
        <a:p>
          <a:endParaRPr lang="en-IN"/>
        </a:p>
      </dgm:t>
    </dgm:pt>
    <dgm:pt modelId="{07D64812-E048-4744-91DE-E4452446D3EE}" type="sibTrans" cxnId="{BDA22608-CD04-4F50-9B02-26423FB40CCA}">
      <dgm:prSet/>
      <dgm:spPr/>
      <dgm:t>
        <a:bodyPr/>
        <a:lstStyle/>
        <a:p>
          <a:endParaRPr lang="en-IN"/>
        </a:p>
      </dgm:t>
    </dgm:pt>
    <dgm:pt modelId="{C57663D2-74DE-4D64-AFD2-E7123264E59A}">
      <dgm:prSet custT="1"/>
      <dgm:spPr>
        <a:solidFill>
          <a:schemeClr val="accent4">
            <a:lumMod val="20000"/>
            <a:lumOff val="80000"/>
          </a:schemeClr>
        </a:solidFill>
      </dgm:spPr>
      <dgm:t>
        <a:bodyPr/>
        <a:lstStyle/>
        <a:p>
          <a:pPr algn="just" rtl="0">
            <a:lnSpc>
              <a:spcPct val="150000"/>
            </a:lnSpc>
          </a:pPr>
          <a:r>
            <a:rPr lang="en-US" sz="1800" b="0" i="0" u="none" dirty="0">
              <a:solidFill>
                <a:schemeClr val="tx1"/>
              </a:solidFill>
              <a:latin typeface="Arial" panose="020B0604020202020204" pitchFamily="34" charset="0"/>
              <a:cs typeface="Arial" panose="020B0604020202020204" pitchFamily="34" charset="0"/>
            </a:rPr>
            <a:t>The improved diagnostic methods with the help of Sleep Sync AI Hub can decrease hospital admissions related to unmanaged sleep disorders.</a:t>
          </a:r>
        </a:p>
      </dgm:t>
    </dgm:pt>
    <dgm:pt modelId="{9301B914-9B83-4B6A-B8B7-E646D31849F4}" type="parTrans" cxnId="{EB905758-BD85-404E-8030-D9EA86F46634}">
      <dgm:prSet/>
      <dgm:spPr/>
      <dgm:t>
        <a:bodyPr/>
        <a:lstStyle/>
        <a:p>
          <a:endParaRPr lang="en-IN"/>
        </a:p>
      </dgm:t>
    </dgm:pt>
    <dgm:pt modelId="{5EA269D9-12BB-4F4C-912B-CF9A723AC26A}" type="sibTrans" cxnId="{EB905758-BD85-404E-8030-D9EA86F46634}">
      <dgm:prSet/>
      <dgm:spPr/>
      <dgm:t>
        <a:bodyPr/>
        <a:lstStyle/>
        <a:p>
          <a:endParaRPr lang="en-IN"/>
        </a:p>
      </dgm:t>
    </dgm:pt>
    <dgm:pt modelId="{83C3FC5D-88AB-4CF4-B36C-47823A5667F2}">
      <dgm:prSet custT="1"/>
      <dgm:spPr>
        <a:solidFill>
          <a:schemeClr val="accent3">
            <a:lumMod val="60000"/>
            <a:lumOff val="40000"/>
          </a:schemeClr>
        </a:solidFill>
      </dgm:spPr>
      <dgm:t>
        <a:bodyPr/>
        <a:lstStyle/>
        <a:p>
          <a:pPr algn="just" rtl="0">
            <a:lnSpc>
              <a:spcPct val="150000"/>
            </a:lnSpc>
          </a:pPr>
          <a:r>
            <a:rPr lang="en-US" sz="1800" b="0" i="0" u="none" dirty="0">
              <a:solidFill>
                <a:schemeClr val="tx1"/>
              </a:solidFill>
              <a:latin typeface="Arial" panose="020B0604020202020204" pitchFamily="34" charset="0"/>
              <a:cs typeface="Arial" panose="020B0604020202020204" pitchFamily="34" charset="0"/>
            </a:rPr>
            <a:t>Above all, it elevates service efficiency, clinical outcome, patient health results and the quality of sleep healthcare delivery, and it also promotes preventative and community based healthcare.</a:t>
          </a:r>
        </a:p>
      </dgm:t>
    </dgm:pt>
    <dgm:pt modelId="{D535CA2C-2299-4216-A837-B6C2709A5CD8}" type="parTrans" cxnId="{FF6EEF98-CAFA-48FC-912D-0A1548A3D7DC}">
      <dgm:prSet/>
      <dgm:spPr/>
      <dgm:t>
        <a:bodyPr/>
        <a:lstStyle/>
        <a:p>
          <a:endParaRPr lang="en-IN"/>
        </a:p>
      </dgm:t>
    </dgm:pt>
    <dgm:pt modelId="{845E65EB-252B-4B5D-BDBD-222E872EBB8F}" type="sibTrans" cxnId="{FF6EEF98-CAFA-48FC-912D-0A1548A3D7DC}">
      <dgm:prSet/>
      <dgm:spPr/>
      <dgm:t>
        <a:bodyPr/>
        <a:lstStyle/>
        <a:p>
          <a:endParaRPr lang="en-IN"/>
        </a:p>
      </dgm:t>
    </dgm:pt>
    <dgm:pt modelId="{86C5350B-F03D-4B15-87EE-54A3A9E8DE5E}">
      <dgm:prSet custT="1"/>
      <dgm:spPr>
        <a:solidFill>
          <a:schemeClr val="accent6">
            <a:lumMod val="20000"/>
            <a:lumOff val="80000"/>
          </a:schemeClr>
        </a:solidFill>
      </dgm:spPr>
      <dgm:t>
        <a:bodyPr/>
        <a:lstStyle/>
        <a:p>
          <a:pPr rtl="0">
            <a:lnSpc>
              <a:spcPct val="150000"/>
            </a:lnSpc>
          </a:pPr>
          <a:r>
            <a:rPr lang="en-US" sz="1800" b="0" i="0" u="none" dirty="0">
              <a:solidFill>
                <a:schemeClr val="tx1"/>
              </a:solidFill>
              <a:latin typeface="Arial" panose="020B0604020202020204" pitchFamily="34" charset="0"/>
              <a:cs typeface="Arial" panose="020B0604020202020204" pitchFamily="34" charset="0"/>
            </a:rPr>
            <a:t>Precise patient data allow medical experts to plan better treatments and create personalised care plans for each patient (Johnson et al., 2021).</a:t>
          </a:r>
          <a:r>
            <a:rPr lang="en-US" sz="1400" b="0" i="0" u="none" dirty="0"/>
            <a:t>).</a:t>
          </a:r>
        </a:p>
      </dgm:t>
    </dgm:pt>
    <dgm:pt modelId="{46825507-7860-4FF0-BE33-FBC412FB2B3B}" type="parTrans" cxnId="{A94C4474-1084-4EA6-B405-9470D67AE965}">
      <dgm:prSet/>
      <dgm:spPr/>
      <dgm:t>
        <a:bodyPr/>
        <a:lstStyle/>
        <a:p>
          <a:endParaRPr lang="en-IN"/>
        </a:p>
      </dgm:t>
    </dgm:pt>
    <dgm:pt modelId="{48758C4B-4DD4-4B3C-9806-1D55CF7D8BC6}" type="sibTrans" cxnId="{A94C4474-1084-4EA6-B405-9470D67AE965}">
      <dgm:prSet/>
      <dgm:spPr/>
      <dgm:t>
        <a:bodyPr/>
        <a:lstStyle/>
        <a:p>
          <a:endParaRPr lang="en-IN"/>
        </a:p>
      </dgm:t>
    </dgm:pt>
    <dgm:pt modelId="{E7A04164-1BC9-4857-9ED1-95BFDBFD6109}" type="pres">
      <dgm:prSet presAssocID="{92D39A05-90E5-47E6-A5A2-5DBCC30EDE20}" presName="Name0" presStyleCnt="0">
        <dgm:presLayoutVars>
          <dgm:chMax val="7"/>
          <dgm:chPref val="7"/>
          <dgm:dir/>
        </dgm:presLayoutVars>
      </dgm:prSet>
      <dgm:spPr/>
    </dgm:pt>
    <dgm:pt modelId="{C0DFCF86-771D-491A-B416-5F99DBE406CD}" type="pres">
      <dgm:prSet presAssocID="{92D39A05-90E5-47E6-A5A2-5DBCC30EDE20}" presName="Name1" presStyleCnt="0"/>
      <dgm:spPr/>
    </dgm:pt>
    <dgm:pt modelId="{04E554E5-E173-410C-BCF6-6B076F8165BC}" type="pres">
      <dgm:prSet presAssocID="{92D39A05-90E5-47E6-A5A2-5DBCC30EDE20}" presName="cycle" presStyleCnt="0"/>
      <dgm:spPr/>
    </dgm:pt>
    <dgm:pt modelId="{EAFC1EE6-6489-48C9-843D-3FFF2636A28F}" type="pres">
      <dgm:prSet presAssocID="{92D39A05-90E5-47E6-A5A2-5DBCC30EDE20}" presName="srcNode" presStyleLbl="node1" presStyleIdx="0" presStyleCnt="4"/>
      <dgm:spPr/>
    </dgm:pt>
    <dgm:pt modelId="{A8FB5046-A6CE-47BB-A8C2-55AD8C5C01EF}" type="pres">
      <dgm:prSet presAssocID="{92D39A05-90E5-47E6-A5A2-5DBCC30EDE20}" presName="conn" presStyleLbl="parChTrans1D2" presStyleIdx="0" presStyleCnt="1"/>
      <dgm:spPr/>
    </dgm:pt>
    <dgm:pt modelId="{D342AFCA-A1E1-4506-AB25-C2F804D78C7F}" type="pres">
      <dgm:prSet presAssocID="{92D39A05-90E5-47E6-A5A2-5DBCC30EDE20}" presName="extraNode" presStyleLbl="node1" presStyleIdx="0" presStyleCnt="4"/>
      <dgm:spPr/>
    </dgm:pt>
    <dgm:pt modelId="{064788D5-D4A8-41D5-A94A-76FBD8A35B26}" type="pres">
      <dgm:prSet presAssocID="{92D39A05-90E5-47E6-A5A2-5DBCC30EDE20}" presName="dstNode" presStyleLbl="node1" presStyleIdx="0" presStyleCnt="4"/>
      <dgm:spPr/>
    </dgm:pt>
    <dgm:pt modelId="{E526AF02-BF58-42E8-AA75-71C49AED8127}" type="pres">
      <dgm:prSet presAssocID="{EDDC1079-C07C-4CB4-B2AF-6B800CE73235}" presName="text_1" presStyleLbl="node1" presStyleIdx="0" presStyleCnt="4" custScaleY="128008">
        <dgm:presLayoutVars>
          <dgm:bulletEnabled val="1"/>
        </dgm:presLayoutVars>
      </dgm:prSet>
      <dgm:spPr/>
    </dgm:pt>
    <dgm:pt modelId="{AB6FBAC4-1574-4226-B0EB-68E736D6B0A5}" type="pres">
      <dgm:prSet presAssocID="{EDDC1079-C07C-4CB4-B2AF-6B800CE73235}" presName="accent_1" presStyleCnt="0"/>
      <dgm:spPr/>
    </dgm:pt>
    <dgm:pt modelId="{0177B0AF-C0C3-470C-92B9-7C6EB75F702A}" type="pres">
      <dgm:prSet presAssocID="{EDDC1079-C07C-4CB4-B2AF-6B800CE73235}" presName="accentRepeatNode" presStyleLbl="solidFgAcc1" presStyleIdx="0" presStyleCnt="4"/>
      <dgm:spPr/>
    </dgm:pt>
    <dgm:pt modelId="{F1289721-1657-4069-B14B-F9A1B3FAD72D}" type="pres">
      <dgm:prSet presAssocID="{C57663D2-74DE-4D64-AFD2-E7123264E59A}" presName="text_2" presStyleLbl="node1" presStyleIdx="1" presStyleCnt="4">
        <dgm:presLayoutVars>
          <dgm:bulletEnabled val="1"/>
        </dgm:presLayoutVars>
      </dgm:prSet>
      <dgm:spPr/>
    </dgm:pt>
    <dgm:pt modelId="{44B02701-6E11-4FBE-90A1-74AA5C3A0566}" type="pres">
      <dgm:prSet presAssocID="{C57663D2-74DE-4D64-AFD2-E7123264E59A}" presName="accent_2" presStyleCnt="0"/>
      <dgm:spPr/>
    </dgm:pt>
    <dgm:pt modelId="{4D3B9555-EBB5-4569-A448-E7B861228A59}" type="pres">
      <dgm:prSet presAssocID="{C57663D2-74DE-4D64-AFD2-E7123264E59A}" presName="accentRepeatNode" presStyleLbl="solidFgAcc1" presStyleIdx="1" presStyleCnt="4"/>
      <dgm:spPr/>
    </dgm:pt>
    <dgm:pt modelId="{7469570C-B90D-495B-8DA4-A6482F6E0370}" type="pres">
      <dgm:prSet presAssocID="{83C3FC5D-88AB-4CF4-B36C-47823A5667F2}" presName="text_3" presStyleLbl="node1" presStyleIdx="2" presStyleCnt="4">
        <dgm:presLayoutVars>
          <dgm:bulletEnabled val="1"/>
        </dgm:presLayoutVars>
      </dgm:prSet>
      <dgm:spPr/>
    </dgm:pt>
    <dgm:pt modelId="{411B1A9A-097D-4596-9809-6ADD61225A12}" type="pres">
      <dgm:prSet presAssocID="{83C3FC5D-88AB-4CF4-B36C-47823A5667F2}" presName="accent_3" presStyleCnt="0"/>
      <dgm:spPr/>
    </dgm:pt>
    <dgm:pt modelId="{EB88F900-FF07-4E7F-8918-06B169BB40B3}" type="pres">
      <dgm:prSet presAssocID="{83C3FC5D-88AB-4CF4-B36C-47823A5667F2}" presName="accentRepeatNode" presStyleLbl="solidFgAcc1" presStyleIdx="2" presStyleCnt="4"/>
      <dgm:spPr/>
    </dgm:pt>
    <dgm:pt modelId="{354A477C-5F84-47BE-B4B0-57C97401723A}" type="pres">
      <dgm:prSet presAssocID="{86C5350B-F03D-4B15-87EE-54A3A9E8DE5E}" presName="text_4" presStyleLbl="node1" presStyleIdx="3" presStyleCnt="4" custLinFactNeighborX="1180" custLinFactNeighborY="-31045">
        <dgm:presLayoutVars>
          <dgm:bulletEnabled val="1"/>
        </dgm:presLayoutVars>
      </dgm:prSet>
      <dgm:spPr/>
    </dgm:pt>
    <dgm:pt modelId="{DD23565D-AC4F-4C45-9BF0-0714C45CEAC0}" type="pres">
      <dgm:prSet presAssocID="{86C5350B-F03D-4B15-87EE-54A3A9E8DE5E}" presName="accent_4" presStyleCnt="0"/>
      <dgm:spPr/>
    </dgm:pt>
    <dgm:pt modelId="{116A897B-960E-4227-B729-2A5D3969E20D}" type="pres">
      <dgm:prSet presAssocID="{86C5350B-F03D-4B15-87EE-54A3A9E8DE5E}" presName="accentRepeatNode" presStyleLbl="solidFgAcc1" presStyleIdx="3" presStyleCnt="4"/>
      <dgm:spPr/>
    </dgm:pt>
  </dgm:ptLst>
  <dgm:cxnLst>
    <dgm:cxn modelId="{BDA22608-CD04-4F50-9B02-26423FB40CCA}" srcId="{92D39A05-90E5-47E6-A5A2-5DBCC30EDE20}" destId="{EDDC1079-C07C-4CB4-B2AF-6B800CE73235}" srcOrd="0" destOrd="0" parTransId="{8B314882-C93F-4559-8A87-9E994788D25D}" sibTransId="{07D64812-E048-4744-91DE-E4452446D3EE}"/>
    <dgm:cxn modelId="{BCF1C60C-C57F-4343-89AC-5ECB0EF33870}" type="presOf" srcId="{86C5350B-F03D-4B15-87EE-54A3A9E8DE5E}" destId="{354A477C-5F84-47BE-B4B0-57C97401723A}" srcOrd="0" destOrd="0" presId="urn:microsoft.com/office/officeart/2008/layout/VerticalCurvedList"/>
    <dgm:cxn modelId="{CC885344-6290-44E6-A3F7-6A63D6E00C3D}" type="presOf" srcId="{92D39A05-90E5-47E6-A5A2-5DBCC30EDE20}" destId="{E7A04164-1BC9-4857-9ED1-95BFDBFD6109}" srcOrd="0" destOrd="0" presId="urn:microsoft.com/office/officeart/2008/layout/VerticalCurvedList"/>
    <dgm:cxn modelId="{EB905758-BD85-404E-8030-D9EA86F46634}" srcId="{92D39A05-90E5-47E6-A5A2-5DBCC30EDE20}" destId="{C57663D2-74DE-4D64-AFD2-E7123264E59A}" srcOrd="1" destOrd="0" parTransId="{9301B914-9B83-4B6A-B8B7-E646D31849F4}" sibTransId="{5EA269D9-12BB-4F4C-912B-CF9A723AC26A}"/>
    <dgm:cxn modelId="{A94C4474-1084-4EA6-B405-9470D67AE965}" srcId="{92D39A05-90E5-47E6-A5A2-5DBCC30EDE20}" destId="{86C5350B-F03D-4B15-87EE-54A3A9E8DE5E}" srcOrd="3" destOrd="0" parTransId="{46825507-7860-4FF0-BE33-FBC412FB2B3B}" sibTransId="{48758C4B-4DD4-4B3C-9806-1D55CF7D8BC6}"/>
    <dgm:cxn modelId="{06C0EE7B-E9D8-4CB6-8260-C33515AF97A0}" type="presOf" srcId="{07D64812-E048-4744-91DE-E4452446D3EE}" destId="{A8FB5046-A6CE-47BB-A8C2-55AD8C5C01EF}" srcOrd="0" destOrd="0" presId="urn:microsoft.com/office/officeart/2008/layout/VerticalCurvedList"/>
    <dgm:cxn modelId="{1B8BAA8A-8183-4882-BAC9-2C5FE62F6046}" type="presOf" srcId="{EDDC1079-C07C-4CB4-B2AF-6B800CE73235}" destId="{E526AF02-BF58-42E8-AA75-71C49AED8127}" srcOrd="0" destOrd="0" presId="urn:microsoft.com/office/officeart/2008/layout/VerticalCurvedList"/>
    <dgm:cxn modelId="{FF6EEF98-CAFA-48FC-912D-0A1548A3D7DC}" srcId="{92D39A05-90E5-47E6-A5A2-5DBCC30EDE20}" destId="{83C3FC5D-88AB-4CF4-B36C-47823A5667F2}" srcOrd="2" destOrd="0" parTransId="{D535CA2C-2299-4216-A837-B6C2709A5CD8}" sibTransId="{845E65EB-252B-4B5D-BDBD-222E872EBB8F}"/>
    <dgm:cxn modelId="{D04AF1B4-5392-4F99-9216-EDD8014C5BC8}" type="presOf" srcId="{83C3FC5D-88AB-4CF4-B36C-47823A5667F2}" destId="{7469570C-B90D-495B-8DA4-A6482F6E0370}" srcOrd="0" destOrd="0" presId="urn:microsoft.com/office/officeart/2008/layout/VerticalCurvedList"/>
    <dgm:cxn modelId="{DA2CC8EB-A3B1-49B5-87C4-08C9C1F1AF1E}" type="presOf" srcId="{C57663D2-74DE-4D64-AFD2-E7123264E59A}" destId="{F1289721-1657-4069-B14B-F9A1B3FAD72D}" srcOrd="0" destOrd="0" presId="urn:microsoft.com/office/officeart/2008/layout/VerticalCurvedList"/>
    <dgm:cxn modelId="{515FAA5A-8CC9-4919-9BAD-43E306CC3190}" type="presParOf" srcId="{E7A04164-1BC9-4857-9ED1-95BFDBFD6109}" destId="{C0DFCF86-771D-491A-B416-5F99DBE406CD}" srcOrd="0" destOrd="0" presId="urn:microsoft.com/office/officeart/2008/layout/VerticalCurvedList"/>
    <dgm:cxn modelId="{BB28D53B-C3B4-4997-BD92-9D45A85B3092}" type="presParOf" srcId="{C0DFCF86-771D-491A-B416-5F99DBE406CD}" destId="{04E554E5-E173-410C-BCF6-6B076F8165BC}" srcOrd="0" destOrd="0" presId="urn:microsoft.com/office/officeart/2008/layout/VerticalCurvedList"/>
    <dgm:cxn modelId="{687E89BA-D1B7-4D92-A304-8993D6CABD53}" type="presParOf" srcId="{04E554E5-E173-410C-BCF6-6B076F8165BC}" destId="{EAFC1EE6-6489-48C9-843D-3FFF2636A28F}" srcOrd="0" destOrd="0" presId="urn:microsoft.com/office/officeart/2008/layout/VerticalCurvedList"/>
    <dgm:cxn modelId="{6FBE81CC-A74E-4E79-8192-799D5B5D974D}" type="presParOf" srcId="{04E554E5-E173-410C-BCF6-6B076F8165BC}" destId="{A8FB5046-A6CE-47BB-A8C2-55AD8C5C01EF}" srcOrd="1" destOrd="0" presId="urn:microsoft.com/office/officeart/2008/layout/VerticalCurvedList"/>
    <dgm:cxn modelId="{1A8DBA4C-43DC-4BF5-AE95-0BFDC5F94580}" type="presParOf" srcId="{04E554E5-E173-410C-BCF6-6B076F8165BC}" destId="{D342AFCA-A1E1-4506-AB25-C2F804D78C7F}" srcOrd="2" destOrd="0" presId="urn:microsoft.com/office/officeart/2008/layout/VerticalCurvedList"/>
    <dgm:cxn modelId="{CFFC60B6-7272-43C1-A90E-2339A94C8D50}" type="presParOf" srcId="{04E554E5-E173-410C-BCF6-6B076F8165BC}" destId="{064788D5-D4A8-41D5-A94A-76FBD8A35B26}" srcOrd="3" destOrd="0" presId="urn:microsoft.com/office/officeart/2008/layout/VerticalCurvedList"/>
    <dgm:cxn modelId="{258EED41-AAE7-445C-B621-87FE5FDB0255}" type="presParOf" srcId="{C0DFCF86-771D-491A-B416-5F99DBE406CD}" destId="{E526AF02-BF58-42E8-AA75-71C49AED8127}" srcOrd="1" destOrd="0" presId="urn:microsoft.com/office/officeart/2008/layout/VerticalCurvedList"/>
    <dgm:cxn modelId="{DF6878E1-435B-43F8-ADF2-1801CBE8288E}" type="presParOf" srcId="{C0DFCF86-771D-491A-B416-5F99DBE406CD}" destId="{AB6FBAC4-1574-4226-B0EB-68E736D6B0A5}" srcOrd="2" destOrd="0" presId="urn:microsoft.com/office/officeart/2008/layout/VerticalCurvedList"/>
    <dgm:cxn modelId="{27F617A3-DDB3-4E5E-A412-A9BE7E435F59}" type="presParOf" srcId="{AB6FBAC4-1574-4226-B0EB-68E736D6B0A5}" destId="{0177B0AF-C0C3-470C-92B9-7C6EB75F702A}" srcOrd="0" destOrd="0" presId="urn:microsoft.com/office/officeart/2008/layout/VerticalCurvedList"/>
    <dgm:cxn modelId="{4D3D5EE2-6160-4C97-9F4D-2659D95EBA5B}" type="presParOf" srcId="{C0DFCF86-771D-491A-B416-5F99DBE406CD}" destId="{F1289721-1657-4069-B14B-F9A1B3FAD72D}" srcOrd="3" destOrd="0" presId="urn:microsoft.com/office/officeart/2008/layout/VerticalCurvedList"/>
    <dgm:cxn modelId="{3A78949E-6BCC-47E1-90EA-8680C71F9BE7}" type="presParOf" srcId="{C0DFCF86-771D-491A-B416-5F99DBE406CD}" destId="{44B02701-6E11-4FBE-90A1-74AA5C3A0566}" srcOrd="4" destOrd="0" presId="urn:microsoft.com/office/officeart/2008/layout/VerticalCurvedList"/>
    <dgm:cxn modelId="{40644CC7-E618-4D5C-A437-081E37BC2808}" type="presParOf" srcId="{44B02701-6E11-4FBE-90A1-74AA5C3A0566}" destId="{4D3B9555-EBB5-4569-A448-E7B861228A59}" srcOrd="0" destOrd="0" presId="urn:microsoft.com/office/officeart/2008/layout/VerticalCurvedList"/>
    <dgm:cxn modelId="{75B99C86-7701-4431-B2C6-89EE47077E40}" type="presParOf" srcId="{C0DFCF86-771D-491A-B416-5F99DBE406CD}" destId="{7469570C-B90D-495B-8DA4-A6482F6E0370}" srcOrd="5" destOrd="0" presId="urn:microsoft.com/office/officeart/2008/layout/VerticalCurvedList"/>
    <dgm:cxn modelId="{DC098BF2-8F63-424A-B75E-9C9F247EED4A}" type="presParOf" srcId="{C0DFCF86-771D-491A-B416-5F99DBE406CD}" destId="{411B1A9A-097D-4596-9809-6ADD61225A12}" srcOrd="6" destOrd="0" presId="urn:microsoft.com/office/officeart/2008/layout/VerticalCurvedList"/>
    <dgm:cxn modelId="{75616AEE-002A-4368-BC50-16AF806087EF}" type="presParOf" srcId="{411B1A9A-097D-4596-9809-6ADD61225A12}" destId="{EB88F900-FF07-4E7F-8918-06B169BB40B3}" srcOrd="0" destOrd="0" presId="urn:microsoft.com/office/officeart/2008/layout/VerticalCurvedList"/>
    <dgm:cxn modelId="{54C7CBB3-0049-484D-A2A4-3EC6E17AE7A9}" type="presParOf" srcId="{C0DFCF86-771D-491A-B416-5F99DBE406CD}" destId="{354A477C-5F84-47BE-B4B0-57C97401723A}" srcOrd="7" destOrd="0" presId="urn:microsoft.com/office/officeart/2008/layout/VerticalCurvedList"/>
    <dgm:cxn modelId="{601AC894-EEA9-4D6D-921C-A826421A448F}" type="presParOf" srcId="{C0DFCF86-771D-491A-B416-5F99DBE406CD}" destId="{DD23565D-AC4F-4C45-9BF0-0714C45CEAC0}" srcOrd="8" destOrd="0" presId="urn:microsoft.com/office/officeart/2008/layout/VerticalCurvedList"/>
    <dgm:cxn modelId="{F6ABE2C1-09F3-480D-865E-11D2ED6EADEF}" type="presParOf" srcId="{DD23565D-AC4F-4C45-9BF0-0714C45CEAC0}" destId="{116A897B-960E-4227-B729-2A5D3969E20D}" srcOrd="0" destOrd="0" presId="urn:microsoft.com/office/officeart/2008/layout/VerticalCurvedList"/>
  </dgm:cxnLst>
  <dgm:bg>
    <a:solidFill>
      <a:schemeClr val="bg2"/>
    </a:solidFill>
  </dgm:bg>
  <dgm:whole/>
  <dgm:extLst>
    <a:ext uri="http://schemas.microsoft.com/office/drawing/2008/diagram">
      <dsp:dataModelExt xmlns:dsp="http://schemas.microsoft.com/office/drawing/2008/diagram" relId="rId6"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9294760D-C2CF-4F19-9959-865BF548DB7F}" type="doc">
      <dgm:prSet loTypeId="urn:microsoft.com/office/officeart/2005/8/layout/pList1" loCatId="list" qsTypeId="urn:microsoft.com/office/officeart/2005/8/quickstyle/simple1" qsCatId="simple" csTypeId="urn:microsoft.com/office/officeart/2005/8/colors/accent1_2" csCatId="accent1" phldr="1"/>
      <dgm:spPr/>
      <dgm:t>
        <a:bodyPr/>
        <a:lstStyle/>
        <a:p>
          <a:endParaRPr lang="en-IN"/>
        </a:p>
      </dgm:t>
    </dgm:pt>
    <dgm:pt modelId="{F12A17AD-CC10-4C70-9AF2-87FE12B730FD}" type="pres">
      <dgm:prSet presAssocID="{9294760D-C2CF-4F19-9959-865BF548DB7F}" presName="Name0" presStyleCnt="0">
        <dgm:presLayoutVars>
          <dgm:dir/>
          <dgm:resizeHandles val="exact"/>
        </dgm:presLayoutVars>
      </dgm:prSet>
      <dgm:spPr/>
    </dgm:pt>
  </dgm:ptLst>
  <dgm:cxnLst>
    <dgm:cxn modelId="{243A0EA3-BC36-40AC-BA64-8FC7AC50E775}" type="presOf" srcId="{9294760D-C2CF-4F19-9959-865BF548DB7F}" destId="{F12A17AD-CC10-4C70-9AF2-87FE12B730FD}" srcOrd="0" destOrd="0" presId="urn:microsoft.com/office/officeart/2005/8/layout/pList1"/>
  </dgm:cxnLst>
  <dgm:bg>
    <a:solidFill>
      <a:schemeClr val="accent1">
        <a:lumMod val="20000"/>
        <a:lumOff val="80000"/>
      </a:schemeClr>
    </a:solidFill>
  </dgm:bg>
  <dgm:whole/>
  <dgm:extLst>
    <a:ext uri="http://schemas.microsoft.com/office/drawing/2008/diagram">
      <dsp:dataModelExt xmlns:dsp="http://schemas.microsoft.com/office/drawing/2008/diagram" relId="rId6"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1990FA5B-17DC-41A1-9E12-2C816D674A28}"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GB"/>
        </a:p>
      </dgm:t>
    </dgm:pt>
    <dgm:pt modelId="{168C65DD-B38C-4438-9C10-A1B77B947595}">
      <dgm:prSet/>
      <dgm:spPr/>
      <dgm:t>
        <a:bodyPr/>
        <a:lstStyle/>
        <a:p>
          <a:pPr rtl="0">
            <a:lnSpc>
              <a:spcPct val="150000"/>
            </a:lnSpc>
          </a:pPr>
          <a:r>
            <a:rPr lang="en-US">
              <a:latin typeface="Arial" panose="020B0604020202020204" pitchFamily="34" charset="0"/>
              <a:cs typeface="Arial" panose="020B0604020202020204" pitchFamily="34" charset="0"/>
            </a:rPr>
            <a:t>Sleep Sync AI Hub has a strong growth potential for sleep healthcare in the UK.</a:t>
          </a:r>
          <a:endParaRPr lang="en-IN">
            <a:latin typeface="Arial" panose="020B0604020202020204" pitchFamily="34" charset="0"/>
            <a:cs typeface="Arial" panose="020B0604020202020204" pitchFamily="34" charset="0"/>
          </a:endParaRPr>
        </a:p>
      </dgm:t>
    </dgm:pt>
    <dgm:pt modelId="{F831D89B-3572-448E-8F69-9FDFA77B6A21}" type="parTrans" cxnId="{268DD1D6-D799-4086-A32C-916298CF4AE9}">
      <dgm:prSet/>
      <dgm:spPr/>
      <dgm:t>
        <a:bodyPr/>
        <a:lstStyle/>
        <a:p>
          <a:pPr>
            <a:lnSpc>
              <a:spcPct val="150000"/>
            </a:lnSpc>
          </a:pPr>
          <a:endParaRPr lang="en-GB">
            <a:latin typeface="Arial" panose="020B0604020202020204" pitchFamily="34" charset="0"/>
            <a:cs typeface="Arial" panose="020B0604020202020204" pitchFamily="34" charset="0"/>
          </a:endParaRPr>
        </a:p>
      </dgm:t>
    </dgm:pt>
    <dgm:pt modelId="{870EC20A-5E41-43D5-A396-29A1DB6DF99F}" type="sibTrans" cxnId="{268DD1D6-D799-4086-A32C-916298CF4AE9}">
      <dgm:prSet/>
      <dgm:spPr/>
      <dgm:t>
        <a:bodyPr/>
        <a:lstStyle/>
        <a:p>
          <a:pPr>
            <a:lnSpc>
              <a:spcPct val="150000"/>
            </a:lnSpc>
          </a:pPr>
          <a:endParaRPr lang="en-GB">
            <a:latin typeface="Arial" panose="020B0604020202020204" pitchFamily="34" charset="0"/>
            <a:cs typeface="Arial" panose="020B0604020202020204" pitchFamily="34" charset="0"/>
          </a:endParaRPr>
        </a:p>
      </dgm:t>
    </dgm:pt>
    <dgm:pt modelId="{1A9FB0FB-FA07-44F3-9F21-6F1D83E08C16}">
      <dgm:prSet/>
      <dgm:spPr/>
      <dgm:t>
        <a:bodyPr/>
        <a:lstStyle/>
        <a:p>
          <a:pPr rtl="0">
            <a:lnSpc>
              <a:spcPct val="150000"/>
            </a:lnSpc>
          </a:pPr>
          <a:r>
            <a:rPr lang="en-US" dirty="0">
              <a:latin typeface="Arial" panose="020B0604020202020204" pitchFamily="34" charset="0"/>
              <a:cs typeface="Arial" panose="020B0604020202020204" pitchFamily="34" charset="0"/>
            </a:rPr>
            <a:t>Advanced predictive analytics will help doctors to treat health issues at an early stage (</a:t>
          </a:r>
          <a:r>
            <a:rPr lang="en-US" dirty="0" err="1">
              <a:latin typeface="Arial" panose="020B0604020202020204" pitchFamily="34" charset="0"/>
              <a:cs typeface="Arial" panose="020B0604020202020204" pitchFamily="34" charset="0"/>
            </a:rPr>
            <a:t>Oyewole</a:t>
          </a:r>
          <a:r>
            <a:rPr lang="en-US" dirty="0">
              <a:latin typeface="Arial" panose="020B0604020202020204" pitchFamily="34" charset="0"/>
              <a:cs typeface="Arial" panose="020B0604020202020204" pitchFamily="34" charset="0"/>
            </a:rPr>
            <a:t> et al., 2024).</a:t>
          </a:r>
          <a:endParaRPr lang="en-IN" dirty="0">
            <a:latin typeface="Arial" panose="020B0604020202020204" pitchFamily="34" charset="0"/>
            <a:cs typeface="Arial" panose="020B0604020202020204" pitchFamily="34" charset="0"/>
          </a:endParaRPr>
        </a:p>
      </dgm:t>
    </dgm:pt>
    <dgm:pt modelId="{26376839-2567-4359-B42E-84446A105EC0}" type="parTrans" cxnId="{E4D6CB07-0E0F-41E0-91C8-DB9E25FCDCCA}">
      <dgm:prSet/>
      <dgm:spPr/>
      <dgm:t>
        <a:bodyPr/>
        <a:lstStyle/>
        <a:p>
          <a:pPr>
            <a:lnSpc>
              <a:spcPct val="150000"/>
            </a:lnSpc>
          </a:pPr>
          <a:endParaRPr lang="en-GB">
            <a:latin typeface="Arial" panose="020B0604020202020204" pitchFamily="34" charset="0"/>
            <a:cs typeface="Arial" panose="020B0604020202020204" pitchFamily="34" charset="0"/>
          </a:endParaRPr>
        </a:p>
      </dgm:t>
    </dgm:pt>
    <dgm:pt modelId="{2E3AFB58-3B9C-409C-9655-488E1C032C96}" type="sibTrans" cxnId="{E4D6CB07-0E0F-41E0-91C8-DB9E25FCDCCA}">
      <dgm:prSet/>
      <dgm:spPr/>
      <dgm:t>
        <a:bodyPr/>
        <a:lstStyle/>
        <a:p>
          <a:pPr>
            <a:lnSpc>
              <a:spcPct val="150000"/>
            </a:lnSpc>
          </a:pPr>
          <a:endParaRPr lang="en-GB">
            <a:latin typeface="Arial" panose="020B0604020202020204" pitchFamily="34" charset="0"/>
            <a:cs typeface="Arial" panose="020B0604020202020204" pitchFamily="34" charset="0"/>
          </a:endParaRPr>
        </a:p>
      </dgm:t>
    </dgm:pt>
    <dgm:pt modelId="{DAB5BB9C-F496-4618-A7B2-80B99408B947}">
      <dgm:prSet/>
      <dgm:spPr/>
      <dgm:t>
        <a:bodyPr/>
        <a:lstStyle/>
        <a:p>
          <a:pPr rtl="0">
            <a:lnSpc>
              <a:spcPct val="150000"/>
            </a:lnSpc>
          </a:pPr>
          <a:r>
            <a:rPr lang="en-US">
              <a:latin typeface="Arial" panose="020B0604020202020204" pitchFamily="34" charset="0"/>
              <a:cs typeface="Arial" panose="020B0604020202020204" pitchFamily="34" charset="0"/>
            </a:rPr>
            <a:t>Future developments may lower medical expenses and speed up medical care and its productivity.</a:t>
          </a:r>
          <a:endParaRPr lang="en-IN">
            <a:latin typeface="Arial" panose="020B0604020202020204" pitchFamily="34" charset="0"/>
            <a:cs typeface="Arial" panose="020B0604020202020204" pitchFamily="34" charset="0"/>
          </a:endParaRPr>
        </a:p>
      </dgm:t>
    </dgm:pt>
    <dgm:pt modelId="{8704FB6B-5E30-420B-A225-0590C37F54F1}" type="parTrans" cxnId="{B5E046B1-A92E-40EB-9F57-233EE6289155}">
      <dgm:prSet/>
      <dgm:spPr/>
      <dgm:t>
        <a:bodyPr/>
        <a:lstStyle/>
        <a:p>
          <a:pPr>
            <a:lnSpc>
              <a:spcPct val="150000"/>
            </a:lnSpc>
          </a:pPr>
          <a:endParaRPr lang="en-GB">
            <a:latin typeface="Arial" panose="020B0604020202020204" pitchFamily="34" charset="0"/>
            <a:cs typeface="Arial" panose="020B0604020202020204" pitchFamily="34" charset="0"/>
          </a:endParaRPr>
        </a:p>
      </dgm:t>
    </dgm:pt>
    <dgm:pt modelId="{9BB00DF3-BBEB-45AE-BCB5-536759D9E064}" type="sibTrans" cxnId="{B5E046B1-A92E-40EB-9F57-233EE6289155}">
      <dgm:prSet/>
      <dgm:spPr/>
      <dgm:t>
        <a:bodyPr/>
        <a:lstStyle/>
        <a:p>
          <a:pPr>
            <a:lnSpc>
              <a:spcPct val="150000"/>
            </a:lnSpc>
          </a:pPr>
          <a:endParaRPr lang="en-GB">
            <a:latin typeface="Arial" panose="020B0604020202020204" pitchFamily="34" charset="0"/>
            <a:cs typeface="Arial" panose="020B0604020202020204" pitchFamily="34" charset="0"/>
          </a:endParaRPr>
        </a:p>
      </dgm:t>
    </dgm:pt>
    <dgm:pt modelId="{8072AD78-7878-4503-85DE-E33050A98CF3}">
      <dgm:prSet/>
      <dgm:spPr/>
      <dgm:t>
        <a:bodyPr/>
        <a:lstStyle/>
        <a:p>
          <a:pPr rtl="0">
            <a:lnSpc>
              <a:spcPct val="150000"/>
            </a:lnSpc>
          </a:pPr>
          <a:r>
            <a:rPr lang="en-US">
              <a:latin typeface="Arial" panose="020B0604020202020204" pitchFamily="34" charset="0"/>
              <a:cs typeface="Arial" panose="020B0604020202020204" pitchFamily="34" charset="0"/>
            </a:rPr>
            <a:t>This AI tool helps boost sleep research and innovation and through which there can be significant progression in sleep medicines (BaHammam, 2024).</a:t>
          </a:r>
          <a:endParaRPr lang="en-IN">
            <a:latin typeface="Arial" panose="020B0604020202020204" pitchFamily="34" charset="0"/>
            <a:cs typeface="Arial" panose="020B0604020202020204" pitchFamily="34" charset="0"/>
          </a:endParaRPr>
        </a:p>
      </dgm:t>
    </dgm:pt>
    <dgm:pt modelId="{9E52EA48-9674-4FE6-A032-A0645B65F612}" type="parTrans" cxnId="{2C19ACCD-B3B4-462D-A5D9-0D9598A6ED50}">
      <dgm:prSet/>
      <dgm:spPr/>
      <dgm:t>
        <a:bodyPr/>
        <a:lstStyle/>
        <a:p>
          <a:pPr>
            <a:lnSpc>
              <a:spcPct val="150000"/>
            </a:lnSpc>
          </a:pPr>
          <a:endParaRPr lang="en-GB">
            <a:latin typeface="Arial" panose="020B0604020202020204" pitchFamily="34" charset="0"/>
            <a:cs typeface="Arial" panose="020B0604020202020204" pitchFamily="34" charset="0"/>
          </a:endParaRPr>
        </a:p>
      </dgm:t>
    </dgm:pt>
    <dgm:pt modelId="{77AA71C2-57B2-464C-AA9A-45D74DCED548}" type="sibTrans" cxnId="{2C19ACCD-B3B4-462D-A5D9-0D9598A6ED50}">
      <dgm:prSet/>
      <dgm:spPr/>
      <dgm:t>
        <a:bodyPr/>
        <a:lstStyle/>
        <a:p>
          <a:pPr>
            <a:lnSpc>
              <a:spcPct val="150000"/>
            </a:lnSpc>
          </a:pPr>
          <a:endParaRPr lang="en-GB">
            <a:latin typeface="Arial" panose="020B0604020202020204" pitchFamily="34" charset="0"/>
            <a:cs typeface="Arial" panose="020B0604020202020204" pitchFamily="34" charset="0"/>
          </a:endParaRPr>
        </a:p>
      </dgm:t>
    </dgm:pt>
    <dgm:pt modelId="{F1020C6B-6FFF-41A2-9B35-AF20CD41A506}" type="pres">
      <dgm:prSet presAssocID="{1990FA5B-17DC-41A1-9E12-2C816D674A28}" presName="linear" presStyleCnt="0">
        <dgm:presLayoutVars>
          <dgm:animLvl val="lvl"/>
          <dgm:resizeHandles val="exact"/>
        </dgm:presLayoutVars>
      </dgm:prSet>
      <dgm:spPr/>
    </dgm:pt>
    <dgm:pt modelId="{38A12064-540F-4971-B7BB-20C4AE664692}" type="pres">
      <dgm:prSet presAssocID="{168C65DD-B38C-4438-9C10-A1B77B947595}" presName="parentText" presStyleLbl="node1" presStyleIdx="0" presStyleCnt="4">
        <dgm:presLayoutVars>
          <dgm:chMax val="0"/>
          <dgm:bulletEnabled val="1"/>
        </dgm:presLayoutVars>
      </dgm:prSet>
      <dgm:spPr/>
    </dgm:pt>
    <dgm:pt modelId="{15325CB3-87E9-4A07-A530-D71FDBFA2BDF}" type="pres">
      <dgm:prSet presAssocID="{870EC20A-5E41-43D5-A396-29A1DB6DF99F}" presName="spacer" presStyleCnt="0"/>
      <dgm:spPr/>
    </dgm:pt>
    <dgm:pt modelId="{0C35CB0A-940F-45B9-99DF-42A60B570731}" type="pres">
      <dgm:prSet presAssocID="{1A9FB0FB-FA07-44F3-9F21-6F1D83E08C16}" presName="parentText" presStyleLbl="node1" presStyleIdx="1" presStyleCnt="4">
        <dgm:presLayoutVars>
          <dgm:chMax val="0"/>
          <dgm:bulletEnabled val="1"/>
        </dgm:presLayoutVars>
      </dgm:prSet>
      <dgm:spPr/>
    </dgm:pt>
    <dgm:pt modelId="{1039E788-EE8B-4F5D-AD38-15ED605F4599}" type="pres">
      <dgm:prSet presAssocID="{2E3AFB58-3B9C-409C-9655-488E1C032C96}" presName="spacer" presStyleCnt="0"/>
      <dgm:spPr/>
    </dgm:pt>
    <dgm:pt modelId="{3CFE08AD-8B6D-4C62-BBF2-4FB6967361F1}" type="pres">
      <dgm:prSet presAssocID="{DAB5BB9C-F496-4618-A7B2-80B99408B947}" presName="parentText" presStyleLbl="node1" presStyleIdx="2" presStyleCnt="4">
        <dgm:presLayoutVars>
          <dgm:chMax val="0"/>
          <dgm:bulletEnabled val="1"/>
        </dgm:presLayoutVars>
      </dgm:prSet>
      <dgm:spPr/>
    </dgm:pt>
    <dgm:pt modelId="{FD612149-A099-4732-8ED6-575AB7356EAF}" type="pres">
      <dgm:prSet presAssocID="{9BB00DF3-BBEB-45AE-BCB5-536759D9E064}" presName="spacer" presStyleCnt="0"/>
      <dgm:spPr/>
    </dgm:pt>
    <dgm:pt modelId="{DD2F1244-EBBF-4460-9D72-2211EF90007A}" type="pres">
      <dgm:prSet presAssocID="{8072AD78-7878-4503-85DE-E33050A98CF3}" presName="parentText" presStyleLbl="node1" presStyleIdx="3" presStyleCnt="4">
        <dgm:presLayoutVars>
          <dgm:chMax val="0"/>
          <dgm:bulletEnabled val="1"/>
        </dgm:presLayoutVars>
      </dgm:prSet>
      <dgm:spPr/>
    </dgm:pt>
  </dgm:ptLst>
  <dgm:cxnLst>
    <dgm:cxn modelId="{E4D6CB07-0E0F-41E0-91C8-DB9E25FCDCCA}" srcId="{1990FA5B-17DC-41A1-9E12-2C816D674A28}" destId="{1A9FB0FB-FA07-44F3-9F21-6F1D83E08C16}" srcOrd="1" destOrd="0" parTransId="{26376839-2567-4359-B42E-84446A105EC0}" sibTransId="{2E3AFB58-3B9C-409C-9655-488E1C032C96}"/>
    <dgm:cxn modelId="{3F588A34-7B6B-4D8D-B115-D1A3485DEE82}" type="presOf" srcId="{8072AD78-7878-4503-85DE-E33050A98CF3}" destId="{DD2F1244-EBBF-4460-9D72-2211EF90007A}" srcOrd="0" destOrd="0" presId="urn:microsoft.com/office/officeart/2005/8/layout/vList2"/>
    <dgm:cxn modelId="{C965BE58-9274-4E27-A5D9-EAECF7CBA5DF}" type="presOf" srcId="{1A9FB0FB-FA07-44F3-9F21-6F1D83E08C16}" destId="{0C35CB0A-940F-45B9-99DF-42A60B570731}" srcOrd="0" destOrd="0" presId="urn:microsoft.com/office/officeart/2005/8/layout/vList2"/>
    <dgm:cxn modelId="{7A32068A-1D8B-4B55-89E6-6A212927D9C3}" type="presOf" srcId="{168C65DD-B38C-4438-9C10-A1B77B947595}" destId="{38A12064-540F-4971-B7BB-20C4AE664692}" srcOrd="0" destOrd="0" presId="urn:microsoft.com/office/officeart/2005/8/layout/vList2"/>
    <dgm:cxn modelId="{B5E046B1-A92E-40EB-9F57-233EE6289155}" srcId="{1990FA5B-17DC-41A1-9E12-2C816D674A28}" destId="{DAB5BB9C-F496-4618-A7B2-80B99408B947}" srcOrd="2" destOrd="0" parTransId="{8704FB6B-5E30-420B-A225-0590C37F54F1}" sibTransId="{9BB00DF3-BBEB-45AE-BCB5-536759D9E064}"/>
    <dgm:cxn modelId="{2C19ACCD-B3B4-462D-A5D9-0D9598A6ED50}" srcId="{1990FA5B-17DC-41A1-9E12-2C816D674A28}" destId="{8072AD78-7878-4503-85DE-E33050A98CF3}" srcOrd="3" destOrd="0" parTransId="{9E52EA48-9674-4FE6-A032-A0645B65F612}" sibTransId="{77AA71C2-57B2-464C-AA9A-45D74DCED548}"/>
    <dgm:cxn modelId="{268DD1D6-D799-4086-A32C-916298CF4AE9}" srcId="{1990FA5B-17DC-41A1-9E12-2C816D674A28}" destId="{168C65DD-B38C-4438-9C10-A1B77B947595}" srcOrd="0" destOrd="0" parTransId="{F831D89B-3572-448E-8F69-9FDFA77B6A21}" sibTransId="{870EC20A-5E41-43D5-A396-29A1DB6DF99F}"/>
    <dgm:cxn modelId="{0870D5DB-1485-4712-84D2-AAC118BEC973}" type="presOf" srcId="{DAB5BB9C-F496-4618-A7B2-80B99408B947}" destId="{3CFE08AD-8B6D-4C62-BBF2-4FB6967361F1}" srcOrd="0" destOrd="0" presId="urn:microsoft.com/office/officeart/2005/8/layout/vList2"/>
    <dgm:cxn modelId="{984BFFE3-8282-400E-9D1A-D2AF83BABD2E}" type="presOf" srcId="{1990FA5B-17DC-41A1-9E12-2C816D674A28}" destId="{F1020C6B-6FFF-41A2-9B35-AF20CD41A506}" srcOrd="0" destOrd="0" presId="urn:microsoft.com/office/officeart/2005/8/layout/vList2"/>
    <dgm:cxn modelId="{1981A3F8-85C4-4AC2-8E28-63D17CD3FAE9}" type="presParOf" srcId="{F1020C6B-6FFF-41A2-9B35-AF20CD41A506}" destId="{38A12064-540F-4971-B7BB-20C4AE664692}" srcOrd="0" destOrd="0" presId="urn:microsoft.com/office/officeart/2005/8/layout/vList2"/>
    <dgm:cxn modelId="{56A5E38C-7F6D-469D-9CE6-172810643783}" type="presParOf" srcId="{F1020C6B-6FFF-41A2-9B35-AF20CD41A506}" destId="{15325CB3-87E9-4A07-A530-D71FDBFA2BDF}" srcOrd="1" destOrd="0" presId="urn:microsoft.com/office/officeart/2005/8/layout/vList2"/>
    <dgm:cxn modelId="{81F4C952-A293-4F13-A5D8-9482487E50A8}" type="presParOf" srcId="{F1020C6B-6FFF-41A2-9B35-AF20CD41A506}" destId="{0C35CB0A-940F-45B9-99DF-42A60B570731}" srcOrd="2" destOrd="0" presId="urn:microsoft.com/office/officeart/2005/8/layout/vList2"/>
    <dgm:cxn modelId="{1E4356DD-7046-4493-A1BD-B444A78FCA76}" type="presParOf" srcId="{F1020C6B-6FFF-41A2-9B35-AF20CD41A506}" destId="{1039E788-EE8B-4F5D-AD38-15ED605F4599}" srcOrd="3" destOrd="0" presId="urn:microsoft.com/office/officeart/2005/8/layout/vList2"/>
    <dgm:cxn modelId="{BAAEABC0-7E7F-4829-B5EC-8D40B9FB5254}" type="presParOf" srcId="{F1020C6B-6FFF-41A2-9B35-AF20CD41A506}" destId="{3CFE08AD-8B6D-4C62-BBF2-4FB6967361F1}" srcOrd="4" destOrd="0" presId="urn:microsoft.com/office/officeart/2005/8/layout/vList2"/>
    <dgm:cxn modelId="{A4E8AFA6-2D2F-41DA-ACC2-C1A1348CD1F5}" type="presParOf" srcId="{F1020C6B-6FFF-41A2-9B35-AF20CD41A506}" destId="{FD612149-A099-4732-8ED6-575AB7356EAF}" srcOrd="5" destOrd="0" presId="urn:microsoft.com/office/officeart/2005/8/layout/vList2"/>
    <dgm:cxn modelId="{C82A1EDA-A845-4772-8865-1A6FCD1A56D6}" type="presParOf" srcId="{F1020C6B-6FFF-41A2-9B35-AF20CD41A506}" destId="{DD2F1244-EBBF-4460-9D72-2211EF90007A}"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27D2D876-BF15-45A7-B513-AD539B3D64F0}" type="doc">
      <dgm:prSet loTypeId="urn:microsoft.com/office/officeart/2005/8/layout/hProcess7" loCatId="list" qsTypeId="urn:microsoft.com/office/officeart/2005/8/quickstyle/simple1" qsCatId="simple" csTypeId="urn:microsoft.com/office/officeart/2005/8/colors/accent1_2" csCatId="accent1" phldr="0"/>
      <dgm:spPr/>
      <dgm:t>
        <a:bodyPr/>
        <a:lstStyle/>
        <a:p>
          <a:endParaRPr lang="en-IN"/>
        </a:p>
      </dgm:t>
    </dgm:pt>
    <dgm:pt modelId="{E0A5B406-A6D4-49B9-8A9C-6BF9C9E4CF79}" type="pres">
      <dgm:prSet presAssocID="{27D2D876-BF15-45A7-B513-AD539B3D64F0}" presName="Name0" presStyleCnt="0">
        <dgm:presLayoutVars>
          <dgm:dir/>
          <dgm:animLvl val="lvl"/>
          <dgm:resizeHandles val="exact"/>
        </dgm:presLayoutVars>
      </dgm:prSet>
      <dgm:spPr/>
    </dgm:pt>
  </dgm:ptLst>
  <dgm:cxnLst>
    <dgm:cxn modelId="{11DAD394-70AC-41BD-917B-F561B67732F5}" type="presOf" srcId="{27D2D876-BF15-45A7-B513-AD539B3D64F0}" destId="{E0A5B406-A6D4-49B9-8A9C-6BF9C9E4CF79}" srcOrd="0" destOrd="0" presId="urn:microsoft.com/office/officeart/2005/8/layout/hProcess7"/>
  </dgm:cxnLst>
  <dgm:bg>
    <a:solidFill>
      <a:schemeClr val="accent3">
        <a:lumMod val="20000"/>
        <a:lumOff val="80000"/>
      </a:schemeClr>
    </a:solidFill>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C77C76A-FA3D-4E18-8A00-0FC62E1C7B5D}">
      <dsp:nvSpPr>
        <dsp:cNvPr id="0" name=""/>
        <dsp:cNvSpPr/>
      </dsp:nvSpPr>
      <dsp:spPr>
        <a:xfrm>
          <a:off x="-6109564" y="-934762"/>
          <a:ext cx="7272798" cy="7272798"/>
        </a:xfrm>
        <a:prstGeom prst="blockArc">
          <a:avLst>
            <a:gd name="adj1" fmla="val 18900000"/>
            <a:gd name="adj2" fmla="val 2700000"/>
            <a:gd name="adj3" fmla="val 297"/>
          </a:avLst>
        </a:pr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C456521E-1A4D-4066-B0CB-5CEB99A35C2B}">
      <dsp:nvSpPr>
        <dsp:cNvPr id="0" name=""/>
        <dsp:cNvSpPr/>
      </dsp:nvSpPr>
      <dsp:spPr>
        <a:xfrm>
          <a:off x="657019" y="375869"/>
          <a:ext cx="10703836" cy="831239"/>
        </a:xfrm>
        <a:prstGeom prst="rect">
          <a:avLst/>
        </a:prstGeom>
        <a:solidFill>
          <a:schemeClr val="tx2">
            <a:lumMod val="40000"/>
            <a:lumOff val="6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59796" tIns="60960" rIns="60960" bIns="60960" numCol="1" spcCol="1270" anchor="ctr" anchorCtr="0">
          <a:noAutofit/>
        </a:bodyPr>
        <a:lstStyle/>
        <a:p>
          <a:pPr marL="0" lvl="0" indent="0" algn="ctr" defTabSz="1066800">
            <a:lnSpc>
              <a:spcPct val="90000"/>
            </a:lnSpc>
            <a:spcBef>
              <a:spcPct val="0"/>
            </a:spcBef>
            <a:spcAft>
              <a:spcPct val="35000"/>
            </a:spcAft>
            <a:buNone/>
          </a:pPr>
          <a:r>
            <a:rPr lang="en-US" sz="2400" b="1" u="sng" kern="1200" dirty="0">
              <a:solidFill>
                <a:schemeClr val="tx1"/>
              </a:solidFill>
              <a:latin typeface="Arial" panose="020B0604020202020204" pitchFamily="34" charset="0"/>
              <a:cs typeface="Arial" panose="020B0604020202020204" pitchFamily="34" charset="0"/>
            </a:rPr>
            <a:t>Overview of Planning Model</a:t>
          </a:r>
        </a:p>
      </dsp:txBody>
      <dsp:txXfrm>
        <a:off x="657019" y="375869"/>
        <a:ext cx="10703836" cy="831239"/>
      </dsp:txXfrm>
    </dsp:sp>
    <dsp:sp modelId="{66907FCB-39AC-41EB-8E79-A1CCFA14466D}">
      <dsp:nvSpPr>
        <dsp:cNvPr id="0" name=""/>
        <dsp:cNvSpPr/>
      </dsp:nvSpPr>
      <dsp:spPr>
        <a:xfrm>
          <a:off x="89271" y="311498"/>
          <a:ext cx="1039049" cy="1039049"/>
        </a:xfrm>
        <a:prstGeom prst="ellipse">
          <a:avLst/>
        </a:prstGeom>
        <a:solidFill>
          <a:schemeClr val="accent4">
            <a:lumMod val="20000"/>
            <a:lumOff val="8000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DF9A0BB0-9138-4357-ACCD-979CBAA3D477}">
      <dsp:nvSpPr>
        <dsp:cNvPr id="0" name=""/>
        <dsp:cNvSpPr/>
      </dsp:nvSpPr>
      <dsp:spPr>
        <a:xfrm>
          <a:off x="1085364" y="1662479"/>
          <a:ext cx="10323714" cy="831239"/>
        </a:xfrm>
        <a:prstGeom prst="rect">
          <a:avLst/>
        </a:prstGeom>
        <a:solidFill>
          <a:schemeClr val="accent5">
            <a:lumMod val="20000"/>
            <a:lumOff val="8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59796" tIns="45720" rIns="45720" bIns="45720" numCol="1" spcCol="1270" anchor="ctr" anchorCtr="0">
          <a:noAutofit/>
        </a:bodyPr>
        <a:lstStyle/>
        <a:p>
          <a:pPr marL="0" lvl="0" indent="0" algn="just" defTabSz="800100" rtl="0">
            <a:lnSpc>
              <a:spcPct val="150000"/>
            </a:lnSpc>
            <a:spcBef>
              <a:spcPct val="0"/>
            </a:spcBef>
            <a:spcAft>
              <a:spcPct val="35000"/>
            </a:spcAft>
            <a:buNone/>
          </a:pPr>
          <a:r>
            <a:rPr lang="en-US" sz="1800" b="0" i="0" u="none" kern="1200" dirty="0">
              <a:solidFill>
                <a:schemeClr val="tx1"/>
              </a:solidFill>
              <a:latin typeface="Arial" panose="020B0604020202020204" pitchFamily="34" charset="0"/>
              <a:cs typeface="Arial" panose="020B0604020202020204" pitchFamily="34" charset="0"/>
            </a:rPr>
            <a:t>The model that will be incorporated for this digital technology is the PRECEDE-PROCEED model</a:t>
          </a:r>
        </a:p>
      </dsp:txBody>
      <dsp:txXfrm>
        <a:off x="1085364" y="1662479"/>
        <a:ext cx="10323714" cy="831239"/>
      </dsp:txXfrm>
    </dsp:sp>
    <dsp:sp modelId="{B3C983AC-E769-4E33-929C-282B6DCAE5E3}">
      <dsp:nvSpPr>
        <dsp:cNvPr id="0" name=""/>
        <dsp:cNvSpPr/>
      </dsp:nvSpPr>
      <dsp:spPr>
        <a:xfrm>
          <a:off x="565840" y="1558574"/>
          <a:ext cx="1039049" cy="1039049"/>
        </a:xfrm>
        <a:prstGeom prst="ellipse">
          <a:avLst/>
        </a:prstGeom>
        <a:solidFill>
          <a:schemeClr val="accent5">
            <a:lumMod val="60000"/>
            <a:lumOff val="4000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FA776B59-99B1-4927-8388-97B0601B0384}">
      <dsp:nvSpPr>
        <dsp:cNvPr id="0" name=""/>
        <dsp:cNvSpPr/>
      </dsp:nvSpPr>
      <dsp:spPr>
        <a:xfrm>
          <a:off x="1085364" y="2909554"/>
          <a:ext cx="10323714" cy="831239"/>
        </a:xfrm>
        <a:prstGeom prst="rect">
          <a:avLst/>
        </a:prstGeom>
        <a:solidFill>
          <a:schemeClr val="accent1">
            <a:lumMod val="20000"/>
            <a:lumOff val="8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59796" tIns="45720" rIns="45720" bIns="45720" numCol="1" spcCol="1270" anchor="ctr" anchorCtr="0">
          <a:noAutofit/>
        </a:bodyPr>
        <a:lstStyle/>
        <a:p>
          <a:pPr marL="0" lvl="0" indent="0" algn="just" defTabSz="800100" rtl="0">
            <a:lnSpc>
              <a:spcPct val="150000"/>
            </a:lnSpc>
            <a:spcBef>
              <a:spcPct val="0"/>
            </a:spcBef>
            <a:spcAft>
              <a:spcPct val="35000"/>
            </a:spcAft>
            <a:buNone/>
          </a:pPr>
          <a:r>
            <a:rPr lang="en-US" sz="1800" b="0" i="0" u="none" kern="1200" dirty="0">
              <a:solidFill>
                <a:schemeClr val="tx1"/>
              </a:solidFill>
              <a:latin typeface="Arial" panose="020B0604020202020204" pitchFamily="34" charset="0"/>
              <a:cs typeface="Arial" panose="020B0604020202020204" pitchFamily="34" charset="0"/>
            </a:rPr>
            <a:t>The PPRECEDE-PROCEED model is a comprehensive framework used for health promotion planning and evaluating community programs (Fielding, 2022).</a:t>
          </a:r>
        </a:p>
      </dsp:txBody>
      <dsp:txXfrm>
        <a:off x="1085364" y="2909554"/>
        <a:ext cx="10323714" cy="831239"/>
      </dsp:txXfrm>
    </dsp:sp>
    <dsp:sp modelId="{473CABB9-5185-4604-903F-D0F3A4856019}">
      <dsp:nvSpPr>
        <dsp:cNvPr id="0" name=""/>
        <dsp:cNvSpPr/>
      </dsp:nvSpPr>
      <dsp:spPr>
        <a:xfrm>
          <a:off x="565840" y="2805649"/>
          <a:ext cx="1039049" cy="1039049"/>
        </a:xfrm>
        <a:prstGeom prst="ellipse">
          <a:avLst/>
        </a:prstGeom>
        <a:solidFill>
          <a:schemeClr val="accent3">
            <a:lumMod val="40000"/>
            <a:lumOff val="6000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92F4BD7E-4092-4721-A014-B8A1105D194A}">
      <dsp:nvSpPr>
        <dsp:cNvPr id="0" name=""/>
        <dsp:cNvSpPr/>
      </dsp:nvSpPr>
      <dsp:spPr>
        <a:xfrm>
          <a:off x="608796" y="4156629"/>
          <a:ext cx="10800282" cy="831239"/>
        </a:xfrm>
        <a:prstGeom prst="rect">
          <a:avLst/>
        </a:prstGeom>
        <a:solidFill>
          <a:schemeClr val="accent1">
            <a:lumMod val="20000"/>
            <a:lumOff val="8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59796" tIns="45720" rIns="45720" bIns="45720" numCol="1" spcCol="1270" anchor="ctr" anchorCtr="0">
          <a:noAutofit/>
        </a:bodyPr>
        <a:lstStyle/>
        <a:p>
          <a:pPr marL="0" lvl="0" indent="0" algn="just" defTabSz="800100" rtl="0">
            <a:lnSpc>
              <a:spcPct val="150000"/>
            </a:lnSpc>
            <a:spcBef>
              <a:spcPct val="0"/>
            </a:spcBef>
            <a:spcAft>
              <a:spcPct val="35000"/>
            </a:spcAft>
            <a:buNone/>
          </a:pPr>
          <a:r>
            <a:rPr lang="en-US" sz="1800" b="0" i="0" u="none" kern="1200" dirty="0">
              <a:solidFill>
                <a:schemeClr val="tx1"/>
              </a:solidFill>
              <a:latin typeface="Arial" panose="020B0604020202020204" pitchFamily="34" charset="0"/>
              <a:cs typeface="Arial" panose="020B0604020202020204" pitchFamily="34" charset="0"/>
            </a:rPr>
            <a:t>The model works backwards from the desired goal to design solutions and measure its progress. </a:t>
          </a:r>
        </a:p>
      </dsp:txBody>
      <dsp:txXfrm>
        <a:off x="608796" y="4156629"/>
        <a:ext cx="10800282" cy="831239"/>
      </dsp:txXfrm>
    </dsp:sp>
    <dsp:sp modelId="{3D90D58C-2850-437F-A562-14FA4DE58C2F}">
      <dsp:nvSpPr>
        <dsp:cNvPr id="0" name=""/>
        <dsp:cNvSpPr/>
      </dsp:nvSpPr>
      <dsp:spPr>
        <a:xfrm>
          <a:off x="89271" y="4052724"/>
          <a:ext cx="1039049" cy="1039049"/>
        </a:xfrm>
        <a:prstGeom prst="ellipse">
          <a:avLst/>
        </a:prstGeom>
        <a:solidFill>
          <a:schemeClr val="accent4">
            <a:lumMod val="60000"/>
            <a:lumOff val="4000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4F1DD78-2BD7-4B2A-8625-24A07539476C}">
      <dsp:nvSpPr>
        <dsp:cNvPr id="0" name=""/>
        <dsp:cNvSpPr/>
      </dsp:nvSpPr>
      <dsp:spPr>
        <a:xfrm rot="5400000">
          <a:off x="-139375" y="292850"/>
          <a:ext cx="1289257" cy="1010506"/>
        </a:xfrm>
        <a:prstGeom prst="chevron">
          <a:avLst/>
        </a:prstGeom>
        <a:solidFill>
          <a:schemeClr val="accent2"/>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endParaRPr lang="en-IN" sz="1800" kern="1200" dirty="0"/>
        </a:p>
      </dsp:txBody>
      <dsp:txXfrm rot="-5400000">
        <a:off x="1" y="658727"/>
        <a:ext cx="1010506" cy="278751"/>
      </dsp:txXfrm>
    </dsp:sp>
    <dsp:sp modelId="{4A92A8F0-1494-400D-BF76-B6190C715D75}">
      <dsp:nvSpPr>
        <dsp:cNvPr id="0" name=""/>
        <dsp:cNvSpPr/>
      </dsp:nvSpPr>
      <dsp:spPr>
        <a:xfrm rot="5400000">
          <a:off x="4026855" y="-2831843"/>
          <a:ext cx="1434232" cy="7271239"/>
        </a:xfrm>
        <a:prstGeom prst="round2SameRect">
          <a:avLst/>
        </a:prstGeom>
        <a:solidFill>
          <a:schemeClr val="accent2">
            <a:lumMod val="40000"/>
            <a:lumOff val="60000"/>
            <a:alpha val="9000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8016" tIns="11430" rIns="11430" bIns="11430" numCol="1" spcCol="1270" anchor="ctr" anchorCtr="0">
          <a:noAutofit/>
        </a:bodyPr>
        <a:lstStyle/>
        <a:p>
          <a:pPr marL="114300" lvl="1" indent="0" algn="l" defTabSz="577850">
            <a:lnSpc>
              <a:spcPct val="90000"/>
            </a:lnSpc>
            <a:spcBef>
              <a:spcPct val="0"/>
            </a:spcBef>
            <a:spcAft>
              <a:spcPct val="15000"/>
            </a:spcAft>
            <a:buNone/>
          </a:pPr>
          <a:endParaRPr lang="en-IN" sz="1300" kern="1200" dirty="0"/>
        </a:p>
        <a:p>
          <a:pPr marL="171450" lvl="1" indent="0" algn="l" defTabSz="800100" rtl="0">
            <a:lnSpc>
              <a:spcPct val="90000"/>
            </a:lnSpc>
            <a:spcBef>
              <a:spcPct val="0"/>
            </a:spcBef>
            <a:spcAft>
              <a:spcPct val="15000"/>
            </a:spcAft>
            <a:buNone/>
          </a:pPr>
          <a:endParaRPr lang="en-US" sz="1800" b="0" i="0" u="none" kern="1200" dirty="0">
            <a:latin typeface="Arial" panose="020B0604020202020204" pitchFamily="34" charset="0"/>
            <a:cs typeface="Arial" panose="020B0604020202020204" pitchFamily="34" charset="0"/>
          </a:endParaRPr>
        </a:p>
        <a:p>
          <a:pPr marL="0" marR="0" lvl="1" indent="0" algn="just" defTabSz="914400" rtl="0" eaLnBrk="1" fontAlgn="auto" latinLnBrk="0" hangingPunct="1">
            <a:lnSpc>
              <a:spcPct val="150000"/>
            </a:lnSpc>
            <a:spcBef>
              <a:spcPts val="0"/>
            </a:spcBef>
            <a:spcAft>
              <a:spcPts val="0"/>
            </a:spcAft>
            <a:buClrTx/>
            <a:buSzTx/>
            <a:buFontTx/>
            <a:buNone/>
            <a:tabLst/>
            <a:defRPr/>
          </a:pPr>
          <a:r>
            <a:rPr lang="en-US" sz="1800" b="0" i="0" u="none" kern="1200" dirty="0">
              <a:latin typeface="Arial" panose="020B0604020202020204" pitchFamily="34" charset="0"/>
              <a:cs typeface="Arial" panose="020B0604020202020204" pitchFamily="34" charset="0"/>
            </a:rPr>
            <a:t>The PROCEED section was added to include the policy, regulation and environmental factors for focusing on a broader ecological approach (Kim et al., 2022).</a:t>
          </a:r>
        </a:p>
        <a:p>
          <a:pPr marL="171450" lvl="1" indent="0" algn="l" defTabSz="800100">
            <a:lnSpc>
              <a:spcPct val="90000"/>
            </a:lnSpc>
            <a:spcBef>
              <a:spcPct val="0"/>
            </a:spcBef>
            <a:spcAft>
              <a:spcPct val="15000"/>
            </a:spcAft>
            <a:buNone/>
          </a:pPr>
          <a:endParaRPr lang="en-IN" sz="1300" kern="1200" dirty="0"/>
        </a:p>
      </dsp:txBody>
      <dsp:txXfrm rot="-5400000">
        <a:off x="1108352" y="156673"/>
        <a:ext cx="7201226" cy="1294206"/>
      </dsp:txXfrm>
    </dsp:sp>
    <dsp:sp modelId="{DC960A1A-D6A2-4CDD-9B9D-4C1F9731BF8C}">
      <dsp:nvSpPr>
        <dsp:cNvPr id="0" name=""/>
        <dsp:cNvSpPr/>
      </dsp:nvSpPr>
      <dsp:spPr>
        <a:xfrm rot="5400000">
          <a:off x="-206031" y="1619292"/>
          <a:ext cx="1379195" cy="967133"/>
        </a:xfrm>
        <a:prstGeom prst="chevron">
          <a:avLst/>
        </a:prstGeom>
        <a:solidFill>
          <a:schemeClr val="accent1">
            <a:lumMod val="7500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1155700">
            <a:lnSpc>
              <a:spcPct val="90000"/>
            </a:lnSpc>
            <a:spcBef>
              <a:spcPct val="0"/>
            </a:spcBef>
            <a:spcAft>
              <a:spcPct val="35000"/>
            </a:spcAft>
            <a:buNone/>
          </a:pPr>
          <a:endParaRPr lang="en-IN" sz="2600" kern="1200" dirty="0"/>
        </a:p>
      </dsp:txBody>
      <dsp:txXfrm rot="-5400000">
        <a:off x="1" y="1896828"/>
        <a:ext cx="967133" cy="412062"/>
      </dsp:txXfrm>
    </dsp:sp>
    <dsp:sp modelId="{42210301-60AE-46A1-B826-76F911FF7146}">
      <dsp:nvSpPr>
        <dsp:cNvPr id="0" name=""/>
        <dsp:cNvSpPr/>
      </dsp:nvSpPr>
      <dsp:spPr>
        <a:xfrm rot="5400000">
          <a:off x="4296653" y="-1543972"/>
          <a:ext cx="930266" cy="7237821"/>
        </a:xfrm>
        <a:prstGeom prst="round2SameRect">
          <a:avLst/>
        </a:prstGeom>
        <a:solidFill>
          <a:schemeClr val="accent6">
            <a:lumMod val="20000"/>
            <a:lumOff val="80000"/>
            <a:alpha val="9000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8016" tIns="11430" rIns="11430" bIns="11430" numCol="1" spcCol="1270" anchor="ctr" anchorCtr="0">
          <a:noAutofit/>
        </a:bodyPr>
        <a:lstStyle/>
        <a:p>
          <a:pPr marL="171450" lvl="1" indent="-171450" algn="l" defTabSz="800100" rtl="0">
            <a:lnSpc>
              <a:spcPct val="150000"/>
            </a:lnSpc>
            <a:spcBef>
              <a:spcPct val="0"/>
            </a:spcBef>
            <a:spcAft>
              <a:spcPct val="15000"/>
            </a:spcAft>
            <a:buChar char="•"/>
          </a:pPr>
          <a:r>
            <a:rPr lang="en-US" sz="1800" b="0" i="0" u="none" kern="1200" dirty="0">
              <a:latin typeface="Arial" panose="020B0604020202020204" pitchFamily="34" charset="0"/>
              <a:cs typeface="Arial" panose="020B0604020202020204" pitchFamily="34" charset="0"/>
            </a:rPr>
            <a:t>This model is essential for preventing long-term diseases and improving the health outcomes of individuals.</a:t>
          </a:r>
          <a:endParaRPr lang="en-IN" sz="1800" kern="1200" dirty="0">
            <a:latin typeface="Arial" panose="020B0604020202020204" pitchFamily="34" charset="0"/>
            <a:cs typeface="Arial" panose="020B0604020202020204" pitchFamily="34" charset="0"/>
          </a:endParaRPr>
        </a:p>
      </dsp:txBody>
      <dsp:txXfrm rot="-5400000">
        <a:off x="1142876" y="1655217"/>
        <a:ext cx="7192409" cy="839442"/>
      </dsp:txXfrm>
    </dsp:sp>
    <dsp:sp modelId="{D422E136-12C3-4EAA-B163-DE118CD7ED0D}">
      <dsp:nvSpPr>
        <dsp:cNvPr id="0" name=""/>
        <dsp:cNvSpPr/>
      </dsp:nvSpPr>
      <dsp:spPr>
        <a:xfrm rot="5400000">
          <a:off x="-160748" y="3480690"/>
          <a:ext cx="1289257" cy="902480"/>
        </a:xfrm>
        <a:prstGeom prst="chevron">
          <a:avLst/>
        </a:prstGeom>
        <a:solidFill>
          <a:schemeClr val="accent6">
            <a:lumMod val="7500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875" tIns="15875" rIns="15875" bIns="15875" numCol="1" spcCol="1270" anchor="ctr" anchorCtr="0">
          <a:noAutofit/>
        </a:bodyPr>
        <a:lstStyle/>
        <a:p>
          <a:pPr marL="0" lvl="0" indent="0" algn="ctr" defTabSz="1111250">
            <a:lnSpc>
              <a:spcPct val="90000"/>
            </a:lnSpc>
            <a:spcBef>
              <a:spcPct val="0"/>
            </a:spcBef>
            <a:spcAft>
              <a:spcPct val="35000"/>
            </a:spcAft>
            <a:buNone/>
          </a:pPr>
          <a:endParaRPr lang="en-IN" sz="2500" kern="1200" dirty="0"/>
        </a:p>
      </dsp:txBody>
      <dsp:txXfrm rot="-5400000">
        <a:off x="32641" y="3738541"/>
        <a:ext cx="902480" cy="386777"/>
      </dsp:txXfrm>
    </dsp:sp>
    <dsp:sp modelId="{75F299B1-DB2E-422B-B07F-632132F3E13F}">
      <dsp:nvSpPr>
        <dsp:cNvPr id="0" name=""/>
        <dsp:cNvSpPr/>
      </dsp:nvSpPr>
      <dsp:spPr>
        <a:xfrm rot="5400000">
          <a:off x="3742305" y="91587"/>
          <a:ext cx="2048055" cy="7104596"/>
        </a:xfrm>
        <a:prstGeom prst="round2SameRect">
          <a:avLst/>
        </a:prstGeom>
        <a:solidFill>
          <a:schemeClr val="tx2">
            <a:lumMod val="40000"/>
            <a:lumOff val="60000"/>
            <a:alpha val="9000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8016" tIns="11430" rIns="11430" bIns="11430" numCol="1" spcCol="1270" anchor="ctr" anchorCtr="0">
          <a:noAutofit/>
        </a:bodyPr>
        <a:lstStyle/>
        <a:p>
          <a:pPr marL="114300" lvl="1" indent="-114300" algn="l" defTabSz="577850">
            <a:lnSpc>
              <a:spcPct val="90000"/>
            </a:lnSpc>
            <a:spcBef>
              <a:spcPct val="0"/>
            </a:spcBef>
            <a:spcAft>
              <a:spcPct val="15000"/>
            </a:spcAft>
            <a:buChar char="•"/>
          </a:pPr>
          <a:endParaRPr lang="en-IN" sz="1300" kern="1200" dirty="0"/>
        </a:p>
        <a:p>
          <a:pPr marL="171450" lvl="1" indent="-171450" algn="l" defTabSz="800100" rtl="0">
            <a:lnSpc>
              <a:spcPct val="150000"/>
            </a:lnSpc>
            <a:spcBef>
              <a:spcPct val="0"/>
            </a:spcBef>
            <a:spcAft>
              <a:spcPct val="15000"/>
            </a:spcAft>
            <a:buChar char="•"/>
          </a:pPr>
          <a:r>
            <a:rPr lang="en-US" sz="1800" b="0" i="0" u="none" kern="1200" dirty="0">
              <a:latin typeface="Arial" panose="020B0604020202020204" pitchFamily="34" charset="0"/>
              <a:cs typeface="Arial" panose="020B0604020202020204" pitchFamily="34" charset="0"/>
            </a:rPr>
            <a:t>The model comprises eight phases, which are social assessment, epidemiological assessment, educational and ecological assessment, administrative and policy assessment, implementation, process evaluation , impact evaluation and outcome evaluation.</a:t>
          </a:r>
        </a:p>
      </dsp:txBody>
      <dsp:txXfrm rot="-5400000">
        <a:off x="1214035" y="2719835"/>
        <a:ext cx="7004618" cy="1848099"/>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2842ED7-007C-48FF-891B-C2C9973DEB56}">
      <dsp:nvSpPr>
        <dsp:cNvPr id="0" name=""/>
        <dsp:cNvSpPr/>
      </dsp:nvSpPr>
      <dsp:spPr>
        <a:xfrm>
          <a:off x="-56806" y="-87997"/>
          <a:ext cx="9487592" cy="1516326"/>
        </a:xfrm>
        <a:prstGeom prst="roundRect">
          <a:avLst>
            <a:gd name="adj" fmla="val 10000"/>
          </a:avLst>
        </a:prstGeom>
        <a:solidFill>
          <a:schemeClr val="accent6">
            <a:lumMod val="40000"/>
            <a:lumOff val="6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150000"/>
            </a:lnSpc>
            <a:spcBef>
              <a:spcPct val="0"/>
            </a:spcBef>
            <a:spcAft>
              <a:spcPct val="35000"/>
            </a:spcAft>
            <a:buNone/>
          </a:pPr>
          <a:r>
            <a:rPr lang="en-US" sz="1800" b="0" i="0" u="none" kern="1200" dirty="0">
              <a:solidFill>
                <a:schemeClr val="tx1"/>
              </a:solidFill>
              <a:latin typeface="Arial" panose="020B0604020202020204" pitchFamily="34" charset="0"/>
              <a:cs typeface="Arial" panose="020B0604020202020204" pitchFamily="34" charset="0"/>
            </a:rPr>
            <a:t>The PRECEDE component consists of five assessment phases that are used to identify the health requirements, behavioural determinants, and environmental factors before designing the Sleep Sync AI Hub intervention</a:t>
          </a:r>
          <a:endParaRPr lang="en-IN" sz="1800" kern="1200" dirty="0">
            <a:solidFill>
              <a:schemeClr val="tx1"/>
            </a:solidFill>
            <a:latin typeface="Arial" panose="020B0604020202020204" pitchFamily="34" charset="0"/>
            <a:cs typeface="Arial" panose="020B0604020202020204" pitchFamily="34" charset="0"/>
          </a:endParaRPr>
        </a:p>
      </dsp:txBody>
      <dsp:txXfrm>
        <a:off x="-12394" y="-43585"/>
        <a:ext cx="8112177" cy="1427502"/>
      </dsp:txXfrm>
    </dsp:sp>
    <dsp:sp modelId="{D8C071CA-4E01-4900-A9A2-930F54A1D3DA}">
      <dsp:nvSpPr>
        <dsp:cNvPr id="0" name=""/>
        <dsp:cNvSpPr/>
      </dsp:nvSpPr>
      <dsp:spPr>
        <a:xfrm>
          <a:off x="558368" y="1601492"/>
          <a:ext cx="9487592" cy="1164335"/>
        </a:xfrm>
        <a:prstGeom prst="roundRect">
          <a:avLst>
            <a:gd name="adj" fmla="val 10000"/>
          </a:avLst>
        </a:prstGeom>
        <a:solidFill>
          <a:schemeClr val="tx2">
            <a:lumMod val="20000"/>
            <a:lumOff val="8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150000"/>
            </a:lnSpc>
            <a:spcBef>
              <a:spcPct val="0"/>
            </a:spcBef>
            <a:spcAft>
              <a:spcPct val="35000"/>
            </a:spcAft>
            <a:buNone/>
          </a:pPr>
          <a:r>
            <a:rPr lang="en-US" sz="1800" b="0" i="0" u="none" kern="1200" dirty="0">
              <a:solidFill>
                <a:schemeClr val="tx1"/>
              </a:solidFill>
              <a:latin typeface="Arial" panose="020B0604020202020204" pitchFamily="34" charset="0"/>
              <a:cs typeface="Arial" panose="020B0604020202020204" pitchFamily="34" charset="0"/>
            </a:rPr>
            <a:t>Phase 1: Social Assessment-  Assess how insomnia affects adults' independence, well-being, and quality of life to identify intervention priorities</a:t>
          </a:r>
          <a:r>
            <a:rPr lang="en-US" sz="1700" b="0" i="0" u="none" kern="1200" dirty="0"/>
            <a:t>. </a:t>
          </a:r>
          <a:endParaRPr lang="en-US" sz="1700" kern="1200" dirty="0"/>
        </a:p>
      </dsp:txBody>
      <dsp:txXfrm>
        <a:off x="592470" y="1635594"/>
        <a:ext cx="7867984" cy="1096131"/>
      </dsp:txXfrm>
    </dsp:sp>
    <dsp:sp modelId="{47114A3C-5060-4B70-9942-D29EC43C56FF}">
      <dsp:nvSpPr>
        <dsp:cNvPr id="0" name=""/>
        <dsp:cNvSpPr/>
      </dsp:nvSpPr>
      <dsp:spPr>
        <a:xfrm>
          <a:off x="1520505" y="2840064"/>
          <a:ext cx="9487592" cy="1164335"/>
        </a:xfrm>
        <a:prstGeom prst="roundRect">
          <a:avLst>
            <a:gd name="adj" fmla="val 10000"/>
          </a:avLst>
        </a:prstGeom>
        <a:solidFill>
          <a:schemeClr val="accent2">
            <a:lumMod val="20000"/>
            <a:lumOff val="8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150000"/>
            </a:lnSpc>
            <a:spcBef>
              <a:spcPct val="0"/>
            </a:spcBef>
            <a:spcAft>
              <a:spcPct val="35000"/>
            </a:spcAft>
            <a:buNone/>
          </a:pPr>
          <a:r>
            <a:rPr lang="en-US" sz="1800" b="0" i="0" u="none" kern="1200" dirty="0">
              <a:solidFill>
                <a:schemeClr val="tx1"/>
              </a:solidFill>
              <a:latin typeface="Arial" panose="020B0604020202020204" pitchFamily="34" charset="0"/>
              <a:cs typeface="Arial" panose="020B0604020202020204" pitchFamily="34" charset="0"/>
            </a:rPr>
            <a:t>Phase 2 :  Epidemiological Assessment - It will use  the NHS and national sleep data to justify focusing on insomnia of the adults of the UK. </a:t>
          </a:r>
          <a:endParaRPr lang="en-US" sz="1800" kern="1200" dirty="0">
            <a:solidFill>
              <a:schemeClr val="tx1"/>
            </a:solidFill>
            <a:latin typeface="Arial" panose="020B0604020202020204" pitchFamily="34" charset="0"/>
            <a:cs typeface="Arial" panose="020B0604020202020204" pitchFamily="34" charset="0"/>
          </a:endParaRPr>
        </a:p>
      </dsp:txBody>
      <dsp:txXfrm>
        <a:off x="1554607" y="2874166"/>
        <a:ext cx="7879844" cy="1096131"/>
      </dsp:txXfrm>
    </dsp:sp>
    <dsp:sp modelId="{9F55396B-B4AC-4582-99C9-B9E08703123B}">
      <dsp:nvSpPr>
        <dsp:cNvPr id="0" name=""/>
        <dsp:cNvSpPr/>
      </dsp:nvSpPr>
      <dsp:spPr>
        <a:xfrm>
          <a:off x="2167891" y="4081663"/>
          <a:ext cx="9714820" cy="1164335"/>
        </a:xfrm>
        <a:prstGeom prst="roundRect">
          <a:avLst>
            <a:gd name="adj" fmla="val 10000"/>
          </a:avLst>
        </a:prstGeom>
        <a:solidFill>
          <a:schemeClr val="accent4">
            <a:lumMod val="20000"/>
            <a:lumOff val="8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rtl="0">
            <a:lnSpc>
              <a:spcPct val="150000"/>
            </a:lnSpc>
            <a:spcBef>
              <a:spcPct val="0"/>
            </a:spcBef>
            <a:spcAft>
              <a:spcPct val="35000"/>
            </a:spcAft>
            <a:buNone/>
          </a:pPr>
          <a:r>
            <a:rPr lang="en-US" sz="1800" b="0" i="0" u="none" kern="1200" dirty="0">
              <a:solidFill>
                <a:schemeClr val="tx1"/>
              </a:solidFill>
              <a:latin typeface="Arial" panose="020B0604020202020204" pitchFamily="34" charset="0"/>
              <a:cs typeface="Arial" panose="020B0604020202020204" pitchFamily="34" charset="0"/>
            </a:rPr>
            <a:t>Phase 3: Behavioral and Environmental Assessment- This will identify poor sleep habits and environmental barriers  that cause sleep disturbances.</a:t>
          </a:r>
        </a:p>
      </dsp:txBody>
      <dsp:txXfrm>
        <a:off x="2201993" y="4115765"/>
        <a:ext cx="8058056" cy="1096131"/>
      </dsp:txXfrm>
    </dsp:sp>
    <dsp:sp modelId="{20894F13-3AF0-46EE-BDCE-AA2F3E456946}">
      <dsp:nvSpPr>
        <dsp:cNvPr id="0" name=""/>
        <dsp:cNvSpPr/>
      </dsp:nvSpPr>
      <dsp:spPr>
        <a:xfrm>
          <a:off x="8673967" y="979773"/>
          <a:ext cx="756818" cy="756818"/>
        </a:xfrm>
        <a:prstGeom prst="downArrow">
          <a:avLst>
            <a:gd name="adj1" fmla="val 55000"/>
            <a:gd name="adj2" fmla="val 45000"/>
          </a:avLst>
        </a:prstGeom>
        <a:solidFill>
          <a:schemeClr val="accent2">
            <a:lumMod val="75000"/>
            <a:alpha val="9000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3180" tIns="43180" rIns="43180" bIns="43180" numCol="1" spcCol="1270" anchor="ctr" anchorCtr="0">
          <a:noAutofit/>
        </a:bodyPr>
        <a:lstStyle/>
        <a:p>
          <a:pPr marL="0" lvl="0" indent="0" algn="ctr" defTabSz="1511300">
            <a:lnSpc>
              <a:spcPct val="90000"/>
            </a:lnSpc>
            <a:spcBef>
              <a:spcPct val="0"/>
            </a:spcBef>
            <a:spcAft>
              <a:spcPct val="35000"/>
            </a:spcAft>
            <a:buNone/>
          </a:pPr>
          <a:endParaRPr lang="en-IN" sz="3400" kern="1200"/>
        </a:p>
      </dsp:txBody>
      <dsp:txXfrm>
        <a:off x="8844251" y="979773"/>
        <a:ext cx="416250" cy="569506"/>
      </dsp:txXfrm>
    </dsp:sp>
    <dsp:sp modelId="{BCD7DB27-D0D7-46B7-A448-C093DB0A9F4E}">
      <dsp:nvSpPr>
        <dsp:cNvPr id="0" name=""/>
        <dsp:cNvSpPr/>
      </dsp:nvSpPr>
      <dsp:spPr>
        <a:xfrm>
          <a:off x="9468553" y="2355806"/>
          <a:ext cx="756818" cy="756818"/>
        </a:xfrm>
        <a:prstGeom prst="downArrow">
          <a:avLst>
            <a:gd name="adj1" fmla="val 55000"/>
            <a:gd name="adj2" fmla="val 45000"/>
          </a:avLst>
        </a:prstGeom>
        <a:solidFill>
          <a:schemeClr val="tx2">
            <a:alpha val="9000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3180" tIns="43180" rIns="43180" bIns="43180" numCol="1" spcCol="1270" anchor="ctr" anchorCtr="0">
          <a:noAutofit/>
        </a:bodyPr>
        <a:lstStyle/>
        <a:p>
          <a:pPr marL="0" lvl="0" indent="0" algn="ctr" defTabSz="1511300">
            <a:lnSpc>
              <a:spcPct val="90000"/>
            </a:lnSpc>
            <a:spcBef>
              <a:spcPct val="0"/>
            </a:spcBef>
            <a:spcAft>
              <a:spcPct val="35000"/>
            </a:spcAft>
            <a:buNone/>
          </a:pPr>
          <a:endParaRPr lang="en-IN" sz="3400" kern="1200"/>
        </a:p>
      </dsp:txBody>
      <dsp:txXfrm>
        <a:off x="9638837" y="2355806"/>
        <a:ext cx="416250" cy="569506"/>
      </dsp:txXfrm>
    </dsp:sp>
    <dsp:sp modelId="{FE8A2B61-C4C0-427F-921F-3CDE928BEC89}">
      <dsp:nvSpPr>
        <dsp:cNvPr id="0" name=""/>
        <dsp:cNvSpPr/>
      </dsp:nvSpPr>
      <dsp:spPr>
        <a:xfrm>
          <a:off x="10251279" y="3731839"/>
          <a:ext cx="756818" cy="756818"/>
        </a:xfrm>
        <a:prstGeom prst="downArrow">
          <a:avLst>
            <a:gd name="adj1" fmla="val 55000"/>
            <a:gd name="adj2" fmla="val 45000"/>
          </a:avLst>
        </a:prstGeom>
        <a:solidFill>
          <a:schemeClr val="accent6">
            <a:lumMod val="50000"/>
            <a:alpha val="9000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3180" tIns="43180" rIns="43180" bIns="43180" numCol="1" spcCol="1270" anchor="ctr" anchorCtr="0">
          <a:noAutofit/>
        </a:bodyPr>
        <a:lstStyle/>
        <a:p>
          <a:pPr marL="0" lvl="0" indent="0" algn="ctr" defTabSz="1511300">
            <a:lnSpc>
              <a:spcPct val="90000"/>
            </a:lnSpc>
            <a:spcBef>
              <a:spcPct val="0"/>
            </a:spcBef>
            <a:spcAft>
              <a:spcPct val="35000"/>
            </a:spcAft>
            <a:buNone/>
          </a:pPr>
          <a:endParaRPr lang="en-IN" sz="3400" kern="1200"/>
        </a:p>
      </dsp:txBody>
      <dsp:txXfrm>
        <a:off x="10421563" y="3731839"/>
        <a:ext cx="416250" cy="569506"/>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DD94D8C-DB67-4EEE-904B-EF80ABFD60AE}">
      <dsp:nvSpPr>
        <dsp:cNvPr id="0" name=""/>
        <dsp:cNvSpPr/>
      </dsp:nvSpPr>
      <dsp:spPr>
        <a:xfrm>
          <a:off x="0" y="0"/>
          <a:ext cx="8270966"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9FA8B10-663B-4639-A037-1269D5197313}">
      <dsp:nvSpPr>
        <dsp:cNvPr id="0" name=""/>
        <dsp:cNvSpPr/>
      </dsp:nvSpPr>
      <dsp:spPr>
        <a:xfrm>
          <a:off x="0" y="0"/>
          <a:ext cx="8270966" cy="10878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rtl="0">
            <a:lnSpc>
              <a:spcPct val="90000"/>
            </a:lnSpc>
            <a:spcBef>
              <a:spcPct val="0"/>
            </a:spcBef>
            <a:spcAft>
              <a:spcPct val="35000"/>
            </a:spcAft>
            <a:buNone/>
          </a:pPr>
          <a:r>
            <a:rPr lang="en-IN" sz="2300" kern="1200">
              <a:latin typeface="Arial" panose="020B0604020202020204" pitchFamily="34" charset="0"/>
              <a:cs typeface="Arial" panose="020B0604020202020204" pitchFamily="34" charset="0"/>
            </a:rPr>
            <a:t>The mental health charities can support health promotion activities by providing clinical validation and referral pathway integration to assist Sleep Sync AI Hub .</a:t>
          </a:r>
        </a:p>
      </dsp:txBody>
      <dsp:txXfrm>
        <a:off x="0" y="0"/>
        <a:ext cx="8270966" cy="1087834"/>
      </dsp:txXfrm>
    </dsp:sp>
    <dsp:sp modelId="{66F93809-63FA-48CD-AD8C-09CEB4EAC31F}">
      <dsp:nvSpPr>
        <dsp:cNvPr id="0" name=""/>
        <dsp:cNvSpPr/>
      </dsp:nvSpPr>
      <dsp:spPr>
        <a:xfrm>
          <a:off x="0" y="1087834"/>
          <a:ext cx="8270966"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796718B-8A47-40F0-9BD5-E2EF57ED834A}">
      <dsp:nvSpPr>
        <dsp:cNvPr id="0" name=""/>
        <dsp:cNvSpPr/>
      </dsp:nvSpPr>
      <dsp:spPr>
        <a:xfrm>
          <a:off x="0" y="1087834"/>
          <a:ext cx="8270966" cy="10878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rtl="0">
            <a:lnSpc>
              <a:spcPct val="90000"/>
            </a:lnSpc>
            <a:spcBef>
              <a:spcPct val="0"/>
            </a:spcBef>
            <a:spcAft>
              <a:spcPct val="35000"/>
            </a:spcAft>
            <a:buNone/>
          </a:pPr>
          <a:r>
            <a:rPr lang="en-IN" sz="2300" kern="1200">
              <a:latin typeface="Arial" panose="020B0604020202020204" pitchFamily="34" charset="0"/>
              <a:cs typeface="Arial" panose="020B0604020202020204" pitchFamily="34" charset="0"/>
            </a:rPr>
            <a:t>Similarly, public health organisations will encourage this digital wellness tool by promoting a healthy sleep campaign.</a:t>
          </a:r>
        </a:p>
      </dsp:txBody>
      <dsp:txXfrm>
        <a:off x="0" y="1087834"/>
        <a:ext cx="8270966" cy="1087834"/>
      </dsp:txXfrm>
    </dsp:sp>
    <dsp:sp modelId="{946E081F-633D-48EC-8FE4-F6F44753B314}">
      <dsp:nvSpPr>
        <dsp:cNvPr id="0" name=""/>
        <dsp:cNvSpPr/>
      </dsp:nvSpPr>
      <dsp:spPr>
        <a:xfrm>
          <a:off x="0" y="2175669"/>
          <a:ext cx="8270966"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2B34472-B8DE-4DCA-871A-96D2090F9D12}">
      <dsp:nvSpPr>
        <dsp:cNvPr id="0" name=""/>
        <dsp:cNvSpPr/>
      </dsp:nvSpPr>
      <dsp:spPr>
        <a:xfrm>
          <a:off x="0" y="2175669"/>
          <a:ext cx="8270966" cy="10878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rtl="0">
            <a:lnSpc>
              <a:spcPct val="90000"/>
            </a:lnSpc>
            <a:spcBef>
              <a:spcPct val="0"/>
            </a:spcBef>
            <a:spcAft>
              <a:spcPct val="35000"/>
            </a:spcAft>
            <a:buNone/>
          </a:pPr>
          <a:r>
            <a:rPr lang="en-IN" sz="2300" kern="1200">
              <a:latin typeface="Arial" panose="020B0604020202020204" pitchFamily="34" charset="0"/>
              <a:cs typeface="Arial" panose="020B0604020202020204" pitchFamily="34" charset="0"/>
            </a:rPr>
            <a:t>These stakehs will support integrated healthcare, evidence-based guidance, digital development, user engagement and health promotion (NHS 2026a).</a:t>
          </a:r>
        </a:p>
      </dsp:txBody>
      <dsp:txXfrm>
        <a:off x="0" y="2175669"/>
        <a:ext cx="8270966" cy="1087834"/>
      </dsp:txXfrm>
    </dsp:sp>
    <dsp:sp modelId="{71687314-15D9-476C-BC9C-DF4E6B6F69CA}">
      <dsp:nvSpPr>
        <dsp:cNvPr id="0" name=""/>
        <dsp:cNvSpPr/>
      </dsp:nvSpPr>
      <dsp:spPr>
        <a:xfrm>
          <a:off x="0" y="3263503"/>
          <a:ext cx="8270966"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568516E-3BB8-427D-A464-4BA3BFEDDD47}">
      <dsp:nvSpPr>
        <dsp:cNvPr id="0" name=""/>
        <dsp:cNvSpPr/>
      </dsp:nvSpPr>
      <dsp:spPr>
        <a:xfrm>
          <a:off x="0" y="3263503"/>
          <a:ext cx="8270966" cy="10878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rtl="0">
            <a:lnSpc>
              <a:spcPct val="90000"/>
            </a:lnSpc>
            <a:spcBef>
              <a:spcPct val="0"/>
            </a:spcBef>
            <a:spcAft>
              <a:spcPct val="35000"/>
            </a:spcAft>
            <a:buNone/>
          </a:pPr>
          <a:r>
            <a:rPr lang="en-IN" sz="2300" kern="1200">
              <a:latin typeface="Arial" panose="020B0604020202020204" pitchFamily="34" charset="0"/>
              <a:cs typeface="Arial" panose="020B0604020202020204" pitchFamily="34" charset="0"/>
            </a:rPr>
            <a:t>It will help the ongoing evaluation of sleeplessness and secure effective integration of the modified version of the Sleep Sync AI across the UK. </a:t>
          </a:r>
        </a:p>
      </dsp:txBody>
      <dsp:txXfrm>
        <a:off x="0" y="3263503"/>
        <a:ext cx="8270966" cy="1087834"/>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7708276-D3C3-4FD5-897E-74D49A16E123}">
      <dsp:nvSpPr>
        <dsp:cNvPr id="0" name=""/>
        <dsp:cNvSpPr/>
      </dsp:nvSpPr>
      <dsp:spPr>
        <a:xfrm>
          <a:off x="383106" y="1383487"/>
          <a:ext cx="8552710" cy="7775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b" anchorCtr="0">
          <a:noAutofit/>
        </a:bodyPr>
        <a:lstStyle/>
        <a:p>
          <a:pPr marL="0" lvl="0" indent="0" algn="just" defTabSz="800100">
            <a:lnSpc>
              <a:spcPct val="150000"/>
            </a:lnSpc>
            <a:spcBef>
              <a:spcPct val="0"/>
            </a:spcBef>
            <a:spcAft>
              <a:spcPct val="35000"/>
            </a:spcAft>
            <a:buNone/>
          </a:pPr>
          <a:r>
            <a:rPr lang="en-US" sz="1800" b="0" i="0" u="none" kern="1200" dirty="0">
              <a:latin typeface="Arial" panose="020B0604020202020204" pitchFamily="34" charset="0"/>
              <a:cs typeface="Arial" panose="020B0604020202020204" pitchFamily="34" charset="0"/>
            </a:rPr>
            <a:t>Clear accountability should be established to determine responsibility if inaccurate AI recommendations negatively affect users’ clinical outcomes</a:t>
          </a:r>
          <a:r>
            <a:rPr lang="en-US" sz="1500" b="0" i="0" u="none" kern="1200" dirty="0"/>
            <a:t>. </a:t>
          </a:r>
          <a:endParaRPr lang="en-IN" sz="1500" kern="1200" dirty="0"/>
        </a:p>
      </dsp:txBody>
      <dsp:txXfrm>
        <a:off x="383106" y="1383487"/>
        <a:ext cx="8552710" cy="777519"/>
      </dsp:txXfrm>
    </dsp:sp>
    <dsp:sp modelId="{1112E2B8-F2CD-4D7A-9112-DAB9E5B174E5}">
      <dsp:nvSpPr>
        <dsp:cNvPr id="0" name=""/>
        <dsp:cNvSpPr/>
      </dsp:nvSpPr>
      <dsp:spPr>
        <a:xfrm>
          <a:off x="383106" y="2161007"/>
          <a:ext cx="1140361" cy="190060"/>
        </a:xfrm>
        <a:prstGeom prst="parallelogram">
          <a:avLst>
            <a:gd name="adj" fmla="val 140840"/>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FA834BC-AF6B-440F-9F1D-B37434912232}">
      <dsp:nvSpPr>
        <dsp:cNvPr id="0" name=""/>
        <dsp:cNvSpPr/>
      </dsp:nvSpPr>
      <dsp:spPr>
        <a:xfrm>
          <a:off x="1589989" y="2161007"/>
          <a:ext cx="1140361" cy="190060"/>
        </a:xfrm>
        <a:prstGeom prst="parallelogram">
          <a:avLst>
            <a:gd name="adj" fmla="val 140840"/>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28495BB-FB2F-42C6-99B2-A93F75442415}">
      <dsp:nvSpPr>
        <dsp:cNvPr id="0" name=""/>
        <dsp:cNvSpPr/>
      </dsp:nvSpPr>
      <dsp:spPr>
        <a:xfrm>
          <a:off x="2796871" y="2161007"/>
          <a:ext cx="1140361" cy="190060"/>
        </a:xfrm>
        <a:prstGeom prst="parallelogram">
          <a:avLst>
            <a:gd name="adj" fmla="val 140840"/>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64BC2D7-9278-44AD-ADF1-F6A762A77038}">
      <dsp:nvSpPr>
        <dsp:cNvPr id="0" name=""/>
        <dsp:cNvSpPr/>
      </dsp:nvSpPr>
      <dsp:spPr>
        <a:xfrm>
          <a:off x="4003754" y="2161007"/>
          <a:ext cx="1140361" cy="190060"/>
        </a:xfrm>
        <a:prstGeom prst="parallelogram">
          <a:avLst>
            <a:gd name="adj" fmla="val 140840"/>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0338109-E4A3-4601-8278-8EBEE34D49F7}">
      <dsp:nvSpPr>
        <dsp:cNvPr id="0" name=""/>
        <dsp:cNvSpPr/>
      </dsp:nvSpPr>
      <dsp:spPr>
        <a:xfrm>
          <a:off x="5210636" y="2161007"/>
          <a:ext cx="1140361" cy="190060"/>
        </a:xfrm>
        <a:prstGeom prst="parallelogram">
          <a:avLst>
            <a:gd name="adj" fmla="val 140840"/>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6C47BD3-75AA-4A18-8932-59400F347C4E}">
      <dsp:nvSpPr>
        <dsp:cNvPr id="0" name=""/>
        <dsp:cNvSpPr/>
      </dsp:nvSpPr>
      <dsp:spPr>
        <a:xfrm>
          <a:off x="6417519" y="2161007"/>
          <a:ext cx="1140361" cy="190060"/>
        </a:xfrm>
        <a:prstGeom prst="parallelogram">
          <a:avLst>
            <a:gd name="adj" fmla="val 140840"/>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3D8FD27-09CA-476A-8499-F36DF633E8AD}">
      <dsp:nvSpPr>
        <dsp:cNvPr id="0" name=""/>
        <dsp:cNvSpPr/>
      </dsp:nvSpPr>
      <dsp:spPr>
        <a:xfrm>
          <a:off x="7624401" y="2161007"/>
          <a:ext cx="1140361" cy="190060"/>
        </a:xfrm>
        <a:prstGeom prst="parallelogram">
          <a:avLst>
            <a:gd name="adj" fmla="val 140840"/>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DD92D7B-E214-451A-8677-BC340F8A96FA}">
      <dsp:nvSpPr>
        <dsp:cNvPr id="0" name=""/>
        <dsp:cNvSpPr/>
      </dsp:nvSpPr>
      <dsp:spPr>
        <a:xfrm>
          <a:off x="383106" y="2467349"/>
          <a:ext cx="8552710" cy="7775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b" anchorCtr="0">
          <a:noAutofit/>
        </a:bodyPr>
        <a:lstStyle/>
        <a:p>
          <a:pPr marL="0" lvl="0" indent="0" algn="l" defTabSz="800100">
            <a:lnSpc>
              <a:spcPct val="150000"/>
            </a:lnSpc>
            <a:spcBef>
              <a:spcPct val="0"/>
            </a:spcBef>
            <a:spcAft>
              <a:spcPct val="35000"/>
            </a:spcAft>
            <a:buNone/>
          </a:pPr>
          <a:r>
            <a:rPr lang="en-US" sz="1800" b="0" i="0" u="none" kern="1200" dirty="0">
              <a:latin typeface="Arial" panose="020B0604020202020204" pitchFamily="34" charset="0"/>
              <a:cs typeface="Arial" panose="020B0604020202020204" pitchFamily="34" charset="0"/>
            </a:rPr>
            <a:t>Users might be uncomfortable providing real-time consent for capturing their essential data of every moment (Froicu et al., 2025).</a:t>
          </a:r>
          <a:endParaRPr lang="en-IN" sz="1600" kern="1200" dirty="0"/>
        </a:p>
      </dsp:txBody>
      <dsp:txXfrm>
        <a:off x="383106" y="2467349"/>
        <a:ext cx="8552710" cy="777519"/>
      </dsp:txXfrm>
    </dsp:sp>
    <dsp:sp modelId="{62B7712C-251B-43CD-95E0-EBC801D1E819}">
      <dsp:nvSpPr>
        <dsp:cNvPr id="0" name=""/>
        <dsp:cNvSpPr/>
      </dsp:nvSpPr>
      <dsp:spPr>
        <a:xfrm>
          <a:off x="383106" y="3244868"/>
          <a:ext cx="1140361" cy="190060"/>
        </a:xfrm>
        <a:prstGeom prst="parallelogram">
          <a:avLst>
            <a:gd name="adj" fmla="val 140840"/>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B224636-E60C-4783-A189-973A36A59616}">
      <dsp:nvSpPr>
        <dsp:cNvPr id="0" name=""/>
        <dsp:cNvSpPr/>
      </dsp:nvSpPr>
      <dsp:spPr>
        <a:xfrm>
          <a:off x="1589989" y="3244868"/>
          <a:ext cx="1140361" cy="190060"/>
        </a:xfrm>
        <a:prstGeom prst="parallelogram">
          <a:avLst>
            <a:gd name="adj" fmla="val 140840"/>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D83D6E9-C847-4E04-AA9B-8EC554732206}">
      <dsp:nvSpPr>
        <dsp:cNvPr id="0" name=""/>
        <dsp:cNvSpPr/>
      </dsp:nvSpPr>
      <dsp:spPr>
        <a:xfrm>
          <a:off x="2796871" y="3244868"/>
          <a:ext cx="1140361" cy="190060"/>
        </a:xfrm>
        <a:prstGeom prst="parallelogram">
          <a:avLst>
            <a:gd name="adj" fmla="val 140840"/>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2CBCA4E-6125-41D6-8F6E-D7D8BA61D059}">
      <dsp:nvSpPr>
        <dsp:cNvPr id="0" name=""/>
        <dsp:cNvSpPr/>
      </dsp:nvSpPr>
      <dsp:spPr>
        <a:xfrm>
          <a:off x="4003754" y="3244868"/>
          <a:ext cx="1140361" cy="190060"/>
        </a:xfrm>
        <a:prstGeom prst="parallelogram">
          <a:avLst>
            <a:gd name="adj" fmla="val 140840"/>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FBC4FB4-CB30-4BA8-9304-F11CA16E162B}">
      <dsp:nvSpPr>
        <dsp:cNvPr id="0" name=""/>
        <dsp:cNvSpPr/>
      </dsp:nvSpPr>
      <dsp:spPr>
        <a:xfrm>
          <a:off x="5210636" y="3244868"/>
          <a:ext cx="1140361" cy="190060"/>
        </a:xfrm>
        <a:prstGeom prst="parallelogram">
          <a:avLst>
            <a:gd name="adj" fmla="val 140840"/>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59D3E95-F104-444C-8722-F8B1F92CDB79}">
      <dsp:nvSpPr>
        <dsp:cNvPr id="0" name=""/>
        <dsp:cNvSpPr/>
      </dsp:nvSpPr>
      <dsp:spPr>
        <a:xfrm>
          <a:off x="6417519" y="3244868"/>
          <a:ext cx="1140361" cy="190060"/>
        </a:xfrm>
        <a:prstGeom prst="parallelogram">
          <a:avLst>
            <a:gd name="adj" fmla="val 140840"/>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16316DC-8461-4672-9414-8294660A041D}">
      <dsp:nvSpPr>
        <dsp:cNvPr id="0" name=""/>
        <dsp:cNvSpPr/>
      </dsp:nvSpPr>
      <dsp:spPr>
        <a:xfrm>
          <a:off x="7624401" y="3244868"/>
          <a:ext cx="1140361" cy="190060"/>
        </a:xfrm>
        <a:prstGeom prst="parallelogram">
          <a:avLst>
            <a:gd name="adj" fmla="val 140840"/>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AB1C127-708E-4956-ABD1-12EE53DF7114}">
      <dsp:nvSpPr>
        <dsp:cNvPr id="0" name=""/>
        <dsp:cNvSpPr/>
      </dsp:nvSpPr>
      <dsp:spPr>
        <a:xfrm>
          <a:off x="383106" y="3551210"/>
          <a:ext cx="8746087" cy="6950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b" anchorCtr="0">
          <a:noAutofit/>
        </a:bodyPr>
        <a:lstStyle/>
        <a:p>
          <a:pPr marL="0" lvl="0" indent="0" algn="l" defTabSz="800100">
            <a:lnSpc>
              <a:spcPct val="150000"/>
            </a:lnSpc>
            <a:spcBef>
              <a:spcPct val="0"/>
            </a:spcBef>
            <a:spcAft>
              <a:spcPct val="35000"/>
            </a:spcAft>
            <a:buNone/>
          </a:pPr>
          <a:r>
            <a:rPr lang="en-US" sz="1800" b="0" i="0" u="none" kern="1200" dirty="0">
              <a:latin typeface="Arial" panose="020B0604020202020204" pitchFamily="34" charset="0"/>
              <a:cs typeface="Arial" panose="020B0604020202020204" pitchFamily="34" charset="0"/>
            </a:rPr>
            <a:t>Relying too much on AI for sleep advice can reduce users' autonomy, which can weaken their ability to make their own choices for their sleep behaviours.</a:t>
          </a:r>
          <a:endParaRPr lang="en-IN" sz="1800" kern="1200" dirty="0">
            <a:latin typeface="Arial" panose="020B0604020202020204" pitchFamily="34" charset="0"/>
            <a:cs typeface="Arial" panose="020B0604020202020204" pitchFamily="34" charset="0"/>
          </a:endParaRPr>
        </a:p>
      </dsp:txBody>
      <dsp:txXfrm>
        <a:off x="383106" y="3551210"/>
        <a:ext cx="8746087" cy="695016"/>
      </dsp:txXfrm>
    </dsp:sp>
    <dsp:sp modelId="{A70768C6-1E0A-4427-A11D-58903CE15024}">
      <dsp:nvSpPr>
        <dsp:cNvPr id="0" name=""/>
        <dsp:cNvSpPr/>
      </dsp:nvSpPr>
      <dsp:spPr>
        <a:xfrm>
          <a:off x="383106" y="4246226"/>
          <a:ext cx="1140361" cy="190060"/>
        </a:xfrm>
        <a:prstGeom prst="parallelogram">
          <a:avLst>
            <a:gd name="adj" fmla="val 140840"/>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05AC9B2-3F60-4A75-A39D-7DB106C7C9F2}">
      <dsp:nvSpPr>
        <dsp:cNvPr id="0" name=""/>
        <dsp:cNvSpPr/>
      </dsp:nvSpPr>
      <dsp:spPr>
        <a:xfrm>
          <a:off x="1589989" y="4246226"/>
          <a:ext cx="1140361" cy="190060"/>
        </a:xfrm>
        <a:prstGeom prst="parallelogram">
          <a:avLst>
            <a:gd name="adj" fmla="val 140840"/>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ABA2102-BA08-4C05-880A-F0E3BE00FDC7}">
      <dsp:nvSpPr>
        <dsp:cNvPr id="0" name=""/>
        <dsp:cNvSpPr/>
      </dsp:nvSpPr>
      <dsp:spPr>
        <a:xfrm>
          <a:off x="2796871" y="4246226"/>
          <a:ext cx="1140361" cy="190060"/>
        </a:xfrm>
        <a:prstGeom prst="parallelogram">
          <a:avLst>
            <a:gd name="adj" fmla="val 140840"/>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AE70BE4-EC2C-497D-9345-7AE2D861EA03}">
      <dsp:nvSpPr>
        <dsp:cNvPr id="0" name=""/>
        <dsp:cNvSpPr/>
      </dsp:nvSpPr>
      <dsp:spPr>
        <a:xfrm>
          <a:off x="4003754" y="4246226"/>
          <a:ext cx="1140361" cy="190060"/>
        </a:xfrm>
        <a:prstGeom prst="parallelogram">
          <a:avLst>
            <a:gd name="adj" fmla="val 140840"/>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C907C04-CA05-433C-BED8-72E744CF49A9}">
      <dsp:nvSpPr>
        <dsp:cNvPr id="0" name=""/>
        <dsp:cNvSpPr/>
      </dsp:nvSpPr>
      <dsp:spPr>
        <a:xfrm>
          <a:off x="5210636" y="4246226"/>
          <a:ext cx="1140361" cy="190060"/>
        </a:xfrm>
        <a:prstGeom prst="parallelogram">
          <a:avLst>
            <a:gd name="adj" fmla="val 140840"/>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7565135-49CD-4E20-99C1-48E11FAFEAEE}">
      <dsp:nvSpPr>
        <dsp:cNvPr id="0" name=""/>
        <dsp:cNvSpPr/>
      </dsp:nvSpPr>
      <dsp:spPr>
        <a:xfrm>
          <a:off x="6417519" y="4246226"/>
          <a:ext cx="1140361" cy="190060"/>
        </a:xfrm>
        <a:prstGeom prst="parallelogram">
          <a:avLst>
            <a:gd name="adj" fmla="val 140840"/>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79BE9D1-C706-4FB8-9634-AC5E9358733B}">
      <dsp:nvSpPr>
        <dsp:cNvPr id="0" name=""/>
        <dsp:cNvSpPr/>
      </dsp:nvSpPr>
      <dsp:spPr>
        <a:xfrm>
          <a:off x="7624401" y="4246226"/>
          <a:ext cx="1140361" cy="190060"/>
        </a:xfrm>
        <a:prstGeom prst="parallelogram">
          <a:avLst>
            <a:gd name="adj" fmla="val 140840"/>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8FB5046-A6CE-47BB-A8C2-55AD8C5C01EF}">
      <dsp:nvSpPr>
        <dsp:cNvPr id="0" name=""/>
        <dsp:cNvSpPr/>
      </dsp:nvSpPr>
      <dsp:spPr>
        <a:xfrm>
          <a:off x="-6381823" y="-976153"/>
          <a:ext cx="7596223" cy="7596223"/>
        </a:xfrm>
        <a:prstGeom prst="blockArc">
          <a:avLst>
            <a:gd name="adj1" fmla="val 18900000"/>
            <a:gd name="adj2" fmla="val 2700000"/>
            <a:gd name="adj3" fmla="val 284"/>
          </a:avLst>
        </a:pr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E526AF02-BF58-42E8-AA75-71C49AED8127}">
      <dsp:nvSpPr>
        <dsp:cNvPr id="0" name=""/>
        <dsp:cNvSpPr/>
      </dsp:nvSpPr>
      <dsp:spPr>
        <a:xfrm>
          <a:off x="635508" y="312313"/>
          <a:ext cx="11240823" cy="1111442"/>
        </a:xfrm>
        <a:prstGeom prst="rect">
          <a:avLst/>
        </a:prstGeom>
        <a:solidFill>
          <a:schemeClr val="accent1">
            <a:lumMod val="20000"/>
            <a:lumOff val="8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9181" tIns="45720" rIns="45720" bIns="45720" numCol="1" spcCol="1270" anchor="ctr" anchorCtr="0">
          <a:noAutofit/>
        </a:bodyPr>
        <a:lstStyle/>
        <a:p>
          <a:pPr marL="0" lvl="0" indent="0" algn="just" defTabSz="800100" rtl="0">
            <a:lnSpc>
              <a:spcPct val="150000"/>
            </a:lnSpc>
            <a:spcBef>
              <a:spcPct val="0"/>
            </a:spcBef>
            <a:spcAft>
              <a:spcPct val="35000"/>
            </a:spcAft>
            <a:buNone/>
          </a:pPr>
          <a:r>
            <a:rPr lang="en-IN" sz="1800" b="0" i="0" u="none" kern="1200" dirty="0">
              <a:solidFill>
                <a:schemeClr val="tx1"/>
              </a:solidFill>
              <a:latin typeface="Arial" panose="020B0604020202020204" pitchFamily="34" charset="0"/>
              <a:cs typeface="Arial" panose="020B0604020202020204" pitchFamily="34" charset="0"/>
            </a:rPr>
            <a:t>Modified</a:t>
          </a:r>
          <a:r>
            <a:rPr lang="en-IN" sz="1800" b="1" i="0" u="none" kern="1200" dirty="0">
              <a:solidFill>
                <a:schemeClr val="tx1"/>
              </a:solidFill>
              <a:latin typeface="Arial" panose="020B0604020202020204" pitchFamily="34" charset="0"/>
              <a:cs typeface="Arial" panose="020B0604020202020204" pitchFamily="34" charset="0"/>
            </a:rPr>
            <a:t> </a:t>
          </a:r>
          <a:r>
            <a:rPr lang="en-IN" sz="1800" b="0" i="0" u="none" kern="1200" dirty="0">
              <a:solidFill>
                <a:schemeClr val="tx1"/>
              </a:solidFill>
              <a:latin typeface="Arial" panose="020B0604020202020204" pitchFamily="34" charset="0"/>
              <a:cs typeface="Arial" panose="020B0604020202020204" pitchFamily="34" charset="0"/>
            </a:rPr>
            <a:t>Sleep Sync AI Hub will provide significant advantages to healthcare services since it uses polysomnography to identify critical conditions like insomnia for the young adult patients (</a:t>
          </a:r>
          <a:r>
            <a:rPr lang="en-IN" sz="1800" b="0" i="0" u="none" kern="1200" dirty="0" err="1">
              <a:solidFill>
                <a:schemeClr val="tx1"/>
              </a:solidFill>
              <a:latin typeface="Arial" panose="020B0604020202020204" pitchFamily="34" charset="0"/>
              <a:cs typeface="Arial" panose="020B0604020202020204" pitchFamily="34" charset="0"/>
            </a:rPr>
            <a:t>Etindele</a:t>
          </a:r>
          <a:r>
            <a:rPr lang="en-IN" sz="1800" b="0" i="0" u="none" kern="1200" dirty="0">
              <a:solidFill>
                <a:schemeClr val="tx1"/>
              </a:solidFill>
              <a:latin typeface="Arial" panose="020B0604020202020204" pitchFamily="34" charset="0"/>
              <a:cs typeface="Arial" panose="020B0604020202020204" pitchFamily="34" charset="0"/>
            </a:rPr>
            <a:t> </a:t>
          </a:r>
          <a:r>
            <a:rPr lang="en-IN" sz="1800" b="0" i="0" u="none" kern="1200" dirty="0" err="1">
              <a:solidFill>
                <a:schemeClr val="tx1"/>
              </a:solidFill>
              <a:latin typeface="Arial" panose="020B0604020202020204" pitchFamily="34" charset="0"/>
              <a:cs typeface="Arial" panose="020B0604020202020204" pitchFamily="34" charset="0"/>
            </a:rPr>
            <a:t>Sosso</a:t>
          </a:r>
          <a:r>
            <a:rPr lang="en-IN" sz="1800" b="0" i="0" u="none" kern="1200" dirty="0">
              <a:solidFill>
                <a:schemeClr val="tx1"/>
              </a:solidFill>
              <a:latin typeface="Arial" panose="020B0604020202020204" pitchFamily="34" charset="0"/>
              <a:cs typeface="Arial" panose="020B0604020202020204" pitchFamily="34" charset="0"/>
            </a:rPr>
            <a:t>, 2022).</a:t>
          </a:r>
          <a:endParaRPr lang="en-IN" sz="1800" b="1" i="0" u="none" kern="1200" dirty="0">
            <a:solidFill>
              <a:schemeClr val="tx1"/>
            </a:solidFill>
            <a:latin typeface="Arial" panose="020B0604020202020204" pitchFamily="34" charset="0"/>
            <a:cs typeface="Arial" panose="020B0604020202020204" pitchFamily="34" charset="0"/>
          </a:endParaRPr>
        </a:p>
      </dsp:txBody>
      <dsp:txXfrm>
        <a:off x="635508" y="312313"/>
        <a:ext cx="11240823" cy="1111442"/>
      </dsp:txXfrm>
    </dsp:sp>
    <dsp:sp modelId="{0177B0AF-C0C3-470C-92B9-7C6EB75F702A}">
      <dsp:nvSpPr>
        <dsp:cNvPr id="0" name=""/>
        <dsp:cNvSpPr/>
      </dsp:nvSpPr>
      <dsp:spPr>
        <a:xfrm>
          <a:off x="92846" y="325371"/>
          <a:ext cx="1085325" cy="1085325"/>
        </a:xfrm>
        <a:prstGeom prst="ellipse">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F1289721-1657-4069-B14B-F9A1B3FAD72D}">
      <dsp:nvSpPr>
        <dsp:cNvPr id="0" name=""/>
        <dsp:cNvSpPr/>
      </dsp:nvSpPr>
      <dsp:spPr>
        <a:xfrm>
          <a:off x="1133302" y="1736520"/>
          <a:ext cx="10743030" cy="868260"/>
        </a:xfrm>
        <a:prstGeom prst="rect">
          <a:avLst/>
        </a:prstGeom>
        <a:solidFill>
          <a:schemeClr val="accent4">
            <a:lumMod val="20000"/>
            <a:lumOff val="8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9181" tIns="45720" rIns="45720" bIns="45720" numCol="1" spcCol="1270" anchor="ctr" anchorCtr="0">
          <a:noAutofit/>
        </a:bodyPr>
        <a:lstStyle/>
        <a:p>
          <a:pPr marL="0" lvl="0" indent="0" algn="just" defTabSz="800100" rtl="0">
            <a:lnSpc>
              <a:spcPct val="150000"/>
            </a:lnSpc>
            <a:spcBef>
              <a:spcPct val="0"/>
            </a:spcBef>
            <a:spcAft>
              <a:spcPct val="35000"/>
            </a:spcAft>
            <a:buNone/>
          </a:pPr>
          <a:r>
            <a:rPr lang="en-US" sz="1800" b="0" i="0" u="none" kern="1200" dirty="0">
              <a:solidFill>
                <a:schemeClr val="tx1"/>
              </a:solidFill>
              <a:latin typeface="Arial" panose="020B0604020202020204" pitchFamily="34" charset="0"/>
              <a:cs typeface="Arial" panose="020B0604020202020204" pitchFamily="34" charset="0"/>
            </a:rPr>
            <a:t>The improved diagnostic methods with the help of Sleep Sync AI Hub can decrease hospital admissions related to unmanaged sleep disorders.</a:t>
          </a:r>
        </a:p>
      </dsp:txBody>
      <dsp:txXfrm>
        <a:off x="1133302" y="1736520"/>
        <a:ext cx="10743030" cy="868260"/>
      </dsp:txXfrm>
    </dsp:sp>
    <dsp:sp modelId="{4D3B9555-EBB5-4569-A448-E7B861228A59}">
      <dsp:nvSpPr>
        <dsp:cNvPr id="0" name=""/>
        <dsp:cNvSpPr/>
      </dsp:nvSpPr>
      <dsp:spPr>
        <a:xfrm>
          <a:off x="590639" y="1627987"/>
          <a:ext cx="1085325" cy="1085325"/>
        </a:xfrm>
        <a:prstGeom prst="ellipse">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7469570C-B90D-495B-8DA4-A6482F6E0370}">
      <dsp:nvSpPr>
        <dsp:cNvPr id="0" name=""/>
        <dsp:cNvSpPr/>
      </dsp:nvSpPr>
      <dsp:spPr>
        <a:xfrm>
          <a:off x="1133302" y="3039135"/>
          <a:ext cx="10743030" cy="868260"/>
        </a:xfrm>
        <a:prstGeom prst="rect">
          <a:avLst/>
        </a:prstGeom>
        <a:solidFill>
          <a:schemeClr val="accent3">
            <a:lumMod val="60000"/>
            <a:lum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9181" tIns="45720" rIns="45720" bIns="45720" numCol="1" spcCol="1270" anchor="ctr" anchorCtr="0">
          <a:noAutofit/>
        </a:bodyPr>
        <a:lstStyle/>
        <a:p>
          <a:pPr marL="0" lvl="0" indent="0" algn="just" defTabSz="800100" rtl="0">
            <a:lnSpc>
              <a:spcPct val="150000"/>
            </a:lnSpc>
            <a:spcBef>
              <a:spcPct val="0"/>
            </a:spcBef>
            <a:spcAft>
              <a:spcPct val="35000"/>
            </a:spcAft>
            <a:buNone/>
          </a:pPr>
          <a:r>
            <a:rPr lang="en-US" sz="1800" b="0" i="0" u="none" kern="1200" dirty="0">
              <a:solidFill>
                <a:schemeClr val="tx1"/>
              </a:solidFill>
              <a:latin typeface="Arial" panose="020B0604020202020204" pitchFamily="34" charset="0"/>
              <a:cs typeface="Arial" panose="020B0604020202020204" pitchFamily="34" charset="0"/>
            </a:rPr>
            <a:t>Above all, it elevates service efficiency, clinical outcome, patient health results and the quality of sleep healthcare delivery, and it also promotes preventative and community based healthcare.</a:t>
          </a:r>
        </a:p>
      </dsp:txBody>
      <dsp:txXfrm>
        <a:off x="1133302" y="3039135"/>
        <a:ext cx="10743030" cy="868260"/>
      </dsp:txXfrm>
    </dsp:sp>
    <dsp:sp modelId="{EB88F900-FF07-4E7F-8918-06B169BB40B3}">
      <dsp:nvSpPr>
        <dsp:cNvPr id="0" name=""/>
        <dsp:cNvSpPr/>
      </dsp:nvSpPr>
      <dsp:spPr>
        <a:xfrm>
          <a:off x="590639" y="2930603"/>
          <a:ext cx="1085325" cy="1085325"/>
        </a:xfrm>
        <a:prstGeom prst="ellipse">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354A477C-5F84-47BE-B4B0-57C97401723A}">
      <dsp:nvSpPr>
        <dsp:cNvPr id="0" name=""/>
        <dsp:cNvSpPr/>
      </dsp:nvSpPr>
      <dsp:spPr>
        <a:xfrm>
          <a:off x="715648" y="4072200"/>
          <a:ext cx="11240823" cy="868260"/>
        </a:xfrm>
        <a:prstGeom prst="rect">
          <a:avLst/>
        </a:prstGeom>
        <a:solidFill>
          <a:schemeClr val="accent6">
            <a:lumMod val="20000"/>
            <a:lumOff val="8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9181" tIns="45720" rIns="45720" bIns="45720" numCol="1" spcCol="1270" anchor="ctr" anchorCtr="0">
          <a:noAutofit/>
        </a:bodyPr>
        <a:lstStyle/>
        <a:p>
          <a:pPr marL="0" lvl="0" indent="0" algn="l" defTabSz="800100" rtl="0">
            <a:lnSpc>
              <a:spcPct val="150000"/>
            </a:lnSpc>
            <a:spcBef>
              <a:spcPct val="0"/>
            </a:spcBef>
            <a:spcAft>
              <a:spcPct val="35000"/>
            </a:spcAft>
            <a:buNone/>
          </a:pPr>
          <a:r>
            <a:rPr lang="en-US" sz="1800" b="0" i="0" u="none" kern="1200" dirty="0">
              <a:solidFill>
                <a:schemeClr val="tx1"/>
              </a:solidFill>
              <a:latin typeface="Arial" panose="020B0604020202020204" pitchFamily="34" charset="0"/>
              <a:cs typeface="Arial" panose="020B0604020202020204" pitchFamily="34" charset="0"/>
            </a:rPr>
            <a:t>Precise patient data allow medical experts to plan better treatments and create personalised care plans for each patient (Johnson et al., 2021).</a:t>
          </a:r>
          <a:r>
            <a:rPr lang="en-US" sz="1400" b="0" i="0" u="none" kern="1200" dirty="0"/>
            <a:t>).</a:t>
          </a:r>
        </a:p>
      </dsp:txBody>
      <dsp:txXfrm>
        <a:off x="715648" y="4072200"/>
        <a:ext cx="11240823" cy="868260"/>
      </dsp:txXfrm>
    </dsp:sp>
    <dsp:sp modelId="{116A897B-960E-4227-B729-2A5D3969E20D}">
      <dsp:nvSpPr>
        <dsp:cNvPr id="0" name=""/>
        <dsp:cNvSpPr/>
      </dsp:nvSpPr>
      <dsp:spPr>
        <a:xfrm>
          <a:off x="92846" y="4233219"/>
          <a:ext cx="1085325" cy="1085325"/>
        </a:xfrm>
        <a:prstGeom prst="ellipse">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8A12064-540F-4971-B7BB-20C4AE664692}">
      <dsp:nvSpPr>
        <dsp:cNvPr id="0" name=""/>
        <dsp:cNvSpPr/>
      </dsp:nvSpPr>
      <dsp:spPr>
        <a:xfrm>
          <a:off x="0" y="38703"/>
          <a:ext cx="9963150" cy="1027442"/>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rtl="0">
            <a:lnSpc>
              <a:spcPct val="150000"/>
            </a:lnSpc>
            <a:spcBef>
              <a:spcPct val="0"/>
            </a:spcBef>
            <a:spcAft>
              <a:spcPct val="35000"/>
            </a:spcAft>
            <a:buNone/>
          </a:pPr>
          <a:r>
            <a:rPr lang="en-US" sz="1900" kern="1200">
              <a:latin typeface="Arial" panose="020B0604020202020204" pitchFamily="34" charset="0"/>
              <a:cs typeface="Arial" panose="020B0604020202020204" pitchFamily="34" charset="0"/>
            </a:rPr>
            <a:t>Sleep Sync AI Hub has a strong growth potential for sleep healthcare in the UK.</a:t>
          </a:r>
          <a:endParaRPr lang="en-IN" sz="1900" kern="1200">
            <a:latin typeface="Arial" panose="020B0604020202020204" pitchFamily="34" charset="0"/>
            <a:cs typeface="Arial" panose="020B0604020202020204" pitchFamily="34" charset="0"/>
          </a:endParaRPr>
        </a:p>
      </dsp:txBody>
      <dsp:txXfrm>
        <a:off x="50156" y="88859"/>
        <a:ext cx="9862838" cy="927130"/>
      </dsp:txXfrm>
    </dsp:sp>
    <dsp:sp modelId="{0C35CB0A-940F-45B9-99DF-42A60B570731}">
      <dsp:nvSpPr>
        <dsp:cNvPr id="0" name=""/>
        <dsp:cNvSpPr/>
      </dsp:nvSpPr>
      <dsp:spPr>
        <a:xfrm>
          <a:off x="0" y="1120866"/>
          <a:ext cx="9963150" cy="1027442"/>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rtl="0">
            <a:lnSpc>
              <a:spcPct val="150000"/>
            </a:lnSpc>
            <a:spcBef>
              <a:spcPct val="0"/>
            </a:spcBef>
            <a:spcAft>
              <a:spcPct val="35000"/>
            </a:spcAft>
            <a:buNone/>
          </a:pPr>
          <a:r>
            <a:rPr lang="en-US" sz="1900" kern="1200" dirty="0">
              <a:latin typeface="Arial" panose="020B0604020202020204" pitchFamily="34" charset="0"/>
              <a:cs typeface="Arial" panose="020B0604020202020204" pitchFamily="34" charset="0"/>
            </a:rPr>
            <a:t>Advanced predictive analytics will help doctors to treat health issues at an early stage (</a:t>
          </a:r>
          <a:r>
            <a:rPr lang="en-US" sz="1900" kern="1200" dirty="0" err="1">
              <a:latin typeface="Arial" panose="020B0604020202020204" pitchFamily="34" charset="0"/>
              <a:cs typeface="Arial" panose="020B0604020202020204" pitchFamily="34" charset="0"/>
            </a:rPr>
            <a:t>Oyewole</a:t>
          </a:r>
          <a:r>
            <a:rPr lang="en-US" sz="1900" kern="1200" dirty="0">
              <a:latin typeface="Arial" panose="020B0604020202020204" pitchFamily="34" charset="0"/>
              <a:cs typeface="Arial" panose="020B0604020202020204" pitchFamily="34" charset="0"/>
            </a:rPr>
            <a:t> et al., 2024).</a:t>
          </a:r>
          <a:endParaRPr lang="en-IN" sz="1900" kern="1200" dirty="0">
            <a:latin typeface="Arial" panose="020B0604020202020204" pitchFamily="34" charset="0"/>
            <a:cs typeface="Arial" panose="020B0604020202020204" pitchFamily="34" charset="0"/>
          </a:endParaRPr>
        </a:p>
      </dsp:txBody>
      <dsp:txXfrm>
        <a:off x="50156" y="1171022"/>
        <a:ext cx="9862838" cy="927130"/>
      </dsp:txXfrm>
    </dsp:sp>
    <dsp:sp modelId="{3CFE08AD-8B6D-4C62-BBF2-4FB6967361F1}">
      <dsp:nvSpPr>
        <dsp:cNvPr id="0" name=""/>
        <dsp:cNvSpPr/>
      </dsp:nvSpPr>
      <dsp:spPr>
        <a:xfrm>
          <a:off x="0" y="2203029"/>
          <a:ext cx="9963150" cy="1027442"/>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rtl="0">
            <a:lnSpc>
              <a:spcPct val="150000"/>
            </a:lnSpc>
            <a:spcBef>
              <a:spcPct val="0"/>
            </a:spcBef>
            <a:spcAft>
              <a:spcPct val="35000"/>
            </a:spcAft>
            <a:buNone/>
          </a:pPr>
          <a:r>
            <a:rPr lang="en-US" sz="1900" kern="1200">
              <a:latin typeface="Arial" panose="020B0604020202020204" pitchFamily="34" charset="0"/>
              <a:cs typeface="Arial" panose="020B0604020202020204" pitchFamily="34" charset="0"/>
            </a:rPr>
            <a:t>Future developments may lower medical expenses and speed up medical care and its productivity.</a:t>
          </a:r>
          <a:endParaRPr lang="en-IN" sz="1900" kern="1200">
            <a:latin typeface="Arial" panose="020B0604020202020204" pitchFamily="34" charset="0"/>
            <a:cs typeface="Arial" panose="020B0604020202020204" pitchFamily="34" charset="0"/>
          </a:endParaRPr>
        </a:p>
      </dsp:txBody>
      <dsp:txXfrm>
        <a:off x="50156" y="2253185"/>
        <a:ext cx="9862838" cy="927130"/>
      </dsp:txXfrm>
    </dsp:sp>
    <dsp:sp modelId="{DD2F1244-EBBF-4460-9D72-2211EF90007A}">
      <dsp:nvSpPr>
        <dsp:cNvPr id="0" name=""/>
        <dsp:cNvSpPr/>
      </dsp:nvSpPr>
      <dsp:spPr>
        <a:xfrm>
          <a:off x="0" y="3285191"/>
          <a:ext cx="9963150" cy="1027442"/>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rtl="0">
            <a:lnSpc>
              <a:spcPct val="150000"/>
            </a:lnSpc>
            <a:spcBef>
              <a:spcPct val="0"/>
            </a:spcBef>
            <a:spcAft>
              <a:spcPct val="35000"/>
            </a:spcAft>
            <a:buNone/>
          </a:pPr>
          <a:r>
            <a:rPr lang="en-US" sz="1900" kern="1200">
              <a:latin typeface="Arial" panose="020B0604020202020204" pitchFamily="34" charset="0"/>
              <a:cs typeface="Arial" panose="020B0604020202020204" pitchFamily="34" charset="0"/>
            </a:rPr>
            <a:t>This AI tool helps boost sleep research and innovation and through which there can be significant progression in sleep medicines (BaHammam, 2024).</a:t>
          </a:r>
          <a:endParaRPr lang="en-IN" sz="1900" kern="1200">
            <a:latin typeface="Arial" panose="020B0604020202020204" pitchFamily="34" charset="0"/>
            <a:cs typeface="Arial" panose="020B0604020202020204" pitchFamily="34" charset="0"/>
          </a:endParaRPr>
        </a:p>
      </dsp:txBody>
      <dsp:txXfrm>
        <a:off x="50156" y="3335347"/>
        <a:ext cx="9862838" cy="927130"/>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layout1.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layout2.xml><?xml version="1.0" encoding="utf-8"?>
<dgm:layoutDef xmlns:dgm="http://schemas.openxmlformats.org/drawingml/2006/diagram" xmlns:a="http://schemas.openxmlformats.org/drawingml/2006/main" uniqueId="urn:microsoft.com/office/officeart/2005/8/layout/chevron2">
  <dgm:title val=""/>
  <dgm:desc val=""/>
  <dgm:catLst>
    <dgm:cat type="process" pri="12000"/>
    <dgm:cat type="list" pri="16000"/>
    <dgm:cat type="convert" pri="11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Lst>
      <dgm:cxnLst>
        <dgm:cxn modelId="4" srcId="0" destId="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T"/>
      <dgm:param type="nodeHorzAlign" val="l"/>
    </dgm:alg>
    <dgm:shape xmlns:r="http://schemas.openxmlformats.org/officeDocument/2006/relationships" r:blip="">
      <dgm:adjLst/>
    </dgm:shape>
    <dgm:presOf/>
    <dgm:constrLst>
      <dgm:constr type="h" for="ch" forName="composite" refType="h"/>
      <dgm:constr type="w" for="ch" forName="composite" refType="w"/>
      <dgm:constr type="h" for="des" forName="parentText" op="equ"/>
      <dgm:constr type="h" for="ch" forName="sp" val="-14.88"/>
      <dgm:constr type="h" for="ch" forName="sp" refType="w" refFor="des" refForName="parentText" op="gte" fact="-0.3"/>
      <dgm:constr type="primFontSz" for="des" forName="parentText" op="equ" val="65"/>
      <dgm:constr type="primFontSz" for="des" forName="descendantText"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t" for="ch" forName="parentText"/>
              <dgm:constr type="l" for="ch" forName="parentText"/>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refType="w" refFor="ch" refForName="pare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if>
          <dgm:else name="Name3">
            <dgm:constrLst>
              <dgm:constr type="t" for="ch" forName="parentText"/>
              <dgm:constr type="r" for="ch" forName="parentText" refType="w"/>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else>
        </dgm:choose>
        <dgm:ruleLst/>
        <dgm:layoutNode name="parentText" styleLbl="alignNode1">
          <dgm:varLst>
            <dgm:chMax val="1"/>
            <dgm:bulletEnabled val="1"/>
          </dgm:varLst>
          <dgm:alg type="tx"/>
          <dgm:shape xmlns:r="http://schemas.openxmlformats.org/officeDocument/2006/relationships" rot="90" type="chevron"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h" val="100" fact="NaN" max="NaN"/>
            <dgm:rule type="primFontSz" val="24" fact="NaN" max="NaN"/>
            <dgm:rule type="h" val="110" fact="NaN" max="NaN"/>
            <dgm:rule type="primFontSz" val="18" fact="NaN" max="NaN"/>
            <dgm:rule type="h" val="INF" fact="NaN" max="NaN"/>
            <dgm:rule type="primFontSz" val="5" fact="NaN" max="NaN"/>
          </dgm:ruleLst>
        </dgm:layoutNode>
        <dgm:layoutNode name="descendantText" styleLbl="alignAcc1">
          <dgm:varLst>
            <dgm:bulletEnabled val="1"/>
          </dgm:varLst>
          <dgm:choose name="Name4">
            <dgm:if name="Name5" func="var" arg="dir" op="equ" val="norm">
              <dgm:alg type="tx">
                <dgm:param type="stBulletLvl" val="1"/>
                <dgm:param type="txAnchorVertCh" val="mid"/>
              </dgm:alg>
              <dgm:shape xmlns:r="http://schemas.openxmlformats.org/officeDocument/2006/relationships" rot="90" type="round2SameRect" r:blip="">
                <dgm:adjLst/>
              </dgm:shape>
            </dgm:if>
            <dgm:else name="Name6">
              <dgm:alg type="tx">
                <dgm:param type="stBulletLvl" val="1"/>
                <dgm:param type="txAnchorVertCh" val="mid"/>
              </dgm:alg>
              <dgm:shape xmlns:r="http://schemas.openxmlformats.org/officeDocument/2006/relationships" rot="-90" type="round2SameRect" r:blip="">
                <dgm:adjLst/>
              </dgm:shape>
            </dgm:else>
          </dgm:choose>
          <dgm:presOf axis="des" ptType="node"/>
          <dgm:choose name="Name7">
            <dgm:if name="Name8" func="var" arg="dir" op="equ" val="norm">
              <dgm:constrLst>
                <dgm:constr type="secFontSz" refType="primFontSz"/>
                <dgm:constr type="tMarg" refType="primFontSz" fact="0.05"/>
                <dgm:constr type="bMarg" refType="primFontSz" fact="0.05"/>
                <dgm:constr type="rMarg" refType="primFontSz" fact="0.05"/>
              </dgm:constrLst>
            </dgm:if>
            <dgm:else name="Name9">
              <dgm:constrLst>
                <dgm:constr type="secFontSz" refType="primFontSz"/>
                <dgm:constr type="tMarg" refType="primFontSz" fact="0.05"/>
                <dgm:constr type="bMarg" refType="primFontSz" fact="0.05"/>
                <dgm:constr type="lMarg" refType="primFontSz" fact="0.05"/>
              </dgm:constrLst>
            </dgm:else>
          </dgm:choose>
          <dgm:ruleLst>
            <dgm:rule type="primFontSz" val="5" fact="NaN" max="NaN"/>
          </dgm:ruleLst>
        </dgm:layoutNode>
      </dgm:layoutNode>
      <dgm:forEach name="Name10" axis="followSib" ptType="sibTrans" cnt="1">
        <dgm:layoutNode name="sp">
          <dgm:alg type="sp"/>
          <dgm:shape xmlns:r="http://schemas.openxmlformats.org/officeDocument/2006/relationships" r:blip="">
            <dgm:adjLst/>
          </dgm:shape>
          <dgm:presOf axis="self"/>
          <dgm:constrLst>
            <dgm:constr type="w" val="1"/>
            <dgm:constr type="h" val="37.5"/>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chevron2">
  <dgm:title val=""/>
  <dgm:desc val=""/>
  <dgm:catLst>
    <dgm:cat type="process" pri="12000"/>
    <dgm:cat type="list" pri="16000"/>
    <dgm:cat type="convert" pri="11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Lst>
      <dgm:cxnLst>
        <dgm:cxn modelId="4" srcId="0" destId="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T"/>
      <dgm:param type="nodeHorzAlign" val="l"/>
    </dgm:alg>
    <dgm:shape xmlns:r="http://schemas.openxmlformats.org/officeDocument/2006/relationships" r:blip="">
      <dgm:adjLst/>
    </dgm:shape>
    <dgm:presOf/>
    <dgm:constrLst>
      <dgm:constr type="h" for="ch" forName="composite" refType="h"/>
      <dgm:constr type="w" for="ch" forName="composite" refType="w"/>
      <dgm:constr type="h" for="des" forName="parentText" op="equ"/>
      <dgm:constr type="h" for="ch" forName="sp" val="-14.88"/>
      <dgm:constr type="h" for="ch" forName="sp" refType="w" refFor="des" refForName="parentText" op="gte" fact="-0.3"/>
      <dgm:constr type="primFontSz" for="des" forName="parentText" op="equ" val="65"/>
      <dgm:constr type="primFontSz" for="des" forName="descendantText"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t" for="ch" forName="parentText"/>
              <dgm:constr type="l" for="ch" forName="parentText"/>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refType="w" refFor="ch" refForName="pare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if>
          <dgm:else name="Name3">
            <dgm:constrLst>
              <dgm:constr type="t" for="ch" forName="parentText"/>
              <dgm:constr type="r" for="ch" forName="parentText" refType="w"/>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else>
        </dgm:choose>
        <dgm:ruleLst/>
        <dgm:layoutNode name="parentText" styleLbl="alignNode1">
          <dgm:varLst>
            <dgm:chMax val="1"/>
            <dgm:bulletEnabled val="1"/>
          </dgm:varLst>
          <dgm:alg type="tx"/>
          <dgm:shape xmlns:r="http://schemas.openxmlformats.org/officeDocument/2006/relationships" rot="90" type="chevron"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h" val="100" fact="NaN" max="NaN"/>
            <dgm:rule type="primFontSz" val="24" fact="NaN" max="NaN"/>
            <dgm:rule type="h" val="110" fact="NaN" max="NaN"/>
            <dgm:rule type="primFontSz" val="18" fact="NaN" max="NaN"/>
            <dgm:rule type="h" val="INF" fact="NaN" max="NaN"/>
            <dgm:rule type="primFontSz" val="5" fact="NaN" max="NaN"/>
          </dgm:ruleLst>
        </dgm:layoutNode>
        <dgm:layoutNode name="descendantText" styleLbl="alignAcc1">
          <dgm:varLst>
            <dgm:bulletEnabled val="1"/>
          </dgm:varLst>
          <dgm:choose name="Name4">
            <dgm:if name="Name5" func="var" arg="dir" op="equ" val="norm">
              <dgm:alg type="tx">
                <dgm:param type="stBulletLvl" val="1"/>
                <dgm:param type="txAnchorVertCh" val="mid"/>
              </dgm:alg>
              <dgm:shape xmlns:r="http://schemas.openxmlformats.org/officeDocument/2006/relationships" rot="90" type="round2SameRect" r:blip="">
                <dgm:adjLst/>
              </dgm:shape>
            </dgm:if>
            <dgm:else name="Name6">
              <dgm:alg type="tx">
                <dgm:param type="stBulletLvl" val="1"/>
                <dgm:param type="txAnchorVertCh" val="mid"/>
              </dgm:alg>
              <dgm:shape xmlns:r="http://schemas.openxmlformats.org/officeDocument/2006/relationships" rot="-90" type="round2SameRect" r:blip="">
                <dgm:adjLst/>
              </dgm:shape>
            </dgm:else>
          </dgm:choose>
          <dgm:presOf axis="des" ptType="node"/>
          <dgm:choose name="Name7">
            <dgm:if name="Name8" func="var" arg="dir" op="equ" val="norm">
              <dgm:constrLst>
                <dgm:constr type="secFontSz" refType="primFontSz"/>
                <dgm:constr type="tMarg" refType="primFontSz" fact="0.05"/>
                <dgm:constr type="bMarg" refType="primFontSz" fact="0.05"/>
                <dgm:constr type="rMarg" refType="primFontSz" fact="0.05"/>
              </dgm:constrLst>
            </dgm:if>
            <dgm:else name="Name9">
              <dgm:constrLst>
                <dgm:constr type="secFontSz" refType="primFontSz"/>
                <dgm:constr type="tMarg" refType="primFontSz" fact="0.05"/>
                <dgm:constr type="bMarg" refType="primFontSz" fact="0.05"/>
                <dgm:constr type="lMarg" refType="primFontSz" fact="0.05"/>
              </dgm:constrLst>
            </dgm:else>
          </dgm:choose>
          <dgm:ruleLst>
            <dgm:rule type="primFontSz" val="5" fact="NaN" max="NaN"/>
          </dgm:ruleLst>
        </dgm:layoutNode>
      </dgm:layoutNode>
      <dgm:forEach name="Name10" axis="followSib" ptType="sibTrans" cnt="1">
        <dgm:layoutNode name="sp">
          <dgm:alg type="sp"/>
          <dgm:shape xmlns:r="http://schemas.openxmlformats.org/officeDocument/2006/relationships" r:blip="">
            <dgm:adjLst/>
          </dgm:shape>
          <dgm:presOf axis="self"/>
          <dgm:constrLst>
            <dgm:constr type="w" val="1"/>
            <dgm:constr type="h" val="37.5"/>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6.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vList3">
  <dgm:title val=""/>
  <dgm:desc val=""/>
  <dgm:catLst>
    <dgm:cat type="list" pri="14000"/>
    <dgm:cat type="convert" pri="3000"/>
    <dgm:cat type="picture" pri="27000"/>
    <dgm:cat type="pictureconvert" pri="27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dir/>
      <dgm:resizeHandles val="exact"/>
    </dgm:varLst>
    <dgm:alg type="lin">
      <dgm:param type="linDir" val="fromT"/>
      <dgm:param type="vertAlign" val="mid"/>
      <dgm:param type="horzAlign" val="ctr"/>
    </dgm:alg>
    <dgm:shape xmlns:r="http://schemas.openxmlformats.org/officeDocument/2006/relationships" r:blip="">
      <dgm:adjLst/>
    </dgm:shape>
    <dgm:presOf/>
    <dgm:constrLst>
      <dgm:constr type="w" for="ch" forName="composite" refType="w"/>
      <dgm:constr type="h" for="ch" forName="composite" refType="h"/>
      <dgm:constr type="h" for="ch" forName="spacing" refType="h" refFor="ch" refForName="composite" fact="0.25"/>
      <dgm:constr type="h" for="ch" forName="spacing" refType="w" op="lte" fact="0.1"/>
      <dgm:constr type="primFontSz" for="des" ptType="node"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w" for="ch" forName="imgShp" refType="w" fact="0.335"/>
              <dgm:constr type="h" for="ch" forName="imgShp" refType="w" refFor="ch" refForName="imgShp" op="equ"/>
              <dgm:constr type="h" for="ch" forName="imgShp" refType="h" op="lte"/>
              <dgm:constr type="ctrY" for="ch" forName="imgShp" refType="h" fact="0.5"/>
              <dgm:constr type="l" for="ch" forName="imgShp"/>
              <dgm:constr type="w" for="ch" forName="txShp" refType="w" op="equ" fact="0.665"/>
              <dgm:constr type="h" for="ch" forName="txShp" refType="h" refFor="ch" refForName="imgShp" op="equ"/>
              <dgm:constr type="ctrY" for="ch" forName="txShp" refType="h" fact="0.5"/>
              <dgm:constr type="l" for="ch" forName="txShp" refType="w" refFor="ch" refForName="imgShp" fact="0.5"/>
              <dgm:constr type="lMarg" for="ch" forName="txShp" refType="w" refFor="ch" refForName="imgShp" fact="1.25"/>
            </dgm:constrLst>
          </dgm:if>
          <dgm:else name="Name3">
            <dgm:constrLst>
              <dgm:constr type="w" for="ch" forName="imgShp" refType="w" fact="0.335"/>
              <dgm:constr type="h" for="ch" forName="imgShp" refType="w" refFor="ch" refForName="imgShp" op="equ"/>
              <dgm:constr type="h" for="ch" forName="imgShp" refType="h" op="lte"/>
              <dgm:constr type="ctrY" for="ch" forName="imgShp" refType="h" fact="0.5"/>
              <dgm:constr type="r" for="ch" forName="imgShp" refType="w"/>
              <dgm:constr type="w" for="ch" forName="txShp" refType="w" op="equ" fact="0.665"/>
              <dgm:constr type="h" for="ch" forName="txShp" refType="h" refFor="ch" refForName="imgShp" op="equ"/>
              <dgm:constr type="ctrY" for="ch" forName="txShp" refType="h" fact="0.5"/>
              <dgm:constr type="r" for="ch" forName="txShp" refType="ctrX" refFor="ch" refForName="imgShp"/>
              <dgm:constr type="rMarg" for="ch" forName="txShp" refType="w" refFor="ch" refForName="imgShp" fact="1.25"/>
            </dgm:constrLst>
          </dgm:else>
        </dgm:choose>
        <dgm:ruleLst/>
        <dgm:layoutNode name="imgShp" styleLbl="fgImgPlace1">
          <dgm:alg type="sp"/>
          <dgm:shape xmlns:r="http://schemas.openxmlformats.org/officeDocument/2006/relationships" type="ellipse" r:blip="" blipPhldr="1">
            <dgm:adjLst/>
          </dgm:shape>
          <dgm:presOf/>
          <dgm:constrLst/>
          <dgm:ruleLst/>
        </dgm:layoutNode>
        <dgm:layoutNode name="txShp">
          <dgm:varLst>
            <dgm:bulletEnabled val="1"/>
          </dgm:varLst>
          <dgm:alg type="tx"/>
          <dgm:choose name="Name4">
            <dgm:if name="Name5" func="var" arg="dir" op="equ" val="norm">
              <dgm:shape xmlns:r="http://schemas.openxmlformats.org/officeDocument/2006/relationships" rot="180" type="homePlate" r:blip="" zOrderOff="-1">
                <dgm:adjLst/>
              </dgm:shape>
            </dgm:if>
            <dgm:else name="Name6">
              <dgm:shape xmlns:r="http://schemas.openxmlformats.org/officeDocument/2006/relationships" type="homePlate" r:blip="" zOrderOff="-1">
                <dgm:adjLst/>
              </dgm:shape>
            </dgm:else>
          </dgm:choose>
          <dgm:presOf axis="desOrSelf" ptType="node"/>
          <dgm:constrLst>
            <dgm:constr type="tMarg" refType="primFontSz" fact="0.3"/>
            <dgm:constr type="bMarg" refType="primFontSz" fact="0.3"/>
          </dgm:constrLst>
          <dgm:ruleLst>
            <dgm:rule type="primFontSz" val="5" fact="NaN" max="NaN"/>
          </dgm:ruleLst>
        </dgm:layoutNode>
      </dgm:layoutNode>
      <dgm:forEach name="Name7" axis="followSib" ptType="sibTrans" cnt="1">
        <dgm:layoutNode name="spacing">
          <dgm:alg type="sp"/>
          <dgm:shape xmlns:r="http://schemas.openxmlformats.org/officeDocument/2006/relationships" r:blip="">
            <dgm:adjLst/>
          </dgm:shape>
          <dgm:presOf axis="self"/>
          <dgm:constrLst/>
          <dgm:ruleLst/>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9.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0.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1.xml><?xml version="1.0" encoding="utf-8"?>
<dgm:layoutDef xmlns:dgm="http://schemas.openxmlformats.org/drawingml/2006/diagram" xmlns:a="http://schemas.openxmlformats.org/drawingml/2006/main" uniqueId="urn:microsoft.com/office/officeart/2005/8/layout/hList6">
  <dgm:title val=""/>
  <dgm:desc val=""/>
  <dgm:catLst>
    <dgm:cat type="list" pri="18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ptType="node" refType="h"/>
      <dgm:constr type="w" for="ch" ptType="node" refType="w"/>
      <dgm:constr type="primFontSz" for="ch" ptType="node" op="equ"/>
      <dgm:constr type="w" for="ch" forName="sibTrans" refType="w" fact="0.075"/>
    </dgm:constrLst>
    <dgm:ruleLst/>
    <dgm:forEach name="nodesForEach" axis="ch" ptType="node">
      <dgm:layoutNode name="node">
        <dgm:varLst>
          <dgm:bulletEnabled val="1"/>
        </dgm:varLst>
        <dgm:alg type="tx"/>
        <dgm:choose name="Name4">
          <dgm:if name="Name5" func="var" arg="dir" op="equ" val="norm">
            <dgm:shape xmlns:r="http://schemas.openxmlformats.org/officeDocument/2006/relationships" rot="-90" type="flowChartManualOperation" r:blip="">
              <dgm:adjLst/>
            </dgm:shape>
          </dgm:if>
          <dgm:else name="Name6">
            <dgm:shape xmlns:r="http://schemas.openxmlformats.org/officeDocument/2006/relationships" rot="90" type="flowChartManualOperation" r:blip="">
              <dgm:adjLst/>
            </dgm:shape>
          </dgm:else>
        </dgm:choose>
        <dgm:presOf axis="desOrSelf" ptType="node"/>
        <dgm:constrLst>
          <dgm:constr type="primFontSz" val="65"/>
          <dgm:constr type="tMarg"/>
          <dgm:constr type="bMarg"/>
          <dgm:constr type="lMarg" refType="primFontSz" fact="0.5"/>
          <dgm:constr type="rMarg" refType="lMarg"/>
        </dgm:constrLst>
        <dgm:ruleLst>
          <dgm:rule type="primFontSz" val="5" fact="NaN" max="NaN"/>
        </dgm:ruleLst>
      </dgm:layoutNode>
      <dgm:forEach name="sibTransForEach"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2.xml><?xml version="1.0" encoding="utf-8"?>
<dgm:layoutDef xmlns:dgm="http://schemas.openxmlformats.org/drawingml/2006/diagram" xmlns:a="http://schemas.openxmlformats.org/drawingml/2006/main" uniqueId="urn:microsoft.com/office/officeart/2008/layout/VerticalAccentList">
  <dgm:title val=""/>
  <dgm:desc val=""/>
  <dgm:catLst>
    <dgm:cat type="list" pri="165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2" destOrd="0"/>
        <dgm:cxn modelId="32" srcId="30" destId="31" srcOrd="0" destOrd="0"/>
      </dgm:cxnLst>
      <dgm:bg/>
      <dgm:whole/>
    </dgm:dataModel>
  </dgm:sampData>
  <dgm:style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2" destOrd="0"/>
        <dgm:cxn modelId="32" srcId="30" destId="31" srcOrd="0" destOrd="0"/>
      </dgm:cxnLst>
      <dgm:bg/>
      <dgm:whole/>
    </dgm:dataModel>
  </dgm:styleData>
  <dgm:clr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2" destOrd="0"/>
        <dgm:cxn modelId="32" srcId="30" destId="31" srcOrd="0" destOrd="0"/>
      </dgm:cxnLst>
      <dgm:bg/>
      <dgm:whole/>
    </dgm:dataModel>
  </dgm:clrData>
  <dgm:layoutNode name="Name0">
    <dgm:varLst>
      <dgm:chMax/>
      <dgm:chPref/>
      <dgm:dir/>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constrLst>
      <dgm:constr type="primFontSz" for="des" forName="parenttext" refType="primFontSz" refFor="des" refForName="childtext" op="gte"/>
      <dgm:constr type="w" for="ch" forName="composite" refType="w"/>
      <dgm:constr type="h" for="ch" forName="composite" refType="h"/>
      <dgm:constr type="w" for="ch" forName="parallelogramComposite" refType="w"/>
      <dgm:constr type="h" for="ch" forName="parallelogramComposite" refType="h"/>
      <dgm:constr type="w" for="ch" forName="parenttextcomposite" refType="w" fact="0.9"/>
      <dgm:constr type="h" for="ch" forName="parenttextcomposite" refType="h" fact="0.6"/>
      <dgm:constr type="h" for="ch" forName="sibTrans" refType="h" refFor="ch" refForName="composite" op="equ" fact="0.02"/>
      <dgm:constr type="h" for="ch" forName="sibTrans" op="equ"/>
    </dgm:constrLst>
    <dgm:forEach name="nodesForEach" axis="ch" ptType="node">
      <dgm:layoutNode name="parenttextcomposite">
        <dgm:alg type="composite">
          <dgm:param type="ar" val="11"/>
        </dgm:alg>
        <dgm:shape xmlns:r="http://schemas.openxmlformats.org/officeDocument/2006/relationships" r:blip="">
          <dgm:adjLst/>
        </dgm:shape>
        <dgm:constrLst>
          <dgm:constr type="h" for="ch" forName="parenttext" refType="h"/>
          <dgm:constr type="w" for="ch" forName="parenttext" refType="w"/>
        </dgm:constrLst>
        <dgm:layoutNode name="parenttext" styleLbl="revTx">
          <dgm:varLst>
            <dgm:chMax/>
            <dgm:chPref val="2"/>
            <dgm:bulletEnabled val="1"/>
          </dgm:varLst>
          <dgm:choose name="Name4">
            <dgm:if name="Name5" func="var" arg="dir" op="equ" val="norm">
              <dgm:alg type="tx">
                <dgm:param type="parTxLTRAlign" val="l"/>
                <dgm:param type="txAnchorVert" val="b"/>
              </dgm:alg>
            </dgm:if>
            <dgm:else name="Name6">
              <dgm:alg type="tx">
                <dgm:param type="parTxLTRAlign" val="r"/>
                <dgm:param type="txAnchorVert" val="b"/>
              </dgm:alg>
            </dgm:else>
          </dgm:choose>
          <dgm:shape xmlns:r="http://schemas.openxmlformats.org/officeDocument/2006/relationships" type="rect" r:blip="">
            <dgm:adjLst/>
          </dgm:shape>
          <dgm:presOf axis="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dgm:choose name="Name7">
        <dgm:if name="Name8" axis="ch" ptType="node" func="cnt" op="gte" val="1">
          <dgm:layoutNode name="composite">
            <dgm:alg type="composite">
              <dgm:param type="ar" val="6"/>
            </dgm:alg>
            <dgm:shape xmlns:r="http://schemas.openxmlformats.org/officeDocument/2006/relationships" r:blip="">
              <dgm:adjLst/>
            </dgm:shape>
            <dgm:choose name="Name9">
              <dgm:if name="Name10" func="var" arg="dir" op="equ" val="norm">
                <dgm:constrLst>
                  <dgm:constr type="l" for="ch" forName="chevron1" refType="w" fact="0.0301"/>
                  <dgm:constr type="t" for="ch" forName="chevron1" refType="h" fact="0"/>
                  <dgm:constr type="w" for="ch" forName="chevron1" refType="w" fact="0.2106"/>
                  <dgm:constr type="h" for="ch" forName="chevron1" refType="h"/>
                  <dgm:constr type="l" for="ch" forName="chevron2" refType="w" fact="0.1566"/>
                  <dgm:constr type="t" for="ch" forName="chevron2" refType="h" fact="0"/>
                  <dgm:constr type="w" for="ch" forName="chevron2" refType="w" fact="0.2106"/>
                  <dgm:constr type="h" for="ch" forName="chevron2" refType="h"/>
                  <dgm:constr type="l" for="ch" forName="chevron3" refType="w" fact="0.2832"/>
                  <dgm:constr type="t" for="ch" forName="chevron3" refType="h" fact="0"/>
                  <dgm:constr type="w" for="ch" forName="chevron3" refType="w" fact="0.2106"/>
                  <dgm:constr type="h" for="ch" forName="chevron3" refType="h"/>
                  <dgm:constr type="l" for="ch" forName="chevron4" refType="w" fact="0.4097"/>
                  <dgm:constr type="t" for="ch" forName="chevron4" refType="h" fact="0"/>
                  <dgm:constr type="w" for="ch" forName="chevron4" refType="w" fact="0.2106"/>
                  <dgm:constr type="h" for="ch" forName="chevron4" refType="h"/>
                  <dgm:constr type="l" for="ch" forName="chevron5" refType="w" fact="0.5363"/>
                  <dgm:constr type="t" for="ch" forName="chevron5" refType="h" fact="0"/>
                  <dgm:constr type="w" for="ch" forName="chevron5" refType="w" fact="0.2106"/>
                  <dgm:constr type="h" for="ch" forName="chevron5" refType="h"/>
                  <dgm:constr type="l" for="ch" forName="chevron6" refType="w" fact="0.6628"/>
                  <dgm:constr type="t" for="ch" forName="chevron6" refType="h" fact="0"/>
                  <dgm:constr type="w" for="ch" forName="chevron6" refType="w" fact="0.2106"/>
                  <dgm:constr type="h" for="ch" forName="chevron6" refType="h"/>
                  <dgm:constr type="l" for="ch" forName="chevron7" refType="w" fact="0.7894"/>
                  <dgm:constr type="t" for="ch" forName="chevron7" refType="h" fact="0"/>
                  <dgm:constr type="w" for="ch" forName="chevron7" refType="w" fact="0.2106"/>
                  <dgm:constr type="h" for="ch" forName="chevron7" refType="h"/>
                  <dgm:constr type="l" for="ch" forName="childtext" refType="w" fact="0.0301"/>
                  <dgm:constr type="t" for="ch" forName="childtext" refType="h" fact="0.1"/>
                  <dgm:constr type="w" for="ch" forName="childtext" refType="w" fact="0.9117"/>
                  <dgm:constr type="h" for="ch" forName="childtext" refType="h" fact="0.8"/>
                </dgm:constrLst>
              </dgm:if>
              <dgm:else name="Name11">
                <dgm:constrLst>
                  <dgm:constr type="l" for="ch" forName="chevron1" refType="w" fact="0.0301"/>
                  <dgm:constr type="t" for="ch" forName="chevron1" refType="h" fact="0"/>
                  <dgm:constr type="w" for="ch" forName="chevron1" refType="w" fact="0.2106"/>
                  <dgm:constr type="h" for="ch" forName="chevron1" refType="h"/>
                  <dgm:constr type="l" for="ch" forName="chevron2" refType="w" fact="0.1566"/>
                  <dgm:constr type="t" for="ch" forName="chevron2" refType="h" fact="0"/>
                  <dgm:constr type="w" for="ch" forName="chevron2" refType="w" fact="0.2106"/>
                  <dgm:constr type="h" for="ch" forName="chevron2" refType="h"/>
                  <dgm:constr type="l" for="ch" forName="chevron3" refType="w" fact="0.2832"/>
                  <dgm:constr type="t" for="ch" forName="chevron3" refType="h" fact="0"/>
                  <dgm:constr type="w" for="ch" forName="chevron3" refType="w" fact="0.2106"/>
                  <dgm:constr type="h" for="ch" forName="chevron3" refType="h"/>
                  <dgm:constr type="l" for="ch" forName="chevron4" refType="w" fact="0.4097"/>
                  <dgm:constr type="t" for="ch" forName="chevron4" refType="h" fact="0"/>
                  <dgm:constr type="w" for="ch" forName="chevron4" refType="w" fact="0.2106"/>
                  <dgm:constr type="h" for="ch" forName="chevron4" refType="h"/>
                  <dgm:constr type="l" for="ch" forName="chevron5" refType="w" fact="0.5363"/>
                  <dgm:constr type="t" for="ch" forName="chevron5" refType="h" fact="0"/>
                  <dgm:constr type="w" for="ch" forName="chevron5" refType="w" fact="0.2106"/>
                  <dgm:constr type="h" for="ch" forName="chevron5" refType="h"/>
                  <dgm:constr type="l" for="ch" forName="chevron6" refType="w" fact="0.6628"/>
                  <dgm:constr type="t" for="ch" forName="chevron6" refType="h" fact="0"/>
                  <dgm:constr type="w" for="ch" forName="chevron6" refType="w" fact="0.2106"/>
                  <dgm:constr type="h" for="ch" forName="chevron6" refType="h"/>
                  <dgm:constr type="l" for="ch" forName="chevron7" refType="w" fact="0.7894"/>
                  <dgm:constr type="t" for="ch" forName="chevron7" refType="h" fact="0"/>
                  <dgm:constr type="w" for="ch" forName="chevron7" refType="w" fact="0.2106"/>
                  <dgm:constr type="h" for="ch" forName="chevron7" refType="h"/>
                  <dgm:constr type="l" for="ch" forName="childtext" refType="w" fact="0.0883"/>
                  <dgm:constr type="t" for="ch" forName="childtext" refType="h" fact="0.1"/>
                  <dgm:constr type="w" for="ch" forName="childtext" refType="w" fact="0.9117"/>
                  <dgm:constr type="h" for="ch" forName="childtext" refType="h" fact="0.8"/>
                </dgm:constrLst>
              </dgm:else>
            </dgm:choose>
            <dgm:ruleLst/>
            <dgm:layoutNode name="chevron1" styleLbl="alignNode1">
              <dgm:alg type="sp"/>
              <dgm:choose name="Name12">
                <dgm:if name="Name13" func="var" arg="dir" op="equ" val="norm">
                  <dgm:shape xmlns:r="http://schemas.openxmlformats.org/officeDocument/2006/relationships" type="chevron" r:blip="">
                    <dgm:adjLst>
                      <dgm:adj idx="1" val="0.7061"/>
                    </dgm:adjLst>
                  </dgm:shape>
                </dgm:if>
                <dgm:else name="Name14">
                  <dgm:shape xmlns:r="http://schemas.openxmlformats.org/officeDocument/2006/relationships" rot="180" type="chevron" r:blip="">
                    <dgm:adjLst>
                      <dgm:adj idx="1" val="0.7061"/>
                    </dgm:adjLst>
                  </dgm:shape>
                </dgm:else>
              </dgm:choose>
              <dgm:presOf/>
            </dgm:layoutNode>
            <dgm:layoutNode name="chevron2" styleLbl="alignNode1">
              <dgm:alg type="sp"/>
              <dgm:choose name="Name15">
                <dgm:if name="Name16" func="var" arg="dir" op="equ" val="norm">
                  <dgm:shape xmlns:r="http://schemas.openxmlformats.org/officeDocument/2006/relationships" type="chevron" r:blip="">
                    <dgm:adjLst>
                      <dgm:adj idx="1" val="0.7061"/>
                    </dgm:adjLst>
                  </dgm:shape>
                </dgm:if>
                <dgm:else name="Name17">
                  <dgm:shape xmlns:r="http://schemas.openxmlformats.org/officeDocument/2006/relationships" rot="180" type="chevron" r:blip="">
                    <dgm:adjLst>
                      <dgm:adj idx="1" val="0.7061"/>
                    </dgm:adjLst>
                  </dgm:shape>
                </dgm:else>
              </dgm:choose>
              <dgm:presOf/>
            </dgm:layoutNode>
            <dgm:layoutNode name="chevron3" styleLbl="alignNode1">
              <dgm:alg type="sp"/>
              <dgm:choose name="Name18">
                <dgm:if name="Name19" func="var" arg="dir" op="equ" val="norm">
                  <dgm:shape xmlns:r="http://schemas.openxmlformats.org/officeDocument/2006/relationships" type="chevron" r:blip="">
                    <dgm:adjLst>
                      <dgm:adj idx="1" val="0.7061"/>
                    </dgm:adjLst>
                  </dgm:shape>
                </dgm:if>
                <dgm:else name="Name20">
                  <dgm:shape xmlns:r="http://schemas.openxmlformats.org/officeDocument/2006/relationships" rot="180" type="chevron" r:blip="">
                    <dgm:adjLst>
                      <dgm:adj idx="1" val="0.7061"/>
                    </dgm:adjLst>
                  </dgm:shape>
                </dgm:else>
              </dgm:choose>
              <dgm:presOf/>
            </dgm:layoutNode>
            <dgm:layoutNode name="chevron4" styleLbl="alignNode1">
              <dgm:alg type="sp"/>
              <dgm:choose name="Name21">
                <dgm:if name="Name22" func="var" arg="dir" op="equ" val="norm">
                  <dgm:shape xmlns:r="http://schemas.openxmlformats.org/officeDocument/2006/relationships" type="chevron" r:blip="">
                    <dgm:adjLst>
                      <dgm:adj idx="1" val="0.7061"/>
                    </dgm:adjLst>
                  </dgm:shape>
                </dgm:if>
                <dgm:else name="Name23">
                  <dgm:shape xmlns:r="http://schemas.openxmlformats.org/officeDocument/2006/relationships" rot="180" type="chevron" r:blip="">
                    <dgm:adjLst>
                      <dgm:adj idx="1" val="0.7061"/>
                    </dgm:adjLst>
                  </dgm:shape>
                </dgm:else>
              </dgm:choose>
              <dgm:presOf/>
            </dgm:layoutNode>
            <dgm:layoutNode name="chevron5" styleLbl="alignNode1">
              <dgm:alg type="sp"/>
              <dgm:choose name="Name24">
                <dgm:if name="Name25" func="var" arg="dir" op="equ" val="norm">
                  <dgm:shape xmlns:r="http://schemas.openxmlformats.org/officeDocument/2006/relationships" type="chevron" r:blip="">
                    <dgm:adjLst>
                      <dgm:adj idx="1" val="0.7061"/>
                    </dgm:adjLst>
                  </dgm:shape>
                </dgm:if>
                <dgm:else name="Name26">
                  <dgm:shape xmlns:r="http://schemas.openxmlformats.org/officeDocument/2006/relationships" rot="180" type="chevron" r:blip="">
                    <dgm:adjLst>
                      <dgm:adj idx="1" val="0.7061"/>
                    </dgm:adjLst>
                  </dgm:shape>
                </dgm:else>
              </dgm:choose>
              <dgm:presOf/>
            </dgm:layoutNode>
            <dgm:layoutNode name="chevron6" styleLbl="alignNode1">
              <dgm:alg type="sp"/>
              <dgm:choose name="Name27">
                <dgm:if name="Name28" func="var" arg="dir" op="equ" val="norm">
                  <dgm:shape xmlns:r="http://schemas.openxmlformats.org/officeDocument/2006/relationships" type="chevron" r:blip="">
                    <dgm:adjLst>
                      <dgm:adj idx="1" val="0.7061"/>
                    </dgm:adjLst>
                  </dgm:shape>
                </dgm:if>
                <dgm:else name="Name29">
                  <dgm:shape xmlns:r="http://schemas.openxmlformats.org/officeDocument/2006/relationships" rot="180" type="chevron" r:blip="">
                    <dgm:adjLst>
                      <dgm:adj idx="1" val="0.7061"/>
                    </dgm:adjLst>
                  </dgm:shape>
                </dgm:else>
              </dgm:choose>
              <dgm:presOf/>
            </dgm:layoutNode>
            <dgm:layoutNode name="chevron7" styleLbl="alignNode1">
              <dgm:alg type="sp"/>
              <dgm:choose name="Name30">
                <dgm:if name="Name31" func="var" arg="dir" op="equ" val="norm">
                  <dgm:shape xmlns:r="http://schemas.openxmlformats.org/officeDocument/2006/relationships" type="chevron" r:blip="">
                    <dgm:adjLst>
                      <dgm:adj idx="1" val="0.7061"/>
                    </dgm:adjLst>
                  </dgm:shape>
                </dgm:if>
                <dgm:else name="Name32">
                  <dgm:shape xmlns:r="http://schemas.openxmlformats.org/officeDocument/2006/relationships" rot="180" type="chevron" r:blip="">
                    <dgm:adjLst>
                      <dgm:adj idx="1" val="0.7061"/>
                    </dgm:adjLst>
                  </dgm:shape>
                </dgm:else>
              </dgm:choose>
              <dgm:presOf/>
            </dgm:layoutNode>
            <dgm:layoutNode name="childtext" styleLbl="solidFgAcc1">
              <dgm:varLst>
                <dgm:chMax/>
                <dgm:chPref val="0"/>
                <dgm:bulletEnabled val="1"/>
              </dgm:varLst>
              <dgm:choose name="Name33">
                <dgm:if name="Name34" func="var" arg="dir" op="equ" val="norm">
                  <dgm:alg type="tx">
                    <dgm:param type="parTxLTRAlign" val="l"/>
                    <dgm:param type="txAnchorVertCh" val="t"/>
                  </dgm:alg>
                </dgm:if>
                <dgm:else name="Name35">
                  <dgm:alg type="tx">
                    <dgm:param type="parTxLTRAlign" val="r"/>
                    <dgm:param type="shpTxLTRAlignCh" val="r"/>
                    <dgm:param type="txAnchorVertCh" val="t"/>
                  </dgm:alg>
                </dgm:else>
              </dgm:choose>
              <dgm:shape xmlns:r="http://schemas.openxmlformats.org/officeDocument/2006/relationships" type="rect" r:blip="">
                <dgm:adjLst/>
              </dgm:shape>
              <dgm:presOf axis="des" ptType="node"/>
              <dgm:constrLst>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dgm:if>
        <dgm:else name="Name36">
          <dgm:layoutNode name="parallelogramComposite">
            <dgm:alg type="composite">
              <dgm:param type="ar" val="50"/>
            </dgm:alg>
            <dgm:shape xmlns:r="http://schemas.openxmlformats.org/officeDocument/2006/relationships" r:blip="">
              <dgm:adjLst/>
            </dgm:shape>
            <dgm:constrLst>
              <dgm:constr type="l" for="ch" forName="parallelogram1" refType="w" fact="0"/>
              <dgm:constr type="t" for="ch" forName="parallelogram1" refType="h" fact="0"/>
              <dgm:constr type="w" for="ch" forName="parallelogram1" refType="w" fact="0.12"/>
              <dgm:constr type="h" for="ch" forName="parallelogram1" refType="h"/>
              <dgm:constr type="l" for="ch" forName="parallelogram2" refType="w" fact="0.127"/>
              <dgm:constr type="t" for="ch" forName="parallelogram2" refType="h" fact="0"/>
              <dgm:constr type="w" for="ch" forName="parallelogram2" refType="w" fact="0.12"/>
              <dgm:constr type="h" for="ch" forName="parallelogram2" refType="h"/>
              <dgm:constr type="l" for="ch" forName="parallelogram3" refType="w" fact="0.254"/>
              <dgm:constr type="t" for="ch" forName="parallelogram3" refType="h" fact="0"/>
              <dgm:constr type="w" for="ch" forName="parallelogram3" refType="w" fact="0.12"/>
              <dgm:constr type="h" for="ch" forName="parallelogram3" refType="h"/>
              <dgm:constr type="l" for="ch" forName="parallelogram4" refType="w" fact="0.381"/>
              <dgm:constr type="t" for="ch" forName="parallelogram4" refType="h" fact="0"/>
              <dgm:constr type="w" for="ch" forName="parallelogram4" refType="w" fact="0.12"/>
              <dgm:constr type="h" for="ch" forName="parallelogram4" refType="h"/>
              <dgm:constr type="l" for="ch" forName="parallelogram5" refType="w" fact="0.508"/>
              <dgm:constr type="t" for="ch" forName="parallelogram5" refType="h" fact="0"/>
              <dgm:constr type="w" for="ch" forName="parallelogram5" refType="w" fact="0.12"/>
              <dgm:constr type="h" for="ch" forName="parallelogram5" refType="h"/>
              <dgm:constr type="l" for="ch" forName="parallelogram6" refType="w" fact="0.635"/>
              <dgm:constr type="t" for="ch" forName="parallelogram6" refType="h" fact="0"/>
              <dgm:constr type="w" for="ch" forName="parallelogram6" refType="w" fact="0.12"/>
              <dgm:constr type="h" for="ch" forName="parallelogram6" refType="h"/>
              <dgm:constr type="l" for="ch" forName="parallelogram7" refType="w" fact="0.762"/>
              <dgm:constr type="t" for="ch" forName="parallelogram7" refType="h" fact="0"/>
              <dgm:constr type="w" for="ch" forName="parallelogram7" refType="w" fact="0.12"/>
              <dgm:constr type="h" for="ch" forName="parallelogram7" refType="h"/>
            </dgm:constrLst>
            <dgm:ruleLst/>
            <dgm:layoutNode name="parallelogram1" styleLbl="alignNode1">
              <dgm:alg type="sp"/>
              <dgm:shape xmlns:r="http://schemas.openxmlformats.org/officeDocument/2006/relationships" type="parallelogram" r:blip="">
                <dgm:adjLst>
                  <dgm:adj idx="1" val="1.4084"/>
                </dgm:adjLst>
              </dgm:shape>
              <dgm:presOf/>
            </dgm:layoutNode>
            <dgm:layoutNode name="parallelogram2" styleLbl="alignNode1">
              <dgm:alg type="sp"/>
              <dgm:shape xmlns:r="http://schemas.openxmlformats.org/officeDocument/2006/relationships" type="parallelogram" r:blip="">
                <dgm:adjLst>
                  <dgm:adj idx="1" val="1.4084"/>
                </dgm:adjLst>
              </dgm:shape>
              <dgm:presOf/>
            </dgm:layoutNode>
            <dgm:layoutNode name="parallelogram3" styleLbl="alignNode1">
              <dgm:alg type="sp"/>
              <dgm:shape xmlns:r="http://schemas.openxmlformats.org/officeDocument/2006/relationships" type="parallelogram" r:blip="">
                <dgm:adjLst>
                  <dgm:adj idx="1" val="1.4084"/>
                </dgm:adjLst>
              </dgm:shape>
              <dgm:presOf/>
            </dgm:layoutNode>
            <dgm:layoutNode name="parallelogram4" styleLbl="alignNode1">
              <dgm:alg type="sp"/>
              <dgm:shape xmlns:r="http://schemas.openxmlformats.org/officeDocument/2006/relationships" type="parallelogram" r:blip="">
                <dgm:adjLst>
                  <dgm:adj idx="1" val="1.4084"/>
                </dgm:adjLst>
              </dgm:shape>
              <dgm:presOf/>
            </dgm:layoutNode>
            <dgm:layoutNode name="parallelogram5" styleLbl="alignNode1">
              <dgm:alg type="sp"/>
              <dgm:shape xmlns:r="http://schemas.openxmlformats.org/officeDocument/2006/relationships" type="parallelogram" r:blip="">
                <dgm:adjLst>
                  <dgm:adj idx="1" val="1.4084"/>
                </dgm:adjLst>
              </dgm:shape>
              <dgm:presOf/>
            </dgm:layoutNode>
            <dgm:layoutNode name="parallelogram6" styleLbl="alignNode1">
              <dgm:alg type="sp"/>
              <dgm:shape xmlns:r="http://schemas.openxmlformats.org/officeDocument/2006/relationships" type="parallelogram" r:blip="">
                <dgm:adjLst>
                  <dgm:adj idx="1" val="1.4084"/>
                </dgm:adjLst>
              </dgm:shape>
              <dgm:presOf/>
            </dgm:layoutNode>
            <dgm:layoutNode name="parallelogram7" styleLbl="alignNode1">
              <dgm:alg type="sp"/>
              <dgm:shape xmlns:r="http://schemas.openxmlformats.org/officeDocument/2006/relationships" type="parallelogram" r:blip="">
                <dgm:adjLst>
                  <dgm:adj idx="1" val="1.4084"/>
                </dgm:adjLst>
              </dgm:shape>
              <dgm:presOf/>
            </dgm:layoutNode>
          </dgm:layoutNode>
        </dgm:else>
      </dgm:choose>
      <dgm:forEach name="sibTransForEach" axis="followSib" ptType="sibTrans" cnt="1">
        <dgm:layoutNode name="sibTrans">
          <dgm:alg type="sp"/>
          <dgm:shape xmlns:r="http://schemas.openxmlformats.org/officeDocument/2006/relationships" r:blip="">
            <dgm:adjLst/>
          </dgm:shape>
        </dgm:layoutNode>
      </dgm:forEach>
    </dgm:forEach>
  </dgm:layoutNode>
</dgm:layoutDef>
</file>

<file path=ppt/diagrams/layout13.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layout14.xml><?xml version="1.0" encoding="utf-8"?>
<dgm:layoutDef xmlns:dgm="http://schemas.openxmlformats.org/drawingml/2006/diagram" xmlns:a="http://schemas.openxmlformats.org/drawingml/2006/main" uniqueId="urn:microsoft.com/office/officeart/2005/8/layout/pList1">
  <dgm:title val=""/>
  <dgm:desc val=""/>
  <dgm:catLst>
    <dgm:cat type="list" pri="2000"/>
    <dgm:cat type="picture" pri="2500"/>
    <dgm:cat type="pictureconvert" pri="2500"/>
  </dgm:catLst>
  <dgm:sampData>
    <dgm:dataModel>
      <dgm:ptLst>
        <dgm:pt modelId="0" type="doc"/>
        <dgm:pt modelId="1">
          <dgm:prSet phldr="1"/>
        </dgm:pt>
        <dgm:pt modelId="2">
          <dgm:prSet phldr="1"/>
        </dgm:pt>
        <dgm:pt modelId="3">
          <dgm:prSet phldr="1"/>
        </dgm:pt>
        <dgm:pt modelId="4">
          <dgm:prSet phldr="1"/>
        </dgm:pt>
      </dgm:ptLst>
      <dgm:cxnLst>
        <dgm:cxn modelId="7" srcId="0" destId="1" srcOrd="0" destOrd="0"/>
        <dgm:cxn modelId="8" srcId="0" destId="2" srcOrd="1" destOrd="0"/>
        <dgm:cxn modelId="9" srcId="0" destId="3" srcOrd="2" destOrd="0"/>
        <dgm:cxn modelId="10"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useDef="1">
    <dgm:dataModel>
      <dgm:pt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off" val="ctr"/>
          <dgm:param type="vertAlign" val="mid"/>
          <dgm:param type="horzAlign" val="ctr"/>
        </dgm:alg>
      </dgm:if>
      <dgm:else name="Name3">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onstrLst>
      <dgm:constr type="w" for="ch" forName="compNode" refType="w"/>
      <dgm:constr type="w" for="ch" ptType="sibTrans" refType="w" refFor="ch" refForName="compNode" op="equ" fact="0.1"/>
      <dgm:constr type="sp" refType="w" refFor="ch" refForName="compNode" op="equ" fact="0.1"/>
      <dgm:constr type="primFontSz" for="des" ptType="node" op="equ" val="65"/>
    </dgm:constrLst>
    <dgm:ruleLst/>
    <dgm:forEach name="Name4" axis="ch" ptType="node">
      <dgm:layoutNode name="compNode">
        <dgm:alg type="composite">
          <dgm:param type="ar" val="0.943"/>
        </dgm:alg>
        <dgm:shape xmlns:r="http://schemas.openxmlformats.org/officeDocument/2006/relationships" r:blip="">
          <dgm:adjLst/>
        </dgm:shape>
        <dgm:presOf axis="self"/>
        <dgm:constrLst>
          <dgm:constr type="h" refType="w" fact="1.06"/>
          <dgm:constr type="h" for="ch" forName="pictRect" refType="h" fact="0.65"/>
          <dgm:constr type="w" for="ch" forName="pictRect" refType="w"/>
          <dgm:constr type="l" for="ch" forName="pictRect"/>
          <dgm:constr type="t" for="ch" forName="pictRect"/>
          <dgm:constr type="w" for="ch" forName="textRect" refType="w"/>
          <dgm:constr type="h" for="ch" forName="textRect" refType="h" fact="0.35"/>
          <dgm:constr type="l" for="ch" forName="textRect"/>
          <dgm:constr type="t" for="ch" forName="textRect" refType="b" refFor="ch" refForName="pictRect"/>
        </dgm:constrLst>
        <dgm:ruleLst/>
        <dgm:layoutNode name="pictRect">
          <dgm:alg type="sp"/>
          <dgm:shape xmlns:r="http://schemas.openxmlformats.org/officeDocument/2006/relationships" type="roundRect" r:blip="" blipPhldr="1">
            <dgm:adjLst/>
          </dgm:shape>
          <dgm:presOf/>
          <dgm:constrLst/>
          <dgm:ruleLst/>
        </dgm:layoutNode>
        <dgm:layoutNode name="textRect" styleLbl="revTx">
          <dgm:varLst>
            <dgm:bulletEnabled val="1"/>
          </dgm:varLst>
          <dgm:alg type="tx">
            <dgm:param type="txAnchorVert" val="t"/>
          </dgm:alg>
          <dgm:shape xmlns:r="http://schemas.openxmlformats.org/officeDocument/2006/relationships" type="rect" r:blip="">
            <dgm:adjLst/>
          </dgm:shape>
          <dgm:presOf axis="desOrSelf" ptType="node"/>
          <dgm:constrLst>
            <dgm:constr type="bMarg"/>
          </dgm:constrLst>
          <dgm:ruleLst>
            <dgm:rule type="primFontSz" val="5" fact="NaN" max="NaN"/>
          </dgm:ruleLst>
        </dgm:layoutNode>
      </dgm:layoutNode>
      <dgm:forEach name="Name5"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Def>
</file>

<file path=ppt/diagrams/layout1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6.xml><?xml version="1.0" encoding="utf-8"?>
<dgm:layoutDef xmlns:dgm="http://schemas.openxmlformats.org/drawingml/2006/diagram" xmlns:a="http://schemas.openxmlformats.org/drawingml/2006/main" uniqueId="urn:microsoft.com/office/officeart/2005/8/layout/hProcess7">
  <dgm:title val=""/>
  <dgm:desc val=""/>
  <dgm:catLst>
    <dgm:cat type="process" pri="21000"/>
    <dgm:cat type="list" pri="90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Lst>
      <dgm:cxnLst>
        <dgm:cxn modelId="4" srcId="0" destId="1" srcOrd="0" destOrd="0"/>
        <dgm:cxn modelId="5" srcId="0" destId="2" srcOrd="1" destOrd="0"/>
        <dgm:cxn modelId="6" srcId="0" destId="3" srcOrd="2" destOrd="0"/>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L"/>
          <dgm:param type="nodeVertAlign" val="t"/>
        </dgm:alg>
      </dgm:if>
      <dgm:else name="Name3">
        <dgm:alg type="lin">
          <dgm:param type="linDir" val="fromR"/>
          <dgm:param type="nodeVertAlign" val="t"/>
        </dgm:alg>
      </dgm:else>
    </dgm:choose>
    <dgm:shape xmlns:r="http://schemas.openxmlformats.org/officeDocument/2006/relationships" r:blip="">
      <dgm:adjLst/>
    </dgm:shape>
    <dgm:presOf/>
    <dgm:constrLst>
      <dgm:constr type="h" for="ch" forName="compositeNode" refType="h"/>
      <dgm:constr type="w" for="ch" forName="compositeNode" refType="w"/>
      <dgm:constr type="w" for="ch" forName="hSp" refType="w" refFor="ch" refForName="compositeNode" fact="-0.035"/>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08"/>
      <dgm:constr type="primFontSz" for="des" forName="parentNode" op="equ"/>
      <dgm:constr type="primFontSz" for="des" forName="childNode" op="equ"/>
    </dgm:constrLst>
    <dgm:ruleLst/>
    <dgm:forEach name="Name4" axis="ch" ptType="node">
      <dgm:layoutNode name="compositeNode">
        <dgm:varLst>
          <dgm:bulletEnabled val="1"/>
        </dgm:varLst>
        <dgm:alg type="composite"/>
        <dgm:choose name="Name5">
          <dgm:if name="Name6" func="var" arg="dir" op="equ" val="norm">
            <dgm:constrLst>
              <dgm:constr type="h" refType="w" op="lte" fact="1.2"/>
              <dgm:constr type="w" for="ch" forName="bgRect" refType="w"/>
              <dgm:constr type="h" for="ch" forName="bgRect" refType="h"/>
              <dgm:constr type="t" for="ch" forName="bgRect"/>
              <dgm:constr type="l" for="ch" forName="bgRect"/>
              <dgm:constr type="w" for="ch" forName="parentNode" refType="w" refFor="ch" refForName="bgRect" fact="0.2"/>
              <dgm:constr type="h" for="ch" forName="parentNode" refType="h" fact="0.82"/>
              <dgm:constr type="t" for="ch" forName="parentNode"/>
              <dgm:constr type="l" for="ch" forName="parentNode"/>
              <dgm:constr type="r" for="ch" forName="childNode" refType="r" refFor="ch" refForName="bgRect" fact="0.945"/>
              <dgm:constr type="h" for="ch" forName="childNode" refType="h" refFor="ch" refForName="bgRect" op="equ"/>
              <dgm:constr type="t" for="ch" forName="childNode"/>
              <dgm:constr type="l" for="ch" forName="childNode" refType="r" refFor="ch" refForName="parentNode"/>
            </dgm:constrLst>
          </dgm:if>
          <dgm:else name="Name7">
            <dgm:constrLst>
              <dgm:constr type="h" refType="w" op="lte" fact="1.2"/>
              <dgm:constr type="w" for="ch" forName="bgRect" refType="w"/>
              <dgm:constr type="h" for="ch" forName="bgRect" refType="h"/>
              <dgm:constr type="t" for="ch" forName="bgRect"/>
              <dgm:constr type="r" for="ch" forName="bgRect" refType="w"/>
              <dgm:constr type="w" for="ch" forName="parentNode" refType="w" refFor="ch" refForName="bgRect" fact="0.2"/>
              <dgm:constr type="h" for="ch" forName="parentNode" refType="h" fact="0.82"/>
              <dgm:constr type="t" for="ch" forName="parentNode"/>
              <dgm:constr type="r" for="ch" forName="parentNode" refType="w"/>
              <dgm:constr type="h" for="ch" forName="childNode" refType="h" refFor="ch" refForName="bgRect"/>
              <dgm:constr type="t" for="ch" forName="childNode"/>
              <dgm:constr type="r" for="ch" forName="childNode" refType="l" refFor="ch" refForName="parentNode"/>
              <dgm:constr type="l" for="ch" forName="childNode" refType="w" refFor="ch" refForName="bgRect" fact="0.055"/>
            </dgm:constrLst>
          </dgm:else>
        </dgm:choose>
        <dgm:ruleLst>
          <dgm:rule type="w" for="ch" forName="childNode" val="NaN" fact="NaN" max="30"/>
        </dgm:ruleLst>
        <dgm:layoutNode name="bgRect" styleLbl="node1">
          <dgm:alg type="sp"/>
          <dgm:shape xmlns:r="http://schemas.openxmlformats.org/officeDocument/2006/relationships" type="roundRect" r:blip="" zOrderOff="-1">
            <dgm:adjLst>
              <dgm:adj idx="1" val="0.05"/>
            </dgm:adjLst>
          </dgm:shape>
          <dgm:presOf axis="self"/>
          <dgm:constrLst/>
          <dgm:ruleLst/>
        </dgm:layoutNode>
        <dgm:layoutNode name="parentNode" styleLbl="node1">
          <dgm:varLst>
            <dgm:chMax val="0"/>
            <dgm:bulletEnabled val="1"/>
          </dgm:varLst>
          <dgm:presOf axis="self"/>
          <dgm:choose name="Name8">
            <dgm:if name="Name9" func="var" arg="dir" op="equ" val="norm">
              <dgm:alg type="tx">
                <dgm:param type="autoTxRot" val="grav"/>
                <dgm:param type="txAnchorVert" val="t"/>
                <dgm:param type="parTxLTRAlign" val="r"/>
                <dgm:param type="parTxRTLAlign" val="r"/>
              </dgm:alg>
              <dgm:shape xmlns:r="http://schemas.openxmlformats.org/officeDocument/2006/relationships" rot="270" type="rect" r:blip="" hideGeom="1">
                <dgm:adjLst/>
              </dgm:shape>
              <dgm:constrLst>
                <dgm:constr type="primFontSz" val="65"/>
                <dgm:constr type="lMarg"/>
                <dgm:constr type="rMarg" refType="primFontSz" fact="0.35"/>
                <dgm:constr type="tMarg" refType="primFontSz" fact="0.27"/>
                <dgm:constr type="bMarg"/>
              </dgm:constrLst>
            </dgm:if>
            <dgm:else name="Name10">
              <dgm:alg type="tx">
                <dgm:param type="autoTxRot" val="grav"/>
                <dgm:param type="txAnchorVert" val="t"/>
                <dgm:param type="parTxLTRAlign" val="l"/>
                <dgm:param type="parTxRTLAlign" val="l"/>
              </dgm:alg>
              <dgm:shape xmlns:r="http://schemas.openxmlformats.org/officeDocument/2006/relationships" rot="90" type="rect" r:blip="" hideGeom="1">
                <dgm:adjLst/>
              </dgm:shape>
              <dgm:constrLst>
                <dgm:constr type="primFontSz" val="65"/>
                <dgm:constr type="lMarg" refType="primFontSz" fact="0.35"/>
                <dgm:constr type="rMarg"/>
                <dgm:constr type="tMarg" refType="primFontSz" fact="0.27"/>
                <dgm:constr type="bMarg"/>
              </dgm:constrLst>
            </dgm:else>
          </dgm:choose>
          <dgm:ruleLst>
            <dgm:rule type="primFontSz" val="5" fact="NaN" max="NaN"/>
          </dgm:ruleLst>
        </dgm:layoutNode>
        <dgm:choose name="Name11">
          <dgm:if name="Name12" axis="ch" ptType="node" func="cnt" op="gte" val="1">
            <dgm:layoutNode name="childNode" styleLbl="node1" moveWith="bgRect">
              <dgm:varLst>
                <dgm:bulletEnabled val="1"/>
              </dgm:varLst>
              <dgm:alg type="tx">
                <dgm:param type="parTxLTRAlign" val="l"/>
                <dgm:param type="parTxRTLAlign" val="r"/>
                <dgm:param type="txAnchorVert" val="t"/>
              </dgm:alg>
              <dgm:shape xmlns:r="http://schemas.openxmlformats.org/officeDocument/2006/relationships" type="rect" r:blip="" hideGeom="1">
                <dgm:adjLst/>
              </dgm:shape>
              <dgm:presOf axis="des" ptType="node"/>
              <dgm:constrLst>
                <dgm:constr type="primFontSz" val="65"/>
                <dgm:constr type="lMarg"/>
                <dgm:constr type="bMarg"/>
                <dgm:constr type="tMarg" refType="primFontSz" fact="0.27"/>
                <dgm:constr type="rMarg"/>
              </dgm:constrLst>
              <dgm:ruleLst>
                <dgm:rule type="primFontSz" val="5" fact="NaN" max="NaN"/>
              </dgm:ruleLst>
            </dgm:layoutNode>
          </dgm:if>
          <dgm:else name="Name13"/>
        </dgm:choose>
      </dgm:layoutNode>
      <dgm:forEach name="Name14" axis="followSib" ptType="sibTrans" cnt="1">
        <dgm:layoutNode name="hSp">
          <dgm:alg type="sp"/>
          <dgm:shape xmlns:r="http://schemas.openxmlformats.org/officeDocument/2006/relationships" r:blip="">
            <dgm:adjLst/>
          </dgm:shape>
          <dgm:presOf/>
          <dgm:constrLst/>
          <dgm:ruleLst/>
        </dgm:layoutNode>
        <dgm:layoutNode name="vProcSp" moveWith="bgRect">
          <dgm:alg type="lin">
            <dgm:param type="linDir" val="fromT"/>
          </dgm:alg>
          <dgm:shape xmlns:r="http://schemas.openxmlformats.org/officeDocument/2006/relationships" r:blip="">
            <dgm:adjLst/>
          </dgm:shape>
          <dgm:presOf/>
          <dgm:constrLst>
            <dgm:constr type="w" for="ch" forName="vSp1" refType="w"/>
            <dgm:constr type="w" for="ch" forName="simulatedConn" refType="w"/>
            <dgm:constr type="w" for="ch" forName="vSp2" refType="w"/>
          </dgm:constrLst>
          <dgm:ruleLst/>
          <dgm:layoutNode name="vSp1">
            <dgm:alg type="sp"/>
            <dgm:shape xmlns:r="http://schemas.openxmlformats.org/officeDocument/2006/relationships" r:blip="">
              <dgm:adjLst/>
            </dgm:shape>
            <dgm:presOf/>
            <dgm:constrLst/>
            <dgm:ruleLst/>
          </dgm:layoutNode>
          <dgm:layoutNode name="simulatedConn" styleLbl="solidFgAcc1">
            <dgm:alg type="sp"/>
            <dgm:choose name="Name15">
              <dgm:if name="Name16" func="var" arg="dir" op="equ" val="norm">
                <dgm:shape xmlns:r="http://schemas.openxmlformats.org/officeDocument/2006/relationships" rot="90" type="flowChartExtract" r:blip="">
                  <dgm:adjLst/>
                </dgm:shape>
              </dgm:if>
              <dgm:else name="Name17">
                <dgm:shape xmlns:r="http://schemas.openxmlformats.org/officeDocument/2006/relationships" rot="-90" type="flowChartExtract" r:blip="">
                  <dgm:adjLst/>
                </dgm:shape>
              </dgm:else>
            </dgm:choose>
            <dgm:presOf/>
            <dgm:constrLst/>
            <dgm:ruleLst/>
          </dgm:layoutNode>
          <dgm:layoutNode name="vSp2">
            <dgm:alg type="sp"/>
            <dgm:shape xmlns:r="http://schemas.openxmlformats.org/officeDocument/2006/relationships" r:blip="">
              <dgm:adjLst/>
            </dgm:shape>
            <dgm:presOf/>
            <dgm:constrLst/>
            <dgm:ruleLst/>
          </dgm:layoutNode>
        </dgm:layoutNode>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7.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76D0842-3358-47EC-A6F2-6C7FCE41CC4D}" type="datetimeFigureOut">
              <a:rPr lang="en-GB" smtClean="0"/>
              <a:t>13/08/2026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1F39533-EA23-450A-8E6B-EC845AB320AB}" type="slidenum">
              <a:rPr lang="en-GB" smtClean="0"/>
              <a:t>‹#›</a:t>
            </a:fld>
            <a:endParaRPr lang="en-GB"/>
          </a:p>
        </p:txBody>
      </p:sp>
    </p:spTree>
    <p:extLst>
      <p:ext uri="{BB962C8B-B14F-4D97-AF65-F5344CB8AC3E}">
        <p14:creationId xmlns:p14="http://schemas.microsoft.com/office/powerpoint/2010/main" val="141537488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200" b="0" i="0" u="none" strike="noStrike" kern="1200" cap="none" spc="0" normalizeH="0" baseline="0" noProof="0">
              <a:ln>
                <a:noFill/>
              </a:ln>
              <a:solidFill>
                <a:prstClr val="black"/>
              </a:solidFill>
              <a:effectLst/>
              <a:uLnTx/>
              <a:uFillTx/>
              <a:latin typeface="Calibri"/>
              <a:ea typeface="+mn-ea"/>
              <a:cs typeface="+mn-cs"/>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cs-CZ" sz="1200" b="0" i="0" u="none" strike="noStrike" kern="1200" cap="none" spc="0" normalizeH="0" baseline="0" noProof="0">
                <a:ln>
                  <a:noFill/>
                </a:ln>
                <a:solidFill>
                  <a:prstClr val="black"/>
                </a:solidFill>
                <a:effectLst/>
                <a:uLnTx/>
                <a:uFillTx/>
                <a:latin typeface="Calibri"/>
                <a:ea typeface="+mn-ea"/>
                <a:cs typeface="+mn-cs"/>
              </a:rPr>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endParaRPr lang="en-US" dirty="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200" b="0" i="0" u="none" strike="noStrike" kern="1200" cap="none" spc="0" normalizeH="0" baseline="0" noProof="0">
              <a:ln>
                <a:noFill/>
              </a:ln>
              <a:solidFill>
                <a:prstClr val="black"/>
              </a:solidFill>
              <a:effectLst/>
              <a:uLnTx/>
              <a:uFillTx/>
              <a:latin typeface="Calibri"/>
              <a:ea typeface="+mn-ea"/>
              <a:cs typeface="+mn-cs"/>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cs-CZ" sz="1200" b="0" i="0" u="none" strike="noStrike" kern="1200" cap="none" spc="0" normalizeH="0" baseline="0" noProof="0">
                <a:ln>
                  <a:noFill/>
                </a:ln>
                <a:solidFill>
                  <a:prstClr val="black"/>
                </a:solidFill>
                <a:effectLst/>
                <a:uLnTx/>
                <a:uFillTx/>
                <a:latin typeface="Calibri"/>
                <a:ea typeface="+mn-ea"/>
                <a:cs typeface="+mn-cs"/>
              </a:rPr>
              <a:t>‹#›</a:t>
            </a:r>
          </a:p>
        </p:txBody>
      </p:sp>
    </p:spTree>
    <p:extLst>
      <p:ext uri="{BB962C8B-B14F-4D97-AF65-F5344CB8AC3E}">
        <p14:creationId xmlns:p14="http://schemas.microsoft.com/office/powerpoint/2010/main" val="316737564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200" b="0" i="0" u="none" strike="noStrike" kern="1200" cap="none" spc="0" normalizeH="0" baseline="0" noProof="0">
              <a:ln>
                <a:noFill/>
              </a:ln>
              <a:solidFill>
                <a:prstClr val="black"/>
              </a:solidFill>
              <a:effectLst/>
              <a:uLnTx/>
              <a:uFillTx/>
              <a:latin typeface="Calibri"/>
              <a:ea typeface="+mn-ea"/>
              <a:cs typeface="+mn-cs"/>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cs-CZ" sz="1200" b="0" i="0" u="none" strike="noStrike" kern="1200" cap="none" spc="0" normalizeH="0" baseline="0" noProof="0">
                <a:ln>
                  <a:noFill/>
                </a:ln>
                <a:solidFill>
                  <a:prstClr val="black"/>
                </a:solidFill>
                <a:effectLst/>
                <a:uLnTx/>
                <a:uFillTx/>
                <a:latin typeface="Calibri"/>
                <a:ea typeface="+mn-ea"/>
                <a:cs typeface="+mn-cs"/>
              </a:rPr>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endParaRPr lang="en-US" dirty="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200" b="0" i="0" u="none" strike="noStrike" kern="1200" cap="none" spc="0" normalizeH="0" baseline="0" noProof="0">
              <a:ln>
                <a:noFill/>
              </a:ln>
              <a:solidFill>
                <a:prstClr val="black"/>
              </a:solidFill>
              <a:effectLst/>
              <a:uLnTx/>
              <a:uFillTx/>
              <a:latin typeface="Calibri"/>
              <a:ea typeface="+mn-ea"/>
              <a:cs typeface="+mn-cs"/>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cs-CZ" sz="1200" b="0" i="0" u="none" strike="noStrike" kern="1200" cap="none" spc="0" normalizeH="0" baseline="0" noProof="0">
                <a:ln>
                  <a:noFill/>
                </a:ln>
                <a:solidFill>
                  <a:prstClr val="black"/>
                </a:solidFill>
                <a:effectLst/>
                <a:uLnTx/>
                <a:uFillTx/>
                <a:latin typeface="Calibri"/>
                <a:ea typeface="+mn-ea"/>
                <a:cs typeface="+mn-cs"/>
              </a:rPr>
              <a:t>‹#›</a:t>
            </a:r>
          </a:p>
        </p:txBody>
      </p:sp>
    </p:spTree>
    <p:extLst>
      <p:ext uri="{BB962C8B-B14F-4D97-AF65-F5344CB8AC3E}">
        <p14:creationId xmlns:p14="http://schemas.microsoft.com/office/powerpoint/2010/main" val="395693251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200" b="0" i="0" u="none" strike="noStrike" kern="1200" cap="none" spc="0" normalizeH="0" baseline="0" noProof="0">
              <a:ln>
                <a:noFill/>
              </a:ln>
              <a:solidFill>
                <a:prstClr val="black"/>
              </a:solidFill>
              <a:effectLst/>
              <a:uLnTx/>
              <a:uFillTx/>
              <a:latin typeface="Calibri"/>
              <a:ea typeface="+mn-ea"/>
              <a:cs typeface="+mn-cs"/>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cs-CZ" sz="1200" b="0" i="0" u="none" strike="noStrike" kern="1200" cap="none" spc="0" normalizeH="0" baseline="0" noProof="0">
                <a:ln>
                  <a:noFill/>
                </a:ln>
                <a:solidFill>
                  <a:prstClr val="black"/>
                </a:solidFill>
                <a:effectLst/>
                <a:uLnTx/>
                <a:uFillTx/>
                <a:latin typeface="Calibri"/>
                <a:ea typeface="+mn-ea"/>
                <a:cs typeface="+mn-cs"/>
              </a:rPr>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endParaRPr lang="en-US" dirty="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200" b="0" i="0" u="none" strike="noStrike" kern="1200" cap="none" spc="0" normalizeH="0" baseline="0" noProof="0">
              <a:ln>
                <a:noFill/>
              </a:ln>
              <a:solidFill>
                <a:prstClr val="black"/>
              </a:solidFill>
              <a:effectLst/>
              <a:uLnTx/>
              <a:uFillTx/>
              <a:latin typeface="Calibri"/>
              <a:ea typeface="+mn-ea"/>
              <a:cs typeface="+mn-cs"/>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cs-CZ" sz="1200" b="0" i="0" u="none" strike="noStrike" kern="1200" cap="none" spc="0" normalizeH="0" baseline="0" noProof="0">
                <a:ln>
                  <a:noFill/>
                </a:ln>
                <a:solidFill>
                  <a:prstClr val="black"/>
                </a:solidFill>
                <a:effectLst/>
                <a:uLnTx/>
                <a:uFillTx/>
                <a:latin typeface="Calibri"/>
                <a:ea typeface="+mn-ea"/>
                <a:cs typeface="+mn-cs"/>
              </a:rPr>
              <a:t>‹#›</a:t>
            </a:r>
          </a:p>
        </p:txBody>
      </p:sp>
    </p:spTree>
    <p:extLst>
      <p:ext uri="{BB962C8B-B14F-4D97-AF65-F5344CB8AC3E}">
        <p14:creationId xmlns:p14="http://schemas.microsoft.com/office/powerpoint/2010/main" val="350290140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200" b="0" i="0" u="none" strike="noStrike" kern="1200" cap="none" spc="0" normalizeH="0" baseline="0" noProof="0">
              <a:ln>
                <a:noFill/>
              </a:ln>
              <a:solidFill>
                <a:prstClr val="black"/>
              </a:solidFill>
              <a:effectLst/>
              <a:uLnTx/>
              <a:uFillTx/>
              <a:latin typeface="Calibri"/>
              <a:ea typeface="+mn-ea"/>
              <a:cs typeface="+mn-cs"/>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cs-CZ" sz="1200" b="0" i="0" u="none" strike="noStrike" kern="1200" cap="none" spc="0" normalizeH="0" baseline="0" noProof="0">
                <a:ln>
                  <a:noFill/>
                </a:ln>
                <a:solidFill>
                  <a:prstClr val="black"/>
                </a:solidFill>
                <a:effectLst/>
                <a:uLnTx/>
                <a:uFillTx/>
                <a:latin typeface="Calibri"/>
                <a:ea typeface="+mn-ea"/>
                <a:cs typeface="+mn-cs"/>
              </a:rPr>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endParaRPr lang="en-US" dirty="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200" b="0" i="0" u="none" strike="noStrike" kern="1200" cap="none" spc="0" normalizeH="0" baseline="0" noProof="0">
              <a:ln>
                <a:noFill/>
              </a:ln>
              <a:solidFill>
                <a:prstClr val="black"/>
              </a:solidFill>
              <a:effectLst/>
              <a:uLnTx/>
              <a:uFillTx/>
              <a:latin typeface="Calibri"/>
              <a:ea typeface="+mn-ea"/>
              <a:cs typeface="+mn-cs"/>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cs-CZ" sz="1200" b="0" i="0" u="none" strike="noStrike" kern="1200" cap="none" spc="0" normalizeH="0" baseline="0" noProof="0">
                <a:ln>
                  <a:noFill/>
                </a:ln>
                <a:solidFill>
                  <a:prstClr val="black"/>
                </a:solidFill>
                <a:effectLst/>
                <a:uLnTx/>
                <a:uFillTx/>
                <a:latin typeface="Calibri"/>
                <a:ea typeface="+mn-ea"/>
                <a:cs typeface="+mn-cs"/>
              </a:rPr>
              <a:t>‹#›</a:t>
            </a:r>
          </a:p>
        </p:txBody>
      </p:sp>
    </p:spTree>
    <p:extLst>
      <p:ext uri="{BB962C8B-B14F-4D97-AF65-F5344CB8AC3E}">
        <p14:creationId xmlns:p14="http://schemas.microsoft.com/office/powerpoint/2010/main" val="162280861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200" b="0" i="0" u="none" strike="noStrike" kern="1200" cap="none" spc="0" normalizeH="0" baseline="0" noProof="0">
              <a:ln>
                <a:noFill/>
              </a:ln>
              <a:solidFill>
                <a:prstClr val="black"/>
              </a:solidFill>
              <a:effectLst/>
              <a:uLnTx/>
              <a:uFillTx/>
              <a:latin typeface="Calibri"/>
              <a:ea typeface="+mn-ea"/>
              <a:cs typeface="+mn-cs"/>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cs-CZ" sz="1200" b="0" i="0" u="none" strike="noStrike" kern="1200" cap="none" spc="0" normalizeH="0" baseline="0" noProof="0">
                <a:ln>
                  <a:noFill/>
                </a:ln>
                <a:solidFill>
                  <a:prstClr val="black"/>
                </a:solidFill>
                <a:effectLst/>
                <a:uLnTx/>
                <a:uFillTx/>
                <a:latin typeface="Calibri"/>
                <a:ea typeface="+mn-ea"/>
                <a:cs typeface="+mn-cs"/>
              </a:rPr>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endParaRPr lang="en-US" dirty="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200" b="0" i="0" u="none" strike="noStrike" kern="1200" cap="none" spc="0" normalizeH="0" baseline="0" noProof="0">
              <a:ln>
                <a:noFill/>
              </a:ln>
              <a:solidFill>
                <a:prstClr val="black"/>
              </a:solidFill>
              <a:effectLst/>
              <a:uLnTx/>
              <a:uFillTx/>
              <a:latin typeface="Calibri"/>
              <a:ea typeface="+mn-ea"/>
              <a:cs typeface="+mn-cs"/>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cs-CZ" sz="1200" b="0" i="0" u="none" strike="noStrike" kern="1200" cap="none" spc="0" normalizeH="0" baseline="0" noProof="0">
                <a:ln>
                  <a:noFill/>
                </a:ln>
                <a:solidFill>
                  <a:prstClr val="black"/>
                </a:solidFill>
                <a:effectLst/>
                <a:uLnTx/>
                <a:uFillTx/>
                <a:latin typeface="Calibri"/>
                <a:ea typeface="+mn-ea"/>
                <a:cs typeface="+mn-cs"/>
              </a:rPr>
              <a:t>‹#›</a:t>
            </a:r>
          </a:p>
        </p:txBody>
      </p:sp>
    </p:spTree>
    <p:extLst>
      <p:ext uri="{BB962C8B-B14F-4D97-AF65-F5344CB8AC3E}">
        <p14:creationId xmlns:p14="http://schemas.microsoft.com/office/powerpoint/2010/main" val="66910972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200" b="0" i="0" u="none" strike="noStrike" kern="1200" cap="none" spc="0" normalizeH="0" baseline="0" noProof="0">
              <a:ln>
                <a:noFill/>
              </a:ln>
              <a:solidFill>
                <a:prstClr val="black"/>
              </a:solidFill>
              <a:effectLst/>
              <a:uLnTx/>
              <a:uFillTx/>
              <a:latin typeface="Calibri"/>
              <a:ea typeface="+mn-ea"/>
              <a:cs typeface="+mn-cs"/>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cs-CZ" sz="1200" b="0" i="0" u="none" strike="noStrike" kern="1200" cap="none" spc="0" normalizeH="0" baseline="0" noProof="0">
                <a:ln>
                  <a:noFill/>
                </a:ln>
                <a:solidFill>
                  <a:prstClr val="black"/>
                </a:solidFill>
                <a:effectLst/>
                <a:uLnTx/>
                <a:uFillTx/>
                <a:latin typeface="Calibri"/>
                <a:ea typeface="+mn-ea"/>
                <a:cs typeface="+mn-cs"/>
              </a:rPr>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endParaRPr lang="en-US" dirty="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200" b="0" i="0" u="none" strike="noStrike" kern="1200" cap="none" spc="0" normalizeH="0" baseline="0" noProof="0">
              <a:ln>
                <a:noFill/>
              </a:ln>
              <a:solidFill>
                <a:prstClr val="black"/>
              </a:solidFill>
              <a:effectLst/>
              <a:uLnTx/>
              <a:uFillTx/>
              <a:latin typeface="Calibri"/>
              <a:ea typeface="+mn-ea"/>
              <a:cs typeface="+mn-cs"/>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cs-CZ" sz="1200" b="0" i="0" u="none" strike="noStrike" kern="1200" cap="none" spc="0" normalizeH="0" baseline="0" noProof="0">
                <a:ln>
                  <a:noFill/>
                </a:ln>
                <a:solidFill>
                  <a:prstClr val="black"/>
                </a:solidFill>
                <a:effectLst/>
                <a:uLnTx/>
                <a:uFillTx/>
                <a:latin typeface="Calibri"/>
                <a:ea typeface="+mn-ea"/>
                <a:cs typeface="+mn-cs"/>
              </a:rPr>
              <a:t>‹#›</a:t>
            </a:r>
          </a:p>
        </p:txBody>
      </p:sp>
    </p:spTree>
    <p:extLst>
      <p:ext uri="{BB962C8B-B14F-4D97-AF65-F5344CB8AC3E}">
        <p14:creationId xmlns:p14="http://schemas.microsoft.com/office/powerpoint/2010/main" val="150764331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200" b="0" i="0" u="none" strike="noStrike" kern="1200" cap="none" spc="0" normalizeH="0" baseline="0" noProof="0">
              <a:ln>
                <a:noFill/>
              </a:ln>
              <a:solidFill>
                <a:prstClr val="black"/>
              </a:solidFill>
              <a:effectLst/>
              <a:uLnTx/>
              <a:uFillTx/>
              <a:latin typeface="Calibri"/>
              <a:ea typeface="+mn-ea"/>
              <a:cs typeface="+mn-cs"/>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cs-CZ" sz="1200" b="0" i="0" u="none" strike="noStrike" kern="1200" cap="none" spc="0" normalizeH="0" baseline="0" noProof="0">
                <a:ln>
                  <a:noFill/>
                </a:ln>
                <a:solidFill>
                  <a:prstClr val="black"/>
                </a:solidFill>
                <a:effectLst/>
                <a:uLnTx/>
                <a:uFillTx/>
                <a:latin typeface="Calibri"/>
                <a:ea typeface="+mn-ea"/>
                <a:cs typeface="+mn-cs"/>
              </a:rPr>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endParaRPr lang="en-US" dirty="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200" b="0" i="0" u="none" strike="noStrike" kern="1200" cap="none" spc="0" normalizeH="0" baseline="0" noProof="0">
              <a:ln>
                <a:noFill/>
              </a:ln>
              <a:solidFill>
                <a:prstClr val="black"/>
              </a:solidFill>
              <a:effectLst/>
              <a:uLnTx/>
              <a:uFillTx/>
              <a:latin typeface="Calibri"/>
              <a:ea typeface="+mn-ea"/>
              <a:cs typeface="+mn-cs"/>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cs-CZ" sz="1200" b="0" i="0" u="none" strike="noStrike" kern="1200" cap="none" spc="0" normalizeH="0" baseline="0" noProof="0">
                <a:ln>
                  <a:noFill/>
                </a:ln>
                <a:solidFill>
                  <a:prstClr val="black"/>
                </a:solidFill>
                <a:effectLst/>
                <a:uLnTx/>
                <a:uFillTx/>
                <a:latin typeface="Calibri"/>
                <a:ea typeface="+mn-ea"/>
                <a:cs typeface="+mn-cs"/>
              </a:rPr>
              <a:t>‹#›</a:t>
            </a:r>
          </a:p>
        </p:txBody>
      </p:sp>
    </p:spTree>
    <p:extLst>
      <p:ext uri="{BB962C8B-B14F-4D97-AF65-F5344CB8AC3E}">
        <p14:creationId xmlns:p14="http://schemas.microsoft.com/office/powerpoint/2010/main" val="62698952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200" b="0" i="0" u="none" strike="noStrike" kern="1200" cap="none" spc="0" normalizeH="0" baseline="0" noProof="0">
              <a:ln>
                <a:noFill/>
              </a:ln>
              <a:solidFill>
                <a:prstClr val="black"/>
              </a:solidFill>
              <a:effectLst/>
              <a:uLnTx/>
              <a:uFillTx/>
              <a:latin typeface="Calibri"/>
              <a:ea typeface="+mn-ea"/>
              <a:cs typeface="+mn-cs"/>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cs-CZ" sz="1200" b="0" i="0" u="none" strike="noStrike" kern="1200" cap="none" spc="0" normalizeH="0" baseline="0" noProof="0">
                <a:ln>
                  <a:noFill/>
                </a:ln>
                <a:solidFill>
                  <a:prstClr val="black"/>
                </a:solidFill>
                <a:effectLst/>
                <a:uLnTx/>
                <a:uFillTx/>
                <a:latin typeface="Calibri"/>
                <a:ea typeface="+mn-ea"/>
                <a:cs typeface="+mn-cs"/>
              </a:rPr>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endParaRPr lang="en-US" dirty="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200" b="0" i="0" u="none" strike="noStrike" kern="1200" cap="none" spc="0" normalizeH="0" baseline="0" noProof="0">
              <a:ln>
                <a:noFill/>
              </a:ln>
              <a:solidFill>
                <a:prstClr val="black"/>
              </a:solidFill>
              <a:effectLst/>
              <a:uLnTx/>
              <a:uFillTx/>
              <a:latin typeface="Calibri"/>
              <a:ea typeface="+mn-ea"/>
              <a:cs typeface="+mn-cs"/>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cs-CZ" sz="1200" b="0" i="0" u="none" strike="noStrike" kern="1200" cap="none" spc="0" normalizeH="0" baseline="0" noProof="0">
                <a:ln>
                  <a:noFill/>
                </a:ln>
                <a:solidFill>
                  <a:prstClr val="black"/>
                </a:solidFill>
                <a:effectLst/>
                <a:uLnTx/>
                <a:uFillTx/>
                <a:latin typeface="Calibri"/>
                <a:ea typeface="+mn-ea"/>
                <a:cs typeface="+mn-cs"/>
              </a:rPr>
              <a:t>‹#›</a:t>
            </a:r>
          </a:p>
        </p:txBody>
      </p:sp>
    </p:spTree>
    <p:extLst>
      <p:ext uri="{BB962C8B-B14F-4D97-AF65-F5344CB8AC3E}">
        <p14:creationId xmlns:p14="http://schemas.microsoft.com/office/powerpoint/2010/main" val="285685815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200" b="0" i="0" u="none" strike="noStrike" kern="1200" cap="none" spc="0" normalizeH="0" baseline="0" noProof="0">
              <a:ln>
                <a:noFill/>
              </a:ln>
              <a:solidFill>
                <a:prstClr val="black"/>
              </a:solidFill>
              <a:effectLst/>
              <a:uLnTx/>
              <a:uFillTx/>
              <a:latin typeface="Calibri"/>
              <a:ea typeface="+mn-ea"/>
              <a:cs typeface="+mn-cs"/>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cs-CZ" sz="1200" b="0" i="0" u="none" strike="noStrike" kern="1200" cap="none" spc="0" normalizeH="0" baseline="0" noProof="0">
                <a:ln>
                  <a:noFill/>
                </a:ln>
                <a:solidFill>
                  <a:prstClr val="black"/>
                </a:solidFill>
                <a:effectLst/>
                <a:uLnTx/>
                <a:uFillTx/>
                <a:latin typeface="Calibri"/>
                <a:ea typeface="+mn-ea"/>
                <a:cs typeface="+mn-cs"/>
              </a:rPr>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endParaRPr lang="en-US" dirty="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200" b="0" i="0" u="none" strike="noStrike" kern="1200" cap="none" spc="0" normalizeH="0" baseline="0" noProof="0">
              <a:ln>
                <a:noFill/>
              </a:ln>
              <a:solidFill>
                <a:prstClr val="black"/>
              </a:solidFill>
              <a:effectLst/>
              <a:uLnTx/>
              <a:uFillTx/>
              <a:latin typeface="Calibri"/>
              <a:ea typeface="+mn-ea"/>
              <a:cs typeface="+mn-cs"/>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cs-CZ" sz="1200" b="0" i="0" u="none" strike="noStrike" kern="1200" cap="none" spc="0" normalizeH="0" baseline="0" noProof="0">
                <a:ln>
                  <a:noFill/>
                </a:ln>
                <a:solidFill>
                  <a:prstClr val="black"/>
                </a:solidFill>
                <a:effectLst/>
                <a:uLnTx/>
                <a:uFillTx/>
                <a:latin typeface="Calibri"/>
                <a:ea typeface="+mn-ea"/>
                <a:cs typeface="+mn-cs"/>
              </a:rPr>
              <a:t>‹#›</a:t>
            </a:r>
          </a:p>
        </p:txBody>
      </p:sp>
    </p:spTree>
    <p:extLst>
      <p:ext uri="{BB962C8B-B14F-4D97-AF65-F5344CB8AC3E}">
        <p14:creationId xmlns:p14="http://schemas.microsoft.com/office/powerpoint/2010/main" val="188672194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200" b="0" i="0" u="none" strike="noStrike" kern="1200" cap="none" spc="0" normalizeH="0" baseline="0" noProof="0">
              <a:ln>
                <a:noFill/>
              </a:ln>
              <a:solidFill>
                <a:prstClr val="black"/>
              </a:solidFill>
              <a:effectLst/>
              <a:uLnTx/>
              <a:uFillTx/>
              <a:latin typeface="Calibri"/>
              <a:ea typeface="+mn-ea"/>
              <a:cs typeface="+mn-cs"/>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cs-CZ" sz="1200" b="0" i="0" u="none" strike="noStrike" kern="1200" cap="none" spc="0" normalizeH="0" baseline="0" noProof="0">
                <a:ln>
                  <a:noFill/>
                </a:ln>
                <a:solidFill>
                  <a:prstClr val="black"/>
                </a:solidFill>
                <a:effectLst/>
                <a:uLnTx/>
                <a:uFillTx/>
                <a:latin typeface="Calibri"/>
                <a:ea typeface="+mn-ea"/>
                <a:cs typeface="+mn-cs"/>
              </a:rPr>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endParaRPr lang="en-US" dirty="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200" b="0" i="0" u="none" strike="noStrike" kern="1200" cap="none" spc="0" normalizeH="0" baseline="0" noProof="0">
              <a:ln>
                <a:noFill/>
              </a:ln>
              <a:solidFill>
                <a:prstClr val="black"/>
              </a:solidFill>
              <a:effectLst/>
              <a:uLnTx/>
              <a:uFillTx/>
              <a:latin typeface="Calibri"/>
              <a:ea typeface="+mn-ea"/>
              <a:cs typeface="+mn-cs"/>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cs-CZ" sz="1200" b="0" i="0" u="none" strike="noStrike" kern="1200" cap="none" spc="0" normalizeH="0" baseline="0" noProof="0">
                <a:ln>
                  <a:noFill/>
                </a:ln>
                <a:solidFill>
                  <a:prstClr val="black"/>
                </a:solidFill>
                <a:effectLst/>
                <a:uLnTx/>
                <a:uFillTx/>
                <a:latin typeface="Calibri"/>
                <a:ea typeface="+mn-ea"/>
                <a:cs typeface="+mn-cs"/>
              </a:rPr>
              <a:t>‹#›</a:t>
            </a:r>
          </a:p>
        </p:txBody>
      </p:sp>
    </p:spTree>
    <p:extLst>
      <p:ext uri="{BB962C8B-B14F-4D97-AF65-F5344CB8AC3E}">
        <p14:creationId xmlns:p14="http://schemas.microsoft.com/office/powerpoint/2010/main" val="126445934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200" b="0" i="0" u="none" strike="noStrike" kern="1200" cap="none" spc="0" normalizeH="0" baseline="0" noProof="0">
              <a:ln>
                <a:noFill/>
              </a:ln>
              <a:solidFill>
                <a:prstClr val="black"/>
              </a:solidFill>
              <a:effectLst/>
              <a:uLnTx/>
              <a:uFillTx/>
              <a:latin typeface="Calibri"/>
              <a:ea typeface="+mn-ea"/>
              <a:cs typeface="+mn-cs"/>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cs-CZ" sz="1200" b="0" i="0" u="none" strike="noStrike" kern="1200" cap="none" spc="0" normalizeH="0" baseline="0" noProof="0">
                <a:ln>
                  <a:noFill/>
                </a:ln>
                <a:solidFill>
                  <a:prstClr val="black"/>
                </a:solidFill>
                <a:effectLst/>
                <a:uLnTx/>
                <a:uFillTx/>
                <a:latin typeface="Calibri"/>
                <a:ea typeface="+mn-ea"/>
                <a:cs typeface="+mn-cs"/>
              </a:rPr>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endParaRPr lang="en-US" dirty="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200" b="0" i="0" u="none" strike="noStrike" kern="1200" cap="none" spc="0" normalizeH="0" baseline="0" noProof="0">
              <a:ln>
                <a:noFill/>
              </a:ln>
              <a:solidFill>
                <a:prstClr val="black"/>
              </a:solidFill>
              <a:effectLst/>
              <a:uLnTx/>
              <a:uFillTx/>
              <a:latin typeface="Calibri"/>
              <a:ea typeface="+mn-ea"/>
              <a:cs typeface="+mn-cs"/>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cs-CZ" sz="1200" b="0" i="0" u="none" strike="noStrike" kern="1200" cap="none" spc="0" normalizeH="0" baseline="0" noProof="0">
                <a:ln>
                  <a:noFill/>
                </a:ln>
                <a:solidFill>
                  <a:prstClr val="black"/>
                </a:solidFill>
                <a:effectLst/>
                <a:uLnTx/>
                <a:uFillTx/>
                <a:latin typeface="Calibri"/>
                <a:ea typeface="+mn-ea"/>
                <a:cs typeface="+mn-cs"/>
              </a:rPr>
              <a:t>‹#›</a:t>
            </a:r>
          </a:p>
        </p:txBody>
      </p:sp>
    </p:spTree>
    <p:extLst>
      <p:ext uri="{BB962C8B-B14F-4D97-AF65-F5344CB8AC3E}">
        <p14:creationId xmlns:p14="http://schemas.microsoft.com/office/powerpoint/2010/main" val="356167521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200" b="0" i="0" u="none" strike="noStrike" kern="1200" cap="none" spc="0" normalizeH="0" baseline="0" noProof="0">
              <a:ln>
                <a:noFill/>
              </a:ln>
              <a:solidFill>
                <a:prstClr val="black"/>
              </a:solidFill>
              <a:effectLst/>
              <a:uLnTx/>
              <a:uFillTx/>
              <a:latin typeface="Calibri"/>
              <a:ea typeface="+mn-ea"/>
              <a:cs typeface="+mn-cs"/>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cs-CZ" sz="1200" b="0" i="0" u="none" strike="noStrike" kern="1200" cap="none" spc="0" normalizeH="0" baseline="0" noProof="0">
                <a:ln>
                  <a:noFill/>
                </a:ln>
                <a:solidFill>
                  <a:prstClr val="black"/>
                </a:solidFill>
                <a:effectLst/>
                <a:uLnTx/>
                <a:uFillTx/>
                <a:latin typeface="Calibri"/>
                <a:ea typeface="+mn-ea"/>
                <a:cs typeface="+mn-cs"/>
              </a:rPr>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endParaRPr lang="en-US" dirty="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200" b="0" i="0" u="none" strike="noStrike" kern="1200" cap="none" spc="0" normalizeH="0" baseline="0" noProof="0">
              <a:ln>
                <a:noFill/>
              </a:ln>
              <a:solidFill>
                <a:prstClr val="black"/>
              </a:solidFill>
              <a:effectLst/>
              <a:uLnTx/>
              <a:uFillTx/>
              <a:latin typeface="Calibri"/>
              <a:ea typeface="+mn-ea"/>
              <a:cs typeface="+mn-cs"/>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cs-CZ" sz="1200" b="0" i="0" u="none" strike="noStrike" kern="1200" cap="none" spc="0" normalizeH="0" baseline="0" noProof="0">
                <a:ln>
                  <a:noFill/>
                </a:ln>
                <a:solidFill>
                  <a:prstClr val="black"/>
                </a:solidFill>
                <a:effectLst/>
                <a:uLnTx/>
                <a:uFillTx/>
                <a:latin typeface="Calibri"/>
                <a:ea typeface="+mn-ea"/>
                <a:cs typeface="+mn-cs"/>
              </a:rPr>
              <a:t>‹#›</a:t>
            </a:r>
          </a:p>
        </p:txBody>
      </p:sp>
    </p:spTree>
    <p:extLst>
      <p:ext uri="{BB962C8B-B14F-4D97-AF65-F5344CB8AC3E}">
        <p14:creationId xmlns:p14="http://schemas.microsoft.com/office/powerpoint/2010/main" val="326820698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IN"/>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IN"/>
          </a:p>
        </p:txBody>
      </p:sp>
      <p:sp>
        <p:nvSpPr>
          <p:cNvPr id="4" name="Date Placeholder 3"/>
          <p:cNvSpPr>
            <a:spLocks noGrp="1"/>
          </p:cNvSpPr>
          <p:nvPr>
            <p:ph type="dt" sz="half" idx="10"/>
          </p:nvPr>
        </p:nvSpPr>
        <p:spPr/>
        <p:txBody>
          <a:bodyPr/>
          <a:lstStyle/>
          <a:p>
            <a:fld id="{BD54928B-081F-4336-844D-14B5153D6063}" type="datetimeFigureOut">
              <a:rPr lang="en-IN" smtClean="0"/>
              <a:t>13/08/26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3554BE38-B467-4548-9499-A4C7D700A821}" type="slidenum">
              <a:rPr lang="en-IN" smtClean="0"/>
              <a:t>‹#›</a:t>
            </a:fld>
            <a:endParaRPr lang="en-IN"/>
          </a:p>
        </p:txBody>
      </p:sp>
    </p:spTree>
    <p:extLst>
      <p:ext uri="{BB962C8B-B14F-4D97-AF65-F5344CB8AC3E}">
        <p14:creationId xmlns:p14="http://schemas.microsoft.com/office/powerpoint/2010/main" val="293336849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IN"/>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p:cNvSpPr>
            <a:spLocks noGrp="1"/>
          </p:cNvSpPr>
          <p:nvPr>
            <p:ph type="dt" sz="half" idx="10"/>
          </p:nvPr>
        </p:nvSpPr>
        <p:spPr/>
        <p:txBody>
          <a:bodyPr/>
          <a:lstStyle/>
          <a:p>
            <a:fld id="{BD54928B-081F-4336-844D-14B5153D6063}" type="datetimeFigureOut">
              <a:rPr lang="en-IN" smtClean="0"/>
              <a:t>13/08/26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3554BE38-B467-4548-9499-A4C7D700A821}" type="slidenum">
              <a:rPr lang="en-IN" smtClean="0"/>
              <a:t>‹#›</a:t>
            </a:fld>
            <a:endParaRPr lang="en-IN"/>
          </a:p>
        </p:txBody>
      </p:sp>
    </p:spTree>
    <p:extLst>
      <p:ext uri="{BB962C8B-B14F-4D97-AF65-F5344CB8AC3E}">
        <p14:creationId xmlns:p14="http://schemas.microsoft.com/office/powerpoint/2010/main" val="237908803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IN"/>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D54928B-081F-4336-844D-14B5153D6063}" type="datetimeFigureOut">
              <a:rPr lang="en-IN" smtClean="0"/>
              <a:t>13/08/26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3554BE38-B467-4548-9499-A4C7D700A821}" type="slidenum">
              <a:rPr lang="en-IN" smtClean="0"/>
              <a:t>‹#›</a:t>
            </a:fld>
            <a:endParaRPr lang="en-IN"/>
          </a:p>
        </p:txBody>
      </p:sp>
    </p:spTree>
    <p:extLst>
      <p:ext uri="{BB962C8B-B14F-4D97-AF65-F5344CB8AC3E}">
        <p14:creationId xmlns:p14="http://schemas.microsoft.com/office/powerpoint/2010/main" val="106505856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IN"/>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Date Placeholder 4"/>
          <p:cNvSpPr>
            <a:spLocks noGrp="1"/>
          </p:cNvSpPr>
          <p:nvPr>
            <p:ph type="dt" sz="half" idx="10"/>
          </p:nvPr>
        </p:nvSpPr>
        <p:spPr/>
        <p:txBody>
          <a:bodyPr/>
          <a:lstStyle/>
          <a:p>
            <a:fld id="{BD54928B-081F-4336-844D-14B5153D6063}" type="datetimeFigureOut">
              <a:rPr lang="en-IN" smtClean="0"/>
              <a:t>13/08/26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3554BE38-B467-4548-9499-A4C7D700A821}" type="slidenum">
              <a:rPr lang="en-IN" smtClean="0"/>
              <a:t>‹#›</a:t>
            </a:fld>
            <a:endParaRPr lang="en-IN"/>
          </a:p>
        </p:txBody>
      </p:sp>
    </p:spTree>
    <p:extLst>
      <p:ext uri="{BB962C8B-B14F-4D97-AF65-F5344CB8AC3E}">
        <p14:creationId xmlns:p14="http://schemas.microsoft.com/office/powerpoint/2010/main" val="176981691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IN"/>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7" name="Date Placeholder 6"/>
          <p:cNvSpPr>
            <a:spLocks noGrp="1"/>
          </p:cNvSpPr>
          <p:nvPr>
            <p:ph type="dt" sz="half" idx="10"/>
          </p:nvPr>
        </p:nvSpPr>
        <p:spPr/>
        <p:txBody>
          <a:bodyPr/>
          <a:lstStyle/>
          <a:p>
            <a:fld id="{BD54928B-081F-4336-844D-14B5153D6063}" type="datetimeFigureOut">
              <a:rPr lang="en-IN" smtClean="0"/>
              <a:t>13/08/26</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3554BE38-B467-4548-9499-A4C7D700A821}" type="slidenum">
              <a:rPr lang="en-IN" smtClean="0"/>
              <a:t>‹#›</a:t>
            </a:fld>
            <a:endParaRPr lang="en-IN"/>
          </a:p>
        </p:txBody>
      </p:sp>
    </p:spTree>
    <p:extLst>
      <p:ext uri="{BB962C8B-B14F-4D97-AF65-F5344CB8AC3E}">
        <p14:creationId xmlns:p14="http://schemas.microsoft.com/office/powerpoint/2010/main" val="34330781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IN"/>
          </a:p>
        </p:txBody>
      </p:sp>
      <p:sp>
        <p:nvSpPr>
          <p:cNvPr id="3" name="Date Placeholder 2"/>
          <p:cNvSpPr>
            <a:spLocks noGrp="1"/>
          </p:cNvSpPr>
          <p:nvPr>
            <p:ph type="dt" sz="half" idx="10"/>
          </p:nvPr>
        </p:nvSpPr>
        <p:spPr/>
        <p:txBody>
          <a:bodyPr/>
          <a:lstStyle/>
          <a:p>
            <a:fld id="{BD54928B-081F-4336-844D-14B5153D6063}" type="datetimeFigureOut">
              <a:rPr lang="en-IN" smtClean="0"/>
              <a:t>13/08/26</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3554BE38-B467-4548-9499-A4C7D700A821}" type="slidenum">
              <a:rPr lang="en-IN" smtClean="0"/>
              <a:t>‹#›</a:t>
            </a:fld>
            <a:endParaRPr lang="en-IN"/>
          </a:p>
        </p:txBody>
      </p:sp>
    </p:spTree>
    <p:extLst>
      <p:ext uri="{BB962C8B-B14F-4D97-AF65-F5344CB8AC3E}">
        <p14:creationId xmlns:p14="http://schemas.microsoft.com/office/powerpoint/2010/main" val="37828456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D54928B-081F-4336-844D-14B5153D6063}" type="datetimeFigureOut">
              <a:rPr lang="en-IN" smtClean="0"/>
              <a:t>13/08/26</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3554BE38-B467-4548-9499-A4C7D700A821}" type="slidenum">
              <a:rPr lang="en-IN" smtClean="0"/>
              <a:t>‹#›</a:t>
            </a:fld>
            <a:endParaRPr lang="en-IN"/>
          </a:p>
        </p:txBody>
      </p:sp>
    </p:spTree>
    <p:extLst>
      <p:ext uri="{BB962C8B-B14F-4D97-AF65-F5344CB8AC3E}">
        <p14:creationId xmlns:p14="http://schemas.microsoft.com/office/powerpoint/2010/main" val="418390398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D54928B-081F-4336-844D-14B5153D6063}" type="datetimeFigureOut">
              <a:rPr lang="en-IN" smtClean="0"/>
              <a:t>13/08/26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3554BE38-B467-4548-9499-A4C7D700A821}" type="slidenum">
              <a:rPr lang="en-IN" smtClean="0"/>
              <a:t>‹#›</a:t>
            </a:fld>
            <a:endParaRPr lang="en-IN"/>
          </a:p>
        </p:txBody>
      </p:sp>
    </p:spTree>
    <p:extLst>
      <p:ext uri="{BB962C8B-B14F-4D97-AF65-F5344CB8AC3E}">
        <p14:creationId xmlns:p14="http://schemas.microsoft.com/office/powerpoint/2010/main" val="281324523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IN"/>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D54928B-081F-4336-844D-14B5153D6063}" type="datetimeFigureOut">
              <a:rPr lang="en-IN" smtClean="0"/>
              <a:t>13/08/26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3554BE38-B467-4548-9499-A4C7D700A821}" type="slidenum">
              <a:rPr lang="en-IN" smtClean="0"/>
              <a:t>‹#›</a:t>
            </a:fld>
            <a:endParaRPr lang="en-IN"/>
          </a:p>
        </p:txBody>
      </p:sp>
    </p:spTree>
    <p:extLst>
      <p:ext uri="{BB962C8B-B14F-4D97-AF65-F5344CB8AC3E}">
        <p14:creationId xmlns:p14="http://schemas.microsoft.com/office/powerpoint/2010/main" val="195202758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IN"/>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p:cNvSpPr>
            <a:spLocks noGrp="1"/>
          </p:cNvSpPr>
          <p:nvPr>
            <p:ph type="dt" sz="half" idx="10"/>
          </p:nvPr>
        </p:nvSpPr>
        <p:spPr/>
        <p:txBody>
          <a:bodyPr/>
          <a:lstStyle/>
          <a:p>
            <a:fld id="{BD54928B-081F-4336-844D-14B5153D6063}" type="datetimeFigureOut">
              <a:rPr lang="en-IN" smtClean="0"/>
              <a:t>13/08/26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3554BE38-B467-4548-9499-A4C7D700A821}" type="slidenum">
              <a:rPr lang="en-IN" smtClean="0"/>
              <a:t>‹#›</a:t>
            </a:fld>
            <a:endParaRPr lang="en-IN"/>
          </a:p>
        </p:txBody>
      </p:sp>
    </p:spTree>
    <p:extLst>
      <p:ext uri="{BB962C8B-B14F-4D97-AF65-F5344CB8AC3E}">
        <p14:creationId xmlns:p14="http://schemas.microsoft.com/office/powerpoint/2010/main" val="159771429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IN"/>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p:cNvSpPr>
            <a:spLocks noGrp="1"/>
          </p:cNvSpPr>
          <p:nvPr>
            <p:ph type="dt" sz="half" idx="10"/>
          </p:nvPr>
        </p:nvSpPr>
        <p:spPr/>
        <p:txBody>
          <a:bodyPr/>
          <a:lstStyle/>
          <a:p>
            <a:fld id="{BD54928B-081F-4336-844D-14B5153D6063}" type="datetimeFigureOut">
              <a:rPr lang="en-IN" smtClean="0"/>
              <a:t>13/08/26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3554BE38-B467-4548-9499-A4C7D700A821}" type="slidenum">
              <a:rPr lang="en-IN" smtClean="0"/>
              <a:t>‹#›</a:t>
            </a:fld>
            <a:endParaRPr lang="en-IN"/>
          </a:p>
        </p:txBody>
      </p:sp>
    </p:spTree>
    <p:extLst>
      <p:ext uri="{BB962C8B-B14F-4D97-AF65-F5344CB8AC3E}">
        <p14:creationId xmlns:p14="http://schemas.microsoft.com/office/powerpoint/2010/main" val="187503924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446534" y="3085765"/>
            <a:ext cx="11262866" cy="330480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581191" y="1020431"/>
            <a:ext cx="10993549" cy="1475013"/>
          </a:xfrm>
          <a:effectLst/>
        </p:spPr>
        <p:txBody>
          <a:bodyPr anchor="b">
            <a:normAutofit/>
          </a:bodyPr>
          <a:lstStyle>
            <a:lvl1pPr>
              <a:defRPr sz="36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581194" y="2495445"/>
            <a:ext cx="10993546" cy="590321"/>
          </a:xfrm>
        </p:spPr>
        <p:txBody>
          <a:bodyPr anchor="t">
            <a:normAutofit/>
          </a:bodyPr>
          <a:lstStyle>
            <a:lvl1pPr marL="0" indent="0" algn="l">
              <a:buNone/>
              <a:defRPr sz="1600" cap="all">
                <a:solidFill>
                  <a:schemeClr val="accent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605951" y="5956137"/>
            <a:ext cx="2844800" cy="365125"/>
          </a:xfrm>
        </p:spPr>
        <p:txBody>
          <a:bodyPr/>
          <a:lstStyle>
            <a:lvl1pPr>
              <a:defRPr>
                <a:solidFill>
                  <a:schemeClr val="accent1">
                    <a:lumMod val="75000"/>
                    <a:lumOff val="25000"/>
                  </a:schemeClr>
                </a:solidFill>
              </a:defRPr>
            </a:lvl1pPr>
          </a:lstStyle>
          <a:p>
            <a:fld id="{BD54928B-081F-4336-844D-14B5153D6063}" type="datetimeFigureOut">
              <a:rPr lang="en-IN" smtClean="0"/>
              <a:t>13/08/26</a:t>
            </a:fld>
            <a:endParaRPr lang="en-IN"/>
          </a:p>
        </p:txBody>
      </p:sp>
      <p:sp>
        <p:nvSpPr>
          <p:cNvPr id="5" name="Footer Placeholder 4"/>
          <p:cNvSpPr>
            <a:spLocks noGrp="1"/>
          </p:cNvSpPr>
          <p:nvPr>
            <p:ph type="ftr" sz="quarter" idx="11"/>
          </p:nvPr>
        </p:nvSpPr>
        <p:spPr>
          <a:xfrm>
            <a:off x="581192" y="5951811"/>
            <a:ext cx="6917210" cy="365125"/>
          </a:xfrm>
        </p:spPr>
        <p:txBody>
          <a:bodyPr/>
          <a:lstStyle>
            <a:lvl1pPr>
              <a:defRPr>
                <a:solidFill>
                  <a:schemeClr val="accent1">
                    <a:lumMod val="75000"/>
                    <a:lumOff val="25000"/>
                  </a:schemeClr>
                </a:solidFill>
              </a:defRPr>
            </a:lvl1pPr>
          </a:lstStyle>
          <a:p>
            <a:endParaRPr lang="en-IN"/>
          </a:p>
        </p:txBody>
      </p:sp>
      <p:sp>
        <p:nvSpPr>
          <p:cNvPr id="6" name="Slide Number Placeholder 5"/>
          <p:cNvSpPr>
            <a:spLocks noGrp="1"/>
          </p:cNvSpPr>
          <p:nvPr>
            <p:ph type="sldNum" sz="quarter" idx="12"/>
          </p:nvPr>
        </p:nvSpPr>
        <p:spPr>
          <a:xfrm>
            <a:off x="10558300" y="5956137"/>
            <a:ext cx="1016440" cy="365125"/>
          </a:xfrm>
        </p:spPr>
        <p:txBody>
          <a:bodyPr/>
          <a:lstStyle>
            <a:lvl1pPr>
              <a:defRPr>
                <a:solidFill>
                  <a:schemeClr val="accent1">
                    <a:lumMod val="75000"/>
                    <a:lumOff val="25000"/>
                  </a:schemeClr>
                </a:solidFill>
              </a:defRPr>
            </a:lvl1pPr>
          </a:lstStyle>
          <a:p>
            <a:fld id="{3554BE38-B467-4548-9499-A4C7D700A821}" type="slidenum">
              <a:rPr lang="en-IN" smtClean="0"/>
              <a:t>‹#›</a:t>
            </a:fld>
            <a:endParaRPr lang="en-IN"/>
          </a:p>
        </p:txBody>
      </p:sp>
    </p:spTree>
    <p:extLst>
      <p:ext uri="{BB962C8B-B14F-4D97-AF65-F5344CB8AC3E}">
        <p14:creationId xmlns:p14="http://schemas.microsoft.com/office/powerpoint/2010/main" val="14048244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7" name="Rectangle 6"/>
          <p:cNvSpPr>
            <a:spLocks noChangeAspect="1"/>
          </p:cNvSpPr>
          <p:nvPr/>
        </p:nvSpPr>
        <p:spPr>
          <a:xfrm>
            <a:off x="440286" y="614407"/>
            <a:ext cx="11309338" cy="11892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2" y="702156"/>
            <a:ext cx="11029616" cy="1013800"/>
          </a:xfrm>
        </p:spPr>
        <p:txBody>
          <a:bodyPr/>
          <a:lstStyle/>
          <a:p>
            <a:r>
              <a:rPr lang="en-US"/>
              <a:t>Click to edit Master title style</a:t>
            </a:r>
            <a:endParaRPr lang="en-US" dirty="0"/>
          </a:p>
        </p:txBody>
      </p:sp>
      <p:sp>
        <p:nvSpPr>
          <p:cNvPr id="3" name="Content Placeholder 2"/>
          <p:cNvSpPr>
            <a:spLocks noGrp="1"/>
          </p:cNvSpPr>
          <p:nvPr>
            <p:ph idx="1"/>
          </p:nvPr>
        </p:nvSpPr>
        <p:spPr>
          <a:xfrm>
            <a:off x="581192" y="2180496"/>
            <a:ext cx="11029615" cy="367830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D54928B-081F-4336-844D-14B5153D6063}" type="datetimeFigureOut">
              <a:rPr lang="en-IN" smtClean="0"/>
              <a:t>13/08/26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a:xfrm>
            <a:off x="10558300" y="5956137"/>
            <a:ext cx="1052508" cy="365125"/>
          </a:xfrm>
        </p:spPr>
        <p:txBody>
          <a:bodyPr/>
          <a:lstStyle/>
          <a:p>
            <a:fld id="{3554BE38-B467-4548-9499-A4C7D700A821}" type="slidenum">
              <a:rPr lang="en-IN" smtClean="0"/>
              <a:t>‹#›</a:t>
            </a:fld>
            <a:endParaRPr lang="en-IN"/>
          </a:p>
        </p:txBody>
      </p:sp>
    </p:spTree>
    <p:extLst>
      <p:ext uri="{BB962C8B-B14F-4D97-AF65-F5344CB8AC3E}">
        <p14:creationId xmlns:p14="http://schemas.microsoft.com/office/powerpoint/2010/main" val="322526526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Rectangle 7"/>
          <p:cNvSpPr>
            <a:spLocks noChangeAspect="1"/>
          </p:cNvSpPr>
          <p:nvPr/>
        </p:nvSpPr>
        <p:spPr>
          <a:xfrm>
            <a:off x="447817" y="5141974"/>
            <a:ext cx="11290860"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3043910"/>
            <a:ext cx="11029615" cy="1497507"/>
          </a:xfrm>
        </p:spPr>
        <p:txBody>
          <a:bodyPr anchor="b">
            <a:normAutofit/>
          </a:bodyPr>
          <a:lstStyle>
            <a:lvl1pPr algn="l">
              <a:defRPr sz="3600" b="0" cap="all">
                <a:solidFill>
                  <a:schemeClr val="accent1"/>
                </a:solidFill>
              </a:defRPr>
            </a:lvl1pPr>
          </a:lstStyle>
          <a:p>
            <a:r>
              <a:rPr lang="en-US"/>
              <a:t>Click to edit Master title style</a:t>
            </a:r>
            <a:endParaRPr lang="en-US" dirty="0"/>
          </a:p>
        </p:txBody>
      </p:sp>
      <p:sp>
        <p:nvSpPr>
          <p:cNvPr id="3" name="Text Placeholder 2"/>
          <p:cNvSpPr>
            <a:spLocks noGrp="1"/>
          </p:cNvSpPr>
          <p:nvPr>
            <p:ph type="body" idx="1"/>
          </p:nvPr>
        </p:nvSpPr>
        <p:spPr>
          <a:xfrm>
            <a:off x="581192" y="4541417"/>
            <a:ext cx="11029615" cy="600556"/>
          </a:xfrm>
        </p:spPr>
        <p:txBody>
          <a:bodyPr anchor="t">
            <a:normAutofit/>
          </a:bodyPr>
          <a:lstStyle>
            <a:lvl1pPr marL="0" indent="0" algn="l">
              <a:buNone/>
              <a:defRPr sz="1800" cap="all">
                <a:solidFill>
                  <a:schemeClr val="accent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lvl1pPr>
              <a:defRPr>
                <a:solidFill>
                  <a:schemeClr val="accent1">
                    <a:lumMod val="75000"/>
                    <a:lumOff val="25000"/>
                  </a:schemeClr>
                </a:solidFill>
              </a:defRPr>
            </a:lvl1pPr>
          </a:lstStyle>
          <a:p>
            <a:fld id="{BD54928B-081F-4336-844D-14B5153D6063}" type="datetimeFigureOut">
              <a:rPr lang="en-IN" smtClean="0"/>
              <a:t>13/08/26</a:t>
            </a:fld>
            <a:endParaRPr lang="en-IN"/>
          </a:p>
        </p:txBody>
      </p:sp>
      <p:sp>
        <p:nvSpPr>
          <p:cNvPr id="5" name="Footer Placeholder 4"/>
          <p:cNvSpPr>
            <a:spLocks noGrp="1"/>
          </p:cNvSpPr>
          <p:nvPr>
            <p:ph type="ftr" sz="quarter" idx="11"/>
          </p:nvPr>
        </p:nvSpPr>
        <p:spPr/>
        <p:txBody>
          <a:bodyPr/>
          <a:lstStyle>
            <a:lvl1pPr>
              <a:defRPr>
                <a:solidFill>
                  <a:schemeClr val="accent1">
                    <a:lumMod val="75000"/>
                    <a:lumOff val="25000"/>
                  </a:schemeClr>
                </a:solidFill>
              </a:defRPr>
            </a:lvl1pPr>
          </a:lstStyle>
          <a:p>
            <a:endParaRPr lang="en-IN"/>
          </a:p>
        </p:txBody>
      </p:sp>
      <p:sp>
        <p:nvSpPr>
          <p:cNvPr id="6" name="Slide Number Placeholder 5"/>
          <p:cNvSpPr>
            <a:spLocks noGrp="1"/>
          </p:cNvSpPr>
          <p:nvPr>
            <p:ph type="sldNum" sz="quarter" idx="12"/>
          </p:nvPr>
        </p:nvSpPr>
        <p:spPr/>
        <p:txBody>
          <a:bodyPr/>
          <a:lstStyle>
            <a:lvl1pPr>
              <a:defRPr>
                <a:solidFill>
                  <a:schemeClr val="accent1">
                    <a:lumMod val="75000"/>
                    <a:lumOff val="25000"/>
                  </a:schemeClr>
                </a:solidFill>
              </a:defRPr>
            </a:lvl1pPr>
          </a:lstStyle>
          <a:p>
            <a:fld id="{3554BE38-B467-4548-9499-A4C7D700A821}" type="slidenum">
              <a:rPr lang="en-IN" smtClean="0"/>
              <a:t>‹#›</a:t>
            </a:fld>
            <a:endParaRPr lang="en-IN"/>
          </a:p>
        </p:txBody>
      </p:sp>
    </p:spTree>
    <p:extLst>
      <p:ext uri="{BB962C8B-B14F-4D97-AF65-F5344CB8AC3E}">
        <p14:creationId xmlns:p14="http://schemas.microsoft.com/office/powerpoint/2010/main" val="104290427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Rectangle 7"/>
          <p:cNvSpPr>
            <a:spLocks noChangeAspect="1"/>
          </p:cNvSpPr>
          <p:nvPr/>
        </p:nvSpPr>
        <p:spPr>
          <a:xfrm>
            <a:off x="445982"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Content Placeholder 2"/>
          <p:cNvSpPr>
            <a:spLocks noGrp="1"/>
          </p:cNvSpPr>
          <p:nvPr>
            <p:ph sz="half" idx="1"/>
          </p:nvPr>
        </p:nvSpPr>
        <p:spPr>
          <a:xfrm>
            <a:off x="581193" y="2228003"/>
            <a:ext cx="5422390"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8417" y="2228003"/>
            <a:ext cx="5422392"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D54928B-081F-4336-844D-14B5153D6063}" type="datetimeFigureOut">
              <a:rPr lang="en-IN" smtClean="0"/>
              <a:t>13/08/26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3554BE38-B467-4548-9499-A4C7D700A821}" type="slidenum">
              <a:rPr lang="en-IN" smtClean="0"/>
              <a:t>‹#›</a:t>
            </a:fld>
            <a:endParaRPr lang="en-IN"/>
          </a:p>
        </p:txBody>
      </p:sp>
    </p:spTree>
    <p:extLst>
      <p:ext uri="{BB962C8B-B14F-4D97-AF65-F5344CB8AC3E}">
        <p14:creationId xmlns:p14="http://schemas.microsoft.com/office/powerpoint/2010/main" val="233504930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1" name="Rectangle 10"/>
          <p:cNvSpPr>
            <a:spLocks noChangeAspect="1"/>
          </p:cNvSpPr>
          <p:nvPr/>
        </p:nvSpPr>
        <p:spPr>
          <a:xfrm>
            <a:off x="445982"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Text Placeholder 2"/>
          <p:cNvSpPr>
            <a:spLocks noGrp="1"/>
          </p:cNvSpPr>
          <p:nvPr>
            <p:ph type="body" idx="1"/>
          </p:nvPr>
        </p:nvSpPr>
        <p:spPr>
          <a:xfrm>
            <a:off x="887219" y="2250892"/>
            <a:ext cx="5087075" cy="536005"/>
          </a:xfrm>
        </p:spPr>
        <p:txBody>
          <a:bodyPr anchor="b">
            <a:noAutofit/>
          </a:bodyPr>
          <a:lstStyle>
            <a:lvl1pPr marL="0" indent="0">
              <a:buNone/>
              <a:defRPr sz="22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581194" y="2926052"/>
            <a:ext cx="5393100"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23735" y="2250892"/>
            <a:ext cx="5087073" cy="553373"/>
          </a:xfrm>
        </p:spPr>
        <p:txBody>
          <a:bodyPr anchor="b">
            <a:noAutofit/>
          </a:bodyPr>
          <a:lstStyle>
            <a:lvl1pPr marL="0" indent="0">
              <a:buNone/>
              <a:defRPr sz="22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17709" y="2926052"/>
            <a:ext cx="5393100"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D54928B-081F-4336-844D-14B5153D6063}" type="datetimeFigureOut">
              <a:rPr lang="en-IN" smtClean="0"/>
              <a:t>13/08/26</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3554BE38-B467-4548-9499-A4C7D700A821}" type="slidenum">
              <a:rPr lang="en-IN" smtClean="0"/>
              <a:t>‹#›</a:t>
            </a:fld>
            <a:endParaRPr lang="en-IN"/>
          </a:p>
        </p:txBody>
      </p:sp>
    </p:spTree>
    <p:extLst>
      <p:ext uri="{BB962C8B-B14F-4D97-AF65-F5344CB8AC3E}">
        <p14:creationId xmlns:p14="http://schemas.microsoft.com/office/powerpoint/2010/main" val="346102320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7" name="Rectangle 6"/>
          <p:cNvSpPr>
            <a:spLocks noChangeAspect="1"/>
          </p:cNvSpPr>
          <p:nvPr/>
        </p:nvSpPr>
        <p:spPr>
          <a:xfrm>
            <a:off x="440683"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8" name="Title 1"/>
          <p:cNvSpPr>
            <a:spLocks noGrp="1"/>
          </p:cNvSpPr>
          <p:nvPr>
            <p:ph type="title"/>
          </p:nvPr>
        </p:nvSpPr>
        <p:spPr>
          <a:xfrm>
            <a:off x="575894" y="729658"/>
            <a:ext cx="11029616" cy="988332"/>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D54928B-081F-4336-844D-14B5153D6063}" type="datetimeFigureOut">
              <a:rPr lang="en-IN" smtClean="0"/>
              <a:t>13/08/26</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3554BE38-B467-4548-9499-A4C7D700A821}" type="slidenum">
              <a:rPr lang="en-IN" smtClean="0"/>
              <a:t>‹#›</a:t>
            </a:fld>
            <a:endParaRPr lang="en-IN"/>
          </a:p>
        </p:txBody>
      </p:sp>
    </p:spTree>
    <p:extLst>
      <p:ext uri="{BB962C8B-B14F-4D97-AF65-F5344CB8AC3E}">
        <p14:creationId xmlns:p14="http://schemas.microsoft.com/office/powerpoint/2010/main" val="128497781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D54928B-081F-4336-844D-14B5153D6063}" type="datetimeFigureOut">
              <a:rPr lang="en-IN" smtClean="0"/>
              <a:t>13/08/26</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3554BE38-B467-4548-9499-A4C7D700A821}" type="slidenum">
              <a:rPr lang="en-IN" smtClean="0"/>
              <a:t>‹#›</a:t>
            </a:fld>
            <a:endParaRPr lang="en-IN"/>
          </a:p>
        </p:txBody>
      </p:sp>
    </p:spTree>
    <p:extLst>
      <p:ext uri="{BB962C8B-B14F-4D97-AF65-F5344CB8AC3E}">
        <p14:creationId xmlns:p14="http://schemas.microsoft.com/office/powerpoint/2010/main" val="1103256478"/>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Rectangle 8"/>
          <p:cNvSpPr>
            <a:spLocks noChangeAspect="1"/>
          </p:cNvSpPr>
          <p:nvPr/>
        </p:nvSpPr>
        <p:spPr>
          <a:xfrm>
            <a:off x="447817" y="5141973"/>
            <a:ext cx="11298200" cy="1274702"/>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2" y="5262296"/>
            <a:ext cx="4909445" cy="689514"/>
          </a:xfrm>
        </p:spPr>
        <p:txBody>
          <a:bodyPr anchor="ctr"/>
          <a:lstStyle>
            <a:lvl1pPr algn="l">
              <a:defRPr sz="2000" b="0">
                <a:solidFill>
                  <a:schemeClr val="accent1">
                    <a:lumMod val="75000"/>
                    <a:lumOff val="25000"/>
                  </a:schemeClr>
                </a:solidFill>
              </a:defRPr>
            </a:lvl1pPr>
          </a:lstStyle>
          <a:p>
            <a:r>
              <a:rPr lang="en-US"/>
              <a:t>Click to edit Master title style</a:t>
            </a:r>
            <a:endParaRPr lang="en-US" dirty="0"/>
          </a:p>
        </p:txBody>
      </p:sp>
      <p:sp>
        <p:nvSpPr>
          <p:cNvPr id="3" name="Content Placeholder 2"/>
          <p:cNvSpPr>
            <a:spLocks noGrp="1"/>
          </p:cNvSpPr>
          <p:nvPr>
            <p:ph idx="1"/>
          </p:nvPr>
        </p:nvSpPr>
        <p:spPr>
          <a:xfrm>
            <a:off x="447816" y="601200"/>
            <a:ext cx="11292840" cy="4204800"/>
          </a:xfrm>
        </p:spPr>
        <p:txBody>
          <a:bodyPr anchor="ctr">
            <a:normAutofit/>
          </a:bodyPr>
          <a:lstStyle>
            <a:lvl1pPr>
              <a:defRPr sz="2000">
                <a:solidFill>
                  <a:schemeClr val="tx2"/>
                </a:solidFill>
              </a:defRPr>
            </a:lvl1pPr>
            <a:lvl2pPr>
              <a:defRPr sz="1800">
                <a:solidFill>
                  <a:schemeClr val="tx2"/>
                </a:solidFill>
              </a:defRPr>
            </a:lvl2pPr>
            <a:lvl3pPr>
              <a:defRPr sz="1600">
                <a:solidFill>
                  <a:schemeClr val="tx2"/>
                </a:solidFill>
              </a:defRPr>
            </a:lvl3pPr>
            <a:lvl4pPr>
              <a:defRPr sz="1400">
                <a:solidFill>
                  <a:schemeClr val="tx2"/>
                </a:solidFill>
              </a:defRPr>
            </a:lvl4pPr>
            <a:lvl5pPr>
              <a:defRPr sz="1400">
                <a:solidFill>
                  <a:schemeClr val="tx2"/>
                </a:solidFill>
              </a:defRPr>
            </a:lvl5pPr>
            <a:lvl6pPr>
              <a:defRPr sz="1400">
                <a:solidFill>
                  <a:schemeClr val="tx2"/>
                </a:solidFill>
              </a:defRPr>
            </a:lvl6pPr>
            <a:lvl7pPr>
              <a:defRPr sz="1400">
                <a:solidFill>
                  <a:schemeClr val="tx2"/>
                </a:solidFill>
              </a:defRPr>
            </a:lvl7pPr>
            <a:lvl8pPr>
              <a:defRPr sz="1400">
                <a:solidFill>
                  <a:schemeClr val="tx2"/>
                </a:solidFill>
              </a:defRPr>
            </a:lvl8pPr>
            <a:lvl9pPr>
              <a:defRPr sz="1400">
                <a:solidFill>
                  <a:schemeClr val="tx2"/>
                </a:solidFill>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5740823" y="5262296"/>
            <a:ext cx="5869987" cy="689515"/>
          </a:xfrm>
        </p:spPr>
        <p:txBody>
          <a:bodyPr anchor="ctr">
            <a:normAutofit/>
          </a:bodyPr>
          <a:lstStyle>
            <a:lvl1pPr marL="0" indent="0" algn="r">
              <a:buNone/>
              <a:defRPr sz="1100">
                <a:solidFill>
                  <a:schemeClr val="bg1"/>
                </a:solidFill>
              </a:defRPr>
            </a:lvl1pPr>
            <a:lvl2pPr marL="457200" indent="0">
              <a:buNone/>
              <a:defRPr sz="11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solidFill>
                  <a:schemeClr val="accent1">
                    <a:lumMod val="75000"/>
                    <a:lumOff val="25000"/>
                  </a:schemeClr>
                </a:solidFill>
              </a:defRPr>
            </a:lvl1pPr>
          </a:lstStyle>
          <a:p>
            <a:fld id="{BD54928B-081F-4336-844D-14B5153D6063}" type="datetimeFigureOut">
              <a:rPr lang="en-IN" smtClean="0"/>
              <a:t>13/08/26</a:t>
            </a:fld>
            <a:endParaRPr lang="en-IN"/>
          </a:p>
        </p:txBody>
      </p:sp>
      <p:sp>
        <p:nvSpPr>
          <p:cNvPr id="6" name="Footer Placeholder 5"/>
          <p:cNvSpPr>
            <a:spLocks noGrp="1"/>
          </p:cNvSpPr>
          <p:nvPr>
            <p:ph type="ftr" sz="quarter" idx="11"/>
          </p:nvPr>
        </p:nvSpPr>
        <p:spPr/>
        <p:txBody>
          <a:bodyPr/>
          <a:lstStyle>
            <a:lvl1pPr>
              <a:defRPr>
                <a:solidFill>
                  <a:schemeClr val="accent1">
                    <a:lumMod val="75000"/>
                    <a:lumOff val="25000"/>
                  </a:schemeClr>
                </a:solidFill>
              </a:defRPr>
            </a:lvl1pPr>
          </a:lstStyle>
          <a:p>
            <a:endParaRPr lang="en-IN"/>
          </a:p>
        </p:txBody>
      </p:sp>
      <p:sp>
        <p:nvSpPr>
          <p:cNvPr id="7" name="Slide Number Placeholder 6"/>
          <p:cNvSpPr>
            <a:spLocks noGrp="1"/>
          </p:cNvSpPr>
          <p:nvPr>
            <p:ph type="sldNum" sz="quarter" idx="12"/>
          </p:nvPr>
        </p:nvSpPr>
        <p:spPr/>
        <p:txBody>
          <a:bodyPr/>
          <a:lstStyle>
            <a:lvl1pPr>
              <a:defRPr>
                <a:solidFill>
                  <a:schemeClr val="accent1">
                    <a:lumMod val="75000"/>
                    <a:lumOff val="25000"/>
                  </a:schemeClr>
                </a:solidFill>
              </a:defRPr>
            </a:lvl1pPr>
          </a:lstStyle>
          <a:p>
            <a:fld id="{3554BE38-B467-4548-9499-A4C7D700A821}" type="slidenum">
              <a:rPr lang="en-IN" smtClean="0"/>
              <a:t>‹#›</a:t>
            </a:fld>
            <a:endParaRPr lang="en-IN"/>
          </a:p>
        </p:txBody>
      </p:sp>
    </p:spTree>
    <p:extLst>
      <p:ext uri="{BB962C8B-B14F-4D97-AF65-F5344CB8AC3E}">
        <p14:creationId xmlns:p14="http://schemas.microsoft.com/office/powerpoint/2010/main" val="3222378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1193" y="4693389"/>
            <a:ext cx="11029616" cy="566738"/>
          </a:xfrm>
        </p:spPr>
        <p:txBody>
          <a:bodyPr anchor="b">
            <a:normAutofit/>
          </a:bodyPr>
          <a:lstStyle>
            <a:lvl1pPr algn="l">
              <a:defRPr sz="2400" b="0">
                <a:solidFill>
                  <a:schemeClr val="accent1"/>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447817" y="599725"/>
            <a:ext cx="11290859" cy="3557252"/>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581192" y="5260127"/>
            <a:ext cx="11029617" cy="598671"/>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D54928B-081F-4336-844D-14B5153D6063}" type="datetimeFigureOut">
              <a:rPr lang="en-IN" smtClean="0"/>
              <a:t>13/08/26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3554BE38-B467-4548-9499-A4C7D700A821}" type="slidenum">
              <a:rPr lang="en-IN" smtClean="0"/>
              <a:t>‹#›</a:t>
            </a:fld>
            <a:endParaRPr lang="en-IN"/>
          </a:p>
        </p:txBody>
      </p:sp>
    </p:spTree>
    <p:extLst>
      <p:ext uri="{BB962C8B-B14F-4D97-AF65-F5344CB8AC3E}">
        <p14:creationId xmlns:p14="http://schemas.microsoft.com/office/powerpoint/2010/main" val="4152826320"/>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8" name="Rectangle 7"/>
          <p:cNvSpPr>
            <a:spLocks noChangeAspect="1"/>
          </p:cNvSpPr>
          <p:nvPr/>
        </p:nvSpPr>
        <p:spPr>
          <a:xfrm>
            <a:off x="440286" y="614407"/>
            <a:ext cx="11309338" cy="11892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9" name="Title 1"/>
          <p:cNvSpPr>
            <a:spLocks noGrp="1"/>
          </p:cNvSpPr>
          <p:nvPr>
            <p:ph type="title"/>
          </p:nvPr>
        </p:nvSpPr>
        <p:spPr>
          <a:xfrm>
            <a:off x="581192" y="702156"/>
            <a:ext cx="11029616" cy="1013800"/>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lvl1pPr algn="l">
              <a:defRPr/>
            </a:lvl1pPr>
            <a:lvl2pPr algn="l">
              <a:defRPr/>
            </a:lvl2pPr>
            <a:lvl3pPr algn="l">
              <a:defRPr/>
            </a:lvl3pPr>
            <a:lvl4pPr algn="l">
              <a:defRPr/>
            </a:lvl4pPr>
            <a:lvl5pPr algn="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D54928B-081F-4336-844D-14B5153D6063}" type="datetimeFigureOut">
              <a:rPr lang="en-IN" smtClean="0"/>
              <a:t>13/08/26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3554BE38-B467-4548-9499-A4C7D700A821}" type="slidenum">
              <a:rPr lang="en-IN" smtClean="0"/>
              <a:t>‹#›</a:t>
            </a:fld>
            <a:endParaRPr lang="en-IN"/>
          </a:p>
        </p:txBody>
      </p:sp>
    </p:spTree>
    <p:extLst>
      <p:ext uri="{BB962C8B-B14F-4D97-AF65-F5344CB8AC3E}">
        <p14:creationId xmlns:p14="http://schemas.microsoft.com/office/powerpoint/2010/main" val="188981786"/>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a:spLocks noChangeAspect="1"/>
          </p:cNvSpPr>
          <p:nvPr/>
        </p:nvSpPr>
        <p:spPr>
          <a:xfrm>
            <a:off x="8839201" y="599725"/>
            <a:ext cx="2906817" cy="581695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839201" y="675726"/>
            <a:ext cx="2004164" cy="5183073"/>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774923" y="675726"/>
            <a:ext cx="7896279" cy="5183073"/>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8993673" y="5956137"/>
            <a:ext cx="1328141" cy="365125"/>
          </a:xfrm>
        </p:spPr>
        <p:txBody>
          <a:bodyPr/>
          <a:lstStyle>
            <a:lvl1pPr>
              <a:defRPr>
                <a:solidFill>
                  <a:schemeClr val="accent1">
                    <a:lumMod val="75000"/>
                    <a:lumOff val="25000"/>
                  </a:schemeClr>
                </a:solidFill>
              </a:defRPr>
            </a:lvl1pPr>
          </a:lstStyle>
          <a:p>
            <a:fld id="{BD54928B-081F-4336-844D-14B5153D6063}" type="datetimeFigureOut">
              <a:rPr lang="en-IN" smtClean="0"/>
              <a:t>13/08/26</a:t>
            </a:fld>
            <a:endParaRPr lang="en-IN"/>
          </a:p>
        </p:txBody>
      </p:sp>
      <p:sp>
        <p:nvSpPr>
          <p:cNvPr id="5" name="Footer Placeholder 4"/>
          <p:cNvSpPr>
            <a:spLocks noGrp="1"/>
          </p:cNvSpPr>
          <p:nvPr>
            <p:ph type="ftr" sz="quarter" idx="11"/>
          </p:nvPr>
        </p:nvSpPr>
        <p:spPr>
          <a:xfrm>
            <a:off x="774923" y="5951811"/>
            <a:ext cx="7896279" cy="365125"/>
          </a:xfrm>
        </p:spPr>
        <p:txBody>
          <a:bodyPr/>
          <a:lstStyle/>
          <a:p>
            <a:endParaRPr lang="en-IN"/>
          </a:p>
        </p:txBody>
      </p:sp>
      <p:sp>
        <p:nvSpPr>
          <p:cNvPr id="6" name="Slide Number Placeholder 5"/>
          <p:cNvSpPr>
            <a:spLocks noGrp="1"/>
          </p:cNvSpPr>
          <p:nvPr>
            <p:ph type="sldNum" sz="quarter" idx="12"/>
          </p:nvPr>
        </p:nvSpPr>
        <p:spPr>
          <a:xfrm>
            <a:off x="10446615" y="5956137"/>
            <a:ext cx="1164195" cy="365125"/>
          </a:xfrm>
        </p:spPr>
        <p:txBody>
          <a:bodyPr/>
          <a:lstStyle>
            <a:lvl1pPr>
              <a:defRPr>
                <a:solidFill>
                  <a:schemeClr val="accent1">
                    <a:lumMod val="75000"/>
                    <a:lumOff val="25000"/>
                  </a:schemeClr>
                </a:solidFill>
              </a:defRPr>
            </a:lvl1pPr>
          </a:lstStyle>
          <a:p>
            <a:fld id="{3554BE38-B467-4548-9499-A4C7D700A821}" type="slidenum">
              <a:rPr lang="en-IN" smtClean="0"/>
              <a:t>‹#›</a:t>
            </a:fld>
            <a:endParaRPr lang="en-IN"/>
          </a:p>
        </p:txBody>
      </p:sp>
    </p:spTree>
    <p:extLst>
      <p:ext uri="{BB962C8B-B14F-4D97-AF65-F5344CB8AC3E}">
        <p14:creationId xmlns:p14="http://schemas.microsoft.com/office/powerpoint/2010/main" val="1793369625"/>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455620"/>
            <a:ext cx="100584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D54928B-081F-4336-844D-14B5153D6063}" type="datetimeFigureOut">
              <a:rPr lang="en-IN" smtClean="0"/>
              <a:t>13/08/26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3554BE38-B467-4548-9499-A4C7D700A821}" type="slidenum">
              <a:rPr lang="en-IN" smtClean="0"/>
              <a:t>‹#›</a:t>
            </a:fld>
            <a:endParaRPr lang="en-IN"/>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96708476"/>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marL="0">
              <a:defRPr/>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D54928B-081F-4336-844D-14B5153D6063}" type="datetimeFigureOut">
              <a:rPr lang="en-IN" smtClean="0"/>
              <a:t>13/08/26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3554BE38-B467-4548-9499-A4C7D700A821}" type="slidenum">
              <a:rPr lang="en-IN" smtClean="0"/>
              <a:t>‹#›</a:t>
            </a:fld>
            <a:endParaRPr lang="en-IN"/>
          </a:p>
        </p:txBody>
      </p:sp>
    </p:spTree>
    <p:extLst>
      <p:ext uri="{BB962C8B-B14F-4D97-AF65-F5344CB8AC3E}">
        <p14:creationId xmlns:p14="http://schemas.microsoft.com/office/powerpoint/2010/main" val="117774606"/>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453128"/>
            <a:ext cx="100584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D54928B-081F-4336-844D-14B5153D6063}" type="datetimeFigureOut">
              <a:rPr lang="en-IN" smtClean="0"/>
              <a:t>13/08/26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3554BE38-B467-4548-9499-A4C7D700A821}" type="slidenum">
              <a:rPr lang="en-IN" smtClean="0"/>
              <a:t>‹#›</a:t>
            </a:fld>
            <a:endParaRPr lang="en-IN"/>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80099483"/>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79" y="1845734"/>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17920" y="1845735"/>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D54928B-081F-4336-844D-14B5153D6063}" type="datetimeFigureOut">
              <a:rPr lang="en-IN" smtClean="0"/>
              <a:t>13/08/26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3554BE38-B467-4548-9499-A4C7D700A821}" type="slidenum">
              <a:rPr lang="en-IN" smtClean="0"/>
              <a:t>‹#›</a:t>
            </a:fld>
            <a:endParaRPr lang="en-IN"/>
          </a:p>
        </p:txBody>
      </p:sp>
    </p:spTree>
    <p:extLst>
      <p:ext uri="{BB962C8B-B14F-4D97-AF65-F5344CB8AC3E}">
        <p14:creationId xmlns:p14="http://schemas.microsoft.com/office/powerpoint/2010/main" val="3472117410"/>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1792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1792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D54928B-081F-4336-844D-14B5153D6063}" type="datetimeFigureOut">
              <a:rPr lang="en-IN" smtClean="0"/>
              <a:t>13/08/26</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3554BE38-B467-4548-9499-A4C7D700A821}" type="slidenum">
              <a:rPr lang="en-IN" smtClean="0"/>
              <a:t>‹#›</a:t>
            </a:fld>
            <a:endParaRPr lang="en-IN"/>
          </a:p>
        </p:txBody>
      </p:sp>
    </p:spTree>
    <p:extLst>
      <p:ext uri="{BB962C8B-B14F-4D97-AF65-F5344CB8AC3E}">
        <p14:creationId xmlns:p14="http://schemas.microsoft.com/office/powerpoint/2010/main" val="3425687032"/>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D54928B-081F-4336-844D-14B5153D6063}" type="datetimeFigureOut">
              <a:rPr lang="en-IN" smtClean="0"/>
              <a:t>13/08/26</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3554BE38-B467-4548-9499-A4C7D700A821}" type="slidenum">
              <a:rPr lang="en-IN" smtClean="0"/>
              <a:t>‹#›</a:t>
            </a:fld>
            <a:endParaRPr lang="en-IN"/>
          </a:p>
        </p:txBody>
      </p:sp>
    </p:spTree>
    <p:extLst>
      <p:ext uri="{BB962C8B-B14F-4D97-AF65-F5344CB8AC3E}">
        <p14:creationId xmlns:p14="http://schemas.microsoft.com/office/powerpoint/2010/main" val="702958005"/>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BD54928B-081F-4336-844D-14B5153D6063}" type="datetimeFigureOut">
              <a:rPr lang="en-IN" smtClean="0"/>
              <a:t>13/08/26</a:t>
            </a:fld>
            <a:endParaRPr lang="en-IN"/>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IN"/>
          </a:p>
        </p:txBody>
      </p:sp>
      <p:sp>
        <p:nvSpPr>
          <p:cNvPr id="9" name="Slide Number Placeholder 8"/>
          <p:cNvSpPr>
            <a:spLocks noGrp="1"/>
          </p:cNvSpPr>
          <p:nvPr>
            <p:ph type="sldNum" sz="quarter" idx="12"/>
          </p:nvPr>
        </p:nvSpPr>
        <p:spPr/>
        <p:txBody>
          <a:bodyPr/>
          <a:lstStyle/>
          <a:p>
            <a:fld id="{3554BE38-B467-4548-9499-A4C7D700A821}" type="slidenum">
              <a:rPr lang="en-IN" smtClean="0"/>
              <a:t>‹#›</a:t>
            </a:fld>
            <a:endParaRPr lang="en-IN"/>
          </a:p>
        </p:txBody>
      </p:sp>
    </p:spTree>
    <p:extLst>
      <p:ext uri="{BB962C8B-B14F-4D97-AF65-F5344CB8AC3E}">
        <p14:creationId xmlns:p14="http://schemas.microsoft.com/office/powerpoint/2010/main" val="1217875480"/>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594359"/>
            <a:ext cx="3200400" cy="2286000"/>
          </a:xfrm>
        </p:spPr>
        <p:txBody>
          <a:bodyPr anchor="b">
            <a:normAutofit/>
          </a:bodyPr>
          <a:lstStyle>
            <a:lvl1pPr>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800600" y="731520"/>
            <a:ext cx="6492240" cy="5257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57200" y="2926080"/>
            <a:ext cx="32004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465512" y="6459785"/>
            <a:ext cx="2618510" cy="365125"/>
          </a:xfrm>
        </p:spPr>
        <p:txBody>
          <a:bodyPr/>
          <a:lstStyle>
            <a:lvl1pPr algn="l">
              <a:defRPr/>
            </a:lvl1pPr>
          </a:lstStyle>
          <a:p>
            <a:fld id="{BD54928B-081F-4336-844D-14B5153D6063}" type="datetimeFigureOut">
              <a:rPr lang="en-IN" smtClean="0"/>
              <a:t>13/08/26</a:t>
            </a:fld>
            <a:endParaRPr lang="en-IN"/>
          </a:p>
        </p:txBody>
      </p:sp>
      <p:sp>
        <p:nvSpPr>
          <p:cNvPr id="6" name="Footer Placeholder 5"/>
          <p:cNvSpPr>
            <a:spLocks noGrp="1"/>
          </p:cNvSpPr>
          <p:nvPr>
            <p:ph type="ftr" sz="quarter" idx="11"/>
          </p:nvPr>
        </p:nvSpPr>
        <p:spPr>
          <a:xfrm>
            <a:off x="4800600" y="6459785"/>
            <a:ext cx="4648200" cy="365125"/>
          </a:xfrm>
        </p:spPr>
        <p:txBody>
          <a:bodyPr/>
          <a:lstStyle>
            <a:lvl1pPr algn="l">
              <a:defRPr>
                <a:solidFill>
                  <a:schemeClr val="tx2"/>
                </a:solidFill>
              </a:defRPr>
            </a:lvl1pPr>
          </a:lstStyle>
          <a:p>
            <a:endParaRPr lang="en-IN"/>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3554BE38-B467-4548-9499-A4C7D700A821}" type="slidenum">
              <a:rPr lang="en-IN" smtClean="0"/>
              <a:t>‹#›</a:t>
            </a:fld>
            <a:endParaRPr lang="en-IN"/>
          </a:p>
        </p:txBody>
      </p:sp>
    </p:spTree>
    <p:extLst>
      <p:ext uri="{BB962C8B-B14F-4D97-AF65-F5344CB8AC3E}">
        <p14:creationId xmlns:p14="http://schemas.microsoft.com/office/powerpoint/2010/main" val="1994233122"/>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12188825"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491507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5074920"/>
            <a:ext cx="10113264" cy="822960"/>
          </a:xfrm>
        </p:spPr>
        <p:txBody>
          <a:bodyPr lIns="91440" tIns="0" rIns="91440" bIns="0" anchor="b">
            <a:noAutofit/>
          </a:bodyPr>
          <a:lstStyle>
            <a:lvl1pPr>
              <a:defRPr sz="36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15" y="0"/>
            <a:ext cx="12191985" cy="4915076"/>
          </a:xfrm>
          <a:blipFill>
            <a:blip r:embed="rId2"/>
            <a:stretch>
              <a:fillRect/>
            </a:stretch>
          </a:blipFill>
        </p:spPr>
        <p:txBody>
          <a:bodyPr lIns="457200" tIns="457200" anchor="t"/>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097280" y="5907023"/>
            <a:ext cx="10113264"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D54928B-081F-4336-844D-14B5153D6063}" type="datetimeFigureOut">
              <a:rPr lang="en-IN" smtClean="0"/>
              <a:t>13/08/26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3554BE38-B467-4548-9499-A4C7D700A821}" type="slidenum">
              <a:rPr lang="en-IN" smtClean="0"/>
              <a:t>‹#›</a:t>
            </a:fld>
            <a:endParaRPr lang="en-IN"/>
          </a:p>
        </p:txBody>
      </p:sp>
    </p:spTree>
    <p:extLst>
      <p:ext uri="{BB962C8B-B14F-4D97-AF65-F5344CB8AC3E}">
        <p14:creationId xmlns:p14="http://schemas.microsoft.com/office/powerpoint/2010/main" val="3966048129"/>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D54928B-081F-4336-844D-14B5153D6063}" type="datetimeFigureOut">
              <a:rPr lang="en-IN" smtClean="0"/>
              <a:t>13/08/26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3554BE38-B467-4548-9499-A4C7D700A821}" type="slidenum">
              <a:rPr lang="en-IN" smtClean="0"/>
              <a:t>‹#›</a:t>
            </a:fld>
            <a:endParaRPr lang="en-IN"/>
          </a:p>
        </p:txBody>
      </p:sp>
    </p:spTree>
    <p:extLst>
      <p:ext uri="{BB962C8B-B14F-4D97-AF65-F5344CB8AC3E}">
        <p14:creationId xmlns:p14="http://schemas.microsoft.com/office/powerpoint/2010/main" val="1782088504"/>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4778"/>
            <a:ext cx="2628900" cy="575742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414778"/>
            <a:ext cx="7734300" cy="5757422"/>
          </a:xfrm>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D54928B-081F-4336-844D-14B5153D6063}" type="datetimeFigureOut">
              <a:rPr lang="en-IN" smtClean="0"/>
              <a:t>13/08/26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3554BE38-B467-4548-9499-A4C7D700A821}" type="slidenum">
              <a:rPr lang="en-IN" smtClean="0"/>
              <a:t>‹#›</a:t>
            </a:fld>
            <a:endParaRPr lang="en-IN"/>
          </a:p>
        </p:txBody>
      </p:sp>
    </p:spTree>
    <p:extLst>
      <p:ext uri="{BB962C8B-B14F-4D97-AF65-F5344CB8AC3E}">
        <p14:creationId xmlns:p14="http://schemas.microsoft.com/office/powerpoint/2010/main" val="3746216399"/>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D54928B-081F-4336-844D-14B5153D6063}" type="datetimeFigureOut">
              <a:rPr lang="en-IN" smtClean="0"/>
              <a:t>13/08/26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3554BE38-B467-4548-9499-A4C7D700A821}" type="slidenum">
              <a:rPr lang="en-IN" smtClean="0"/>
              <a:t>‹#›</a:t>
            </a:fld>
            <a:endParaRPr lang="en-IN"/>
          </a:p>
        </p:txBody>
      </p:sp>
    </p:spTree>
    <p:extLst>
      <p:ext uri="{BB962C8B-B14F-4D97-AF65-F5344CB8AC3E}">
        <p14:creationId xmlns:p14="http://schemas.microsoft.com/office/powerpoint/2010/main" val="3858145475"/>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D54928B-081F-4336-844D-14B5153D6063}" type="datetimeFigureOut">
              <a:rPr lang="en-IN" smtClean="0"/>
              <a:t>13/08/26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3554BE38-B467-4548-9499-A4C7D700A821}" type="slidenum">
              <a:rPr lang="en-IN" smtClean="0"/>
              <a:t>‹#›</a:t>
            </a:fld>
            <a:endParaRPr lang="en-IN"/>
          </a:p>
        </p:txBody>
      </p:sp>
    </p:spTree>
    <p:extLst>
      <p:ext uri="{BB962C8B-B14F-4D97-AF65-F5344CB8AC3E}">
        <p14:creationId xmlns:p14="http://schemas.microsoft.com/office/powerpoint/2010/main" val="1418841530"/>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D54928B-081F-4336-844D-14B5153D6063}" type="datetimeFigureOut">
              <a:rPr lang="en-IN" smtClean="0"/>
              <a:t>13/08/26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3554BE38-B467-4548-9499-A4C7D700A821}" type="slidenum">
              <a:rPr lang="en-IN" smtClean="0"/>
              <a:t>‹#›</a:t>
            </a:fld>
            <a:endParaRPr lang="en-IN"/>
          </a:p>
        </p:txBody>
      </p:sp>
    </p:spTree>
    <p:extLst>
      <p:ext uri="{BB962C8B-B14F-4D97-AF65-F5344CB8AC3E}">
        <p14:creationId xmlns:p14="http://schemas.microsoft.com/office/powerpoint/2010/main" val="220378448"/>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D54928B-081F-4336-844D-14B5153D6063}" type="datetimeFigureOut">
              <a:rPr lang="en-IN" smtClean="0"/>
              <a:t>13/08/26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3554BE38-B467-4548-9499-A4C7D700A821}" type="slidenum">
              <a:rPr lang="en-IN" smtClean="0"/>
              <a:t>‹#›</a:t>
            </a:fld>
            <a:endParaRPr lang="en-IN"/>
          </a:p>
        </p:txBody>
      </p:sp>
    </p:spTree>
    <p:extLst>
      <p:ext uri="{BB962C8B-B14F-4D97-AF65-F5344CB8AC3E}">
        <p14:creationId xmlns:p14="http://schemas.microsoft.com/office/powerpoint/2010/main" val="2164545652"/>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D54928B-081F-4336-844D-14B5153D6063}" type="datetimeFigureOut">
              <a:rPr lang="en-IN" smtClean="0"/>
              <a:t>13/08/26</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3554BE38-B467-4548-9499-A4C7D700A821}" type="slidenum">
              <a:rPr lang="en-IN" smtClean="0"/>
              <a:t>‹#›</a:t>
            </a:fld>
            <a:endParaRPr lang="en-IN"/>
          </a:p>
        </p:txBody>
      </p:sp>
    </p:spTree>
    <p:extLst>
      <p:ext uri="{BB962C8B-B14F-4D97-AF65-F5344CB8AC3E}">
        <p14:creationId xmlns:p14="http://schemas.microsoft.com/office/powerpoint/2010/main" val="3086066302"/>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D54928B-081F-4336-844D-14B5153D6063}" type="datetimeFigureOut">
              <a:rPr lang="en-IN" smtClean="0"/>
              <a:t>13/08/26</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3554BE38-B467-4548-9499-A4C7D700A821}" type="slidenum">
              <a:rPr lang="en-IN" smtClean="0"/>
              <a:t>‹#›</a:t>
            </a:fld>
            <a:endParaRPr lang="en-IN"/>
          </a:p>
        </p:txBody>
      </p:sp>
    </p:spTree>
    <p:extLst>
      <p:ext uri="{BB962C8B-B14F-4D97-AF65-F5344CB8AC3E}">
        <p14:creationId xmlns:p14="http://schemas.microsoft.com/office/powerpoint/2010/main" val="1209888281"/>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D54928B-081F-4336-844D-14B5153D6063}" type="datetimeFigureOut">
              <a:rPr lang="en-IN" smtClean="0"/>
              <a:t>13/08/26</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3554BE38-B467-4548-9499-A4C7D700A821}" type="slidenum">
              <a:rPr lang="en-IN" smtClean="0"/>
              <a:t>‹#›</a:t>
            </a:fld>
            <a:endParaRPr lang="en-IN"/>
          </a:p>
        </p:txBody>
      </p:sp>
    </p:spTree>
    <p:extLst>
      <p:ext uri="{BB962C8B-B14F-4D97-AF65-F5344CB8AC3E}">
        <p14:creationId xmlns:p14="http://schemas.microsoft.com/office/powerpoint/2010/main" val="2122434697"/>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D54928B-081F-4336-844D-14B5153D6063}" type="datetimeFigureOut">
              <a:rPr lang="en-IN" smtClean="0"/>
              <a:t>13/08/26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3554BE38-B467-4548-9499-A4C7D700A821}" type="slidenum">
              <a:rPr lang="en-IN" smtClean="0"/>
              <a:t>‹#›</a:t>
            </a:fld>
            <a:endParaRPr lang="en-IN"/>
          </a:p>
        </p:txBody>
      </p:sp>
    </p:spTree>
    <p:extLst>
      <p:ext uri="{BB962C8B-B14F-4D97-AF65-F5344CB8AC3E}">
        <p14:creationId xmlns:p14="http://schemas.microsoft.com/office/powerpoint/2010/main" val="945993165"/>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3554BE38-B467-4548-9499-A4C7D700A821}" type="slidenum">
              <a:rPr lang="en-IN" smtClean="0"/>
              <a:t>‹#›</a:t>
            </a:fld>
            <a:endParaRPr lang="en-IN"/>
          </a:p>
        </p:txBody>
      </p:sp>
      <p:sp>
        <p:nvSpPr>
          <p:cNvPr id="5" name="Date Placeholder 4"/>
          <p:cNvSpPr>
            <a:spLocks noGrp="1"/>
          </p:cNvSpPr>
          <p:nvPr>
            <p:ph type="dt" sz="half" idx="10"/>
          </p:nvPr>
        </p:nvSpPr>
        <p:spPr/>
        <p:txBody>
          <a:bodyPr/>
          <a:lstStyle/>
          <a:p>
            <a:fld id="{BD54928B-081F-4336-844D-14B5153D6063}" type="datetimeFigureOut">
              <a:rPr lang="en-IN" smtClean="0"/>
              <a:t>13/08/26</a:t>
            </a:fld>
            <a:endParaRPr lang="en-IN"/>
          </a:p>
        </p:txBody>
      </p:sp>
    </p:spTree>
    <p:extLst>
      <p:ext uri="{BB962C8B-B14F-4D97-AF65-F5344CB8AC3E}">
        <p14:creationId xmlns:p14="http://schemas.microsoft.com/office/powerpoint/2010/main" val="2510698845"/>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D54928B-081F-4336-844D-14B5153D6063}" type="datetimeFigureOut">
              <a:rPr lang="en-IN" smtClean="0"/>
              <a:t>13/08/26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3554BE38-B467-4548-9499-A4C7D700A821}" type="slidenum">
              <a:rPr lang="en-IN" smtClean="0"/>
              <a:t>‹#›</a:t>
            </a:fld>
            <a:endParaRPr lang="en-IN"/>
          </a:p>
        </p:txBody>
      </p:sp>
    </p:spTree>
    <p:extLst>
      <p:ext uri="{BB962C8B-B14F-4D97-AF65-F5344CB8AC3E}">
        <p14:creationId xmlns:p14="http://schemas.microsoft.com/office/powerpoint/2010/main" val="2935380631"/>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D54928B-081F-4336-844D-14B5153D6063}" type="datetimeFigureOut">
              <a:rPr lang="en-IN" smtClean="0"/>
              <a:t>13/08/26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3554BE38-B467-4548-9499-A4C7D700A821}" type="slidenum">
              <a:rPr lang="en-IN" smtClean="0"/>
              <a:t>‹#›</a:t>
            </a:fld>
            <a:endParaRPr lang="en-IN"/>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417333513"/>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D54928B-081F-4336-844D-14B5153D6063}" type="datetimeFigureOut">
              <a:rPr lang="en-IN" smtClean="0"/>
              <a:t>13/08/26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3554BE38-B467-4548-9499-A4C7D700A821}" type="slidenum">
              <a:rPr lang="en-IN" smtClean="0"/>
              <a:t>‹#›</a:t>
            </a:fld>
            <a:endParaRPr lang="en-IN"/>
          </a:p>
        </p:txBody>
      </p:sp>
    </p:spTree>
    <p:extLst>
      <p:ext uri="{BB962C8B-B14F-4D97-AF65-F5344CB8AC3E}">
        <p14:creationId xmlns:p14="http://schemas.microsoft.com/office/powerpoint/2010/main" val="2787208884"/>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D54928B-081F-4336-844D-14B5153D6063}" type="datetimeFigureOut">
              <a:rPr lang="en-IN" smtClean="0"/>
              <a:t>13/08/26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3554BE38-B467-4548-9499-A4C7D700A821}" type="slidenum">
              <a:rPr lang="en-IN" smtClean="0"/>
              <a:t>‹#›</a:t>
            </a:fld>
            <a:endParaRPr lang="en-IN"/>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505218162"/>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D54928B-081F-4336-844D-14B5153D6063}" type="datetimeFigureOut">
              <a:rPr lang="en-IN" smtClean="0"/>
              <a:t>13/08/26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3554BE38-B467-4548-9499-A4C7D700A821}" type="slidenum">
              <a:rPr lang="en-IN" smtClean="0"/>
              <a:t>‹#›</a:t>
            </a:fld>
            <a:endParaRPr lang="en-IN"/>
          </a:p>
        </p:txBody>
      </p:sp>
    </p:spTree>
    <p:extLst>
      <p:ext uri="{BB962C8B-B14F-4D97-AF65-F5344CB8AC3E}">
        <p14:creationId xmlns:p14="http://schemas.microsoft.com/office/powerpoint/2010/main" val="2688176242"/>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D54928B-081F-4336-844D-14B5153D6063}" type="datetimeFigureOut">
              <a:rPr lang="en-IN" smtClean="0"/>
              <a:t>13/08/26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3554BE38-B467-4548-9499-A4C7D700A821}" type="slidenum">
              <a:rPr lang="en-IN" smtClean="0"/>
              <a:t>‹#›</a:t>
            </a:fld>
            <a:endParaRPr lang="en-IN"/>
          </a:p>
        </p:txBody>
      </p:sp>
    </p:spTree>
    <p:extLst>
      <p:ext uri="{BB962C8B-B14F-4D97-AF65-F5344CB8AC3E}">
        <p14:creationId xmlns:p14="http://schemas.microsoft.com/office/powerpoint/2010/main" val="367280724"/>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D54928B-081F-4336-844D-14B5153D6063}" type="datetimeFigureOut">
              <a:rPr lang="en-IN" smtClean="0"/>
              <a:t>13/08/26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3554BE38-B467-4548-9499-A4C7D700A821}" type="slidenum">
              <a:rPr lang="en-IN" smtClean="0"/>
              <a:t>‹#›</a:t>
            </a:fld>
            <a:endParaRPr lang="en-IN"/>
          </a:p>
        </p:txBody>
      </p:sp>
    </p:spTree>
    <p:extLst>
      <p:ext uri="{BB962C8B-B14F-4D97-AF65-F5344CB8AC3E}">
        <p14:creationId xmlns:p14="http://schemas.microsoft.com/office/powerpoint/2010/main" val="1827908949"/>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0" y="761999"/>
            <a:ext cx="9141619"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9270263" y="761999"/>
            <a:ext cx="2925318" cy="5334001"/>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69848" y="1298448"/>
            <a:ext cx="7315200" cy="3255264"/>
          </a:xfrm>
        </p:spPr>
        <p:txBody>
          <a:bodyPr anchor="b">
            <a:normAutofit/>
          </a:bodyPr>
          <a:lstStyle>
            <a:lvl1pPr algn="l">
              <a:defRPr sz="5900" spc="-100" baseline="0">
                <a:solidFill>
                  <a:srgbClr val="FFFFFF"/>
                </a:solidFill>
              </a:defRPr>
            </a:lvl1pPr>
          </a:lstStyle>
          <a:p>
            <a:r>
              <a:rPr lang="en-US"/>
              <a:t>Click to edit Master title style</a:t>
            </a:r>
            <a:endParaRPr lang="en-US" dirty="0"/>
          </a:p>
        </p:txBody>
      </p:sp>
      <p:sp>
        <p:nvSpPr>
          <p:cNvPr id="3" name="Subtitle 2"/>
          <p:cNvSpPr>
            <a:spLocks noGrp="1"/>
          </p:cNvSpPr>
          <p:nvPr>
            <p:ph type="subTitle" idx="1"/>
          </p:nvPr>
        </p:nvSpPr>
        <p:spPr>
          <a:xfrm>
            <a:off x="1100015" y="4670246"/>
            <a:ext cx="7315200" cy="914400"/>
          </a:xfrm>
        </p:spPr>
        <p:txBody>
          <a:bodyPr anchor="t">
            <a:normAutofit/>
          </a:bodyPr>
          <a:lstStyle>
            <a:lvl1pPr marL="0" indent="0" algn="l">
              <a:buNone/>
              <a:defRPr sz="2200" cap="none" spc="0" baseline="0">
                <a:solidFill>
                  <a:schemeClr val="accent1">
                    <a:lumMod val="20000"/>
                    <a:lumOff val="80000"/>
                  </a:schemeClr>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D54928B-081F-4336-844D-14B5153D6063}" type="datetimeFigureOut">
              <a:rPr lang="en-IN" smtClean="0"/>
              <a:t>13/08/26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3554BE38-B467-4548-9499-A4C7D700A821}" type="slidenum">
              <a:rPr lang="en-IN" smtClean="0"/>
              <a:t>‹#›</a:t>
            </a:fld>
            <a:endParaRPr lang="en-IN"/>
          </a:p>
        </p:txBody>
      </p:sp>
    </p:spTree>
    <p:extLst>
      <p:ext uri="{BB962C8B-B14F-4D97-AF65-F5344CB8AC3E}">
        <p14:creationId xmlns:p14="http://schemas.microsoft.com/office/powerpoint/2010/main" val="2667662907"/>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D54928B-081F-4336-844D-14B5153D6063}" type="datetimeFigureOut">
              <a:rPr lang="en-IN" smtClean="0"/>
              <a:t>13/08/26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3554BE38-B467-4548-9499-A4C7D700A821}" type="slidenum">
              <a:rPr lang="en-IN" smtClean="0"/>
              <a:t>‹#›</a:t>
            </a:fld>
            <a:endParaRPr lang="en-IN"/>
          </a:p>
        </p:txBody>
      </p:sp>
    </p:spTree>
    <p:extLst>
      <p:ext uri="{BB962C8B-B14F-4D97-AF65-F5344CB8AC3E}">
        <p14:creationId xmlns:p14="http://schemas.microsoft.com/office/powerpoint/2010/main" val="1701080223"/>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3867912" y="1298448"/>
            <a:ext cx="7315200" cy="3255264"/>
          </a:xfrm>
        </p:spPr>
        <p:txBody>
          <a:bodyPr anchor="b">
            <a:normAutofit/>
          </a:bodyPr>
          <a:lstStyle>
            <a:lvl1pPr>
              <a:defRPr sz="5900" b="0" spc="-100" baseline="0">
                <a:solidFill>
                  <a:schemeClr val="tx1">
                    <a:lumMod val="65000"/>
                    <a:lumOff val="3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3886200" y="4672584"/>
            <a:ext cx="7315200" cy="914400"/>
          </a:xfrm>
        </p:spPr>
        <p:txBody>
          <a:bodyPr anchor="t">
            <a:normAutofit/>
          </a:bodyPr>
          <a:lstStyle>
            <a:lvl1pPr marL="0" indent="0">
              <a:buNone/>
              <a:defRPr sz="2200" cap="none" spc="0" baseline="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D54928B-081F-4336-844D-14B5153D6063}" type="datetimeFigureOut">
              <a:rPr lang="en-IN" smtClean="0"/>
              <a:t>13/08/26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3554BE38-B467-4548-9499-A4C7D700A821}" type="slidenum">
              <a:rPr lang="en-IN" smtClean="0"/>
              <a:t>‹#›</a:t>
            </a:fld>
            <a:endParaRPr lang="en-IN"/>
          </a:p>
        </p:txBody>
      </p:sp>
    </p:spTree>
    <p:extLst>
      <p:ext uri="{BB962C8B-B14F-4D97-AF65-F5344CB8AC3E}">
        <p14:creationId xmlns:p14="http://schemas.microsoft.com/office/powerpoint/2010/main" val="2142525971"/>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3867912" y="868680"/>
            <a:ext cx="347472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818120" y="868680"/>
            <a:ext cx="347472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p:cNvSpPr>
            <a:spLocks noGrp="1"/>
          </p:cNvSpPr>
          <p:nvPr>
            <p:ph type="dt" sz="half" idx="10"/>
          </p:nvPr>
        </p:nvSpPr>
        <p:spPr/>
        <p:txBody>
          <a:bodyPr/>
          <a:lstStyle/>
          <a:p>
            <a:fld id="{BD54928B-081F-4336-844D-14B5153D6063}" type="datetimeFigureOut">
              <a:rPr lang="en-IN" smtClean="0"/>
              <a:t>13/08/26</a:t>
            </a:fld>
            <a:endParaRPr lang="en-IN"/>
          </a:p>
        </p:txBody>
      </p:sp>
      <p:sp>
        <p:nvSpPr>
          <p:cNvPr id="9" name="Footer Placeholder 8"/>
          <p:cNvSpPr>
            <a:spLocks noGrp="1"/>
          </p:cNvSpPr>
          <p:nvPr>
            <p:ph type="ftr" sz="quarter" idx="11"/>
          </p:nvPr>
        </p:nvSpPr>
        <p:spPr/>
        <p:txBody>
          <a:bodyPr/>
          <a:lstStyle/>
          <a:p>
            <a:endParaRPr lang="en-IN"/>
          </a:p>
        </p:txBody>
      </p:sp>
      <p:sp>
        <p:nvSpPr>
          <p:cNvPr id="10" name="Slide Number Placeholder 9"/>
          <p:cNvSpPr>
            <a:spLocks noGrp="1"/>
          </p:cNvSpPr>
          <p:nvPr>
            <p:ph type="sldNum" sz="quarter" idx="12"/>
          </p:nvPr>
        </p:nvSpPr>
        <p:spPr/>
        <p:txBody>
          <a:bodyPr/>
          <a:lstStyle/>
          <a:p>
            <a:fld id="{3554BE38-B467-4548-9499-A4C7D700A821}" type="slidenum">
              <a:rPr lang="en-IN" smtClean="0"/>
              <a:t>‹#›</a:t>
            </a:fld>
            <a:endParaRPr lang="en-IN"/>
          </a:p>
        </p:txBody>
      </p:sp>
    </p:spTree>
    <p:extLst>
      <p:ext uri="{BB962C8B-B14F-4D97-AF65-F5344CB8AC3E}">
        <p14:creationId xmlns:p14="http://schemas.microsoft.com/office/powerpoint/2010/main" val="4016354123"/>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3867912" y="1023586"/>
            <a:ext cx="3474720" cy="807720"/>
          </a:xfrm>
        </p:spPr>
        <p:txBody>
          <a:bodyPr anchor="b">
            <a:normAutofit/>
          </a:bodyPr>
          <a:lstStyle>
            <a:lvl1pPr marL="0" indent="0">
              <a:spcBef>
                <a:spcPts val="0"/>
              </a:spcBef>
              <a:buNone/>
              <a:defRPr sz="2000" b="1">
                <a:solidFill>
                  <a:schemeClr val="tx1">
                    <a:lumMod val="65000"/>
                    <a:lumOff val="3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3867912" y="1930936"/>
            <a:ext cx="3474720" cy="402336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818463" y="1023586"/>
            <a:ext cx="3474720" cy="813171"/>
          </a:xfrm>
        </p:spPr>
        <p:txBody>
          <a:bodyPr anchor="b">
            <a:normAutofit/>
          </a:bodyPr>
          <a:lstStyle>
            <a:lvl1pPr marL="0" indent="0">
              <a:spcBef>
                <a:spcPts val="0"/>
              </a:spcBef>
              <a:buNone/>
              <a:defRPr sz="2000" b="1">
                <a:solidFill>
                  <a:schemeClr val="tx1">
                    <a:lumMod val="65000"/>
                    <a:lumOff val="3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818463" y="1930936"/>
            <a:ext cx="3474720" cy="402336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p:cNvSpPr>
            <a:spLocks noGrp="1"/>
          </p:cNvSpPr>
          <p:nvPr>
            <p:ph type="dt" sz="half" idx="10"/>
          </p:nvPr>
        </p:nvSpPr>
        <p:spPr/>
        <p:txBody>
          <a:bodyPr/>
          <a:lstStyle/>
          <a:p>
            <a:fld id="{BD54928B-081F-4336-844D-14B5153D6063}" type="datetimeFigureOut">
              <a:rPr lang="en-IN" smtClean="0"/>
              <a:t>13/08/26</a:t>
            </a:fld>
            <a:endParaRPr lang="en-IN"/>
          </a:p>
        </p:txBody>
      </p:sp>
      <p:sp>
        <p:nvSpPr>
          <p:cNvPr id="11" name="Footer Placeholder 10"/>
          <p:cNvSpPr>
            <a:spLocks noGrp="1"/>
          </p:cNvSpPr>
          <p:nvPr>
            <p:ph type="ftr" sz="quarter" idx="11"/>
          </p:nvPr>
        </p:nvSpPr>
        <p:spPr/>
        <p:txBody>
          <a:bodyPr/>
          <a:lstStyle/>
          <a:p>
            <a:endParaRPr lang="en-IN"/>
          </a:p>
        </p:txBody>
      </p:sp>
      <p:sp>
        <p:nvSpPr>
          <p:cNvPr id="12" name="Slide Number Placeholder 11"/>
          <p:cNvSpPr>
            <a:spLocks noGrp="1"/>
          </p:cNvSpPr>
          <p:nvPr>
            <p:ph type="sldNum" sz="quarter" idx="12"/>
          </p:nvPr>
        </p:nvSpPr>
        <p:spPr/>
        <p:txBody>
          <a:bodyPr/>
          <a:lstStyle/>
          <a:p>
            <a:fld id="{3554BE38-B467-4548-9499-A4C7D700A821}" type="slidenum">
              <a:rPr lang="en-IN" smtClean="0"/>
              <a:t>‹#›</a:t>
            </a:fld>
            <a:endParaRPr lang="en-IN"/>
          </a:p>
        </p:txBody>
      </p:sp>
    </p:spTree>
    <p:extLst>
      <p:ext uri="{BB962C8B-B14F-4D97-AF65-F5344CB8AC3E}">
        <p14:creationId xmlns:p14="http://schemas.microsoft.com/office/powerpoint/2010/main" val="858123822"/>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endParaRPr lang="en-US" dirty="0"/>
          </a:p>
        </p:txBody>
      </p:sp>
      <p:sp>
        <p:nvSpPr>
          <p:cNvPr id="2" name="Date Placeholder 1"/>
          <p:cNvSpPr>
            <a:spLocks noGrp="1"/>
          </p:cNvSpPr>
          <p:nvPr>
            <p:ph type="dt" sz="half" idx="10"/>
          </p:nvPr>
        </p:nvSpPr>
        <p:spPr/>
        <p:txBody>
          <a:bodyPr/>
          <a:lstStyle/>
          <a:p>
            <a:fld id="{BD54928B-081F-4336-844D-14B5153D6063}" type="datetimeFigureOut">
              <a:rPr lang="en-IN" smtClean="0"/>
              <a:t>13/08/26</a:t>
            </a:fld>
            <a:endParaRPr lang="en-IN"/>
          </a:p>
        </p:txBody>
      </p:sp>
      <p:sp>
        <p:nvSpPr>
          <p:cNvPr id="7" name="Footer Placeholder 6"/>
          <p:cNvSpPr>
            <a:spLocks noGrp="1"/>
          </p:cNvSpPr>
          <p:nvPr>
            <p:ph type="ftr" sz="quarter" idx="11"/>
          </p:nvPr>
        </p:nvSpPr>
        <p:spPr/>
        <p:txBody>
          <a:bodyPr/>
          <a:lstStyle/>
          <a:p>
            <a:endParaRPr lang="en-IN"/>
          </a:p>
        </p:txBody>
      </p:sp>
      <p:sp>
        <p:nvSpPr>
          <p:cNvPr id="8" name="Slide Number Placeholder 7"/>
          <p:cNvSpPr>
            <a:spLocks noGrp="1"/>
          </p:cNvSpPr>
          <p:nvPr>
            <p:ph type="sldNum" sz="quarter" idx="12"/>
          </p:nvPr>
        </p:nvSpPr>
        <p:spPr/>
        <p:txBody>
          <a:bodyPr/>
          <a:lstStyle/>
          <a:p>
            <a:fld id="{3554BE38-B467-4548-9499-A4C7D700A821}" type="slidenum">
              <a:rPr lang="en-IN" smtClean="0"/>
              <a:t>‹#›</a:t>
            </a:fld>
            <a:endParaRPr lang="en-IN"/>
          </a:p>
        </p:txBody>
      </p:sp>
    </p:spTree>
    <p:extLst>
      <p:ext uri="{BB962C8B-B14F-4D97-AF65-F5344CB8AC3E}">
        <p14:creationId xmlns:p14="http://schemas.microsoft.com/office/powerpoint/2010/main" val="323225234"/>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BD54928B-081F-4336-844D-14B5153D6063}" type="datetimeFigureOut">
              <a:rPr lang="en-IN" smtClean="0"/>
              <a:t>13/08/26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3554BE38-B467-4548-9499-A4C7D700A821}" type="slidenum">
              <a:rPr lang="en-IN" smtClean="0"/>
              <a:t>‹#›</a:t>
            </a:fld>
            <a:endParaRPr lang="en-IN"/>
          </a:p>
        </p:txBody>
      </p:sp>
    </p:spTree>
    <p:extLst>
      <p:ext uri="{BB962C8B-B14F-4D97-AF65-F5344CB8AC3E}">
        <p14:creationId xmlns:p14="http://schemas.microsoft.com/office/powerpoint/2010/main" val="2442040316"/>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32" y="1143000"/>
            <a:ext cx="2834640" cy="2377440"/>
          </a:xfrm>
        </p:spPr>
        <p:txBody>
          <a:bodyPr anchor="b">
            <a:normAutofit/>
          </a:bodyPr>
          <a:lstStyle>
            <a:lvl1pPr>
              <a:defRPr sz="3200" b="0" baseline="0"/>
            </a:lvl1pPr>
          </a:lstStyle>
          <a:p>
            <a:r>
              <a:rPr lang="en-US"/>
              <a:t>Click to edit Master title style</a:t>
            </a:r>
            <a:endParaRPr lang="en-US" dirty="0"/>
          </a:p>
        </p:txBody>
      </p:sp>
      <p:sp>
        <p:nvSpPr>
          <p:cNvPr id="3" name="Content Placeholder 2"/>
          <p:cNvSpPr>
            <a:spLocks noGrp="1"/>
          </p:cNvSpPr>
          <p:nvPr>
            <p:ph idx="1"/>
          </p:nvPr>
        </p:nvSpPr>
        <p:spPr>
          <a:xfrm>
            <a:off x="3867912" y="868680"/>
            <a:ext cx="731520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6032" y="3494176"/>
            <a:ext cx="2834640" cy="2321990"/>
          </a:xfrm>
        </p:spPr>
        <p:txBody>
          <a:bodyPr anchor="t">
            <a:normAutofit/>
          </a:bodyPr>
          <a:lstStyle>
            <a:lvl1pPr marL="0" indent="0">
              <a:lnSpc>
                <a:spcPct val="100000"/>
              </a:lnSpc>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p:txBody>
          <a:bodyPr/>
          <a:lstStyle/>
          <a:p>
            <a:fld id="{BD54928B-081F-4336-844D-14B5153D6063}" type="datetimeFigureOut">
              <a:rPr lang="en-IN" smtClean="0"/>
              <a:t>13/08/26</a:t>
            </a:fld>
            <a:endParaRPr lang="en-IN"/>
          </a:p>
        </p:txBody>
      </p:sp>
      <p:sp>
        <p:nvSpPr>
          <p:cNvPr id="9" name="Footer Placeholder 8"/>
          <p:cNvSpPr>
            <a:spLocks noGrp="1"/>
          </p:cNvSpPr>
          <p:nvPr>
            <p:ph type="ftr" sz="quarter" idx="11"/>
          </p:nvPr>
        </p:nvSpPr>
        <p:spPr/>
        <p:txBody>
          <a:bodyPr/>
          <a:lstStyle/>
          <a:p>
            <a:endParaRPr lang="en-IN"/>
          </a:p>
        </p:txBody>
      </p:sp>
      <p:sp>
        <p:nvSpPr>
          <p:cNvPr id="10" name="Slide Number Placeholder 9"/>
          <p:cNvSpPr>
            <a:spLocks noGrp="1"/>
          </p:cNvSpPr>
          <p:nvPr>
            <p:ph type="sldNum" sz="quarter" idx="12"/>
          </p:nvPr>
        </p:nvSpPr>
        <p:spPr/>
        <p:txBody>
          <a:bodyPr/>
          <a:lstStyle/>
          <a:p>
            <a:fld id="{3554BE38-B467-4548-9499-A4C7D700A821}" type="slidenum">
              <a:rPr lang="en-IN" smtClean="0"/>
              <a:t>‹#›</a:t>
            </a:fld>
            <a:endParaRPr lang="en-IN"/>
          </a:p>
        </p:txBody>
      </p:sp>
    </p:spTree>
    <p:extLst>
      <p:ext uri="{BB962C8B-B14F-4D97-AF65-F5344CB8AC3E}">
        <p14:creationId xmlns:p14="http://schemas.microsoft.com/office/powerpoint/2010/main" val="1250980820"/>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32" y="1143000"/>
            <a:ext cx="2834640" cy="2377440"/>
          </a:xfrm>
        </p:spPr>
        <p:txBody>
          <a:bodyPr anchor="b">
            <a:normAutofit/>
          </a:bodyPr>
          <a:lstStyle>
            <a:lvl1pPr>
              <a:defRPr sz="32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3570644" y="767419"/>
            <a:ext cx="8115230" cy="5330952"/>
          </a:xfrm>
          <a:solidFill>
            <a:schemeClr val="bg1">
              <a:lumMod val="75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256032" y="3493008"/>
            <a:ext cx="2834640" cy="2322576"/>
          </a:xfrm>
        </p:spPr>
        <p:txBody>
          <a:bodyPr anchor="t">
            <a:normAutofit/>
          </a:bodyPr>
          <a:lstStyle>
            <a:lvl1pPr marL="0" indent="0">
              <a:lnSpc>
                <a:spcPct val="100000"/>
              </a:lnSpc>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p:txBody>
          <a:bodyPr/>
          <a:lstStyle/>
          <a:p>
            <a:fld id="{BD54928B-081F-4336-844D-14B5153D6063}" type="datetimeFigureOut">
              <a:rPr lang="en-IN" smtClean="0"/>
              <a:t>13/08/26</a:t>
            </a:fld>
            <a:endParaRPr lang="en-IN"/>
          </a:p>
        </p:txBody>
      </p:sp>
      <p:sp>
        <p:nvSpPr>
          <p:cNvPr id="9" name="Footer Placeholder 8"/>
          <p:cNvSpPr>
            <a:spLocks noGrp="1"/>
          </p:cNvSpPr>
          <p:nvPr>
            <p:ph type="ftr" sz="quarter" idx="11"/>
          </p:nvPr>
        </p:nvSpPr>
        <p:spPr>
          <a:xfrm>
            <a:off x="3499101" y="6356350"/>
            <a:ext cx="5911517" cy="365125"/>
          </a:xfrm>
        </p:spPr>
        <p:txBody>
          <a:bodyPr/>
          <a:lstStyle/>
          <a:p>
            <a:endParaRPr lang="en-IN"/>
          </a:p>
        </p:txBody>
      </p:sp>
      <p:sp>
        <p:nvSpPr>
          <p:cNvPr id="10" name="Slide Number Placeholder 9"/>
          <p:cNvSpPr>
            <a:spLocks noGrp="1"/>
          </p:cNvSpPr>
          <p:nvPr>
            <p:ph type="sldNum" sz="quarter" idx="12"/>
          </p:nvPr>
        </p:nvSpPr>
        <p:spPr/>
        <p:txBody>
          <a:bodyPr/>
          <a:lstStyle/>
          <a:p>
            <a:fld id="{3554BE38-B467-4548-9499-A4C7D700A821}" type="slidenum">
              <a:rPr lang="en-IN" smtClean="0"/>
              <a:t>‹#›</a:t>
            </a:fld>
            <a:endParaRPr lang="en-IN"/>
          </a:p>
        </p:txBody>
      </p:sp>
    </p:spTree>
    <p:extLst>
      <p:ext uri="{BB962C8B-B14F-4D97-AF65-F5344CB8AC3E}">
        <p14:creationId xmlns:p14="http://schemas.microsoft.com/office/powerpoint/2010/main" val="1896481725"/>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D54928B-081F-4336-844D-14B5153D6063}" type="datetimeFigureOut">
              <a:rPr lang="en-IN" smtClean="0"/>
              <a:t>13/08/26</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3554BE38-B467-4548-9499-A4C7D700A821}" type="slidenum">
              <a:rPr lang="en-IN" smtClean="0"/>
              <a:t>‹#›</a:t>
            </a:fld>
            <a:endParaRPr lang="en-IN"/>
          </a:p>
        </p:txBody>
      </p:sp>
    </p:spTree>
    <p:extLst>
      <p:ext uri="{BB962C8B-B14F-4D97-AF65-F5344CB8AC3E}">
        <p14:creationId xmlns:p14="http://schemas.microsoft.com/office/powerpoint/2010/main" val="1186774741"/>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381000" y="990600"/>
            <a:ext cx="2819400" cy="49530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3867912" y="868680"/>
            <a:ext cx="7315200" cy="512064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D54928B-081F-4336-844D-14B5153D6063}" type="datetimeFigureOut">
              <a:rPr lang="en-IN" smtClean="0"/>
              <a:t>13/08/26</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3554BE38-B467-4548-9499-A4C7D700A821}" type="slidenum">
              <a:rPr lang="en-IN" smtClean="0"/>
              <a:t>‹#›</a:t>
            </a:fld>
            <a:endParaRPr lang="en-IN"/>
          </a:p>
        </p:txBody>
      </p:sp>
    </p:spTree>
    <p:extLst>
      <p:ext uri="{BB962C8B-B14F-4D97-AF65-F5344CB8AC3E}">
        <p14:creationId xmlns:p14="http://schemas.microsoft.com/office/powerpoint/2010/main" val="2800971585"/>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457200" y="1420283"/>
            <a:ext cx="5181600" cy="980017"/>
          </a:xfrm>
        </p:spPr>
        <p:txBody>
          <a:bodyPr/>
          <a:lstStyle/>
          <a:p>
            <a:r>
              <a:rPr lang="en-US"/>
              <a:t>Click to edit Master title style</a:t>
            </a:r>
          </a:p>
        </p:txBody>
      </p:sp>
      <p:sp>
        <p:nvSpPr>
          <p:cNvPr id="3" name="Subtitle 2"/>
          <p:cNvSpPr>
            <a:spLocks noGrp="1"/>
          </p:cNvSpPr>
          <p:nvPr>
            <p:ph type="subTitle" idx="1"/>
          </p:nvPr>
        </p:nvSpPr>
        <p:spPr>
          <a:xfrm>
            <a:off x="914400" y="2590800"/>
            <a:ext cx="4267200" cy="1168400"/>
          </a:xfrm>
        </p:spPr>
        <p:txBody>
          <a:bodyPr/>
          <a:lstStyle>
            <a:lvl1pPr marL="0" indent="0" algn="ctr">
              <a:buNone/>
              <a:defRPr>
                <a:solidFill>
                  <a:schemeClr val="tx1">
                    <a:tint val="75000"/>
                  </a:schemeClr>
                </a:solidFill>
              </a:defRPr>
            </a:lvl1pPr>
            <a:lvl2pPr marL="304815" indent="0" algn="ctr">
              <a:buNone/>
              <a:defRPr>
                <a:solidFill>
                  <a:schemeClr val="tx1">
                    <a:tint val="75000"/>
                  </a:schemeClr>
                </a:solidFill>
              </a:defRPr>
            </a:lvl2pPr>
            <a:lvl3pPr marL="609630" indent="0" algn="ctr">
              <a:buNone/>
              <a:defRPr>
                <a:solidFill>
                  <a:schemeClr val="tx1">
                    <a:tint val="75000"/>
                  </a:schemeClr>
                </a:solidFill>
              </a:defRPr>
            </a:lvl3pPr>
            <a:lvl4pPr marL="914446" indent="0" algn="ctr">
              <a:buNone/>
              <a:defRPr>
                <a:solidFill>
                  <a:schemeClr val="tx1">
                    <a:tint val="75000"/>
                  </a:schemeClr>
                </a:solidFill>
              </a:defRPr>
            </a:lvl4pPr>
            <a:lvl5pPr marL="1219261" indent="0" algn="ctr">
              <a:buNone/>
              <a:defRPr>
                <a:solidFill>
                  <a:schemeClr val="tx1">
                    <a:tint val="75000"/>
                  </a:schemeClr>
                </a:solidFill>
              </a:defRPr>
            </a:lvl5pPr>
            <a:lvl6pPr marL="1524076" indent="0" algn="ctr">
              <a:buNone/>
              <a:defRPr>
                <a:solidFill>
                  <a:schemeClr val="tx1">
                    <a:tint val="75000"/>
                  </a:schemeClr>
                </a:solidFill>
              </a:defRPr>
            </a:lvl6pPr>
            <a:lvl7pPr marL="1828891" indent="0" algn="ctr">
              <a:buNone/>
              <a:defRPr>
                <a:solidFill>
                  <a:schemeClr val="tx1">
                    <a:tint val="75000"/>
                  </a:schemeClr>
                </a:solidFill>
              </a:defRPr>
            </a:lvl7pPr>
            <a:lvl8pPr marL="2133707" indent="0" algn="ctr">
              <a:buNone/>
              <a:defRPr>
                <a:solidFill>
                  <a:schemeClr val="tx1">
                    <a:tint val="75000"/>
                  </a:schemeClr>
                </a:solidFill>
              </a:defRPr>
            </a:lvl8pPr>
            <a:lvl9pPr marL="2438522"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pPr defTabSz="609630"/>
            <a:fld id="{1D8BD707-D9CF-40AE-B4C6-C98DA3205C09}" type="datetimeFigureOut">
              <a:rPr lang="en-US" smtClean="0">
                <a:solidFill>
                  <a:prstClr val="black">
                    <a:tint val="75000"/>
                  </a:prstClr>
                </a:solidFill>
              </a:rPr>
              <a:pPr defTabSz="609630"/>
              <a:t>8/13/26</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pPr defTabSz="609630"/>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pPr defTabSz="609630"/>
            <a:fld id="{B6F15528-21DE-4FAA-801E-634DDDAF4B2B}" type="slidenum">
              <a:rPr lang="en-US" smtClean="0">
                <a:solidFill>
                  <a:prstClr val="black">
                    <a:tint val="75000"/>
                  </a:prstClr>
                </a:solidFill>
              </a:rPr>
              <a:pPr defTabSz="609630"/>
              <a:t>‹#›</a:t>
            </a:fld>
            <a:endParaRPr lang="en-US">
              <a:solidFill>
                <a:prstClr val="black">
                  <a:tint val="75000"/>
                </a:prstClr>
              </a:solidFill>
            </a:endParaRPr>
          </a:p>
        </p:txBody>
      </p:sp>
    </p:spTree>
    <p:extLst>
      <p:ext uri="{BB962C8B-B14F-4D97-AF65-F5344CB8AC3E}">
        <p14:creationId xmlns:p14="http://schemas.microsoft.com/office/powerpoint/2010/main" val="782811207"/>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pPr defTabSz="609630"/>
            <a:fld id="{1D8BD707-D9CF-40AE-B4C6-C98DA3205C09}" type="datetimeFigureOut">
              <a:rPr lang="en-US" smtClean="0">
                <a:solidFill>
                  <a:prstClr val="black">
                    <a:tint val="75000"/>
                  </a:prstClr>
                </a:solidFill>
              </a:rPr>
              <a:pPr defTabSz="609630"/>
              <a:t>8/13/26</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pPr defTabSz="609630"/>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pPr defTabSz="609630"/>
            <a:fld id="{B6F15528-21DE-4FAA-801E-634DDDAF4B2B}" type="slidenum">
              <a:rPr lang="en-US" smtClean="0">
                <a:solidFill>
                  <a:prstClr val="black">
                    <a:tint val="75000"/>
                  </a:prstClr>
                </a:solidFill>
              </a:rPr>
              <a:pPr defTabSz="609630"/>
              <a:t>‹#›</a:t>
            </a:fld>
            <a:endParaRPr lang="en-US">
              <a:solidFill>
                <a:prstClr val="black">
                  <a:tint val="75000"/>
                </a:prstClr>
              </a:solidFill>
            </a:endParaRPr>
          </a:p>
        </p:txBody>
      </p:sp>
    </p:spTree>
    <p:extLst>
      <p:ext uri="{BB962C8B-B14F-4D97-AF65-F5344CB8AC3E}">
        <p14:creationId xmlns:p14="http://schemas.microsoft.com/office/powerpoint/2010/main" val="2395275539"/>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481542" y="2937934"/>
            <a:ext cx="5181600" cy="908050"/>
          </a:xfrm>
        </p:spPr>
        <p:txBody>
          <a:bodyPr anchor="t"/>
          <a:lstStyle>
            <a:lvl1pPr algn="l">
              <a:defRPr sz="2667" b="1" cap="all"/>
            </a:lvl1pPr>
          </a:lstStyle>
          <a:p>
            <a:r>
              <a:rPr lang="en-US"/>
              <a:t>Click to edit Master title style</a:t>
            </a:r>
          </a:p>
        </p:txBody>
      </p:sp>
      <p:sp>
        <p:nvSpPr>
          <p:cNvPr id="3" name="Text Placeholder 2"/>
          <p:cNvSpPr>
            <a:spLocks noGrp="1"/>
          </p:cNvSpPr>
          <p:nvPr>
            <p:ph type="body" idx="1"/>
          </p:nvPr>
        </p:nvSpPr>
        <p:spPr>
          <a:xfrm>
            <a:off x="481542" y="1937809"/>
            <a:ext cx="5181600" cy="1000125"/>
          </a:xfrm>
        </p:spPr>
        <p:txBody>
          <a:bodyPr anchor="b"/>
          <a:lstStyle>
            <a:lvl1pPr marL="0" indent="0">
              <a:buNone/>
              <a:defRPr sz="1333">
                <a:solidFill>
                  <a:schemeClr val="tx1">
                    <a:tint val="75000"/>
                  </a:schemeClr>
                </a:solidFill>
              </a:defRPr>
            </a:lvl1pPr>
            <a:lvl2pPr marL="304815" indent="0">
              <a:buNone/>
              <a:defRPr sz="1200">
                <a:solidFill>
                  <a:schemeClr val="tx1">
                    <a:tint val="75000"/>
                  </a:schemeClr>
                </a:solidFill>
              </a:defRPr>
            </a:lvl2pPr>
            <a:lvl3pPr marL="609630" indent="0">
              <a:buNone/>
              <a:defRPr sz="1067">
                <a:solidFill>
                  <a:schemeClr val="tx1">
                    <a:tint val="75000"/>
                  </a:schemeClr>
                </a:solidFill>
              </a:defRPr>
            </a:lvl3pPr>
            <a:lvl4pPr marL="914446" indent="0">
              <a:buNone/>
              <a:defRPr sz="933">
                <a:solidFill>
                  <a:schemeClr val="tx1">
                    <a:tint val="75000"/>
                  </a:schemeClr>
                </a:solidFill>
              </a:defRPr>
            </a:lvl4pPr>
            <a:lvl5pPr marL="1219261" indent="0">
              <a:buNone/>
              <a:defRPr sz="933">
                <a:solidFill>
                  <a:schemeClr val="tx1">
                    <a:tint val="75000"/>
                  </a:schemeClr>
                </a:solidFill>
              </a:defRPr>
            </a:lvl5pPr>
            <a:lvl6pPr marL="1524076" indent="0">
              <a:buNone/>
              <a:defRPr sz="933">
                <a:solidFill>
                  <a:schemeClr val="tx1">
                    <a:tint val="75000"/>
                  </a:schemeClr>
                </a:solidFill>
              </a:defRPr>
            </a:lvl6pPr>
            <a:lvl7pPr marL="1828891" indent="0">
              <a:buNone/>
              <a:defRPr sz="933">
                <a:solidFill>
                  <a:schemeClr val="tx1">
                    <a:tint val="75000"/>
                  </a:schemeClr>
                </a:solidFill>
              </a:defRPr>
            </a:lvl7pPr>
            <a:lvl8pPr marL="2133707" indent="0">
              <a:buNone/>
              <a:defRPr sz="933">
                <a:solidFill>
                  <a:schemeClr val="tx1">
                    <a:tint val="75000"/>
                  </a:schemeClr>
                </a:solidFill>
              </a:defRPr>
            </a:lvl8pPr>
            <a:lvl9pPr marL="2438522" indent="0">
              <a:buNone/>
              <a:defRPr sz="933">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defTabSz="609630"/>
            <a:fld id="{1D8BD707-D9CF-40AE-B4C6-C98DA3205C09}" type="datetimeFigureOut">
              <a:rPr lang="en-US" smtClean="0">
                <a:solidFill>
                  <a:prstClr val="black">
                    <a:tint val="75000"/>
                  </a:prstClr>
                </a:solidFill>
              </a:rPr>
              <a:pPr defTabSz="609630"/>
              <a:t>8/13/26</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pPr defTabSz="609630"/>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pPr defTabSz="609630"/>
            <a:fld id="{B6F15528-21DE-4FAA-801E-634DDDAF4B2B}" type="slidenum">
              <a:rPr lang="en-US" smtClean="0">
                <a:solidFill>
                  <a:prstClr val="black">
                    <a:tint val="75000"/>
                  </a:prstClr>
                </a:solidFill>
              </a:rPr>
              <a:pPr defTabSz="609630"/>
              <a:t>‹#›</a:t>
            </a:fld>
            <a:endParaRPr lang="en-US">
              <a:solidFill>
                <a:prstClr val="black">
                  <a:tint val="75000"/>
                </a:prstClr>
              </a:solidFill>
            </a:endParaRPr>
          </a:p>
        </p:txBody>
      </p:sp>
    </p:spTree>
    <p:extLst>
      <p:ext uri="{BB962C8B-B14F-4D97-AF65-F5344CB8AC3E}">
        <p14:creationId xmlns:p14="http://schemas.microsoft.com/office/powerpoint/2010/main" val="2140980432"/>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304800" y="1066800"/>
            <a:ext cx="2692400" cy="3017309"/>
          </a:xfrm>
        </p:spPr>
        <p:txBody>
          <a:bodyPr/>
          <a:lstStyle>
            <a:lvl1pPr>
              <a:defRPr sz="1867"/>
            </a:lvl1pPr>
            <a:lvl2pPr>
              <a:defRPr sz="1600"/>
            </a:lvl2pPr>
            <a:lvl3pPr>
              <a:defRPr sz="1333"/>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3098800" y="1066800"/>
            <a:ext cx="2692400" cy="3017309"/>
          </a:xfrm>
        </p:spPr>
        <p:txBody>
          <a:bodyPr/>
          <a:lstStyle>
            <a:lvl1pPr>
              <a:defRPr sz="1867"/>
            </a:lvl1pPr>
            <a:lvl2pPr>
              <a:defRPr sz="1600"/>
            </a:lvl2pPr>
            <a:lvl3pPr>
              <a:defRPr sz="1333"/>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pPr defTabSz="609630"/>
            <a:fld id="{1D8BD707-D9CF-40AE-B4C6-C98DA3205C09}" type="datetimeFigureOut">
              <a:rPr lang="en-US" smtClean="0">
                <a:solidFill>
                  <a:prstClr val="black">
                    <a:tint val="75000"/>
                  </a:prstClr>
                </a:solidFill>
              </a:rPr>
              <a:pPr defTabSz="609630"/>
              <a:t>8/13/26</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pPr defTabSz="609630"/>
            <a:endParaRPr lang="en-US">
              <a:solidFill>
                <a:prstClr val="black">
                  <a:tint val="75000"/>
                </a:prstClr>
              </a:solidFill>
            </a:endParaRPr>
          </a:p>
        </p:txBody>
      </p:sp>
      <p:sp>
        <p:nvSpPr>
          <p:cNvPr id="7" name="Slide Number Placeholder 6"/>
          <p:cNvSpPr>
            <a:spLocks noGrp="1"/>
          </p:cNvSpPr>
          <p:nvPr>
            <p:ph type="sldNum" sz="quarter" idx="12"/>
          </p:nvPr>
        </p:nvSpPr>
        <p:spPr/>
        <p:txBody>
          <a:bodyPr/>
          <a:lstStyle/>
          <a:p>
            <a:pPr defTabSz="609630"/>
            <a:fld id="{B6F15528-21DE-4FAA-801E-634DDDAF4B2B}" type="slidenum">
              <a:rPr lang="en-US" smtClean="0">
                <a:solidFill>
                  <a:prstClr val="black">
                    <a:tint val="75000"/>
                  </a:prstClr>
                </a:solidFill>
              </a:rPr>
              <a:pPr defTabSz="609630"/>
              <a:t>‹#›</a:t>
            </a:fld>
            <a:endParaRPr lang="en-US">
              <a:solidFill>
                <a:prstClr val="black">
                  <a:tint val="75000"/>
                </a:prstClr>
              </a:solidFill>
            </a:endParaRPr>
          </a:p>
        </p:txBody>
      </p:sp>
    </p:spTree>
    <p:extLst>
      <p:ext uri="{BB962C8B-B14F-4D97-AF65-F5344CB8AC3E}">
        <p14:creationId xmlns:p14="http://schemas.microsoft.com/office/powerpoint/2010/main" val="245625283"/>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304800" y="1023409"/>
            <a:ext cx="2693459" cy="426508"/>
          </a:xfrm>
        </p:spPr>
        <p:txBody>
          <a:bodyPr anchor="b"/>
          <a:lstStyle>
            <a:lvl1pPr marL="0" indent="0">
              <a:buNone/>
              <a:defRPr sz="1600" b="1"/>
            </a:lvl1pPr>
            <a:lvl2pPr marL="304815" indent="0">
              <a:buNone/>
              <a:defRPr sz="1333" b="1"/>
            </a:lvl2pPr>
            <a:lvl3pPr marL="609630" indent="0">
              <a:buNone/>
              <a:defRPr sz="1200" b="1"/>
            </a:lvl3pPr>
            <a:lvl4pPr marL="914446" indent="0">
              <a:buNone/>
              <a:defRPr sz="1067" b="1"/>
            </a:lvl4pPr>
            <a:lvl5pPr marL="1219261" indent="0">
              <a:buNone/>
              <a:defRPr sz="1067" b="1"/>
            </a:lvl5pPr>
            <a:lvl6pPr marL="1524076" indent="0">
              <a:buNone/>
              <a:defRPr sz="1067" b="1"/>
            </a:lvl6pPr>
            <a:lvl7pPr marL="1828891" indent="0">
              <a:buNone/>
              <a:defRPr sz="1067" b="1"/>
            </a:lvl7pPr>
            <a:lvl8pPr marL="2133707" indent="0">
              <a:buNone/>
              <a:defRPr sz="1067" b="1"/>
            </a:lvl8pPr>
            <a:lvl9pPr marL="2438522" indent="0">
              <a:buNone/>
              <a:defRPr sz="1067" b="1"/>
            </a:lvl9pPr>
          </a:lstStyle>
          <a:p>
            <a:pPr lvl="0"/>
            <a:r>
              <a:rPr lang="en-US"/>
              <a:t>Click to edit Master text styles</a:t>
            </a:r>
          </a:p>
        </p:txBody>
      </p:sp>
      <p:sp>
        <p:nvSpPr>
          <p:cNvPr id="4" name="Content Placeholder 3"/>
          <p:cNvSpPr>
            <a:spLocks noGrp="1"/>
          </p:cNvSpPr>
          <p:nvPr>
            <p:ph sz="half" idx="2"/>
          </p:nvPr>
        </p:nvSpPr>
        <p:spPr>
          <a:xfrm>
            <a:off x="304800" y="1449917"/>
            <a:ext cx="2693459" cy="2634192"/>
          </a:xfrm>
        </p:spPr>
        <p:txBody>
          <a:bodyPr/>
          <a:lstStyle>
            <a:lvl1pPr>
              <a:defRPr sz="1600"/>
            </a:lvl1pPr>
            <a:lvl2pPr>
              <a:defRPr sz="1333"/>
            </a:lvl2pPr>
            <a:lvl3pPr>
              <a:defRPr sz="1200"/>
            </a:lvl3pPr>
            <a:lvl4pPr>
              <a:defRPr sz="1067"/>
            </a:lvl4pPr>
            <a:lvl5pPr>
              <a:defRPr sz="1067"/>
            </a:lvl5pPr>
            <a:lvl6pPr>
              <a:defRPr sz="1067"/>
            </a:lvl6pPr>
            <a:lvl7pPr>
              <a:defRPr sz="1067"/>
            </a:lvl7pPr>
            <a:lvl8pPr>
              <a:defRPr sz="1067"/>
            </a:lvl8pPr>
            <a:lvl9pPr>
              <a:defRPr sz="1067"/>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3096684" y="1023409"/>
            <a:ext cx="2694517" cy="426508"/>
          </a:xfrm>
        </p:spPr>
        <p:txBody>
          <a:bodyPr anchor="b"/>
          <a:lstStyle>
            <a:lvl1pPr marL="0" indent="0">
              <a:buNone/>
              <a:defRPr sz="1600" b="1"/>
            </a:lvl1pPr>
            <a:lvl2pPr marL="304815" indent="0">
              <a:buNone/>
              <a:defRPr sz="1333" b="1"/>
            </a:lvl2pPr>
            <a:lvl3pPr marL="609630" indent="0">
              <a:buNone/>
              <a:defRPr sz="1200" b="1"/>
            </a:lvl3pPr>
            <a:lvl4pPr marL="914446" indent="0">
              <a:buNone/>
              <a:defRPr sz="1067" b="1"/>
            </a:lvl4pPr>
            <a:lvl5pPr marL="1219261" indent="0">
              <a:buNone/>
              <a:defRPr sz="1067" b="1"/>
            </a:lvl5pPr>
            <a:lvl6pPr marL="1524076" indent="0">
              <a:buNone/>
              <a:defRPr sz="1067" b="1"/>
            </a:lvl6pPr>
            <a:lvl7pPr marL="1828891" indent="0">
              <a:buNone/>
              <a:defRPr sz="1067" b="1"/>
            </a:lvl7pPr>
            <a:lvl8pPr marL="2133707" indent="0">
              <a:buNone/>
              <a:defRPr sz="1067" b="1"/>
            </a:lvl8pPr>
            <a:lvl9pPr marL="2438522" indent="0">
              <a:buNone/>
              <a:defRPr sz="1067" b="1"/>
            </a:lvl9pPr>
          </a:lstStyle>
          <a:p>
            <a:pPr lvl="0"/>
            <a:r>
              <a:rPr lang="en-US"/>
              <a:t>Click to edit Master text styles</a:t>
            </a:r>
          </a:p>
        </p:txBody>
      </p:sp>
      <p:sp>
        <p:nvSpPr>
          <p:cNvPr id="6" name="Content Placeholder 5"/>
          <p:cNvSpPr>
            <a:spLocks noGrp="1"/>
          </p:cNvSpPr>
          <p:nvPr>
            <p:ph sz="quarter" idx="4"/>
          </p:nvPr>
        </p:nvSpPr>
        <p:spPr>
          <a:xfrm>
            <a:off x="3096684" y="1449917"/>
            <a:ext cx="2694517" cy="2634192"/>
          </a:xfrm>
        </p:spPr>
        <p:txBody>
          <a:bodyPr/>
          <a:lstStyle>
            <a:lvl1pPr>
              <a:defRPr sz="1600"/>
            </a:lvl1pPr>
            <a:lvl2pPr>
              <a:defRPr sz="1333"/>
            </a:lvl2pPr>
            <a:lvl3pPr>
              <a:defRPr sz="1200"/>
            </a:lvl3pPr>
            <a:lvl4pPr>
              <a:defRPr sz="1067"/>
            </a:lvl4pPr>
            <a:lvl5pPr>
              <a:defRPr sz="1067"/>
            </a:lvl5pPr>
            <a:lvl6pPr>
              <a:defRPr sz="1067"/>
            </a:lvl6pPr>
            <a:lvl7pPr>
              <a:defRPr sz="1067"/>
            </a:lvl7pPr>
            <a:lvl8pPr>
              <a:defRPr sz="1067"/>
            </a:lvl8pPr>
            <a:lvl9pPr>
              <a:defRPr sz="1067"/>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pPr defTabSz="609630"/>
            <a:fld id="{1D8BD707-D9CF-40AE-B4C6-C98DA3205C09}" type="datetimeFigureOut">
              <a:rPr lang="en-US" smtClean="0">
                <a:solidFill>
                  <a:prstClr val="black">
                    <a:tint val="75000"/>
                  </a:prstClr>
                </a:solidFill>
              </a:rPr>
              <a:pPr defTabSz="609630"/>
              <a:t>8/13/26</a:t>
            </a:fld>
            <a:endParaRPr lang="en-US">
              <a:solidFill>
                <a:prstClr val="black">
                  <a:tint val="75000"/>
                </a:prstClr>
              </a:solidFill>
            </a:endParaRPr>
          </a:p>
        </p:txBody>
      </p:sp>
      <p:sp>
        <p:nvSpPr>
          <p:cNvPr id="8" name="Footer Placeholder 7"/>
          <p:cNvSpPr>
            <a:spLocks noGrp="1"/>
          </p:cNvSpPr>
          <p:nvPr>
            <p:ph type="ftr" sz="quarter" idx="11"/>
          </p:nvPr>
        </p:nvSpPr>
        <p:spPr/>
        <p:txBody>
          <a:bodyPr/>
          <a:lstStyle/>
          <a:p>
            <a:pPr defTabSz="609630"/>
            <a:endParaRPr lang="en-US">
              <a:solidFill>
                <a:prstClr val="black">
                  <a:tint val="75000"/>
                </a:prstClr>
              </a:solidFill>
            </a:endParaRPr>
          </a:p>
        </p:txBody>
      </p:sp>
      <p:sp>
        <p:nvSpPr>
          <p:cNvPr id="9" name="Slide Number Placeholder 8"/>
          <p:cNvSpPr>
            <a:spLocks noGrp="1"/>
          </p:cNvSpPr>
          <p:nvPr>
            <p:ph type="sldNum" sz="quarter" idx="12"/>
          </p:nvPr>
        </p:nvSpPr>
        <p:spPr/>
        <p:txBody>
          <a:bodyPr/>
          <a:lstStyle/>
          <a:p>
            <a:pPr defTabSz="609630"/>
            <a:fld id="{B6F15528-21DE-4FAA-801E-634DDDAF4B2B}" type="slidenum">
              <a:rPr lang="en-US" smtClean="0">
                <a:solidFill>
                  <a:prstClr val="black">
                    <a:tint val="75000"/>
                  </a:prstClr>
                </a:solidFill>
              </a:rPr>
              <a:pPr defTabSz="609630"/>
              <a:t>‹#›</a:t>
            </a:fld>
            <a:endParaRPr lang="en-US">
              <a:solidFill>
                <a:prstClr val="black">
                  <a:tint val="75000"/>
                </a:prstClr>
              </a:solidFill>
            </a:endParaRPr>
          </a:p>
        </p:txBody>
      </p:sp>
    </p:spTree>
    <p:extLst>
      <p:ext uri="{BB962C8B-B14F-4D97-AF65-F5344CB8AC3E}">
        <p14:creationId xmlns:p14="http://schemas.microsoft.com/office/powerpoint/2010/main" val="2401823458"/>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pPr defTabSz="609630"/>
            <a:fld id="{1D8BD707-D9CF-40AE-B4C6-C98DA3205C09}" type="datetimeFigureOut">
              <a:rPr lang="en-US" smtClean="0">
                <a:solidFill>
                  <a:prstClr val="black">
                    <a:tint val="75000"/>
                  </a:prstClr>
                </a:solidFill>
              </a:rPr>
              <a:pPr defTabSz="609630"/>
              <a:t>8/13/26</a:t>
            </a:fld>
            <a:endParaRPr lang="en-US">
              <a:solidFill>
                <a:prstClr val="black">
                  <a:tint val="75000"/>
                </a:prstClr>
              </a:solidFill>
            </a:endParaRPr>
          </a:p>
        </p:txBody>
      </p:sp>
      <p:sp>
        <p:nvSpPr>
          <p:cNvPr id="4" name="Footer Placeholder 3"/>
          <p:cNvSpPr>
            <a:spLocks noGrp="1"/>
          </p:cNvSpPr>
          <p:nvPr>
            <p:ph type="ftr" sz="quarter" idx="11"/>
          </p:nvPr>
        </p:nvSpPr>
        <p:spPr/>
        <p:txBody>
          <a:bodyPr/>
          <a:lstStyle/>
          <a:p>
            <a:pPr defTabSz="609630"/>
            <a:endParaRPr lang="en-US">
              <a:solidFill>
                <a:prstClr val="black">
                  <a:tint val="75000"/>
                </a:prstClr>
              </a:solidFill>
            </a:endParaRPr>
          </a:p>
        </p:txBody>
      </p:sp>
      <p:sp>
        <p:nvSpPr>
          <p:cNvPr id="5" name="Slide Number Placeholder 4"/>
          <p:cNvSpPr>
            <a:spLocks noGrp="1"/>
          </p:cNvSpPr>
          <p:nvPr>
            <p:ph type="sldNum" sz="quarter" idx="12"/>
          </p:nvPr>
        </p:nvSpPr>
        <p:spPr/>
        <p:txBody>
          <a:bodyPr/>
          <a:lstStyle/>
          <a:p>
            <a:pPr defTabSz="609630"/>
            <a:fld id="{B6F15528-21DE-4FAA-801E-634DDDAF4B2B}" type="slidenum">
              <a:rPr lang="en-US" smtClean="0">
                <a:solidFill>
                  <a:prstClr val="black">
                    <a:tint val="75000"/>
                  </a:prstClr>
                </a:solidFill>
              </a:rPr>
              <a:pPr defTabSz="609630"/>
              <a:t>‹#›</a:t>
            </a:fld>
            <a:endParaRPr lang="en-US">
              <a:solidFill>
                <a:prstClr val="black">
                  <a:tint val="75000"/>
                </a:prstClr>
              </a:solidFill>
            </a:endParaRPr>
          </a:p>
        </p:txBody>
      </p:sp>
    </p:spTree>
    <p:extLst>
      <p:ext uri="{BB962C8B-B14F-4D97-AF65-F5344CB8AC3E}">
        <p14:creationId xmlns:p14="http://schemas.microsoft.com/office/powerpoint/2010/main" val="4194953638"/>
      </p:ext>
    </p:extLst>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defTabSz="609630"/>
            <a:fld id="{1D8BD707-D9CF-40AE-B4C6-C98DA3205C09}" type="datetimeFigureOut">
              <a:rPr lang="en-US" smtClean="0">
                <a:solidFill>
                  <a:prstClr val="black">
                    <a:tint val="75000"/>
                  </a:prstClr>
                </a:solidFill>
              </a:rPr>
              <a:pPr defTabSz="609630"/>
              <a:t>8/13/26</a:t>
            </a:fld>
            <a:endParaRPr lang="en-US">
              <a:solidFill>
                <a:prstClr val="black">
                  <a:tint val="75000"/>
                </a:prstClr>
              </a:solidFill>
            </a:endParaRPr>
          </a:p>
        </p:txBody>
      </p:sp>
      <p:sp>
        <p:nvSpPr>
          <p:cNvPr id="3" name="Footer Placeholder 2"/>
          <p:cNvSpPr>
            <a:spLocks noGrp="1"/>
          </p:cNvSpPr>
          <p:nvPr>
            <p:ph type="ftr" sz="quarter" idx="11"/>
          </p:nvPr>
        </p:nvSpPr>
        <p:spPr/>
        <p:txBody>
          <a:bodyPr/>
          <a:lstStyle/>
          <a:p>
            <a:pPr defTabSz="609630"/>
            <a:endParaRPr lang="en-US">
              <a:solidFill>
                <a:prstClr val="black">
                  <a:tint val="75000"/>
                </a:prstClr>
              </a:solidFill>
            </a:endParaRPr>
          </a:p>
        </p:txBody>
      </p:sp>
      <p:sp>
        <p:nvSpPr>
          <p:cNvPr id="4" name="Slide Number Placeholder 3"/>
          <p:cNvSpPr>
            <a:spLocks noGrp="1"/>
          </p:cNvSpPr>
          <p:nvPr>
            <p:ph type="sldNum" sz="quarter" idx="12"/>
          </p:nvPr>
        </p:nvSpPr>
        <p:spPr/>
        <p:txBody>
          <a:bodyPr/>
          <a:lstStyle/>
          <a:p>
            <a:pPr defTabSz="609630"/>
            <a:fld id="{B6F15528-21DE-4FAA-801E-634DDDAF4B2B}" type="slidenum">
              <a:rPr lang="en-US" smtClean="0">
                <a:solidFill>
                  <a:prstClr val="black">
                    <a:tint val="75000"/>
                  </a:prstClr>
                </a:solidFill>
              </a:rPr>
              <a:pPr defTabSz="609630"/>
              <a:t>‹#›</a:t>
            </a:fld>
            <a:endParaRPr lang="en-US">
              <a:solidFill>
                <a:prstClr val="black">
                  <a:tint val="75000"/>
                </a:prstClr>
              </a:solidFill>
            </a:endParaRPr>
          </a:p>
        </p:txBody>
      </p:sp>
    </p:spTree>
    <p:extLst>
      <p:ext uri="{BB962C8B-B14F-4D97-AF65-F5344CB8AC3E}">
        <p14:creationId xmlns:p14="http://schemas.microsoft.com/office/powerpoint/2010/main" val="1796042669"/>
      </p:ext>
    </p:extLst>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304800" y="182033"/>
            <a:ext cx="2005542" cy="774700"/>
          </a:xfrm>
        </p:spPr>
        <p:txBody>
          <a:bodyPr anchor="b"/>
          <a:lstStyle>
            <a:lvl1pPr algn="l">
              <a:defRPr sz="1333" b="1"/>
            </a:lvl1pPr>
          </a:lstStyle>
          <a:p>
            <a:r>
              <a:rPr lang="en-US"/>
              <a:t>Click to edit Master title style</a:t>
            </a:r>
          </a:p>
        </p:txBody>
      </p:sp>
      <p:sp>
        <p:nvSpPr>
          <p:cNvPr id="3" name="Content Placeholder 2"/>
          <p:cNvSpPr>
            <a:spLocks noGrp="1"/>
          </p:cNvSpPr>
          <p:nvPr>
            <p:ph idx="1"/>
          </p:nvPr>
        </p:nvSpPr>
        <p:spPr>
          <a:xfrm>
            <a:off x="2383367" y="182034"/>
            <a:ext cx="3407833" cy="3902075"/>
          </a:xfrm>
        </p:spPr>
        <p:txBody>
          <a:bodyPr/>
          <a:lstStyle>
            <a:lvl1pPr>
              <a:defRPr sz="2133"/>
            </a:lvl1pPr>
            <a:lvl2pPr>
              <a:defRPr sz="1867"/>
            </a:lvl2pPr>
            <a:lvl3pPr>
              <a:defRPr sz="1600"/>
            </a:lvl3pPr>
            <a:lvl4pPr>
              <a:defRPr sz="1333"/>
            </a:lvl4pPr>
            <a:lvl5pPr>
              <a:defRPr sz="1333"/>
            </a:lvl5pPr>
            <a:lvl6pPr>
              <a:defRPr sz="1333"/>
            </a:lvl6pPr>
            <a:lvl7pPr>
              <a:defRPr sz="1333"/>
            </a:lvl7pPr>
            <a:lvl8pPr>
              <a:defRPr sz="1333"/>
            </a:lvl8pPr>
            <a:lvl9pPr>
              <a:defRPr sz="1333"/>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304800" y="956734"/>
            <a:ext cx="2005542" cy="3127375"/>
          </a:xfrm>
        </p:spPr>
        <p:txBody>
          <a:bodyPr/>
          <a:lstStyle>
            <a:lvl1pPr marL="0" indent="0">
              <a:buNone/>
              <a:defRPr sz="933"/>
            </a:lvl1pPr>
            <a:lvl2pPr marL="304815" indent="0">
              <a:buNone/>
              <a:defRPr sz="800"/>
            </a:lvl2pPr>
            <a:lvl3pPr marL="609630" indent="0">
              <a:buNone/>
              <a:defRPr sz="667"/>
            </a:lvl3pPr>
            <a:lvl4pPr marL="914446" indent="0">
              <a:buNone/>
              <a:defRPr sz="600"/>
            </a:lvl4pPr>
            <a:lvl5pPr marL="1219261" indent="0">
              <a:buNone/>
              <a:defRPr sz="600"/>
            </a:lvl5pPr>
            <a:lvl6pPr marL="1524076" indent="0">
              <a:buNone/>
              <a:defRPr sz="600"/>
            </a:lvl6pPr>
            <a:lvl7pPr marL="1828891" indent="0">
              <a:buNone/>
              <a:defRPr sz="600"/>
            </a:lvl7pPr>
            <a:lvl8pPr marL="2133707" indent="0">
              <a:buNone/>
              <a:defRPr sz="600"/>
            </a:lvl8pPr>
            <a:lvl9pPr marL="2438522" indent="0">
              <a:buNone/>
              <a:defRPr sz="600"/>
            </a:lvl9pPr>
          </a:lstStyle>
          <a:p>
            <a:pPr lvl="0"/>
            <a:r>
              <a:rPr lang="en-US"/>
              <a:t>Click to edit Master text styles</a:t>
            </a:r>
          </a:p>
        </p:txBody>
      </p:sp>
      <p:sp>
        <p:nvSpPr>
          <p:cNvPr id="5" name="Date Placeholder 4"/>
          <p:cNvSpPr>
            <a:spLocks noGrp="1"/>
          </p:cNvSpPr>
          <p:nvPr>
            <p:ph type="dt" sz="half" idx="10"/>
          </p:nvPr>
        </p:nvSpPr>
        <p:spPr/>
        <p:txBody>
          <a:bodyPr/>
          <a:lstStyle/>
          <a:p>
            <a:pPr defTabSz="609630"/>
            <a:fld id="{1D8BD707-D9CF-40AE-B4C6-C98DA3205C09}" type="datetimeFigureOut">
              <a:rPr lang="en-US" smtClean="0">
                <a:solidFill>
                  <a:prstClr val="black">
                    <a:tint val="75000"/>
                  </a:prstClr>
                </a:solidFill>
              </a:rPr>
              <a:pPr defTabSz="609630"/>
              <a:t>8/13/26</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pPr defTabSz="609630"/>
            <a:endParaRPr lang="en-US">
              <a:solidFill>
                <a:prstClr val="black">
                  <a:tint val="75000"/>
                </a:prstClr>
              </a:solidFill>
            </a:endParaRPr>
          </a:p>
        </p:txBody>
      </p:sp>
      <p:sp>
        <p:nvSpPr>
          <p:cNvPr id="7" name="Slide Number Placeholder 6"/>
          <p:cNvSpPr>
            <a:spLocks noGrp="1"/>
          </p:cNvSpPr>
          <p:nvPr>
            <p:ph type="sldNum" sz="quarter" idx="12"/>
          </p:nvPr>
        </p:nvSpPr>
        <p:spPr/>
        <p:txBody>
          <a:bodyPr/>
          <a:lstStyle/>
          <a:p>
            <a:pPr defTabSz="609630"/>
            <a:fld id="{B6F15528-21DE-4FAA-801E-634DDDAF4B2B}" type="slidenum">
              <a:rPr lang="en-US" smtClean="0">
                <a:solidFill>
                  <a:prstClr val="black">
                    <a:tint val="75000"/>
                  </a:prstClr>
                </a:solidFill>
              </a:rPr>
              <a:pPr defTabSz="609630"/>
              <a:t>‹#›</a:t>
            </a:fld>
            <a:endParaRPr lang="en-US">
              <a:solidFill>
                <a:prstClr val="black">
                  <a:tint val="75000"/>
                </a:prstClr>
              </a:solidFill>
            </a:endParaRPr>
          </a:p>
        </p:txBody>
      </p:sp>
    </p:spTree>
    <p:extLst>
      <p:ext uri="{BB962C8B-B14F-4D97-AF65-F5344CB8AC3E}">
        <p14:creationId xmlns:p14="http://schemas.microsoft.com/office/powerpoint/2010/main" val="4016602427"/>
      </p:ext>
    </p:extLst>
  </p:cSld>
  <p:clrMapOvr>
    <a:masterClrMapping/>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94859" y="3200400"/>
            <a:ext cx="3657600" cy="377825"/>
          </a:xfrm>
        </p:spPr>
        <p:txBody>
          <a:bodyPr anchor="b"/>
          <a:lstStyle>
            <a:lvl1pPr algn="l">
              <a:defRPr sz="1333" b="1"/>
            </a:lvl1pPr>
          </a:lstStyle>
          <a:p>
            <a:r>
              <a:rPr lang="en-US"/>
              <a:t>Click to edit Master title style</a:t>
            </a:r>
          </a:p>
        </p:txBody>
      </p:sp>
      <p:sp>
        <p:nvSpPr>
          <p:cNvPr id="3" name="Picture Placeholder 2"/>
          <p:cNvSpPr>
            <a:spLocks noGrp="1"/>
          </p:cNvSpPr>
          <p:nvPr>
            <p:ph type="pic" idx="1"/>
          </p:nvPr>
        </p:nvSpPr>
        <p:spPr>
          <a:xfrm>
            <a:off x="1194859" y="408517"/>
            <a:ext cx="3657600" cy="2743200"/>
          </a:xfrm>
        </p:spPr>
        <p:txBody>
          <a:bodyPr/>
          <a:lstStyle>
            <a:lvl1pPr marL="0" indent="0">
              <a:buNone/>
              <a:defRPr sz="2133"/>
            </a:lvl1pPr>
            <a:lvl2pPr marL="304815" indent="0">
              <a:buNone/>
              <a:defRPr sz="1867"/>
            </a:lvl2pPr>
            <a:lvl3pPr marL="609630" indent="0">
              <a:buNone/>
              <a:defRPr sz="1600"/>
            </a:lvl3pPr>
            <a:lvl4pPr marL="914446" indent="0">
              <a:buNone/>
              <a:defRPr sz="1333"/>
            </a:lvl4pPr>
            <a:lvl5pPr marL="1219261" indent="0">
              <a:buNone/>
              <a:defRPr sz="1333"/>
            </a:lvl5pPr>
            <a:lvl6pPr marL="1524076" indent="0">
              <a:buNone/>
              <a:defRPr sz="1333"/>
            </a:lvl6pPr>
            <a:lvl7pPr marL="1828891" indent="0">
              <a:buNone/>
              <a:defRPr sz="1333"/>
            </a:lvl7pPr>
            <a:lvl8pPr marL="2133707" indent="0">
              <a:buNone/>
              <a:defRPr sz="1333"/>
            </a:lvl8pPr>
            <a:lvl9pPr marL="2438522" indent="0">
              <a:buNone/>
              <a:defRPr sz="1333"/>
            </a:lvl9pPr>
          </a:lstStyle>
          <a:p>
            <a:endParaRPr lang="en-US"/>
          </a:p>
        </p:txBody>
      </p:sp>
      <p:sp>
        <p:nvSpPr>
          <p:cNvPr id="4" name="Text Placeholder 3"/>
          <p:cNvSpPr>
            <a:spLocks noGrp="1"/>
          </p:cNvSpPr>
          <p:nvPr>
            <p:ph type="body" sz="half" idx="2"/>
          </p:nvPr>
        </p:nvSpPr>
        <p:spPr>
          <a:xfrm>
            <a:off x="1194859" y="3578225"/>
            <a:ext cx="3657600" cy="536575"/>
          </a:xfrm>
        </p:spPr>
        <p:txBody>
          <a:bodyPr/>
          <a:lstStyle>
            <a:lvl1pPr marL="0" indent="0">
              <a:buNone/>
              <a:defRPr sz="933"/>
            </a:lvl1pPr>
            <a:lvl2pPr marL="304815" indent="0">
              <a:buNone/>
              <a:defRPr sz="800"/>
            </a:lvl2pPr>
            <a:lvl3pPr marL="609630" indent="0">
              <a:buNone/>
              <a:defRPr sz="667"/>
            </a:lvl3pPr>
            <a:lvl4pPr marL="914446" indent="0">
              <a:buNone/>
              <a:defRPr sz="600"/>
            </a:lvl4pPr>
            <a:lvl5pPr marL="1219261" indent="0">
              <a:buNone/>
              <a:defRPr sz="600"/>
            </a:lvl5pPr>
            <a:lvl6pPr marL="1524076" indent="0">
              <a:buNone/>
              <a:defRPr sz="600"/>
            </a:lvl6pPr>
            <a:lvl7pPr marL="1828891" indent="0">
              <a:buNone/>
              <a:defRPr sz="600"/>
            </a:lvl7pPr>
            <a:lvl8pPr marL="2133707" indent="0">
              <a:buNone/>
              <a:defRPr sz="600"/>
            </a:lvl8pPr>
            <a:lvl9pPr marL="2438522" indent="0">
              <a:buNone/>
              <a:defRPr sz="600"/>
            </a:lvl9pPr>
          </a:lstStyle>
          <a:p>
            <a:pPr lvl="0"/>
            <a:r>
              <a:rPr lang="en-US"/>
              <a:t>Click to edit Master text styles</a:t>
            </a:r>
          </a:p>
        </p:txBody>
      </p:sp>
      <p:sp>
        <p:nvSpPr>
          <p:cNvPr id="5" name="Date Placeholder 4"/>
          <p:cNvSpPr>
            <a:spLocks noGrp="1"/>
          </p:cNvSpPr>
          <p:nvPr>
            <p:ph type="dt" sz="half" idx="10"/>
          </p:nvPr>
        </p:nvSpPr>
        <p:spPr/>
        <p:txBody>
          <a:bodyPr/>
          <a:lstStyle/>
          <a:p>
            <a:pPr defTabSz="609630"/>
            <a:fld id="{1D8BD707-D9CF-40AE-B4C6-C98DA3205C09}" type="datetimeFigureOut">
              <a:rPr lang="en-US" smtClean="0">
                <a:solidFill>
                  <a:prstClr val="black">
                    <a:tint val="75000"/>
                  </a:prstClr>
                </a:solidFill>
              </a:rPr>
              <a:pPr defTabSz="609630"/>
              <a:t>8/13/26</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pPr defTabSz="609630"/>
            <a:endParaRPr lang="en-US">
              <a:solidFill>
                <a:prstClr val="black">
                  <a:tint val="75000"/>
                </a:prstClr>
              </a:solidFill>
            </a:endParaRPr>
          </a:p>
        </p:txBody>
      </p:sp>
      <p:sp>
        <p:nvSpPr>
          <p:cNvPr id="7" name="Slide Number Placeholder 6"/>
          <p:cNvSpPr>
            <a:spLocks noGrp="1"/>
          </p:cNvSpPr>
          <p:nvPr>
            <p:ph type="sldNum" sz="quarter" idx="12"/>
          </p:nvPr>
        </p:nvSpPr>
        <p:spPr/>
        <p:txBody>
          <a:bodyPr/>
          <a:lstStyle/>
          <a:p>
            <a:pPr defTabSz="609630"/>
            <a:fld id="{B6F15528-21DE-4FAA-801E-634DDDAF4B2B}" type="slidenum">
              <a:rPr lang="en-US" smtClean="0">
                <a:solidFill>
                  <a:prstClr val="black">
                    <a:tint val="75000"/>
                  </a:prstClr>
                </a:solidFill>
              </a:rPr>
              <a:pPr defTabSz="609630"/>
              <a:t>‹#›</a:t>
            </a:fld>
            <a:endParaRPr lang="en-US">
              <a:solidFill>
                <a:prstClr val="black">
                  <a:tint val="75000"/>
                </a:prstClr>
              </a:solidFill>
            </a:endParaRPr>
          </a:p>
        </p:txBody>
      </p:sp>
    </p:spTree>
    <p:extLst>
      <p:ext uri="{BB962C8B-B14F-4D97-AF65-F5344CB8AC3E}">
        <p14:creationId xmlns:p14="http://schemas.microsoft.com/office/powerpoint/2010/main" val="3140495295"/>
      </p:ext>
    </p:extLst>
  </p:cSld>
  <p:clrMapOvr>
    <a:masterClrMapping/>
  </p:clrMapOvr>
</p:sldLayout>
</file>

<file path=ppt/slideLayouts/slideLayout7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pPr defTabSz="609630"/>
            <a:fld id="{1D8BD707-D9CF-40AE-B4C6-C98DA3205C09}" type="datetimeFigureOut">
              <a:rPr lang="en-US" smtClean="0">
                <a:solidFill>
                  <a:prstClr val="black">
                    <a:tint val="75000"/>
                  </a:prstClr>
                </a:solidFill>
              </a:rPr>
              <a:pPr defTabSz="609630"/>
              <a:t>8/13/26</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pPr defTabSz="609630"/>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pPr defTabSz="609630"/>
            <a:fld id="{B6F15528-21DE-4FAA-801E-634DDDAF4B2B}" type="slidenum">
              <a:rPr lang="en-US" smtClean="0">
                <a:solidFill>
                  <a:prstClr val="black">
                    <a:tint val="75000"/>
                  </a:prstClr>
                </a:solidFill>
              </a:rPr>
              <a:pPr defTabSz="609630"/>
              <a:t>‹#›</a:t>
            </a:fld>
            <a:endParaRPr lang="en-US">
              <a:solidFill>
                <a:prstClr val="black">
                  <a:tint val="75000"/>
                </a:prstClr>
              </a:solidFill>
            </a:endParaRPr>
          </a:p>
        </p:txBody>
      </p:sp>
    </p:spTree>
    <p:extLst>
      <p:ext uri="{BB962C8B-B14F-4D97-AF65-F5344CB8AC3E}">
        <p14:creationId xmlns:p14="http://schemas.microsoft.com/office/powerpoint/2010/main" val="333886998"/>
      </p:ext>
    </p:extLst>
  </p:cSld>
  <p:clrMapOvr>
    <a:masterClrMapping/>
  </p:clrMapOvr>
</p:sldLayout>
</file>

<file path=ppt/slideLayouts/slideLayout7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4419600" y="183092"/>
            <a:ext cx="1371600" cy="3901017"/>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304800" y="183092"/>
            <a:ext cx="4013200" cy="39010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pPr defTabSz="609630"/>
            <a:fld id="{1D8BD707-D9CF-40AE-B4C6-C98DA3205C09}" type="datetimeFigureOut">
              <a:rPr lang="en-US" smtClean="0">
                <a:solidFill>
                  <a:prstClr val="black">
                    <a:tint val="75000"/>
                  </a:prstClr>
                </a:solidFill>
              </a:rPr>
              <a:pPr defTabSz="609630"/>
              <a:t>8/13/26</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pPr defTabSz="609630"/>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pPr defTabSz="609630"/>
            <a:fld id="{B6F15528-21DE-4FAA-801E-634DDDAF4B2B}" type="slidenum">
              <a:rPr lang="en-US" smtClean="0">
                <a:solidFill>
                  <a:prstClr val="black">
                    <a:tint val="75000"/>
                  </a:prstClr>
                </a:solidFill>
              </a:rPr>
              <a:pPr defTabSz="609630"/>
              <a:t>‹#›</a:t>
            </a:fld>
            <a:endParaRPr lang="en-US">
              <a:solidFill>
                <a:prstClr val="black">
                  <a:tint val="75000"/>
                </a:prstClr>
              </a:solidFill>
            </a:endParaRPr>
          </a:p>
        </p:txBody>
      </p:sp>
    </p:spTree>
    <p:extLst>
      <p:ext uri="{BB962C8B-B14F-4D97-AF65-F5344CB8AC3E}">
        <p14:creationId xmlns:p14="http://schemas.microsoft.com/office/powerpoint/2010/main" val="293410113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41.xml"/><Relationship Id="rId13" Type="http://schemas.openxmlformats.org/officeDocument/2006/relationships/slideLayout" Target="../slideLayouts/slideLayout46.xml"/><Relationship Id="rId3" Type="http://schemas.openxmlformats.org/officeDocument/2006/relationships/slideLayout" Target="../slideLayouts/slideLayout36.xml"/><Relationship Id="rId7" Type="http://schemas.openxmlformats.org/officeDocument/2006/relationships/slideLayout" Target="../slideLayouts/slideLayout40.xml"/><Relationship Id="rId12" Type="http://schemas.openxmlformats.org/officeDocument/2006/relationships/slideLayout" Target="../slideLayouts/slideLayout45.xml"/><Relationship Id="rId17" Type="http://schemas.openxmlformats.org/officeDocument/2006/relationships/theme" Target="../theme/theme4.xml"/><Relationship Id="rId2" Type="http://schemas.openxmlformats.org/officeDocument/2006/relationships/slideLayout" Target="../slideLayouts/slideLayout35.xml"/><Relationship Id="rId16" Type="http://schemas.openxmlformats.org/officeDocument/2006/relationships/slideLayout" Target="../slideLayouts/slideLayout49.xml"/><Relationship Id="rId1" Type="http://schemas.openxmlformats.org/officeDocument/2006/relationships/slideLayout" Target="../slideLayouts/slideLayout34.xml"/><Relationship Id="rId6" Type="http://schemas.openxmlformats.org/officeDocument/2006/relationships/slideLayout" Target="../slideLayouts/slideLayout39.xml"/><Relationship Id="rId11" Type="http://schemas.openxmlformats.org/officeDocument/2006/relationships/slideLayout" Target="../slideLayouts/slideLayout44.xml"/><Relationship Id="rId5" Type="http://schemas.openxmlformats.org/officeDocument/2006/relationships/slideLayout" Target="../slideLayouts/slideLayout38.xml"/><Relationship Id="rId15" Type="http://schemas.openxmlformats.org/officeDocument/2006/relationships/slideLayout" Target="../slideLayouts/slideLayout48.xml"/><Relationship Id="rId10" Type="http://schemas.openxmlformats.org/officeDocument/2006/relationships/slideLayout" Target="../slideLayouts/slideLayout43.xml"/><Relationship Id="rId4" Type="http://schemas.openxmlformats.org/officeDocument/2006/relationships/slideLayout" Target="../slideLayouts/slideLayout37.xml"/><Relationship Id="rId9" Type="http://schemas.openxmlformats.org/officeDocument/2006/relationships/slideLayout" Target="../slideLayouts/slideLayout42.xml"/><Relationship Id="rId14" Type="http://schemas.openxmlformats.org/officeDocument/2006/relationships/slideLayout" Target="../slideLayouts/slideLayout47.xml"/></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57.xml"/><Relationship Id="rId3" Type="http://schemas.openxmlformats.org/officeDocument/2006/relationships/slideLayout" Target="../slideLayouts/slideLayout52.xml"/><Relationship Id="rId7" Type="http://schemas.openxmlformats.org/officeDocument/2006/relationships/slideLayout" Target="../slideLayouts/slideLayout56.xml"/><Relationship Id="rId12" Type="http://schemas.openxmlformats.org/officeDocument/2006/relationships/theme" Target="../theme/theme5.xml"/><Relationship Id="rId2" Type="http://schemas.openxmlformats.org/officeDocument/2006/relationships/slideLayout" Target="../slideLayouts/slideLayout51.xml"/><Relationship Id="rId1" Type="http://schemas.openxmlformats.org/officeDocument/2006/relationships/slideLayout" Target="../slideLayouts/slideLayout50.xml"/><Relationship Id="rId6" Type="http://schemas.openxmlformats.org/officeDocument/2006/relationships/slideLayout" Target="../slideLayouts/slideLayout55.xml"/><Relationship Id="rId11" Type="http://schemas.openxmlformats.org/officeDocument/2006/relationships/slideLayout" Target="../slideLayouts/slideLayout60.xml"/><Relationship Id="rId5" Type="http://schemas.openxmlformats.org/officeDocument/2006/relationships/slideLayout" Target="../slideLayouts/slideLayout54.xml"/><Relationship Id="rId10" Type="http://schemas.openxmlformats.org/officeDocument/2006/relationships/slideLayout" Target="../slideLayouts/slideLayout59.xml"/><Relationship Id="rId4" Type="http://schemas.openxmlformats.org/officeDocument/2006/relationships/slideLayout" Target="../slideLayouts/slideLayout53.xml"/><Relationship Id="rId9" Type="http://schemas.openxmlformats.org/officeDocument/2006/relationships/slideLayout" Target="../slideLayouts/slideLayout58.xml"/></Relationships>
</file>

<file path=ppt/slideMasters/_rels/slideMaster6.xml.rels><?xml version="1.0" encoding="UTF-8" standalone="yes"?>
<Relationships xmlns="http://schemas.openxmlformats.org/package/2006/relationships"><Relationship Id="rId8" Type="http://schemas.openxmlformats.org/officeDocument/2006/relationships/slideLayout" Target="../slideLayouts/slideLayout68.xml"/><Relationship Id="rId3" Type="http://schemas.openxmlformats.org/officeDocument/2006/relationships/slideLayout" Target="../slideLayouts/slideLayout63.xml"/><Relationship Id="rId7" Type="http://schemas.openxmlformats.org/officeDocument/2006/relationships/slideLayout" Target="../slideLayouts/slideLayout67.xml"/><Relationship Id="rId12" Type="http://schemas.openxmlformats.org/officeDocument/2006/relationships/theme" Target="../theme/theme6.xml"/><Relationship Id="rId2" Type="http://schemas.openxmlformats.org/officeDocument/2006/relationships/slideLayout" Target="../slideLayouts/slideLayout62.xml"/><Relationship Id="rId1" Type="http://schemas.openxmlformats.org/officeDocument/2006/relationships/slideLayout" Target="../slideLayouts/slideLayout61.xml"/><Relationship Id="rId6" Type="http://schemas.openxmlformats.org/officeDocument/2006/relationships/slideLayout" Target="../slideLayouts/slideLayout66.xml"/><Relationship Id="rId11" Type="http://schemas.openxmlformats.org/officeDocument/2006/relationships/slideLayout" Target="../slideLayouts/slideLayout71.xml"/><Relationship Id="rId5" Type="http://schemas.openxmlformats.org/officeDocument/2006/relationships/slideLayout" Target="../slideLayouts/slideLayout65.xml"/><Relationship Id="rId10" Type="http://schemas.openxmlformats.org/officeDocument/2006/relationships/slideLayout" Target="../slideLayouts/slideLayout70.xml"/><Relationship Id="rId4" Type="http://schemas.openxmlformats.org/officeDocument/2006/relationships/slideLayout" Target="../slideLayouts/slideLayout64.xml"/><Relationship Id="rId9" Type="http://schemas.openxmlformats.org/officeDocument/2006/relationships/slideLayout" Target="../slideLayouts/slideLayout6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IN"/>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D54928B-081F-4336-844D-14B5153D6063}" type="datetimeFigureOut">
              <a:rPr lang="en-IN" smtClean="0"/>
              <a:t>13/08/26</a:t>
            </a:fld>
            <a:endParaRPr lang="en-IN"/>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IN"/>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554BE38-B467-4548-9499-A4C7D700A821}" type="slidenum">
              <a:rPr lang="en-IN" smtClean="0"/>
              <a:t>‹#›</a:t>
            </a:fld>
            <a:endParaRPr lang="en-IN"/>
          </a:p>
        </p:txBody>
      </p:sp>
    </p:spTree>
    <p:extLst>
      <p:ext uri="{BB962C8B-B14F-4D97-AF65-F5344CB8AC3E}">
        <p14:creationId xmlns:p14="http://schemas.microsoft.com/office/powerpoint/2010/main" val="302575738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81192" y="705124"/>
            <a:ext cx="11029616" cy="1189554"/>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581192" y="2336003"/>
            <a:ext cx="11029616" cy="3522794"/>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05951" y="5956137"/>
            <a:ext cx="2844799" cy="365125"/>
          </a:xfrm>
          <a:prstGeom prst="rect">
            <a:avLst/>
          </a:prstGeom>
        </p:spPr>
        <p:txBody>
          <a:bodyPr vert="horz" lIns="91440" tIns="45720" rIns="91440" bIns="45720" rtlCol="0" anchor="ctr"/>
          <a:lstStyle>
            <a:lvl1pPr algn="r">
              <a:defRPr sz="900">
                <a:solidFill>
                  <a:schemeClr val="accent2"/>
                </a:solidFill>
              </a:defRPr>
            </a:lvl1pPr>
          </a:lstStyle>
          <a:p>
            <a:fld id="{BD54928B-081F-4336-844D-14B5153D6063}" type="datetimeFigureOut">
              <a:rPr lang="en-IN" smtClean="0"/>
              <a:t>13/08/26</a:t>
            </a:fld>
            <a:endParaRPr lang="en-IN"/>
          </a:p>
        </p:txBody>
      </p:sp>
      <p:sp>
        <p:nvSpPr>
          <p:cNvPr id="5" name="Footer Placeholder 4"/>
          <p:cNvSpPr>
            <a:spLocks noGrp="1"/>
          </p:cNvSpPr>
          <p:nvPr>
            <p:ph type="ftr" sz="quarter" idx="3"/>
          </p:nvPr>
        </p:nvSpPr>
        <p:spPr>
          <a:xfrm>
            <a:off x="581192" y="5951811"/>
            <a:ext cx="6917210" cy="365125"/>
          </a:xfrm>
          <a:prstGeom prst="rect">
            <a:avLst/>
          </a:prstGeom>
        </p:spPr>
        <p:txBody>
          <a:bodyPr vert="horz" lIns="91440" tIns="45720" rIns="91440" bIns="45720" rtlCol="0" anchor="ctr"/>
          <a:lstStyle>
            <a:lvl1pPr algn="l">
              <a:defRPr sz="900" cap="all">
                <a:solidFill>
                  <a:schemeClr val="accent2"/>
                </a:solidFill>
              </a:defRPr>
            </a:lvl1pPr>
          </a:lstStyle>
          <a:p>
            <a:endParaRPr lang="en-IN"/>
          </a:p>
        </p:txBody>
      </p:sp>
      <p:sp>
        <p:nvSpPr>
          <p:cNvPr id="6" name="Slide Number Placeholder 5"/>
          <p:cNvSpPr>
            <a:spLocks noGrp="1"/>
          </p:cNvSpPr>
          <p:nvPr>
            <p:ph type="sldNum" sz="quarter" idx="4"/>
          </p:nvPr>
        </p:nvSpPr>
        <p:spPr>
          <a:xfrm>
            <a:off x="10558300" y="5956137"/>
            <a:ext cx="1052510" cy="365125"/>
          </a:xfrm>
          <a:prstGeom prst="rect">
            <a:avLst/>
          </a:prstGeom>
        </p:spPr>
        <p:txBody>
          <a:bodyPr vert="horz" lIns="91440" tIns="45720" rIns="91440" bIns="45720" rtlCol="0" anchor="ctr"/>
          <a:lstStyle>
            <a:lvl1pPr algn="r">
              <a:defRPr sz="900">
                <a:solidFill>
                  <a:schemeClr val="accent2"/>
                </a:solidFill>
              </a:defRPr>
            </a:lvl1pPr>
          </a:lstStyle>
          <a:p>
            <a:fld id="{3554BE38-B467-4548-9499-A4C7D700A821}" type="slidenum">
              <a:rPr lang="en-IN" smtClean="0"/>
              <a:t>‹#›</a:t>
            </a:fld>
            <a:endParaRPr lang="en-IN"/>
          </a:p>
        </p:txBody>
      </p:sp>
      <p:sp>
        <p:nvSpPr>
          <p:cNvPr id="9" name="Rectangle 8"/>
          <p:cNvSpPr/>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 name="Rectangle 9"/>
          <p:cNvSpPr/>
          <p:nvPr/>
        </p:nvSpPr>
        <p:spPr>
          <a:xfrm>
            <a:off x="8042147" y="453643"/>
            <a:ext cx="3703320" cy="98554"/>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1" name="Rectangle 10"/>
          <p:cNvSpPr/>
          <p:nvPr/>
        </p:nvSpPr>
        <p:spPr>
          <a:xfrm>
            <a:off x="4241830" y="457200"/>
            <a:ext cx="3703320" cy="9144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154946108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457200" rtl="0" eaLnBrk="1" latinLnBrk="0" hangingPunct="1">
        <a:spcBef>
          <a:spcPct val="0"/>
        </a:spcBef>
        <a:buNone/>
        <a:defRPr sz="2800" b="0" kern="1200" cap="all">
          <a:solidFill>
            <a:schemeClr val="bg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06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800" kern="1200">
          <a:solidFill>
            <a:schemeClr val="tx2"/>
          </a:solidFill>
          <a:latin typeface="+mn-lt"/>
          <a:ea typeface="+mn-ea"/>
          <a:cs typeface="+mn-cs"/>
        </a:defRPr>
      </a:lvl1pPr>
      <a:lvl2pPr marL="630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600" kern="1200">
          <a:solidFill>
            <a:schemeClr val="tx2"/>
          </a:solidFill>
          <a:latin typeface="+mn-lt"/>
          <a:ea typeface="+mn-ea"/>
          <a:cs typeface="+mn-cs"/>
        </a:defRPr>
      </a:lvl2pPr>
      <a:lvl3pPr marL="900000" indent="-270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400" kern="1200">
          <a:solidFill>
            <a:schemeClr val="tx2"/>
          </a:solidFill>
          <a:latin typeface="+mn-lt"/>
          <a:ea typeface="+mn-ea"/>
          <a:cs typeface="+mn-cs"/>
        </a:defRPr>
      </a:lvl3pPr>
      <a:lvl4pPr marL="124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4pPr>
      <a:lvl5pPr marL="160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9" name="Rectangle 8"/>
          <p:cNvSpPr/>
          <p:nvPr/>
        </p:nvSpPr>
        <p:spPr>
          <a:xfrm>
            <a:off x="0" y="6334316"/>
            <a:ext cx="12192001" cy="659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1845734"/>
            <a:ext cx="10058400" cy="4023360"/>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97280" y="6459785"/>
            <a:ext cx="2472271" cy="365125"/>
          </a:xfrm>
          <a:prstGeom prst="rect">
            <a:avLst/>
          </a:prstGeom>
        </p:spPr>
        <p:txBody>
          <a:bodyPr vert="horz" lIns="91440" tIns="45720" rIns="91440" bIns="45720" rtlCol="0" anchor="ctr"/>
          <a:lstStyle>
            <a:lvl1pPr algn="l">
              <a:defRPr sz="900">
                <a:solidFill>
                  <a:srgbClr val="FFFFFF"/>
                </a:solidFill>
              </a:defRPr>
            </a:lvl1pPr>
          </a:lstStyle>
          <a:p>
            <a:fld id="{BD54928B-081F-4336-844D-14B5153D6063}" type="datetimeFigureOut">
              <a:rPr lang="en-IN" smtClean="0"/>
              <a:t>13/08/26</a:t>
            </a:fld>
            <a:endParaRPr lang="en-IN"/>
          </a:p>
        </p:txBody>
      </p:sp>
      <p:sp>
        <p:nvSpPr>
          <p:cNvPr id="5" name="Footer Placeholder 4"/>
          <p:cNvSpPr>
            <a:spLocks noGrp="1"/>
          </p:cNvSpPr>
          <p:nvPr>
            <p:ph type="ftr" sz="quarter" idx="3"/>
          </p:nvPr>
        </p:nvSpPr>
        <p:spPr>
          <a:xfrm>
            <a:off x="3686185" y="6459785"/>
            <a:ext cx="4822804"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IN"/>
          </a:p>
        </p:txBody>
      </p:sp>
      <p:sp>
        <p:nvSpPr>
          <p:cNvPr id="6" name="Slide Number Placeholder 5"/>
          <p:cNvSpPr>
            <a:spLocks noGrp="1"/>
          </p:cNvSpPr>
          <p:nvPr>
            <p:ph type="sldNum" sz="quarter" idx="4"/>
          </p:nvPr>
        </p:nvSpPr>
        <p:spPr>
          <a:xfrm>
            <a:off x="9900458" y="6459785"/>
            <a:ext cx="1312025" cy="365125"/>
          </a:xfrm>
          <a:prstGeom prst="rect">
            <a:avLst/>
          </a:prstGeom>
        </p:spPr>
        <p:txBody>
          <a:bodyPr vert="horz" lIns="91440" tIns="45720" rIns="91440" bIns="45720" rtlCol="0" anchor="ctr"/>
          <a:lstStyle>
            <a:lvl1pPr algn="r">
              <a:defRPr sz="1050">
                <a:solidFill>
                  <a:srgbClr val="FFFFFF"/>
                </a:solidFill>
              </a:defRPr>
            </a:lvl1pPr>
          </a:lstStyle>
          <a:p>
            <a:fld id="{3554BE38-B467-4548-9499-A4C7D700A821}" type="slidenum">
              <a:rPr lang="en-IN" smtClean="0"/>
              <a:t>‹#›</a:t>
            </a:fld>
            <a:endParaRPr lang="en-IN"/>
          </a:p>
        </p:txBody>
      </p:sp>
      <p:cxnSp>
        <p:nvCxnSpPr>
          <p:cNvPr id="10" name="Straight Connector 9"/>
          <p:cNvCxnSpPr/>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52544693"/>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D54928B-081F-4336-844D-14B5153D6063}" type="datetimeFigureOut">
              <a:rPr lang="en-IN" smtClean="0"/>
              <a:t>13/08/26</a:t>
            </a:fld>
            <a:endParaRPr lang="en-IN"/>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IN"/>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3554BE38-B467-4548-9499-A4C7D700A821}" type="slidenum">
              <a:rPr lang="en-IN" smtClean="0"/>
              <a:t>‹#›</a:t>
            </a:fld>
            <a:endParaRPr lang="en-IN"/>
          </a:p>
        </p:txBody>
      </p:sp>
    </p:spTree>
    <p:extLst>
      <p:ext uri="{BB962C8B-B14F-4D97-AF65-F5344CB8AC3E}">
        <p14:creationId xmlns:p14="http://schemas.microsoft.com/office/powerpoint/2010/main" val="1830134094"/>
      </p:ext>
    </p:extLst>
  </p:cSld>
  <p:clrMap bg1="lt1" tx1="dk1" bg2="lt2" tx2="dk2" accent1="accent1" accent2="accent2" accent3="accent3" accent4="accent4" accent5="accent5" accent6="accent6" hlink="hlink" folHlink="folHlink"/>
  <p:sldLayoutIdLst>
    <p:sldLayoutId id="2147483702" r:id="rId1"/>
    <p:sldLayoutId id="2147483703" r:id="rId2"/>
    <p:sldLayoutId id="2147483704" r:id="rId3"/>
    <p:sldLayoutId id="2147483705" r:id="rId4"/>
    <p:sldLayoutId id="2147483706" r:id="rId5"/>
    <p:sldLayoutId id="2147483707" r:id="rId6"/>
    <p:sldLayoutId id="2147483708" r:id="rId7"/>
    <p:sldLayoutId id="2147483709" r:id="rId8"/>
    <p:sldLayoutId id="2147483710" r:id="rId9"/>
    <p:sldLayoutId id="2147483711" r:id="rId10"/>
    <p:sldLayoutId id="2147483712" r:id="rId11"/>
    <p:sldLayoutId id="2147483713" r:id="rId12"/>
    <p:sldLayoutId id="2147483714" r:id="rId13"/>
    <p:sldLayoutId id="2147483715" r:id="rId14"/>
    <p:sldLayoutId id="2147483716" r:id="rId15"/>
    <p:sldLayoutId id="2147483717"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758952"/>
            <a:ext cx="3443590"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Placeholder 1"/>
          <p:cNvSpPr>
            <a:spLocks noGrp="1"/>
          </p:cNvSpPr>
          <p:nvPr>
            <p:ph type="title"/>
          </p:nvPr>
        </p:nvSpPr>
        <p:spPr>
          <a:xfrm>
            <a:off x="252919" y="1123837"/>
            <a:ext cx="2947482" cy="460118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8" name="Rectangle 37"/>
          <p:cNvSpPr/>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3" name="Text Placeholder 2"/>
          <p:cNvSpPr>
            <a:spLocks noGrp="1"/>
          </p:cNvSpPr>
          <p:nvPr>
            <p:ph type="body" idx="1"/>
          </p:nvPr>
        </p:nvSpPr>
        <p:spPr>
          <a:xfrm>
            <a:off x="3869268" y="864108"/>
            <a:ext cx="7315200" cy="5120640"/>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262465" y="6356350"/>
            <a:ext cx="2743200" cy="365125"/>
          </a:xfrm>
          <a:prstGeom prst="rect">
            <a:avLst/>
          </a:prstGeom>
        </p:spPr>
        <p:txBody>
          <a:bodyPr vert="horz" lIns="91440" tIns="45720" rIns="91440" bIns="45720" rtlCol="0" anchor="ctr"/>
          <a:lstStyle>
            <a:lvl1pPr algn="l">
              <a:defRPr sz="1100">
                <a:solidFill>
                  <a:schemeClr val="tx1">
                    <a:lumMod val="50000"/>
                    <a:lumOff val="50000"/>
                  </a:schemeClr>
                </a:solidFill>
              </a:defRPr>
            </a:lvl1pPr>
          </a:lstStyle>
          <a:p>
            <a:fld id="{BD54928B-081F-4336-844D-14B5153D6063}" type="datetimeFigureOut">
              <a:rPr lang="en-IN" smtClean="0"/>
              <a:t>13/08/26</a:t>
            </a:fld>
            <a:endParaRPr lang="en-IN"/>
          </a:p>
        </p:txBody>
      </p:sp>
      <p:sp>
        <p:nvSpPr>
          <p:cNvPr id="5" name="Footer Placeholder 4"/>
          <p:cNvSpPr>
            <a:spLocks noGrp="1"/>
          </p:cNvSpPr>
          <p:nvPr>
            <p:ph type="ftr" sz="quarter" idx="3"/>
          </p:nvPr>
        </p:nvSpPr>
        <p:spPr>
          <a:xfrm>
            <a:off x="3869268" y="6356350"/>
            <a:ext cx="5911517" cy="365125"/>
          </a:xfrm>
          <a:prstGeom prst="rect">
            <a:avLst/>
          </a:prstGeom>
        </p:spPr>
        <p:txBody>
          <a:bodyPr vert="horz" lIns="91440" tIns="45720" rIns="91440" bIns="45720" rtlCol="0" anchor="ctr"/>
          <a:lstStyle>
            <a:lvl1pPr algn="l">
              <a:defRPr sz="1100">
                <a:solidFill>
                  <a:schemeClr val="tx1">
                    <a:lumMod val="50000"/>
                    <a:lumOff val="50000"/>
                  </a:schemeClr>
                </a:solidFill>
              </a:defRPr>
            </a:lvl1pPr>
          </a:lstStyle>
          <a:p>
            <a:endParaRPr lang="en-IN"/>
          </a:p>
        </p:txBody>
      </p:sp>
      <p:sp>
        <p:nvSpPr>
          <p:cNvPr id="6" name="Slide Number Placeholder 5"/>
          <p:cNvSpPr>
            <a:spLocks noGrp="1"/>
          </p:cNvSpPr>
          <p:nvPr>
            <p:ph type="sldNum" sz="quarter" idx="4"/>
          </p:nvPr>
        </p:nvSpPr>
        <p:spPr>
          <a:xfrm>
            <a:off x="10634135" y="6356350"/>
            <a:ext cx="1530927" cy="365125"/>
          </a:xfrm>
          <a:prstGeom prst="rect">
            <a:avLst/>
          </a:prstGeom>
        </p:spPr>
        <p:txBody>
          <a:bodyPr vert="horz" lIns="91440" tIns="45720" rIns="91440" bIns="45720" rtlCol="0" anchor="ctr"/>
          <a:lstStyle>
            <a:lvl1pPr algn="r">
              <a:defRPr sz="1200" b="1">
                <a:solidFill>
                  <a:schemeClr val="accent1"/>
                </a:solidFill>
              </a:defRPr>
            </a:lvl1pPr>
          </a:lstStyle>
          <a:p>
            <a:fld id="{3554BE38-B467-4548-9499-A4C7D700A821}" type="slidenum">
              <a:rPr lang="en-IN" smtClean="0"/>
              <a:t>‹#›</a:t>
            </a:fld>
            <a:endParaRPr lang="en-IN"/>
          </a:p>
        </p:txBody>
      </p:sp>
    </p:spTree>
    <p:extLst>
      <p:ext uri="{BB962C8B-B14F-4D97-AF65-F5344CB8AC3E}">
        <p14:creationId xmlns:p14="http://schemas.microsoft.com/office/powerpoint/2010/main" val="3211237951"/>
      </p:ext>
    </p:extLst>
  </p:cSld>
  <p:clrMap bg1="lt1" tx1="dk1" bg2="lt2" tx2="dk2" accent1="accent1" accent2="accent2" accent3="accent3" accent4="accent4" accent5="accent5" accent6="accent6" hlink="hlink" folHlink="folHlink"/>
  <p:sldLayoutIdLst>
    <p:sldLayoutId id="2147483755" r:id="rId1"/>
    <p:sldLayoutId id="2147483756" r:id="rId2"/>
    <p:sldLayoutId id="2147483757" r:id="rId3"/>
    <p:sldLayoutId id="2147483758" r:id="rId4"/>
    <p:sldLayoutId id="2147483759" r:id="rId5"/>
    <p:sldLayoutId id="2147483760" r:id="rId6"/>
    <p:sldLayoutId id="2147483761" r:id="rId7"/>
    <p:sldLayoutId id="2147483762" r:id="rId8"/>
    <p:sldLayoutId id="2147483763" r:id="rId9"/>
    <p:sldLayoutId id="2147483764" r:id="rId10"/>
    <p:sldLayoutId id="2147483765" r:id="rId11"/>
  </p:sldLayoutIdLst>
  <p:txStyles>
    <p:titleStyle>
      <a:lvl1pPr algn="l" defTabSz="914400" rtl="0" eaLnBrk="1" latinLnBrk="0" hangingPunct="1">
        <a:lnSpc>
          <a:spcPct val="90000"/>
        </a:lnSpc>
        <a:spcBef>
          <a:spcPct val="0"/>
        </a:spcBef>
        <a:buNone/>
        <a:defRPr sz="3600" kern="1200" spc="-60" baseline="0">
          <a:solidFill>
            <a:srgbClr val="FFFFFF"/>
          </a:solid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buClr>
        <a:buFont typeface="Wingdings 2" pitchFamily="18" charset="2"/>
        <a:buChar char=""/>
        <a:defRPr sz="2000" kern="1200">
          <a:solidFill>
            <a:schemeClr val="tx1">
              <a:lumMod val="65000"/>
              <a:lumOff val="35000"/>
            </a:schemeClr>
          </a:solidFill>
          <a:latin typeface="+mn-lt"/>
          <a:ea typeface="+mn-ea"/>
          <a:cs typeface="+mn-cs"/>
        </a:defRPr>
      </a:lvl1pPr>
      <a:lvl2pPr marL="6858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800" kern="1200">
          <a:solidFill>
            <a:schemeClr val="tx1">
              <a:lumMod val="65000"/>
              <a:lumOff val="35000"/>
            </a:schemeClr>
          </a:solidFill>
          <a:latin typeface="+mn-lt"/>
          <a:ea typeface="+mn-ea"/>
          <a:cs typeface="+mn-cs"/>
        </a:defRPr>
      </a:lvl2pPr>
      <a:lvl3pPr marL="11430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600" kern="1200">
          <a:solidFill>
            <a:schemeClr val="tx1">
              <a:lumMod val="65000"/>
              <a:lumOff val="35000"/>
            </a:schemeClr>
          </a:solidFill>
          <a:latin typeface="+mn-lt"/>
          <a:ea typeface="+mn-ea"/>
          <a:cs typeface="+mn-cs"/>
        </a:defRPr>
      </a:lvl3pPr>
      <a:lvl4pPr marL="16002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4pPr>
      <a:lvl5pPr marL="20574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6pPr>
      <a:lvl7pPr marL="29718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7pPr>
      <a:lvl8pPr marL="34290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8pPr>
      <a:lvl9pPr marL="38862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cSld>
    <p:bg>
      <p:bgPr>
        <a:solidFill>
          <a:srgbClr val="E4FFC2">
            <a:alpha val="30000"/>
          </a:srgb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304800" y="183092"/>
            <a:ext cx="5486400" cy="762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304800" y="1066800"/>
            <a:ext cx="5486400" cy="301730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304800" y="4237567"/>
            <a:ext cx="1422400" cy="243417"/>
          </a:xfrm>
          <a:prstGeom prst="rect">
            <a:avLst/>
          </a:prstGeom>
        </p:spPr>
        <p:txBody>
          <a:bodyPr vert="horz" lIns="91440" tIns="45720" rIns="91440" bIns="45720" rtlCol="0" anchor="ctr"/>
          <a:lstStyle>
            <a:lvl1pPr algn="l">
              <a:defRPr sz="800">
                <a:solidFill>
                  <a:schemeClr val="tx1">
                    <a:tint val="75000"/>
                  </a:schemeClr>
                </a:solidFill>
              </a:defRPr>
            </a:lvl1pPr>
          </a:lstStyle>
          <a:p>
            <a:pPr defTabSz="609630"/>
            <a:fld id="{1D8BD707-D9CF-40AE-B4C6-C98DA3205C09}" type="datetimeFigureOut">
              <a:rPr lang="en-US" smtClean="0">
                <a:solidFill>
                  <a:prstClr val="black">
                    <a:tint val="75000"/>
                  </a:prstClr>
                </a:solidFill>
              </a:rPr>
              <a:pPr defTabSz="609630"/>
              <a:t>8/13/26</a:t>
            </a:fld>
            <a:endParaRPr lang="en-US">
              <a:solidFill>
                <a:prstClr val="black">
                  <a:tint val="75000"/>
                </a:prstClr>
              </a:solidFill>
            </a:endParaRPr>
          </a:p>
        </p:txBody>
      </p:sp>
      <p:sp>
        <p:nvSpPr>
          <p:cNvPr id="5" name="Footer Placeholder 4"/>
          <p:cNvSpPr>
            <a:spLocks noGrp="1"/>
          </p:cNvSpPr>
          <p:nvPr>
            <p:ph type="ftr" sz="quarter" idx="3"/>
          </p:nvPr>
        </p:nvSpPr>
        <p:spPr>
          <a:xfrm>
            <a:off x="2082800" y="4237567"/>
            <a:ext cx="1930400" cy="243417"/>
          </a:xfrm>
          <a:prstGeom prst="rect">
            <a:avLst/>
          </a:prstGeom>
        </p:spPr>
        <p:txBody>
          <a:bodyPr vert="horz" lIns="91440" tIns="45720" rIns="91440" bIns="45720" rtlCol="0" anchor="ctr"/>
          <a:lstStyle>
            <a:lvl1pPr algn="ctr">
              <a:defRPr sz="800">
                <a:solidFill>
                  <a:schemeClr val="tx1">
                    <a:tint val="75000"/>
                  </a:schemeClr>
                </a:solidFill>
              </a:defRPr>
            </a:lvl1pPr>
          </a:lstStyle>
          <a:p>
            <a:pPr defTabSz="609630"/>
            <a:endParaRPr lang="en-US">
              <a:solidFill>
                <a:prstClr val="black">
                  <a:tint val="75000"/>
                </a:prstClr>
              </a:solidFill>
            </a:endParaRPr>
          </a:p>
        </p:txBody>
      </p:sp>
      <p:sp>
        <p:nvSpPr>
          <p:cNvPr id="6" name="Slide Number Placeholder 5"/>
          <p:cNvSpPr>
            <a:spLocks noGrp="1"/>
          </p:cNvSpPr>
          <p:nvPr>
            <p:ph type="sldNum" sz="quarter" idx="4"/>
          </p:nvPr>
        </p:nvSpPr>
        <p:spPr>
          <a:xfrm>
            <a:off x="4368800" y="4237567"/>
            <a:ext cx="1422400" cy="243417"/>
          </a:xfrm>
          <a:prstGeom prst="rect">
            <a:avLst/>
          </a:prstGeom>
        </p:spPr>
        <p:txBody>
          <a:bodyPr vert="horz" lIns="91440" tIns="45720" rIns="91440" bIns="45720" rtlCol="0" anchor="ctr"/>
          <a:lstStyle>
            <a:lvl1pPr algn="r">
              <a:defRPr sz="800">
                <a:solidFill>
                  <a:schemeClr val="tx1">
                    <a:tint val="75000"/>
                  </a:schemeClr>
                </a:solidFill>
              </a:defRPr>
            </a:lvl1pPr>
          </a:lstStyle>
          <a:p>
            <a:pPr defTabSz="609630"/>
            <a:fld id="{B6F15528-21DE-4FAA-801E-634DDDAF4B2B}" type="slidenum">
              <a:rPr lang="en-US" smtClean="0">
                <a:solidFill>
                  <a:prstClr val="black">
                    <a:tint val="75000"/>
                  </a:prstClr>
                </a:solidFill>
              </a:rPr>
              <a:pPr defTabSz="609630"/>
              <a:t>‹#›</a:t>
            </a:fld>
            <a:endParaRPr lang="en-US">
              <a:solidFill>
                <a:prstClr val="black">
                  <a:tint val="75000"/>
                </a:prstClr>
              </a:solidFill>
            </a:endParaRPr>
          </a:p>
        </p:txBody>
      </p:sp>
    </p:spTree>
    <p:extLst>
      <p:ext uri="{BB962C8B-B14F-4D97-AF65-F5344CB8AC3E}">
        <p14:creationId xmlns:p14="http://schemas.microsoft.com/office/powerpoint/2010/main" val="3046371611"/>
      </p:ext>
    </p:extLst>
  </p:cSld>
  <p:clrMap bg1="lt1" tx1="dk1" bg2="lt2" tx2="dk2" accent1="accent1" accent2="accent2" accent3="accent3" accent4="accent4" accent5="accent5" accent6="accent6" hlink="hlink" folHlink="folHlink"/>
  <p:sldLayoutIdLst>
    <p:sldLayoutId id="2147483767" r:id="rId1"/>
    <p:sldLayoutId id="2147483768" r:id="rId2"/>
    <p:sldLayoutId id="2147483769" r:id="rId3"/>
    <p:sldLayoutId id="2147483770" r:id="rId4"/>
    <p:sldLayoutId id="2147483771" r:id="rId5"/>
    <p:sldLayoutId id="2147483772" r:id="rId6"/>
    <p:sldLayoutId id="2147483773" r:id="rId7"/>
    <p:sldLayoutId id="2147483774" r:id="rId8"/>
    <p:sldLayoutId id="2147483775" r:id="rId9"/>
    <p:sldLayoutId id="2147483776" r:id="rId10"/>
    <p:sldLayoutId id="2147483777" r:id="rId11"/>
  </p:sldLayoutIdLst>
  <p:txStyles>
    <p:titleStyle>
      <a:lvl1pPr algn="ctr" defTabSz="609630" rtl="0" eaLnBrk="1" latinLnBrk="0" hangingPunct="1">
        <a:spcBef>
          <a:spcPct val="0"/>
        </a:spcBef>
        <a:buNone/>
        <a:defRPr sz="2933" kern="1200">
          <a:solidFill>
            <a:schemeClr val="tx1"/>
          </a:solidFill>
          <a:latin typeface="+mj-lt"/>
          <a:ea typeface="+mj-ea"/>
          <a:cs typeface="+mj-cs"/>
        </a:defRPr>
      </a:lvl1pPr>
    </p:titleStyle>
    <p:bodyStyle>
      <a:lvl1pPr marL="228611" indent="-228611" algn="l" defTabSz="609630" rtl="0" eaLnBrk="1" latinLnBrk="0" hangingPunct="1">
        <a:spcBef>
          <a:spcPct val="20000"/>
        </a:spcBef>
        <a:buFont typeface="Arial" pitchFamily="34" charset="0"/>
        <a:buChar char="•"/>
        <a:defRPr sz="2133" kern="1200">
          <a:solidFill>
            <a:schemeClr val="tx1"/>
          </a:solidFill>
          <a:latin typeface="+mn-lt"/>
          <a:ea typeface="+mn-ea"/>
          <a:cs typeface="+mn-cs"/>
        </a:defRPr>
      </a:lvl1pPr>
      <a:lvl2pPr marL="495325" indent="-190510" algn="l" defTabSz="609630" rtl="0" eaLnBrk="1" latinLnBrk="0" hangingPunct="1">
        <a:spcBef>
          <a:spcPct val="20000"/>
        </a:spcBef>
        <a:buFont typeface="Arial" pitchFamily="34" charset="0"/>
        <a:buChar char="–"/>
        <a:defRPr sz="1867" kern="1200">
          <a:solidFill>
            <a:schemeClr val="tx1"/>
          </a:solidFill>
          <a:latin typeface="+mn-lt"/>
          <a:ea typeface="+mn-ea"/>
          <a:cs typeface="+mn-cs"/>
        </a:defRPr>
      </a:lvl2pPr>
      <a:lvl3pPr marL="762038" indent="-152408" algn="l" defTabSz="609630" rtl="0" eaLnBrk="1" latinLnBrk="0" hangingPunct="1">
        <a:spcBef>
          <a:spcPct val="20000"/>
        </a:spcBef>
        <a:buFont typeface="Arial" pitchFamily="34" charset="0"/>
        <a:buChar char="•"/>
        <a:defRPr sz="1600" kern="1200">
          <a:solidFill>
            <a:schemeClr val="tx1"/>
          </a:solidFill>
          <a:latin typeface="+mn-lt"/>
          <a:ea typeface="+mn-ea"/>
          <a:cs typeface="+mn-cs"/>
        </a:defRPr>
      </a:lvl3pPr>
      <a:lvl4pPr marL="1066853" indent="-152408" algn="l" defTabSz="609630" rtl="0" eaLnBrk="1" latinLnBrk="0" hangingPunct="1">
        <a:spcBef>
          <a:spcPct val="20000"/>
        </a:spcBef>
        <a:buFont typeface="Arial" pitchFamily="34" charset="0"/>
        <a:buChar char="–"/>
        <a:defRPr sz="1333" kern="1200">
          <a:solidFill>
            <a:schemeClr val="tx1"/>
          </a:solidFill>
          <a:latin typeface="+mn-lt"/>
          <a:ea typeface="+mn-ea"/>
          <a:cs typeface="+mn-cs"/>
        </a:defRPr>
      </a:lvl4pPr>
      <a:lvl5pPr marL="1371669" indent="-152408" algn="l" defTabSz="609630" rtl="0" eaLnBrk="1" latinLnBrk="0" hangingPunct="1">
        <a:spcBef>
          <a:spcPct val="20000"/>
        </a:spcBef>
        <a:buFont typeface="Arial" pitchFamily="34" charset="0"/>
        <a:buChar char="»"/>
        <a:defRPr sz="1333" kern="1200">
          <a:solidFill>
            <a:schemeClr val="tx1"/>
          </a:solidFill>
          <a:latin typeface="+mn-lt"/>
          <a:ea typeface="+mn-ea"/>
          <a:cs typeface="+mn-cs"/>
        </a:defRPr>
      </a:lvl5pPr>
      <a:lvl6pPr marL="1676484" indent="-152408" algn="l" defTabSz="609630" rtl="0" eaLnBrk="1" latinLnBrk="0" hangingPunct="1">
        <a:spcBef>
          <a:spcPct val="20000"/>
        </a:spcBef>
        <a:buFont typeface="Arial" pitchFamily="34" charset="0"/>
        <a:buChar char="•"/>
        <a:defRPr sz="1333" kern="1200">
          <a:solidFill>
            <a:schemeClr val="tx1"/>
          </a:solidFill>
          <a:latin typeface="+mn-lt"/>
          <a:ea typeface="+mn-ea"/>
          <a:cs typeface="+mn-cs"/>
        </a:defRPr>
      </a:lvl6pPr>
      <a:lvl7pPr marL="1981299" indent="-152408" algn="l" defTabSz="609630" rtl="0" eaLnBrk="1" latinLnBrk="0" hangingPunct="1">
        <a:spcBef>
          <a:spcPct val="20000"/>
        </a:spcBef>
        <a:buFont typeface="Arial" pitchFamily="34" charset="0"/>
        <a:buChar char="•"/>
        <a:defRPr sz="1333" kern="1200">
          <a:solidFill>
            <a:schemeClr val="tx1"/>
          </a:solidFill>
          <a:latin typeface="+mn-lt"/>
          <a:ea typeface="+mn-ea"/>
          <a:cs typeface="+mn-cs"/>
        </a:defRPr>
      </a:lvl7pPr>
      <a:lvl8pPr marL="2286114" indent="-152408" algn="l" defTabSz="609630" rtl="0" eaLnBrk="1" latinLnBrk="0" hangingPunct="1">
        <a:spcBef>
          <a:spcPct val="20000"/>
        </a:spcBef>
        <a:buFont typeface="Arial" pitchFamily="34" charset="0"/>
        <a:buChar char="•"/>
        <a:defRPr sz="1333" kern="1200">
          <a:solidFill>
            <a:schemeClr val="tx1"/>
          </a:solidFill>
          <a:latin typeface="+mn-lt"/>
          <a:ea typeface="+mn-ea"/>
          <a:cs typeface="+mn-cs"/>
        </a:defRPr>
      </a:lvl8pPr>
      <a:lvl9pPr marL="2590930" indent="-152408" algn="l" defTabSz="609630" rtl="0" eaLnBrk="1" latinLnBrk="0" hangingPunct="1">
        <a:spcBef>
          <a:spcPct val="20000"/>
        </a:spcBef>
        <a:buFont typeface="Arial" pitchFamily="34" charset="0"/>
        <a:buChar char="•"/>
        <a:defRPr sz="1333" kern="1200">
          <a:solidFill>
            <a:schemeClr val="tx1"/>
          </a:solidFill>
          <a:latin typeface="+mn-lt"/>
          <a:ea typeface="+mn-ea"/>
          <a:cs typeface="+mn-cs"/>
        </a:defRPr>
      </a:lvl9pPr>
    </p:bodyStyle>
    <p:otherStyle>
      <a:defPPr>
        <a:defRPr lang="en-US"/>
      </a:defPPr>
      <a:lvl1pPr marL="0" algn="l" defTabSz="609630" rtl="0" eaLnBrk="1" latinLnBrk="0" hangingPunct="1">
        <a:defRPr sz="1200" kern="1200">
          <a:solidFill>
            <a:schemeClr val="tx1"/>
          </a:solidFill>
          <a:latin typeface="+mn-lt"/>
          <a:ea typeface="+mn-ea"/>
          <a:cs typeface="+mn-cs"/>
        </a:defRPr>
      </a:lvl1pPr>
      <a:lvl2pPr marL="304815" algn="l" defTabSz="609630" rtl="0" eaLnBrk="1" latinLnBrk="0" hangingPunct="1">
        <a:defRPr sz="1200" kern="1200">
          <a:solidFill>
            <a:schemeClr val="tx1"/>
          </a:solidFill>
          <a:latin typeface="+mn-lt"/>
          <a:ea typeface="+mn-ea"/>
          <a:cs typeface="+mn-cs"/>
        </a:defRPr>
      </a:lvl2pPr>
      <a:lvl3pPr marL="609630" algn="l" defTabSz="609630" rtl="0" eaLnBrk="1" latinLnBrk="0" hangingPunct="1">
        <a:defRPr sz="1200" kern="1200">
          <a:solidFill>
            <a:schemeClr val="tx1"/>
          </a:solidFill>
          <a:latin typeface="+mn-lt"/>
          <a:ea typeface="+mn-ea"/>
          <a:cs typeface="+mn-cs"/>
        </a:defRPr>
      </a:lvl3pPr>
      <a:lvl4pPr marL="914446" algn="l" defTabSz="609630" rtl="0" eaLnBrk="1" latinLnBrk="0" hangingPunct="1">
        <a:defRPr sz="1200" kern="1200">
          <a:solidFill>
            <a:schemeClr val="tx1"/>
          </a:solidFill>
          <a:latin typeface="+mn-lt"/>
          <a:ea typeface="+mn-ea"/>
          <a:cs typeface="+mn-cs"/>
        </a:defRPr>
      </a:lvl4pPr>
      <a:lvl5pPr marL="1219261" algn="l" defTabSz="609630" rtl="0" eaLnBrk="1" latinLnBrk="0" hangingPunct="1">
        <a:defRPr sz="1200" kern="1200">
          <a:solidFill>
            <a:schemeClr val="tx1"/>
          </a:solidFill>
          <a:latin typeface="+mn-lt"/>
          <a:ea typeface="+mn-ea"/>
          <a:cs typeface="+mn-cs"/>
        </a:defRPr>
      </a:lvl5pPr>
      <a:lvl6pPr marL="1524076" algn="l" defTabSz="609630" rtl="0" eaLnBrk="1" latinLnBrk="0" hangingPunct="1">
        <a:defRPr sz="1200" kern="1200">
          <a:solidFill>
            <a:schemeClr val="tx1"/>
          </a:solidFill>
          <a:latin typeface="+mn-lt"/>
          <a:ea typeface="+mn-ea"/>
          <a:cs typeface="+mn-cs"/>
        </a:defRPr>
      </a:lvl6pPr>
      <a:lvl7pPr marL="1828891" algn="l" defTabSz="609630" rtl="0" eaLnBrk="1" latinLnBrk="0" hangingPunct="1">
        <a:defRPr sz="1200" kern="1200">
          <a:solidFill>
            <a:schemeClr val="tx1"/>
          </a:solidFill>
          <a:latin typeface="+mn-lt"/>
          <a:ea typeface="+mn-ea"/>
          <a:cs typeface="+mn-cs"/>
        </a:defRPr>
      </a:lvl7pPr>
      <a:lvl8pPr marL="2133707" algn="l" defTabSz="609630" rtl="0" eaLnBrk="1" latinLnBrk="0" hangingPunct="1">
        <a:defRPr sz="1200" kern="1200">
          <a:solidFill>
            <a:schemeClr val="tx1"/>
          </a:solidFill>
          <a:latin typeface="+mn-lt"/>
          <a:ea typeface="+mn-ea"/>
          <a:cs typeface="+mn-cs"/>
        </a:defRPr>
      </a:lvl8pPr>
      <a:lvl9pPr marL="2438522" algn="l" defTabSz="609630" rtl="0" eaLnBrk="1" latinLnBrk="0" hangingPunct="1">
        <a:defRPr sz="12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67.xml"/></Relationships>
</file>

<file path=ppt/slides/_rels/slide6.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notesSlide" Target="../notesSlides/notesSlide1.xml"/><Relationship Id="rId1" Type="http://schemas.openxmlformats.org/officeDocument/2006/relationships/slideLayout" Target="../slideLayouts/slideLayout67.xml"/><Relationship Id="rId4" Type="http://schemas.openxmlformats.org/officeDocument/2006/relationships/image" Target="../media/image6.png"/></Relationships>
</file>

<file path=ppt/slides/_rels/slide7.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notesSlide" Target="../notesSlides/notesSlide2.xml"/><Relationship Id="rId1" Type="http://schemas.openxmlformats.org/officeDocument/2006/relationships/slideLayout" Target="../slideLayouts/slideLayout67.xml"/><Relationship Id="rId4" Type="http://schemas.openxmlformats.org/officeDocument/2006/relationships/image" Target="../media/image7.png"/></Relationships>
</file>

<file path=ppt/slides/_rels/slide8.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notesSlide" Target="../notesSlides/notesSlide3.xml"/><Relationship Id="rId1" Type="http://schemas.openxmlformats.org/officeDocument/2006/relationships/slideLayout" Target="../slideLayouts/slideLayout67.xml"/><Relationship Id="rId4" Type="http://schemas.openxmlformats.org/officeDocument/2006/relationships/image" Target="../media/image8.png"/></Relationships>
</file>

<file path=ppt/slides/_rels/slide9.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notesSlide" Target="../notesSlides/notesSlide4.xml"/><Relationship Id="rId1" Type="http://schemas.openxmlformats.org/officeDocument/2006/relationships/slideLayout" Target="../slideLayouts/slideLayout67.xml"/><Relationship Id="rId4" Type="http://schemas.openxmlformats.org/officeDocument/2006/relationships/image" Target="../media/image9.png"/></Relationships>
</file>

<file path=ppt/slides/_rels/slide10.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notesSlide" Target="../notesSlides/notesSlide5.xml"/><Relationship Id="rId1" Type="http://schemas.openxmlformats.org/officeDocument/2006/relationships/slideLayout" Target="../slideLayouts/slideLayout67.xml"/><Relationship Id="rId4" Type="http://schemas.openxmlformats.org/officeDocument/2006/relationships/image" Target="../media/image10.png"/></Relationships>
</file>

<file path=ppt/slides/_rels/slide11.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notesSlide" Target="../notesSlides/notesSlide6.xml"/><Relationship Id="rId1" Type="http://schemas.openxmlformats.org/officeDocument/2006/relationships/slideLayout" Target="../slideLayouts/slideLayout67.xml"/></Relationships>
</file>

<file path=ppt/slides/_rels/slide12.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notesSlide" Target="../notesSlides/notesSlide7.xml"/><Relationship Id="rId1" Type="http://schemas.openxmlformats.org/officeDocument/2006/relationships/slideLayout" Target="../slideLayouts/slideLayout67.xml"/><Relationship Id="rId4" Type="http://schemas.openxmlformats.org/officeDocument/2006/relationships/image" Target="../media/image11.png"/></Relationships>
</file>

<file path=ppt/slides/_rels/slide13.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notesSlide" Target="../notesSlides/notesSlide8.xml"/><Relationship Id="rId1" Type="http://schemas.openxmlformats.org/officeDocument/2006/relationships/slideLayout" Target="../slideLayouts/slideLayout67.xml"/><Relationship Id="rId4" Type="http://schemas.openxmlformats.org/officeDocument/2006/relationships/image" Target="../media/image12.png"/></Relationships>
</file>

<file path=ppt/slides/_rels/slide14.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notesSlide" Target="../notesSlides/notesSlide9.xml"/><Relationship Id="rId1" Type="http://schemas.openxmlformats.org/officeDocument/2006/relationships/slideLayout" Target="../slideLayouts/slideLayout67.xml"/><Relationship Id="rId4" Type="http://schemas.openxmlformats.org/officeDocument/2006/relationships/image" Target="../media/image13.png"/></Relationships>
</file>

<file path=ppt/slides/_rels/slide15.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notesSlide" Target="../notesSlides/notesSlide10.xml"/><Relationship Id="rId1" Type="http://schemas.openxmlformats.org/officeDocument/2006/relationships/slideLayout" Target="../slideLayouts/slideLayout67.xml"/></Relationships>
</file>

<file path=ppt/slides/_rels/slide16.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notesSlide" Target="../notesSlides/notesSlide11.xml"/><Relationship Id="rId1" Type="http://schemas.openxmlformats.org/officeDocument/2006/relationships/slideLayout" Target="../slideLayouts/slideLayout67.xml"/><Relationship Id="rId4" Type="http://schemas.openxmlformats.org/officeDocument/2006/relationships/image" Target="../media/image14.png"/></Relationships>
</file>

<file path=ppt/slides/_rels/slide17.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notesSlide" Target="../notesSlides/notesSlide12.xml"/><Relationship Id="rId1" Type="http://schemas.openxmlformats.org/officeDocument/2006/relationships/slideLayout" Target="../slideLayouts/slideLayout6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67.xml"/></Relationships>
</file>

<file path=ppt/slides/_rels/slide19.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0.xml.rels><?xml version="1.0" encoding="UTF-8" standalone="yes"?>
<Relationships xmlns="http://schemas.openxmlformats.org/package/2006/relationships"><Relationship Id="rId3" Type="http://schemas.openxmlformats.org/officeDocument/2006/relationships/diagramLayout" Target="../diagrams/layout2.xml"/><Relationship Id="rId7" Type="http://schemas.openxmlformats.org/officeDocument/2006/relationships/image" Target="../media/image16.png"/><Relationship Id="rId2" Type="http://schemas.openxmlformats.org/officeDocument/2006/relationships/diagramData" Target="../diagrams/data2.xml"/><Relationship Id="rId1" Type="http://schemas.openxmlformats.org/officeDocument/2006/relationships/slideLayout" Target="../slideLayouts/slideLayout24.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21.xml.rels><?xml version="1.0" encoding="UTF-8" standalone="yes"?>
<Relationships xmlns="http://schemas.openxmlformats.org/package/2006/relationships"><Relationship Id="rId8" Type="http://schemas.openxmlformats.org/officeDocument/2006/relationships/diagramLayout" Target="../diagrams/layout4.xml"/><Relationship Id="rId3" Type="http://schemas.openxmlformats.org/officeDocument/2006/relationships/diagramLayout" Target="../diagrams/layout3.xml"/><Relationship Id="rId7" Type="http://schemas.openxmlformats.org/officeDocument/2006/relationships/diagramData" Target="../diagrams/data4.xml"/><Relationship Id="rId12" Type="http://schemas.openxmlformats.org/officeDocument/2006/relationships/image" Target="../media/image17.jpeg"/><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11" Type="http://schemas.microsoft.com/office/2007/relationships/diagramDrawing" Target="../diagrams/drawing4.xml"/><Relationship Id="rId5" Type="http://schemas.openxmlformats.org/officeDocument/2006/relationships/diagramColors" Target="../diagrams/colors3.xml"/><Relationship Id="rId10" Type="http://schemas.openxmlformats.org/officeDocument/2006/relationships/diagramColors" Target="../diagrams/colors4.xml"/><Relationship Id="rId4" Type="http://schemas.openxmlformats.org/officeDocument/2006/relationships/diagramQuickStyle" Target="../diagrams/quickStyle3.xml"/><Relationship Id="rId9" Type="http://schemas.openxmlformats.org/officeDocument/2006/relationships/diagramQuickStyle" Target="../diagrams/quickStyle4.xml"/></Relationships>
</file>

<file path=ppt/slides/_rels/slide22.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8" Type="http://schemas.openxmlformats.org/officeDocument/2006/relationships/diagramData" Target="../diagrams/data7.xml"/><Relationship Id="rId3" Type="http://schemas.openxmlformats.org/officeDocument/2006/relationships/diagramData" Target="../diagrams/data6.xml"/><Relationship Id="rId7" Type="http://schemas.microsoft.com/office/2007/relationships/diagramDrawing" Target="../diagrams/drawing6.xml"/><Relationship Id="rId12" Type="http://schemas.microsoft.com/office/2007/relationships/diagramDrawing" Target="../diagrams/drawing7.xml"/><Relationship Id="rId2" Type="http://schemas.openxmlformats.org/officeDocument/2006/relationships/image" Target="../media/image20.jpeg"/><Relationship Id="rId1" Type="http://schemas.openxmlformats.org/officeDocument/2006/relationships/slideLayout" Target="../slideLayouts/slideLayout2.xml"/><Relationship Id="rId6" Type="http://schemas.openxmlformats.org/officeDocument/2006/relationships/diagramColors" Target="../diagrams/colors6.xml"/><Relationship Id="rId11" Type="http://schemas.openxmlformats.org/officeDocument/2006/relationships/diagramColors" Target="../diagrams/colors7.xml"/><Relationship Id="rId5" Type="http://schemas.openxmlformats.org/officeDocument/2006/relationships/diagramQuickStyle" Target="../diagrams/quickStyle6.xml"/><Relationship Id="rId10" Type="http://schemas.openxmlformats.org/officeDocument/2006/relationships/diagramQuickStyle" Target="../diagrams/quickStyle7.xml"/><Relationship Id="rId4" Type="http://schemas.openxmlformats.org/officeDocument/2006/relationships/diagramLayout" Target="../diagrams/layout6.xml"/><Relationship Id="rId9" Type="http://schemas.openxmlformats.org/officeDocument/2006/relationships/diagramLayout" Target="../diagrams/layout7.xml"/></Relationships>
</file>

<file path=ppt/slides/_rels/slide29.xml.rels><?xml version="1.0" encoding="UTF-8" standalone="yes"?>
<Relationships xmlns="http://schemas.openxmlformats.org/package/2006/relationships"><Relationship Id="rId3" Type="http://schemas.openxmlformats.org/officeDocument/2006/relationships/diagramLayout" Target="../diagrams/layout8.xml"/><Relationship Id="rId7" Type="http://schemas.openxmlformats.org/officeDocument/2006/relationships/image" Target="../media/image21.jpeg"/><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30.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32.xml.rels><?xml version="1.0" encoding="UTF-8" standalone="yes"?>
<Relationships xmlns="http://schemas.openxmlformats.org/package/2006/relationships"><Relationship Id="rId8" Type="http://schemas.openxmlformats.org/officeDocument/2006/relationships/image" Target="../media/image24.png"/><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image" Target="../media/image23.jpeg"/><Relationship Id="rId1" Type="http://schemas.openxmlformats.org/officeDocument/2006/relationships/slideLayout" Target="../slideLayouts/slideLayout2.xml"/><Relationship Id="rId6" Type="http://schemas.openxmlformats.org/officeDocument/2006/relationships/diagramColors" Target="../diagrams/colors10.xml"/><Relationship Id="rId5" Type="http://schemas.openxmlformats.org/officeDocument/2006/relationships/diagramQuickStyle" Target="../diagrams/quickStyle10.xml"/><Relationship Id="rId4" Type="http://schemas.openxmlformats.org/officeDocument/2006/relationships/diagramLayout" Target="../diagrams/layout10.xml"/></Relationships>
</file>

<file path=ppt/slides/_rels/slide33.xml.rels><?xml version="1.0" encoding="UTF-8" standalone="yes"?>
<Relationships xmlns="http://schemas.openxmlformats.org/package/2006/relationships"><Relationship Id="rId8" Type="http://schemas.openxmlformats.org/officeDocument/2006/relationships/diagramLayout" Target="../diagrams/layout12.xml"/><Relationship Id="rId3" Type="http://schemas.openxmlformats.org/officeDocument/2006/relationships/diagramLayout" Target="../diagrams/layout11.xml"/><Relationship Id="rId7" Type="http://schemas.openxmlformats.org/officeDocument/2006/relationships/diagramData" Target="../diagrams/data12.xml"/><Relationship Id="rId12" Type="http://schemas.openxmlformats.org/officeDocument/2006/relationships/image" Target="../media/image25.jpeg"/><Relationship Id="rId2" Type="http://schemas.openxmlformats.org/officeDocument/2006/relationships/diagramData" Target="../diagrams/data11.xml"/><Relationship Id="rId1" Type="http://schemas.openxmlformats.org/officeDocument/2006/relationships/slideLayout" Target="../slideLayouts/slideLayout2.xml"/><Relationship Id="rId6" Type="http://schemas.microsoft.com/office/2007/relationships/diagramDrawing" Target="../diagrams/drawing11.xml"/><Relationship Id="rId11" Type="http://schemas.microsoft.com/office/2007/relationships/diagramDrawing" Target="../diagrams/drawing12.xml"/><Relationship Id="rId5" Type="http://schemas.openxmlformats.org/officeDocument/2006/relationships/diagramColors" Target="../diagrams/colors11.xml"/><Relationship Id="rId10" Type="http://schemas.openxmlformats.org/officeDocument/2006/relationships/diagramColors" Target="../diagrams/colors12.xml"/><Relationship Id="rId4" Type="http://schemas.openxmlformats.org/officeDocument/2006/relationships/diagramQuickStyle" Target="../diagrams/quickStyle11.xml"/><Relationship Id="rId9" Type="http://schemas.openxmlformats.org/officeDocument/2006/relationships/diagramQuickStyle" Target="../diagrams/quickStyle1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diagramLayout" Target="../diagrams/layout13.xml"/><Relationship Id="rId2" Type="http://schemas.openxmlformats.org/officeDocument/2006/relationships/diagramData" Target="../diagrams/data13.xml"/><Relationship Id="rId1" Type="http://schemas.openxmlformats.org/officeDocument/2006/relationships/slideLayout" Target="../slideLayouts/slideLayout2.xml"/><Relationship Id="rId6" Type="http://schemas.microsoft.com/office/2007/relationships/diagramDrawing" Target="../diagrams/drawing13.xml"/><Relationship Id="rId5" Type="http://schemas.openxmlformats.org/officeDocument/2006/relationships/diagramColors" Target="../diagrams/colors13.xml"/><Relationship Id="rId4" Type="http://schemas.openxmlformats.org/officeDocument/2006/relationships/diagramQuickStyle" Target="../diagrams/quickStyle13.xml"/></Relationships>
</file>

<file path=ppt/slides/_rels/slide37.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1.xml.rels><?xml version="1.0" encoding="UTF-8" standalone="yes"?>
<Relationships xmlns="http://schemas.openxmlformats.org/package/2006/relationships"><Relationship Id="rId3" Type="http://schemas.openxmlformats.org/officeDocument/2006/relationships/diagramLayout" Target="../diagrams/layout14.xml"/><Relationship Id="rId7" Type="http://schemas.openxmlformats.org/officeDocument/2006/relationships/image" Target="../media/image27.png"/><Relationship Id="rId2" Type="http://schemas.openxmlformats.org/officeDocument/2006/relationships/diagramData" Target="../diagrams/data14.xml"/><Relationship Id="rId1" Type="http://schemas.openxmlformats.org/officeDocument/2006/relationships/slideLayout" Target="../slideLayouts/slideLayout2.xml"/><Relationship Id="rId6" Type="http://schemas.microsoft.com/office/2007/relationships/diagramDrawing" Target="../diagrams/drawing14.xml"/><Relationship Id="rId5" Type="http://schemas.openxmlformats.org/officeDocument/2006/relationships/diagramColors" Target="../diagrams/colors14.xml"/><Relationship Id="rId4" Type="http://schemas.openxmlformats.org/officeDocument/2006/relationships/diagramQuickStyle" Target="../diagrams/quickStyle14.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51.xml"/></Relationships>
</file>

<file path=ppt/slides/_rels/slide43.xml.rels><?xml version="1.0" encoding="UTF-8" standalone="yes"?>
<Relationships xmlns="http://schemas.openxmlformats.org/package/2006/relationships"><Relationship Id="rId3" Type="http://schemas.openxmlformats.org/officeDocument/2006/relationships/diagramLayout" Target="../diagrams/layout15.xml"/><Relationship Id="rId2" Type="http://schemas.openxmlformats.org/officeDocument/2006/relationships/diagramData" Target="../diagrams/data15.xml"/><Relationship Id="rId1" Type="http://schemas.openxmlformats.org/officeDocument/2006/relationships/slideLayout" Target="../slideLayouts/slideLayout2.xml"/><Relationship Id="rId6" Type="http://schemas.microsoft.com/office/2007/relationships/diagramDrawing" Target="../diagrams/drawing15.xml"/><Relationship Id="rId5" Type="http://schemas.openxmlformats.org/officeDocument/2006/relationships/diagramColors" Target="../diagrams/colors15.xml"/><Relationship Id="rId4" Type="http://schemas.openxmlformats.org/officeDocument/2006/relationships/diagramQuickStyle" Target="../diagrams/quickStyle15.xml"/></Relationships>
</file>

<file path=ppt/slides/_rels/slide44.xml.rels><?xml version="1.0" encoding="UTF-8" standalone="yes"?>
<Relationships xmlns="http://schemas.openxmlformats.org/package/2006/relationships"><Relationship Id="rId3" Type="http://schemas.openxmlformats.org/officeDocument/2006/relationships/diagramLayout" Target="../diagrams/layout16.xml"/><Relationship Id="rId2" Type="http://schemas.openxmlformats.org/officeDocument/2006/relationships/diagramData" Target="../diagrams/data16.xml"/><Relationship Id="rId1" Type="http://schemas.openxmlformats.org/officeDocument/2006/relationships/slideLayout" Target="../slideLayouts/slideLayout2.xml"/><Relationship Id="rId6" Type="http://schemas.microsoft.com/office/2007/relationships/diagramDrawing" Target="../diagrams/drawing16.xml"/><Relationship Id="rId5" Type="http://schemas.openxmlformats.org/officeDocument/2006/relationships/diagramColors" Target="../diagrams/colors16.xml"/><Relationship Id="rId4" Type="http://schemas.openxmlformats.org/officeDocument/2006/relationships/diagramQuickStyle" Target="../diagrams/quickStyle16.xml"/></Relationships>
</file>

<file path=ppt/slides/_rels/slide45.xml.rels><?xml version="1.0" encoding="UTF-8" standalone="yes"?>
<Relationships xmlns="http://schemas.openxmlformats.org/package/2006/relationships"><Relationship Id="rId8" Type="http://schemas.openxmlformats.org/officeDocument/2006/relationships/hyperlink" Target="https://doi.org/10.4103/jpbs.jpbs_944_25" TargetMode="External"/><Relationship Id="rId13" Type="http://schemas.openxmlformats.org/officeDocument/2006/relationships/hyperlink" Target="https://www.hillarys.co.uk/static/sleep-statistics-2025/" TargetMode="External"/><Relationship Id="rId3" Type="http://schemas.openxmlformats.org/officeDocument/2006/relationships/hyperlink" Target="https://doi.org/10.1186/s12982-025-01239-5" TargetMode="External"/><Relationship Id="rId7" Type="http://schemas.openxmlformats.org/officeDocument/2006/relationships/hyperlink" Target="https://www.jmir.org/2024/1/e51110" TargetMode="External"/><Relationship Id="rId12" Type="http://schemas.openxmlformats.org/officeDocument/2006/relationships/hyperlink" Target="https://www.rand.org/randeurope/research/projects/2023/societal-and-economic-burden-of-insomnia.html" TargetMode="External"/><Relationship Id="rId2" Type="http://schemas.openxmlformats.org/officeDocument/2006/relationships/hyperlink" Target="https://doi.org/10.1186/s12982-025-00912-z" TargetMode="External"/><Relationship Id="rId1" Type="http://schemas.openxmlformats.org/officeDocument/2006/relationships/slideLayout" Target="../slideLayouts/slideLayout67.xml"/><Relationship Id="rId6" Type="http://schemas.openxmlformats.org/officeDocument/2006/relationships/hyperlink" Target="https://doi.org/10.3390/nu18040585" TargetMode="External"/><Relationship Id="rId11" Type="http://schemas.openxmlformats.org/officeDocument/2006/relationships/hyperlink" Target="https://doi.org/10.3390/medicina61030431" TargetMode="External"/><Relationship Id="rId5" Type="http://schemas.openxmlformats.org/officeDocument/2006/relationships/hyperlink" Target="https://www.bighealth.com/sleepio-rx" TargetMode="External"/><Relationship Id="rId15" Type="http://schemas.openxmlformats.org/officeDocument/2006/relationships/hyperlink" Target="https://www.itv.com/news/2022-05-20/new-ai-app-could-replace-sleeping-pills-in-treatment-for-insomnia" TargetMode="External"/><Relationship Id="rId10" Type="http://schemas.openxmlformats.org/officeDocument/2006/relationships/hyperlink" Target="https://pmc.ncbi.nlm.nih.gov/articles/PMC10235460/" TargetMode="External"/><Relationship Id="rId4" Type="http://schemas.openxmlformats.org/officeDocument/2006/relationships/hyperlink" Target="https://jtsm.org/articles/a-mediational-evaluation-of-smartphone-addiction-effect-on-insomnia-and-sleepiness-in-adolescents-and-young-adults/doi/jtsm.galenos.2024.30074" TargetMode="External"/><Relationship Id="rId9" Type="http://schemas.openxmlformats.org/officeDocument/2006/relationships/hyperlink" Target="https://doi.org/10.3390/ijerph19073799" TargetMode="External"/><Relationship Id="rId14" Type="http://schemas.openxmlformats.org/officeDocument/2006/relationships/hyperlink" Target="https://pmc.ncbi.nlm.nih.gov/articles/PMC11791349/" TargetMode="External"/></Relationships>
</file>

<file path=ppt/slides/_rels/slide46.xml.rels><?xml version="1.0" encoding="UTF-8" standalone="yes"?>
<Relationships xmlns="http://schemas.openxmlformats.org/package/2006/relationships"><Relationship Id="rId8" Type="http://schemas.openxmlformats.org/officeDocument/2006/relationships/hyperlink" Target="https://www.nice.org.uk/guidance/indevelopment/gid-hte10068" TargetMode="External"/><Relationship Id="rId13" Type="http://schemas.openxmlformats.org/officeDocument/2006/relationships/hyperlink" Target="https://doi.org/10.1016/j.sleep.2024.01.021" TargetMode="External"/><Relationship Id="rId3" Type="http://schemas.openxmlformats.org/officeDocument/2006/relationships/hyperlink" Target="https://doi.org/10.1038/s44159-021-00003-1" TargetMode="External"/><Relationship Id="rId7" Type="http://schemas.openxmlformats.org/officeDocument/2006/relationships/hyperlink" Target="https://digital.nhs.uk/data-and-information/publications/statistical/mental-health-of-children-and-young-people-in-england/2023-wave-4-follow-up/part-2-sleep-loneliness-activities-and-health-behaviours" TargetMode="External"/><Relationship Id="rId12" Type="http://schemas.openxmlformats.org/officeDocument/2006/relationships/hyperlink" Target="https://doi.org/10.3390/clockssleep6020019" TargetMode="External"/><Relationship Id="rId2" Type="http://schemas.openxmlformats.org/officeDocument/2006/relationships/hyperlink" Target="https://doi.org/10.1136/bmjopen-2023-080479" TargetMode="External"/><Relationship Id="rId1" Type="http://schemas.openxmlformats.org/officeDocument/2006/relationships/slideLayout" Target="../slideLayouts/slideLayout67.xml"/><Relationship Id="rId6" Type="http://schemas.openxmlformats.org/officeDocument/2006/relationships/hyperlink" Target="https://www.mayoclinic.org/diseases-conditions/insomnia/symptoms-causes/syc-20355167" TargetMode="External"/><Relationship Id="rId11" Type="http://schemas.openxmlformats.org/officeDocument/2006/relationships/hyperlink" Target="https://med.stanford.edu/news/insights/2025/08/sleep-mental-health-connection-what-science-says.html" TargetMode="External"/><Relationship Id="rId5" Type="http://schemas.openxmlformats.org/officeDocument/2006/relationships/hyperlink" Target="https://pmc.ncbi.nlm.nih.gov/articles/PMC12107209/" TargetMode="External"/><Relationship Id="rId10" Type="http://schemas.openxmlformats.org/officeDocument/2006/relationships/hyperlink" Target="https://doi.org/10.1038/s41746-025-02152-6" TargetMode="External"/><Relationship Id="rId4" Type="http://schemas.openxmlformats.org/officeDocument/2006/relationships/hyperlink" Target="https://doi.org/10.1016/j.sleepx.2025.100157" TargetMode="External"/><Relationship Id="rId9" Type="http://schemas.openxmlformats.org/officeDocument/2006/relationships/hyperlink" Target="https://www.nice.org.uk/guidance/htg624/resources/putting-nice-guidance-on-the-management-of-insomnia-disorders-into-practice-15662656333" TargetMode="External"/><Relationship Id="rId14" Type="http://schemas.openxmlformats.org/officeDocument/2006/relationships/hyperlink" Target="https://pmc.ncbi.nlm.nih.gov/articles/PMC11363190/" TargetMode="External"/></Relationships>
</file>

<file path=ppt/slides/_rels/slide47.xml.rels><?xml version="1.0" encoding="UTF-8" standalone="yes"?>
<Relationships xmlns="http://schemas.openxmlformats.org/package/2006/relationships"><Relationship Id="rId3" Type="http://schemas.openxmlformats.org/officeDocument/2006/relationships/hyperlink" Target="https://link.springer.com/article/10.1007/s40520-021-02049-w" TargetMode="External"/><Relationship Id="rId2" Type="http://schemas.openxmlformats.org/officeDocument/2006/relationships/hyperlink" Target="https://www.uclahealth.org/news/article/older-adults-insomnia-depression" TargetMode="External"/><Relationship Id="rId1" Type="http://schemas.openxmlformats.org/officeDocument/2006/relationships/slideLayout" Target="../slideLayouts/slideLayout2.xml"/><Relationship Id="rId5" Type="http://schemas.openxmlformats.org/officeDocument/2006/relationships/hyperlink" Target="https://formative.jmir.org/2025/1/e75359" TargetMode="External"/><Relationship Id="rId4" Type="http://schemas.openxmlformats.org/officeDocument/2006/relationships/hyperlink" Target="https://link.springer.com/rwe/10.1007/978-3-030-14449-4_143-1" TargetMode="External"/></Relationships>
</file>

<file path=ppt/slides/_rels/slide48.xml.rels><?xml version="1.0" encoding="UTF-8" standalone="yes"?>
<Relationships xmlns="http://schemas.openxmlformats.org/package/2006/relationships"><Relationship Id="rId3" Type="http://schemas.openxmlformats.org/officeDocument/2006/relationships/hyperlink" Target="https://www.tandfonline.com/doi/full/10.2147/NSS.S474510" TargetMode="External"/><Relationship Id="rId2" Type="http://schemas.openxmlformats.org/officeDocument/2006/relationships/hyperlink" Target="https://www.frontiersin.org/journals/sleep/articles/10.3389/frsle.2023.1163477/full" TargetMode="External"/><Relationship Id="rId1" Type="http://schemas.openxmlformats.org/officeDocument/2006/relationships/slideLayout" Target="../slideLayouts/slideLayout2.xml"/><Relationship Id="rId5" Type="http://schemas.openxmlformats.org/officeDocument/2006/relationships/hyperlink" Target="https://bioresearchpartner.com/the-future-of-medicine-clinical-research-is-the-foundation-for-innovation/" TargetMode="External"/><Relationship Id="rId4" Type="http://schemas.openxmlformats.org/officeDocument/2006/relationships/hyperlink" Target="https://link.springer.com/article/10.1007/s43681-024-00452-3" TargetMode="External"/></Relationships>
</file>

<file path=ppt/slides/_rels/slide49.xml.rels><?xml version="1.0" encoding="UTF-8" standalone="yes"?>
<Relationships xmlns="http://schemas.openxmlformats.org/package/2006/relationships"><Relationship Id="rId3" Type="http://schemas.openxmlformats.org/officeDocument/2006/relationships/hyperlink" Target="https://my.clevelandclinic.org/health/diseases/12119-insomnia" TargetMode="External"/><Relationship Id="rId2" Type="http://schemas.openxmlformats.org/officeDocument/2006/relationships/hyperlink" Target="https://academic.oup.com/ageing/article/52/1/afac333/6998048" TargetMode="External"/><Relationship Id="rId1" Type="http://schemas.openxmlformats.org/officeDocument/2006/relationships/slideLayout" Target="../slideLayouts/slideLayout2.xml"/><Relationship Id="rId5" Type="http://schemas.openxmlformats.org/officeDocument/2006/relationships/hyperlink" Target="https://www.cell.com/patterns/fulltext/S2666-3899(24)00079-5" TargetMode="External"/><Relationship Id="rId4" Type="http://schemas.openxmlformats.org/officeDocument/2006/relationships/hyperlink" Target="https://www.mdpi.com/2504-4990/7/4/159" TargetMode="External"/></Relationships>
</file>

<file path=ppt/slides/_rels/slide50.xml.rels><?xml version="1.0" encoding="UTF-8" standalone="yes"?>
<Relationships xmlns="http://schemas.openxmlformats.org/package/2006/relationships"><Relationship Id="rId3" Type="http://schemas.openxmlformats.org/officeDocument/2006/relationships/hyperlink" Target="https://www.mdpi.com/2624-5175/4/1/9" TargetMode="External"/><Relationship Id="rId2" Type="http://schemas.openxmlformats.org/officeDocument/2006/relationships/hyperlink" Target="https://assets.cureus.com/uploads/review_article/pdf/244463/20240406-13366-1bzxzru.pdf" TargetMode="External"/><Relationship Id="rId1" Type="http://schemas.openxmlformats.org/officeDocument/2006/relationships/slideLayout" Target="../slideLayouts/slideLayout2.xml"/><Relationship Id="rId6" Type="http://schemas.openxmlformats.org/officeDocument/2006/relationships/hyperlink" Target="https://books.google.co.in/books?hl=en&amp;lr=&amp;id=OfZSEAAAQBAJ&amp;oi=fnd&amp;pg=PP1&amp;dq=proceed+precede&amp;ots=MYmR-C1CNp&amp;sig=OpJ1zM3ozMVWUu_nOPHKhj39E3g&amp;redir_esc=y#v=onepage&amp;q=proceed%20precede&amp;f=false" TargetMode="External"/><Relationship Id="rId5" Type="http://schemas.openxmlformats.org/officeDocument/2006/relationships/hyperlink" Target="https://www.frontiersin.org/journals/digital-health/articles/10.3389/fdgth.2024.1267290/full" TargetMode="External"/><Relationship Id="rId4" Type="http://schemas.openxmlformats.org/officeDocument/2006/relationships/hyperlink" Target="https://www.sciencedirect.com/science/article/abs/pii/S2352721823000694" TargetMode="External"/></Relationships>
</file>

<file path=ppt/slides/_rels/slide51.xml.rels><?xml version="1.0" encoding="UTF-8" standalone="yes"?>
<Relationships xmlns="http://schemas.openxmlformats.org/package/2006/relationships"><Relationship Id="rId3" Type="http://schemas.openxmlformats.org/officeDocument/2006/relationships/hyperlink" Target="https://www.mdpi.com/2227-9032/12/4/481" TargetMode="External"/><Relationship Id="rId2" Type="http://schemas.openxmlformats.org/officeDocument/2006/relationships/hyperlink" Target="https://link.springer.com/article/10.1007/s11912-025-01698-8" TargetMode="External"/><Relationship Id="rId1" Type="http://schemas.openxmlformats.org/officeDocument/2006/relationships/slideLayout" Target="../slideLayouts/slideLayout2.xml"/><Relationship Id="rId5" Type="http://schemas.openxmlformats.org/officeDocument/2006/relationships/hyperlink" Target="https://onlinelibrary.wiley.com/doi/full/10.1155/2024/5523473" TargetMode="External"/><Relationship Id="rId4" Type="http://schemas.openxmlformats.org/officeDocument/2006/relationships/hyperlink" Target="https://onlinelibrary.wiley.com/doi/full/10.1111/exsy.13673" TargetMode="External"/></Relationships>
</file>

<file path=ppt/slides/_rels/slide52.xml.rels><?xml version="1.0" encoding="UTF-8" standalone="yes"?>
<Relationships xmlns="http://schemas.openxmlformats.org/package/2006/relationships"><Relationship Id="rId3" Type="http://schemas.openxmlformats.org/officeDocument/2006/relationships/hyperlink" Target="https://www.gov.uk/data-protection" TargetMode="External"/><Relationship Id="rId2" Type="http://schemas.openxmlformats.org/officeDocument/2006/relationships/hyperlink" Target="https://onlinelibrary.wiley.com/doi/full/10.1155/2024/5523473" TargetMode="External"/><Relationship Id="rId1" Type="http://schemas.openxmlformats.org/officeDocument/2006/relationships/slideLayout" Target="../slideLayouts/slideLayout2.xml"/><Relationship Id="rId6" Type="http://schemas.openxmlformats.org/officeDocument/2006/relationships/hyperlink" Target="https://d1wqtxts1xzle7.cloudfront.net/104483315/96-libre.pdf?1690186256=&amp;response-content-disposition=inline;+filename%3DA_Brief_Review_About_Patient_Counselling.pdf&amp;Expires=1785314907&amp;Signature=CCXRR3TrTDvVVFZPyYUKeivSzuNwKTeAaK04ZEAYbklJfpnyGp6v5E4cE~t~n21twQy0ikn4cjSW9Pf583hfGv4tOtmlMaD~XJ9iMkix29r9WsWuKiGZPbFHzXfuH-3ugCP1AJSlzIsYCblh2347wgcGNzp0V4oKpqDaLYaHWzuOG3dhJFICiDrj-FEUdPRONe7rE5XlRw6Rt88R3TuuY590CNwWFaOGAVotmNazscrk~fX0NzAJBjsQDbayYouWyRpj3W1tMErRLJ46axBwrdMihV6L5tu-267C9lbpTsM3jjBpaDgUGECd81YffGEatTTZuyUGibztwn9kbgK0Gw__&amp;Key-Pair-Id=APKAJLOHF5GGSLRBV4ZA" TargetMode="External"/><Relationship Id="rId5" Type="http://schemas.openxmlformats.org/officeDocument/2006/relationships/hyperlink" Target="https://www.brainandlife.org/articles/how-is-ai-used-in-neurological-care" TargetMode="External"/><Relationship Id="rId4" Type="http://schemas.openxmlformats.org/officeDocument/2006/relationships/hyperlink" Target="https://academic.oup.com/annalsats/article/20/12/1791/8414403" TargetMode="External"/></Relationships>
</file>

<file path=ppt/slides/_rels/slide53.xml.rels><?xml version="1.0" encoding="UTF-8" standalone="yes"?>
<Relationships xmlns="http://schemas.openxmlformats.org/package/2006/relationships"><Relationship Id="rId3" Type="http://schemas.openxmlformats.org/officeDocument/2006/relationships/hyperlink" Target="https://link.springer.com/article/10.1186/s12905-025-03883-0" TargetMode="External"/><Relationship Id="rId2" Type="http://schemas.openxmlformats.org/officeDocument/2006/relationships/hyperlink" Target="https://ascpt.onlinelibrary.wiley.com/doi/full/10.1111/cts.12884" TargetMode="External"/><Relationship Id="rId1" Type="http://schemas.openxmlformats.org/officeDocument/2006/relationships/slideLayout" Target="../slideLayouts/slideLayout2.xml"/><Relationship Id="rId6" Type="http://schemas.openxmlformats.org/officeDocument/2006/relationships/hyperlink" Target="https://journals.sagepub.com/doi/full/10.1177/03000605221110699" TargetMode="External"/><Relationship Id="rId5" Type="http://schemas.openxmlformats.org/officeDocument/2006/relationships/hyperlink" Target="https://onlinelibrary.wiley.com/doi/full/10.1111/jsr.70217" TargetMode="External"/><Relationship Id="rId4" Type="http://schemas.openxmlformats.org/officeDocument/2006/relationships/hyperlink" Target="https://link.springer.com/article/10.1186/s13643-022-02092-2" TargetMode="External"/></Relationships>
</file>

<file path=ppt/slides/_rels/slide54.xml.rels><?xml version="1.0" encoding="UTF-8" standalone="yes"?>
<Relationships xmlns="http://schemas.openxmlformats.org/package/2006/relationships"><Relationship Id="rId8" Type="http://schemas.openxmlformats.org/officeDocument/2006/relationships/hyperlink" Target="https://www.nhs.uk/" TargetMode="External"/><Relationship Id="rId3" Type="http://schemas.openxmlformats.org/officeDocument/2006/relationships/hyperlink" Target="https://www.emerald.com/rege/article/31/2/237/1231541" TargetMode="External"/><Relationship Id="rId7" Type="http://schemas.openxmlformats.org/officeDocument/2006/relationships/hyperlink" Target="https://www.nhs.uk/conditions/insomnia/" TargetMode="External"/><Relationship Id="rId2" Type="http://schemas.openxmlformats.org/officeDocument/2006/relationships/hyperlink" Target="https://www.frontiersin.org/journals/surgery/articles/10.3389/fsurg.2022.862322/full" TargetMode="External"/><Relationship Id="rId1" Type="http://schemas.openxmlformats.org/officeDocument/2006/relationships/slideLayout" Target="../slideLayouts/slideLayout2.xml"/><Relationship Id="rId6" Type="http://schemas.openxmlformats.org/officeDocument/2006/relationships/hyperlink" Target="https://www.nhsinform.scot/illnesses-and-conditions/mental-health/insomnia/" TargetMode="External"/><Relationship Id="rId5" Type="http://schemas.openxmlformats.org/officeDocument/2006/relationships/hyperlink" Target="https://www.england.nhs.uk/integratedcare/" TargetMode="External"/><Relationship Id="rId4" Type="http://schemas.openxmlformats.org/officeDocument/2006/relationships/hyperlink" Target="https://www.trendhunter.com/trends/datadriven-sleep-solutions" TargetMode="External"/></Relationships>
</file>

<file path=ppt/slides/_rels/slide55.xml.rels><?xml version="1.0" encoding="UTF-8" standalone="yes"?>
<Relationships xmlns="http://schemas.openxmlformats.org/package/2006/relationships"><Relationship Id="rId3" Type="http://schemas.openxmlformats.org/officeDocument/2006/relationships/hyperlink" Target="https://www.researchgate.net/profile/Emuesiri-Ejairu/publication/378872101_Reviewing_predictive_analytics_in_supply_chain_management_Applications_and_benefits/links/65efaeabaaf8d548dcc35400/Reviewing-predictive-analytics-in-supply-chain-management-Applications-and-benefits.pdf" TargetMode="External"/><Relationship Id="rId2" Type="http://schemas.openxmlformats.org/officeDocument/2006/relationships/hyperlink" Target="https://www.digitalregulations.innovation.nhs.uk/regulations-and-guidance-for-developers/all-developers-guidance/using-the-digital-technology-assessment-criteria-dtac/" TargetMode="External"/><Relationship Id="rId1" Type="http://schemas.openxmlformats.org/officeDocument/2006/relationships/slideLayout" Target="../slideLayouts/slideLayout2.xml"/><Relationship Id="rId6" Type="http://schemas.openxmlformats.org/officeDocument/2006/relationships/hyperlink" Target="https://www.thelancet.com/journals/lanepe/article/PIIS2666-7762(25)00352-7/fulltext" TargetMode="External"/><Relationship Id="rId5" Type="http://schemas.openxmlformats.org/officeDocument/2006/relationships/hyperlink" Target="https://www.frontiersin.org/journals/public-health/articles/10.3389/fpubh.2024.1410843/full" TargetMode="External"/><Relationship Id="rId4" Type="http://schemas.openxmlformats.org/officeDocument/2006/relationships/hyperlink" Target="https://link.springer.com/article/10.1007/s43681-023-00258-9" TargetMode="External"/></Relationships>
</file>

<file path=ppt/slides/_rels/slide56.xml.rels><?xml version="1.0" encoding="UTF-8" standalone="yes"?>
<Relationships xmlns="http://schemas.openxmlformats.org/package/2006/relationships"><Relationship Id="rId3" Type="http://schemas.openxmlformats.org/officeDocument/2006/relationships/hyperlink" Target="https://www.nature.com/articles/s41598-022-19841-x" TargetMode="External"/><Relationship Id="rId2" Type="http://schemas.openxmlformats.org/officeDocument/2006/relationships/hyperlink" Target="https://www.frontiersin.org/journals/neuroscience/articles/10.3389/fnins.2023.1105233/full?ref=zarplata-zhurnal" TargetMode="External"/><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3" Type="http://schemas.openxmlformats.org/officeDocument/2006/relationships/hyperlink" Target="https://www.healthydirections.com/articles/sleep/insomnia-causes?srsltid=AfmBOopW6ULRAkjAAAUMAS6ewUeKEN1beWmy4wFRiMDOtIXt8Ym_fDJh" TargetMode="External"/><Relationship Id="rId2" Type="http://schemas.openxmlformats.org/officeDocument/2006/relationships/hyperlink" Target="https://d1wqtxts1xzle7.cloudfront.net/112654125/JOURNAL_J15_mobile_marketing_2024-libre.pdf?1711120539=&amp;response-content-disposition=inline;+filename%3DExploring_the_Impact_of_Mobile_Marketing.pdf&amp;Expires=1785314461&amp;Signature=c1PAdFYRmYo~GB6ie4K7mKa5m~xr1pwlp0Wi7yyutdEclMah2R3lNXD1hf1S~7NZ~ujRBbvUCDZHnoDtiweg7FgPs76kYK4K1SkiNWgIicdeol9-3Q~jiYoVd4BppMxMY-JE~idsf42xEUuWZgrRxlEJ-cCBjDVAdQachH~sAl3fKUjt701A4D4MrY6Atfi64ZErfqWLDP3Vbs962-11h5lfEW25NUz9opCv2ZcjuXS2n-k~2pzFGGf8UFvlZVE5jTo2A-00Z-X08rCXbwtl1g0OHTU~lIUXDb9vhiMCJciv4i2v~Jg0jJ1kHYHt9-DF2GrM4W6k2fUe~FutrQI~zg__&amp;Key-Pair-Id=APKAJLOHF5GGSLRBV4ZA" TargetMode="External"/><Relationship Id="rId1" Type="http://schemas.openxmlformats.org/officeDocument/2006/relationships/slideLayout" Target="../slideLayouts/slideLayout2.xml"/><Relationship Id="rId5" Type="http://schemas.openxmlformats.org/officeDocument/2006/relationships/hyperlink" Target="https://pmc.ncbi.nlm.nih.gov/articles/PMC12675945/" TargetMode="External"/><Relationship Id="rId4" Type="http://schemas.openxmlformats.org/officeDocument/2006/relationships/hyperlink" Target="https://onlinelibrary.wiley.com/doi/full/10.1002/slp2.70052"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413164" y="1436023"/>
            <a:ext cx="9254836" cy="3029903"/>
          </a:xfrm>
        </p:spPr>
        <p:txBody>
          <a:bodyPr>
            <a:normAutofit/>
          </a:bodyPr>
          <a:lstStyle/>
          <a:p>
            <a:pPr algn="l">
              <a:lnSpc>
                <a:spcPct val="150000"/>
              </a:lnSpc>
            </a:pPr>
            <a:r>
              <a:rPr lang="en-US" sz="2400" b="1" dirty="0">
                <a:latin typeface="Arial" panose="020B0604020202020204" pitchFamily="34" charset="0"/>
                <a:cs typeface="Arial" panose="020B0604020202020204" pitchFamily="34" charset="0"/>
              </a:rPr>
              <a:t>Module Title: Population Health and Digital Health Promotion</a:t>
            </a:r>
            <a:br>
              <a:rPr lang="en-US" sz="2400" b="1" dirty="0">
                <a:latin typeface="Arial" panose="020B0604020202020204" pitchFamily="34" charset="0"/>
                <a:cs typeface="Arial" panose="020B0604020202020204" pitchFamily="34" charset="0"/>
              </a:rPr>
            </a:br>
            <a:r>
              <a:rPr lang="en-US" sz="2400" b="1" dirty="0">
                <a:latin typeface="Arial" panose="020B0604020202020204" pitchFamily="34" charset="0"/>
                <a:cs typeface="Arial" panose="020B0604020202020204" pitchFamily="34" charset="0"/>
              </a:rPr>
              <a:t>Module Code: LCHS7009</a:t>
            </a:r>
            <a:br>
              <a:rPr lang="en-US" sz="2400" b="1" dirty="0">
                <a:latin typeface="Arial" panose="020B0604020202020204" pitchFamily="34" charset="0"/>
                <a:cs typeface="Arial" panose="020B0604020202020204" pitchFamily="34" charset="0"/>
              </a:rPr>
            </a:br>
            <a:r>
              <a:rPr lang="en-US" sz="2400" b="1" dirty="0">
                <a:latin typeface="Arial" panose="020B0604020202020204" pitchFamily="34" charset="0"/>
                <a:cs typeface="Arial" panose="020B0604020202020204" pitchFamily="34" charset="0"/>
              </a:rPr>
              <a:t>Lecturer’s Name: Diola </a:t>
            </a:r>
            <a:r>
              <a:rPr lang="en-US" sz="2400" b="1" dirty="0" err="1">
                <a:latin typeface="Arial" panose="020B0604020202020204" pitchFamily="34" charset="0"/>
                <a:cs typeface="Arial" panose="020B0604020202020204" pitchFamily="34" charset="0"/>
              </a:rPr>
              <a:t>Bijlhout</a:t>
            </a:r>
            <a:br>
              <a:rPr lang="en-US" sz="2400" b="1" dirty="0">
                <a:latin typeface="Arial" panose="020B0604020202020204" pitchFamily="34" charset="0"/>
                <a:cs typeface="Arial" panose="020B0604020202020204" pitchFamily="34" charset="0"/>
              </a:rPr>
            </a:br>
            <a:r>
              <a:rPr lang="en-US" sz="2400" b="1" dirty="0">
                <a:latin typeface="Arial" panose="020B0604020202020204" pitchFamily="34" charset="0"/>
                <a:cs typeface="Arial" panose="020B0604020202020204" pitchFamily="34" charset="0"/>
              </a:rPr>
              <a:t>Assignment Title: Component 3 Group Project Presentation</a:t>
            </a:r>
            <a:br>
              <a:rPr lang="en-US" sz="2800" b="1" dirty="0">
                <a:latin typeface="Arial" panose="020B0604020202020204" pitchFamily="34" charset="0"/>
                <a:cs typeface="Arial" panose="020B0604020202020204" pitchFamily="34" charset="0"/>
              </a:rPr>
            </a:br>
            <a:endParaRPr lang="en-IN" sz="2800" dirty="0">
              <a:latin typeface="Arial" panose="020B0604020202020204" pitchFamily="34" charset="0"/>
              <a:cs typeface="Arial" panose="020B0604020202020204" pitchFamily="34" charset="0"/>
            </a:endParaRPr>
          </a:p>
        </p:txBody>
      </p:sp>
      <p:graphicFrame>
        <p:nvGraphicFramePr>
          <p:cNvPr id="3" name="Table 2">
            <a:extLst>
              <a:ext uri="{FF2B5EF4-FFF2-40B4-BE49-F238E27FC236}">
                <a16:creationId xmlns:a16="http://schemas.microsoft.com/office/drawing/2014/main" id="{D7B72E9A-EEFD-D566-A2EA-E0E9EF7A5FC1}"/>
              </a:ext>
            </a:extLst>
          </p:cNvPr>
          <p:cNvGraphicFramePr>
            <a:graphicFrameLocks noGrp="1"/>
          </p:cNvGraphicFramePr>
          <p:nvPr>
            <p:extLst>
              <p:ext uri="{D42A27DB-BD31-4B8C-83A1-F6EECF244321}">
                <p14:modId xmlns:p14="http://schemas.microsoft.com/office/powerpoint/2010/main" val="2715232373"/>
              </p:ext>
            </p:extLst>
          </p:nvPr>
        </p:nvGraphicFramePr>
        <p:xfrm>
          <a:off x="1976582" y="4568195"/>
          <a:ext cx="8128000" cy="1956531"/>
        </p:xfrm>
        <a:graphic>
          <a:graphicData uri="http://schemas.openxmlformats.org/drawingml/2006/table">
            <a:tbl>
              <a:tblPr firstRow="1" bandRow="1">
                <a:tableStyleId>{F5AB1C69-6EDB-4FF4-983F-18BD219EF322}</a:tableStyleId>
              </a:tblPr>
              <a:tblGrid>
                <a:gridCol w="4064000">
                  <a:extLst>
                    <a:ext uri="{9D8B030D-6E8A-4147-A177-3AD203B41FA5}">
                      <a16:colId xmlns:a16="http://schemas.microsoft.com/office/drawing/2014/main" val="1506262366"/>
                    </a:ext>
                  </a:extLst>
                </a:gridCol>
                <a:gridCol w="4064000">
                  <a:extLst>
                    <a:ext uri="{9D8B030D-6E8A-4147-A177-3AD203B41FA5}">
                      <a16:colId xmlns:a16="http://schemas.microsoft.com/office/drawing/2014/main" val="3137165146"/>
                    </a:ext>
                  </a:extLst>
                </a:gridCol>
              </a:tblGrid>
              <a:tr h="370840">
                <a:tc>
                  <a:txBody>
                    <a:bodyPr/>
                    <a:lstStyle/>
                    <a:p>
                      <a:pPr algn="ctr"/>
                      <a:r>
                        <a:rPr lang="en-GB" dirty="0">
                          <a:latin typeface="Arial" panose="020B0604020202020204" pitchFamily="34" charset="0"/>
                          <a:cs typeface="Arial" panose="020B0604020202020204" pitchFamily="34" charset="0"/>
                        </a:rPr>
                        <a:t>Student Name</a:t>
                      </a:r>
                    </a:p>
                  </a:txBody>
                  <a:tcPr/>
                </a:tc>
                <a:tc>
                  <a:txBody>
                    <a:bodyPr/>
                    <a:lstStyle/>
                    <a:p>
                      <a:pPr algn="ctr"/>
                      <a:r>
                        <a:rPr lang="en-GB" dirty="0">
                          <a:latin typeface="Arial" panose="020B0604020202020204" pitchFamily="34" charset="0"/>
                          <a:cs typeface="Arial" panose="020B0604020202020204" pitchFamily="34" charset="0"/>
                        </a:rPr>
                        <a:t>Student ID</a:t>
                      </a:r>
                    </a:p>
                  </a:txBody>
                  <a:tcPr/>
                </a:tc>
                <a:extLst>
                  <a:ext uri="{0D108BD9-81ED-4DB2-BD59-A6C34878D82A}">
                    <a16:rowId xmlns:a16="http://schemas.microsoft.com/office/drawing/2014/main" val="3879170228"/>
                  </a:ext>
                </a:extLst>
              </a:tr>
              <a:tr h="473171">
                <a:tc>
                  <a:txBody>
                    <a:bodyPr/>
                    <a:lstStyle/>
                    <a:p>
                      <a:pPr algn="ctr">
                        <a:lnSpc>
                          <a:spcPts val="2884"/>
                        </a:lnSpc>
                      </a:pPr>
                      <a:r>
                        <a:rPr lang="en-US" sz="1800" b="1" dirty="0" err="1">
                          <a:solidFill>
                            <a:schemeClr val="tx1"/>
                          </a:solidFill>
                          <a:latin typeface="Arial" panose="020B0604020202020204" pitchFamily="34" charset="0"/>
                          <a:ea typeface="Times New Roman MT Bold"/>
                          <a:cs typeface="Arial" panose="020B0604020202020204" pitchFamily="34" charset="0"/>
                          <a:sym typeface="Times New Roman MT Bold"/>
                        </a:rPr>
                        <a:t>Jenishkumar</a:t>
                      </a:r>
                      <a:r>
                        <a:rPr lang="en-US" sz="1800" b="1" dirty="0">
                          <a:solidFill>
                            <a:schemeClr val="tx1"/>
                          </a:solidFill>
                          <a:latin typeface="Arial" panose="020B0604020202020204" pitchFamily="34" charset="0"/>
                          <a:ea typeface="Times New Roman MT Bold"/>
                          <a:cs typeface="Arial" panose="020B0604020202020204" pitchFamily="34" charset="0"/>
                          <a:sym typeface="Times New Roman MT Bold"/>
                        </a:rPr>
                        <a:t> </a:t>
                      </a:r>
                      <a:r>
                        <a:rPr lang="en-US" sz="1800" b="1" dirty="0" err="1">
                          <a:solidFill>
                            <a:schemeClr val="tx1"/>
                          </a:solidFill>
                          <a:latin typeface="Arial" panose="020B0604020202020204" pitchFamily="34" charset="0"/>
                          <a:ea typeface="Times New Roman MT Bold"/>
                          <a:cs typeface="Arial" panose="020B0604020202020204" pitchFamily="34" charset="0"/>
                          <a:sym typeface="Times New Roman MT Bold"/>
                        </a:rPr>
                        <a:t>Kamleshbhai</a:t>
                      </a:r>
                      <a:r>
                        <a:rPr lang="en-US" sz="1800" b="1" dirty="0">
                          <a:solidFill>
                            <a:schemeClr val="tx1"/>
                          </a:solidFill>
                          <a:latin typeface="Arial" panose="020B0604020202020204" pitchFamily="34" charset="0"/>
                          <a:ea typeface="Times New Roman MT Bold"/>
                          <a:cs typeface="Arial" panose="020B0604020202020204" pitchFamily="34" charset="0"/>
                          <a:sym typeface="Times New Roman MT Bold"/>
                        </a:rPr>
                        <a:t> </a:t>
                      </a:r>
                      <a:r>
                        <a:rPr lang="en-US" sz="1800" b="1" dirty="0" err="1">
                          <a:solidFill>
                            <a:schemeClr val="tx1"/>
                          </a:solidFill>
                          <a:latin typeface="Arial" panose="020B0604020202020204" pitchFamily="34" charset="0"/>
                          <a:ea typeface="Times New Roman MT Bold"/>
                          <a:cs typeface="Arial" panose="020B0604020202020204" pitchFamily="34" charset="0"/>
                          <a:sym typeface="Times New Roman MT Bold"/>
                        </a:rPr>
                        <a:t>Hirani</a:t>
                      </a:r>
                      <a:r>
                        <a:rPr lang="en-US" sz="1800" b="1" dirty="0">
                          <a:solidFill>
                            <a:schemeClr val="tx1"/>
                          </a:solidFill>
                          <a:latin typeface="Arial" panose="020B0604020202020204" pitchFamily="34" charset="0"/>
                          <a:ea typeface="Times New Roman MT Bold"/>
                          <a:cs typeface="Arial" panose="020B0604020202020204" pitchFamily="34" charset="0"/>
                          <a:sym typeface="Times New Roman MT Bold"/>
                        </a:rPr>
                        <a:t> </a:t>
                      </a:r>
                    </a:p>
                  </a:txBody>
                  <a:tcPr/>
                </a:tc>
                <a:tc>
                  <a:txBody>
                    <a:bodyPr/>
                    <a:lstStyle/>
                    <a:p>
                      <a:pPr algn="ctr">
                        <a:lnSpc>
                          <a:spcPts val="2884"/>
                        </a:lnSpc>
                      </a:pPr>
                      <a:r>
                        <a:rPr lang="en-US" sz="1800" b="1" dirty="0">
                          <a:solidFill>
                            <a:schemeClr val="tx1"/>
                          </a:solidFill>
                          <a:latin typeface="Arial" panose="020B0604020202020204" pitchFamily="34" charset="0"/>
                          <a:ea typeface="Times New Roman MT Bold"/>
                          <a:cs typeface="Arial" panose="020B0604020202020204" pitchFamily="34" charset="0"/>
                          <a:sym typeface="Times New Roman MT Bold"/>
                        </a:rPr>
                        <a:t>2518576</a:t>
                      </a:r>
                    </a:p>
                  </a:txBody>
                  <a:tcPr/>
                </a:tc>
                <a:extLst>
                  <a:ext uri="{0D108BD9-81ED-4DB2-BD59-A6C34878D82A}">
                    <a16:rowId xmlns:a16="http://schemas.microsoft.com/office/drawing/2014/main" val="2847644136"/>
                  </a:ext>
                </a:extLst>
              </a:tr>
              <a:tr h="370840">
                <a:tc>
                  <a:txBody>
                    <a:bodyPr/>
                    <a:lstStyle/>
                    <a:p>
                      <a:pPr algn="ctr"/>
                      <a:r>
                        <a:rPr lang="en-GB" sz="1800" b="1" dirty="0">
                          <a:latin typeface="Arial" panose="020B0604020202020204" pitchFamily="34" charset="0"/>
                          <a:cs typeface="Arial" panose="020B0604020202020204" pitchFamily="34" charset="0"/>
                        </a:rPr>
                        <a:t>Solanki </a:t>
                      </a:r>
                      <a:r>
                        <a:rPr lang="en-GB" sz="1800" b="1" dirty="0" err="1">
                          <a:latin typeface="Arial" panose="020B0604020202020204" pitchFamily="34" charset="0"/>
                          <a:cs typeface="Arial" panose="020B0604020202020204" pitchFamily="34" charset="0"/>
                        </a:rPr>
                        <a:t>Yashkumar</a:t>
                      </a:r>
                      <a:r>
                        <a:rPr lang="en-GB" sz="1800" b="1" dirty="0">
                          <a:latin typeface="Arial" panose="020B0604020202020204" pitchFamily="34" charset="0"/>
                          <a:cs typeface="Arial" panose="020B0604020202020204" pitchFamily="34" charset="0"/>
                        </a:rPr>
                        <a:t> </a:t>
                      </a:r>
                      <a:r>
                        <a:rPr lang="en-GB" sz="1800" b="1" dirty="0" err="1">
                          <a:latin typeface="Arial" panose="020B0604020202020204" pitchFamily="34" charset="0"/>
                          <a:cs typeface="Arial" panose="020B0604020202020204" pitchFamily="34" charset="0"/>
                        </a:rPr>
                        <a:t>Mahendrabhai</a:t>
                      </a:r>
                      <a:r>
                        <a:rPr lang="en-GB" sz="1800" b="1" dirty="0">
                          <a:latin typeface="Arial" panose="020B0604020202020204" pitchFamily="34" charset="0"/>
                          <a:cs typeface="Arial" panose="020B0604020202020204" pitchFamily="34" charset="0"/>
                        </a:rPr>
                        <a:t> </a:t>
                      </a:r>
                      <a:endParaRPr lang="en-GB" dirty="0">
                        <a:latin typeface="Arial" panose="020B0604020202020204" pitchFamily="34" charset="0"/>
                        <a:cs typeface="Arial" panose="020B0604020202020204" pitchFamily="34" charset="0"/>
                      </a:endParaRPr>
                    </a:p>
                  </a:txBody>
                  <a:tcPr/>
                </a:tc>
                <a:tc>
                  <a:txBody>
                    <a:bodyPr/>
                    <a:lstStyle/>
                    <a:p>
                      <a:pPr algn="ctr"/>
                      <a:r>
                        <a:rPr lang="en-GB" sz="1800" b="1" dirty="0">
                          <a:latin typeface="Arial" panose="020B0604020202020204" pitchFamily="34" charset="0"/>
                          <a:cs typeface="Arial" panose="020B0604020202020204" pitchFamily="34" charset="0"/>
                        </a:rPr>
                        <a:t>2525952</a:t>
                      </a:r>
                    </a:p>
                  </a:txBody>
                  <a:tcPr/>
                </a:tc>
                <a:extLst>
                  <a:ext uri="{0D108BD9-81ED-4DB2-BD59-A6C34878D82A}">
                    <a16:rowId xmlns:a16="http://schemas.microsoft.com/office/drawing/2014/main" val="40998251"/>
                  </a:ext>
                </a:extLst>
              </a:tr>
              <a:tr h="370840">
                <a:tc>
                  <a:txBody>
                    <a:bodyPr/>
                    <a:lstStyle/>
                    <a:p>
                      <a:pPr algn="ctr"/>
                      <a:r>
                        <a:rPr lang="en-GB" b="1" dirty="0" err="1">
                          <a:latin typeface="Arial" panose="020B0604020202020204" pitchFamily="34" charset="0"/>
                          <a:cs typeface="Arial" panose="020B0604020202020204" pitchFamily="34" charset="0"/>
                        </a:rPr>
                        <a:t>Sahid</a:t>
                      </a:r>
                      <a:r>
                        <a:rPr lang="en-GB" b="1" dirty="0">
                          <a:latin typeface="Arial" panose="020B0604020202020204" pitchFamily="34" charset="0"/>
                          <a:cs typeface="Arial" panose="020B0604020202020204" pitchFamily="34" charset="0"/>
                        </a:rPr>
                        <a:t> </a:t>
                      </a:r>
                      <a:r>
                        <a:rPr lang="en-GB" b="1" dirty="0" err="1">
                          <a:latin typeface="Arial" panose="020B0604020202020204" pitchFamily="34" charset="0"/>
                          <a:cs typeface="Arial" panose="020B0604020202020204" pitchFamily="34" charset="0"/>
                        </a:rPr>
                        <a:t>Shabbir</a:t>
                      </a:r>
                      <a:r>
                        <a:rPr lang="en-GB" b="1" dirty="0">
                          <a:latin typeface="Arial" panose="020B0604020202020204" pitchFamily="34" charset="0"/>
                          <a:cs typeface="Arial" panose="020B0604020202020204" pitchFamily="34" charset="0"/>
                        </a:rPr>
                        <a:t> Ahmad </a:t>
                      </a:r>
                      <a:r>
                        <a:rPr lang="en-GB" b="1" dirty="0" err="1">
                          <a:latin typeface="Arial" panose="020B0604020202020204" pitchFamily="34" charset="0"/>
                          <a:cs typeface="Arial" panose="020B0604020202020204" pitchFamily="34" charset="0"/>
                        </a:rPr>
                        <a:t>Bhaiyat</a:t>
                      </a:r>
                      <a:endParaRPr lang="en-GB" b="1" dirty="0">
                        <a:latin typeface="Arial" panose="020B0604020202020204" pitchFamily="34" charset="0"/>
                        <a:cs typeface="Arial" panose="020B0604020202020204" pitchFamily="34" charset="0"/>
                      </a:endParaRPr>
                    </a:p>
                  </a:txBody>
                  <a:tcPr/>
                </a:tc>
                <a:tc>
                  <a:txBody>
                    <a:bodyPr/>
                    <a:lstStyle/>
                    <a:p>
                      <a:pPr algn="ctr"/>
                      <a:r>
                        <a:rPr lang="en-GB" b="1" dirty="0">
                          <a:latin typeface="Arial" panose="020B0604020202020204" pitchFamily="34" charset="0"/>
                          <a:cs typeface="Arial" panose="020B0604020202020204" pitchFamily="34" charset="0"/>
                        </a:rPr>
                        <a:t>2525517</a:t>
                      </a:r>
                    </a:p>
                  </a:txBody>
                  <a:tcPr/>
                </a:tc>
                <a:extLst>
                  <a:ext uri="{0D108BD9-81ED-4DB2-BD59-A6C34878D82A}">
                    <a16:rowId xmlns:a16="http://schemas.microsoft.com/office/drawing/2014/main" val="1793357050"/>
                  </a:ext>
                </a:extLst>
              </a:tr>
              <a:tr h="370840">
                <a:tc>
                  <a:txBody>
                    <a:bodyPr/>
                    <a:lstStyle/>
                    <a:p>
                      <a:pPr algn="ctr"/>
                      <a:r>
                        <a:rPr lang="en-GB" b="1" dirty="0">
                          <a:latin typeface="Arial" panose="020B0604020202020204" pitchFamily="34" charset="0"/>
                          <a:cs typeface="Arial" panose="020B0604020202020204" pitchFamily="34" charset="0"/>
                        </a:rPr>
                        <a:t>Patel </a:t>
                      </a:r>
                      <a:r>
                        <a:rPr lang="en-GB" b="1" dirty="0" err="1">
                          <a:latin typeface="Arial" panose="020B0604020202020204" pitchFamily="34" charset="0"/>
                          <a:cs typeface="Arial" panose="020B0604020202020204" pitchFamily="34" charset="0"/>
                        </a:rPr>
                        <a:t>Parth</a:t>
                      </a:r>
                      <a:r>
                        <a:rPr lang="en-GB" b="1" dirty="0">
                          <a:latin typeface="Arial" panose="020B0604020202020204" pitchFamily="34" charset="0"/>
                          <a:cs typeface="Arial" panose="020B0604020202020204" pitchFamily="34" charset="0"/>
                        </a:rPr>
                        <a:t> </a:t>
                      </a:r>
                      <a:r>
                        <a:rPr lang="en-GB" b="1" dirty="0" err="1">
                          <a:latin typeface="Arial" panose="020B0604020202020204" pitchFamily="34" charset="0"/>
                          <a:cs typeface="Arial" panose="020B0604020202020204" pitchFamily="34" charset="0"/>
                        </a:rPr>
                        <a:t>Manishkumar</a:t>
                      </a:r>
                      <a:endParaRPr lang="en-GB" b="1" dirty="0">
                        <a:latin typeface="Arial" panose="020B0604020202020204" pitchFamily="34" charset="0"/>
                        <a:cs typeface="Arial" panose="020B0604020202020204" pitchFamily="34" charset="0"/>
                      </a:endParaRPr>
                    </a:p>
                  </a:txBody>
                  <a:tcPr/>
                </a:tc>
                <a:tc>
                  <a:txBody>
                    <a:bodyPr/>
                    <a:lstStyle/>
                    <a:p>
                      <a:pPr algn="ctr"/>
                      <a:r>
                        <a:rPr lang="en-GB" b="1" dirty="0">
                          <a:latin typeface="Arial" panose="020B0604020202020204" pitchFamily="34" charset="0"/>
                          <a:cs typeface="Arial" panose="020B0604020202020204" pitchFamily="34" charset="0"/>
                        </a:rPr>
                        <a:t>2519370</a:t>
                      </a:r>
                    </a:p>
                  </a:txBody>
                  <a:tcPr/>
                </a:tc>
                <a:extLst>
                  <a:ext uri="{0D108BD9-81ED-4DB2-BD59-A6C34878D82A}">
                    <a16:rowId xmlns:a16="http://schemas.microsoft.com/office/drawing/2014/main" val="2333335031"/>
                  </a:ext>
                </a:extLst>
              </a:tr>
            </a:tbl>
          </a:graphicData>
        </a:graphic>
      </p:graphicFrame>
      <p:pic>
        <p:nvPicPr>
          <p:cNvPr id="8" name="Picture 7" descr="The image features a black and white emblem with a stylized tree leaf and a Latin cross, symbolizing the University of Wales, Trinity Saint David.&#10;&#10;AI-generated content may be incorrect.">
            <a:extLst>
              <a:ext uri="{FF2B5EF4-FFF2-40B4-BE49-F238E27FC236}">
                <a16:creationId xmlns:a16="http://schemas.microsoft.com/office/drawing/2014/main" id="{52EC28FB-AF1C-3483-6120-EBBE831EF326}"/>
              </a:ext>
            </a:extLst>
          </p:cNvPr>
          <p:cNvPicPr>
            <a:picLocks noChangeAspect="1"/>
          </p:cNvPicPr>
          <p:nvPr/>
        </p:nvPicPr>
        <p:blipFill>
          <a:blip r:embed="rId2"/>
          <a:stretch>
            <a:fillRect/>
          </a:stretch>
        </p:blipFill>
        <p:spPr>
          <a:xfrm>
            <a:off x="3576637" y="333274"/>
            <a:ext cx="4410075" cy="1304925"/>
          </a:xfrm>
          <a:prstGeom prst="rect">
            <a:avLst/>
          </a:prstGeom>
        </p:spPr>
      </p:pic>
    </p:spTree>
    <p:extLst>
      <p:ext uri="{BB962C8B-B14F-4D97-AF65-F5344CB8AC3E}">
        <p14:creationId xmlns:p14="http://schemas.microsoft.com/office/powerpoint/2010/main" val="101914199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38175" y="831849"/>
            <a:ext cx="10515600" cy="463550"/>
          </a:xfrm>
        </p:spPr>
        <p:txBody>
          <a:bodyPr>
            <a:normAutofit fontScale="90000"/>
          </a:bodyPr>
          <a:lstStyle/>
          <a:p>
            <a:pPr algn="ctr"/>
            <a:r>
              <a:rPr lang="en-IN" sz="2800" b="1" dirty="0">
                <a:latin typeface="Arial" panose="020B0604020202020204" pitchFamily="34" charset="0"/>
                <a:cs typeface="Arial" panose="020B0604020202020204" pitchFamily="34" charset="0"/>
              </a:rPr>
              <a:t>Purpose</a:t>
            </a:r>
            <a:endParaRPr lang="en-GB" sz="2800"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0" y="2607551"/>
            <a:ext cx="7943850" cy="4250447"/>
          </a:xfrm>
        </p:spPr>
        <p:txBody>
          <a:bodyPr>
            <a:normAutofit fontScale="85000" lnSpcReduction="10000"/>
          </a:bodyPr>
          <a:lstStyle/>
          <a:p>
            <a:pPr marL="0" indent="0" algn="ctr">
              <a:lnSpc>
                <a:spcPct val="170000"/>
              </a:lnSpc>
              <a:buNone/>
            </a:pPr>
            <a:r>
              <a:rPr lang="en-IN" b="1" dirty="0">
                <a:latin typeface="Arial" panose="020B0604020202020204" pitchFamily="34" charset="0"/>
                <a:cs typeface="Arial" panose="020B0604020202020204" pitchFamily="34" charset="0"/>
              </a:rPr>
              <a:t>Title- Impact of digital technologies on Insomnia management among young adults (18-25)</a:t>
            </a:r>
            <a:endParaRPr lang="en-US" b="1" dirty="0">
              <a:latin typeface="Arial" panose="020B0604020202020204" pitchFamily="34" charset="0"/>
              <a:cs typeface="Arial" panose="020B0604020202020204" pitchFamily="34" charset="0"/>
            </a:endParaRPr>
          </a:p>
          <a:p>
            <a:pPr marL="0" indent="0" algn="ctr">
              <a:lnSpc>
                <a:spcPct val="170000"/>
              </a:lnSpc>
              <a:buNone/>
            </a:pPr>
            <a:r>
              <a:rPr lang="en-US" b="1" dirty="0">
                <a:latin typeface="Arial" panose="020B0604020202020204" pitchFamily="34" charset="0"/>
                <a:cs typeface="Arial" panose="020B0604020202020204" pitchFamily="34" charset="0"/>
              </a:rPr>
              <a:t>Public Health Issue</a:t>
            </a:r>
            <a:endParaRPr lang="en-US" dirty="0">
              <a:latin typeface="Arial" panose="020B0604020202020204" pitchFamily="34" charset="0"/>
              <a:cs typeface="Arial" panose="020B0604020202020204" pitchFamily="34" charset="0"/>
            </a:endParaRPr>
          </a:p>
          <a:p>
            <a:pPr algn="just" fontAlgn="base">
              <a:lnSpc>
                <a:spcPct val="170000"/>
              </a:lnSpc>
            </a:pPr>
            <a:r>
              <a:rPr lang="en-US" dirty="0">
                <a:latin typeface="Arial" panose="020B0604020202020204" pitchFamily="34" charset="0"/>
                <a:cs typeface="Arial" panose="020B0604020202020204" pitchFamily="34" charset="0"/>
              </a:rPr>
              <a:t>Insomnia is a common sleep disorder which causes trouble falling asleep, staying asleep or feeling rested. </a:t>
            </a:r>
          </a:p>
          <a:p>
            <a:pPr algn="just" fontAlgn="base">
              <a:lnSpc>
                <a:spcPct val="170000"/>
              </a:lnSpc>
            </a:pPr>
            <a:r>
              <a:rPr lang="en-US" dirty="0">
                <a:latin typeface="Arial" panose="020B0604020202020204" pitchFamily="34" charset="0"/>
                <a:cs typeface="Arial" panose="020B0604020202020204" pitchFamily="34" charset="0"/>
              </a:rPr>
              <a:t>Approximately one in three UK residents experience this issue, with a higher prevalence among young individuals (NHS Inform, 2026).</a:t>
            </a:r>
          </a:p>
          <a:p>
            <a:pPr marL="0" indent="0" algn="ctr" fontAlgn="base">
              <a:lnSpc>
                <a:spcPct val="170000"/>
              </a:lnSpc>
              <a:buNone/>
            </a:pPr>
            <a:r>
              <a:rPr lang="en-US" b="1" dirty="0">
                <a:latin typeface="Arial" panose="020B0604020202020204" pitchFamily="34" charset="0"/>
                <a:cs typeface="Arial" panose="020B0604020202020204" pitchFamily="34" charset="0"/>
              </a:rPr>
              <a:t>Target Population:</a:t>
            </a:r>
          </a:p>
          <a:p>
            <a:pPr marL="0" lvl="0" indent="0" algn="just" fontAlgn="base">
              <a:lnSpc>
                <a:spcPct val="170000"/>
              </a:lnSpc>
              <a:buNone/>
            </a:pPr>
            <a:r>
              <a:rPr lang="en-IN" sz="1900" dirty="0">
                <a:latin typeface="Arial" panose="020B0604020202020204" pitchFamily="34" charset="0"/>
                <a:cs typeface="Arial" panose="020B0604020202020204" pitchFamily="34" charset="0"/>
              </a:rPr>
              <a:t>The target population for this public health concern is  young adults (18-25) of the UK.   </a:t>
            </a:r>
          </a:p>
          <a:p>
            <a:pPr marL="0" indent="0" algn="just" fontAlgn="base">
              <a:lnSpc>
                <a:spcPct val="170000"/>
              </a:lnSpc>
              <a:buNone/>
            </a:pPr>
            <a:endParaRPr lang="en-US" dirty="0">
              <a:latin typeface="Arial" panose="020B0604020202020204" pitchFamily="34" charset="0"/>
              <a:cs typeface="Arial" panose="020B0604020202020204" pitchFamily="34" charset="0"/>
            </a:endParaRPr>
          </a:p>
          <a:p>
            <a:pPr algn="just" fontAlgn="base">
              <a:lnSpc>
                <a:spcPct val="170000"/>
              </a:lnSpc>
            </a:pPr>
            <a:endParaRPr lang="en-GB" dirty="0"/>
          </a:p>
        </p:txBody>
      </p:sp>
      <p:pic>
        <p:nvPicPr>
          <p:cNvPr id="5" name="Picture 4"/>
          <p:cNvPicPr>
            <a:picLocks noChangeAspect="1"/>
          </p:cNvPicPr>
          <p:nvPr/>
        </p:nvPicPr>
        <p:blipFill>
          <a:blip r:embed="rId2"/>
          <a:stretch>
            <a:fillRect/>
          </a:stretch>
        </p:blipFill>
        <p:spPr>
          <a:xfrm>
            <a:off x="8277226" y="2607552"/>
            <a:ext cx="3810000" cy="1788889"/>
          </a:xfrm>
          <a:prstGeom prst="rect">
            <a:avLst/>
          </a:prstGeom>
          <a:ln>
            <a:solidFill>
              <a:schemeClr val="tx1"/>
            </a:solidFill>
          </a:ln>
        </p:spPr>
      </p:pic>
      <p:sp>
        <p:nvSpPr>
          <p:cNvPr id="8" name="TextBox 7"/>
          <p:cNvSpPr txBox="1"/>
          <p:nvPr/>
        </p:nvSpPr>
        <p:spPr>
          <a:xfrm>
            <a:off x="8633872" y="4634483"/>
            <a:ext cx="3634328" cy="369332"/>
          </a:xfrm>
          <a:prstGeom prst="rect">
            <a:avLst/>
          </a:prstGeom>
          <a:noFill/>
        </p:spPr>
        <p:txBody>
          <a:bodyPr wrap="none" rtlCol="0">
            <a:spAutoFit/>
          </a:bodyPr>
          <a:lstStyle/>
          <a:p>
            <a:r>
              <a:rPr lang="en-US" dirty="0">
                <a:latin typeface="Arial" panose="020B0604020202020204" pitchFamily="34" charset="0"/>
                <a:cs typeface="Arial" panose="020B0604020202020204" pitchFamily="34" charset="0"/>
              </a:rPr>
              <a:t>(Source: </a:t>
            </a:r>
            <a:r>
              <a:rPr lang="en-US" dirty="0" err="1">
                <a:latin typeface="Arial" panose="020B0604020202020204" pitchFamily="34" charset="0"/>
                <a:cs typeface="Arial" panose="020B0604020202020204" pitchFamily="34" charset="0"/>
              </a:rPr>
              <a:t>Dhananjaya</a:t>
            </a:r>
            <a:r>
              <a:rPr lang="en-US" dirty="0">
                <a:latin typeface="Arial" panose="020B0604020202020204" pitchFamily="34" charset="0"/>
                <a:cs typeface="Arial" panose="020B0604020202020204" pitchFamily="34" charset="0"/>
              </a:rPr>
              <a:t> et al., 2025)</a:t>
            </a:r>
            <a:endParaRPr lang="en-IN"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05594216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152400" y="0"/>
            <a:ext cx="11887200" cy="1460500"/>
          </a:xfrm>
          <a:noFill/>
        </p:spPr>
        <p:txBody>
          <a:bodyPr>
            <a:normAutofit/>
          </a:bodyPr>
          <a:lstStyle/>
          <a:p>
            <a:pPr algn="ctr"/>
            <a:r>
              <a:rPr lang="en-US" sz="2400" b="1" dirty="0">
                <a:latin typeface="Arial" panose="020B0604020202020204" pitchFamily="34" charset="0"/>
                <a:cs typeface="Arial" panose="020B0604020202020204" pitchFamily="34" charset="0"/>
              </a:rPr>
              <a:t>Activity- Aim Content of the Activity</a:t>
            </a:r>
            <a:endParaRPr lang="en-IN" sz="2400" b="1" dirty="0">
              <a:latin typeface="Arial" panose="020B0604020202020204" pitchFamily="34" charset="0"/>
              <a:cs typeface="Arial" panose="020B0604020202020204" pitchFamily="34" charset="0"/>
            </a:endParaRPr>
          </a:p>
        </p:txBody>
      </p:sp>
      <p:sp>
        <p:nvSpPr>
          <p:cNvPr id="9" name="Content Placeholder 8"/>
          <p:cNvSpPr>
            <a:spLocks noGrp="1"/>
          </p:cNvSpPr>
          <p:nvPr>
            <p:ph idx="1"/>
          </p:nvPr>
        </p:nvSpPr>
        <p:spPr>
          <a:xfrm>
            <a:off x="152400" y="1460500"/>
            <a:ext cx="11887200" cy="5397500"/>
          </a:xfrm>
          <a:gradFill>
            <a:gsLst>
              <a:gs pos="0">
                <a:schemeClr val="accent1">
                  <a:lumMod val="20000"/>
                  <a:lumOff val="80000"/>
                </a:schemeClr>
              </a:gs>
              <a:gs pos="74000">
                <a:schemeClr val="bg2">
                  <a:lumMod val="90000"/>
                </a:schemeClr>
              </a:gs>
              <a:gs pos="83000">
                <a:schemeClr val="accent6">
                  <a:lumMod val="45000"/>
                  <a:lumOff val="55000"/>
                </a:schemeClr>
              </a:gs>
              <a:gs pos="100000">
                <a:schemeClr val="accent1">
                  <a:lumMod val="20000"/>
                  <a:lumOff val="80000"/>
                </a:schemeClr>
              </a:gs>
            </a:gsLst>
            <a:lin ang="5400000" scaled="1"/>
          </a:gradFill>
        </p:spPr>
        <p:txBody>
          <a:bodyPr/>
          <a:lstStyle/>
          <a:p>
            <a:pPr algn="just">
              <a:lnSpc>
                <a:spcPct val="150000"/>
              </a:lnSpc>
            </a:pPr>
            <a:r>
              <a:rPr lang="en-US" sz="1800" dirty="0">
                <a:latin typeface="Arial" panose="020B0604020202020204" pitchFamily="34" charset="0"/>
                <a:cs typeface="Arial" panose="020B0604020202020204" pitchFamily="34" charset="0"/>
              </a:rPr>
              <a:t>Content of the activity: The activity mainly focuses on modifying the existing digital healthcare intervention in the UK.</a:t>
            </a:r>
          </a:p>
          <a:p>
            <a:pPr algn="just">
              <a:lnSpc>
                <a:spcPct val="150000"/>
              </a:lnSpc>
            </a:pPr>
            <a:r>
              <a:rPr lang="en-US" sz="1800" dirty="0">
                <a:latin typeface="Arial" panose="020B0604020202020204" pitchFamily="34" charset="0"/>
                <a:cs typeface="Arial" panose="020B0604020202020204" pitchFamily="34" charset="0"/>
              </a:rPr>
              <a:t> This healthcare intervention primarily targets adults who are unable to combat insomnia or sleep disturbances, which negatively affect their health outcomes. </a:t>
            </a:r>
          </a:p>
          <a:p>
            <a:pPr algn="just" fontAlgn="base">
              <a:lnSpc>
                <a:spcPct val="150000"/>
              </a:lnSpc>
            </a:pPr>
            <a:r>
              <a:rPr lang="en-US" sz="1800" dirty="0">
                <a:latin typeface="Arial" panose="020B0604020202020204" pitchFamily="34" charset="0"/>
                <a:cs typeface="Arial" panose="020B0604020202020204" pitchFamily="34" charset="0"/>
              </a:rPr>
              <a:t>The modified Sleep Sync AI Hub combines smart sleep tracking with AI-driven analysis to deliver comprehensive sleep assessments and personalised sleep and health advice.</a:t>
            </a:r>
          </a:p>
          <a:p>
            <a:pPr algn="just" fontAlgn="base">
              <a:lnSpc>
                <a:spcPct val="150000"/>
              </a:lnSpc>
            </a:pPr>
            <a:r>
              <a:rPr lang="en-US" sz="1800" dirty="0">
                <a:latin typeface="Arial" panose="020B0604020202020204" pitchFamily="34" charset="0"/>
                <a:cs typeface="Arial" panose="020B0604020202020204" pitchFamily="34" charset="0"/>
              </a:rPr>
              <a:t>The presentation will discuss the planning model which will be used to deliver the digital health promotion intervention. </a:t>
            </a:r>
          </a:p>
          <a:p>
            <a:endParaRPr lang="en-IN" dirty="0"/>
          </a:p>
        </p:txBody>
      </p:sp>
      <p:pic>
        <p:nvPicPr>
          <p:cNvPr id="12" name="Picture 11"/>
          <p:cNvPicPr>
            <a:picLocks noChangeAspect="1"/>
          </p:cNvPicPr>
          <p:nvPr/>
        </p:nvPicPr>
        <p:blipFill>
          <a:blip r:embed="rId2"/>
          <a:stretch>
            <a:fillRect/>
          </a:stretch>
        </p:blipFill>
        <p:spPr>
          <a:xfrm>
            <a:off x="7153275" y="4825526"/>
            <a:ext cx="3154507" cy="1311786"/>
          </a:xfrm>
          <a:prstGeom prst="rect">
            <a:avLst/>
          </a:prstGeom>
        </p:spPr>
      </p:pic>
      <p:sp>
        <p:nvSpPr>
          <p:cNvPr id="13" name="TextBox 12"/>
          <p:cNvSpPr txBox="1"/>
          <p:nvPr/>
        </p:nvSpPr>
        <p:spPr>
          <a:xfrm>
            <a:off x="5991407" y="6211669"/>
            <a:ext cx="5086168" cy="646331"/>
          </a:xfrm>
          <a:prstGeom prst="rect">
            <a:avLst/>
          </a:prstGeom>
          <a:noFill/>
        </p:spPr>
        <p:txBody>
          <a:bodyPr wrap="square" rtlCol="0">
            <a:spAutoFit/>
          </a:bodyPr>
          <a:lstStyle/>
          <a:p>
            <a:pPr algn="ctr"/>
            <a:r>
              <a:rPr lang="en-US" dirty="0">
                <a:latin typeface="Arial" panose="020B0604020202020204" pitchFamily="34" charset="0"/>
                <a:cs typeface="Arial" panose="020B0604020202020204" pitchFamily="34" charset="0"/>
              </a:rPr>
              <a:t>(Source: </a:t>
            </a:r>
            <a:r>
              <a:rPr lang="en-IN" dirty="0">
                <a:latin typeface="Arial" panose="020B0604020202020204" pitchFamily="34" charset="0"/>
                <a:cs typeface="Arial" panose="020B0604020202020204" pitchFamily="34" charset="0"/>
              </a:rPr>
              <a:t>Cleveland Clinic, 2026)</a:t>
            </a:r>
            <a:br>
              <a:rPr lang="en-IN" dirty="0"/>
            </a:br>
            <a:endParaRPr lang="en-IN"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61463182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8545" y="323850"/>
            <a:ext cx="11928764" cy="866775"/>
          </a:xfrm>
          <a:noFill/>
        </p:spPr>
        <p:txBody>
          <a:bodyPr>
            <a:noAutofit/>
          </a:bodyPr>
          <a:lstStyle/>
          <a:p>
            <a:pPr algn="ctr"/>
            <a:br>
              <a:rPr lang="en-US" sz="2800" b="1" dirty="0">
                <a:latin typeface="Arial" panose="020B0604020202020204" pitchFamily="34" charset="0"/>
                <a:cs typeface="Arial" panose="020B0604020202020204" pitchFamily="34" charset="0"/>
              </a:rPr>
            </a:br>
            <a:br>
              <a:rPr lang="en-US" sz="2800" b="0" dirty="0">
                <a:effectLst/>
                <a:latin typeface="Arial" panose="020B0604020202020204" pitchFamily="34" charset="0"/>
                <a:cs typeface="Arial" panose="020B0604020202020204" pitchFamily="34" charset="0"/>
              </a:rPr>
            </a:br>
            <a:br>
              <a:rPr lang="en-US" sz="2800" dirty="0">
                <a:latin typeface="Arial" panose="020B0604020202020204" pitchFamily="34" charset="0"/>
                <a:cs typeface="Arial" panose="020B0604020202020204" pitchFamily="34" charset="0"/>
              </a:rPr>
            </a:br>
            <a:r>
              <a:rPr lang="en-US" sz="2400" b="1" dirty="0">
                <a:latin typeface="Arial" panose="020B0604020202020204" pitchFamily="34" charset="0"/>
                <a:cs typeface="Arial" panose="020B0604020202020204" pitchFamily="34" charset="0"/>
              </a:rPr>
              <a:t>Explanation of the modified digital technology</a:t>
            </a:r>
            <a:endParaRPr lang="en-IN" sz="2400"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138545" y="1399309"/>
            <a:ext cx="11928764" cy="5320146"/>
          </a:xfrm>
          <a:noFill/>
        </p:spPr>
        <p:txBody>
          <a:bodyPr>
            <a:normAutofit fontScale="55000" lnSpcReduction="20000"/>
          </a:bodyPr>
          <a:lstStyle/>
          <a:p>
            <a:endParaRPr lang="en-US" sz="7200" dirty="0">
              <a:latin typeface="Arial" panose="020B0604020202020204" pitchFamily="34" charset="0"/>
              <a:cs typeface="Arial" panose="020B0604020202020204" pitchFamily="34" charset="0"/>
            </a:endParaRPr>
          </a:p>
          <a:p>
            <a:pPr algn="just">
              <a:lnSpc>
                <a:spcPct val="170000"/>
              </a:lnSpc>
            </a:pPr>
            <a:r>
              <a:rPr lang="en-US" sz="3800" dirty="0">
                <a:latin typeface="Arial" panose="020B0604020202020204" pitchFamily="34" charset="0"/>
                <a:cs typeface="Arial" panose="020B0604020202020204" pitchFamily="34" charset="0"/>
              </a:rPr>
              <a:t>Modified Sleep Sync AI Hub will strengthen the use of AI in sleep healthcare and will personalise sleep monitoring of young adults with high precision.</a:t>
            </a:r>
          </a:p>
          <a:p>
            <a:pPr algn="just">
              <a:lnSpc>
                <a:spcPct val="170000"/>
              </a:lnSpc>
            </a:pPr>
            <a:r>
              <a:rPr lang="en-US" sz="3800" dirty="0">
                <a:latin typeface="Arial" panose="020B0604020202020204" pitchFamily="34" charset="0"/>
                <a:cs typeface="Arial" panose="020B0604020202020204" pitchFamily="34" charset="0"/>
              </a:rPr>
              <a:t>In the modified version of the Sleep Sync AI Hub, the hardware barriers will be minimised, which will help adults with insomnia and improve their sleep hygiene.</a:t>
            </a:r>
          </a:p>
          <a:p>
            <a:pPr algn="just">
              <a:lnSpc>
                <a:spcPct val="170000"/>
              </a:lnSpc>
            </a:pPr>
            <a:r>
              <a:rPr lang="en-US" sz="3800" dirty="0">
                <a:latin typeface="Arial" panose="020B0604020202020204" pitchFamily="34" charset="0"/>
                <a:cs typeface="Arial" panose="020B0604020202020204" pitchFamily="34" charset="0"/>
              </a:rPr>
              <a:t>A modified version of the Sleep Sync AI Hub application will integrate AI polysomnography to seamlessly monitor personalised sleep patterns without  sensor constraints.</a:t>
            </a:r>
          </a:p>
          <a:p>
            <a:pPr>
              <a:lnSpc>
                <a:spcPct val="170000"/>
              </a:lnSpc>
            </a:pPr>
            <a:endParaRPr lang="en-US" sz="1800" dirty="0">
              <a:latin typeface="Arial" panose="020B0604020202020204" pitchFamily="34" charset="0"/>
              <a:cs typeface="Arial" panose="020B0604020202020204" pitchFamily="34" charset="0"/>
            </a:endParaRPr>
          </a:p>
          <a:p>
            <a:pPr marL="0" indent="0">
              <a:lnSpc>
                <a:spcPct val="170000"/>
              </a:lnSpc>
              <a:buNone/>
            </a:pPr>
            <a:r>
              <a:rPr lang="en-IN" sz="5600" dirty="0"/>
              <a:t> </a:t>
            </a:r>
          </a:p>
          <a:p>
            <a:pPr marL="0" indent="0">
              <a:lnSpc>
                <a:spcPct val="170000"/>
              </a:lnSpc>
              <a:buNone/>
            </a:pPr>
            <a:endParaRPr lang="en-IN" sz="1800" dirty="0"/>
          </a:p>
          <a:p>
            <a:pPr marL="0" indent="0">
              <a:lnSpc>
                <a:spcPct val="170000"/>
              </a:lnSpc>
              <a:buNone/>
            </a:pPr>
            <a:endParaRPr lang="en-IN" sz="1800" dirty="0"/>
          </a:p>
          <a:p>
            <a:pPr marL="0" indent="0">
              <a:buNone/>
            </a:pPr>
            <a:endParaRPr lang="en-IN" sz="1800" dirty="0"/>
          </a:p>
        </p:txBody>
      </p:sp>
    </p:spTree>
    <p:extLst>
      <p:ext uri="{BB962C8B-B14F-4D97-AF65-F5344CB8AC3E}">
        <p14:creationId xmlns:p14="http://schemas.microsoft.com/office/powerpoint/2010/main" val="126730862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FACFA8AD-93D6-4096-B23C-17302E060D39}"/>
              </a:ext>
            </a:extLst>
          </p:cNvPr>
          <p:cNvSpPr txBox="1"/>
          <p:nvPr/>
        </p:nvSpPr>
        <p:spPr>
          <a:xfrm>
            <a:off x="1016000" y="2086811"/>
            <a:ext cx="10160000" cy="2252155"/>
          </a:xfrm>
          <a:prstGeom prst="rect">
            <a:avLst/>
          </a:prstGeom>
          <a:noFill/>
        </p:spPr>
        <p:txBody>
          <a:bodyPr wrap="square" rtlCol="0">
            <a:spAutoFit/>
          </a:bodyPr>
          <a:lstStyle/>
          <a:p>
            <a:pPr algn="ctr" defTabSz="609630">
              <a:lnSpc>
                <a:spcPct val="150000"/>
              </a:lnSpc>
            </a:pPr>
            <a:r>
              <a:rPr lang="en-US" sz="2667" b="1" dirty="0">
                <a:solidFill>
                  <a:prstClr val="black"/>
                </a:solidFill>
                <a:latin typeface="Arial" panose="020B0604020202020204" pitchFamily="34" charset="0"/>
                <a:cs typeface="Arial" panose="020B0604020202020204" pitchFamily="34" charset="0"/>
              </a:rPr>
              <a:t>GROUP MEMBER 1</a:t>
            </a:r>
          </a:p>
          <a:p>
            <a:pPr algn="ctr">
              <a:lnSpc>
                <a:spcPts val="2884"/>
              </a:lnSpc>
            </a:pPr>
            <a:r>
              <a:rPr lang="en-US" sz="2000" b="1" dirty="0">
                <a:solidFill>
                  <a:srgbClr val="28374D"/>
                </a:solidFill>
                <a:latin typeface="Arial" panose="020B0604020202020204" pitchFamily="34" charset="0"/>
                <a:ea typeface="Times New Roman MT Bold"/>
                <a:cs typeface="Arial" panose="020B0604020202020204" pitchFamily="34" charset="0"/>
                <a:sym typeface="Times New Roman MT Bold"/>
              </a:rPr>
              <a:t>Student ID: 2518576</a:t>
            </a:r>
          </a:p>
          <a:p>
            <a:pPr algn="ctr">
              <a:lnSpc>
                <a:spcPts val="2884"/>
              </a:lnSpc>
            </a:pPr>
            <a:r>
              <a:rPr lang="en-US" sz="2000" b="1" dirty="0">
                <a:solidFill>
                  <a:srgbClr val="28374D"/>
                </a:solidFill>
                <a:latin typeface="Arial" panose="020B0604020202020204" pitchFamily="34" charset="0"/>
                <a:ea typeface="Times New Roman MT Bold"/>
                <a:cs typeface="Arial" panose="020B0604020202020204" pitchFamily="34" charset="0"/>
                <a:sym typeface="Times New Roman MT Bold"/>
              </a:rPr>
              <a:t>Student Name: </a:t>
            </a:r>
            <a:r>
              <a:rPr lang="en-US" sz="2000" b="1" dirty="0" err="1">
                <a:solidFill>
                  <a:srgbClr val="28374D"/>
                </a:solidFill>
                <a:latin typeface="Arial" panose="020B0604020202020204" pitchFamily="34" charset="0"/>
                <a:ea typeface="Times New Roman MT Bold"/>
                <a:cs typeface="Arial" panose="020B0604020202020204" pitchFamily="34" charset="0"/>
                <a:sym typeface="Times New Roman MT Bold"/>
              </a:rPr>
              <a:t>Jenishkumar</a:t>
            </a:r>
            <a:r>
              <a:rPr lang="en-US" sz="2000" b="1" dirty="0">
                <a:solidFill>
                  <a:srgbClr val="28374D"/>
                </a:solidFill>
                <a:latin typeface="Arial" panose="020B0604020202020204" pitchFamily="34" charset="0"/>
                <a:ea typeface="Times New Roman MT Bold"/>
                <a:cs typeface="Arial" panose="020B0604020202020204" pitchFamily="34" charset="0"/>
                <a:sym typeface="Times New Roman MT Bold"/>
              </a:rPr>
              <a:t> </a:t>
            </a:r>
            <a:r>
              <a:rPr lang="en-US" sz="2000" b="1" dirty="0" err="1">
                <a:solidFill>
                  <a:srgbClr val="28374D"/>
                </a:solidFill>
                <a:latin typeface="Arial" panose="020B0604020202020204" pitchFamily="34" charset="0"/>
                <a:ea typeface="Times New Roman MT Bold"/>
                <a:cs typeface="Arial" panose="020B0604020202020204" pitchFamily="34" charset="0"/>
                <a:sym typeface="Times New Roman MT Bold"/>
              </a:rPr>
              <a:t>Kamleshbhai</a:t>
            </a:r>
            <a:r>
              <a:rPr lang="en-US" sz="2000" b="1" dirty="0">
                <a:solidFill>
                  <a:srgbClr val="28374D"/>
                </a:solidFill>
                <a:latin typeface="Arial" panose="020B0604020202020204" pitchFamily="34" charset="0"/>
                <a:ea typeface="Times New Roman MT Bold"/>
                <a:cs typeface="Arial" panose="020B0604020202020204" pitchFamily="34" charset="0"/>
                <a:sym typeface="Times New Roman MT Bold"/>
              </a:rPr>
              <a:t> </a:t>
            </a:r>
            <a:r>
              <a:rPr lang="en-US" sz="2000" b="1" dirty="0" err="1">
                <a:solidFill>
                  <a:srgbClr val="28374D"/>
                </a:solidFill>
                <a:latin typeface="Arial" panose="020B0604020202020204" pitchFamily="34" charset="0"/>
                <a:ea typeface="Times New Roman MT Bold"/>
                <a:cs typeface="Arial" panose="020B0604020202020204" pitchFamily="34" charset="0"/>
                <a:sym typeface="Times New Roman MT Bold"/>
              </a:rPr>
              <a:t>Hirani</a:t>
            </a:r>
            <a:endParaRPr lang="en-US" sz="2000" b="1" dirty="0">
              <a:solidFill>
                <a:srgbClr val="28374D"/>
              </a:solidFill>
              <a:latin typeface="Arial" panose="020B0604020202020204" pitchFamily="34" charset="0"/>
              <a:ea typeface="Times New Roman MT Bold"/>
              <a:cs typeface="Arial" panose="020B0604020202020204" pitchFamily="34" charset="0"/>
              <a:sym typeface="Times New Roman MT Bold"/>
            </a:endParaRPr>
          </a:p>
          <a:p>
            <a:pPr algn="ctr" defTabSz="609630">
              <a:lnSpc>
                <a:spcPct val="150000"/>
              </a:lnSpc>
            </a:pPr>
            <a:endParaRPr lang="en-US" sz="2667" dirty="0">
              <a:solidFill>
                <a:prstClr val="black"/>
              </a:solidFill>
              <a:latin typeface="Arial" panose="020B0604020202020204" pitchFamily="34" charset="0"/>
              <a:ea typeface="Arial" panose="020B0604020202020204" pitchFamily="34" charset="0"/>
            </a:endParaRPr>
          </a:p>
          <a:p>
            <a:pPr defTabSz="609630"/>
            <a:endParaRPr lang="en-US" sz="1200" dirty="0">
              <a:solidFill>
                <a:prstClr val="black"/>
              </a:solidFill>
              <a:latin typeface="Calibri"/>
            </a:endParaRPr>
          </a:p>
        </p:txBody>
      </p:sp>
    </p:spTree>
    <p:extLst>
      <p:ext uri="{BB962C8B-B14F-4D97-AF65-F5344CB8AC3E}">
        <p14:creationId xmlns:p14="http://schemas.microsoft.com/office/powerpoint/2010/main" val="365716431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282128" y="1862305"/>
            <a:ext cx="6405581" cy="4265691"/>
            <a:chOff x="0" y="0"/>
            <a:chExt cx="651817" cy="434067"/>
          </a:xfrm>
        </p:grpSpPr>
        <p:sp>
          <p:nvSpPr>
            <p:cNvPr id="3" name="Freeform 3"/>
            <p:cNvSpPr/>
            <p:nvPr/>
          </p:nvSpPr>
          <p:spPr>
            <a:xfrm>
              <a:off x="0" y="0"/>
              <a:ext cx="651817" cy="434067"/>
            </a:xfrm>
            <a:custGeom>
              <a:avLst/>
              <a:gdLst/>
              <a:ahLst/>
              <a:cxnLst/>
              <a:rect l="l" t="t" r="r" b="b"/>
              <a:pathLst>
                <a:path w="651817" h="434067">
                  <a:moveTo>
                    <a:pt x="15737" y="0"/>
                  </a:moveTo>
                  <a:lnTo>
                    <a:pt x="636080" y="0"/>
                  </a:lnTo>
                  <a:cubicBezTo>
                    <a:pt x="640254" y="0"/>
                    <a:pt x="644257" y="1658"/>
                    <a:pt x="647208" y="4609"/>
                  </a:cubicBezTo>
                  <a:cubicBezTo>
                    <a:pt x="650159" y="7561"/>
                    <a:pt x="651817" y="11563"/>
                    <a:pt x="651817" y="15737"/>
                  </a:cubicBezTo>
                  <a:lnTo>
                    <a:pt x="651817" y="418330"/>
                  </a:lnTo>
                  <a:cubicBezTo>
                    <a:pt x="651817" y="427021"/>
                    <a:pt x="644771" y="434067"/>
                    <a:pt x="636080" y="434067"/>
                  </a:cubicBezTo>
                  <a:lnTo>
                    <a:pt x="15737" y="434067"/>
                  </a:lnTo>
                  <a:cubicBezTo>
                    <a:pt x="11563" y="434067"/>
                    <a:pt x="7561" y="432409"/>
                    <a:pt x="4609" y="429458"/>
                  </a:cubicBezTo>
                  <a:cubicBezTo>
                    <a:pt x="1658" y="426506"/>
                    <a:pt x="0" y="422504"/>
                    <a:pt x="0" y="418330"/>
                  </a:cubicBezTo>
                  <a:lnTo>
                    <a:pt x="0" y="15737"/>
                  </a:lnTo>
                  <a:cubicBezTo>
                    <a:pt x="0" y="11563"/>
                    <a:pt x="1658" y="7561"/>
                    <a:pt x="4609" y="4609"/>
                  </a:cubicBezTo>
                  <a:cubicBezTo>
                    <a:pt x="7561" y="1658"/>
                    <a:pt x="11563" y="0"/>
                    <a:pt x="15737" y="0"/>
                  </a:cubicBezTo>
                  <a:close/>
                </a:path>
              </a:pathLst>
            </a:custGeom>
            <a:solidFill>
              <a:srgbClr val="69F2C4"/>
            </a:solidFill>
            <a:ln w="76200" cap="rnd">
              <a:solidFill>
                <a:srgbClr val="28374D"/>
              </a:solidFill>
              <a:prstDash val="solid"/>
              <a:round/>
            </a:ln>
          </p:spPr>
          <p:txBody>
            <a:bodyPr/>
            <a:lstStyle/>
            <a:p>
              <a:endParaRPr lang="en-GB"/>
            </a:p>
          </p:txBody>
        </p:sp>
        <p:sp>
          <p:nvSpPr>
            <p:cNvPr id="4" name="TextBox 4"/>
            <p:cNvSpPr txBox="1"/>
            <p:nvPr/>
          </p:nvSpPr>
          <p:spPr>
            <a:xfrm>
              <a:off x="0" y="-38100"/>
              <a:ext cx="651817" cy="472167"/>
            </a:xfrm>
            <a:prstGeom prst="rect">
              <a:avLst/>
            </a:prstGeom>
          </p:spPr>
          <p:txBody>
            <a:bodyPr lIns="33867" tIns="33867" rIns="33867" bIns="33867" rtlCol="0" anchor="ctr"/>
            <a:lstStyle/>
            <a:p>
              <a:pPr algn="ctr" defTabSz="609630">
                <a:lnSpc>
                  <a:spcPts val="1773"/>
                </a:lnSpc>
              </a:pPr>
              <a:endParaRPr sz="1200">
                <a:solidFill>
                  <a:prstClr val="black"/>
                </a:solidFill>
                <a:latin typeface="Calibri"/>
              </a:endParaRPr>
            </a:p>
          </p:txBody>
        </p:sp>
      </p:grpSp>
      <p:sp>
        <p:nvSpPr>
          <p:cNvPr id="5" name="Freeform 5"/>
          <p:cNvSpPr/>
          <p:nvPr/>
        </p:nvSpPr>
        <p:spPr>
          <a:xfrm rot="-4064107">
            <a:off x="-1175511" y="-1308155"/>
            <a:ext cx="3121581" cy="3058295"/>
          </a:xfrm>
          <a:custGeom>
            <a:avLst/>
            <a:gdLst/>
            <a:ahLst/>
            <a:cxnLst/>
            <a:rect l="l" t="t" r="r" b="b"/>
            <a:pathLst>
              <a:path w="4682372" h="4587442">
                <a:moveTo>
                  <a:pt x="0" y="0"/>
                </a:moveTo>
                <a:lnTo>
                  <a:pt x="4682372" y="0"/>
                </a:lnTo>
                <a:lnTo>
                  <a:pt x="4682372" y="4587442"/>
                </a:lnTo>
                <a:lnTo>
                  <a:pt x="0" y="4587442"/>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GB"/>
          </a:p>
        </p:txBody>
      </p:sp>
      <p:sp>
        <p:nvSpPr>
          <p:cNvPr id="6" name="Freeform 6"/>
          <p:cNvSpPr/>
          <p:nvPr/>
        </p:nvSpPr>
        <p:spPr>
          <a:xfrm rot="-3763015">
            <a:off x="9810090" y="5003952"/>
            <a:ext cx="3121581" cy="3058295"/>
          </a:xfrm>
          <a:custGeom>
            <a:avLst/>
            <a:gdLst/>
            <a:ahLst/>
            <a:cxnLst/>
            <a:rect l="l" t="t" r="r" b="b"/>
            <a:pathLst>
              <a:path w="4682372" h="4587442">
                <a:moveTo>
                  <a:pt x="0" y="0"/>
                </a:moveTo>
                <a:lnTo>
                  <a:pt x="4682372" y="0"/>
                </a:lnTo>
                <a:lnTo>
                  <a:pt x="4682372" y="4587441"/>
                </a:lnTo>
                <a:lnTo>
                  <a:pt x="0" y="4587441"/>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GB"/>
          </a:p>
        </p:txBody>
      </p:sp>
      <p:sp>
        <p:nvSpPr>
          <p:cNvPr id="7" name="Freeform 7"/>
          <p:cNvSpPr/>
          <p:nvPr/>
        </p:nvSpPr>
        <p:spPr>
          <a:xfrm>
            <a:off x="6955750" y="2024719"/>
            <a:ext cx="4888979" cy="2808562"/>
          </a:xfrm>
          <a:custGeom>
            <a:avLst/>
            <a:gdLst/>
            <a:ahLst/>
            <a:cxnLst/>
            <a:rect l="l" t="t" r="r" b="b"/>
            <a:pathLst>
              <a:path w="7333468" h="4212843">
                <a:moveTo>
                  <a:pt x="0" y="0"/>
                </a:moveTo>
                <a:lnTo>
                  <a:pt x="7333468" y="0"/>
                </a:lnTo>
                <a:lnTo>
                  <a:pt x="7333468" y="4212844"/>
                </a:lnTo>
                <a:lnTo>
                  <a:pt x="0" y="4212844"/>
                </a:lnTo>
                <a:lnTo>
                  <a:pt x="0" y="0"/>
                </a:lnTo>
                <a:close/>
              </a:path>
            </a:pathLst>
          </a:custGeom>
          <a:blipFill>
            <a:blip r:embed="rId4"/>
            <a:stretch>
              <a:fillRect/>
            </a:stretch>
          </a:blipFill>
        </p:spPr>
        <p:txBody>
          <a:bodyPr/>
          <a:lstStyle/>
          <a:p>
            <a:endParaRPr lang="en-GB"/>
          </a:p>
        </p:txBody>
      </p:sp>
      <p:sp>
        <p:nvSpPr>
          <p:cNvPr id="8" name="TextBox 8"/>
          <p:cNvSpPr txBox="1"/>
          <p:nvPr/>
        </p:nvSpPr>
        <p:spPr>
          <a:xfrm>
            <a:off x="556165" y="2244791"/>
            <a:ext cx="5857505" cy="3206006"/>
          </a:xfrm>
          <a:prstGeom prst="rect">
            <a:avLst/>
          </a:prstGeom>
        </p:spPr>
        <p:txBody>
          <a:bodyPr lIns="0" tIns="0" rIns="0" bIns="0" rtlCol="0" anchor="t">
            <a:spAutoFit/>
          </a:bodyPr>
          <a:lstStyle/>
          <a:p>
            <a:pPr marL="359851" lvl="1" indent="-179926" algn="just" defTabSz="609630">
              <a:lnSpc>
                <a:spcPts val="2499"/>
              </a:lnSpc>
              <a:buFont typeface="Arial"/>
              <a:buChar char="•"/>
            </a:pPr>
            <a:r>
              <a:rPr lang="en-US" sz="1666" dirty="0">
                <a:solidFill>
                  <a:srgbClr val="000000"/>
                </a:solidFill>
                <a:latin typeface="Arial"/>
                <a:ea typeface="Arial"/>
                <a:cs typeface="Arial"/>
                <a:sym typeface="Arial"/>
              </a:rPr>
              <a:t>Delayed sleep–wake phase disorder is most prevalent among individuals aged 18 to 29 years old (Futenma et al. 2023).</a:t>
            </a:r>
          </a:p>
          <a:p>
            <a:pPr marL="359851" lvl="1" indent="-179926" algn="just" defTabSz="609630">
              <a:lnSpc>
                <a:spcPts val="2499"/>
              </a:lnSpc>
              <a:buFont typeface="Arial"/>
              <a:buChar char="•"/>
            </a:pPr>
            <a:r>
              <a:rPr lang="en-US" sz="1666" dirty="0">
                <a:solidFill>
                  <a:srgbClr val="000000"/>
                </a:solidFill>
                <a:latin typeface="Arial"/>
                <a:ea typeface="Arial"/>
                <a:cs typeface="Arial"/>
                <a:sym typeface="Arial"/>
              </a:rPr>
              <a:t>University transition may involve irregular schedules and new stressors, as well as greater access to alcohol among young adults (Wale et al. 2024).</a:t>
            </a:r>
          </a:p>
          <a:p>
            <a:pPr marL="359851" lvl="1" indent="-179926" algn="just" defTabSz="609630">
              <a:lnSpc>
                <a:spcPts val="2499"/>
              </a:lnSpc>
              <a:buFont typeface="Arial"/>
              <a:buChar char="•"/>
            </a:pPr>
            <a:r>
              <a:rPr lang="en-US" sz="1666" dirty="0">
                <a:solidFill>
                  <a:srgbClr val="000000"/>
                </a:solidFill>
                <a:latin typeface="Arial"/>
                <a:ea typeface="Arial"/>
                <a:cs typeface="Arial"/>
                <a:sym typeface="Arial"/>
              </a:rPr>
              <a:t>According to a cross-sectional study, about one-fifth of surveyed undergraduate students reported insomnia symptoms in 2024 in the UK (Wale et al. 2024).</a:t>
            </a:r>
          </a:p>
          <a:p>
            <a:pPr algn="just" defTabSz="609630">
              <a:lnSpc>
                <a:spcPts val="2499"/>
              </a:lnSpc>
            </a:pPr>
            <a:endParaRPr lang="en-US" sz="1666" dirty="0">
              <a:solidFill>
                <a:srgbClr val="000000"/>
              </a:solidFill>
              <a:latin typeface="Arial"/>
              <a:ea typeface="Arial"/>
              <a:cs typeface="Arial"/>
              <a:sym typeface="Arial"/>
            </a:endParaRPr>
          </a:p>
        </p:txBody>
      </p:sp>
      <p:sp>
        <p:nvSpPr>
          <p:cNvPr id="9" name="TextBox 9"/>
          <p:cNvSpPr txBox="1"/>
          <p:nvPr/>
        </p:nvSpPr>
        <p:spPr>
          <a:xfrm>
            <a:off x="2469613" y="445559"/>
            <a:ext cx="9194251" cy="423193"/>
          </a:xfrm>
          <a:prstGeom prst="rect">
            <a:avLst/>
          </a:prstGeom>
        </p:spPr>
        <p:txBody>
          <a:bodyPr lIns="0" tIns="0" rIns="0" bIns="0" rtlCol="0" anchor="t">
            <a:spAutoFit/>
          </a:bodyPr>
          <a:lstStyle/>
          <a:p>
            <a:pPr algn="ctr" defTabSz="609630">
              <a:lnSpc>
                <a:spcPts val="3267"/>
              </a:lnSpc>
            </a:pPr>
            <a:r>
              <a:rPr lang="en-US" sz="2333" b="1" dirty="0">
                <a:solidFill>
                  <a:srgbClr val="28374D"/>
                </a:solidFill>
                <a:latin typeface="Arial Bold"/>
                <a:ea typeface="Arial Bold"/>
                <a:cs typeface="Arial Bold"/>
                <a:sym typeface="Arial Bold"/>
              </a:rPr>
              <a:t>WHY FOCUS ON INSOMNIA IN YOUNG ADULTS (18–25 YEARS)? </a:t>
            </a:r>
          </a:p>
        </p:txBody>
      </p:sp>
      <p:sp>
        <p:nvSpPr>
          <p:cNvPr id="10" name="TextBox 10"/>
          <p:cNvSpPr txBox="1"/>
          <p:nvPr/>
        </p:nvSpPr>
        <p:spPr>
          <a:xfrm>
            <a:off x="6608479" y="5163986"/>
            <a:ext cx="5583521" cy="807913"/>
          </a:xfrm>
          <a:prstGeom prst="rect">
            <a:avLst/>
          </a:prstGeom>
        </p:spPr>
        <p:txBody>
          <a:bodyPr lIns="0" tIns="0" rIns="0" bIns="0" rtlCol="0" anchor="t">
            <a:spAutoFit/>
          </a:bodyPr>
          <a:lstStyle/>
          <a:p>
            <a:pPr algn="ctr" defTabSz="609630">
              <a:lnSpc>
                <a:spcPts val="2053"/>
              </a:lnSpc>
            </a:pPr>
            <a:r>
              <a:rPr lang="en-US" sz="1466" b="1">
                <a:solidFill>
                  <a:srgbClr val="000000"/>
                </a:solidFill>
                <a:latin typeface="Arial Bold"/>
                <a:ea typeface="Arial Bold"/>
                <a:cs typeface="Arial Bold"/>
                <a:sym typeface="Arial Bold"/>
              </a:rPr>
              <a:t>Figure 3: Distribution of Night-Time Sleep among University students in the U</a:t>
            </a:r>
          </a:p>
          <a:p>
            <a:pPr algn="ctr" defTabSz="609630">
              <a:lnSpc>
                <a:spcPts val="2053"/>
              </a:lnSpc>
            </a:pPr>
            <a:r>
              <a:rPr lang="en-US" sz="1466">
                <a:solidFill>
                  <a:srgbClr val="000000"/>
                </a:solidFill>
                <a:latin typeface="Arial"/>
                <a:ea typeface="Arial"/>
                <a:cs typeface="Arial"/>
                <a:sym typeface="Arial"/>
              </a:rPr>
              <a:t>(Source: Abdullah et al. 2025)</a:t>
            </a:r>
          </a:p>
        </p:txBody>
      </p:sp>
    </p:spTree>
    <p:extLst>
      <p:ext uri="{BB962C8B-B14F-4D97-AF65-F5344CB8AC3E}">
        <p14:creationId xmlns:p14="http://schemas.microsoft.com/office/powerpoint/2010/main" val="167213253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282128" y="1862305"/>
            <a:ext cx="6405581" cy="4265691"/>
            <a:chOff x="0" y="0"/>
            <a:chExt cx="651817" cy="434067"/>
          </a:xfrm>
        </p:grpSpPr>
        <p:sp>
          <p:nvSpPr>
            <p:cNvPr id="3" name="Freeform 3"/>
            <p:cNvSpPr/>
            <p:nvPr/>
          </p:nvSpPr>
          <p:spPr>
            <a:xfrm>
              <a:off x="0" y="0"/>
              <a:ext cx="651817" cy="434067"/>
            </a:xfrm>
            <a:custGeom>
              <a:avLst/>
              <a:gdLst/>
              <a:ahLst/>
              <a:cxnLst/>
              <a:rect l="l" t="t" r="r" b="b"/>
              <a:pathLst>
                <a:path w="651817" h="434067">
                  <a:moveTo>
                    <a:pt x="15737" y="0"/>
                  </a:moveTo>
                  <a:lnTo>
                    <a:pt x="636080" y="0"/>
                  </a:lnTo>
                  <a:cubicBezTo>
                    <a:pt x="640254" y="0"/>
                    <a:pt x="644257" y="1658"/>
                    <a:pt x="647208" y="4609"/>
                  </a:cubicBezTo>
                  <a:cubicBezTo>
                    <a:pt x="650159" y="7561"/>
                    <a:pt x="651817" y="11563"/>
                    <a:pt x="651817" y="15737"/>
                  </a:cubicBezTo>
                  <a:lnTo>
                    <a:pt x="651817" y="418330"/>
                  </a:lnTo>
                  <a:cubicBezTo>
                    <a:pt x="651817" y="427021"/>
                    <a:pt x="644771" y="434067"/>
                    <a:pt x="636080" y="434067"/>
                  </a:cubicBezTo>
                  <a:lnTo>
                    <a:pt x="15737" y="434067"/>
                  </a:lnTo>
                  <a:cubicBezTo>
                    <a:pt x="11563" y="434067"/>
                    <a:pt x="7561" y="432409"/>
                    <a:pt x="4609" y="429458"/>
                  </a:cubicBezTo>
                  <a:cubicBezTo>
                    <a:pt x="1658" y="426506"/>
                    <a:pt x="0" y="422504"/>
                    <a:pt x="0" y="418330"/>
                  </a:cubicBezTo>
                  <a:lnTo>
                    <a:pt x="0" y="15737"/>
                  </a:lnTo>
                  <a:cubicBezTo>
                    <a:pt x="0" y="11563"/>
                    <a:pt x="1658" y="7561"/>
                    <a:pt x="4609" y="4609"/>
                  </a:cubicBezTo>
                  <a:cubicBezTo>
                    <a:pt x="7561" y="1658"/>
                    <a:pt x="11563" y="0"/>
                    <a:pt x="15737" y="0"/>
                  </a:cubicBezTo>
                  <a:close/>
                </a:path>
              </a:pathLst>
            </a:custGeom>
            <a:solidFill>
              <a:srgbClr val="69F2C4"/>
            </a:solidFill>
            <a:ln w="76200" cap="rnd">
              <a:solidFill>
                <a:srgbClr val="28374D"/>
              </a:solidFill>
              <a:prstDash val="solid"/>
              <a:round/>
            </a:ln>
          </p:spPr>
          <p:txBody>
            <a:bodyPr/>
            <a:lstStyle/>
            <a:p>
              <a:endParaRPr lang="en-GB"/>
            </a:p>
          </p:txBody>
        </p:sp>
        <p:sp>
          <p:nvSpPr>
            <p:cNvPr id="4" name="TextBox 4"/>
            <p:cNvSpPr txBox="1"/>
            <p:nvPr/>
          </p:nvSpPr>
          <p:spPr>
            <a:xfrm>
              <a:off x="0" y="-38100"/>
              <a:ext cx="651817" cy="472167"/>
            </a:xfrm>
            <a:prstGeom prst="rect">
              <a:avLst/>
            </a:prstGeom>
          </p:spPr>
          <p:txBody>
            <a:bodyPr lIns="33867" tIns="33867" rIns="33867" bIns="33867" rtlCol="0" anchor="ctr"/>
            <a:lstStyle/>
            <a:p>
              <a:pPr algn="ctr" defTabSz="609630">
                <a:lnSpc>
                  <a:spcPts val="1773"/>
                </a:lnSpc>
              </a:pPr>
              <a:endParaRPr sz="1200">
                <a:solidFill>
                  <a:prstClr val="black"/>
                </a:solidFill>
                <a:latin typeface="Calibri"/>
              </a:endParaRPr>
            </a:p>
          </p:txBody>
        </p:sp>
      </p:grpSp>
      <p:sp>
        <p:nvSpPr>
          <p:cNvPr id="5" name="Freeform 5"/>
          <p:cNvSpPr/>
          <p:nvPr/>
        </p:nvSpPr>
        <p:spPr>
          <a:xfrm rot="-4064107">
            <a:off x="-1738687" y="-1118240"/>
            <a:ext cx="3121581" cy="3058295"/>
          </a:xfrm>
          <a:custGeom>
            <a:avLst/>
            <a:gdLst/>
            <a:ahLst/>
            <a:cxnLst/>
            <a:rect l="l" t="t" r="r" b="b"/>
            <a:pathLst>
              <a:path w="4682372" h="4587442">
                <a:moveTo>
                  <a:pt x="0" y="0"/>
                </a:moveTo>
                <a:lnTo>
                  <a:pt x="4682372" y="0"/>
                </a:lnTo>
                <a:lnTo>
                  <a:pt x="4682372" y="4587442"/>
                </a:lnTo>
                <a:lnTo>
                  <a:pt x="0" y="4587442"/>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GB"/>
          </a:p>
        </p:txBody>
      </p:sp>
      <p:sp>
        <p:nvSpPr>
          <p:cNvPr id="6" name="Freeform 6"/>
          <p:cNvSpPr/>
          <p:nvPr/>
        </p:nvSpPr>
        <p:spPr>
          <a:xfrm rot="-3763015">
            <a:off x="9913929" y="4598848"/>
            <a:ext cx="3121581" cy="3058295"/>
          </a:xfrm>
          <a:custGeom>
            <a:avLst/>
            <a:gdLst/>
            <a:ahLst/>
            <a:cxnLst/>
            <a:rect l="l" t="t" r="r" b="b"/>
            <a:pathLst>
              <a:path w="4682372" h="4587442">
                <a:moveTo>
                  <a:pt x="0" y="0"/>
                </a:moveTo>
                <a:lnTo>
                  <a:pt x="4682372" y="0"/>
                </a:lnTo>
                <a:lnTo>
                  <a:pt x="4682372" y="4587441"/>
                </a:lnTo>
                <a:lnTo>
                  <a:pt x="0" y="4587441"/>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GB"/>
          </a:p>
        </p:txBody>
      </p:sp>
      <p:sp>
        <p:nvSpPr>
          <p:cNvPr id="7" name="Freeform 7"/>
          <p:cNvSpPr/>
          <p:nvPr/>
        </p:nvSpPr>
        <p:spPr>
          <a:xfrm>
            <a:off x="7284996" y="1336420"/>
            <a:ext cx="3842457" cy="3833165"/>
          </a:xfrm>
          <a:custGeom>
            <a:avLst/>
            <a:gdLst/>
            <a:ahLst/>
            <a:cxnLst/>
            <a:rect l="l" t="t" r="r" b="b"/>
            <a:pathLst>
              <a:path w="5763685" h="5749747">
                <a:moveTo>
                  <a:pt x="0" y="0"/>
                </a:moveTo>
                <a:lnTo>
                  <a:pt x="5763685" y="0"/>
                </a:lnTo>
                <a:lnTo>
                  <a:pt x="5763685" y="5749747"/>
                </a:lnTo>
                <a:lnTo>
                  <a:pt x="0" y="5749747"/>
                </a:lnTo>
                <a:lnTo>
                  <a:pt x="0" y="0"/>
                </a:lnTo>
                <a:close/>
              </a:path>
            </a:pathLst>
          </a:custGeom>
          <a:blipFill>
            <a:blip r:embed="rId4"/>
            <a:stretch>
              <a:fillRect/>
            </a:stretch>
          </a:blipFill>
        </p:spPr>
        <p:txBody>
          <a:bodyPr/>
          <a:lstStyle/>
          <a:p>
            <a:endParaRPr lang="en-GB"/>
          </a:p>
        </p:txBody>
      </p:sp>
      <p:sp>
        <p:nvSpPr>
          <p:cNvPr id="8" name="TextBox 8"/>
          <p:cNvSpPr txBox="1"/>
          <p:nvPr/>
        </p:nvSpPr>
        <p:spPr>
          <a:xfrm>
            <a:off x="556165" y="2244791"/>
            <a:ext cx="5857505" cy="3206006"/>
          </a:xfrm>
          <a:prstGeom prst="rect">
            <a:avLst/>
          </a:prstGeom>
        </p:spPr>
        <p:txBody>
          <a:bodyPr lIns="0" tIns="0" rIns="0" bIns="0" rtlCol="0" anchor="t">
            <a:spAutoFit/>
          </a:bodyPr>
          <a:lstStyle/>
          <a:p>
            <a:pPr marL="359851" lvl="1" indent="-179926" algn="just" defTabSz="609630">
              <a:lnSpc>
                <a:spcPts val="2499"/>
              </a:lnSpc>
              <a:buFont typeface="Arial"/>
              <a:buChar char="•"/>
            </a:pPr>
            <a:r>
              <a:rPr lang="en-US" sz="1666" dirty="0">
                <a:solidFill>
                  <a:srgbClr val="000000"/>
                </a:solidFill>
                <a:latin typeface="Arial"/>
                <a:ea typeface="Arial"/>
                <a:cs typeface="Arial"/>
                <a:sym typeface="Arial"/>
              </a:rPr>
              <a:t>The UK economy is estimated to lose £34 billion a year to reduced productivity at work as a result of chronic insomnia disorder (Hafner et al., 2023).</a:t>
            </a:r>
          </a:p>
          <a:p>
            <a:pPr marL="359851" lvl="1" indent="-179926" algn="just" defTabSz="609630">
              <a:lnSpc>
                <a:spcPts val="2499"/>
              </a:lnSpc>
              <a:buFont typeface="Arial"/>
              <a:buChar char="•"/>
            </a:pPr>
            <a:r>
              <a:rPr lang="en-US" sz="1666" dirty="0">
                <a:solidFill>
                  <a:srgbClr val="000000"/>
                </a:solidFill>
                <a:latin typeface="Arial"/>
                <a:ea typeface="Arial"/>
                <a:cs typeface="Arial"/>
                <a:sym typeface="Arial"/>
              </a:rPr>
              <a:t>Among adolescents and young adults, insomnia is a significant risk factor for anxiety and depression (</a:t>
            </a:r>
            <a:r>
              <a:rPr lang="en-US" sz="1666" dirty="0" err="1">
                <a:solidFill>
                  <a:srgbClr val="000000"/>
                </a:solidFill>
                <a:latin typeface="Arial"/>
                <a:ea typeface="Arial"/>
                <a:cs typeface="Arial"/>
                <a:sym typeface="Arial"/>
              </a:rPr>
              <a:t>Hysing</a:t>
            </a:r>
            <a:r>
              <a:rPr lang="en-US" sz="1666" dirty="0">
                <a:solidFill>
                  <a:srgbClr val="000000"/>
                </a:solidFill>
                <a:latin typeface="Arial"/>
                <a:ea typeface="Arial"/>
                <a:cs typeface="Arial"/>
                <a:sym typeface="Arial"/>
              </a:rPr>
              <a:t> et al. 2025).</a:t>
            </a:r>
          </a:p>
          <a:p>
            <a:pPr marL="359851" lvl="1" indent="-179926" algn="just" defTabSz="609630">
              <a:lnSpc>
                <a:spcPts val="2499"/>
              </a:lnSpc>
              <a:buFont typeface="Arial"/>
              <a:buChar char="•"/>
            </a:pPr>
            <a:r>
              <a:rPr lang="en-US" sz="1666" dirty="0">
                <a:solidFill>
                  <a:srgbClr val="000000"/>
                </a:solidFill>
                <a:latin typeface="Arial"/>
                <a:ea typeface="Arial"/>
                <a:cs typeface="Arial"/>
                <a:sym typeface="Arial"/>
              </a:rPr>
              <a:t>Moreover, CBT is an evidence-based intervention that helps to lower the severity of insomnia and has become a public health approach (</a:t>
            </a:r>
            <a:r>
              <a:rPr lang="en-US" sz="1666" dirty="0" err="1">
                <a:solidFill>
                  <a:srgbClr val="000000"/>
                </a:solidFill>
                <a:latin typeface="Arial"/>
                <a:ea typeface="Arial"/>
                <a:cs typeface="Arial"/>
                <a:sym typeface="Arial"/>
              </a:rPr>
              <a:t>Gkintoni</a:t>
            </a:r>
            <a:r>
              <a:rPr lang="en-US" sz="1666" dirty="0">
                <a:solidFill>
                  <a:srgbClr val="000000"/>
                </a:solidFill>
                <a:latin typeface="Arial"/>
                <a:ea typeface="Arial"/>
                <a:cs typeface="Arial"/>
                <a:sym typeface="Arial"/>
              </a:rPr>
              <a:t> et al. 2025)</a:t>
            </a:r>
          </a:p>
          <a:p>
            <a:pPr algn="just" defTabSz="609630">
              <a:lnSpc>
                <a:spcPts val="2499"/>
              </a:lnSpc>
            </a:pPr>
            <a:endParaRPr lang="en-US" sz="1666" dirty="0">
              <a:solidFill>
                <a:srgbClr val="000000"/>
              </a:solidFill>
              <a:latin typeface="Arial"/>
              <a:ea typeface="Arial"/>
              <a:cs typeface="Arial"/>
              <a:sym typeface="Arial"/>
            </a:endParaRPr>
          </a:p>
        </p:txBody>
      </p:sp>
      <p:sp>
        <p:nvSpPr>
          <p:cNvPr id="9" name="TextBox 9"/>
          <p:cNvSpPr txBox="1"/>
          <p:nvPr/>
        </p:nvSpPr>
        <p:spPr>
          <a:xfrm>
            <a:off x="2963299" y="410908"/>
            <a:ext cx="7944680" cy="423193"/>
          </a:xfrm>
          <a:prstGeom prst="rect">
            <a:avLst/>
          </a:prstGeom>
        </p:spPr>
        <p:txBody>
          <a:bodyPr lIns="0" tIns="0" rIns="0" bIns="0" rtlCol="0" anchor="t">
            <a:spAutoFit/>
          </a:bodyPr>
          <a:lstStyle/>
          <a:p>
            <a:pPr algn="ctr" defTabSz="609630">
              <a:lnSpc>
                <a:spcPts val="3267"/>
              </a:lnSpc>
            </a:pPr>
            <a:r>
              <a:rPr lang="en-US" sz="2333" b="1">
                <a:solidFill>
                  <a:srgbClr val="28374D"/>
                </a:solidFill>
                <a:latin typeface="Arial Bold"/>
                <a:ea typeface="Arial Bold"/>
                <a:cs typeface="Arial Bold"/>
                <a:sym typeface="Arial Bold"/>
              </a:rPr>
              <a:t>PUBLIC HEALTH SIGNIFICANCE OF INSOMNIA</a:t>
            </a:r>
          </a:p>
        </p:txBody>
      </p:sp>
      <p:sp>
        <p:nvSpPr>
          <p:cNvPr id="10" name="TextBox 10"/>
          <p:cNvSpPr txBox="1"/>
          <p:nvPr/>
        </p:nvSpPr>
        <p:spPr>
          <a:xfrm>
            <a:off x="6608479" y="5312090"/>
            <a:ext cx="5583521" cy="807913"/>
          </a:xfrm>
          <a:prstGeom prst="rect">
            <a:avLst/>
          </a:prstGeom>
        </p:spPr>
        <p:txBody>
          <a:bodyPr lIns="0" tIns="0" rIns="0" bIns="0" rtlCol="0" anchor="t">
            <a:spAutoFit/>
          </a:bodyPr>
          <a:lstStyle/>
          <a:p>
            <a:pPr algn="ctr" defTabSz="609630">
              <a:lnSpc>
                <a:spcPts val="2053"/>
              </a:lnSpc>
            </a:pPr>
            <a:r>
              <a:rPr lang="en-US" sz="1466" b="1">
                <a:solidFill>
                  <a:srgbClr val="000000"/>
                </a:solidFill>
                <a:latin typeface="Arial Bold"/>
                <a:ea typeface="Arial Bold"/>
                <a:cs typeface="Arial Bold"/>
                <a:sym typeface="Arial Bold"/>
              </a:rPr>
              <a:t>Figure 4: Overlaps between the technologies, domains, and benefits of NG-CBT.</a:t>
            </a:r>
          </a:p>
          <a:p>
            <a:pPr algn="ctr" defTabSz="609630">
              <a:lnSpc>
                <a:spcPts val="2053"/>
              </a:lnSpc>
            </a:pPr>
            <a:r>
              <a:rPr lang="en-US" sz="1466">
                <a:solidFill>
                  <a:srgbClr val="000000"/>
                </a:solidFill>
                <a:latin typeface="Arial"/>
                <a:ea typeface="Arial"/>
                <a:cs typeface="Arial"/>
                <a:sym typeface="Arial"/>
              </a:rPr>
              <a:t>(Source: Gkintoni et al. 2025)</a:t>
            </a:r>
          </a:p>
        </p:txBody>
      </p:sp>
    </p:spTree>
    <p:extLst>
      <p:ext uri="{BB962C8B-B14F-4D97-AF65-F5344CB8AC3E}">
        <p14:creationId xmlns:p14="http://schemas.microsoft.com/office/powerpoint/2010/main" val="325672695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282128" y="1862305"/>
            <a:ext cx="6405581" cy="4265691"/>
            <a:chOff x="0" y="0"/>
            <a:chExt cx="651817" cy="434067"/>
          </a:xfrm>
        </p:grpSpPr>
        <p:sp>
          <p:nvSpPr>
            <p:cNvPr id="3" name="Freeform 3"/>
            <p:cNvSpPr/>
            <p:nvPr/>
          </p:nvSpPr>
          <p:spPr>
            <a:xfrm>
              <a:off x="0" y="0"/>
              <a:ext cx="651817" cy="434067"/>
            </a:xfrm>
            <a:custGeom>
              <a:avLst/>
              <a:gdLst/>
              <a:ahLst/>
              <a:cxnLst/>
              <a:rect l="l" t="t" r="r" b="b"/>
              <a:pathLst>
                <a:path w="651817" h="434067">
                  <a:moveTo>
                    <a:pt x="15737" y="0"/>
                  </a:moveTo>
                  <a:lnTo>
                    <a:pt x="636080" y="0"/>
                  </a:lnTo>
                  <a:cubicBezTo>
                    <a:pt x="640254" y="0"/>
                    <a:pt x="644257" y="1658"/>
                    <a:pt x="647208" y="4609"/>
                  </a:cubicBezTo>
                  <a:cubicBezTo>
                    <a:pt x="650159" y="7561"/>
                    <a:pt x="651817" y="11563"/>
                    <a:pt x="651817" y="15737"/>
                  </a:cubicBezTo>
                  <a:lnTo>
                    <a:pt x="651817" y="418330"/>
                  </a:lnTo>
                  <a:cubicBezTo>
                    <a:pt x="651817" y="427021"/>
                    <a:pt x="644771" y="434067"/>
                    <a:pt x="636080" y="434067"/>
                  </a:cubicBezTo>
                  <a:lnTo>
                    <a:pt x="15737" y="434067"/>
                  </a:lnTo>
                  <a:cubicBezTo>
                    <a:pt x="11563" y="434067"/>
                    <a:pt x="7561" y="432409"/>
                    <a:pt x="4609" y="429458"/>
                  </a:cubicBezTo>
                  <a:cubicBezTo>
                    <a:pt x="1658" y="426506"/>
                    <a:pt x="0" y="422504"/>
                    <a:pt x="0" y="418330"/>
                  </a:cubicBezTo>
                  <a:lnTo>
                    <a:pt x="0" y="15737"/>
                  </a:lnTo>
                  <a:cubicBezTo>
                    <a:pt x="0" y="11563"/>
                    <a:pt x="1658" y="7561"/>
                    <a:pt x="4609" y="4609"/>
                  </a:cubicBezTo>
                  <a:cubicBezTo>
                    <a:pt x="7561" y="1658"/>
                    <a:pt x="11563" y="0"/>
                    <a:pt x="15737" y="0"/>
                  </a:cubicBezTo>
                  <a:close/>
                </a:path>
              </a:pathLst>
            </a:custGeom>
            <a:solidFill>
              <a:srgbClr val="69F2C4"/>
            </a:solidFill>
            <a:ln w="76200" cap="rnd">
              <a:solidFill>
                <a:srgbClr val="28374D"/>
              </a:solidFill>
              <a:prstDash val="solid"/>
              <a:round/>
            </a:ln>
          </p:spPr>
          <p:txBody>
            <a:bodyPr/>
            <a:lstStyle/>
            <a:p>
              <a:endParaRPr lang="en-GB"/>
            </a:p>
          </p:txBody>
        </p:sp>
        <p:sp>
          <p:nvSpPr>
            <p:cNvPr id="4" name="TextBox 4"/>
            <p:cNvSpPr txBox="1"/>
            <p:nvPr/>
          </p:nvSpPr>
          <p:spPr>
            <a:xfrm>
              <a:off x="0" y="-38100"/>
              <a:ext cx="651817" cy="472167"/>
            </a:xfrm>
            <a:prstGeom prst="rect">
              <a:avLst/>
            </a:prstGeom>
          </p:spPr>
          <p:txBody>
            <a:bodyPr lIns="33867" tIns="33867" rIns="33867" bIns="33867" rtlCol="0" anchor="ctr"/>
            <a:lstStyle/>
            <a:p>
              <a:pPr algn="ctr" defTabSz="609630">
                <a:lnSpc>
                  <a:spcPts val="1773"/>
                </a:lnSpc>
              </a:pPr>
              <a:endParaRPr sz="1200">
                <a:solidFill>
                  <a:prstClr val="black"/>
                </a:solidFill>
                <a:latin typeface="Calibri"/>
              </a:endParaRPr>
            </a:p>
          </p:txBody>
        </p:sp>
      </p:grpSp>
      <p:sp>
        <p:nvSpPr>
          <p:cNvPr id="5" name="Freeform 5"/>
          <p:cNvSpPr/>
          <p:nvPr/>
        </p:nvSpPr>
        <p:spPr>
          <a:xfrm rot="-4064107">
            <a:off x="-1068051" y="-1303818"/>
            <a:ext cx="3121581" cy="3058295"/>
          </a:xfrm>
          <a:custGeom>
            <a:avLst/>
            <a:gdLst/>
            <a:ahLst/>
            <a:cxnLst/>
            <a:rect l="l" t="t" r="r" b="b"/>
            <a:pathLst>
              <a:path w="4682372" h="4587442">
                <a:moveTo>
                  <a:pt x="0" y="0"/>
                </a:moveTo>
                <a:lnTo>
                  <a:pt x="4682372" y="0"/>
                </a:lnTo>
                <a:lnTo>
                  <a:pt x="4682372" y="4587442"/>
                </a:lnTo>
                <a:lnTo>
                  <a:pt x="0" y="4587442"/>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GB"/>
          </a:p>
        </p:txBody>
      </p:sp>
      <p:sp>
        <p:nvSpPr>
          <p:cNvPr id="6" name="Freeform 6"/>
          <p:cNvSpPr/>
          <p:nvPr/>
        </p:nvSpPr>
        <p:spPr>
          <a:xfrm rot="-3763015">
            <a:off x="9759289" y="4503974"/>
            <a:ext cx="3121581" cy="3058295"/>
          </a:xfrm>
          <a:custGeom>
            <a:avLst/>
            <a:gdLst/>
            <a:ahLst/>
            <a:cxnLst/>
            <a:rect l="l" t="t" r="r" b="b"/>
            <a:pathLst>
              <a:path w="4682372" h="4587442">
                <a:moveTo>
                  <a:pt x="0" y="0"/>
                </a:moveTo>
                <a:lnTo>
                  <a:pt x="4682372" y="0"/>
                </a:lnTo>
                <a:lnTo>
                  <a:pt x="4682372" y="4587441"/>
                </a:lnTo>
                <a:lnTo>
                  <a:pt x="0" y="4587441"/>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GB"/>
          </a:p>
        </p:txBody>
      </p:sp>
      <p:sp>
        <p:nvSpPr>
          <p:cNvPr id="7" name="Freeform 7"/>
          <p:cNvSpPr/>
          <p:nvPr/>
        </p:nvSpPr>
        <p:spPr>
          <a:xfrm>
            <a:off x="7319702" y="1924030"/>
            <a:ext cx="4125708" cy="2793733"/>
          </a:xfrm>
          <a:custGeom>
            <a:avLst/>
            <a:gdLst/>
            <a:ahLst/>
            <a:cxnLst/>
            <a:rect l="l" t="t" r="r" b="b"/>
            <a:pathLst>
              <a:path w="6188562" h="4190599">
                <a:moveTo>
                  <a:pt x="0" y="0"/>
                </a:moveTo>
                <a:lnTo>
                  <a:pt x="6188562" y="0"/>
                </a:lnTo>
                <a:lnTo>
                  <a:pt x="6188562" y="4190599"/>
                </a:lnTo>
                <a:lnTo>
                  <a:pt x="0" y="4190599"/>
                </a:lnTo>
                <a:lnTo>
                  <a:pt x="0" y="0"/>
                </a:lnTo>
                <a:close/>
              </a:path>
            </a:pathLst>
          </a:custGeom>
          <a:blipFill>
            <a:blip r:embed="rId4"/>
            <a:stretch>
              <a:fillRect/>
            </a:stretch>
          </a:blipFill>
        </p:spPr>
        <p:txBody>
          <a:bodyPr/>
          <a:lstStyle/>
          <a:p>
            <a:endParaRPr lang="en-GB"/>
          </a:p>
        </p:txBody>
      </p:sp>
      <p:sp>
        <p:nvSpPr>
          <p:cNvPr id="8" name="TextBox 8"/>
          <p:cNvSpPr txBox="1"/>
          <p:nvPr/>
        </p:nvSpPr>
        <p:spPr>
          <a:xfrm>
            <a:off x="556165" y="2244792"/>
            <a:ext cx="5857505" cy="3526606"/>
          </a:xfrm>
          <a:prstGeom prst="rect">
            <a:avLst/>
          </a:prstGeom>
        </p:spPr>
        <p:txBody>
          <a:bodyPr lIns="0" tIns="0" rIns="0" bIns="0" rtlCol="0" anchor="t">
            <a:spAutoFit/>
          </a:bodyPr>
          <a:lstStyle/>
          <a:p>
            <a:pPr marL="359851" lvl="1" indent="-179926" algn="just" defTabSz="609630">
              <a:lnSpc>
                <a:spcPts val="2499"/>
              </a:lnSpc>
              <a:buFont typeface="Arial"/>
              <a:buChar char="•"/>
            </a:pPr>
            <a:r>
              <a:rPr lang="en-US" sz="1666" dirty="0">
                <a:solidFill>
                  <a:srgbClr val="000000"/>
                </a:solidFill>
                <a:latin typeface="Arial"/>
                <a:ea typeface="Arial"/>
                <a:cs typeface="Arial"/>
                <a:sym typeface="Arial"/>
              </a:rPr>
              <a:t>It is found that one in 6 (16.92%) of UK adults are struggling with chronic insomnia for more than 10 years (</a:t>
            </a:r>
            <a:r>
              <a:rPr lang="en-US" sz="1666" dirty="0" err="1">
                <a:solidFill>
                  <a:srgbClr val="000000"/>
                </a:solidFill>
                <a:latin typeface="Arial"/>
                <a:ea typeface="Arial"/>
                <a:cs typeface="Arial"/>
                <a:sym typeface="Arial"/>
              </a:rPr>
              <a:t>Hillarys</a:t>
            </a:r>
            <a:r>
              <a:rPr lang="en-US" sz="1666" dirty="0">
                <a:solidFill>
                  <a:srgbClr val="000000"/>
                </a:solidFill>
                <a:latin typeface="Arial"/>
                <a:ea typeface="Arial"/>
                <a:cs typeface="Arial"/>
                <a:sym typeface="Arial"/>
              </a:rPr>
              <a:t>, 2025).</a:t>
            </a:r>
          </a:p>
          <a:p>
            <a:pPr marL="359851" lvl="1" indent="-179926" algn="just" defTabSz="609630">
              <a:lnSpc>
                <a:spcPts val="2499"/>
              </a:lnSpc>
              <a:buFont typeface="Arial"/>
              <a:buChar char="•"/>
            </a:pPr>
            <a:r>
              <a:rPr lang="en-US" sz="1666" dirty="0">
                <a:solidFill>
                  <a:srgbClr val="000000"/>
                </a:solidFill>
                <a:latin typeface="Arial"/>
                <a:ea typeface="Arial"/>
                <a:cs typeface="Arial"/>
                <a:sym typeface="Arial"/>
              </a:rPr>
              <a:t>Manchester has the highest sleeping concern score (out of 10) of 9.55, followed by Leeds (8.98), Birmingham (8.75), Glasgow (8.07), and Edinburgh (7.73) among the cities of the UK (</a:t>
            </a:r>
            <a:r>
              <a:rPr lang="en-US" sz="1666" dirty="0" err="1">
                <a:solidFill>
                  <a:srgbClr val="000000"/>
                </a:solidFill>
                <a:latin typeface="Arial"/>
                <a:ea typeface="Arial"/>
                <a:cs typeface="Arial"/>
                <a:sym typeface="Arial"/>
              </a:rPr>
              <a:t>Hillarys</a:t>
            </a:r>
            <a:r>
              <a:rPr lang="en-US" sz="1666" dirty="0">
                <a:solidFill>
                  <a:srgbClr val="000000"/>
                </a:solidFill>
                <a:latin typeface="Arial"/>
                <a:ea typeface="Arial"/>
                <a:cs typeface="Arial"/>
                <a:sym typeface="Arial"/>
              </a:rPr>
              <a:t>, 2025). </a:t>
            </a:r>
          </a:p>
          <a:p>
            <a:pPr marL="359851" lvl="1" indent="-179926" algn="just" defTabSz="609630">
              <a:lnSpc>
                <a:spcPts val="2499"/>
              </a:lnSpc>
              <a:buFont typeface="Arial"/>
              <a:buChar char="•"/>
            </a:pPr>
            <a:r>
              <a:rPr lang="en-US" sz="1666" dirty="0">
                <a:solidFill>
                  <a:srgbClr val="000000"/>
                </a:solidFill>
                <a:latin typeface="Arial"/>
                <a:ea typeface="Arial"/>
                <a:cs typeface="Arial"/>
                <a:sym typeface="Arial"/>
              </a:rPr>
              <a:t>77% of young adults aged between 17 and 23 are struggling with sleeping abnormalities in the UK (</a:t>
            </a:r>
            <a:r>
              <a:rPr lang="en-US" sz="1666" dirty="0" err="1">
                <a:solidFill>
                  <a:srgbClr val="000000"/>
                </a:solidFill>
                <a:latin typeface="Arial"/>
                <a:ea typeface="Arial"/>
                <a:cs typeface="Arial"/>
                <a:sym typeface="Arial"/>
              </a:rPr>
              <a:t>Hillarys</a:t>
            </a:r>
            <a:r>
              <a:rPr lang="en-US" sz="1666" dirty="0">
                <a:solidFill>
                  <a:srgbClr val="000000"/>
                </a:solidFill>
                <a:latin typeface="Arial"/>
                <a:ea typeface="Arial"/>
                <a:cs typeface="Arial"/>
                <a:sym typeface="Arial"/>
              </a:rPr>
              <a:t>, 2025). </a:t>
            </a:r>
          </a:p>
          <a:p>
            <a:pPr algn="just" defTabSz="609630">
              <a:lnSpc>
                <a:spcPts val="2499"/>
              </a:lnSpc>
            </a:pPr>
            <a:endParaRPr lang="en-US" sz="1666" dirty="0">
              <a:solidFill>
                <a:srgbClr val="000000"/>
              </a:solidFill>
              <a:latin typeface="Arial"/>
              <a:ea typeface="Arial"/>
              <a:cs typeface="Arial"/>
              <a:sym typeface="Arial"/>
            </a:endParaRPr>
          </a:p>
        </p:txBody>
      </p:sp>
      <p:sp>
        <p:nvSpPr>
          <p:cNvPr id="9" name="TextBox 9"/>
          <p:cNvSpPr txBox="1"/>
          <p:nvPr/>
        </p:nvSpPr>
        <p:spPr>
          <a:xfrm>
            <a:off x="2963299" y="410908"/>
            <a:ext cx="7944680" cy="423193"/>
          </a:xfrm>
          <a:prstGeom prst="rect">
            <a:avLst/>
          </a:prstGeom>
        </p:spPr>
        <p:txBody>
          <a:bodyPr lIns="0" tIns="0" rIns="0" bIns="0" rtlCol="0" anchor="t">
            <a:spAutoFit/>
          </a:bodyPr>
          <a:lstStyle/>
          <a:p>
            <a:pPr algn="ctr" defTabSz="609630">
              <a:lnSpc>
                <a:spcPts val="3267"/>
              </a:lnSpc>
            </a:pPr>
            <a:r>
              <a:rPr lang="en-US" sz="2333" b="1">
                <a:solidFill>
                  <a:srgbClr val="28374D"/>
                </a:solidFill>
                <a:latin typeface="Arial Bold"/>
                <a:ea typeface="Arial Bold"/>
                <a:cs typeface="Arial Bold"/>
                <a:sym typeface="Arial Bold"/>
              </a:rPr>
              <a:t>CURRENT UK STATISTICS</a:t>
            </a:r>
          </a:p>
        </p:txBody>
      </p:sp>
      <p:sp>
        <p:nvSpPr>
          <p:cNvPr id="10" name="TextBox 10"/>
          <p:cNvSpPr txBox="1"/>
          <p:nvPr/>
        </p:nvSpPr>
        <p:spPr>
          <a:xfrm>
            <a:off x="6888313" y="4879542"/>
            <a:ext cx="4988487" cy="807913"/>
          </a:xfrm>
          <a:prstGeom prst="rect">
            <a:avLst/>
          </a:prstGeom>
        </p:spPr>
        <p:txBody>
          <a:bodyPr lIns="0" tIns="0" rIns="0" bIns="0" rtlCol="0" anchor="t">
            <a:spAutoFit/>
          </a:bodyPr>
          <a:lstStyle/>
          <a:p>
            <a:pPr algn="ctr" defTabSz="609630">
              <a:lnSpc>
                <a:spcPts val="2053"/>
              </a:lnSpc>
            </a:pPr>
            <a:r>
              <a:rPr lang="en-US" sz="1466" b="1">
                <a:solidFill>
                  <a:srgbClr val="000000"/>
                </a:solidFill>
                <a:latin typeface="Arial Bold"/>
                <a:ea typeface="Arial Bold"/>
                <a:cs typeface="Arial Bold"/>
                <a:sym typeface="Arial Bold"/>
              </a:rPr>
              <a:t>Figure 5: Percentage of young people with sleep problems due to mental health </a:t>
            </a:r>
          </a:p>
          <a:p>
            <a:pPr algn="ctr" defTabSz="609630">
              <a:lnSpc>
                <a:spcPts val="2053"/>
              </a:lnSpc>
            </a:pPr>
            <a:r>
              <a:rPr lang="en-US" sz="1466">
                <a:solidFill>
                  <a:srgbClr val="000000"/>
                </a:solidFill>
                <a:latin typeface="Arial"/>
                <a:ea typeface="Arial"/>
                <a:cs typeface="Arial"/>
                <a:sym typeface="Arial"/>
              </a:rPr>
              <a:t>(Source: Hillarys, 2025)</a:t>
            </a:r>
          </a:p>
        </p:txBody>
      </p:sp>
    </p:spTree>
    <p:extLst>
      <p:ext uri="{BB962C8B-B14F-4D97-AF65-F5344CB8AC3E}">
        <p14:creationId xmlns:p14="http://schemas.microsoft.com/office/powerpoint/2010/main" val="259699319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282128" y="1862305"/>
            <a:ext cx="6405581" cy="4265691"/>
            <a:chOff x="0" y="0"/>
            <a:chExt cx="651817" cy="434067"/>
          </a:xfrm>
        </p:grpSpPr>
        <p:sp>
          <p:nvSpPr>
            <p:cNvPr id="3" name="Freeform 3"/>
            <p:cNvSpPr/>
            <p:nvPr/>
          </p:nvSpPr>
          <p:spPr>
            <a:xfrm>
              <a:off x="0" y="0"/>
              <a:ext cx="651817" cy="434067"/>
            </a:xfrm>
            <a:custGeom>
              <a:avLst/>
              <a:gdLst/>
              <a:ahLst/>
              <a:cxnLst/>
              <a:rect l="l" t="t" r="r" b="b"/>
              <a:pathLst>
                <a:path w="651817" h="434067">
                  <a:moveTo>
                    <a:pt x="15737" y="0"/>
                  </a:moveTo>
                  <a:lnTo>
                    <a:pt x="636080" y="0"/>
                  </a:lnTo>
                  <a:cubicBezTo>
                    <a:pt x="640254" y="0"/>
                    <a:pt x="644257" y="1658"/>
                    <a:pt x="647208" y="4609"/>
                  </a:cubicBezTo>
                  <a:cubicBezTo>
                    <a:pt x="650159" y="7561"/>
                    <a:pt x="651817" y="11563"/>
                    <a:pt x="651817" y="15737"/>
                  </a:cubicBezTo>
                  <a:lnTo>
                    <a:pt x="651817" y="418330"/>
                  </a:lnTo>
                  <a:cubicBezTo>
                    <a:pt x="651817" y="427021"/>
                    <a:pt x="644771" y="434067"/>
                    <a:pt x="636080" y="434067"/>
                  </a:cubicBezTo>
                  <a:lnTo>
                    <a:pt x="15737" y="434067"/>
                  </a:lnTo>
                  <a:cubicBezTo>
                    <a:pt x="11563" y="434067"/>
                    <a:pt x="7561" y="432409"/>
                    <a:pt x="4609" y="429458"/>
                  </a:cubicBezTo>
                  <a:cubicBezTo>
                    <a:pt x="1658" y="426506"/>
                    <a:pt x="0" y="422504"/>
                    <a:pt x="0" y="418330"/>
                  </a:cubicBezTo>
                  <a:lnTo>
                    <a:pt x="0" y="15737"/>
                  </a:lnTo>
                  <a:cubicBezTo>
                    <a:pt x="0" y="11563"/>
                    <a:pt x="1658" y="7561"/>
                    <a:pt x="4609" y="4609"/>
                  </a:cubicBezTo>
                  <a:cubicBezTo>
                    <a:pt x="7561" y="1658"/>
                    <a:pt x="11563" y="0"/>
                    <a:pt x="15737" y="0"/>
                  </a:cubicBezTo>
                  <a:close/>
                </a:path>
              </a:pathLst>
            </a:custGeom>
            <a:solidFill>
              <a:srgbClr val="69F2C4"/>
            </a:solidFill>
            <a:ln w="76200" cap="rnd">
              <a:solidFill>
                <a:srgbClr val="28374D"/>
              </a:solidFill>
              <a:prstDash val="solid"/>
              <a:round/>
            </a:ln>
          </p:spPr>
          <p:txBody>
            <a:bodyPr/>
            <a:lstStyle/>
            <a:p>
              <a:endParaRPr lang="en-GB"/>
            </a:p>
          </p:txBody>
        </p:sp>
        <p:sp>
          <p:nvSpPr>
            <p:cNvPr id="4" name="TextBox 4"/>
            <p:cNvSpPr txBox="1"/>
            <p:nvPr/>
          </p:nvSpPr>
          <p:spPr>
            <a:xfrm>
              <a:off x="0" y="-38100"/>
              <a:ext cx="651817" cy="472167"/>
            </a:xfrm>
            <a:prstGeom prst="rect">
              <a:avLst/>
            </a:prstGeom>
          </p:spPr>
          <p:txBody>
            <a:bodyPr lIns="33867" tIns="33867" rIns="33867" bIns="33867" rtlCol="0" anchor="ctr"/>
            <a:lstStyle/>
            <a:p>
              <a:pPr algn="ctr" defTabSz="609630">
                <a:lnSpc>
                  <a:spcPts val="1773"/>
                </a:lnSpc>
              </a:pPr>
              <a:endParaRPr sz="1200">
                <a:solidFill>
                  <a:prstClr val="black"/>
                </a:solidFill>
                <a:latin typeface="Calibri"/>
              </a:endParaRPr>
            </a:p>
          </p:txBody>
        </p:sp>
      </p:grpSp>
      <p:sp>
        <p:nvSpPr>
          <p:cNvPr id="6" name="Freeform 6"/>
          <p:cNvSpPr/>
          <p:nvPr/>
        </p:nvSpPr>
        <p:spPr>
          <a:xfrm rot="-3763015">
            <a:off x="9806492" y="4571227"/>
            <a:ext cx="3121581" cy="3058295"/>
          </a:xfrm>
          <a:custGeom>
            <a:avLst/>
            <a:gdLst/>
            <a:ahLst/>
            <a:cxnLst/>
            <a:rect l="l" t="t" r="r" b="b"/>
            <a:pathLst>
              <a:path w="4682372" h="4587442">
                <a:moveTo>
                  <a:pt x="0" y="0"/>
                </a:moveTo>
                <a:lnTo>
                  <a:pt x="4682372" y="0"/>
                </a:lnTo>
                <a:lnTo>
                  <a:pt x="4682372" y="4587441"/>
                </a:lnTo>
                <a:lnTo>
                  <a:pt x="0" y="4587441"/>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GB"/>
          </a:p>
        </p:txBody>
      </p:sp>
      <p:sp>
        <p:nvSpPr>
          <p:cNvPr id="7" name="Freeform 7"/>
          <p:cNvSpPr/>
          <p:nvPr/>
        </p:nvSpPr>
        <p:spPr>
          <a:xfrm>
            <a:off x="6935639" y="1988994"/>
            <a:ext cx="4756455" cy="2880013"/>
          </a:xfrm>
          <a:custGeom>
            <a:avLst/>
            <a:gdLst/>
            <a:ahLst/>
            <a:cxnLst/>
            <a:rect l="l" t="t" r="r" b="b"/>
            <a:pathLst>
              <a:path w="7134683" h="4320019">
                <a:moveTo>
                  <a:pt x="0" y="0"/>
                </a:moveTo>
                <a:lnTo>
                  <a:pt x="7134682" y="0"/>
                </a:lnTo>
                <a:lnTo>
                  <a:pt x="7134682" y="4320018"/>
                </a:lnTo>
                <a:lnTo>
                  <a:pt x="0" y="4320018"/>
                </a:lnTo>
                <a:lnTo>
                  <a:pt x="0" y="0"/>
                </a:lnTo>
                <a:close/>
              </a:path>
            </a:pathLst>
          </a:custGeom>
          <a:blipFill>
            <a:blip r:embed="rId4"/>
            <a:stretch>
              <a:fillRect/>
            </a:stretch>
          </a:blipFill>
        </p:spPr>
        <p:txBody>
          <a:bodyPr/>
          <a:lstStyle/>
          <a:p>
            <a:endParaRPr lang="en-GB"/>
          </a:p>
        </p:txBody>
      </p:sp>
      <p:sp>
        <p:nvSpPr>
          <p:cNvPr id="8" name="TextBox 8"/>
          <p:cNvSpPr txBox="1"/>
          <p:nvPr/>
        </p:nvSpPr>
        <p:spPr>
          <a:xfrm>
            <a:off x="556165" y="2244791"/>
            <a:ext cx="5857505" cy="3206006"/>
          </a:xfrm>
          <a:prstGeom prst="rect">
            <a:avLst/>
          </a:prstGeom>
        </p:spPr>
        <p:txBody>
          <a:bodyPr lIns="0" tIns="0" rIns="0" bIns="0" rtlCol="0" anchor="t">
            <a:spAutoFit/>
          </a:bodyPr>
          <a:lstStyle/>
          <a:p>
            <a:pPr marL="359851" lvl="1" indent="-179926" algn="just" defTabSz="609630">
              <a:lnSpc>
                <a:spcPts val="2499"/>
              </a:lnSpc>
              <a:buFont typeface="Arial"/>
              <a:buChar char="•"/>
            </a:pPr>
            <a:r>
              <a:rPr lang="en-GB" sz="1666" dirty="0">
                <a:solidFill>
                  <a:srgbClr val="000000"/>
                </a:solidFill>
                <a:latin typeface="Arial"/>
                <a:ea typeface="Arial"/>
                <a:cs typeface="Arial"/>
                <a:sym typeface="Arial"/>
              </a:rPr>
              <a:t>Insomnia should be treated as a first-line treatment for adults of all ages with chronic insomnia using cognitive behavioural therapy (CBT-I) (NICE, 2025).</a:t>
            </a:r>
          </a:p>
          <a:p>
            <a:pPr marL="359851" lvl="1" indent="-179926" algn="just" defTabSz="609630">
              <a:lnSpc>
                <a:spcPts val="2499"/>
              </a:lnSpc>
              <a:buFont typeface="Arial"/>
              <a:buChar char="•"/>
            </a:pPr>
            <a:r>
              <a:rPr lang="en-GB" sz="1666" dirty="0">
                <a:solidFill>
                  <a:srgbClr val="000000"/>
                </a:solidFill>
                <a:latin typeface="Arial"/>
                <a:ea typeface="Arial"/>
                <a:cs typeface="Arial"/>
                <a:sym typeface="Arial"/>
              </a:rPr>
              <a:t>NICE has prioritised multi-technology assessment of digital CBT-I tools to help meet the treatment access needs (NICE, 2025).</a:t>
            </a:r>
          </a:p>
          <a:p>
            <a:pPr marL="359851" lvl="1" indent="-179926" algn="just" defTabSz="609630">
              <a:lnSpc>
                <a:spcPts val="2499"/>
              </a:lnSpc>
              <a:buFont typeface="Arial"/>
              <a:buChar char="•"/>
            </a:pPr>
            <a:r>
              <a:rPr lang="en-GB" sz="1666" dirty="0">
                <a:solidFill>
                  <a:srgbClr val="000000"/>
                </a:solidFill>
                <a:latin typeface="Arial"/>
                <a:ea typeface="Arial"/>
                <a:cs typeface="Arial"/>
                <a:sym typeface="Arial"/>
              </a:rPr>
              <a:t>A digital CBT-I (</a:t>
            </a:r>
            <a:r>
              <a:rPr lang="en-GB" sz="1666" dirty="0" err="1">
                <a:solidFill>
                  <a:srgbClr val="000000"/>
                </a:solidFill>
                <a:latin typeface="Arial"/>
                <a:ea typeface="Arial"/>
                <a:cs typeface="Arial"/>
                <a:sym typeface="Arial"/>
              </a:rPr>
              <a:t>cBT</a:t>
            </a:r>
            <a:r>
              <a:rPr lang="en-GB" sz="1666" dirty="0">
                <a:solidFill>
                  <a:srgbClr val="000000"/>
                </a:solidFill>
                <a:latin typeface="Arial"/>
                <a:ea typeface="Arial"/>
                <a:cs typeface="Arial"/>
                <a:sym typeface="Arial"/>
              </a:rPr>
              <a:t>-I) programme, </a:t>
            </a:r>
            <a:r>
              <a:rPr lang="en-GB" sz="1666" dirty="0" err="1">
                <a:solidFill>
                  <a:srgbClr val="000000"/>
                </a:solidFill>
                <a:latin typeface="Arial"/>
                <a:ea typeface="Arial"/>
                <a:cs typeface="Arial"/>
                <a:sym typeface="Arial"/>
              </a:rPr>
              <a:t>Sleepio</a:t>
            </a:r>
            <a:r>
              <a:rPr lang="en-GB" sz="1666" dirty="0">
                <a:solidFill>
                  <a:srgbClr val="000000"/>
                </a:solidFill>
                <a:latin typeface="Arial"/>
                <a:ea typeface="Arial"/>
                <a:cs typeface="Arial"/>
                <a:sym typeface="Arial"/>
              </a:rPr>
              <a:t>, has been formally recommended as a self-directed treatment (NICE, 2026).</a:t>
            </a:r>
          </a:p>
          <a:p>
            <a:pPr algn="just" defTabSz="609630">
              <a:lnSpc>
                <a:spcPts val="2499"/>
              </a:lnSpc>
            </a:pPr>
            <a:endParaRPr lang="en-US" sz="1666" dirty="0">
              <a:solidFill>
                <a:srgbClr val="000000"/>
              </a:solidFill>
              <a:latin typeface="Arial"/>
              <a:ea typeface="Arial"/>
              <a:cs typeface="Arial"/>
              <a:sym typeface="Arial"/>
            </a:endParaRPr>
          </a:p>
        </p:txBody>
      </p:sp>
      <p:sp>
        <p:nvSpPr>
          <p:cNvPr id="9" name="TextBox 9"/>
          <p:cNvSpPr txBox="1"/>
          <p:nvPr/>
        </p:nvSpPr>
        <p:spPr>
          <a:xfrm>
            <a:off x="2963299" y="410908"/>
            <a:ext cx="7944680" cy="423193"/>
          </a:xfrm>
          <a:prstGeom prst="rect">
            <a:avLst/>
          </a:prstGeom>
        </p:spPr>
        <p:txBody>
          <a:bodyPr lIns="0" tIns="0" rIns="0" bIns="0" rtlCol="0" anchor="t">
            <a:spAutoFit/>
          </a:bodyPr>
          <a:lstStyle/>
          <a:p>
            <a:pPr algn="ctr" defTabSz="609630">
              <a:lnSpc>
                <a:spcPts val="3267"/>
              </a:lnSpc>
            </a:pPr>
            <a:r>
              <a:rPr lang="en-US" sz="2333" b="1">
                <a:solidFill>
                  <a:srgbClr val="28374D"/>
                </a:solidFill>
                <a:latin typeface="Arial Bold"/>
                <a:ea typeface="Arial Bold"/>
                <a:cs typeface="Arial Bold"/>
                <a:sym typeface="Arial Bold"/>
              </a:rPr>
              <a:t>NATIONAL GUIDELINES SUPPORTING INTERVENTION</a:t>
            </a:r>
          </a:p>
        </p:txBody>
      </p:sp>
      <p:sp>
        <p:nvSpPr>
          <p:cNvPr id="10" name="TextBox 10"/>
          <p:cNvSpPr txBox="1"/>
          <p:nvPr/>
        </p:nvSpPr>
        <p:spPr>
          <a:xfrm>
            <a:off x="7884487" y="5163986"/>
            <a:ext cx="3031505" cy="807913"/>
          </a:xfrm>
          <a:prstGeom prst="rect">
            <a:avLst/>
          </a:prstGeom>
        </p:spPr>
        <p:txBody>
          <a:bodyPr lIns="0" tIns="0" rIns="0" bIns="0" rtlCol="0" anchor="t">
            <a:spAutoFit/>
          </a:bodyPr>
          <a:lstStyle/>
          <a:p>
            <a:pPr algn="ctr" defTabSz="609630">
              <a:lnSpc>
                <a:spcPts val="2053"/>
              </a:lnSpc>
            </a:pPr>
            <a:r>
              <a:rPr lang="en-US" sz="1466" b="1">
                <a:solidFill>
                  <a:srgbClr val="000000"/>
                </a:solidFill>
                <a:latin typeface="Arial Bold"/>
                <a:ea typeface="Arial Bold"/>
                <a:cs typeface="Arial Bold"/>
                <a:sym typeface="Arial Bold"/>
              </a:rPr>
              <a:t>Figure 6: CBT-I (cBT-I) programme</a:t>
            </a:r>
          </a:p>
          <a:p>
            <a:pPr algn="ctr" defTabSz="609630">
              <a:lnSpc>
                <a:spcPts val="2053"/>
              </a:lnSpc>
            </a:pPr>
            <a:r>
              <a:rPr lang="en-US" sz="1466">
                <a:solidFill>
                  <a:srgbClr val="000000"/>
                </a:solidFill>
                <a:latin typeface="Arial"/>
                <a:ea typeface="Arial"/>
                <a:cs typeface="Arial"/>
                <a:sym typeface="Arial"/>
              </a:rPr>
              <a:t>(Source: BigHealth,2026)</a:t>
            </a:r>
          </a:p>
        </p:txBody>
      </p:sp>
    </p:spTree>
    <p:extLst>
      <p:ext uri="{BB962C8B-B14F-4D97-AF65-F5344CB8AC3E}">
        <p14:creationId xmlns:p14="http://schemas.microsoft.com/office/powerpoint/2010/main" val="374493625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282128" y="1862305"/>
            <a:ext cx="6405581" cy="4265691"/>
            <a:chOff x="0" y="0"/>
            <a:chExt cx="651817" cy="434067"/>
          </a:xfrm>
        </p:grpSpPr>
        <p:sp>
          <p:nvSpPr>
            <p:cNvPr id="3" name="Freeform 3"/>
            <p:cNvSpPr/>
            <p:nvPr/>
          </p:nvSpPr>
          <p:spPr>
            <a:xfrm>
              <a:off x="0" y="0"/>
              <a:ext cx="651817" cy="434067"/>
            </a:xfrm>
            <a:custGeom>
              <a:avLst/>
              <a:gdLst/>
              <a:ahLst/>
              <a:cxnLst/>
              <a:rect l="l" t="t" r="r" b="b"/>
              <a:pathLst>
                <a:path w="651817" h="434067">
                  <a:moveTo>
                    <a:pt x="15737" y="0"/>
                  </a:moveTo>
                  <a:lnTo>
                    <a:pt x="636080" y="0"/>
                  </a:lnTo>
                  <a:cubicBezTo>
                    <a:pt x="640254" y="0"/>
                    <a:pt x="644257" y="1658"/>
                    <a:pt x="647208" y="4609"/>
                  </a:cubicBezTo>
                  <a:cubicBezTo>
                    <a:pt x="650159" y="7561"/>
                    <a:pt x="651817" y="11563"/>
                    <a:pt x="651817" y="15737"/>
                  </a:cubicBezTo>
                  <a:lnTo>
                    <a:pt x="651817" y="418330"/>
                  </a:lnTo>
                  <a:cubicBezTo>
                    <a:pt x="651817" y="427021"/>
                    <a:pt x="644771" y="434067"/>
                    <a:pt x="636080" y="434067"/>
                  </a:cubicBezTo>
                  <a:lnTo>
                    <a:pt x="15737" y="434067"/>
                  </a:lnTo>
                  <a:cubicBezTo>
                    <a:pt x="11563" y="434067"/>
                    <a:pt x="7561" y="432409"/>
                    <a:pt x="4609" y="429458"/>
                  </a:cubicBezTo>
                  <a:cubicBezTo>
                    <a:pt x="1658" y="426506"/>
                    <a:pt x="0" y="422504"/>
                    <a:pt x="0" y="418330"/>
                  </a:cubicBezTo>
                  <a:lnTo>
                    <a:pt x="0" y="15737"/>
                  </a:lnTo>
                  <a:cubicBezTo>
                    <a:pt x="0" y="11563"/>
                    <a:pt x="1658" y="7561"/>
                    <a:pt x="4609" y="4609"/>
                  </a:cubicBezTo>
                  <a:cubicBezTo>
                    <a:pt x="7561" y="1658"/>
                    <a:pt x="11563" y="0"/>
                    <a:pt x="15737" y="0"/>
                  </a:cubicBezTo>
                  <a:close/>
                </a:path>
              </a:pathLst>
            </a:custGeom>
            <a:solidFill>
              <a:srgbClr val="69F2C4"/>
            </a:solidFill>
            <a:ln w="76200" cap="rnd">
              <a:solidFill>
                <a:srgbClr val="28374D"/>
              </a:solidFill>
              <a:prstDash val="solid"/>
              <a:round/>
            </a:ln>
          </p:spPr>
          <p:txBody>
            <a:bodyPr/>
            <a:lstStyle/>
            <a:p>
              <a:endParaRPr lang="en-GB"/>
            </a:p>
          </p:txBody>
        </p:sp>
        <p:sp>
          <p:nvSpPr>
            <p:cNvPr id="4" name="TextBox 4"/>
            <p:cNvSpPr txBox="1"/>
            <p:nvPr/>
          </p:nvSpPr>
          <p:spPr>
            <a:xfrm>
              <a:off x="0" y="-38100"/>
              <a:ext cx="651817" cy="472167"/>
            </a:xfrm>
            <a:prstGeom prst="rect">
              <a:avLst/>
            </a:prstGeom>
          </p:spPr>
          <p:txBody>
            <a:bodyPr lIns="33867" tIns="33867" rIns="33867" bIns="33867" rtlCol="0" anchor="ctr"/>
            <a:lstStyle/>
            <a:p>
              <a:pPr algn="ctr" defTabSz="609630">
                <a:lnSpc>
                  <a:spcPts val="1773"/>
                </a:lnSpc>
              </a:pPr>
              <a:endParaRPr sz="1200">
                <a:solidFill>
                  <a:prstClr val="black"/>
                </a:solidFill>
                <a:latin typeface="Calibri"/>
              </a:endParaRPr>
            </a:p>
          </p:txBody>
        </p:sp>
      </p:grpSp>
      <p:sp>
        <p:nvSpPr>
          <p:cNvPr id="5" name="Freeform 5"/>
          <p:cNvSpPr/>
          <p:nvPr/>
        </p:nvSpPr>
        <p:spPr>
          <a:xfrm rot="-4064107">
            <a:off x="-707343" y="-652096"/>
            <a:ext cx="1840439" cy="1591322"/>
          </a:xfrm>
          <a:custGeom>
            <a:avLst/>
            <a:gdLst/>
            <a:ahLst/>
            <a:cxnLst/>
            <a:rect l="l" t="t" r="r" b="b"/>
            <a:pathLst>
              <a:path w="4682372" h="4587442">
                <a:moveTo>
                  <a:pt x="0" y="0"/>
                </a:moveTo>
                <a:lnTo>
                  <a:pt x="4682372" y="0"/>
                </a:lnTo>
                <a:lnTo>
                  <a:pt x="4682372" y="4587442"/>
                </a:lnTo>
                <a:lnTo>
                  <a:pt x="0" y="4587442"/>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GB"/>
          </a:p>
        </p:txBody>
      </p:sp>
      <p:sp>
        <p:nvSpPr>
          <p:cNvPr id="6" name="Freeform 6"/>
          <p:cNvSpPr/>
          <p:nvPr/>
        </p:nvSpPr>
        <p:spPr>
          <a:xfrm rot="-3763015">
            <a:off x="10131713" y="4917945"/>
            <a:ext cx="3121581" cy="3058295"/>
          </a:xfrm>
          <a:custGeom>
            <a:avLst/>
            <a:gdLst/>
            <a:ahLst/>
            <a:cxnLst/>
            <a:rect l="l" t="t" r="r" b="b"/>
            <a:pathLst>
              <a:path w="4682372" h="4587442">
                <a:moveTo>
                  <a:pt x="0" y="0"/>
                </a:moveTo>
                <a:lnTo>
                  <a:pt x="4682372" y="0"/>
                </a:lnTo>
                <a:lnTo>
                  <a:pt x="4682372" y="4587442"/>
                </a:lnTo>
                <a:lnTo>
                  <a:pt x="0" y="4587442"/>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GB"/>
          </a:p>
        </p:txBody>
      </p:sp>
      <p:sp>
        <p:nvSpPr>
          <p:cNvPr id="7" name="Freeform 7"/>
          <p:cNvSpPr/>
          <p:nvPr/>
        </p:nvSpPr>
        <p:spPr>
          <a:xfrm>
            <a:off x="7915877" y="1079591"/>
            <a:ext cx="3211575" cy="4122495"/>
          </a:xfrm>
          <a:custGeom>
            <a:avLst/>
            <a:gdLst/>
            <a:ahLst/>
            <a:cxnLst/>
            <a:rect l="l" t="t" r="r" b="b"/>
            <a:pathLst>
              <a:path w="4817363" h="6183743">
                <a:moveTo>
                  <a:pt x="0" y="0"/>
                </a:moveTo>
                <a:lnTo>
                  <a:pt x="4817363" y="0"/>
                </a:lnTo>
                <a:lnTo>
                  <a:pt x="4817363" y="6183743"/>
                </a:lnTo>
                <a:lnTo>
                  <a:pt x="0" y="6183743"/>
                </a:lnTo>
                <a:lnTo>
                  <a:pt x="0" y="0"/>
                </a:lnTo>
                <a:close/>
              </a:path>
            </a:pathLst>
          </a:custGeom>
          <a:blipFill>
            <a:blip r:embed="rId4"/>
            <a:stretch>
              <a:fillRect/>
            </a:stretch>
          </a:blipFill>
        </p:spPr>
        <p:txBody>
          <a:bodyPr/>
          <a:lstStyle/>
          <a:p>
            <a:endParaRPr lang="en-GB"/>
          </a:p>
        </p:txBody>
      </p:sp>
      <p:sp>
        <p:nvSpPr>
          <p:cNvPr id="8" name="TextBox 8"/>
          <p:cNvSpPr txBox="1"/>
          <p:nvPr/>
        </p:nvSpPr>
        <p:spPr>
          <a:xfrm>
            <a:off x="556165" y="2244791"/>
            <a:ext cx="5857505" cy="2885405"/>
          </a:xfrm>
          <a:prstGeom prst="rect">
            <a:avLst/>
          </a:prstGeom>
        </p:spPr>
        <p:txBody>
          <a:bodyPr lIns="0" tIns="0" rIns="0" bIns="0" rtlCol="0" anchor="t">
            <a:spAutoFit/>
          </a:bodyPr>
          <a:lstStyle/>
          <a:p>
            <a:pPr marL="359851" lvl="1" indent="-179926" algn="just" defTabSz="609630">
              <a:lnSpc>
                <a:spcPts val="2499"/>
              </a:lnSpc>
              <a:buFont typeface="Arial"/>
              <a:buChar char="•"/>
            </a:pPr>
            <a:r>
              <a:rPr lang="en-US" sz="1666" dirty="0">
                <a:solidFill>
                  <a:srgbClr val="000000"/>
                </a:solidFill>
                <a:latin typeface="Arial"/>
                <a:ea typeface="Arial"/>
                <a:cs typeface="Arial"/>
                <a:sym typeface="Arial"/>
              </a:rPr>
              <a:t>An Excessive Screen Time study (2024) found that frequent pre-sleep smartphone use and nighttime screen time are strongly correlated with poorer sleep quality (</a:t>
            </a:r>
            <a:r>
              <a:rPr lang="en-US" sz="1666" dirty="0" err="1">
                <a:solidFill>
                  <a:srgbClr val="000000"/>
                </a:solidFill>
                <a:latin typeface="Arial"/>
                <a:ea typeface="Arial"/>
                <a:cs typeface="Arial"/>
                <a:sym typeface="Arial"/>
              </a:rPr>
              <a:t>Deivendran</a:t>
            </a:r>
            <a:r>
              <a:rPr lang="en-US" sz="1666" dirty="0">
                <a:solidFill>
                  <a:srgbClr val="000000"/>
                </a:solidFill>
                <a:latin typeface="Arial"/>
                <a:ea typeface="Arial"/>
                <a:cs typeface="Arial"/>
                <a:sym typeface="Arial"/>
              </a:rPr>
              <a:t> et al. 2025).</a:t>
            </a:r>
          </a:p>
          <a:p>
            <a:pPr marL="359851" lvl="1" indent="-179926" algn="just" defTabSz="609630">
              <a:lnSpc>
                <a:spcPts val="2499"/>
              </a:lnSpc>
              <a:buFont typeface="Arial"/>
              <a:buChar char="•"/>
            </a:pPr>
            <a:r>
              <a:rPr lang="en-US" sz="1666" dirty="0">
                <a:solidFill>
                  <a:srgbClr val="000000"/>
                </a:solidFill>
                <a:latin typeface="Arial"/>
                <a:ea typeface="Arial"/>
                <a:cs typeface="Arial"/>
                <a:sym typeface="Arial"/>
              </a:rPr>
              <a:t>According to a Turkish Journal of Sleep Medicine study, the consumption of caffeine and alcohol was independently associated with increased risk of insomnia among young adults (</a:t>
            </a:r>
            <a:r>
              <a:rPr lang="en-US" sz="1666" dirty="0" err="1">
                <a:solidFill>
                  <a:srgbClr val="000000"/>
                </a:solidFill>
                <a:latin typeface="Arial"/>
                <a:ea typeface="Arial"/>
                <a:cs typeface="Arial"/>
                <a:sym typeface="Arial"/>
              </a:rPr>
              <a:t>Atun</a:t>
            </a:r>
            <a:r>
              <a:rPr lang="en-US" sz="1666" dirty="0">
                <a:solidFill>
                  <a:srgbClr val="000000"/>
                </a:solidFill>
                <a:latin typeface="Arial"/>
                <a:ea typeface="Arial"/>
                <a:cs typeface="Arial"/>
                <a:sym typeface="Arial"/>
              </a:rPr>
              <a:t> </a:t>
            </a:r>
            <a:r>
              <a:rPr lang="en-US" sz="1666" dirty="0" err="1">
                <a:solidFill>
                  <a:srgbClr val="000000"/>
                </a:solidFill>
                <a:latin typeface="Arial"/>
                <a:ea typeface="Arial"/>
                <a:cs typeface="Arial"/>
                <a:sym typeface="Arial"/>
              </a:rPr>
              <a:t>Ütük</a:t>
            </a:r>
            <a:r>
              <a:rPr lang="en-US" sz="1666" dirty="0">
                <a:solidFill>
                  <a:srgbClr val="000000"/>
                </a:solidFill>
                <a:latin typeface="Arial"/>
                <a:ea typeface="Arial"/>
                <a:cs typeface="Arial"/>
                <a:sym typeface="Arial"/>
              </a:rPr>
              <a:t> et al. 2025).</a:t>
            </a:r>
          </a:p>
          <a:p>
            <a:pPr algn="just" defTabSz="609630">
              <a:lnSpc>
                <a:spcPts val="2499"/>
              </a:lnSpc>
            </a:pPr>
            <a:endParaRPr lang="en-US" sz="1666" dirty="0">
              <a:solidFill>
                <a:srgbClr val="000000"/>
              </a:solidFill>
              <a:latin typeface="Arial"/>
              <a:ea typeface="Arial"/>
              <a:cs typeface="Arial"/>
              <a:sym typeface="Arial"/>
            </a:endParaRPr>
          </a:p>
        </p:txBody>
      </p:sp>
      <p:sp>
        <p:nvSpPr>
          <p:cNvPr id="9" name="TextBox 9"/>
          <p:cNvSpPr txBox="1"/>
          <p:nvPr/>
        </p:nvSpPr>
        <p:spPr>
          <a:xfrm>
            <a:off x="2963299" y="410908"/>
            <a:ext cx="7944680" cy="423193"/>
          </a:xfrm>
          <a:prstGeom prst="rect">
            <a:avLst/>
          </a:prstGeom>
        </p:spPr>
        <p:txBody>
          <a:bodyPr lIns="0" tIns="0" rIns="0" bIns="0" rtlCol="0" anchor="t">
            <a:spAutoFit/>
          </a:bodyPr>
          <a:lstStyle/>
          <a:p>
            <a:pPr algn="ctr" defTabSz="609630">
              <a:lnSpc>
                <a:spcPts val="3267"/>
              </a:lnSpc>
            </a:pPr>
            <a:r>
              <a:rPr lang="en-US" sz="2333" b="1">
                <a:solidFill>
                  <a:srgbClr val="28374D"/>
                </a:solidFill>
                <a:latin typeface="Arial Bold"/>
                <a:ea typeface="Arial Bold"/>
                <a:cs typeface="Arial Bold"/>
                <a:sym typeface="Arial Bold"/>
              </a:rPr>
              <a:t>WHY ARE YOUNG ADULTS AT HIGHER RISK?</a:t>
            </a:r>
          </a:p>
        </p:txBody>
      </p:sp>
      <p:sp>
        <p:nvSpPr>
          <p:cNvPr id="10" name="TextBox 10"/>
          <p:cNvSpPr txBox="1"/>
          <p:nvPr/>
        </p:nvSpPr>
        <p:spPr>
          <a:xfrm>
            <a:off x="6970416" y="5600344"/>
            <a:ext cx="4938985" cy="1077218"/>
          </a:xfrm>
          <a:prstGeom prst="rect">
            <a:avLst/>
          </a:prstGeom>
        </p:spPr>
        <p:txBody>
          <a:bodyPr lIns="0" tIns="0" rIns="0" bIns="0" rtlCol="0" anchor="t">
            <a:spAutoFit/>
          </a:bodyPr>
          <a:lstStyle/>
          <a:p>
            <a:pPr algn="ctr" defTabSz="609630">
              <a:lnSpc>
                <a:spcPts val="2053"/>
              </a:lnSpc>
            </a:pPr>
            <a:r>
              <a:rPr lang="en-US" sz="1466" b="1">
                <a:solidFill>
                  <a:srgbClr val="000000"/>
                </a:solidFill>
                <a:latin typeface="Arial Bold"/>
                <a:ea typeface="Arial Bold"/>
                <a:cs typeface="Arial Bold"/>
                <a:sym typeface="Arial Bold"/>
              </a:rPr>
              <a:t>Figure 7: Impact of Caffeine and Alcohol on Sleep Cycle</a:t>
            </a:r>
          </a:p>
          <a:p>
            <a:pPr algn="ctr" defTabSz="609630">
              <a:lnSpc>
                <a:spcPts val="2053"/>
              </a:lnSpc>
            </a:pPr>
            <a:r>
              <a:rPr lang="en-US" sz="1466">
                <a:solidFill>
                  <a:srgbClr val="000000"/>
                </a:solidFill>
                <a:latin typeface="Arial"/>
                <a:ea typeface="Arial"/>
                <a:cs typeface="Arial"/>
                <a:sym typeface="Arial"/>
              </a:rPr>
              <a:t>(Source: Chaput, 2026)</a:t>
            </a:r>
          </a:p>
          <a:p>
            <a:pPr algn="ctr" defTabSz="609630">
              <a:lnSpc>
                <a:spcPts val="2053"/>
              </a:lnSpc>
            </a:pPr>
            <a:endParaRPr lang="en-US" sz="1466">
              <a:solidFill>
                <a:srgbClr val="000000"/>
              </a:solidFill>
              <a:latin typeface="Arial"/>
              <a:ea typeface="Arial"/>
              <a:cs typeface="Arial"/>
              <a:sym typeface="Arial"/>
            </a:endParaRPr>
          </a:p>
        </p:txBody>
      </p:sp>
    </p:spTree>
    <p:extLst>
      <p:ext uri="{BB962C8B-B14F-4D97-AF65-F5344CB8AC3E}">
        <p14:creationId xmlns:p14="http://schemas.microsoft.com/office/powerpoint/2010/main" val="354724041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282127" y="1862305"/>
            <a:ext cx="11509255" cy="4265691"/>
            <a:chOff x="0" y="0"/>
            <a:chExt cx="1171155" cy="434067"/>
          </a:xfrm>
        </p:grpSpPr>
        <p:sp>
          <p:nvSpPr>
            <p:cNvPr id="3" name="Freeform 3"/>
            <p:cNvSpPr/>
            <p:nvPr/>
          </p:nvSpPr>
          <p:spPr>
            <a:xfrm>
              <a:off x="0" y="0"/>
              <a:ext cx="1171155" cy="434067"/>
            </a:xfrm>
            <a:custGeom>
              <a:avLst/>
              <a:gdLst/>
              <a:ahLst/>
              <a:cxnLst/>
              <a:rect l="l" t="t" r="r" b="b"/>
              <a:pathLst>
                <a:path w="1171155" h="434067">
                  <a:moveTo>
                    <a:pt x="8759" y="0"/>
                  </a:moveTo>
                  <a:lnTo>
                    <a:pt x="1162397" y="0"/>
                  </a:lnTo>
                  <a:cubicBezTo>
                    <a:pt x="1167234" y="0"/>
                    <a:pt x="1171155" y="3921"/>
                    <a:pt x="1171155" y="8759"/>
                  </a:cubicBezTo>
                  <a:lnTo>
                    <a:pt x="1171155" y="425308"/>
                  </a:lnTo>
                  <a:cubicBezTo>
                    <a:pt x="1171155" y="430146"/>
                    <a:pt x="1167234" y="434067"/>
                    <a:pt x="1162397" y="434067"/>
                  </a:cubicBezTo>
                  <a:lnTo>
                    <a:pt x="8759" y="434067"/>
                  </a:lnTo>
                  <a:cubicBezTo>
                    <a:pt x="3921" y="434067"/>
                    <a:pt x="0" y="430146"/>
                    <a:pt x="0" y="425308"/>
                  </a:cubicBezTo>
                  <a:lnTo>
                    <a:pt x="0" y="8759"/>
                  </a:lnTo>
                  <a:cubicBezTo>
                    <a:pt x="0" y="3921"/>
                    <a:pt x="3921" y="0"/>
                    <a:pt x="8759" y="0"/>
                  </a:cubicBezTo>
                  <a:close/>
                </a:path>
              </a:pathLst>
            </a:custGeom>
            <a:solidFill>
              <a:srgbClr val="69F2C4"/>
            </a:solidFill>
            <a:ln w="76200" cap="rnd">
              <a:solidFill>
                <a:srgbClr val="28374D"/>
              </a:solidFill>
              <a:prstDash val="solid"/>
              <a:round/>
            </a:ln>
          </p:spPr>
          <p:txBody>
            <a:bodyPr/>
            <a:lstStyle/>
            <a:p>
              <a:endParaRPr lang="en-GB"/>
            </a:p>
          </p:txBody>
        </p:sp>
        <p:sp>
          <p:nvSpPr>
            <p:cNvPr id="4" name="TextBox 4"/>
            <p:cNvSpPr txBox="1"/>
            <p:nvPr/>
          </p:nvSpPr>
          <p:spPr>
            <a:xfrm>
              <a:off x="0" y="-38100"/>
              <a:ext cx="1171155" cy="472167"/>
            </a:xfrm>
            <a:prstGeom prst="rect">
              <a:avLst/>
            </a:prstGeom>
          </p:spPr>
          <p:txBody>
            <a:bodyPr lIns="33867" tIns="33867" rIns="33867" bIns="33867" rtlCol="0" anchor="ctr"/>
            <a:lstStyle/>
            <a:p>
              <a:pPr algn="ctr" defTabSz="609630">
                <a:lnSpc>
                  <a:spcPts val="1773"/>
                </a:lnSpc>
              </a:pPr>
              <a:endParaRPr sz="1200">
                <a:solidFill>
                  <a:prstClr val="black"/>
                </a:solidFill>
                <a:latin typeface="Calibri"/>
              </a:endParaRPr>
            </a:p>
          </p:txBody>
        </p:sp>
      </p:grpSp>
      <p:sp>
        <p:nvSpPr>
          <p:cNvPr id="5" name="Freeform 5"/>
          <p:cNvSpPr/>
          <p:nvPr/>
        </p:nvSpPr>
        <p:spPr>
          <a:xfrm rot="-4064107">
            <a:off x="-621134" y="-887064"/>
            <a:ext cx="1806523" cy="1922575"/>
          </a:xfrm>
          <a:custGeom>
            <a:avLst/>
            <a:gdLst/>
            <a:ahLst/>
            <a:cxnLst/>
            <a:rect l="l" t="t" r="r" b="b"/>
            <a:pathLst>
              <a:path w="4682372" h="4587442">
                <a:moveTo>
                  <a:pt x="0" y="0"/>
                </a:moveTo>
                <a:lnTo>
                  <a:pt x="4682372" y="0"/>
                </a:lnTo>
                <a:lnTo>
                  <a:pt x="4682372" y="4587442"/>
                </a:lnTo>
                <a:lnTo>
                  <a:pt x="0" y="4587442"/>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GB"/>
          </a:p>
        </p:txBody>
      </p:sp>
      <p:sp>
        <p:nvSpPr>
          <p:cNvPr id="6" name="Freeform 6"/>
          <p:cNvSpPr/>
          <p:nvPr/>
        </p:nvSpPr>
        <p:spPr>
          <a:xfrm rot="-3763015">
            <a:off x="10613502" y="4973267"/>
            <a:ext cx="3121581" cy="3058295"/>
          </a:xfrm>
          <a:custGeom>
            <a:avLst/>
            <a:gdLst/>
            <a:ahLst/>
            <a:cxnLst/>
            <a:rect l="l" t="t" r="r" b="b"/>
            <a:pathLst>
              <a:path w="4682372" h="4587442">
                <a:moveTo>
                  <a:pt x="0" y="0"/>
                </a:moveTo>
                <a:lnTo>
                  <a:pt x="4682372" y="0"/>
                </a:lnTo>
                <a:lnTo>
                  <a:pt x="4682372" y="4587441"/>
                </a:lnTo>
                <a:lnTo>
                  <a:pt x="0" y="4587441"/>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GB"/>
          </a:p>
        </p:txBody>
      </p:sp>
      <p:sp>
        <p:nvSpPr>
          <p:cNvPr id="7" name="TextBox 7"/>
          <p:cNvSpPr txBox="1"/>
          <p:nvPr/>
        </p:nvSpPr>
        <p:spPr>
          <a:xfrm>
            <a:off x="558800" y="2289354"/>
            <a:ext cx="10466761" cy="3448123"/>
          </a:xfrm>
          <a:prstGeom prst="rect">
            <a:avLst/>
          </a:prstGeom>
        </p:spPr>
        <p:txBody>
          <a:bodyPr lIns="0" tIns="0" rIns="0" bIns="0" rtlCol="0" anchor="t">
            <a:spAutoFit/>
          </a:bodyPr>
          <a:lstStyle/>
          <a:p>
            <a:pPr marL="359851" lvl="1" indent="-179926" algn="just" defTabSz="609630">
              <a:lnSpc>
                <a:spcPct val="150000"/>
              </a:lnSpc>
              <a:buFont typeface="Arial"/>
              <a:buChar char="•"/>
            </a:pPr>
            <a:r>
              <a:rPr lang="en-US" sz="1867" dirty="0">
                <a:solidFill>
                  <a:srgbClr val="000000"/>
                </a:solidFill>
                <a:latin typeface="Arial"/>
                <a:ea typeface="Arial"/>
                <a:cs typeface="Arial"/>
                <a:sym typeface="Arial"/>
              </a:rPr>
              <a:t>Insomnia is closely associated with high anxiety, depression, emotional distress, reduced psychological well-being and less than 8 hours among the young adults during a critical developmental period (Vestergaard et al., 2024).</a:t>
            </a:r>
          </a:p>
          <a:p>
            <a:pPr marL="359851" lvl="1" indent="-179926" algn="just" defTabSz="609630">
              <a:lnSpc>
                <a:spcPct val="150000"/>
              </a:lnSpc>
              <a:buFont typeface="Arial"/>
              <a:buChar char="•"/>
            </a:pPr>
            <a:r>
              <a:rPr lang="en-US" sz="1867" dirty="0">
                <a:solidFill>
                  <a:srgbClr val="000000"/>
                </a:solidFill>
                <a:latin typeface="Arial"/>
                <a:ea typeface="Arial"/>
                <a:cs typeface="Arial"/>
                <a:sym typeface="Arial"/>
              </a:rPr>
              <a:t>The relationship is bidirectional as mental health difficulties can disrupt sleep, however, persistent insomnia may affect negatively on mood, stress and emotional regulations of a person (Tompa, 2025).</a:t>
            </a:r>
          </a:p>
          <a:p>
            <a:pPr marL="359851" lvl="1" indent="-179926" algn="just" defTabSz="609630">
              <a:lnSpc>
                <a:spcPct val="150000"/>
              </a:lnSpc>
              <a:buFont typeface="Arial"/>
              <a:buChar char="•"/>
            </a:pPr>
            <a:r>
              <a:rPr lang="en-US" sz="1867" dirty="0">
                <a:solidFill>
                  <a:srgbClr val="000000"/>
                </a:solidFill>
                <a:latin typeface="Arial"/>
                <a:ea typeface="Arial"/>
                <a:cs typeface="Arial"/>
                <a:sym typeface="Arial"/>
              </a:rPr>
              <a:t>Poor sleeping patterns can impair concentration, coping ability and resilience with high vulnerability to academic pressure, social challenges and regular psychological demands.</a:t>
            </a:r>
          </a:p>
        </p:txBody>
      </p:sp>
      <p:sp>
        <p:nvSpPr>
          <p:cNvPr id="8" name="TextBox 8"/>
          <p:cNvSpPr txBox="1"/>
          <p:nvPr/>
        </p:nvSpPr>
        <p:spPr>
          <a:xfrm>
            <a:off x="2903795" y="133225"/>
            <a:ext cx="7567825" cy="846386"/>
          </a:xfrm>
          <a:prstGeom prst="rect">
            <a:avLst/>
          </a:prstGeom>
        </p:spPr>
        <p:txBody>
          <a:bodyPr lIns="0" tIns="0" rIns="0" bIns="0" rtlCol="0" anchor="t">
            <a:spAutoFit/>
          </a:bodyPr>
          <a:lstStyle/>
          <a:p>
            <a:pPr algn="ctr" defTabSz="609630">
              <a:lnSpc>
                <a:spcPts val="3267"/>
              </a:lnSpc>
            </a:pPr>
            <a:r>
              <a:rPr lang="en-US" sz="2333" b="1">
                <a:solidFill>
                  <a:srgbClr val="28374D"/>
                </a:solidFill>
                <a:latin typeface="Arial Bold"/>
                <a:ea typeface="Arial Bold"/>
                <a:cs typeface="Arial Bold"/>
                <a:sym typeface="Arial Bold"/>
              </a:rPr>
              <a:t>RELATIONSHIP BETWEEN INSOMNIA AND MENTAL HEALTH</a:t>
            </a:r>
          </a:p>
        </p:txBody>
      </p:sp>
    </p:spTree>
    <p:extLst>
      <p:ext uri="{BB962C8B-B14F-4D97-AF65-F5344CB8AC3E}">
        <p14:creationId xmlns:p14="http://schemas.microsoft.com/office/powerpoint/2010/main" val="131192797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282128" y="1862305"/>
            <a:ext cx="6405581" cy="4265691"/>
            <a:chOff x="0" y="0"/>
            <a:chExt cx="651817" cy="434067"/>
          </a:xfrm>
        </p:grpSpPr>
        <p:sp>
          <p:nvSpPr>
            <p:cNvPr id="3" name="Freeform 3"/>
            <p:cNvSpPr/>
            <p:nvPr/>
          </p:nvSpPr>
          <p:spPr>
            <a:xfrm>
              <a:off x="0" y="0"/>
              <a:ext cx="651817" cy="434067"/>
            </a:xfrm>
            <a:custGeom>
              <a:avLst/>
              <a:gdLst/>
              <a:ahLst/>
              <a:cxnLst/>
              <a:rect l="l" t="t" r="r" b="b"/>
              <a:pathLst>
                <a:path w="651817" h="434067">
                  <a:moveTo>
                    <a:pt x="15737" y="0"/>
                  </a:moveTo>
                  <a:lnTo>
                    <a:pt x="636080" y="0"/>
                  </a:lnTo>
                  <a:cubicBezTo>
                    <a:pt x="640254" y="0"/>
                    <a:pt x="644257" y="1658"/>
                    <a:pt x="647208" y="4609"/>
                  </a:cubicBezTo>
                  <a:cubicBezTo>
                    <a:pt x="650159" y="7561"/>
                    <a:pt x="651817" y="11563"/>
                    <a:pt x="651817" y="15737"/>
                  </a:cubicBezTo>
                  <a:lnTo>
                    <a:pt x="651817" y="418330"/>
                  </a:lnTo>
                  <a:cubicBezTo>
                    <a:pt x="651817" y="427021"/>
                    <a:pt x="644771" y="434067"/>
                    <a:pt x="636080" y="434067"/>
                  </a:cubicBezTo>
                  <a:lnTo>
                    <a:pt x="15737" y="434067"/>
                  </a:lnTo>
                  <a:cubicBezTo>
                    <a:pt x="11563" y="434067"/>
                    <a:pt x="7561" y="432409"/>
                    <a:pt x="4609" y="429458"/>
                  </a:cubicBezTo>
                  <a:cubicBezTo>
                    <a:pt x="1658" y="426506"/>
                    <a:pt x="0" y="422504"/>
                    <a:pt x="0" y="418330"/>
                  </a:cubicBezTo>
                  <a:lnTo>
                    <a:pt x="0" y="15737"/>
                  </a:lnTo>
                  <a:cubicBezTo>
                    <a:pt x="0" y="11563"/>
                    <a:pt x="1658" y="7561"/>
                    <a:pt x="4609" y="4609"/>
                  </a:cubicBezTo>
                  <a:cubicBezTo>
                    <a:pt x="7561" y="1658"/>
                    <a:pt x="11563" y="0"/>
                    <a:pt x="15737" y="0"/>
                  </a:cubicBezTo>
                  <a:close/>
                </a:path>
              </a:pathLst>
            </a:custGeom>
            <a:solidFill>
              <a:srgbClr val="69F2C4"/>
            </a:solidFill>
            <a:ln w="76200" cap="rnd">
              <a:solidFill>
                <a:srgbClr val="28374D"/>
              </a:solidFill>
              <a:prstDash val="solid"/>
              <a:round/>
            </a:ln>
          </p:spPr>
          <p:txBody>
            <a:bodyPr/>
            <a:lstStyle/>
            <a:p>
              <a:endParaRPr lang="en-GB"/>
            </a:p>
          </p:txBody>
        </p:sp>
        <p:sp>
          <p:nvSpPr>
            <p:cNvPr id="4" name="TextBox 4"/>
            <p:cNvSpPr txBox="1"/>
            <p:nvPr/>
          </p:nvSpPr>
          <p:spPr>
            <a:xfrm>
              <a:off x="0" y="-38100"/>
              <a:ext cx="651817" cy="472167"/>
            </a:xfrm>
            <a:prstGeom prst="rect">
              <a:avLst/>
            </a:prstGeom>
          </p:spPr>
          <p:txBody>
            <a:bodyPr lIns="33867" tIns="33867" rIns="33867" bIns="33867" rtlCol="0" anchor="ctr"/>
            <a:lstStyle/>
            <a:p>
              <a:pPr algn="ctr" defTabSz="609630">
                <a:lnSpc>
                  <a:spcPts val="1773"/>
                </a:lnSpc>
              </a:pPr>
              <a:endParaRPr sz="1200">
                <a:solidFill>
                  <a:prstClr val="black"/>
                </a:solidFill>
                <a:latin typeface="Calibri"/>
              </a:endParaRPr>
            </a:p>
          </p:txBody>
        </p:sp>
      </p:grpSp>
      <p:sp>
        <p:nvSpPr>
          <p:cNvPr id="5" name="Freeform 5"/>
          <p:cNvSpPr/>
          <p:nvPr/>
        </p:nvSpPr>
        <p:spPr>
          <a:xfrm rot="-4064107">
            <a:off x="-459175" y="-1045296"/>
            <a:ext cx="2419749" cy="2118140"/>
          </a:xfrm>
          <a:custGeom>
            <a:avLst/>
            <a:gdLst/>
            <a:ahLst/>
            <a:cxnLst/>
            <a:rect l="l" t="t" r="r" b="b"/>
            <a:pathLst>
              <a:path w="4682372" h="4587442">
                <a:moveTo>
                  <a:pt x="0" y="0"/>
                </a:moveTo>
                <a:lnTo>
                  <a:pt x="4682372" y="0"/>
                </a:lnTo>
                <a:lnTo>
                  <a:pt x="4682372" y="4587442"/>
                </a:lnTo>
                <a:lnTo>
                  <a:pt x="0" y="4587442"/>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GB"/>
          </a:p>
        </p:txBody>
      </p:sp>
      <p:sp>
        <p:nvSpPr>
          <p:cNvPr id="7" name="Freeform 7"/>
          <p:cNvSpPr/>
          <p:nvPr/>
        </p:nvSpPr>
        <p:spPr>
          <a:xfrm>
            <a:off x="7058220" y="1534712"/>
            <a:ext cx="5003766" cy="3538228"/>
          </a:xfrm>
          <a:custGeom>
            <a:avLst/>
            <a:gdLst/>
            <a:ahLst/>
            <a:cxnLst/>
            <a:rect l="l" t="t" r="r" b="b"/>
            <a:pathLst>
              <a:path w="7505649" h="5307342">
                <a:moveTo>
                  <a:pt x="0" y="0"/>
                </a:moveTo>
                <a:lnTo>
                  <a:pt x="7505649" y="0"/>
                </a:lnTo>
                <a:lnTo>
                  <a:pt x="7505649" y="5307342"/>
                </a:lnTo>
                <a:lnTo>
                  <a:pt x="0" y="5307342"/>
                </a:lnTo>
                <a:lnTo>
                  <a:pt x="0" y="0"/>
                </a:lnTo>
                <a:close/>
              </a:path>
            </a:pathLst>
          </a:custGeom>
          <a:blipFill>
            <a:blip r:embed="rId4"/>
            <a:stretch>
              <a:fillRect/>
            </a:stretch>
          </a:blipFill>
        </p:spPr>
        <p:txBody>
          <a:bodyPr/>
          <a:lstStyle/>
          <a:p>
            <a:endParaRPr lang="en-GB"/>
          </a:p>
        </p:txBody>
      </p:sp>
      <p:sp>
        <p:nvSpPr>
          <p:cNvPr id="8" name="TextBox 8"/>
          <p:cNvSpPr txBox="1"/>
          <p:nvPr/>
        </p:nvSpPr>
        <p:spPr>
          <a:xfrm>
            <a:off x="556165" y="1947275"/>
            <a:ext cx="5857505" cy="4167808"/>
          </a:xfrm>
          <a:prstGeom prst="rect">
            <a:avLst/>
          </a:prstGeom>
        </p:spPr>
        <p:txBody>
          <a:bodyPr lIns="0" tIns="0" rIns="0" bIns="0" rtlCol="0" anchor="t">
            <a:spAutoFit/>
          </a:bodyPr>
          <a:lstStyle/>
          <a:p>
            <a:pPr marL="359851" lvl="1" indent="-179926" defTabSz="609630">
              <a:lnSpc>
                <a:spcPts val="2499"/>
              </a:lnSpc>
              <a:buFont typeface="Arial"/>
              <a:buChar char="•"/>
            </a:pPr>
            <a:r>
              <a:rPr lang="en-US" sz="1666" dirty="0">
                <a:solidFill>
                  <a:srgbClr val="000000"/>
                </a:solidFill>
                <a:latin typeface="Arial"/>
                <a:ea typeface="Arial"/>
                <a:cs typeface="Arial"/>
                <a:sym typeface="Arial"/>
              </a:rPr>
              <a:t>Persistent insomnia can contribute to daytime fatigue, reduced immune functioning, headaches and poorer physical health, affecting young adult’s regular functioning and wellbeing (Mayo Clinic, 2024).</a:t>
            </a:r>
          </a:p>
          <a:p>
            <a:pPr marL="359851" lvl="1" indent="-179926" defTabSz="609630">
              <a:lnSpc>
                <a:spcPts val="2499"/>
              </a:lnSpc>
              <a:buFont typeface="Arial"/>
              <a:buChar char="•"/>
            </a:pPr>
            <a:r>
              <a:rPr lang="en-US" sz="1666" dirty="0">
                <a:solidFill>
                  <a:srgbClr val="000000"/>
                </a:solidFill>
                <a:latin typeface="Arial"/>
                <a:ea typeface="Arial"/>
                <a:cs typeface="Arial"/>
                <a:sym typeface="Arial"/>
              </a:rPr>
              <a:t>Sleep difficulties may reduce academic performance, workplace productivity and social participation as tiredness impairs concentration, motivation, communication and decision-making abilities (Deng et al., 2022).</a:t>
            </a:r>
          </a:p>
          <a:p>
            <a:pPr marL="359851" lvl="1" indent="-179926" defTabSz="609630">
              <a:lnSpc>
                <a:spcPts val="2499"/>
              </a:lnSpc>
              <a:buFont typeface="Arial"/>
              <a:buChar char="•"/>
            </a:pPr>
            <a:r>
              <a:rPr lang="en-US" sz="1666" dirty="0">
                <a:solidFill>
                  <a:srgbClr val="000000"/>
                </a:solidFill>
                <a:latin typeface="Arial"/>
                <a:ea typeface="Arial"/>
                <a:cs typeface="Arial"/>
                <a:sym typeface="Arial"/>
              </a:rPr>
              <a:t>Insomnia may enhance healthcare use, absenteeism and economic costs while limiting educational achievement, employment opportunities and long-term potential due to lack of treatments.</a:t>
            </a:r>
          </a:p>
          <a:p>
            <a:pPr defTabSz="609630">
              <a:lnSpc>
                <a:spcPts val="2499"/>
              </a:lnSpc>
            </a:pPr>
            <a:endParaRPr lang="en-US" sz="1666" dirty="0">
              <a:solidFill>
                <a:srgbClr val="000000"/>
              </a:solidFill>
              <a:latin typeface="Arial"/>
              <a:ea typeface="Arial"/>
              <a:cs typeface="Arial"/>
              <a:sym typeface="Arial"/>
            </a:endParaRPr>
          </a:p>
        </p:txBody>
      </p:sp>
      <p:sp>
        <p:nvSpPr>
          <p:cNvPr id="9" name="TextBox 9"/>
          <p:cNvSpPr txBox="1"/>
          <p:nvPr/>
        </p:nvSpPr>
        <p:spPr>
          <a:xfrm>
            <a:off x="2903795" y="133225"/>
            <a:ext cx="7567825" cy="846386"/>
          </a:xfrm>
          <a:prstGeom prst="rect">
            <a:avLst/>
          </a:prstGeom>
        </p:spPr>
        <p:txBody>
          <a:bodyPr lIns="0" tIns="0" rIns="0" bIns="0" rtlCol="0" anchor="t">
            <a:spAutoFit/>
          </a:bodyPr>
          <a:lstStyle/>
          <a:p>
            <a:pPr algn="ctr" defTabSz="609630">
              <a:lnSpc>
                <a:spcPts val="3267"/>
              </a:lnSpc>
            </a:pPr>
            <a:r>
              <a:rPr lang="en-US" sz="2333" b="1">
                <a:solidFill>
                  <a:srgbClr val="28374D"/>
                </a:solidFill>
                <a:latin typeface="Arial Bold"/>
                <a:ea typeface="Arial Bold"/>
                <a:cs typeface="Arial Bold"/>
                <a:sym typeface="Arial Bold"/>
              </a:rPr>
              <a:t> PHYSICAL HEALTH, SOCIAL AND ECONOMIC CONSEQUENCES</a:t>
            </a:r>
          </a:p>
        </p:txBody>
      </p:sp>
      <p:sp>
        <p:nvSpPr>
          <p:cNvPr id="10" name="TextBox 10"/>
          <p:cNvSpPr txBox="1"/>
          <p:nvPr/>
        </p:nvSpPr>
        <p:spPr>
          <a:xfrm>
            <a:off x="7402286" y="5306745"/>
            <a:ext cx="4789714" cy="923330"/>
          </a:xfrm>
          <a:prstGeom prst="rect">
            <a:avLst/>
          </a:prstGeom>
        </p:spPr>
        <p:txBody>
          <a:bodyPr lIns="0" tIns="0" rIns="0" bIns="0" rtlCol="0" anchor="t">
            <a:spAutoFit/>
          </a:bodyPr>
          <a:lstStyle/>
          <a:p>
            <a:pPr algn="ctr" defTabSz="609630">
              <a:lnSpc>
                <a:spcPts val="1761"/>
              </a:lnSpc>
            </a:pPr>
            <a:r>
              <a:rPr lang="en-US" sz="1467" b="1" dirty="0">
                <a:solidFill>
                  <a:srgbClr val="000000"/>
                </a:solidFill>
                <a:latin typeface="Arial" panose="020B0604020202020204" pitchFamily="34" charset="0"/>
                <a:ea typeface="Times New Roman Bold"/>
                <a:cs typeface="Arial" panose="020B0604020202020204" pitchFamily="34" charset="0"/>
                <a:sym typeface="Times New Roman Bold"/>
              </a:rPr>
              <a:t>Figure 8: Hypotheses between workplace deviance, individual performance and sleep deprivation</a:t>
            </a:r>
          </a:p>
          <a:p>
            <a:pPr algn="ctr" defTabSz="609630">
              <a:lnSpc>
                <a:spcPts val="1761"/>
              </a:lnSpc>
            </a:pPr>
            <a:r>
              <a:rPr lang="en-US" sz="1467" dirty="0">
                <a:solidFill>
                  <a:srgbClr val="000000"/>
                </a:solidFill>
                <a:latin typeface="Arial" panose="020B0604020202020204" pitchFamily="34" charset="0"/>
                <a:ea typeface="Times New Roman Bold"/>
                <a:cs typeface="Arial" panose="020B0604020202020204" pitchFamily="34" charset="0"/>
                <a:sym typeface="Times New Roman Bold"/>
              </a:rPr>
              <a:t>(Source: Deng et al., 2022)</a:t>
            </a:r>
          </a:p>
          <a:p>
            <a:pPr algn="ctr" defTabSz="609630">
              <a:lnSpc>
                <a:spcPts val="1761"/>
              </a:lnSpc>
            </a:pPr>
            <a:endParaRPr lang="en-US" sz="1467" b="1" dirty="0">
              <a:solidFill>
                <a:srgbClr val="000000"/>
              </a:solidFill>
              <a:latin typeface="Arial" panose="020B0604020202020204" pitchFamily="34" charset="0"/>
              <a:ea typeface="Times New Roman Bold"/>
              <a:cs typeface="Arial" panose="020B0604020202020204" pitchFamily="34" charset="0"/>
              <a:sym typeface="Times New Roman Bold"/>
            </a:endParaRPr>
          </a:p>
        </p:txBody>
      </p:sp>
    </p:spTree>
    <p:extLst>
      <p:ext uri="{BB962C8B-B14F-4D97-AF65-F5344CB8AC3E}">
        <p14:creationId xmlns:p14="http://schemas.microsoft.com/office/powerpoint/2010/main" val="291080504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282128" y="1862305"/>
            <a:ext cx="6405581" cy="4265691"/>
            <a:chOff x="0" y="0"/>
            <a:chExt cx="651817" cy="434067"/>
          </a:xfrm>
        </p:grpSpPr>
        <p:sp>
          <p:nvSpPr>
            <p:cNvPr id="3" name="Freeform 3"/>
            <p:cNvSpPr/>
            <p:nvPr/>
          </p:nvSpPr>
          <p:spPr>
            <a:xfrm>
              <a:off x="0" y="0"/>
              <a:ext cx="651817" cy="434067"/>
            </a:xfrm>
            <a:custGeom>
              <a:avLst/>
              <a:gdLst/>
              <a:ahLst/>
              <a:cxnLst/>
              <a:rect l="l" t="t" r="r" b="b"/>
              <a:pathLst>
                <a:path w="651817" h="434067">
                  <a:moveTo>
                    <a:pt x="15737" y="0"/>
                  </a:moveTo>
                  <a:lnTo>
                    <a:pt x="636080" y="0"/>
                  </a:lnTo>
                  <a:cubicBezTo>
                    <a:pt x="640254" y="0"/>
                    <a:pt x="644257" y="1658"/>
                    <a:pt x="647208" y="4609"/>
                  </a:cubicBezTo>
                  <a:cubicBezTo>
                    <a:pt x="650159" y="7561"/>
                    <a:pt x="651817" y="11563"/>
                    <a:pt x="651817" y="15737"/>
                  </a:cubicBezTo>
                  <a:lnTo>
                    <a:pt x="651817" y="418330"/>
                  </a:lnTo>
                  <a:cubicBezTo>
                    <a:pt x="651817" y="427021"/>
                    <a:pt x="644771" y="434067"/>
                    <a:pt x="636080" y="434067"/>
                  </a:cubicBezTo>
                  <a:lnTo>
                    <a:pt x="15737" y="434067"/>
                  </a:lnTo>
                  <a:cubicBezTo>
                    <a:pt x="11563" y="434067"/>
                    <a:pt x="7561" y="432409"/>
                    <a:pt x="4609" y="429458"/>
                  </a:cubicBezTo>
                  <a:cubicBezTo>
                    <a:pt x="1658" y="426506"/>
                    <a:pt x="0" y="422504"/>
                    <a:pt x="0" y="418330"/>
                  </a:cubicBezTo>
                  <a:lnTo>
                    <a:pt x="0" y="15737"/>
                  </a:lnTo>
                  <a:cubicBezTo>
                    <a:pt x="0" y="11563"/>
                    <a:pt x="1658" y="7561"/>
                    <a:pt x="4609" y="4609"/>
                  </a:cubicBezTo>
                  <a:cubicBezTo>
                    <a:pt x="7561" y="1658"/>
                    <a:pt x="11563" y="0"/>
                    <a:pt x="15737" y="0"/>
                  </a:cubicBezTo>
                  <a:close/>
                </a:path>
              </a:pathLst>
            </a:custGeom>
            <a:solidFill>
              <a:srgbClr val="69F2C4"/>
            </a:solidFill>
            <a:ln w="76200" cap="rnd">
              <a:solidFill>
                <a:srgbClr val="28374D"/>
              </a:solidFill>
              <a:prstDash val="solid"/>
              <a:round/>
            </a:ln>
          </p:spPr>
          <p:txBody>
            <a:bodyPr/>
            <a:lstStyle/>
            <a:p>
              <a:endParaRPr lang="en-GB"/>
            </a:p>
          </p:txBody>
        </p:sp>
        <p:sp>
          <p:nvSpPr>
            <p:cNvPr id="4" name="TextBox 4"/>
            <p:cNvSpPr txBox="1"/>
            <p:nvPr/>
          </p:nvSpPr>
          <p:spPr>
            <a:xfrm>
              <a:off x="0" y="-38100"/>
              <a:ext cx="651817" cy="472167"/>
            </a:xfrm>
            <a:prstGeom prst="rect">
              <a:avLst/>
            </a:prstGeom>
          </p:spPr>
          <p:txBody>
            <a:bodyPr lIns="33867" tIns="33867" rIns="33867" bIns="33867" rtlCol="0" anchor="ctr"/>
            <a:lstStyle/>
            <a:p>
              <a:pPr algn="ctr" defTabSz="609630">
                <a:lnSpc>
                  <a:spcPts val="1773"/>
                </a:lnSpc>
              </a:pPr>
              <a:endParaRPr sz="1200">
                <a:solidFill>
                  <a:prstClr val="black"/>
                </a:solidFill>
                <a:latin typeface="Calibri"/>
              </a:endParaRPr>
            </a:p>
          </p:txBody>
        </p:sp>
      </p:grpSp>
      <p:sp>
        <p:nvSpPr>
          <p:cNvPr id="5" name="Freeform 5"/>
          <p:cNvSpPr/>
          <p:nvPr/>
        </p:nvSpPr>
        <p:spPr>
          <a:xfrm rot="-4064107">
            <a:off x="-749817" y="-860157"/>
            <a:ext cx="2611964" cy="2114401"/>
          </a:xfrm>
          <a:custGeom>
            <a:avLst/>
            <a:gdLst/>
            <a:ahLst/>
            <a:cxnLst/>
            <a:rect l="l" t="t" r="r" b="b"/>
            <a:pathLst>
              <a:path w="4682372" h="4587442">
                <a:moveTo>
                  <a:pt x="0" y="0"/>
                </a:moveTo>
                <a:lnTo>
                  <a:pt x="4682372" y="0"/>
                </a:lnTo>
                <a:lnTo>
                  <a:pt x="4682372" y="4587442"/>
                </a:lnTo>
                <a:lnTo>
                  <a:pt x="0" y="4587442"/>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GB"/>
          </a:p>
        </p:txBody>
      </p:sp>
      <p:sp>
        <p:nvSpPr>
          <p:cNvPr id="6" name="Freeform 6"/>
          <p:cNvSpPr/>
          <p:nvPr/>
        </p:nvSpPr>
        <p:spPr>
          <a:xfrm rot="-3763015">
            <a:off x="10455666" y="5681140"/>
            <a:ext cx="1842625" cy="1864252"/>
          </a:xfrm>
          <a:custGeom>
            <a:avLst/>
            <a:gdLst/>
            <a:ahLst/>
            <a:cxnLst/>
            <a:rect l="l" t="t" r="r" b="b"/>
            <a:pathLst>
              <a:path w="4682372" h="4587442">
                <a:moveTo>
                  <a:pt x="0" y="0"/>
                </a:moveTo>
                <a:lnTo>
                  <a:pt x="4682372" y="0"/>
                </a:lnTo>
                <a:lnTo>
                  <a:pt x="4682372" y="4587441"/>
                </a:lnTo>
                <a:lnTo>
                  <a:pt x="0" y="4587441"/>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GB"/>
          </a:p>
        </p:txBody>
      </p:sp>
      <p:sp>
        <p:nvSpPr>
          <p:cNvPr id="7" name="Freeform 7"/>
          <p:cNvSpPr/>
          <p:nvPr/>
        </p:nvSpPr>
        <p:spPr>
          <a:xfrm>
            <a:off x="6745441" y="1681269"/>
            <a:ext cx="5309597" cy="3215256"/>
          </a:xfrm>
          <a:custGeom>
            <a:avLst/>
            <a:gdLst/>
            <a:ahLst/>
            <a:cxnLst/>
            <a:rect l="l" t="t" r="r" b="b"/>
            <a:pathLst>
              <a:path w="7964395" h="4822884">
                <a:moveTo>
                  <a:pt x="0" y="0"/>
                </a:moveTo>
                <a:lnTo>
                  <a:pt x="7964396" y="0"/>
                </a:lnTo>
                <a:lnTo>
                  <a:pt x="7964396" y="4822884"/>
                </a:lnTo>
                <a:lnTo>
                  <a:pt x="0" y="4822884"/>
                </a:lnTo>
                <a:lnTo>
                  <a:pt x="0" y="0"/>
                </a:lnTo>
                <a:close/>
              </a:path>
            </a:pathLst>
          </a:custGeom>
          <a:blipFill>
            <a:blip r:embed="rId4"/>
            <a:stretch>
              <a:fillRect/>
            </a:stretch>
          </a:blipFill>
        </p:spPr>
        <p:txBody>
          <a:bodyPr/>
          <a:lstStyle/>
          <a:p>
            <a:endParaRPr lang="en-GB"/>
          </a:p>
        </p:txBody>
      </p:sp>
      <p:sp>
        <p:nvSpPr>
          <p:cNvPr id="8" name="TextBox 8"/>
          <p:cNvSpPr txBox="1"/>
          <p:nvPr/>
        </p:nvSpPr>
        <p:spPr>
          <a:xfrm>
            <a:off x="556165" y="1947275"/>
            <a:ext cx="5857505" cy="3847207"/>
          </a:xfrm>
          <a:prstGeom prst="rect">
            <a:avLst/>
          </a:prstGeom>
        </p:spPr>
        <p:txBody>
          <a:bodyPr lIns="0" tIns="0" rIns="0" bIns="0" rtlCol="0" anchor="t">
            <a:spAutoFit/>
          </a:bodyPr>
          <a:lstStyle/>
          <a:p>
            <a:pPr marL="359851" lvl="1" indent="-179926" algn="just" defTabSz="609630">
              <a:lnSpc>
                <a:spcPts val="2499"/>
              </a:lnSpc>
              <a:buFont typeface="Arial"/>
              <a:buChar char="•"/>
            </a:pPr>
            <a:r>
              <a:rPr lang="en-US" sz="1666" dirty="0">
                <a:solidFill>
                  <a:srgbClr val="000000"/>
                </a:solidFill>
                <a:latin typeface="Arial"/>
                <a:ea typeface="Arial"/>
                <a:cs typeface="Arial"/>
                <a:sym typeface="Arial"/>
              </a:rPr>
              <a:t>Early intervention may prevent short-term sleep difficulties from becoming persistent insomnia by lowering associated mental, physical and functional consequences over time.</a:t>
            </a:r>
          </a:p>
          <a:p>
            <a:pPr marL="359851" lvl="1" indent="-179926" algn="just" defTabSz="609630">
              <a:lnSpc>
                <a:spcPts val="2499"/>
              </a:lnSpc>
              <a:buFont typeface="Arial"/>
              <a:buChar char="•"/>
            </a:pPr>
            <a:r>
              <a:rPr lang="en-US" sz="1666" dirty="0">
                <a:solidFill>
                  <a:srgbClr val="000000"/>
                </a:solidFill>
                <a:latin typeface="Arial"/>
                <a:ea typeface="Arial"/>
                <a:cs typeface="Arial"/>
                <a:sym typeface="Arial"/>
              </a:rPr>
              <a:t>Digital health support can provide flexible, accessible and scalable guidance which fits young adult’s technological use, routines and preferences for private support (Salamanca-Sanabria et al., 2025).</a:t>
            </a:r>
          </a:p>
          <a:p>
            <a:pPr marL="359851" lvl="1" indent="-179926" algn="just" defTabSz="609630">
              <a:lnSpc>
                <a:spcPts val="2499"/>
              </a:lnSpc>
              <a:buFont typeface="Arial"/>
              <a:buChar char="•"/>
            </a:pPr>
            <a:r>
              <a:rPr lang="en-US" sz="1666" dirty="0">
                <a:solidFill>
                  <a:srgbClr val="000000"/>
                </a:solidFill>
                <a:latin typeface="Arial"/>
                <a:ea typeface="Arial"/>
                <a:cs typeface="Arial"/>
                <a:sym typeface="Arial"/>
              </a:rPr>
              <a:t>Timely digital screening can find worsening sleep patterns, encourage </a:t>
            </a:r>
            <a:r>
              <a:rPr lang="en-GB" sz="1666" dirty="0">
                <a:solidFill>
                  <a:srgbClr val="000000"/>
                </a:solidFill>
                <a:latin typeface="Arial"/>
                <a:ea typeface="Arial"/>
                <a:cs typeface="Arial"/>
                <a:sym typeface="Arial"/>
              </a:rPr>
              <a:t>healthy behaviours </a:t>
            </a:r>
            <a:r>
              <a:rPr lang="en-US" sz="1666" dirty="0">
                <a:solidFill>
                  <a:srgbClr val="000000"/>
                </a:solidFill>
                <a:latin typeface="Arial"/>
                <a:ea typeface="Arial"/>
                <a:cs typeface="Arial"/>
                <a:sym typeface="Arial"/>
              </a:rPr>
              <a:t>and guide users towards appropriate professional support as per the </a:t>
            </a:r>
            <a:r>
              <a:rPr lang="en-US" sz="1667" dirty="0">
                <a:solidFill>
                  <a:srgbClr val="000000"/>
                </a:solidFill>
                <a:latin typeface="Arial"/>
                <a:ea typeface="Arial"/>
                <a:cs typeface="Arial"/>
                <a:sym typeface="Arial"/>
              </a:rPr>
              <a:t>necessity</a:t>
            </a:r>
            <a:r>
              <a:rPr lang="en-IN" sz="1667" dirty="0">
                <a:solidFill>
                  <a:srgbClr val="000000"/>
                </a:solidFill>
                <a:latin typeface="Arial" panose="020B0604020202020204" pitchFamily="34" charset="0"/>
              </a:rPr>
              <a:t>(Luik and Espie, 2022)</a:t>
            </a:r>
            <a:r>
              <a:rPr lang="en-US" sz="1667" dirty="0">
                <a:solidFill>
                  <a:srgbClr val="000000"/>
                </a:solidFill>
                <a:latin typeface="Arial"/>
                <a:ea typeface="Arial"/>
                <a:cs typeface="Arial"/>
                <a:sym typeface="Arial"/>
              </a:rPr>
              <a:t> .</a:t>
            </a:r>
          </a:p>
          <a:p>
            <a:pPr algn="just" defTabSz="609630">
              <a:lnSpc>
                <a:spcPts val="2499"/>
              </a:lnSpc>
            </a:pPr>
            <a:endParaRPr lang="en-US" sz="1666" dirty="0">
              <a:solidFill>
                <a:srgbClr val="000000"/>
              </a:solidFill>
              <a:latin typeface="Arial"/>
              <a:ea typeface="Arial"/>
              <a:cs typeface="Arial"/>
              <a:sym typeface="Arial"/>
            </a:endParaRPr>
          </a:p>
        </p:txBody>
      </p:sp>
      <p:sp>
        <p:nvSpPr>
          <p:cNvPr id="9" name="TextBox 9"/>
          <p:cNvSpPr txBox="1"/>
          <p:nvPr/>
        </p:nvSpPr>
        <p:spPr>
          <a:xfrm>
            <a:off x="2903795" y="133225"/>
            <a:ext cx="7567825" cy="1269578"/>
          </a:xfrm>
          <a:prstGeom prst="rect">
            <a:avLst/>
          </a:prstGeom>
        </p:spPr>
        <p:txBody>
          <a:bodyPr lIns="0" tIns="0" rIns="0" bIns="0" rtlCol="0" anchor="t">
            <a:spAutoFit/>
          </a:bodyPr>
          <a:lstStyle/>
          <a:p>
            <a:pPr algn="ctr" defTabSz="609630">
              <a:lnSpc>
                <a:spcPts val="3267"/>
              </a:lnSpc>
            </a:pPr>
            <a:r>
              <a:rPr lang="en-US" sz="2333" b="1">
                <a:solidFill>
                  <a:srgbClr val="28374D"/>
                </a:solidFill>
                <a:latin typeface="Arial Bold"/>
                <a:ea typeface="Arial Bold"/>
                <a:cs typeface="Arial Bold"/>
                <a:sym typeface="Arial Bold"/>
              </a:rPr>
              <a:t>WHY EARLY DIGITAL HEALTH INTERVENTION IS IMPORTANT</a:t>
            </a:r>
          </a:p>
          <a:p>
            <a:pPr algn="ctr" defTabSz="609630">
              <a:lnSpc>
                <a:spcPts val="3267"/>
              </a:lnSpc>
            </a:pPr>
            <a:endParaRPr lang="en-US" sz="2333" b="1">
              <a:solidFill>
                <a:srgbClr val="28374D"/>
              </a:solidFill>
              <a:latin typeface="Arial Bold"/>
              <a:ea typeface="Arial Bold"/>
              <a:cs typeface="Arial Bold"/>
              <a:sym typeface="Arial Bold"/>
            </a:endParaRPr>
          </a:p>
        </p:txBody>
      </p:sp>
      <p:sp>
        <p:nvSpPr>
          <p:cNvPr id="10" name="TextBox 10"/>
          <p:cNvSpPr txBox="1"/>
          <p:nvPr/>
        </p:nvSpPr>
        <p:spPr>
          <a:xfrm>
            <a:off x="7173215" y="5163986"/>
            <a:ext cx="4454049" cy="1077218"/>
          </a:xfrm>
          <a:prstGeom prst="rect">
            <a:avLst/>
          </a:prstGeom>
        </p:spPr>
        <p:txBody>
          <a:bodyPr lIns="0" tIns="0" rIns="0" bIns="0" rtlCol="0" anchor="t">
            <a:spAutoFit/>
          </a:bodyPr>
          <a:lstStyle/>
          <a:p>
            <a:pPr algn="ctr" defTabSz="609630">
              <a:lnSpc>
                <a:spcPts val="2053"/>
              </a:lnSpc>
            </a:pPr>
            <a:r>
              <a:rPr lang="en-US" sz="1466" b="1" dirty="0">
                <a:solidFill>
                  <a:srgbClr val="000000"/>
                </a:solidFill>
                <a:latin typeface="Arial" panose="020B0604020202020204" pitchFamily="34" charset="0"/>
                <a:ea typeface="Arial Bold"/>
                <a:cs typeface="Arial" panose="020B0604020202020204" pitchFamily="34" charset="0"/>
                <a:sym typeface="Arial Bold"/>
              </a:rPr>
              <a:t>Figure 9: Accessible digital mental health services</a:t>
            </a:r>
          </a:p>
          <a:p>
            <a:pPr algn="ctr" defTabSz="609630">
              <a:lnSpc>
                <a:spcPts val="2053"/>
              </a:lnSpc>
            </a:pPr>
            <a:r>
              <a:rPr lang="en-US" sz="1466" dirty="0">
                <a:solidFill>
                  <a:srgbClr val="000000"/>
                </a:solidFill>
                <a:latin typeface="Arial" panose="020B0604020202020204" pitchFamily="34" charset="0"/>
                <a:ea typeface="Arial Bold"/>
                <a:cs typeface="Arial" panose="020B0604020202020204" pitchFamily="34" charset="0"/>
                <a:sym typeface="Arial Bold"/>
              </a:rPr>
              <a:t>(Source: Lattie et al., 2022)</a:t>
            </a:r>
          </a:p>
          <a:p>
            <a:pPr algn="ctr" defTabSz="609630">
              <a:lnSpc>
                <a:spcPts val="2053"/>
              </a:lnSpc>
            </a:pPr>
            <a:endParaRPr lang="en-US" sz="1466" b="1" dirty="0">
              <a:solidFill>
                <a:srgbClr val="000000"/>
              </a:solidFill>
              <a:latin typeface="Arial" panose="020B0604020202020204" pitchFamily="34" charset="0"/>
              <a:ea typeface="Arial Bold"/>
              <a:cs typeface="Arial" panose="020B0604020202020204" pitchFamily="34" charset="0"/>
              <a:sym typeface="Arial Bold"/>
            </a:endParaRPr>
          </a:p>
        </p:txBody>
      </p:sp>
    </p:spTree>
    <p:extLst>
      <p:ext uri="{BB962C8B-B14F-4D97-AF65-F5344CB8AC3E}">
        <p14:creationId xmlns:p14="http://schemas.microsoft.com/office/powerpoint/2010/main" val="298275955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282128" y="1862305"/>
            <a:ext cx="6405581" cy="4265691"/>
            <a:chOff x="0" y="0"/>
            <a:chExt cx="651817" cy="434067"/>
          </a:xfrm>
        </p:grpSpPr>
        <p:sp>
          <p:nvSpPr>
            <p:cNvPr id="3" name="Freeform 3"/>
            <p:cNvSpPr/>
            <p:nvPr/>
          </p:nvSpPr>
          <p:spPr>
            <a:xfrm>
              <a:off x="0" y="0"/>
              <a:ext cx="651817" cy="434067"/>
            </a:xfrm>
            <a:custGeom>
              <a:avLst/>
              <a:gdLst/>
              <a:ahLst/>
              <a:cxnLst/>
              <a:rect l="l" t="t" r="r" b="b"/>
              <a:pathLst>
                <a:path w="651817" h="434067">
                  <a:moveTo>
                    <a:pt x="15737" y="0"/>
                  </a:moveTo>
                  <a:lnTo>
                    <a:pt x="636080" y="0"/>
                  </a:lnTo>
                  <a:cubicBezTo>
                    <a:pt x="640254" y="0"/>
                    <a:pt x="644257" y="1658"/>
                    <a:pt x="647208" y="4609"/>
                  </a:cubicBezTo>
                  <a:cubicBezTo>
                    <a:pt x="650159" y="7561"/>
                    <a:pt x="651817" y="11563"/>
                    <a:pt x="651817" y="15737"/>
                  </a:cubicBezTo>
                  <a:lnTo>
                    <a:pt x="651817" y="418330"/>
                  </a:lnTo>
                  <a:cubicBezTo>
                    <a:pt x="651817" y="427021"/>
                    <a:pt x="644771" y="434067"/>
                    <a:pt x="636080" y="434067"/>
                  </a:cubicBezTo>
                  <a:lnTo>
                    <a:pt x="15737" y="434067"/>
                  </a:lnTo>
                  <a:cubicBezTo>
                    <a:pt x="11563" y="434067"/>
                    <a:pt x="7561" y="432409"/>
                    <a:pt x="4609" y="429458"/>
                  </a:cubicBezTo>
                  <a:cubicBezTo>
                    <a:pt x="1658" y="426506"/>
                    <a:pt x="0" y="422504"/>
                    <a:pt x="0" y="418330"/>
                  </a:cubicBezTo>
                  <a:lnTo>
                    <a:pt x="0" y="15737"/>
                  </a:lnTo>
                  <a:cubicBezTo>
                    <a:pt x="0" y="11563"/>
                    <a:pt x="1658" y="7561"/>
                    <a:pt x="4609" y="4609"/>
                  </a:cubicBezTo>
                  <a:cubicBezTo>
                    <a:pt x="7561" y="1658"/>
                    <a:pt x="11563" y="0"/>
                    <a:pt x="15737" y="0"/>
                  </a:cubicBezTo>
                  <a:close/>
                </a:path>
              </a:pathLst>
            </a:custGeom>
            <a:solidFill>
              <a:srgbClr val="69F2C4"/>
            </a:solidFill>
            <a:ln w="76200" cap="rnd">
              <a:solidFill>
                <a:srgbClr val="28374D"/>
              </a:solidFill>
              <a:prstDash val="solid"/>
              <a:round/>
            </a:ln>
          </p:spPr>
          <p:txBody>
            <a:bodyPr/>
            <a:lstStyle/>
            <a:p>
              <a:endParaRPr lang="en-GB"/>
            </a:p>
          </p:txBody>
        </p:sp>
        <p:sp>
          <p:nvSpPr>
            <p:cNvPr id="4" name="TextBox 4"/>
            <p:cNvSpPr txBox="1"/>
            <p:nvPr/>
          </p:nvSpPr>
          <p:spPr>
            <a:xfrm>
              <a:off x="0" y="-38100"/>
              <a:ext cx="651817" cy="472167"/>
            </a:xfrm>
            <a:prstGeom prst="rect">
              <a:avLst/>
            </a:prstGeom>
          </p:spPr>
          <p:txBody>
            <a:bodyPr lIns="33867" tIns="33867" rIns="33867" bIns="33867" rtlCol="0" anchor="ctr"/>
            <a:lstStyle/>
            <a:p>
              <a:pPr algn="ctr" defTabSz="609630">
                <a:lnSpc>
                  <a:spcPts val="1773"/>
                </a:lnSpc>
              </a:pPr>
              <a:endParaRPr sz="1200">
                <a:solidFill>
                  <a:prstClr val="black"/>
                </a:solidFill>
                <a:latin typeface="Calibri"/>
              </a:endParaRPr>
            </a:p>
          </p:txBody>
        </p:sp>
      </p:grpSp>
      <p:sp>
        <p:nvSpPr>
          <p:cNvPr id="5" name="Freeform 5"/>
          <p:cNvSpPr/>
          <p:nvPr/>
        </p:nvSpPr>
        <p:spPr>
          <a:xfrm rot="-4064107">
            <a:off x="-1028980" y="-793224"/>
            <a:ext cx="2057960" cy="1655881"/>
          </a:xfrm>
          <a:custGeom>
            <a:avLst/>
            <a:gdLst/>
            <a:ahLst/>
            <a:cxnLst/>
            <a:rect l="l" t="t" r="r" b="b"/>
            <a:pathLst>
              <a:path w="4682372" h="4587442">
                <a:moveTo>
                  <a:pt x="0" y="0"/>
                </a:moveTo>
                <a:lnTo>
                  <a:pt x="4682372" y="0"/>
                </a:lnTo>
                <a:lnTo>
                  <a:pt x="4682372" y="4587442"/>
                </a:lnTo>
                <a:lnTo>
                  <a:pt x="0" y="4587442"/>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GB"/>
          </a:p>
        </p:txBody>
      </p:sp>
      <p:sp>
        <p:nvSpPr>
          <p:cNvPr id="6" name="Freeform 6"/>
          <p:cNvSpPr/>
          <p:nvPr/>
        </p:nvSpPr>
        <p:spPr>
          <a:xfrm rot="-3763015">
            <a:off x="11008455" y="5364957"/>
            <a:ext cx="2612397" cy="2015204"/>
          </a:xfrm>
          <a:custGeom>
            <a:avLst/>
            <a:gdLst/>
            <a:ahLst/>
            <a:cxnLst/>
            <a:rect l="l" t="t" r="r" b="b"/>
            <a:pathLst>
              <a:path w="4682372" h="4587442">
                <a:moveTo>
                  <a:pt x="0" y="0"/>
                </a:moveTo>
                <a:lnTo>
                  <a:pt x="4682372" y="0"/>
                </a:lnTo>
                <a:lnTo>
                  <a:pt x="4682372" y="4587441"/>
                </a:lnTo>
                <a:lnTo>
                  <a:pt x="0" y="4587441"/>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pPr defTabSz="609630"/>
            <a:endParaRPr lang="en-GB" sz="1200" dirty="0">
              <a:solidFill>
                <a:prstClr val="black"/>
              </a:solidFill>
              <a:latin typeface="Calibri"/>
            </a:endParaRPr>
          </a:p>
        </p:txBody>
      </p:sp>
      <p:sp>
        <p:nvSpPr>
          <p:cNvPr id="7" name="Freeform 7"/>
          <p:cNvSpPr/>
          <p:nvPr/>
        </p:nvSpPr>
        <p:spPr>
          <a:xfrm>
            <a:off x="7734279" y="1134048"/>
            <a:ext cx="3645300" cy="3896948"/>
          </a:xfrm>
          <a:custGeom>
            <a:avLst/>
            <a:gdLst/>
            <a:ahLst/>
            <a:cxnLst/>
            <a:rect l="l" t="t" r="r" b="b"/>
            <a:pathLst>
              <a:path w="5467950" h="5845422">
                <a:moveTo>
                  <a:pt x="0" y="0"/>
                </a:moveTo>
                <a:lnTo>
                  <a:pt x="5467950" y="0"/>
                </a:lnTo>
                <a:lnTo>
                  <a:pt x="5467950" y="5845422"/>
                </a:lnTo>
                <a:lnTo>
                  <a:pt x="0" y="5845422"/>
                </a:lnTo>
                <a:lnTo>
                  <a:pt x="0" y="0"/>
                </a:lnTo>
                <a:close/>
              </a:path>
            </a:pathLst>
          </a:custGeom>
          <a:blipFill>
            <a:blip r:embed="rId4"/>
            <a:stretch>
              <a:fillRect/>
            </a:stretch>
          </a:blipFill>
        </p:spPr>
        <p:txBody>
          <a:bodyPr/>
          <a:lstStyle/>
          <a:p>
            <a:endParaRPr lang="en-GB"/>
          </a:p>
        </p:txBody>
      </p:sp>
      <p:sp>
        <p:nvSpPr>
          <p:cNvPr id="8" name="TextBox 8"/>
          <p:cNvSpPr txBox="1"/>
          <p:nvPr/>
        </p:nvSpPr>
        <p:spPr>
          <a:xfrm>
            <a:off x="556165" y="1947275"/>
            <a:ext cx="5857505" cy="3526606"/>
          </a:xfrm>
          <a:prstGeom prst="rect">
            <a:avLst/>
          </a:prstGeom>
        </p:spPr>
        <p:txBody>
          <a:bodyPr lIns="0" tIns="0" rIns="0" bIns="0" rtlCol="0" anchor="t">
            <a:spAutoFit/>
          </a:bodyPr>
          <a:lstStyle/>
          <a:p>
            <a:pPr marL="359851" lvl="1" indent="-179926" algn="just" defTabSz="609630">
              <a:lnSpc>
                <a:spcPts val="2499"/>
              </a:lnSpc>
              <a:buFont typeface="Arial"/>
              <a:buChar char="•"/>
            </a:pPr>
            <a:r>
              <a:rPr lang="en-GB" sz="1666" dirty="0" err="1">
                <a:solidFill>
                  <a:srgbClr val="000000"/>
                </a:solidFill>
                <a:latin typeface="Arial"/>
                <a:ea typeface="Arial"/>
                <a:cs typeface="Arial"/>
                <a:sym typeface="Arial"/>
              </a:rPr>
              <a:t>SleepSync</a:t>
            </a:r>
            <a:r>
              <a:rPr lang="en-GB" sz="1666" dirty="0">
                <a:solidFill>
                  <a:srgbClr val="000000"/>
                </a:solidFill>
                <a:latin typeface="Arial"/>
                <a:ea typeface="Arial"/>
                <a:cs typeface="Arial"/>
                <a:sym typeface="Arial"/>
              </a:rPr>
              <a:t> AI Hub is a proposed AI-enabled digital platform designed to promote healthier sleep among people aged 18-25 years.</a:t>
            </a:r>
          </a:p>
          <a:p>
            <a:pPr marL="359851" lvl="1" indent="-179926" algn="just" defTabSz="609630">
              <a:lnSpc>
                <a:spcPts val="2499"/>
              </a:lnSpc>
              <a:buFont typeface="Arial"/>
              <a:buChar char="•"/>
            </a:pPr>
            <a:r>
              <a:rPr lang="en-GB" sz="1666" dirty="0">
                <a:solidFill>
                  <a:srgbClr val="000000"/>
                </a:solidFill>
                <a:latin typeface="Arial"/>
                <a:ea typeface="Arial"/>
                <a:cs typeface="Arial"/>
                <a:sym typeface="Arial"/>
              </a:rPr>
              <a:t>The platform will use sleep diaries, personalised feedback, educational content and behaviour-change strategies to help users identify and improve sleep habits.</a:t>
            </a:r>
          </a:p>
          <a:p>
            <a:pPr marL="359851" lvl="1" indent="-179926" algn="just" defTabSz="609630">
              <a:lnSpc>
                <a:spcPts val="2499"/>
              </a:lnSpc>
              <a:buFont typeface="Arial"/>
              <a:buChar char="•"/>
            </a:pPr>
            <a:r>
              <a:rPr lang="en-GB" sz="1666" dirty="0">
                <a:solidFill>
                  <a:srgbClr val="000000"/>
                </a:solidFill>
                <a:latin typeface="Arial"/>
                <a:ea typeface="Arial"/>
                <a:cs typeface="Arial"/>
                <a:sym typeface="Arial"/>
              </a:rPr>
              <a:t>AI-supported personalisation will adapt recommendations according to reported sleep patterns, routines, goals and progress to encourage appropriate professional support as per the requirements.</a:t>
            </a:r>
          </a:p>
          <a:p>
            <a:pPr algn="just" defTabSz="609630">
              <a:lnSpc>
                <a:spcPts val="2499"/>
              </a:lnSpc>
            </a:pPr>
            <a:endParaRPr lang="en-US" sz="1666" dirty="0">
              <a:solidFill>
                <a:srgbClr val="000000"/>
              </a:solidFill>
              <a:latin typeface="Arial"/>
              <a:ea typeface="Arial"/>
              <a:cs typeface="Arial"/>
              <a:sym typeface="Arial"/>
            </a:endParaRPr>
          </a:p>
        </p:txBody>
      </p:sp>
      <p:sp>
        <p:nvSpPr>
          <p:cNvPr id="9" name="TextBox 9"/>
          <p:cNvSpPr txBox="1"/>
          <p:nvPr/>
        </p:nvSpPr>
        <p:spPr>
          <a:xfrm>
            <a:off x="2903795" y="133225"/>
            <a:ext cx="7567825" cy="846386"/>
          </a:xfrm>
          <a:prstGeom prst="rect">
            <a:avLst/>
          </a:prstGeom>
        </p:spPr>
        <p:txBody>
          <a:bodyPr lIns="0" tIns="0" rIns="0" bIns="0" rtlCol="0" anchor="t">
            <a:spAutoFit/>
          </a:bodyPr>
          <a:lstStyle/>
          <a:p>
            <a:pPr algn="ctr" defTabSz="609630">
              <a:lnSpc>
                <a:spcPts val="3267"/>
              </a:lnSpc>
            </a:pPr>
            <a:r>
              <a:rPr lang="en-US" sz="2333" b="1">
                <a:solidFill>
                  <a:srgbClr val="28374D"/>
                </a:solidFill>
                <a:latin typeface="Arial Bold"/>
                <a:ea typeface="Arial Bold"/>
                <a:cs typeface="Arial Bold"/>
                <a:sym typeface="Arial Bold"/>
              </a:rPr>
              <a:t>CHOSEN HEALTH PROMOTION INTERVENTION – SLEEPSYNC AI HUB</a:t>
            </a:r>
          </a:p>
        </p:txBody>
      </p:sp>
      <p:sp>
        <p:nvSpPr>
          <p:cNvPr id="10" name="TextBox 10"/>
          <p:cNvSpPr txBox="1"/>
          <p:nvPr/>
        </p:nvSpPr>
        <p:spPr>
          <a:xfrm>
            <a:off x="7040262" y="5163986"/>
            <a:ext cx="4719955" cy="1077218"/>
          </a:xfrm>
          <a:prstGeom prst="rect">
            <a:avLst/>
          </a:prstGeom>
        </p:spPr>
        <p:txBody>
          <a:bodyPr lIns="0" tIns="0" rIns="0" bIns="0" rtlCol="0" anchor="t">
            <a:spAutoFit/>
          </a:bodyPr>
          <a:lstStyle/>
          <a:p>
            <a:pPr algn="ctr" defTabSz="609630">
              <a:lnSpc>
                <a:spcPts val="2053"/>
              </a:lnSpc>
            </a:pPr>
            <a:r>
              <a:rPr lang="en-US" sz="1466" b="1" dirty="0">
                <a:solidFill>
                  <a:srgbClr val="000000"/>
                </a:solidFill>
                <a:latin typeface="Arial" panose="020B0604020202020204" pitchFamily="34" charset="0"/>
                <a:ea typeface="Times New Roman Bold"/>
                <a:cs typeface="Arial" panose="020B0604020202020204" pitchFamily="34" charset="0"/>
                <a:sym typeface="Times New Roman Bold"/>
              </a:rPr>
              <a:t>Figure 10: AI-enhanced CBT for improving Sleep disorders</a:t>
            </a:r>
          </a:p>
          <a:p>
            <a:pPr algn="ctr" defTabSz="609630">
              <a:lnSpc>
                <a:spcPts val="2053"/>
              </a:lnSpc>
            </a:pPr>
            <a:r>
              <a:rPr lang="en-US" sz="1466" dirty="0">
                <a:solidFill>
                  <a:srgbClr val="000000"/>
                </a:solidFill>
                <a:latin typeface="Arial" panose="020B0604020202020204" pitchFamily="34" charset="0"/>
                <a:ea typeface="Times New Roman Bold"/>
                <a:cs typeface="Arial" panose="020B0604020202020204" pitchFamily="34" charset="0"/>
                <a:sym typeface="Times New Roman Bold"/>
              </a:rPr>
              <a:t>(Source: </a:t>
            </a:r>
            <a:r>
              <a:rPr lang="en-US" sz="1466" dirty="0" err="1">
                <a:solidFill>
                  <a:srgbClr val="000000"/>
                </a:solidFill>
                <a:latin typeface="Arial" panose="020B0604020202020204" pitchFamily="34" charset="0"/>
                <a:ea typeface="Times New Roman Bold"/>
                <a:cs typeface="Arial" panose="020B0604020202020204" pitchFamily="34" charset="0"/>
                <a:sym typeface="Times New Roman Bold"/>
              </a:rPr>
              <a:t>Gkintoni</a:t>
            </a:r>
            <a:r>
              <a:rPr lang="en-US" sz="1466" dirty="0">
                <a:solidFill>
                  <a:srgbClr val="000000"/>
                </a:solidFill>
                <a:latin typeface="Arial" panose="020B0604020202020204" pitchFamily="34" charset="0"/>
                <a:ea typeface="Times New Roman Bold"/>
                <a:cs typeface="Arial" panose="020B0604020202020204" pitchFamily="34" charset="0"/>
                <a:sym typeface="Times New Roman Bold"/>
              </a:rPr>
              <a:t> et al., 2025)</a:t>
            </a:r>
          </a:p>
          <a:p>
            <a:pPr algn="ctr" defTabSz="609630">
              <a:lnSpc>
                <a:spcPts val="2053"/>
              </a:lnSpc>
            </a:pPr>
            <a:endParaRPr lang="en-US" sz="1466" b="1" dirty="0">
              <a:solidFill>
                <a:srgbClr val="000000"/>
              </a:solidFill>
              <a:latin typeface="Arial" panose="020B0604020202020204" pitchFamily="34" charset="0"/>
              <a:ea typeface="Times New Roman Bold"/>
              <a:cs typeface="Arial" panose="020B0604020202020204" pitchFamily="34" charset="0"/>
              <a:sym typeface="Times New Roman Bold"/>
            </a:endParaRPr>
          </a:p>
        </p:txBody>
      </p:sp>
    </p:spTree>
    <p:extLst>
      <p:ext uri="{BB962C8B-B14F-4D97-AF65-F5344CB8AC3E}">
        <p14:creationId xmlns:p14="http://schemas.microsoft.com/office/powerpoint/2010/main" val="207794603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556165" y="1750661"/>
            <a:ext cx="10518235" cy="4265691"/>
            <a:chOff x="0" y="0"/>
            <a:chExt cx="651817" cy="434067"/>
          </a:xfrm>
        </p:grpSpPr>
        <p:sp>
          <p:nvSpPr>
            <p:cNvPr id="3" name="Freeform 3"/>
            <p:cNvSpPr/>
            <p:nvPr/>
          </p:nvSpPr>
          <p:spPr>
            <a:xfrm>
              <a:off x="0" y="0"/>
              <a:ext cx="651817" cy="434067"/>
            </a:xfrm>
            <a:custGeom>
              <a:avLst/>
              <a:gdLst/>
              <a:ahLst/>
              <a:cxnLst/>
              <a:rect l="l" t="t" r="r" b="b"/>
              <a:pathLst>
                <a:path w="651817" h="434067">
                  <a:moveTo>
                    <a:pt x="15737" y="0"/>
                  </a:moveTo>
                  <a:lnTo>
                    <a:pt x="636080" y="0"/>
                  </a:lnTo>
                  <a:cubicBezTo>
                    <a:pt x="640254" y="0"/>
                    <a:pt x="644257" y="1658"/>
                    <a:pt x="647208" y="4609"/>
                  </a:cubicBezTo>
                  <a:cubicBezTo>
                    <a:pt x="650159" y="7561"/>
                    <a:pt x="651817" y="11563"/>
                    <a:pt x="651817" y="15737"/>
                  </a:cubicBezTo>
                  <a:lnTo>
                    <a:pt x="651817" y="418330"/>
                  </a:lnTo>
                  <a:cubicBezTo>
                    <a:pt x="651817" y="427021"/>
                    <a:pt x="644771" y="434067"/>
                    <a:pt x="636080" y="434067"/>
                  </a:cubicBezTo>
                  <a:lnTo>
                    <a:pt x="15737" y="434067"/>
                  </a:lnTo>
                  <a:cubicBezTo>
                    <a:pt x="11563" y="434067"/>
                    <a:pt x="7561" y="432409"/>
                    <a:pt x="4609" y="429458"/>
                  </a:cubicBezTo>
                  <a:cubicBezTo>
                    <a:pt x="1658" y="426506"/>
                    <a:pt x="0" y="422504"/>
                    <a:pt x="0" y="418330"/>
                  </a:cubicBezTo>
                  <a:lnTo>
                    <a:pt x="0" y="15737"/>
                  </a:lnTo>
                  <a:cubicBezTo>
                    <a:pt x="0" y="11563"/>
                    <a:pt x="1658" y="7561"/>
                    <a:pt x="4609" y="4609"/>
                  </a:cubicBezTo>
                  <a:cubicBezTo>
                    <a:pt x="7561" y="1658"/>
                    <a:pt x="11563" y="0"/>
                    <a:pt x="15737" y="0"/>
                  </a:cubicBezTo>
                  <a:close/>
                </a:path>
              </a:pathLst>
            </a:custGeom>
            <a:solidFill>
              <a:srgbClr val="69F2C4"/>
            </a:solidFill>
            <a:ln w="76200" cap="rnd">
              <a:solidFill>
                <a:srgbClr val="28374D"/>
              </a:solidFill>
              <a:prstDash val="solid"/>
              <a:round/>
            </a:ln>
          </p:spPr>
          <p:txBody>
            <a:bodyPr/>
            <a:lstStyle/>
            <a:p>
              <a:endParaRPr lang="en-GB"/>
            </a:p>
          </p:txBody>
        </p:sp>
        <p:sp>
          <p:nvSpPr>
            <p:cNvPr id="4" name="TextBox 4"/>
            <p:cNvSpPr txBox="1"/>
            <p:nvPr/>
          </p:nvSpPr>
          <p:spPr>
            <a:xfrm>
              <a:off x="0" y="-38100"/>
              <a:ext cx="651817" cy="472167"/>
            </a:xfrm>
            <a:prstGeom prst="rect">
              <a:avLst/>
            </a:prstGeom>
          </p:spPr>
          <p:txBody>
            <a:bodyPr lIns="33867" tIns="33867" rIns="33867" bIns="33867" rtlCol="0" anchor="ctr"/>
            <a:lstStyle/>
            <a:p>
              <a:pPr algn="ctr" defTabSz="609630">
                <a:lnSpc>
                  <a:spcPts val="1773"/>
                </a:lnSpc>
              </a:pPr>
              <a:endParaRPr sz="1867">
                <a:solidFill>
                  <a:prstClr val="black"/>
                </a:solidFill>
                <a:latin typeface="Calibri"/>
              </a:endParaRPr>
            </a:p>
          </p:txBody>
        </p:sp>
      </p:grpSp>
      <p:sp>
        <p:nvSpPr>
          <p:cNvPr id="5" name="Freeform 5"/>
          <p:cNvSpPr/>
          <p:nvPr/>
        </p:nvSpPr>
        <p:spPr>
          <a:xfrm rot="-4064107">
            <a:off x="-802552" y="-524907"/>
            <a:ext cx="2717433" cy="2105933"/>
          </a:xfrm>
          <a:custGeom>
            <a:avLst/>
            <a:gdLst/>
            <a:ahLst/>
            <a:cxnLst/>
            <a:rect l="l" t="t" r="r" b="b"/>
            <a:pathLst>
              <a:path w="4682372" h="4587442">
                <a:moveTo>
                  <a:pt x="0" y="0"/>
                </a:moveTo>
                <a:lnTo>
                  <a:pt x="4682372" y="0"/>
                </a:lnTo>
                <a:lnTo>
                  <a:pt x="4682372" y="4587442"/>
                </a:lnTo>
                <a:lnTo>
                  <a:pt x="0" y="4587442"/>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GB"/>
          </a:p>
        </p:txBody>
      </p:sp>
      <p:sp>
        <p:nvSpPr>
          <p:cNvPr id="6" name="Freeform 6"/>
          <p:cNvSpPr/>
          <p:nvPr/>
        </p:nvSpPr>
        <p:spPr>
          <a:xfrm rot="-3763015">
            <a:off x="10262345" y="5418933"/>
            <a:ext cx="2746981" cy="1943676"/>
          </a:xfrm>
          <a:custGeom>
            <a:avLst/>
            <a:gdLst/>
            <a:ahLst/>
            <a:cxnLst/>
            <a:rect l="l" t="t" r="r" b="b"/>
            <a:pathLst>
              <a:path w="4682372" h="4587442">
                <a:moveTo>
                  <a:pt x="0" y="0"/>
                </a:moveTo>
                <a:lnTo>
                  <a:pt x="4682372" y="0"/>
                </a:lnTo>
                <a:lnTo>
                  <a:pt x="4682372" y="4587441"/>
                </a:lnTo>
                <a:lnTo>
                  <a:pt x="0" y="4587441"/>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GB"/>
          </a:p>
        </p:txBody>
      </p:sp>
      <p:sp>
        <p:nvSpPr>
          <p:cNvPr id="7" name="TextBox 7"/>
          <p:cNvSpPr txBox="1"/>
          <p:nvPr/>
        </p:nvSpPr>
        <p:spPr>
          <a:xfrm>
            <a:off x="577469" y="2618201"/>
            <a:ext cx="10213435" cy="2586093"/>
          </a:xfrm>
          <a:prstGeom prst="rect">
            <a:avLst/>
          </a:prstGeom>
        </p:spPr>
        <p:txBody>
          <a:bodyPr wrap="square" lIns="0" tIns="0" rIns="0" bIns="0" rtlCol="0" anchor="t">
            <a:spAutoFit/>
          </a:bodyPr>
          <a:lstStyle/>
          <a:p>
            <a:pPr marL="359851" lvl="1" indent="-179926" algn="just" defTabSz="609630">
              <a:lnSpc>
                <a:spcPct val="150000"/>
              </a:lnSpc>
              <a:buFont typeface="Arial"/>
              <a:buChar char="•"/>
            </a:pPr>
            <a:r>
              <a:rPr lang="en-US" sz="1867" dirty="0" err="1">
                <a:solidFill>
                  <a:srgbClr val="000000"/>
                </a:solidFill>
                <a:latin typeface="Arial"/>
                <a:ea typeface="Arial"/>
                <a:cs typeface="Arial"/>
                <a:sym typeface="Arial"/>
              </a:rPr>
              <a:t>SleepSync</a:t>
            </a:r>
            <a:r>
              <a:rPr lang="en-US" sz="1867" dirty="0">
                <a:solidFill>
                  <a:srgbClr val="000000"/>
                </a:solidFill>
                <a:latin typeface="Arial"/>
                <a:ea typeface="Arial"/>
                <a:cs typeface="Arial"/>
                <a:sym typeface="Arial"/>
              </a:rPr>
              <a:t> AI Hub provides personalised sleep guidance by adapting recommendations to individual sleep patterns, routines and progress.</a:t>
            </a:r>
          </a:p>
          <a:p>
            <a:pPr marL="359851" lvl="1" indent="-179926" algn="just" defTabSz="609630">
              <a:lnSpc>
                <a:spcPct val="150000"/>
              </a:lnSpc>
              <a:buFont typeface="Arial"/>
              <a:buChar char="•"/>
            </a:pPr>
            <a:r>
              <a:rPr lang="en-US" sz="1867" dirty="0">
                <a:solidFill>
                  <a:srgbClr val="000000"/>
                </a:solidFill>
                <a:latin typeface="Arial"/>
                <a:ea typeface="Arial"/>
                <a:cs typeface="Arial"/>
                <a:sym typeface="Arial"/>
              </a:rPr>
              <a:t>The digital format provides convenient, private and continuous support suited to technology-oriented adults aged 18-25 years.</a:t>
            </a:r>
          </a:p>
          <a:p>
            <a:pPr marL="359851" lvl="1" indent="-179926" algn="just" defTabSz="609630">
              <a:lnSpc>
                <a:spcPct val="150000"/>
              </a:lnSpc>
              <a:buFont typeface="Arial"/>
              <a:buChar char="•"/>
            </a:pPr>
            <a:r>
              <a:rPr lang="en-US" sz="1867" dirty="0">
                <a:solidFill>
                  <a:srgbClr val="000000"/>
                </a:solidFill>
                <a:latin typeface="Arial"/>
                <a:ea typeface="Arial"/>
                <a:cs typeface="Arial"/>
                <a:sym typeface="Arial"/>
              </a:rPr>
              <a:t>AI-enabled feedback encourages early self-management and sustained engagements.</a:t>
            </a:r>
          </a:p>
          <a:p>
            <a:pPr algn="just" defTabSz="609630">
              <a:lnSpc>
                <a:spcPct val="150000"/>
              </a:lnSpc>
            </a:pPr>
            <a:endParaRPr lang="en-US" sz="1867" dirty="0">
              <a:solidFill>
                <a:srgbClr val="000000"/>
              </a:solidFill>
              <a:latin typeface="Arial"/>
              <a:ea typeface="Arial"/>
              <a:cs typeface="Arial"/>
              <a:sym typeface="Arial"/>
            </a:endParaRPr>
          </a:p>
        </p:txBody>
      </p:sp>
      <p:sp>
        <p:nvSpPr>
          <p:cNvPr id="8" name="TextBox 8"/>
          <p:cNvSpPr txBox="1"/>
          <p:nvPr/>
        </p:nvSpPr>
        <p:spPr>
          <a:xfrm>
            <a:off x="2903795" y="133225"/>
            <a:ext cx="7567825" cy="846386"/>
          </a:xfrm>
          <a:prstGeom prst="rect">
            <a:avLst/>
          </a:prstGeom>
        </p:spPr>
        <p:txBody>
          <a:bodyPr lIns="0" tIns="0" rIns="0" bIns="0" rtlCol="0" anchor="t">
            <a:spAutoFit/>
          </a:bodyPr>
          <a:lstStyle/>
          <a:p>
            <a:pPr algn="ctr" defTabSz="609630">
              <a:lnSpc>
                <a:spcPts val="3267"/>
              </a:lnSpc>
            </a:pPr>
            <a:r>
              <a:rPr lang="en-US" sz="2333" b="1">
                <a:solidFill>
                  <a:srgbClr val="28374D"/>
                </a:solidFill>
                <a:latin typeface="Arial Bold"/>
                <a:ea typeface="Arial Bold"/>
                <a:cs typeface="Arial Bold"/>
                <a:sym typeface="Arial Bold"/>
              </a:rPr>
              <a:t>WHY SLEEPSYNC AI HUB WAS SELECTED</a:t>
            </a:r>
          </a:p>
          <a:p>
            <a:pPr algn="ctr" defTabSz="609630">
              <a:lnSpc>
                <a:spcPts val="3267"/>
              </a:lnSpc>
            </a:pPr>
            <a:endParaRPr lang="en-US" sz="2333" b="1">
              <a:solidFill>
                <a:srgbClr val="28374D"/>
              </a:solidFill>
              <a:latin typeface="Arial Bold"/>
              <a:ea typeface="Arial Bold"/>
              <a:cs typeface="Arial Bold"/>
              <a:sym typeface="Arial Bold"/>
            </a:endParaRPr>
          </a:p>
        </p:txBody>
      </p:sp>
    </p:spTree>
    <p:extLst>
      <p:ext uri="{BB962C8B-B14F-4D97-AF65-F5344CB8AC3E}">
        <p14:creationId xmlns:p14="http://schemas.microsoft.com/office/powerpoint/2010/main" val="359764265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282128" y="1862305"/>
            <a:ext cx="6405581" cy="4265691"/>
            <a:chOff x="0" y="0"/>
            <a:chExt cx="651817" cy="434067"/>
          </a:xfrm>
        </p:grpSpPr>
        <p:sp>
          <p:nvSpPr>
            <p:cNvPr id="3" name="Freeform 3"/>
            <p:cNvSpPr/>
            <p:nvPr/>
          </p:nvSpPr>
          <p:spPr>
            <a:xfrm>
              <a:off x="0" y="0"/>
              <a:ext cx="651817" cy="434067"/>
            </a:xfrm>
            <a:custGeom>
              <a:avLst/>
              <a:gdLst/>
              <a:ahLst/>
              <a:cxnLst/>
              <a:rect l="l" t="t" r="r" b="b"/>
              <a:pathLst>
                <a:path w="651817" h="434067">
                  <a:moveTo>
                    <a:pt x="15737" y="0"/>
                  </a:moveTo>
                  <a:lnTo>
                    <a:pt x="636080" y="0"/>
                  </a:lnTo>
                  <a:cubicBezTo>
                    <a:pt x="640254" y="0"/>
                    <a:pt x="644257" y="1658"/>
                    <a:pt x="647208" y="4609"/>
                  </a:cubicBezTo>
                  <a:cubicBezTo>
                    <a:pt x="650159" y="7561"/>
                    <a:pt x="651817" y="11563"/>
                    <a:pt x="651817" y="15737"/>
                  </a:cubicBezTo>
                  <a:lnTo>
                    <a:pt x="651817" y="418330"/>
                  </a:lnTo>
                  <a:cubicBezTo>
                    <a:pt x="651817" y="427021"/>
                    <a:pt x="644771" y="434067"/>
                    <a:pt x="636080" y="434067"/>
                  </a:cubicBezTo>
                  <a:lnTo>
                    <a:pt x="15737" y="434067"/>
                  </a:lnTo>
                  <a:cubicBezTo>
                    <a:pt x="11563" y="434067"/>
                    <a:pt x="7561" y="432409"/>
                    <a:pt x="4609" y="429458"/>
                  </a:cubicBezTo>
                  <a:cubicBezTo>
                    <a:pt x="1658" y="426506"/>
                    <a:pt x="0" y="422504"/>
                    <a:pt x="0" y="418330"/>
                  </a:cubicBezTo>
                  <a:lnTo>
                    <a:pt x="0" y="15737"/>
                  </a:lnTo>
                  <a:cubicBezTo>
                    <a:pt x="0" y="11563"/>
                    <a:pt x="1658" y="7561"/>
                    <a:pt x="4609" y="4609"/>
                  </a:cubicBezTo>
                  <a:cubicBezTo>
                    <a:pt x="7561" y="1658"/>
                    <a:pt x="11563" y="0"/>
                    <a:pt x="15737" y="0"/>
                  </a:cubicBezTo>
                  <a:close/>
                </a:path>
              </a:pathLst>
            </a:custGeom>
            <a:solidFill>
              <a:srgbClr val="69F2C4"/>
            </a:solidFill>
            <a:ln w="76200" cap="rnd">
              <a:solidFill>
                <a:srgbClr val="28374D"/>
              </a:solidFill>
              <a:prstDash val="solid"/>
              <a:round/>
            </a:ln>
          </p:spPr>
          <p:txBody>
            <a:bodyPr/>
            <a:lstStyle/>
            <a:p>
              <a:endParaRPr lang="en-GB"/>
            </a:p>
          </p:txBody>
        </p:sp>
        <p:sp>
          <p:nvSpPr>
            <p:cNvPr id="4" name="TextBox 4"/>
            <p:cNvSpPr txBox="1"/>
            <p:nvPr/>
          </p:nvSpPr>
          <p:spPr>
            <a:xfrm>
              <a:off x="0" y="-38100"/>
              <a:ext cx="651817" cy="472167"/>
            </a:xfrm>
            <a:prstGeom prst="rect">
              <a:avLst/>
            </a:prstGeom>
          </p:spPr>
          <p:txBody>
            <a:bodyPr lIns="33867" tIns="33867" rIns="33867" bIns="33867" rtlCol="0" anchor="ctr"/>
            <a:lstStyle/>
            <a:p>
              <a:pPr algn="ctr" defTabSz="609630">
                <a:lnSpc>
                  <a:spcPts val="1773"/>
                </a:lnSpc>
              </a:pPr>
              <a:endParaRPr sz="1200">
                <a:solidFill>
                  <a:prstClr val="black"/>
                </a:solidFill>
                <a:latin typeface="Calibri"/>
              </a:endParaRPr>
            </a:p>
          </p:txBody>
        </p:sp>
      </p:grpSp>
      <p:sp>
        <p:nvSpPr>
          <p:cNvPr id="5" name="Freeform 5"/>
          <p:cNvSpPr/>
          <p:nvPr/>
        </p:nvSpPr>
        <p:spPr>
          <a:xfrm rot="-4064107">
            <a:off x="-926963" y="-888929"/>
            <a:ext cx="2646609" cy="1777859"/>
          </a:xfrm>
          <a:custGeom>
            <a:avLst/>
            <a:gdLst/>
            <a:ahLst/>
            <a:cxnLst/>
            <a:rect l="l" t="t" r="r" b="b"/>
            <a:pathLst>
              <a:path w="4682372" h="4587442">
                <a:moveTo>
                  <a:pt x="0" y="0"/>
                </a:moveTo>
                <a:lnTo>
                  <a:pt x="4682372" y="0"/>
                </a:lnTo>
                <a:lnTo>
                  <a:pt x="4682372" y="4587442"/>
                </a:lnTo>
                <a:lnTo>
                  <a:pt x="0" y="4587442"/>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GB"/>
          </a:p>
        </p:txBody>
      </p:sp>
      <p:sp>
        <p:nvSpPr>
          <p:cNvPr id="6" name="Freeform 6"/>
          <p:cNvSpPr/>
          <p:nvPr/>
        </p:nvSpPr>
        <p:spPr>
          <a:xfrm rot="-3763015">
            <a:off x="11062940" y="5587048"/>
            <a:ext cx="2017485" cy="1748337"/>
          </a:xfrm>
          <a:custGeom>
            <a:avLst/>
            <a:gdLst/>
            <a:ahLst/>
            <a:cxnLst/>
            <a:rect l="l" t="t" r="r" b="b"/>
            <a:pathLst>
              <a:path w="4682372" h="4587442">
                <a:moveTo>
                  <a:pt x="0" y="0"/>
                </a:moveTo>
                <a:lnTo>
                  <a:pt x="4682372" y="0"/>
                </a:lnTo>
                <a:lnTo>
                  <a:pt x="4682372" y="4587441"/>
                </a:lnTo>
                <a:lnTo>
                  <a:pt x="0" y="4587441"/>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GB"/>
          </a:p>
        </p:txBody>
      </p:sp>
      <p:sp>
        <p:nvSpPr>
          <p:cNvPr id="7" name="Freeform 7"/>
          <p:cNvSpPr/>
          <p:nvPr/>
        </p:nvSpPr>
        <p:spPr>
          <a:xfrm>
            <a:off x="6687707" y="1862305"/>
            <a:ext cx="5383975" cy="3191063"/>
          </a:xfrm>
          <a:custGeom>
            <a:avLst/>
            <a:gdLst/>
            <a:ahLst/>
            <a:cxnLst/>
            <a:rect l="l" t="t" r="r" b="b"/>
            <a:pathLst>
              <a:path w="8075962" h="4786595">
                <a:moveTo>
                  <a:pt x="0" y="0"/>
                </a:moveTo>
                <a:lnTo>
                  <a:pt x="8075962" y="0"/>
                </a:lnTo>
                <a:lnTo>
                  <a:pt x="8075962" y="4786595"/>
                </a:lnTo>
                <a:lnTo>
                  <a:pt x="0" y="4786595"/>
                </a:lnTo>
                <a:lnTo>
                  <a:pt x="0" y="0"/>
                </a:lnTo>
                <a:close/>
              </a:path>
            </a:pathLst>
          </a:custGeom>
          <a:blipFill>
            <a:blip r:embed="rId4"/>
            <a:stretch>
              <a:fillRect/>
            </a:stretch>
          </a:blipFill>
        </p:spPr>
        <p:txBody>
          <a:bodyPr/>
          <a:lstStyle/>
          <a:p>
            <a:endParaRPr lang="en-GB"/>
          </a:p>
        </p:txBody>
      </p:sp>
      <p:sp>
        <p:nvSpPr>
          <p:cNvPr id="8" name="TextBox 8"/>
          <p:cNvSpPr txBox="1"/>
          <p:nvPr/>
        </p:nvSpPr>
        <p:spPr>
          <a:xfrm>
            <a:off x="556165" y="1947275"/>
            <a:ext cx="5857505" cy="3526606"/>
          </a:xfrm>
          <a:prstGeom prst="rect">
            <a:avLst/>
          </a:prstGeom>
        </p:spPr>
        <p:txBody>
          <a:bodyPr lIns="0" tIns="0" rIns="0" bIns="0" rtlCol="0" anchor="t">
            <a:spAutoFit/>
          </a:bodyPr>
          <a:lstStyle/>
          <a:p>
            <a:pPr marL="359851" lvl="1" indent="-179926" algn="just" defTabSz="609630">
              <a:lnSpc>
                <a:spcPts val="2499"/>
              </a:lnSpc>
              <a:buFont typeface="Arial"/>
              <a:buChar char="•"/>
            </a:pPr>
            <a:r>
              <a:rPr lang="en-GB" sz="1666" dirty="0">
                <a:solidFill>
                  <a:srgbClr val="000000"/>
                </a:solidFill>
                <a:latin typeface="Arial"/>
                <a:ea typeface="Arial"/>
                <a:cs typeface="Arial"/>
                <a:sym typeface="Arial"/>
              </a:rPr>
              <a:t>Digital sleep interventions can improve sleep quality by reducing insomnia symptoms among young adults.</a:t>
            </a:r>
          </a:p>
          <a:p>
            <a:pPr marL="359851" lvl="1" indent="-179926" algn="just" defTabSz="609630">
              <a:lnSpc>
                <a:spcPts val="2499"/>
              </a:lnSpc>
              <a:buFont typeface="Arial"/>
              <a:buChar char="•"/>
            </a:pPr>
            <a:r>
              <a:rPr lang="en-GB" sz="1666" dirty="0">
                <a:solidFill>
                  <a:srgbClr val="000000"/>
                </a:solidFill>
                <a:latin typeface="Arial"/>
                <a:ea typeface="Arial"/>
                <a:cs typeface="Arial"/>
                <a:sym typeface="Arial"/>
              </a:rPr>
              <a:t>Digital cognitive behavioural therapy for insomnia, as example ‘</a:t>
            </a:r>
            <a:r>
              <a:rPr lang="en-GB" sz="1666" dirty="0" err="1">
                <a:solidFill>
                  <a:srgbClr val="000000"/>
                </a:solidFill>
                <a:latin typeface="Arial"/>
                <a:ea typeface="Arial"/>
                <a:cs typeface="Arial"/>
                <a:sym typeface="Arial"/>
              </a:rPr>
              <a:t>Sleepio</a:t>
            </a:r>
            <a:r>
              <a:rPr lang="en-GB" sz="1666" dirty="0">
                <a:solidFill>
                  <a:srgbClr val="000000"/>
                </a:solidFill>
                <a:latin typeface="Arial"/>
                <a:ea typeface="Arial"/>
                <a:cs typeface="Arial"/>
                <a:sym typeface="Arial"/>
              </a:rPr>
              <a:t>’ has already delivered evidence-based behavioural strategies through accessible online platforms (ITV News, 2022).</a:t>
            </a:r>
          </a:p>
          <a:p>
            <a:pPr marL="359851" lvl="1" indent="-179926" algn="just" defTabSz="609630">
              <a:lnSpc>
                <a:spcPts val="2499"/>
              </a:lnSpc>
              <a:buFont typeface="Arial"/>
              <a:buChar char="•"/>
            </a:pPr>
            <a:r>
              <a:rPr lang="en-GB" sz="1666" dirty="0">
                <a:solidFill>
                  <a:srgbClr val="000000"/>
                </a:solidFill>
                <a:latin typeface="Arial"/>
                <a:ea typeface="Arial"/>
                <a:cs typeface="Arial"/>
                <a:sym typeface="Arial"/>
              </a:rPr>
              <a:t>This CBT in Insomnia (CBT-I) has worked around 30% of the world population to a Insomnia range of 6%-48% with continued evaluation for effectiveness and safety (</a:t>
            </a:r>
            <a:r>
              <a:rPr lang="en-GB" sz="1666" dirty="0" err="1">
                <a:solidFill>
                  <a:srgbClr val="000000"/>
                </a:solidFill>
                <a:latin typeface="Arial"/>
                <a:ea typeface="Arial"/>
                <a:cs typeface="Arial"/>
                <a:sym typeface="Arial"/>
              </a:rPr>
              <a:t>Gkintoni</a:t>
            </a:r>
            <a:r>
              <a:rPr lang="en-GB" sz="1666" dirty="0">
                <a:solidFill>
                  <a:srgbClr val="000000"/>
                </a:solidFill>
                <a:latin typeface="Arial"/>
                <a:ea typeface="Arial"/>
                <a:cs typeface="Arial"/>
                <a:sym typeface="Arial"/>
              </a:rPr>
              <a:t> et al., 2025).</a:t>
            </a:r>
          </a:p>
          <a:p>
            <a:pPr algn="just" defTabSz="609630">
              <a:lnSpc>
                <a:spcPts val="2499"/>
              </a:lnSpc>
            </a:pPr>
            <a:endParaRPr lang="en-US" sz="1666" dirty="0">
              <a:solidFill>
                <a:srgbClr val="000000"/>
              </a:solidFill>
              <a:latin typeface="Arial"/>
              <a:ea typeface="Arial"/>
              <a:cs typeface="Arial"/>
              <a:sym typeface="Arial"/>
            </a:endParaRPr>
          </a:p>
        </p:txBody>
      </p:sp>
      <p:sp>
        <p:nvSpPr>
          <p:cNvPr id="9" name="TextBox 9"/>
          <p:cNvSpPr txBox="1"/>
          <p:nvPr/>
        </p:nvSpPr>
        <p:spPr>
          <a:xfrm>
            <a:off x="1981200" y="657364"/>
            <a:ext cx="8592020" cy="846386"/>
          </a:xfrm>
          <a:prstGeom prst="rect">
            <a:avLst/>
          </a:prstGeom>
        </p:spPr>
        <p:txBody>
          <a:bodyPr wrap="square" lIns="0" tIns="0" rIns="0" bIns="0" rtlCol="0" anchor="t">
            <a:spAutoFit/>
          </a:bodyPr>
          <a:lstStyle/>
          <a:p>
            <a:pPr algn="ctr" defTabSz="609630">
              <a:lnSpc>
                <a:spcPts val="3267"/>
              </a:lnSpc>
            </a:pPr>
            <a:r>
              <a:rPr lang="en-US" sz="2333" b="1" dirty="0">
                <a:solidFill>
                  <a:srgbClr val="28374D"/>
                </a:solidFill>
                <a:latin typeface="Arial Bold"/>
                <a:ea typeface="Arial Bold"/>
                <a:cs typeface="Arial Bold"/>
                <a:sym typeface="Arial Bold"/>
              </a:rPr>
              <a:t>EVIDENCE SUPPORTING DIGITAL SLEEP INTERVENTIONS</a:t>
            </a:r>
          </a:p>
          <a:p>
            <a:pPr algn="ctr" defTabSz="609630">
              <a:lnSpc>
                <a:spcPts val="3267"/>
              </a:lnSpc>
            </a:pPr>
            <a:endParaRPr lang="en-US" sz="2333" b="1" dirty="0">
              <a:solidFill>
                <a:srgbClr val="28374D"/>
              </a:solidFill>
              <a:latin typeface="Arial Bold"/>
              <a:ea typeface="Arial Bold"/>
              <a:cs typeface="Arial Bold"/>
              <a:sym typeface="Arial Bold"/>
            </a:endParaRPr>
          </a:p>
        </p:txBody>
      </p:sp>
      <p:sp>
        <p:nvSpPr>
          <p:cNvPr id="10" name="TextBox 10"/>
          <p:cNvSpPr txBox="1"/>
          <p:nvPr/>
        </p:nvSpPr>
        <p:spPr>
          <a:xfrm>
            <a:off x="6608479" y="5163986"/>
            <a:ext cx="5583521" cy="1077218"/>
          </a:xfrm>
          <a:prstGeom prst="rect">
            <a:avLst/>
          </a:prstGeom>
        </p:spPr>
        <p:txBody>
          <a:bodyPr lIns="0" tIns="0" rIns="0" bIns="0" rtlCol="0" anchor="t">
            <a:spAutoFit/>
          </a:bodyPr>
          <a:lstStyle/>
          <a:p>
            <a:pPr algn="ctr" defTabSz="609630">
              <a:lnSpc>
                <a:spcPts val="2053"/>
              </a:lnSpc>
            </a:pPr>
            <a:r>
              <a:rPr lang="en-US" sz="1466" b="1" dirty="0">
                <a:solidFill>
                  <a:srgbClr val="000000"/>
                </a:solidFill>
                <a:latin typeface="Arial" panose="020B0604020202020204" pitchFamily="34" charset="0"/>
                <a:ea typeface="Times New Roman Bold"/>
                <a:cs typeface="Arial" panose="020B0604020202020204" pitchFamily="34" charset="0"/>
                <a:sym typeface="Times New Roman Bold"/>
              </a:rPr>
              <a:t>Figure 11: </a:t>
            </a:r>
            <a:r>
              <a:rPr lang="en-US" sz="1466" b="1" dirty="0" err="1">
                <a:solidFill>
                  <a:srgbClr val="000000"/>
                </a:solidFill>
                <a:latin typeface="Arial" panose="020B0604020202020204" pitchFamily="34" charset="0"/>
                <a:ea typeface="Times New Roman Bold"/>
                <a:cs typeface="Arial" panose="020B0604020202020204" pitchFamily="34" charset="0"/>
                <a:sym typeface="Times New Roman Bold"/>
              </a:rPr>
              <a:t>Sleepio</a:t>
            </a:r>
            <a:r>
              <a:rPr lang="en-US" sz="1466" b="1" dirty="0">
                <a:solidFill>
                  <a:srgbClr val="000000"/>
                </a:solidFill>
                <a:latin typeface="Arial" panose="020B0604020202020204" pitchFamily="34" charset="0"/>
                <a:ea typeface="Times New Roman Bold"/>
                <a:cs typeface="Arial" panose="020B0604020202020204" pitchFamily="34" charset="0"/>
                <a:sym typeface="Times New Roman Bold"/>
              </a:rPr>
              <a:t> is another digital support example for insomnia patients</a:t>
            </a:r>
          </a:p>
          <a:p>
            <a:pPr algn="ctr" defTabSz="609630">
              <a:lnSpc>
                <a:spcPts val="2053"/>
              </a:lnSpc>
            </a:pPr>
            <a:r>
              <a:rPr lang="en-US" sz="1466" dirty="0">
                <a:solidFill>
                  <a:srgbClr val="000000"/>
                </a:solidFill>
                <a:latin typeface="Arial" panose="020B0604020202020204" pitchFamily="34" charset="0"/>
                <a:ea typeface="Times New Roman Bold"/>
                <a:cs typeface="Arial" panose="020B0604020202020204" pitchFamily="34" charset="0"/>
                <a:sym typeface="Times New Roman Bold"/>
              </a:rPr>
              <a:t>(Source: ITV News, 2022)</a:t>
            </a:r>
          </a:p>
          <a:p>
            <a:pPr algn="ctr" defTabSz="609630">
              <a:lnSpc>
                <a:spcPts val="2053"/>
              </a:lnSpc>
            </a:pPr>
            <a:endParaRPr lang="en-US" sz="1466" b="1" dirty="0">
              <a:solidFill>
                <a:srgbClr val="000000"/>
              </a:solidFill>
              <a:latin typeface="Arial" panose="020B0604020202020204" pitchFamily="34" charset="0"/>
              <a:ea typeface="Times New Roman Bold"/>
              <a:cs typeface="Arial" panose="020B0604020202020204" pitchFamily="34" charset="0"/>
              <a:sym typeface="Times New Roman Bold"/>
            </a:endParaRPr>
          </a:p>
        </p:txBody>
      </p:sp>
    </p:spTree>
    <p:extLst>
      <p:ext uri="{BB962C8B-B14F-4D97-AF65-F5344CB8AC3E}">
        <p14:creationId xmlns:p14="http://schemas.microsoft.com/office/powerpoint/2010/main" val="337724757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282128" y="1862305"/>
            <a:ext cx="10845325" cy="4265691"/>
            <a:chOff x="0" y="0"/>
            <a:chExt cx="1103596" cy="434067"/>
          </a:xfrm>
        </p:grpSpPr>
        <p:sp>
          <p:nvSpPr>
            <p:cNvPr id="3" name="Freeform 3"/>
            <p:cNvSpPr/>
            <p:nvPr/>
          </p:nvSpPr>
          <p:spPr>
            <a:xfrm>
              <a:off x="0" y="0"/>
              <a:ext cx="1103596" cy="434067"/>
            </a:xfrm>
            <a:custGeom>
              <a:avLst/>
              <a:gdLst/>
              <a:ahLst/>
              <a:cxnLst/>
              <a:rect l="l" t="t" r="r" b="b"/>
              <a:pathLst>
                <a:path w="1103596" h="434067">
                  <a:moveTo>
                    <a:pt x="9295" y="0"/>
                  </a:moveTo>
                  <a:lnTo>
                    <a:pt x="1094301" y="0"/>
                  </a:lnTo>
                  <a:cubicBezTo>
                    <a:pt x="1096766" y="0"/>
                    <a:pt x="1099130" y="979"/>
                    <a:pt x="1100873" y="2722"/>
                  </a:cubicBezTo>
                  <a:cubicBezTo>
                    <a:pt x="1102616" y="4466"/>
                    <a:pt x="1103596" y="6830"/>
                    <a:pt x="1103596" y="9295"/>
                  </a:cubicBezTo>
                  <a:lnTo>
                    <a:pt x="1103596" y="424772"/>
                  </a:lnTo>
                  <a:cubicBezTo>
                    <a:pt x="1103596" y="429906"/>
                    <a:pt x="1099434" y="434067"/>
                    <a:pt x="1094301" y="434067"/>
                  </a:cubicBezTo>
                  <a:lnTo>
                    <a:pt x="9295" y="434067"/>
                  </a:lnTo>
                  <a:cubicBezTo>
                    <a:pt x="6830" y="434067"/>
                    <a:pt x="4466" y="433088"/>
                    <a:pt x="2722" y="431345"/>
                  </a:cubicBezTo>
                  <a:cubicBezTo>
                    <a:pt x="979" y="429601"/>
                    <a:pt x="0" y="427237"/>
                    <a:pt x="0" y="424772"/>
                  </a:cubicBezTo>
                  <a:lnTo>
                    <a:pt x="0" y="9295"/>
                  </a:lnTo>
                  <a:cubicBezTo>
                    <a:pt x="0" y="6830"/>
                    <a:pt x="979" y="4466"/>
                    <a:pt x="2722" y="2722"/>
                  </a:cubicBezTo>
                  <a:cubicBezTo>
                    <a:pt x="4466" y="979"/>
                    <a:pt x="6830" y="0"/>
                    <a:pt x="9295" y="0"/>
                  </a:cubicBezTo>
                  <a:close/>
                </a:path>
              </a:pathLst>
            </a:custGeom>
            <a:solidFill>
              <a:srgbClr val="69F2C4"/>
            </a:solidFill>
            <a:ln w="76200" cap="rnd">
              <a:solidFill>
                <a:srgbClr val="28374D"/>
              </a:solidFill>
              <a:prstDash val="solid"/>
              <a:round/>
            </a:ln>
          </p:spPr>
          <p:txBody>
            <a:bodyPr/>
            <a:lstStyle/>
            <a:p>
              <a:endParaRPr lang="en-GB"/>
            </a:p>
          </p:txBody>
        </p:sp>
        <p:sp>
          <p:nvSpPr>
            <p:cNvPr id="4" name="TextBox 4"/>
            <p:cNvSpPr txBox="1"/>
            <p:nvPr/>
          </p:nvSpPr>
          <p:spPr>
            <a:xfrm>
              <a:off x="0" y="-38100"/>
              <a:ext cx="1103596" cy="472167"/>
            </a:xfrm>
            <a:prstGeom prst="rect">
              <a:avLst/>
            </a:prstGeom>
          </p:spPr>
          <p:txBody>
            <a:bodyPr lIns="33867" tIns="33867" rIns="33867" bIns="33867" rtlCol="0" anchor="ctr"/>
            <a:lstStyle/>
            <a:p>
              <a:pPr algn="ctr" defTabSz="609630">
                <a:lnSpc>
                  <a:spcPts val="1773"/>
                </a:lnSpc>
              </a:pPr>
              <a:endParaRPr sz="1200">
                <a:solidFill>
                  <a:prstClr val="black"/>
                </a:solidFill>
                <a:latin typeface="Calibri"/>
              </a:endParaRPr>
            </a:p>
          </p:txBody>
        </p:sp>
      </p:grpSp>
      <p:sp>
        <p:nvSpPr>
          <p:cNvPr id="5" name="Freeform 5"/>
          <p:cNvSpPr/>
          <p:nvPr/>
        </p:nvSpPr>
        <p:spPr>
          <a:xfrm rot="-4064107">
            <a:off x="-1005775" y="-1112988"/>
            <a:ext cx="1759895" cy="1897664"/>
          </a:xfrm>
          <a:custGeom>
            <a:avLst/>
            <a:gdLst/>
            <a:ahLst/>
            <a:cxnLst/>
            <a:rect l="l" t="t" r="r" b="b"/>
            <a:pathLst>
              <a:path w="4682372" h="4587442">
                <a:moveTo>
                  <a:pt x="0" y="0"/>
                </a:moveTo>
                <a:lnTo>
                  <a:pt x="4682372" y="0"/>
                </a:lnTo>
                <a:lnTo>
                  <a:pt x="4682372" y="4587442"/>
                </a:lnTo>
                <a:lnTo>
                  <a:pt x="0" y="4587442"/>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GB"/>
          </a:p>
        </p:txBody>
      </p:sp>
      <p:sp>
        <p:nvSpPr>
          <p:cNvPr id="6" name="Freeform 6"/>
          <p:cNvSpPr/>
          <p:nvPr/>
        </p:nvSpPr>
        <p:spPr>
          <a:xfrm rot="-3763015">
            <a:off x="10911358" y="5812276"/>
            <a:ext cx="1997028" cy="1987103"/>
          </a:xfrm>
          <a:custGeom>
            <a:avLst/>
            <a:gdLst/>
            <a:ahLst/>
            <a:cxnLst/>
            <a:rect l="l" t="t" r="r" b="b"/>
            <a:pathLst>
              <a:path w="4682372" h="4587442">
                <a:moveTo>
                  <a:pt x="0" y="0"/>
                </a:moveTo>
                <a:lnTo>
                  <a:pt x="4682372" y="0"/>
                </a:lnTo>
                <a:lnTo>
                  <a:pt x="4682372" y="4587441"/>
                </a:lnTo>
                <a:lnTo>
                  <a:pt x="0" y="4587441"/>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GB"/>
          </a:p>
        </p:txBody>
      </p:sp>
      <p:sp>
        <p:nvSpPr>
          <p:cNvPr id="7" name="TextBox 7"/>
          <p:cNvSpPr txBox="1"/>
          <p:nvPr/>
        </p:nvSpPr>
        <p:spPr>
          <a:xfrm>
            <a:off x="606976" y="2540135"/>
            <a:ext cx="10195628" cy="2586093"/>
          </a:xfrm>
          <a:prstGeom prst="rect">
            <a:avLst/>
          </a:prstGeom>
        </p:spPr>
        <p:txBody>
          <a:bodyPr lIns="0" tIns="0" rIns="0" bIns="0" rtlCol="0" anchor="t">
            <a:spAutoFit/>
          </a:bodyPr>
          <a:lstStyle/>
          <a:p>
            <a:pPr marL="359851" lvl="1" indent="-179926" algn="just" defTabSz="609630">
              <a:lnSpc>
                <a:spcPct val="150000"/>
              </a:lnSpc>
              <a:buFont typeface="Arial"/>
              <a:buChar char="•"/>
            </a:pPr>
            <a:r>
              <a:rPr lang="en-GB" sz="1867" dirty="0">
                <a:solidFill>
                  <a:srgbClr val="000000"/>
                </a:solidFill>
                <a:latin typeface="Arial"/>
                <a:ea typeface="Arial"/>
                <a:cs typeface="Arial"/>
                <a:sym typeface="Arial"/>
              </a:rPr>
              <a:t>Insomnia can negatively affect a young adult’s mental, physical, social and academic well-being.</a:t>
            </a:r>
          </a:p>
          <a:p>
            <a:pPr marL="359851" lvl="1" indent="-179926" algn="just" defTabSz="609630">
              <a:lnSpc>
                <a:spcPct val="150000"/>
              </a:lnSpc>
              <a:buFont typeface="Arial"/>
              <a:buChar char="•"/>
            </a:pPr>
            <a:r>
              <a:rPr lang="en-GB" sz="1867" dirty="0">
                <a:solidFill>
                  <a:srgbClr val="000000"/>
                </a:solidFill>
                <a:latin typeface="Arial"/>
                <a:ea typeface="Arial"/>
                <a:cs typeface="Arial"/>
                <a:sym typeface="Arial"/>
              </a:rPr>
              <a:t>Early digital support may prevent persistent sleep difficulties by encouraging healthier sleep behaviours.</a:t>
            </a:r>
          </a:p>
          <a:p>
            <a:pPr marL="359851" lvl="1" indent="-179926" algn="just" defTabSz="609630">
              <a:lnSpc>
                <a:spcPct val="150000"/>
              </a:lnSpc>
              <a:buFont typeface="Arial"/>
              <a:buChar char="•"/>
            </a:pPr>
            <a:r>
              <a:rPr lang="en-GB" sz="1867" dirty="0" err="1">
                <a:solidFill>
                  <a:srgbClr val="000000"/>
                </a:solidFill>
                <a:latin typeface="Arial"/>
                <a:ea typeface="Arial"/>
                <a:cs typeface="Arial"/>
                <a:sym typeface="Arial"/>
              </a:rPr>
              <a:t>SleepSync</a:t>
            </a:r>
            <a:r>
              <a:rPr lang="en-GB" sz="1867" dirty="0">
                <a:solidFill>
                  <a:srgbClr val="000000"/>
                </a:solidFill>
                <a:latin typeface="Arial"/>
                <a:ea typeface="Arial"/>
                <a:cs typeface="Arial"/>
                <a:sym typeface="Arial"/>
              </a:rPr>
              <a:t> AI Hub provides personalised, accessible and preventative sleep-health support.</a:t>
            </a:r>
          </a:p>
          <a:p>
            <a:pPr algn="just" defTabSz="609630">
              <a:lnSpc>
                <a:spcPct val="150000"/>
              </a:lnSpc>
            </a:pPr>
            <a:endParaRPr lang="en-US" sz="1867" dirty="0">
              <a:solidFill>
                <a:srgbClr val="000000"/>
              </a:solidFill>
              <a:latin typeface="Arial"/>
              <a:ea typeface="Arial"/>
              <a:cs typeface="Arial"/>
              <a:sym typeface="Arial"/>
            </a:endParaRPr>
          </a:p>
        </p:txBody>
      </p:sp>
      <p:sp>
        <p:nvSpPr>
          <p:cNvPr id="8" name="TextBox 8"/>
          <p:cNvSpPr txBox="1"/>
          <p:nvPr/>
        </p:nvSpPr>
        <p:spPr>
          <a:xfrm>
            <a:off x="2903795" y="133225"/>
            <a:ext cx="7567825" cy="423193"/>
          </a:xfrm>
          <a:prstGeom prst="rect">
            <a:avLst/>
          </a:prstGeom>
        </p:spPr>
        <p:txBody>
          <a:bodyPr lIns="0" tIns="0" rIns="0" bIns="0" rtlCol="0" anchor="t">
            <a:spAutoFit/>
          </a:bodyPr>
          <a:lstStyle/>
          <a:p>
            <a:pPr algn="ctr" defTabSz="609630">
              <a:lnSpc>
                <a:spcPts val="3267"/>
              </a:lnSpc>
            </a:pPr>
            <a:r>
              <a:rPr lang="en-US" sz="2333" b="1">
                <a:solidFill>
                  <a:srgbClr val="28374D"/>
                </a:solidFill>
                <a:latin typeface="Arial Bold"/>
                <a:ea typeface="Arial Bold"/>
                <a:cs typeface="Arial Bold"/>
                <a:sym typeface="Arial Bold"/>
              </a:rPr>
              <a:t>CONCLUSION</a:t>
            </a:r>
          </a:p>
        </p:txBody>
      </p:sp>
    </p:spTree>
    <p:extLst>
      <p:ext uri="{BB962C8B-B14F-4D97-AF65-F5344CB8AC3E}">
        <p14:creationId xmlns:p14="http://schemas.microsoft.com/office/powerpoint/2010/main" val="306651850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053388" y="2502568"/>
            <a:ext cx="8053137" cy="1685846"/>
          </a:xfrm>
          <a:prstGeom prst="rect">
            <a:avLst/>
          </a:prstGeom>
          <a:noFill/>
        </p:spPr>
        <p:txBody>
          <a:bodyPr wrap="square" rtlCol="0">
            <a:spAutoFit/>
          </a:bodyPr>
          <a:lstStyle/>
          <a:p>
            <a:pPr>
              <a:lnSpc>
                <a:spcPct val="150000"/>
              </a:lnSpc>
            </a:pPr>
            <a:r>
              <a:rPr lang="en-US" sz="2400" b="1" dirty="0">
                <a:latin typeface="Arial" panose="020B0604020202020204" pitchFamily="34" charset="0"/>
                <a:cs typeface="Arial" panose="020B0604020202020204" pitchFamily="34" charset="0"/>
              </a:rPr>
              <a:t>Group Member : 2</a:t>
            </a:r>
          </a:p>
          <a:p>
            <a:pPr>
              <a:lnSpc>
                <a:spcPct val="150000"/>
              </a:lnSpc>
            </a:pPr>
            <a:r>
              <a:rPr lang="en-GB" sz="2400" b="1" dirty="0">
                <a:latin typeface="Arial" panose="020B0604020202020204" pitchFamily="34" charset="0"/>
                <a:cs typeface="Arial" panose="020B0604020202020204" pitchFamily="34" charset="0"/>
              </a:rPr>
              <a:t>Student name : Solanki </a:t>
            </a:r>
            <a:r>
              <a:rPr lang="en-GB" sz="2400" b="1" dirty="0" err="1">
                <a:latin typeface="Arial" panose="020B0604020202020204" pitchFamily="34" charset="0"/>
                <a:cs typeface="Arial" panose="020B0604020202020204" pitchFamily="34" charset="0"/>
              </a:rPr>
              <a:t>Yashkumar</a:t>
            </a:r>
            <a:r>
              <a:rPr lang="en-GB" sz="2400" b="1" dirty="0">
                <a:latin typeface="Arial" panose="020B0604020202020204" pitchFamily="34" charset="0"/>
                <a:cs typeface="Arial" panose="020B0604020202020204" pitchFamily="34" charset="0"/>
              </a:rPr>
              <a:t> </a:t>
            </a:r>
            <a:r>
              <a:rPr lang="en-GB" sz="2400" b="1" dirty="0" err="1">
                <a:latin typeface="Arial" panose="020B0604020202020204" pitchFamily="34" charset="0"/>
                <a:cs typeface="Arial" panose="020B0604020202020204" pitchFamily="34" charset="0"/>
              </a:rPr>
              <a:t>Mahendrabhai</a:t>
            </a:r>
            <a:r>
              <a:rPr lang="en-GB" sz="2400" b="1" dirty="0">
                <a:latin typeface="Arial" panose="020B0604020202020204" pitchFamily="34" charset="0"/>
                <a:cs typeface="Arial" panose="020B0604020202020204" pitchFamily="34" charset="0"/>
              </a:rPr>
              <a:t> </a:t>
            </a:r>
          </a:p>
          <a:p>
            <a:pPr>
              <a:lnSpc>
                <a:spcPct val="150000"/>
              </a:lnSpc>
            </a:pPr>
            <a:r>
              <a:rPr lang="en-GB" sz="2400" b="1" dirty="0">
                <a:latin typeface="Arial" panose="020B0604020202020204" pitchFamily="34" charset="0"/>
                <a:cs typeface="Arial" panose="020B0604020202020204" pitchFamily="34" charset="0"/>
              </a:rPr>
              <a:t>Student ID : 2525952</a:t>
            </a:r>
          </a:p>
        </p:txBody>
      </p:sp>
    </p:spTree>
    <p:extLst>
      <p:ext uri="{BB962C8B-B14F-4D97-AF65-F5344CB8AC3E}">
        <p14:creationId xmlns:p14="http://schemas.microsoft.com/office/powerpoint/2010/main" val="231094633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1149927" y="138545"/>
            <a:ext cx="10349345" cy="720438"/>
          </a:xfrm>
          <a:noFill/>
          <a:ln>
            <a:noFill/>
          </a:ln>
        </p:spPr>
        <p:txBody>
          <a:bodyPr>
            <a:normAutofit/>
          </a:bodyPr>
          <a:lstStyle/>
          <a:p>
            <a:pPr algn="ctr"/>
            <a:r>
              <a:rPr lang="en-IN" sz="2800" b="1" dirty="0">
                <a:latin typeface="Arial" panose="020B0604020202020204" pitchFamily="34" charset="0"/>
                <a:cs typeface="Arial" panose="020B0604020202020204" pitchFamily="34" charset="0"/>
              </a:rPr>
              <a:t> </a:t>
            </a:r>
            <a:r>
              <a:rPr lang="en-IN" sz="2800" b="1" u="sng" dirty="0">
                <a:latin typeface="Arial" panose="020B0604020202020204" pitchFamily="34" charset="0"/>
                <a:cs typeface="Arial" panose="020B0604020202020204" pitchFamily="34" charset="0"/>
              </a:rPr>
              <a:t>Application</a:t>
            </a:r>
            <a:endParaRPr lang="en-IN" sz="2800" u="sng" dirty="0">
              <a:latin typeface="Arial" panose="020B0604020202020204" pitchFamily="34" charset="0"/>
              <a:cs typeface="Arial" panose="020B0604020202020204" pitchFamily="34" charset="0"/>
            </a:endParaRPr>
          </a:p>
        </p:txBody>
      </p:sp>
      <p:graphicFrame>
        <p:nvGraphicFramePr>
          <p:cNvPr id="13" name="Diagram 12"/>
          <p:cNvGraphicFramePr/>
          <p:nvPr>
            <p:extLst>
              <p:ext uri="{D42A27DB-BD31-4B8C-83A1-F6EECF244321}">
                <p14:modId xmlns:p14="http://schemas.microsoft.com/office/powerpoint/2010/main" val="3104349719"/>
              </p:ext>
            </p:extLst>
          </p:nvPr>
        </p:nvGraphicFramePr>
        <p:xfrm>
          <a:off x="401782" y="1011382"/>
          <a:ext cx="11485418" cy="540327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20929000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55411"/>
            <a:ext cx="12192000" cy="1468589"/>
          </a:xfrm>
          <a:noFill/>
        </p:spPr>
        <p:txBody>
          <a:bodyPr>
            <a:normAutofit/>
          </a:bodyPr>
          <a:lstStyle/>
          <a:p>
            <a:pPr lvl="0" algn="ctr"/>
            <a:r>
              <a:rPr lang="en-US" sz="2800" b="1" u="sng" dirty="0">
                <a:latin typeface="Arial" panose="020B0604020202020204" pitchFamily="34" charset="0"/>
                <a:cs typeface="Arial" panose="020B0604020202020204" pitchFamily="34" charset="0"/>
              </a:rPr>
              <a:t>Overview of  planning model (Continued)</a:t>
            </a:r>
            <a:br>
              <a:rPr lang="en-US" sz="2400" b="1" u="sng" dirty="0">
                <a:latin typeface="Arial" panose="020B0604020202020204" pitchFamily="34" charset="0"/>
                <a:cs typeface="Arial" panose="020B0604020202020204" pitchFamily="34" charset="0"/>
              </a:rPr>
            </a:br>
            <a:endParaRPr lang="en-IN" sz="2400" b="1" u="sng" dirty="0">
              <a:latin typeface="Arial" panose="020B0604020202020204" pitchFamily="34" charset="0"/>
              <a:cs typeface="Arial" panose="020B0604020202020204" pitchFamily="34" charset="0"/>
            </a:endParaRP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650098338"/>
              </p:ext>
            </p:extLst>
          </p:nvPr>
        </p:nvGraphicFramePr>
        <p:xfrm>
          <a:off x="0" y="1274618"/>
          <a:ext cx="10020299" cy="508808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8" name="Rounded Rectangle 7"/>
          <p:cNvSpPr/>
          <p:nvPr/>
        </p:nvSpPr>
        <p:spPr>
          <a:xfrm>
            <a:off x="581891" y="1846544"/>
            <a:ext cx="6705600" cy="1343893"/>
          </a:xfrm>
          <a:prstGeom prst="roundRect">
            <a:avLst/>
          </a:prstGeom>
          <a:solidFill>
            <a:schemeClr val="accent4">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fontAlgn="base">
              <a:lnSpc>
                <a:spcPct val="150000"/>
              </a:lnSpc>
            </a:pPr>
            <a:r>
              <a:rPr lang="en-US" dirty="0">
                <a:solidFill>
                  <a:schemeClr val="tx1"/>
                </a:solidFill>
                <a:latin typeface="Arial" panose="020B0604020202020204" pitchFamily="34" charset="0"/>
                <a:cs typeface="Arial" panose="020B0604020202020204" pitchFamily="34" charset="0"/>
              </a:rPr>
              <a:t>This model was specifically designed to focus to address diagnosis and education needs.</a:t>
            </a:r>
          </a:p>
        </p:txBody>
      </p:sp>
      <p:sp>
        <p:nvSpPr>
          <p:cNvPr id="9" name="Rounded Rectangle 8"/>
          <p:cNvSpPr/>
          <p:nvPr/>
        </p:nvSpPr>
        <p:spPr>
          <a:xfrm>
            <a:off x="606136" y="3232004"/>
            <a:ext cx="6657109" cy="1440872"/>
          </a:xfrm>
          <a:prstGeom prst="roundRect">
            <a:avLst/>
          </a:prstGeom>
          <a:solidFill>
            <a:schemeClr val="accent2">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fontAlgn="base">
              <a:lnSpc>
                <a:spcPct val="150000"/>
              </a:lnSpc>
            </a:pPr>
            <a:r>
              <a:rPr lang="en-US" dirty="0">
                <a:solidFill>
                  <a:schemeClr val="tx1"/>
                </a:solidFill>
                <a:latin typeface="Arial" panose="020B0604020202020204" pitchFamily="34" charset="0"/>
                <a:cs typeface="Arial" panose="020B0604020202020204" pitchFamily="34" charset="0"/>
              </a:rPr>
              <a:t>The PRECEDE-PROCEED model is beneficial for the modified Sleep Sync AI Hub  because it will help this platform by providing a structured and data-driven blueprint.</a:t>
            </a:r>
          </a:p>
        </p:txBody>
      </p:sp>
      <p:sp>
        <p:nvSpPr>
          <p:cNvPr id="10" name="Rounded Rectangle 9"/>
          <p:cNvSpPr/>
          <p:nvPr/>
        </p:nvSpPr>
        <p:spPr>
          <a:xfrm>
            <a:off x="581891" y="4834670"/>
            <a:ext cx="6781800" cy="1223230"/>
          </a:xfrm>
          <a:prstGeom prst="roundRect">
            <a:avLst/>
          </a:prstGeom>
          <a:solidFill>
            <a:schemeClr val="bg2">
              <a:lumMod val="9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ct val="150000"/>
              </a:lnSpc>
            </a:pPr>
            <a:r>
              <a:rPr lang="en-US" dirty="0">
                <a:solidFill>
                  <a:schemeClr val="tx1"/>
                </a:solidFill>
                <a:latin typeface="Arial" panose="020B0604020202020204" pitchFamily="34" charset="0"/>
                <a:cs typeface="Arial" panose="020B0604020202020204" pitchFamily="34" charset="0"/>
              </a:rPr>
              <a:t>Additionally, the model ensures that the health tool should not solely focus on raw data, but it should focus on analyzing the real users’ needs, behaviours and environmental factors.</a:t>
            </a:r>
            <a:endParaRPr lang="en-IN" dirty="0">
              <a:solidFill>
                <a:schemeClr val="tx1"/>
              </a:solidFill>
              <a:latin typeface="Arial" panose="020B0604020202020204" pitchFamily="34" charset="0"/>
              <a:cs typeface="Arial" panose="020B0604020202020204" pitchFamily="34" charset="0"/>
            </a:endParaRPr>
          </a:p>
        </p:txBody>
      </p:sp>
      <p:pic>
        <p:nvPicPr>
          <p:cNvPr id="3" name="Picture 2"/>
          <p:cNvPicPr>
            <a:picLocks noChangeAspect="1"/>
          </p:cNvPicPr>
          <p:nvPr/>
        </p:nvPicPr>
        <p:blipFill>
          <a:blip r:embed="rId7"/>
          <a:stretch>
            <a:fillRect/>
          </a:stretch>
        </p:blipFill>
        <p:spPr>
          <a:xfrm>
            <a:off x="8360228" y="1939633"/>
            <a:ext cx="3793447" cy="2584742"/>
          </a:xfrm>
          <a:prstGeom prst="rect">
            <a:avLst/>
          </a:prstGeom>
        </p:spPr>
      </p:pic>
      <p:sp>
        <p:nvSpPr>
          <p:cNvPr id="6" name="TextBox 5"/>
          <p:cNvSpPr txBox="1"/>
          <p:nvPr/>
        </p:nvSpPr>
        <p:spPr>
          <a:xfrm>
            <a:off x="9131753" y="4937144"/>
            <a:ext cx="2946400" cy="923330"/>
          </a:xfrm>
          <a:prstGeom prst="rect">
            <a:avLst/>
          </a:prstGeom>
          <a:noFill/>
        </p:spPr>
        <p:txBody>
          <a:bodyPr wrap="square" rtlCol="0">
            <a:spAutoFit/>
          </a:bodyPr>
          <a:lstStyle/>
          <a:p>
            <a:pPr algn="ctr"/>
            <a:r>
              <a:rPr lang="en-US" dirty="0">
                <a:latin typeface="Arial" panose="020B0604020202020204" pitchFamily="34" charset="0"/>
                <a:cs typeface="Arial" panose="020B0604020202020204" pitchFamily="34" charset="0"/>
              </a:rPr>
              <a:t>PRECEDE-PROCEED Model</a:t>
            </a:r>
          </a:p>
          <a:p>
            <a:pPr algn="ctr"/>
            <a:r>
              <a:rPr lang="en-US" dirty="0">
                <a:latin typeface="Arial" panose="020B0604020202020204" pitchFamily="34" charset="0"/>
                <a:cs typeface="Arial" panose="020B0604020202020204" pitchFamily="34" charset="0"/>
              </a:rPr>
              <a:t>(Source: Yang et al., 2025)</a:t>
            </a:r>
            <a:endParaRPr lang="en-IN"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67876351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73585" y="248228"/>
            <a:ext cx="11651673" cy="990022"/>
          </a:xfrm>
          <a:solidFill>
            <a:schemeClr val="bg1"/>
          </a:solidFill>
        </p:spPr>
        <p:txBody>
          <a:bodyPr>
            <a:noAutofit/>
          </a:bodyPr>
          <a:lstStyle/>
          <a:p>
            <a:pPr algn="ctr"/>
            <a:br>
              <a:rPr lang="en-US" b="1" u="sng" dirty="0"/>
            </a:br>
            <a:r>
              <a:rPr lang="en-US" sz="2800" b="1" u="sng" dirty="0">
                <a:latin typeface="Arial" panose="020B0604020202020204" pitchFamily="34" charset="0"/>
                <a:cs typeface="Arial" panose="020B0604020202020204" pitchFamily="34" charset="0"/>
              </a:rPr>
              <a:t>Overview of  planning model (Continued) </a:t>
            </a:r>
            <a:br>
              <a:rPr lang="en-US" b="1" u="sng" dirty="0">
                <a:latin typeface="Arial" panose="020B0604020202020204" pitchFamily="34" charset="0"/>
                <a:cs typeface="Arial" panose="020B0604020202020204" pitchFamily="34" charset="0"/>
              </a:rPr>
            </a:br>
            <a:endParaRPr lang="en-IN" b="1" u="sng" dirty="0">
              <a:latin typeface="Arial" panose="020B0604020202020204" pitchFamily="34" charset="0"/>
              <a:cs typeface="Arial" panose="020B0604020202020204" pitchFamily="34" charset="0"/>
            </a:endParaRPr>
          </a:p>
        </p:txBody>
      </p:sp>
      <p:graphicFrame>
        <p:nvGraphicFramePr>
          <p:cNvPr id="4" name="Content Placeholder 3"/>
          <p:cNvGraphicFramePr>
            <a:graphicFrameLocks noGrp="1"/>
          </p:cNvGraphicFramePr>
          <p:nvPr>
            <p:ph idx="1"/>
          </p:nvPr>
        </p:nvGraphicFramePr>
        <p:xfrm>
          <a:off x="263236" y="1393372"/>
          <a:ext cx="11748655" cy="546462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6" name="Diagram 5"/>
          <p:cNvGraphicFramePr/>
          <p:nvPr/>
        </p:nvGraphicFramePr>
        <p:xfrm>
          <a:off x="3571875" y="1733550"/>
          <a:ext cx="8412307" cy="4736523"/>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pic>
        <p:nvPicPr>
          <p:cNvPr id="1028" name="Picture 4" descr="B.Well Swiss"/>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0" y="1793966"/>
            <a:ext cx="3474719" cy="506403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7169312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5800" y="622083"/>
            <a:ext cx="10515600" cy="1103457"/>
          </a:xfrm>
          <a:solidFill>
            <a:schemeClr val="bg1"/>
          </a:solidFill>
        </p:spPr>
        <p:txBody>
          <a:bodyPr>
            <a:normAutofit fontScale="90000"/>
          </a:bodyPr>
          <a:lstStyle/>
          <a:p>
            <a:pPr algn="ctr"/>
            <a:r>
              <a:rPr lang="en-US" b="1" u="sng" dirty="0"/>
              <a:t>  </a:t>
            </a:r>
            <a:r>
              <a:rPr lang="en-US" sz="2700" b="1" u="sng" dirty="0">
                <a:latin typeface="Arial" panose="020B0604020202020204" pitchFamily="34" charset="0"/>
                <a:cs typeface="Arial" panose="020B0604020202020204" pitchFamily="34" charset="0"/>
              </a:rPr>
              <a:t>PRECEDE and PROCEED Application</a:t>
            </a:r>
            <a:br>
              <a:rPr lang="en-US" sz="2700" u="sng" dirty="0">
                <a:latin typeface="Arial" panose="020B0604020202020204" pitchFamily="34" charset="0"/>
                <a:cs typeface="Arial" panose="020B0604020202020204" pitchFamily="34" charset="0"/>
              </a:rPr>
            </a:br>
            <a:br>
              <a:rPr lang="en-US" sz="2700" u="sng" dirty="0">
                <a:latin typeface="Arial" panose="020B0604020202020204" pitchFamily="34" charset="0"/>
                <a:cs typeface="Arial" panose="020B0604020202020204" pitchFamily="34" charset="0"/>
              </a:rPr>
            </a:br>
            <a:endParaRPr lang="en-IN" sz="2700" u="sng" dirty="0">
              <a:latin typeface="Arial" panose="020B0604020202020204" pitchFamily="34" charset="0"/>
              <a:cs typeface="Arial" panose="020B0604020202020204" pitchFamily="34" charset="0"/>
            </a:endParaRPr>
          </a:p>
        </p:txBody>
      </p:sp>
      <p:graphicFrame>
        <p:nvGraphicFramePr>
          <p:cNvPr id="8" name="Content Placeholder 7"/>
          <p:cNvGraphicFramePr>
            <a:graphicFrameLocks noGrp="1"/>
          </p:cNvGraphicFramePr>
          <p:nvPr>
            <p:ph idx="1"/>
            <p:extLst>
              <p:ext uri="{D42A27DB-BD31-4B8C-83A1-F6EECF244321}">
                <p14:modId xmlns:p14="http://schemas.microsoft.com/office/powerpoint/2010/main" val="687858131"/>
              </p:ext>
            </p:extLst>
          </p:nvPr>
        </p:nvGraphicFramePr>
        <p:xfrm>
          <a:off x="180109" y="1565564"/>
          <a:ext cx="11859491" cy="529243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08156604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97249" y="822326"/>
            <a:ext cx="11035145" cy="1417198"/>
          </a:xfrm>
          <a:noFill/>
        </p:spPr>
        <p:txBody>
          <a:bodyPr>
            <a:normAutofit/>
          </a:bodyPr>
          <a:lstStyle/>
          <a:p>
            <a:pPr algn="ctr"/>
            <a:r>
              <a:rPr lang="en-US" sz="2400" b="1" u="sng" dirty="0">
                <a:latin typeface="Arial" panose="020B0604020202020204" pitchFamily="34" charset="0"/>
                <a:cs typeface="Arial" panose="020B0604020202020204" pitchFamily="34" charset="0"/>
              </a:rPr>
              <a:t>PRECEDE and PROCEED Application (Continued)</a:t>
            </a:r>
            <a:br>
              <a:rPr lang="en-US" sz="2400" u="sng" dirty="0">
                <a:latin typeface="Arial" panose="020B0604020202020204" pitchFamily="34" charset="0"/>
                <a:cs typeface="Arial" panose="020B0604020202020204" pitchFamily="34" charset="0"/>
              </a:rPr>
            </a:br>
            <a:br>
              <a:rPr lang="en-US" sz="2400" u="sng" dirty="0">
                <a:latin typeface="Arial" panose="020B0604020202020204" pitchFamily="34" charset="0"/>
                <a:cs typeface="Arial" panose="020B0604020202020204" pitchFamily="34" charset="0"/>
              </a:rPr>
            </a:br>
            <a:endParaRPr lang="en-IN" sz="2400" u="sng" dirty="0">
              <a:latin typeface="Arial" panose="020B0604020202020204" pitchFamily="34" charset="0"/>
              <a:cs typeface="Arial" panose="020B0604020202020204" pitchFamily="34" charset="0"/>
            </a:endParaRPr>
          </a:p>
        </p:txBody>
      </p:sp>
      <p:sp>
        <p:nvSpPr>
          <p:cNvPr id="7" name="Pentagon 6"/>
          <p:cNvSpPr/>
          <p:nvPr/>
        </p:nvSpPr>
        <p:spPr>
          <a:xfrm>
            <a:off x="838200" y="1925597"/>
            <a:ext cx="9795162" cy="1230248"/>
          </a:xfrm>
          <a:prstGeom prst="homePlate">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fontAlgn="base">
              <a:lnSpc>
                <a:spcPct val="150000"/>
              </a:lnSpc>
            </a:pPr>
            <a:r>
              <a:rPr lang="en-US" dirty="0">
                <a:solidFill>
                  <a:schemeClr val="tx1"/>
                </a:solidFill>
                <a:latin typeface="Arial" panose="020B0604020202020204" pitchFamily="34" charset="0"/>
                <a:cs typeface="Arial" panose="020B0604020202020204" pitchFamily="34" charset="0"/>
              </a:rPr>
              <a:t>Phase:4 Educational and Ecological Assessment- Analyses the </a:t>
            </a:r>
            <a:r>
              <a:rPr lang="en-US" dirty="0" err="1">
                <a:solidFill>
                  <a:schemeClr val="tx1"/>
                </a:solidFill>
                <a:latin typeface="Arial" panose="020B0604020202020204" pitchFamily="34" charset="0"/>
                <a:cs typeface="Arial" panose="020B0604020202020204" pitchFamily="34" charset="0"/>
              </a:rPr>
              <a:t>behaviour</a:t>
            </a:r>
            <a:r>
              <a:rPr lang="en-US" dirty="0">
                <a:solidFill>
                  <a:schemeClr val="tx1"/>
                </a:solidFill>
                <a:latin typeface="Arial" panose="020B0604020202020204" pitchFamily="34" charset="0"/>
                <a:cs typeface="Arial" panose="020B0604020202020204" pitchFamily="34" charset="0"/>
              </a:rPr>
              <a:t> as well as the  predisposing  and reinforcing the factors that shape and influence sleep-related behaviours.</a:t>
            </a:r>
          </a:p>
        </p:txBody>
      </p:sp>
      <p:sp>
        <p:nvSpPr>
          <p:cNvPr id="8" name="Pentagon 7"/>
          <p:cNvSpPr/>
          <p:nvPr/>
        </p:nvSpPr>
        <p:spPr>
          <a:xfrm>
            <a:off x="838200" y="3311235"/>
            <a:ext cx="8562109" cy="1330038"/>
          </a:xfrm>
          <a:prstGeom prst="homePlate">
            <a:avLst/>
          </a:prstGeom>
          <a:solidFill>
            <a:schemeClr val="accent2">
              <a:lumMod val="40000"/>
              <a:lumOff val="60000"/>
            </a:schemeClr>
          </a:solidFill>
          <a:ln>
            <a:solidFill>
              <a:schemeClr val="accent2">
                <a:lumMod val="40000"/>
                <a:lumOff val="6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fontAlgn="base">
              <a:lnSpc>
                <a:spcPct val="150000"/>
              </a:lnSpc>
            </a:pPr>
            <a:r>
              <a:rPr lang="en-US" dirty="0">
                <a:solidFill>
                  <a:schemeClr val="tx1"/>
                </a:solidFill>
                <a:latin typeface="Arial" panose="020B0604020202020204" pitchFamily="34" charset="0"/>
                <a:cs typeface="Arial" panose="020B0604020202020204" pitchFamily="34" charset="0"/>
              </a:rPr>
              <a:t>Phase: 5 Administrative and Policy Assessment - Examines the </a:t>
            </a:r>
            <a:r>
              <a:rPr lang="en-US" dirty="0" err="1">
                <a:solidFill>
                  <a:schemeClr val="tx1"/>
                </a:solidFill>
                <a:latin typeface="Arial" panose="020B0604020202020204" pitchFamily="34" charset="0"/>
                <a:cs typeface="Arial" panose="020B0604020202020204" pitchFamily="34" charset="0"/>
              </a:rPr>
              <a:t>organisational</a:t>
            </a:r>
            <a:r>
              <a:rPr lang="en-US" dirty="0">
                <a:solidFill>
                  <a:schemeClr val="tx1"/>
                </a:solidFill>
                <a:latin typeface="Arial" panose="020B0604020202020204" pitchFamily="34" charset="0"/>
                <a:cs typeface="Arial" panose="020B0604020202020204" pitchFamily="34" charset="0"/>
              </a:rPr>
              <a:t> resources, policies, rules, and funding that are needed to implement the health promotion intervention (</a:t>
            </a:r>
            <a:r>
              <a:rPr lang="en-US" dirty="0" err="1">
                <a:solidFill>
                  <a:schemeClr val="tx1"/>
                </a:solidFill>
                <a:latin typeface="Arial" panose="020B0604020202020204" pitchFamily="34" charset="0"/>
                <a:cs typeface="Arial" panose="020B0604020202020204" pitchFamily="34" charset="0"/>
              </a:rPr>
              <a:t>Rakhshani</a:t>
            </a:r>
            <a:r>
              <a:rPr lang="en-US" dirty="0">
                <a:solidFill>
                  <a:schemeClr val="tx1"/>
                </a:solidFill>
                <a:latin typeface="Arial" panose="020B0604020202020204" pitchFamily="34" charset="0"/>
                <a:cs typeface="Arial" panose="020B0604020202020204" pitchFamily="34" charset="0"/>
              </a:rPr>
              <a:t> et al., 2024). </a:t>
            </a:r>
          </a:p>
        </p:txBody>
      </p:sp>
      <p:sp>
        <p:nvSpPr>
          <p:cNvPr id="9" name="Pentagon 8"/>
          <p:cNvSpPr/>
          <p:nvPr/>
        </p:nvSpPr>
        <p:spPr>
          <a:xfrm>
            <a:off x="838200" y="4752108"/>
            <a:ext cx="8388927" cy="1856509"/>
          </a:xfrm>
          <a:prstGeom prst="homePlate">
            <a:avLst/>
          </a:prstGeom>
          <a:solidFill>
            <a:schemeClr val="accent6">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lnSpc>
                <a:spcPct val="150000"/>
              </a:lnSpc>
            </a:pPr>
            <a:r>
              <a:rPr lang="en-IN" dirty="0">
                <a:solidFill>
                  <a:schemeClr val="tx1"/>
                </a:solidFill>
                <a:latin typeface="Arial" panose="020B0604020202020204" pitchFamily="34" charset="0"/>
                <a:cs typeface="Arial" panose="020B0604020202020204" pitchFamily="34" charset="0"/>
              </a:rPr>
              <a:t>The PRECEDE phase aligns with the Sleep Sync AI Hub by using hardware-free polysomnography for comprehensive sleep assessments, personalised AI interventions  and evidence-based health strategies (</a:t>
            </a:r>
            <a:r>
              <a:rPr lang="en-IN" dirty="0" err="1">
                <a:solidFill>
                  <a:schemeClr val="tx1"/>
                </a:solidFill>
                <a:latin typeface="Arial" panose="020B0604020202020204" pitchFamily="34" charset="0"/>
                <a:cs typeface="Arial" panose="020B0604020202020204" pitchFamily="34" charset="0"/>
              </a:rPr>
              <a:t>Ghannadi</a:t>
            </a:r>
            <a:r>
              <a:rPr lang="en-IN" dirty="0">
                <a:solidFill>
                  <a:schemeClr val="tx1"/>
                </a:solidFill>
                <a:latin typeface="Arial" panose="020B0604020202020204" pitchFamily="34" charset="0"/>
                <a:cs typeface="Arial" panose="020B0604020202020204" pitchFamily="34" charset="0"/>
              </a:rPr>
              <a:t> et al., 2024). </a:t>
            </a:r>
          </a:p>
        </p:txBody>
      </p:sp>
    </p:spTree>
    <p:extLst>
      <p:ext uri="{BB962C8B-B14F-4D97-AF65-F5344CB8AC3E}">
        <p14:creationId xmlns:p14="http://schemas.microsoft.com/office/powerpoint/2010/main" val="179309267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0057" y="208471"/>
            <a:ext cx="12111885" cy="872834"/>
          </a:xfrm>
          <a:gradFill flip="none" rotWithShape="1">
            <a:gsLst>
              <a:gs pos="0">
                <a:schemeClr val="accent2">
                  <a:lumMod val="5000"/>
                  <a:lumOff val="95000"/>
                </a:schemeClr>
              </a:gs>
              <a:gs pos="74000">
                <a:schemeClr val="accent2">
                  <a:lumMod val="45000"/>
                  <a:lumOff val="55000"/>
                </a:schemeClr>
              </a:gs>
              <a:gs pos="83000">
                <a:schemeClr val="accent2">
                  <a:lumMod val="45000"/>
                  <a:lumOff val="55000"/>
                </a:schemeClr>
              </a:gs>
              <a:gs pos="100000">
                <a:schemeClr val="accent2">
                  <a:lumMod val="30000"/>
                  <a:lumOff val="70000"/>
                </a:schemeClr>
              </a:gs>
            </a:gsLst>
            <a:lin ang="5400000" scaled="1"/>
            <a:tileRect/>
          </a:gradFill>
        </p:spPr>
        <p:txBody>
          <a:bodyPr>
            <a:normAutofit fontScale="90000"/>
          </a:bodyPr>
          <a:lstStyle/>
          <a:p>
            <a:pPr algn="ctr"/>
            <a:br>
              <a:rPr lang="en-IN" sz="2400" b="1" dirty="0">
                <a:latin typeface="Arial" panose="020B0604020202020204" pitchFamily="34" charset="0"/>
                <a:cs typeface="Arial" panose="020B0604020202020204" pitchFamily="34" charset="0"/>
              </a:rPr>
            </a:br>
            <a:r>
              <a:rPr lang="en-IN" sz="2700" b="1" u="sng" dirty="0">
                <a:latin typeface="Arial" panose="020B0604020202020204" pitchFamily="34" charset="0"/>
                <a:cs typeface="Arial" panose="020B0604020202020204" pitchFamily="34" charset="0"/>
              </a:rPr>
              <a:t>PROCEED Application</a:t>
            </a:r>
            <a:br>
              <a:rPr lang="en-IN" sz="2400" dirty="0">
                <a:latin typeface="Arial" panose="020B0604020202020204" pitchFamily="34" charset="0"/>
                <a:cs typeface="Arial" panose="020B0604020202020204" pitchFamily="34" charset="0"/>
              </a:rPr>
            </a:br>
            <a:br>
              <a:rPr lang="en-IN" sz="2400" dirty="0">
                <a:latin typeface="Arial" panose="020B0604020202020204" pitchFamily="34" charset="0"/>
                <a:cs typeface="Arial" panose="020B0604020202020204" pitchFamily="34" charset="0"/>
              </a:rPr>
            </a:br>
            <a:endParaRPr lang="en-IN" sz="2400" dirty="0">
              <a:latin typeface="Arial" panose="020B0604020202020204" pitchFamily="34" charset="0"/>
              <a:cs typeface="Arial" panose="020B0604020202020204" pitchFamily="34" charset="0"/>
            </a:endParaRPr>
          </a:p>
        </p:txBody>
      </p:sp>
      <p:sp>
        <p:nvSpPr>
          <p:cNvPr id="10" name="Round Diagonal Corner Rectangle 9"/>
          <p:cNvSpPr/>
          <p:nvPr/>
        </p:nvSpPr>
        <p:spPr>
          <a:xfrm>
            <a:off x="152401" y="1059874"/>
            <a:ext cx="2757546" cy="5618018"/>
          </a:xfrm>
          <a:prstGeom prst="round2DiagRect">
            <a:avLst/>
          </a:prstGeom>
          <a:solidFill>
            <a:schemeClr val="bg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fontAlgn="base"/>
            <a:endParaRPr lang="en-US" dirty="0"/>
          </a:p>
          <a:p>
            <a:pPr fontAlgn="base">
              <a:lnSpc>
                <a:spcPct val="150000"/>
              </a:lnSpc>
            </a:pPr>
            <a:r>
              <a:rPr lang="en-US" dirty="0">
                <a:solidFill>
                  <a:schemeClr val="tx1"/>
                </a:solidFill>
                <a:latin typeface="Arial" panose="020B0604020202020204" pitchFamily="34" charset="0"/>
                <a:cs typeface="Arial" panose="020B0604020202020204" pitchFamily="34" charset="0"/>
              </a:rPr>
              <a:t>PROCEED framework consists of  four phases, which are designed for healthcare  implementation and evaluation.</a:t>
            </a:r>
          </a:p>
          <a:p>
            <a:pPr fontAlgn="base"/>
            <a:endParaRPr lang="en-US" dirty="0"/>
          </a:p>
          <a:p>
            <a:pPr fontAlgn="base"/>
            <a:endParaRPr lang="en-US" dirty="0"/>
          </a:p>
          <a:p>
            <a:pPr fontAlgn="base"/>
            <a:endParaRPr lang="en-US" dirty="0"/>
          </a:p>
          <a:p>
            <a:pPr fontAlgn="base"/>
            <a:endParaRPr lang="en-US" dirty="0"/>
          </a:p>
          <a:p>
            <a:pPr fontAlgn="base"/>
            <a:endParaRPr lang="en-US" dirty="0"/>
          </a:p>
          <a:p>
            <a:pPr fontAlgn="base"/>
            <a:endParaRPr lang="en-US" dirty="0"/>
          </a:p>
          <a:p>
            <a:pPr fontAlgn="base"/>
            <a:endParaRPr lang="en-US" dirty="0"/>
          </a:p>
          <a:p>
            <a:pPr fontAlgn="base"/>
            <a:endParaRPr lang="en-US" dirty="0"/>
          </a:p>
          <a:p>
            <a:pPr fontAlgn="base"/>
            <a:endParaRPr lang="en-US" dirty="0"/>
          </a:p>
          <a:p>
            <a:pPr fontAlgn="base"/>
            <a:endParaRPr lang="en-US" dirty="0"/>
          </a:p>
          <a:p>
            <a:pPr fontAlgn="base"/>
            <a:endParaRPr lang="en-US" dirty="0"/>
          </a:p>
          <a:p>
            <a:pPr fontAlgn="base"/>
            <a:endParaRPr lang="en-US" dirty="0"/>
          </a:p>
          <a:p>
            <a:pPr fontAlgn="base"/>
            <a:endParaRPr lang="en-US" dirty="0"/>
          </a:p>
        </p:txBody>
      </p:sp>
      <p:sp>
        <p:nvSpPr>
          <p:cNvPr id="11" name="Round Diagonal Corner Rectangle 10"/>
          <p:cNvSpPr/>
          <p:nvPr/>
        </p:nvSpPr>
        <p:spPr>
          <a:xfrm>
            <a:off x="3048494" y="1059874"/>
            <a:ext cx="2368633" cy="5618018"/>
          </a:xfrm>
          <a:prstGeom prst="round2DiagRect">
            <a:avLst/>
          </a:prstGeom>
          <a:solidFill>
            <a:schemeClr val="accent4">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solidFill>
                <a:schemeClr val="tx1"/>
              </a:solidFill>
              <a:latin typeface="Arial" panose="020B0604020202020204" pitchFamily="34" charset="0"/>
              <a:cs typeface="Arial" panose="020B0604020202020204" pitchFamily="34" charset="0"/>
            </a:endParaRPr>
          </a:p>
          <a:p>
            <a:endParaRPr lang="en-US" dirty="0">
              <a:solidFill>
                <a:schemeClr val="tx1"/>
              </a:solidFill>
              <a:latin typeface="Arial" panose="020B0604020202020204" pitchFamily="34" charset="0"/>
              <a:cs typeface="Arial" panose="020B0604020202020204" pitchFamily="34" charset="0"/>
            </a:endParaRPr>
          </a:p>
          <a:p>
            <a:pPr>
              <a:lnSpc>
                <a:spcPct val="150000"/>
              </a:lnSpc>
            </a:pPr>
            <a:endParaRPr lang="en-US" dirty="0">
              <a:solidFill>
                <a:schemeClr val="tx1"/>
              </a:solidFill>
              <a:latin typeface="Arial" panose="020B0604020202020204" pitchFamily="34" charset="0"/>
              <a:cs typeface="Arial" panose="020B0604020202020204" pitchFamily="34" charset="0"/>
            </a:endParaRPr>
          </a:p>
          <a:p>
            <a:pPr>
              <a:lnSpc>
                <a:spcPct val="150000"/>
              </a:lnSpc>
            </a:pPr>
            <a:r>
              <a:rPr lang="en-US" dirty="0">
                <a:solidFill>
                  <a:schemeClr val="tx1"/>
                </a:solidFill>
                <a:latin typeface="Arial" panose="020B0604020202020204" pitchFamily="34" charset="0"/>
                <a:cs typeface="Arial" panose="020B0604020202020204" pitchFamily="34" charset="0"/>
              </a:rPr>
              <a:t>The first phase is Implementation - It delivers AI-based sleep guidance by using </a:t>
            </a:r>
            <a:r>
              <a:rPr lang="en-US" dirty="0" err="1">
                <a:solidFill>
                  <a:schemeClr val="tx1"/>
                </a:solidFill>
                <a:latin typeface="Arial" panose="020B0604020202020204" pitchFamily="34" charset="0"/>
                <a:cs typeface="Arial" panose="020B0604020202020204" pitchFamily="34" charset="0"/>
              </a:rPr>
              <a:t>polysomnogrphy</a:t>
            </a:r>
            <a:r>
              <a:rPr lang="en-US" dirty="0">
                <a:solidFill>
                  <a:schemeClr val="tx1"/>
                </a:solidFill>
                <a:latin typeface="Arial" panose="020B0604020202020204" pitchFamily="34" charset="0"/>
                <a:cs typeface="Arial" panose="020B0604020202020204" pitchFamily="34" charset="0"/>
              </a:rPr>
              <a:t> data without hardware sensor barriers and evidence-based sleep hygiene recommendations.</a:t>
            </a:r>
          </a:p>
          <a:p>
            <a:pPr>
              <a:lnSpc>
                <a:spcPct val="150000"/>
              </a:lnSpc>
            </a:pPr>
            <a:endParaRPr lang="en-US" dirty="0">
              <a:solidFill>
                <a:schemeClr val="tx1"/>
              </a:solidFill>
              <a:latin typeface="Arial" panose="020B0604020202020204" pitchFamily="34" charset="0"/>
              <a:cs typeface="Arial" panose="020B0604020202020204" pitchFamily="34" charset="0"/>
            </a:endParaRPr>
          </a:p>
          <a:p>
            <a:endParaRPr lang="en-US" dirty="0">
              <a:solidFill>
                <a:schemeClr val="tx1"/>
              </a:solidFill>
              <a:latin typeface="Arial" panose="020B0604020202020204" pitchFamily="34" charset="0"/>
              <a:cs typeface="Arial" panose="020B0604020202020204" pitchFamily="34" charset="0"/>
            </a:endParaRPr>
          </a:p>
          <a:p>
            <a:endParaRPr lang="en-US" dirty="0">
              <a:solidFill>
                <a:schemeClr val="tx1"/>
              </a:solidFill>
              <a:latin typeface="Arial" panose="020B0604020202020204" pitchFamily="34" charset="0"/>
              <a:cs typeface="Arial" panose="020B0604020202020204" pitchFamily="34" charset="0"/>
            </a:endParaRPr>
          </a:p>
          <a:p>
            <a:endParaRPr lang="en-US" dirty="0">
              <a:solidFill>
                <a:schemeClr val="tx1"/>
              </a:solidFill>
              <a:latin typeface="Arial" panose="020B0604020202020204" pitchFamily="34" charset="0"/>
              <a:cs typeface="Arial" panose="020B0604020202020204" pitchFamily="34" charset="0"/>
            </a:endParaRPr>
          </a:p>
          <a:p>
            <a:r>
              <a:rPr lang="en-US" dirty="0">
                <a:solidFill>
                  <a:schemeClr val="tx1"/>
                </a:solidFill>
                <a:latin typeface="Arial" panose="020B0604020202020204" pitchFamily="34" charset="0"/>
                <a:cs typeface="Arial" panose="020B0604020202020204" pitchFamily="34" charset="0"/>
              </a:rPr>
              <a:t> </a:t>
            </a:r>
            <a:endParaRPr lang="en-IN" dirty="0">
              <a:solidFill>
                <a:schemeClr val="tx1"/>
              </a:solidFill>
              <a:latin typeface="Arial" panose="020B0604020202020204" pitchFamily="34" charset="0"/>
              <a:cs typeface="Arial" panose="020B0604020202020204" pitchFamily="34" charset="0"/>
            </a:endParaRPr>
          </a:p>
        </p:txBody>
      </p:sp>
      <p:sp>
        <p:nvSpPr>
          <p:cNvPr id="12" name="Round Diagonal Corner Rectangle 11"/>
          <p:cNvSpPr/>
          <p:nvPr/>
        </p:nvSpPr>
        <p:spPr>
          <a:xfrm>
            <a:off x="5499231" y="1059874"/>
            <a:ext cx="2218772" cy="5618018"/>
          </a:xfrm>
          <a:prstGeom prst="round2DiagRect">
            <a:avLst/>
          </a:prstGeom>
          <a:solidFill>
            <a:schemeClr val="accent3">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solidFill>
                <a:schemeClr val="tx1"/>
              </a:solidFill>
              <a:latin typeface="Arial" panose="020B0604020202020204" pitchFamily="34" charset="0"/>
              <a:cs typeface="Arial" panose="020B0604020202020204" pitchFamily="34" charset="0"/>
            </a:endParaRPr>
          </a:p>
          <a:p>
            <a:endParaRPr lang="en-US" dirty="0">
              <a:solidFill>
                <a:schemeClr val="tx1"/>
              </a:solidFill>
              <a:latin typeface="Arial" panose="020B0604020202020204" pitchFamily="34" charset="0"/>
              <a:cs typeface="Arial" panose="020B0604020202020204" pitchFamily="34" charset="0"/>
            </a:endParaRPr>
          </a:p>
          <a:p>
            <a:pPr>
              <a:lnSpc>
                <a:spcPct val="150000"/>
              </a:lnSpc>
            </a:pPr>
            <a:endParaRPr lang="en-US" dirty="0">
              <a:solidFill>
                <a:schemeClr val="tx1"/>
              </a:solidFill>
              <a:latin typeface="Arial" panose="020B0604020202020204" pitchFamily="34" charset="0"/>
              <a:cs typeface="Arial" panose="020B0604020202020204" pitchFamily="34" charset="0"/>
            </a:endParaRPr>
          </a:p>
          <a:p>
            <a:pPr>
              <a:lnSpc>
                <a:spcPct val="150000"/>
              </a:lnSpc>
            </a:pPr>
            <a:r>
              <a:rPr lang="en-US" dirty="0">
                <a:solidFill>
                  <a:schemeClr val="tx1"/>
                </a:solidFill>
                <a:latin typeface="Arial" panose="020B0604020202020204" pitchFamily="34" charset="0"/>
                <a:cs typeface="Arial" panose="020B0604020202020204" pitchFamily="34" charset="0"/>
              </a:rPr>
              <a:t>Process evaluation - It will monitor the daily sleeping habits of users, and provide personalised recommendations and will increase user engagement</a:t>
            </a:r>
            <a:r>
              <a:rPr lang="en-US" dirty="0"/>
              <a:t>.</a:t>
            </a:r>
          </a:p>
          <a:p>
            <a:pPr>
              <a:lnSpc>
                <a:spcPct val="150000"/>
              </a:lnSpc>
            </a:pPr>
            <a:endParaRPr lang="en-US" dirty="0"/>
          </a:p>
          <a:p>
            <a:endParaRPr lang="en-US" dirty="0"/>
          </a:p>
          <a:p>
            <a:endParaRPr lang="en-US" dirty="0"/>
          </a:p>
          <a:p>
            <a:endParaRPr lang="en-US" dirty="0"/>
          </a:p>
          <a:p>
            <a:endParaRPr lang="en-US" dirty="0"/>
          </a:p>
          <a:p>
            <a:endParaRPr lang="en-IN" dirty="0"/>
          </a:p>
        </p:txBody>
      </p:sp>
      <p:sp>
        <p:nvSpPr>
          <p:cNvPr id="13" name="Round Diagonal Corner Rectangle 12"/>
          <p:cNvSpPr/>
          <p:nvPr/>
        </p:nvSpPr>
        <p:spPr>
          <a:xfrm>
            <a:off x="7800108" y="1059874"/>
            <a:ext cx="1967347" cy="5628270"/>
          </a:xfrm>
          <a:prstGeom prst="round2DiagRect">
            <a:avLst/>
          </a:prstGeom>
          <a:solidFill>
            <a:schemeClr val="accent4">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fontAlgn="base">
              <a:lnSpc>
                <a:spcPct val="150000"/>
              </a:lnSpc>
            </a:pPr>
            <a:r>
              <a:rPr lang="en-US" dirty="0">
                <a:solidFill>
                  <a:schemeClr val="tx1"/>
                </a:solidFill>
                <a:latin typeface="Arial" panose="020B0604020202020204" pitchFamily="34" charset="0"/>
                <a:cs typeface="Arial" panose="020B0604020202020204" pitchFamily="34" charset="0"/>
              </a:rPr>
              <a:t>Impact evaluation-  It will be measuring the improvements in the quality of sleep and insomnia symptoms, and it will provide personalised advice for users</a:t>
            </a:r>
            <a:r>
              <a:rPr lang="en-US" dirty="0"/>
              <a:t>.</a:t>
            </a:r>
          </a:p>
        </p:txBody>
      </p:sp>
      <p:sp>
        <p:nvSpPr>
          <p:cNvPr id="15" name="Round Diagonal Corner Rectangle 14"/>
          <p:cNvSpPr/>
          <p:nvPr/>
        </p:nvSpPr>
        <p:spPr>
          <a:xfrm>
            <a:off x="9947564" y="1059874"/>
            <a:ext cx="2164321" cy="5628270"/>
          </a:xfrm>
          <a:prstGeom prst="round2DiagRect">
            <a:avLst/>
          </a:prstGeom>
          <a:solidFill>
            <a:schemeClr val="accent2">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nSpc>
                <a:spcPct val="150000"/>
              </a:lnSpc>
            </a:pPr>
            <a:endParaRPr lang="en-US" dirty="0">
              <a:solidFill>
                <a:schemeClr val="tx1"/>
              </a:solidFill>
              <a:latin typeface="Arial" panose="020B0604020202020204" pitchFamily="34" charset="0"/>
              <a:cs typeface="Arial" panose="020B0604020202020204" pitchFamily="34" charset="0"/>
            </a:endParaRPr>
          </a:p>
          <a:p>
            <a:pPr>
              <a:lnSpc>
                <a:spcPct val="150000"/>
              </a:lnSpc>
            </a:pPr>
            <a:r>
              <a:rPr lang="en-US" dirty="0">
                <a:solidFill>
                  <a:schemeClr val="tx1"/>
                </a:solidFill>
                <a:latin typeface="Arial" panose="020B0604020202020204" pitchFamily="34" charset="0"/>
                <a:cs typeface="Arial" panose="020B0604020202020204" pitchFamily="34" charset="0"/>
              </a:rPr>
              <a:t>Outcome evaluation- This will assess long-term reduction of insomnia, improve overall health outcomes, and it will provide sustained improvements in users’ quality of life (Li et al., 2022). </a:t>
            </a:r>
            <a:endParaRPr lang="en-IN" dirty="0">
              <a:solidFill>
                <a:schemeClr val="tx1"/>
              </a:solidFill>
              <a:latin typeface="Arial" panose="020B0604020202020204" pitchFamily="34" charset="0"/>
              <a:cs typeface="Arial" panose="020B0604020202020204" pitchFamily="34" charset="0"/>
            </a:endParaRPr>
          </a:p>
        </p:txBody>
      </p:sp>
      <p:pic>
        <p:nvPicPr>
          <p:cNvPr id="2050" name="Picture 2" descr="Implementation of Digital Healthcare Solutions: Worldwide Experience | Redwerk"/>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3979" y="3805646"/>
            <a:ext cx="2499360" cy="271707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8461019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9913" y="353724"/>
            <a:ext cx="11937396" cy="1246908"/>
          </a:xfrm>
          <a:gradFill flip="none" rotWithShape="1">
            <a:gsLst>
              <a:gs pos="0">
                <a:schemeClr val="accent6">
                  <a:lumMod val="20000"/>
                  <a:lumOff val="80000"/>
                  <a:shade val="30000"/>
                  <a:satMod val="115000"/>
                </a:schemeClr>
              </a:gs>
              <a:gs pos="50000">
                <a:schemeClr val="accent6">
                  <a:lumMod val="20000"/>
                  <a:lumOff val="80000"/>
                  <a:shade val="67500"/>
                  <a:satMod val="115000"/>
                </a:schemeClr>
              </a:gs>
              <a:gs pos="100000">
                <a:schemeClr val="accent6">
                  <a:lumMod val="20000"/>
                  <a:lumOff val="80000"/>
                  <a:shade val="100000"/>
                  <a:satMod val="115000"/>
                </a:schemeClr>
              </a:gs>
            </a:gsLst>
            <a:lin ang="13500000" scaled="1"/>
            <a:tileRect/>
          </a:gradFill>
        </p:spPr>
        <p:txBody>
          <a:bodyPr>
            <a:normAutofit/>
          </a:bodyPr>
          <a:lstStyle/>
          <a:p>
            <a:pPr algn="ctr"/>
            <a:r>
              <a:rPr lang="en-IN" sz="2400" b="1" u="sng" dirty="0">
                <a:latin typeface="Arial" panose="020B0604020202020204" pitchFamily="34" charset="0"/>
                <a:cs typeface="Arial" panose="020B0604020202020204" pitchFamily="34" charset="0"/>
              </a:rPr>
              <a:t>Planning model for delivering digital health promotion intervention</a:t>
            </a:r>
            <a:br>
              <a:rPr lang="en-IN" sz="2400" u="sng" dirty="0">
                <a:latin typeface="Arial" panose="020B0604020202020204" pitchFamily="34" charset="0"/>
                <a:cs typeface="Arial" panose="020B0604020202020204" pitchFamily="34" charset="0"/>
              </a:rPr>
            </a:br>
            <a:br>
              <a:rPr lang="en-IN" sz="2400" u="sng" dirty="0">
                <a:latin typeface="Arial" panose="020B0604020202020204" pitchFamily="34" charset="0"/>
                <a:cs typeface="Arial" panose="020B0604020202020204" pitchFamily="34" charset="0"/>
              </a:rPr>
            </a:br>
            <a:endParaRPr lang="en-IN" sz="2400" u="sng" dirty="0">
              <a:latin typeface="Arial" panose="020B0604020202020204" pitchFamily="34" charset="0"/>
              <a:cs typeface="Arial" panose="020B0604020202020204" pitchFamily="34" charset="0"/>
            </a:endParaRPr>
          </a:p>
        </p:txBody>
      </p:sp>
      <p:sp>
        <p:nvSpPr>
          <p:cNvPr id="10" name="Rounded Rectangle 9"/>
          <p:cNvSpPr/>
          <p:nvPr/>
        </p:nvSpPr>
        <p:spPr>
          <a:xfrm>
            <a:off x="129913" y="1664902"/>
            <a:ext cx="3890758" cy="2571342"/>
          </a:xfrm>
          <a:prstGeom prst="roundRect">
            <a:avLst/>
          </a:prstGeom>
          <a:solidFill>
            <a:schemeClr val="accent4">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fontAlgn="base">
              <a:lnSpc>
                <a:spcPct val="150000"/>
              </a:lnSpc>
            </a:pPr>
            <a:r>
              <a:rPr lang="en-US" dirty="0">
                <a:solidFill>
                  <a:schemeClr val="tx1"/>
                </a:solidFill>
                <a:latin typeface="Arial" panose="020B0604020202020204" pitchFamily="34" charset="0"/>
                <a:cs typeface="Arial" panose="020B0604020202020204" pitchFamily="34" charset="0"/>
              </a:rPr>
              <a:t>The Sleep Sync AI is aligned with the PRECEDE–PROCEED model by identifying insomnia- related behavioural and environmental factors PRECEDE; (</a:t>
            </a:r>
            <a:r>
              <a:rPr lang="en-US" dirty="0" err="1">
                <a:solidFill>
                  <a:schemeClr val="tx1"/>
                </a:solidFill>
                <a:latin typeface="Arial" panose="020B0604020202020204" pitchFamily="34" charset="0"/>
                <a:cs typeface="Arial" panose="020B0604020202020204" pitchFamily="34" charset="0"/>
              </a:rPr>
              <a:t>Khademi</a:t>
            </a:r>
            <a:r>
              <a:rPr lang="en-US" dirty="0">
                <a:solidFill>
                  <a:schemeClr val="tx1"/>
                </a:solidFill>
                <a:latin typeface="Arial" panose="020B0604020202020204" pitchFamily="34" charset="0"/>
                <a:cs typeface="Arial" panose="020B0604020202020204" pitchFamily="34" charset="0"/>
              </a:rPr>
              <a:t> and </a:t>
            </a:r>
            <a:r>
              <a:rPr lang="en-US" dirty="0" err="1">
                <a:solidFill>
                  <a:schemeClr val="tx1"/>
                </a:solidFill>
                <a:latin typeface="Arial" panose="020B0604020202020204" pitchFamily="34" charset="0"/>
                <a:cs typeface="Arial" panose="020B0604020202020204" pitchFamily="34" charset="0"/>
              </a:rPr>
              <a:t>Kaveh</a:t>
            </a:r>
            <a:r>
              <a:rPr lang="en-US" dirty="0">
                <a:solidFill>
                  <a:schemeClr val="tx1"/>
                </a:solidFill>
                <a:latin typeface="Arial" panose="020B0604020202020204" pitchFamily="34" charset="0"/>
                <a:cs typeface="Arial" panose="020B0604020202020204" pitchFamily="34" charset="0"/>
              </a:rPr>
              <a:t>, 2025).</a:t>
            </a:r>
          </a:p>
        </p:txBody>
      </p:sp>
      <p:sp>
        <p:nvSpPr>
          <p:cNvPr id="11" name="Rounded Rectangle 10"/>
          <p:cNvSpPr/>
          <p:nvPr/>
        </p:nvSpPr>
        <p:spPr>
          <a:xfrm>
            <a:off x="4170218" y="1664901"/>
            <a:ext cx="4100946" cy="2514193"/>
          </a:xfrm>
          <a:prstGeom prst="roundRect">
            <a:avLst/>
          </a:prstGeom>
          <a:solidFill>
            <a:schemeClr val="accent5">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fontAlgn="base">
              <a:lnSpc>
                <a:spcPct val="150000"/>
              </a:lnSpc>
            </a:pPr>
            <a:r>
              <a:rPr lang="en-US" dirty="0">
                <a:solidFill>
                  <a:schemeClr val="tx1"/>
                </a:solidFill>
                <a:latin typeface="Arial" panose="020B0604020202020204" pitchFamily="34" charset="0"/>
                <a:cs typeface="Arial" panose="020B0604020202020204" pitchFamily="34" charset="0"/>
              </a:rPr>
              <a:t>It will be using mattress-based polysomnography without wearable sensor constraints to assess sleep accurately and provide AI-powered personal interventions (</a:t>
            </a:r>
            <a:r>
              <a:rPr lang="en-US" dirty="0" err="1">
                <a:solidFill>
                  <a:schemeClr val="tx1"/>
                </a:solidFill>
                <a:latin typeface="Arial" panose="020B0604020202020204" pitchFamily="34" charset="0"/>
                <a:cs typeface="Arial" panose="020B0604020202020204" pitchFamily="34" charset="0"/>
              </a:rPr>
              <a:t>Eylon</a:t>
            </a:r>
            <a:r>
              <a:rPr lang="en-US" dirty="0">
                <a:solidFill>
                  <a:schemeClr val="tx1"/>
                </a:solidFill>
                <a:latin typeface="Arial" panose="020B0604020202020204" pitchFamily="34" charset="0"/>
                <a:cs typeface="Arial" panose="020B0604020202020204" pitchFamily="34" charset="0"/>
              </a:rPr>
              <a:t>, </a:t>
            </a:r>
            <a:r>
              <a:rPr lang="en-US" dirty="0" err="1">
                <a:solidFill>
                  <a:schemeClr val="tx1"/>
                </a:solidFill>
                <a:latin typeface="Arial" panose="020B0604020202020204" pitchFamily="34" charset="0"/>
                <a:cs typeface="Arial" panose="020B0604020202020204" pitchFamily="34" charset="0"/>
              </a:rPr>
              <a:t>Tikotzky</a:t>
            </a:r>
            <a:r>
              <a:rPr lang="en-US" dirty="0">
                <a:solidFill>
                  <a:schemeClr val="tx1"/>
                </a:solidFill>
                <a:latin typeface="Arial" panose="020B0604020202020204" pitchFamily="34" charset="0"/>
                <a:cs typeface="Arial" panose="020B0604020202020204" pitchFamily="34" charset="0"/>
              </a:rPr>
              <a:t>, and </a:t>
            </a:r>
            <a:r>
              <a:rPr lang="en-US" dirty="0" err="1">
                <a:solidFill>
                  <a:schemeClr val="tx1"/>
                </a:solidFill>
                <a:latin typeface="Arial" panose="020B0604020202020204" pitchFamily="34" charset="0"/>
                <a:cs typeface="Arial" panose="020B0604020202020204" pitchFamily="34" charset="0"/>
              </a:rPr>
              <a:t>Dinstein</a:t>
            </a:r>
            <a:r>
              <a:rPr lang="en-US" dirty="0">
                <a:solidFill>
                  <a:schemeClr val="tx1"/>
                </a:solidFill>
                <a:latin typeface="Arial" panose="020B0604020202020204" pitchFamily="34" charset="0"/>
                <a:cs typeface="Arial" panose="020B0604020202020204" pitchFamily="34" charset="0"/>
              </a:rPr>
              <a:t>, 2023).</a:t>
            </a:r>
          </a:p>
        </p:txBody>
      </p:sp>
      <p:sp>
        <p:nvSpPr>
          <p:cNvPr id="13" name="Rounded Rectangle 12"/>
          <p:cNvSpPr/>
          <p:nvPr/>
        </p:nvSpPr>
        <p:spPr>
          <a:xfrm>
            <a:off x="3158836" y="4296594"/>
            <a:ext cx="6123709" cy="2404419"/>
          </a:xfrm>
          <a:prstGeom prst="roundRect">
            <a:avLst/>
          </a:prstGeom>
          <a:solidFill>
            <a:schemeClr val="accent2">
              <a:lumMod val="40000"/>
              <a:lumOff val="6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lnSpc>
                <a:spcPct val="150000"/>
              </a:lnSpc>
            </a:pPr>
            <a:r>
              <a:rPr lang="en-US" dirty="0">
                <a:solidFill>
                  <a:schemeClr val="tx1"/>
                </a:solidFill>
                <a:latin typeface="Arial" panose="020B0604020202020204" pitchFamily="34" charset="0"/>
                <a:cs typeface="Arial" panose="020B0604020202020204" pitchFamily="34" charset="0"/>
              </a:rPr>
              <a:t>Overall, the PRECEDE-PROCEED model provides a systematic framework for planning, implementing, and assessing the modified Sleep Sync AI Hub, promoting sustainable improvements in sleep health and standard of living. (Al </a:t>
            </a:r>
            <a:r>
              <a:rPr lang="en-US" dirty="0" err="1">
                <a:solidFill>
                  <a:schemeClr val="tx1"/>
                </a:solidFill>
                <a:latin typeface="Arial" panose="020B0604020202020204" pitchFamily="34" charset="0"/>
                <a:cs typeface="Arial" panose="020B0604020202020204" pitchFamily="34" charset="0"/>
              </a:rPr>
              <a:t>Daccache</a:t>
            </a:r>
            <a:r>
              <a:rPr lang="en-US" dirty="0">
                <a:solidFill>
                  <a:schemeClr val="tx1"/>
                </a:solidFill>
                <a:latin typeface="Arial" panose="020B0604020202020204" pitchFamily="34" charset="0"/>
                <a:cs typeface="Arial" panose="020B0604020202020204" pitchFamily="34" charset="0"/>
              </a:rPr>
              <a:t>, and </a:t>
            </a:r>
            <a:r>
              <a:rPr lang="en-US" dirty="0" err="1">
                <a:solidFill>
                  <a:schemeClr val="tx1"/>
                </a:solidFill>
                <a:latin typeface="Arial" panose="020B0604020202020204" pitchFamily="34" charset="0"/>
                <a:cs typeface="Arial" panose="020B0604020202020204" pitchFamily="34" charset="0"/>
              </a:rPr>
              <a:t>Bardus</a:t>
            </a:r>
            <a:r>
              <a:rPr lang="en-US" dirty="0">
                <a:solidFill>
                  <a:schemeClr val="tx1"/>
                </a:solidFill>
                <a:latin typeface="Arial" panose="020B0604020202020204" pitchFamily="34" charset="0"/>
                <a:cs typeface="Arial" panose="020B0604020202020204" pitchFamily="34" charset="0"/>
              </a:rPr>
              <a:t>, 2022)</a:t>
            </a:r>
            <a:endParaRPr lang="en-IN" dirty="0">
              <a:solidFill>
                <a:schemeClr val="tx1"/>
              </a:solidFill>
              <a:latin typeface="Arial" panose="020B0604020202020204" pitchFamily="34" charset="0"/>
              <a:cs typeface="Arial" panose="020B0604020202020204" pitchFamily="34" charset="0"/>
            </a:endParaRPr>
          </a:p>
        </p:txBody>
      </p:sp>
      <p:sp>
        <p:nvSpPr>
          <p:cNvPr id="14" name="Rounded Rectangle 13"/>
          <p:cNvSpPr/>
          <p:nvPr/>
        </p:nvSpPr>
        <p:spPr>
          <a:xfrm>
            <a:off x="8430504" y="1664901"/>
            <a:ext cx="3636805" cy="2404419"/>
          </a:xfrm>
          <a:prstGeom prst="roundRect">
            <a:avLst/>
          </a:prstGeom>
          <a:solidFill>
            <a:schemeClr val="accent6">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fontAlgn="base">
              <a:lnSpc>
                <a:spcPct val="150000"/>
              </a:lnSpc>
            </a:pPr>
            <a:r>
              <a:rPr lang="en-US" dirty="0">
                <a:solidFill>
                  <a:schemeClr val="tx1"/>
                </a:solidFill>
                <a:latin typeface="Arial" panose="020B0604020202020204" pitchFamily="34" charset="0"/>
                <a:cs typeface="Arial" panose="020B0604020202020204" pitchFamily="34" charset="0"/>
              </a:rPr>
              <a:t>Sleep Sync AI will support implementation, continuous monitoring, and evaluation of sleep outcomes and improve insomnia management.</a:t>
            </a:r>
          </a:p>
        </p:txBody>
      </p:sp>
    </p:spTree>
    <p:extLst>
      <p:ext uri="{BB962C8B-B14F-4D97-AF65-F5344CB8AC3E}">
        <p14:creationId xmlns:p14="http://schemas.microsoft.com/office/powerpoint/2010/main" val="188503488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86327" y="2498725"/>
            <a:ext cx="10515600" cy="1325563"/>
          </a:xfrm>
        </p:spPr>
        <p:txBody>
          <a:bodyPr>
            <a:noAutofit/>
          </a:bodyPr>
          <a:lstStyle/>
          <a:p>
            <a:pPr algn="ctr"/>
            <a:r>
              <a:rPr lang="en-US" sz="2800" b="1" dirty="0">
                <a:latin typeface="Arial" panose="020B0604020202020204" pitchFamily="34" charset="0"/>
                <a:cs typeface="Arial" panose="020B0604020202020204" pitchFamily="34" charset="0"/>
              </a:rPr>
              <a:t>Group Member 3</a:t>
            </a:r>
            <a:br>
              <a:rPr lang="en-US" sz="2800" b="1" dirty="0">
                <a:latin typeface="Arial" panose="020B0604020202020204" pitchFamily="34" charset="0"/>
                <a:cs typeface="Arial" panose="020B0604020202020204" pitchFamily="34" charset="0"/>
              </a:rPr>
            </a:br>
            <a:r>
              <a:rPr lang="en-US" sz="2800" b="1" dirty="0">
                <a:latin typeface="Arial" panose="020B0604020202020204" pitchFamily="34" charset="0"/>
                <a:cs typeface="Arial" panose="020B0604020202020204" pitchFamily="34" charset="0"/>
              </a:rPr>
              <a:t>Student Name: </a:t>
            </a:r>
            <a:r>
              <a:rPr lang="en-US" sz="2800" b="1" dirty="0" err="1">
                <a:latin typeface="Arial" panose="020B0604020202020204" pitchFamily="34" charset="0"/>
                <a:cs typeface="Arial" panose="020B0604020202020204" pitchFamily="34" charset="0"/>
              </a:rPr>
              <a:t>Sahid</a:t>
            </a:r>
            <a:r>
              <a:rPr lang="en-US" sz="2800" b="1" dirty="0">
                <a:latin typeface="Arial" panose="020B0604020202020204" pitchFamily="34" charset="0"/>
                <a:cs typeface="Arial" panose="020B0604020202020204" pitchFamily="34" charset="0"/>
              </a:rPr>
              <a:t> </a:t>
            </a:r>
            <a:r>
              <a:rPr lang="en-US" sz="2800" b="1" dirty="0" err="1">
                <a:latin typeface="Arial" panose="020B0604020202020204" pitchFamily="34" charset="0"/>
                <a:cs typeface="Arial" panose="020B0604020202020204" pitchFamily="34" charset="0"/>
              </a:rPr>
              <a:t>Shabbir</a:t>
            </a:r>
            <a:r>
              <a:rPr lang="en-US" sz="2800" b="1" dirty="0">
                <a:latin typeface="Arial" panose="020B0604020202020204" pitchFamily="34" charset="0"/>
                <a:cs typeface="Arial" panose="020B0604020202020204" pitchFamily="34" charset="0"/>
              </a:rPr>
              <a:t> Ahmad </a:t>
            </a:r>
            <a:r>
              <a:rPr lang="en-US" sz="2800" b="1" dirty="0" err="1">
                <a:latin typeface="Arial" panose="020B0604020202020204" pitchFamily="34" charset="0"/>
                <a:cs typeface="Arial" panose="020B0604020202020204" pitchFamily="34" charset="0"/>
              </a:rPr>
              <a:t>Bhaiyat</a:t>
            </a:r>
            <a:br>
              <a:rPr lang="en-US" sz="2800" b="1" dirty="0">
                <a:latin typeface="Arial" panose="020B0604020202020204" pitchFamily="34" charset="0"/>
                <a:cs typeface="Arial" panose="020B0604020202020204" pitchFamily="34" charset="0"/>
              </a:rPr>
            </a:br>
            <a:r>
              <a:rPr lang="en-US" sz="2800" b="1" dirty="0">
                <a:latin typeface="Arial" panose="020B0604020202020204" pitchFamily="34" charset="0"/>
                <a:cs typeface="Arial" panose="020B0604020202020204" pitchFamily="34" charset="0"/>
              </a:rPr>
              <a:t>Student ID: 2525517</a:t>
            </a:r>
            <a:endParaRPr lang="en-GB" sz="2800"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91547749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224406" y="128341"/>
            <a:ext cx="11711955" cy="424753"/>
          </a:xfrm>
          <a:solidFill>
            <a:schemeClr val="accent2">
              <a:lumMod val="20000"/>
              <a:lumOff val="80000"/>
            </a:schemeClr>
          </a:solidFill>
        </p:spPr>
        <p:style>
          <a:lnRef idx="2">
            <a:schemeClr val="dk1"/>
          </a:lnRef>
          <a:fillRef idx="1">
            <a:schemeClr val="lt1"/>
          </a:fillRef>
          <a:effectRef idx="0">
            <a:schemeClr val="dk1"/>
          </a:effectRef>
          <a:fontRef idx="minor">
            <a:schemeClr val="dk1"/>
          </a:fontRef>
        </p:style>
        <p:txBody>
          <a:bodyPr>
            <a:noAutofit/>
          </a:bodyPr>
          <a:lstStyle/>
          <a:p>
            <a:pPr algn="ctr"/>
            <a:br>
              <a:rPr lang="en-IN" sz="2400" dirty="0">
                <a:latin typeface="Arial" panose="020B0604020202020204" pitchFamily="34" charset="0"/>
                <a:cs typeface="Arial" panose="020B0604020202020204" pitchFamily="34" charset="0"/>
              </a:rPr>
            </a:br>
            <a:r>
              <a:rPr lang="en-IN" sz="2400" b="1" dirty="0">
                <a:latin typeface="Arial" panose="020B0604020202020204" pitchFamily="34" charset="0"/>
                <a:cs typeface="Arial" panose="020B0604020202020204" pitchFamily="34" charset="0"/>
              </a:rPr>
              <a:t>Stakeholder Identification </a:t>
            </a:r>
            <a:br>
              <a:rPr lang="en-IN" sz="2400" dirty="0">
                <a:latin typeface="Arial" panose="020B0604020202020204" pitchFamily="34" charset="0"/>
                <a:cs typeface="Arial" panose="020B0604020202020204" pitchFamily="34" charset="0"/>
              </a:rPr>
            </a:br>
            <a:endParaRPr lang="en-IN" sz="2400" dirty="0">
              <a:latin typeface="Arial" panose="020B0604020202020204" pitchFamily="34" charset="0"/>
              <a:cs typeface="Arial" panose="020B0604020202020204" pitchFamily="34" charset="0"/>
            </a:endParaRPr>
          </a:p>
        </p:txBody>
      </p:sp>
      <p:sp>
        <p:nvSpPr>
          <p:cNvPr id="5" name="Content Placeholder 4"/>
          <p:cNvSpPr>
            <a:spLocks noGrp="1"/>
          </p:cNvSpPr>
          <p:nvPr>
            <p:ph idx="1"/>
          </p:nvPr>
        </p:nvSpPr>
        <p:spPr>
          <a:xfrm>
            <a:off x="1676400" y="1804980"/>
            <a:ext cx="10515600" cy="4351338"/>
          </a:xfrm>
        </p:spPr>
        <p:txBody>
          <a:bodyPr/>
          <a:lstStyle/>
          <a:p>
            <a:pPr marL="0" indent="0">
              <a:buNone/>
            </a:pPr>
            <a:r>
              <a:rPr lang="en-US" dirty="0"/>
              <a:t>                                                                   </a:t>
            </a:r>
            <a:endParaRPr lang="en-IN" dirty="0"/>
          </a:p>
        </p:txBody>
      </p:sp>
      <p:sp>
        <p:nvSpPr>
          <p:cNvPr id="18" name="Rounded Rectangle 17"/>
          <p:cNvSpPr/>
          <p:nvPr/>
        </p:nvSpPr>
        <p:spPr>
          <a:xfrm>
            <a:off x="224406" y="676555"/>
            <a:ext cx="4485246" cy="2145812"/>
          </a:xfrm>
          <a:prstGeom prst="roundRect">
            <a:avLst/>
          </a:prstGeom>
          <a:solidFill>
            <a:schemeClr val="tx2">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lnSpc>
                <a:spcPct val="150000"/>
              </a:lnSpc>
            </a:pPr>
            <a:r>
              <a:rPr lang="en-US" dirty="0">
                <a:solidFill>
                  <a:schemeClr val="tx1"/>
                </a:solidFill>
                <a:latin typeface="Arial" panose="020B0604020202020204" pitchFamily="34" charset="0"/>
                <a:cs typeface="Arial" panose="020B0604020202020204" pitchFamily="34" charset="0"/>
              </a:rPr>
              <a:t>The potential stakeholders will mainly include the NHS, NICE, medical practitioners, sleep specialists, psychologists and application developers (NHS, 2026).</a:t>
            </a:r>
            <a:endParaRPr lang="en-IN" dirty="0">
              <a:solidFill>
                <a:schemeClr val="tx1"/>
              </a:solidFill>
              <a:latin typeface="Arial" panose="020B0604020202020204" pitchFamily="34" charset="0"/>
              <a:cs typeface="Arial" panose="020B0604020202020204" pitchFamily="34" charset="0"/>
            </a:endParaRPr>
          </a:p>
        </p:txBody>
      </p:sp>
      <p:sp>
        <p:nvSpPr>
          <p:cNvPr id="19" name="Rounded Rectangle 18"/>
          <p:cNvSpPr/>
          <p:nvPr/>
        </p:nvSpPr>
        <p:spPr>
          <a:xfrm>
            <a:off x="5082360" y="4010144"/>
            <a:ext cx="6736014" cy="1289443"/>
          </a:xfrm>
          <a:prstGeom prst="roundRect">
            <a:avLst/>
          </a:prstGeom>
          <a:solidFill>
            <a:schemeClr val="accent6">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fontAlgn="base">
              <a:lnSpc>
                <a:spcPct val="150000"/>
              </a:lnSpc>
            </a:pPr>
            <a:r>
              <a:rPr lang="en-US" dirty="0">
                <a:solidFill>
                  <a:schemeClr val="tx1"/>
                </a:solidFill>
                <a:latin typeface="Arial" panose="020B0604020202020204" pitchFamily="34" charset="0"/>
                <a:cs typeface="Arial" panose="020B0604020202020204" pitchFamily="34" charset="0"/>
              </a:rPr>
              <a:t>Additional stakeholders include public health organisations, mental health charities, researchers, caregivers, and, most importantly adults.</a:t>
            </a:r>
          </a:p>
        </p:txBody>
      </p:sp>
      <p:sp>
        <p:nvSpPr>
          <p:cNvPr id="20" name="Rounded Rectangle 19"/>
          <p:cNvSpPr/>
          <p:nvPr/>
        </p:nvSpPr>
        <p:spPr>
          <a:xfrm>
            <a:off x="172928" y="2945828"/>
            <a:ext cx="4535805" cy="1661640"/>
          </a:xfrm>
          <a:prstGeom prst="roundRect">
            <a:avLst/>
          </a:prstGeom>
          <a:solidFill>
            <a:schemeClr val="tx2">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fontAlgn="base">
              <a:lnSpc>
                <a:spcPct val="150000"/>
              </a:lnSpc>
            </a:pPr>
            <a:r>
              <a:rPr lang="en-US" dirty="0">
                <a:solidFill>
                  <a:schemeClr val="tx1"/>
                </a:solidFill>
                <a:latin typeface="Arial" panose="020B0604020202020204" pitchFamily="34" charset="0"/>
                <a:cs typeface="Arial" panose="020B0604020202020204" pitchFamily="34" charset="0"/>
              </a:rPr>
              <a:t>Psychologists would support this digital intervention by integrating their insights into therapy and by educating their clients.</a:t>
            </a:r>
          </a:p>
        </p:txBody>
      </p:sp>
      <p:sp>
        <p:nvSpPr>
          <p:cNvPr id="21" name="Rounded Rectangle 20"/>
          <p:cNvSpPr/>
          <p:nvPr/>
        </p:nvSpPr>
        <p:spPr>
          <a:xfrm>
            <a:off x="5082361" y="5341040"/>
            <a:ext cx="6736013" cy="1271326"/>
          </a:xfrm>
          <a:prstGeom prst="roundRect">
            <a:avLst/>
          </a:prstGeom>
          <a:solidFill>
            <a:schemeClr val="accent3">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fontAlgn="base">
              <a:lnSpc>
                <a:spcPct val="150000"/>
              </a:lnSpc>
            </a:pPr>
            <a:r>
              <a:rPr lang="en-US" dirty="0">
                <a:solidFill>
                  <a:schemeClr val="tx1"/>
                </a:solidFill>
                <a:latin typeface="Arial" panose="020B0604020202020204" pitchFamily="34" charset="0"/>
                <a:cs typeface="Arial" panose="020B0604020202020204" pitchFamily="34" charset="0"/>
              </a:rPr>
              <a:t>The application developers are in charge of designing, maintaining, and  improving the Sleep Sync AI Hub to ensure that users have a great experience   (</a:t>
            </a:r>
            <a:r>
              <a:rPr lang="en-US" dirty="0" err="1">
                <a:solidFill>
                  <a:schemeClr val="tx1"/>
                </a:solidFill>
                <a:latin typeface="Arial" panose="020B0604020202020204" pitchFamily="34" charset="0"/>
                <a:cs typeface="Arial" panose="020B0604020202020204" pitchFamily="34" charset="0"/>
              </a:rPr>
              <a:t>Tarnanidis</a:t>
            </a:r>
            <a:r>
              <a:rPr lang="en-US" dirty="0">
                <a:solidFill>
                  <a:schemeClr val="tx1"/>
                </a:solidFill>
                <a:latin typeface="Arial" panose="020B0604020202020204" pitchFamily="34" charset="0"/>
                <a:cs typeface="Arial" panose="020B0604020202020204" pitchFamily="34" charset="0"/>
              </a:rPr>
              <a:t>, 2024).</a:t>
            </a:r>
          </a:p>
        </p:txBody>
      </p:sp>
      <p:sp>
        <p:nvSpPr>
          <p:cNvPr id="22" name="Rounded Rectangle 21"/>
          <p:cNvSpPr/>
          <p:nvPr/>
        </p:nvSpPr>
        <p:spPr>
          <a:xfrm>
            <a:off x="172930" y="4717236"/>
            <a:ext cx="4535803" cy="1987296"/>
          </a:xfrm>
          <a:prstGeom prst="roundRect">
            <a:avLst/>
          </a:prstGeom>
          <a:solidFill>
            <a:schemeClr val="tx2">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fontAlgn="base">
              <a:lnSpc>
                <a:spcPct val="150000"/>
              </a:lnSpc>
            </a:pPr>
            <a:r>
              <a:rPr lang="en-US" dirty="0">
                <a:solidFill>
                  <a:schemeClr val="tx1"/>
                </a:solidFill>
                <a:latin typeface="Arial" panose="020B0604020202020204" pitchFamily="34" charset="0"/>
                <a:cs typeface="Arial" panose="020B0604020202020204" pitchFamily="34" charset="0"/>
              </a:rPr>
              <a:t>Additionally, sleep specialists will promote this digital application to their patients, which will help specialists track sleep data and patients’ progress. </a:t>
            </a:r>
          </a:p>
        </p:txBody>
      </p:sp>
      <p:pic>
        <p:nvPicPr>
          <p:cNvPr id="3" name="Picture 2">
            <a:extLst>
              <a:ext uri="{FF2B5EF4-FFF2-40B4-BE49-F238E27FC236}">
                <a16:creationId xmlns:a16="http://schemas.microsoft.com/office/drawing/2014/main" id="{31050620-783F-DB58-325E-AED8E91F6FD1}"/>
              </a:ext>
            </a:extLst>
          </p:cNvPr>
          <p:cNvPicPr>
            <a:picLocks noChangeAspect="1"/>
          </p:cNvPicPr>
          <p:nvPr/>
        </p:nvPicPr>
        <p:blipFill>
          <a:blip r:embed="rId2"/>
          <a:stretch>
            <a:fillRect/>
          </a:stretch>
        </p:blipFill>
        <p:spPr>
          <a:xfrm>
            <a:off x="4885715" y="762251"/>
            <a:ext cx="6736014" cy="3206441"/>
          </a:xfrm>
          <a:prstGeom prst="rect">
            <a:avLst/>
          </a:prstGeom>
        </p:spPr>
      </p:pic>
    </p:spTree>
    <p:extLst>
      <p:ext uri="{BB962C8B-B14F-4D97-AF65-F5344CB8AC3E}">
        <p14:creationId xmlns:p14="http://schemas.microsoft.com/office/powerpoint/2010/main" val="288213561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0" y="10461"/>
            <a:ext cx="12192000" cy="741299"/>
          </a:xfrm>
          <a:blipFill>
            <a:blip r:embed="rId2"/>
            <a:tile tx="0" ty="0" sx="100000" sy="100000" flip="none" algn="tl"/>
          </a:blipFill>
        </p:spPr>
        <p:txBody>
          <a:bodyPr>
            <a:normAutofit fontScale="90000"/>
          </a:bodyPr>
          <a:lstStyle/>
          <a:p>
            <a:pPr algn="ctr"/>
            <a:br>
              <a:rPr lang="en-US" sz="2400" b="1" dirty="0">
                <a:latin typeface="Arial" panose="020B0604020202020204" pitchFamily="34" charset="0"/>
                <a:cs typeface="Arial" panose="020B0604020202020204" pitchFamily="34" charset="0"/>
              </a:rPr>
            </a:br>
            <a:br>
              <a:rPr lang="en-US" sz="2400" b="1" dirty="0">
                <a:latin typeface="Arial" panose="020B0604020202020204" pitchFamily="34" charset="0"/>
                <a:cs typeface="Arial" panose="020B0604020202020204" pitchFamily="34" charset="0"/>
              </a:rPr>
            </a:br>
            <a:r>
              <a:rPr lang="en-US" sz="2700" b="1" dirty="0">
                <a:latin typeface="Arial" panose="020B0604020202020204" pitchFamily="34" charset="0"/>
                <a:cs typeface="Arial" panose="020B0604020202020204" pitchFamily="34" charset="0"/>
              </a:rPr>
              <a:t>Stakeholder identification (Continued)</a:t>
            </a:r>
            <a:br>
              <a:rPr lang="en-US" sz="2400" dirty="0">
                <a:latin typeface="Arial" panose="020B0604020202020204" pitchFamily="34" charset="0"/>
                <a:cs typeface="Arial" panose="020B0604020202020204" pitchFamily="34" charset="0"/>
              </a:rPr>
            </a:br>
            <a:br>
              <a:rPr lang="en-US" sz="2400" dirty="0">
                <a:latin typeface="Arial" panose="020B0604020202020204" pitchFamily="34" charset="0"/>
                <a:cs typeface="Arial" panose="020B0604020202020204" pitchFamily="34" charset="0"/>
              </a:rPr>
            </a:br>
            <a:endParaRPr lang="en-IN" sz="2400" dirty="0">
              <a:latin typeface="Arial" panose="020B0604020202020204" pitchFamily="34" charset="0"/>
              <a:cs typeface="Arial" panose="020B0604020202020204" pitchFamily="34" charset="0"/>
            </a:endParaRPr>
          </a:p>
        </p:txBody>
      </p:sp>
      <p:graphicFrame>
        <p:nvGraphicFramePr>
          <p:cNvPr id="7" name="Content Placeholder 6"/>
          <p:cNvGraphicFramePr>
            <a:graphicFrameLocks noGrp="1"/>
          </p:cNvGraphicFramePr>
          <p:nvPr>
            <p:ph idx="1"/>
          </p:nvPr>
        </p:nvGraphicFramePr>
        <p:xfrm>
          <a:off x="838200" y="1825624"/>
          <a:ext cx="11353800" cy="503237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8" name="Diagram 7"/>
          <p:cNvGraphicFramePr/>
          <p:nvPr>
            <p:extLst>
              <p:ext uri="{D42A27DB-BD31-4B8C-83A1-F6EECF244321}">
                <p14:modId xmlns:p14="http://schemas.microsoft.com/office/powerpoint/2010/main" val="3220239019"/>
              </p:ext>
            </p:extLst>
          </p:nvPr>
        </p:nvGraphicFramePr>
        <p:xfrm>
          <a:off x="0" y="751761"/>
          <a:ext cx="12192000" cy="6106240"/>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
        <p:nvSpPr>
          <p:cNvPr id="9" name="TextBox 8"/>
          <p:cNvSpPr txBox="1"/>
          <p:nvPr/>
        </p:nvSpPr>
        <p:spPr>
          <a:xfrm>
            <a:off x="702114" y="843677"/>
            <a:ext cx="5015344" cy="2585323"/>
          </a:xfrm>
          <a:prstGeom prst="rect">
            <a:avLst/>
          </a:prstGeom>
          <a:noFill/>
          <a:ln w="19050">
            <a:solidFill>
              <a:schemeClr val="tx1"/>
            </a:solidFill>
          </a:ln>
        </p:spPr>
        <p:txBody>
          <a:bodyPr wrap="square" rtlCol="0">
            <a:spAutoFit/>
          </a:bodyPr>
          <a:lstStyle/>
          <a:p>
            <a:pPr algn="just" fontAlgn="base">
              <a:lnSpc>
                <a:spcPct val="150000"/>
              </a:lnSpc>
            </a:pPr>
            <a:r>
              <a:rPr lang="en-US" dirty="0">
                <a:latin typeface="Arial" panose="020B0604020202020204" pitchFamily="34" charset="0"/>
                <a:cs typeface="Arial" panose="020B0604020202020204" pitchFamily="34" charset="0"/>
              </a:rPr>
              <a:t>Caregivers can encourage the use of Sleep Sync AI Hub by sharing their positive personal experiences with their professional care networks, and they will explain their health benefits for sleep disorders (Bentley et al., 2024).</a:t>
            </a:r>
          </a:p>
        </p:txBody>
      </p:sp>
      <p:sp>
        <p:nvSpPr>
          <p:cNvPr id="10" name="TextBox 9"/>
          <p:cNvSpPr txBox="1"/>
          <p:nvPr/>
        </p:nvSpPr>
        <p:spPr>
          <a:xfrm>
            <a:off x="6171303" y="4207899"/>
            <a:ext cx="5282381" cy="2118529"/>
          </a:xfrm>
          <a:prstGeom prst="rect">
            <a:avLst/>
          </a:prstGeom>
          <a:noFill/>
          <a:ln w="19050">
            <a:solidFill>
              <a:schemeClr val="tx1"/>
            </a:solidFill>
          </a:ln>
        </p:spPr>
        <p:txBody>
          <a:bodyPr wrap="square" rtlCol="0">
            <a:spAutoFit/>
          </a:bodyPr>
          <a:lstStyle/>
          <a:p>
            <a:pPr algn="just" fontAlgn="base">
              <a:lnSpc>
                <a:spcPct val="150000"/>
              </a:lnSpc>
            </a:pPr>
            <a:r>
              <a:rPr lang="en-US" dirty="0">
                <a:latin typeface="Arial" panose="020B0604020202020204" pitchFamily="34" charset="0"/>
                <a:cs typeface="Arial" panose="020B0604020202020204" pitchFamily="34" charset="0"/>
              </a:rPr>
              <a:t>Researchers can collaborate with major hospitals in the UK to study insomnia, where they can promote Sleep Sync AI Hub through NHS partnerships and academic trials, and campaigns focusing on wellness.</a:t>
            </a:r>
          </a:p>
        </p:txBody>
      </p:sp>
      <p:sp>
        <p:nvSpPr>
          <p:cNvPr id="11" name="TextBox 10"/>
          <p:cNvSpPr txBox="1"/>
          <p:nvPr/>
        </p:nvSpPr>
        <p:spPr>
          <a:xfrm>
            <a:off x="702114" y="4207899"/>
            <a:ext cx="4862944" cy="2118529"/>
          </a:xfrm>
          <a:prstGeom prst="rect">
            <a:avLst/>
          </a:prstGeom>
          <a:noFill/>
          <a:ln w="19050">
            <a:solidFill>
              <a:schemeClr val="tx1"/>
            </a:solidFill>
          </a:ln>
        </p:spPr>
        <p:txBody>
          <a:bodyPr wrap="square" rtlCol="0">
            <a:spAutoFit/>
          </a:bodyPr>
          <a:lstStyle/>
          <a:p>
            <a:pPr algn="just" fontAlgn="base">
              <a:lnSpc>
                <a:spcPct val="150000"/>
              </a:lnSpc>
            </a:pPr>
            <a:r>
              <a:rPr lang="en-US" dirty="0">
                <a:latin typeface="Arial" panose="020B0604020202020204" pitchFamily="34" charset="0"/>
                <a:cs typeface="Arial" panose="020B0604020202020204" pitchFamily="34" charset="0"/>
              </a:rPr>
              <a:t>Young adults will share their feedback and experiences to support ongoing improvement regarding the usage of how Sleep Sync AI Hub has helped them manage their irregular sleep cycles.</a:t>
            </a:r>
          </a:p>
        </p:txBody>
      </p:sp>
      <p:sp>
        <p:nvSpPr>
          <p:cNvPr id="12" name="TextBox 11"/>
          <p:cNvSpPr txBox="1"/>
          <p:nvPr/>
        </p:nvSpPr>
        <p:spPr>
          <a:xfrm>
            <a:off x="6135103" y="843677"/>
            <a:ext cx="5354783" cy="2534027"/>
          </a:xfrm>
          <a:prstGeom prst="rect">
            <a:avLst/>
          </a:prstGeom>
          <a:noFill/>
          <a:ln w="19050">
            <a:solidFill>
              <a:schemeClr val="tx1"/>
            </a:solidFill>
          </a:ln>
        </p:spPr>
        <p:txBody>
          <a:bodyPr wrap="square" rtlCol="0">
            <a:spAutoFit/>
          </a:bodyPr>
          <a:lstStyle/>
          <a:p>
            <a:pPr algn="just" fontAlgn="base">
              <a:lnSpc>
                <a:spcPct val="150000"/>
              </a:lnSpc>
            </a:pPr>
            <a:endParaRPr lang="en-US" dirty="0">
              <a:latin typeface="Arial" panose="020B0604020202020204" pitchFamily="34" charset="0"/>
              <a:cs typeface="Arial" panose="020B0604020202020204" pitchFamily="34" charset="0"/>
            </a:endParaRPr>
          </a:p>
          <a:p>
            <a:pPr algn="just" fontAlgn="base">
              <a:lnSpc>
                <a:spcPct val="150000"/>
              </a:lnSpc>
            </a:pPr>
            <a:r>
              <a:rPr lang="en-US" dirty="0">
                <a:latin typeface="Arial" panose="020B0604020202020204" pitchFamily="34" charset="0"/>
                <a:cs typeface="Arial" panose="020B0604020202020204" pitchFamily="34" charset="0"/>
              </a:rPr>
              <a:t>Healthcare professionals will support and promote this AI-powered digital intervention through clinical integration, patient counselling and data translation  (Jauhari et al., 2022).</a:t>
            </a:r>
          </a:p>
          <a:p>
            <a:pPr algn="just" fontAlgn="base">
              <a:lnSpc>
                <a:spcPct val="150000"/>
              </a:lnSpc>
            </a:pPr>
            <a:endParaRPr lang="en-US"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38391408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sz="2400" b="1" dirty="0">
                <a:latin typeface="Arial" panose="020B0604020202020204" pitchFamily="34" charset="0"/>
                <a:cs typeface="Arial" panose="020B0604020202020204" pitchFamily="34" charset="0"/>
              </a:rPr>
              <a:t>Stakeholder identification (Continued)</a:t>
            </a:r>
            <a:endParaRPr lang="en-GB" sz="2400"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1717215344"/>
              </p:ext>
            </p:extLst>
          </p:nvPr>
        </p:nvGraphicFramePr>
        <p:xfrm>
          <a:off x="350520" y="1834334"/>
          <a:ext cx="8270966"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1026" name="Picture 2" descr="What does NHS England do? And why is it being abolished? - BBC News"/>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8731286" y="1690688"/>
            <a:ext cx="3460713" cy="51673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5222101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20000"/>
                <a:lumOff val="80000"/>
              </a:schemeClr>
            </a:gs>
            <a:gs pos="74000">
              <a:schemeClr val="bg2">
                <a:lumMod val="90000"/>
              </a:schemeClr>
            </a:gs>
            <a:gs pos="83000">
              <a:schemeClr val="accent6">
                <a:lumMod val="45000"/>
                <a:lumOff val="55000"/>
              </a:schemeClr>
            </a:gs>
            <a:gs pos="100000">
              <a:schemeClr val="accent1">
                <a:lumMod val="20000"/>
                <a:lumOff val="80000"/>
              </a:schemeClr>
            </a:gs>
          </a:gsLst>
          <a:lin ang="5400000" scaled="1"/>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 y="0"/>
            <a:ext cx="12095019" cy="1136074"/>
          </a:xfrm>
          <a:noFill/>
        </p:spPr>
        <p:txBody>
          <a:bodyPr>
            <a:normAutofit/>
          </a:bodyPr>
          <a:lstStyle/>
          <a:p>
            <a:pPr algn="ctr"/>
            <a:r>
              <a:rPr lang="en-US" sz="2400" b="1" dirty="0">
                <a:latin typeface="Arial" panose="020B0604020202020204" pitchFamily="34" charset="0"/>
                <a:cs typeface="Arial" panose="020B0604020202020204" pitchFamily="34" charset="0"/>
              </a:rPr>
              <a:t>Barriers for implementation and delivery of the healthcare intervention </a:t>
            </a:r>
            <a:endParaRPr lang="en-IN" sz="2400" dirty="0">
              <a:latin typeface="Arial" panose="020B0604020202020204" pitchFamily="34" charset="0"/>
              <a:cs typeface="Arial" panose="020B0604020202020204" pitchFamily="34" charset="0"/>
            </a:endParaRPr>
          </a:p>
        </p:txBody>
      </p:sp>
      <p:sp>
        <p:nvSpPr>
          <p:cNvPr id="6" name="Content Placeholder 5"/>
          <p:cNvSpPr>
            <a:spLocks noGrp="1"/>
          </p:cNvSpPr>
          <p:nvPr>
            <p:ph idx="1"/>
          </p:nvPr>
        </p:nvSpPr>
        <p:spPr>
          <a:xfrm>
            <a:off x="0" y="1066800"/>
            <a:ext cx="8515350" cy="5257799"/>
          </a:xfrm>
        </p:spPr>
        <p:txBody>
          <a:bodyPr>
            <a:noAutofit/>
          </a:bodyPr>
          <a:lstStyle/>
          <a:p>
            <a:pPr lvl="0" algn="just" rtl="0">
              <a:lnSpc>
                <a:spcPct val="150000"/>
              </a:lnSpc>
            </a:pPr>
            <a:r>
              <a:rPr lang="en-US" sz="1800" dirty="0">
                <a:latin typeface="Arial" panose="020B0604020202020204" pitchFamily="34" charset="0"/>
                <a:cs typeface="Arial" panose="020B0604020202020204" pitchFamily="34" charset="0"/>
              </a:rPr>
              <a:t>Medical practitioners who do not have digital knowledge will be reluctant to prescribe this mattress (</a:t>
            </a:r>
            <a:r>
              <a:rPr lang="en-US" sz="1800" dirty="0" err="1">
                <a:latin typeface="Arial" panose="020B0604020202020204" pitchFamily="34" charset="0"/>
                <a:cs typeface="Arial" panose="020B0604020202020204" pitchFamily="34" charset="0"/>
              </a:rPr>
              <a:t>Alkhaldi</a:t>
            </a:r>
            <a:r>
              <a:rPr lang="en-US" sz="1800" dirty="0">
                <a:latin typeface="Arial" panose="020B0604020202020204" pitchFamily="34" charset="0"/>
                <a:cs typeface="Arial" panose="020B0604020202020204" pitchFamily="34" charset="0"/>
              </a:rPr>
              <a:t>, McMillan, and Ainsworth, 2025).</a:t>
            </a:r>
            <a:endParaRPr lang="en-IN" sz="1800" dirty="0">
              <a:latin typeface="Arial" panose="020B0604020202020204" pitchFamily="34" charset="0"/>
              <a:cs typeface="Arial" panose="020B0604020202020204" pitchFamily="34" charset="0"/>
            </a:endParaRPr>
          </a:p>
          <a:p>
            <a:pPr lvl="0" algn="just" rtl="0">
              <a:lnSpc>
                <a:spcPct val="150000"/>
              </a:lnSpc>
            </a:pPr>
            <a:r>
              <a:rPr lang="en-US" sz="1800" dirty="0">
                <a:latin typeface="Arial" panose="020B0604020202020204" pitchFamily="34" charset="0"/>
                <a:cs typeface="Arial" panose="020B0604020202020204" pitchFamily="34" charset="0"/>
              </a:rPr>
              <a:t>Data security and privacy concerns may create trust issues among adults in the UK (</a:t>
            </a:r>
            <a:r>
              <a:rPr lang="en-US" sz="1800" dirty="0" err="1">
                <a:latin typeface="Arial" panose="020B0604020202020204" pitchFamily="34" charset="0"/>
                <a:cs typeface="Arial" panose="020B0604020202020204" pitchFamily="34" charset="0"/>
              </a:rPr>
              <a:t>Alhitmi</a:t>
            </a:r>
            <a:r>
              <a:rPr lang="en-US" sz="1800" dirty="0">
                <a:latin typeface="Arial" panose="020B0604020202020204" pitchFamily="34" charset="0"/>
                <a:cs typeface="Arial" panose="020B0604020202020204" pitchFamily="34" charset="0"/>
              </a:rPr>
              <a:t> et al., 2024).</a:t>
            </a:r>
            <a:endParaRPr lang="en-IN" sz="1800" dirty="0">
              <a:latin typeface="Arial" panose="020B0604020202020204" pitchFamily="34" charset="0"/>
              <a:cs typeface="Arial" panose="020B0604020202020204" pitchFamily="34" charset="0"/>
            </a:endParaRPr>
          </a:p>
          <a:p>
            <a:pPr lvl="0" algn="just" rtl="0">
              <a:lnSpc>
                <a:spcPct val="150000"/>
              </a:lnSpc>
            </a:pPr>
            <a:r>
              <a:rPr lang="en-US" sz="1800" dirty="0">
                <a:latin typeface="Arial" panose="020B0604020202020204" pitchFamily="34" charset="0"/>
                <a:cs typeface="Arial" panose="020B0604020202020204" pitchFamily="34" charset="0"/>
              </a:rPr>
              <a:t>Many young adults in the UK are unaware of this smart sleep mattress for combating insomnia.</a:t>
            </a:r>
            <a:endParaRPr lang="en-IN" sz="1800" dirty="0">
              <a:latin typeface="Arial" panose="020B0604020202020204" pitchFamily="34" charset="0"/>
              <a:cs typeface="Arial" panose="020B0604020202020204" pitchFamily="34" charset="0"/>
            </a:endParaRPr>
          </a:p>
          <a:p>
            <a:pPr lvl="0" algn="just" rtl="0">
              <a:lnSpc>
                <a:spcPct val="150000"/>
              </a:lnSpc>
            </a:pPr>
            <a:r>
              <a:rPr lang="en-IN" sz="1800" dirty="0">
                <a:latin typeface="Arial" panose="020B0604020202020204" pitchFamily="34" charset="0"/>
                <a:cs typeface="Arial" panose="020B0604020202020204" pitchFamily="34" charset="0"/>
              </a:rPr>
              <a:t>Low engagement can be a major obstacle when adapting to a modified Sleep Sync AI hub for homes because attaching multiple wires can prevent users from maintaining the routine (</a:t>
            </a:r>
            <a:r>
              <a:rPr lang="en-IN" sz="1800" dirty="0" err="1">
                <a:latin typeface="Arial" panose="020B0604020202020204" pitchFamily="34" charset="0"/>
                <a:cs typeface="Arial" panose="020B0604020202020204" pitchFamily="34" charset="0"/>
              </a:rPr>
              <a:t>García</a:t>
            </a:r>
            <a:r>
              <a:rPr lang="en-IN" sz="1800" dirty="0">
                <a:latin typeface="Arial" panose="020B0604020202020204" pitchFamily="34" charset="0"/>
                <a:cs typeface="Arial" panose="020B0604020202020204" pitchFamily="34" charset="0"/>
              </a:rPr>
              <a:t>‐Navarro, Pulido‐</a:t>
            </a:r>
            <a:r>
              <a:rPr lang="en-IN" sz="1800" dirty="0" err="1">
                <a:latin typeface="Arial" panose="020B0604020202020204" pitchFamily="34" charset="0"/>
                <a:cs typeface="Arial" panose="020B0604020202020204" pitchFamily="34" charset="0"/>
              </a:rPr>
              <a:t>Martos</a:t>
            </a:r>
            <a:r>
              <a:rPr lang="en-IN" sz="1800" dirty="0">
                <a:latin typeface="Arial" panose="020B0604020202020204" pitchFamily="34" charset="0"/>
                <a:cs typeface="Arial" panose="020B0604020202020204" pitchFamily="34" charset="0"/>
              </a:rPr>
              <a:t>, and Pérez‐Lozano, 2024).</a:t>
            </a:r>
            <a:r>
              <a:rPr lang="en-IN" sz="1800" dirty="0"/>
              <a:t> </a:t>
            </a:r>
          </a:p>
        </p:txBody>
      </p:sp>
      <p:pic>
        <p:nvPicPr>
          <p:cNvPr id="1026" name="Picture 2" descr="5 Tips For How To Handle Consumer Privacy Concern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508206" y="982662"/>
            <a:ext cx="3683794" cy="587533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1981012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1"/>
            <a:ext cx="12192000" cy="1316181"/>
          </a:xfrm>
          <a:solidFill>
            <a:schemeClr val="accent6">
              <a:lumMod val="20000"/>
              <a:lumOff val="80000"/>
            </a:schemeClr>
          </a:solidFill>
          <a:effectLst>
            <a:softEdge rad="63500"/>
          </a:effectLst>
          <a:scene3d>
            <a:camera prst="orthographicFront"/>
            <a:lightRig rig="threePt" dir="t"/>
          </a:scene3d>
          <a:sp3d>
            <a:bevelT w="165100" prst="coolSlant"/>
          </a:sp3d>
        </p:spPr>
        <p:txBody>
          <a:bodyPr>
            <a:normAutofit fontScale="90000"/>
          </a:bodyPr>
          <a:lstStyle/>
          <a:p>
            <a:pPr algn="ctr"/>
            <a:br>
              <a:rPr lang="en-US" sz="2700" b="1" dirty="0">
                <a:latin typeface="Arial" panose="020B0604020202020204" pitchFamily="34" charset="0"/>
                <a:cs typeface="Arial" panose="020B0604020202020204" pitchFamily="34" charset="0"/>
              </a:rPr>
            </a:br>
            <a:br>
              <a:rPr lang="en-US" sz="2700" b="1" dirty="0">
                <a:latin typeface="Arial" panose="020B0604020202020204" pitchFamily="34" charset="0"/>
                <a:cs typeface="Arial" panose="020B0604020202020204" pitchFamily="34" charset="0"/>
              </a:rPr>
            </a:br>
            <a:r>
              <a:rPr lang="en-US" sz="2700" b="1" dirty="0">
                <a:latin typeface="Arial" panose="020B0604020202020204" pitchFamily="34" charset="0"/>
                <a:cs typeface="Arial" panose="020B0604020202020204" pitchFamily="34" charset="0"/>
              </a:rPr>
              <a:t>Barriers for implementation and delivery of the healthcare intervention (Continued)</a:t>
            </a:r>
            <a:br>
              <a:rPr lang="en-US" sz="2700" dirty="0">
                <a:latin typeface="Arial" panose="020B0604020202020204" pitchFamily="34" charset="0"/>
                <a:cs typeface="Arial" panose="020B0604020202020204" pitchFamily="34" charset="0"/>
              </a:rPr>
            </a:br>
            <a:br>
              <a:rPr lang="en-US" sz="2700" dirty="0">
                <a:latin typeface="Arial" panose="020B0604020202020204" pitchFamily="34" charset="0"/>
                <a:cs typeface="Arial" panose="020B0604020202020204" pitchFamily="34" charset="0"/>
              </a:rPr>
            </a:br>
            <a:endParaRPr lang="en-IN" sz="2700" dirty="0">
              <a:latin typeface="Arial" panose="020B0604020202020204" pitchFamily="34" charset="0"/>
              <a:cs typeface="Arial" panose="020B0604020202020204" pitchFamily="34" charset="0"/>
            </a:endParaRPr>
          </a:p>
        </p:txBody>
      </p:sp>
      <p:graphicFrame>
        <p:nvGraphicFramePr>
          <p:cNvPr id="4" name="Content Placeholder 3"/>
          <p:cNvGraphicFramePr>
            <a:graphicFrameLocks noGrp="1"/>
          </p:cNvGraphicFramePr>
          <p:nvPr>
            <p:ph idx="1"/>
          </p:nvPr>
        </p:nvGraphicFramePr>
        <p:xfrm>
          <a:off x="0" y="1316038"/>
          <a:ext cx="12066588" cy="554196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 name="Rectangle 5"/>
          <p:cNvSpPr/>
          <p:nvPr/>
        </p:nvSpPr>
        <p:spPr>
          <a:xfrm>
            <a:off x="332509" y="1842656"/>
            <a:ext cx="2292935" cy="4862943"/>
          </a:xfrm>
          <a:prstGeom prst="rect">
            <a:avLst/>
          </a:prstGeom>
          <a:solidFill>
            <a:schemeClr val="tx2">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fontAlgn="base"/>
            <a:endParaRPr lang="en-US" dirty="0">
              <a:solidFill>
                <a:schemeClr val="tx1"/>
              </a:solidFill>
              <a:latin typeface="Arial" panose="020B0604020202020204" pitchFamily="34" charset="0"/>
              <a:cs typeface="Arial" panose="020B0604020202020204" pitchFamily="34" charset="0"/>
            </a:endParaRPr>
          </a:p>
          <a:p>
            <a:pPr fontAlgn="base">
              <a:lnSpc>
                <a:spcPct val="150000"/>
              </a:lnSpc>
            </a:pPr>
            <a:r>
              <a:rPr lang="en-US" dirty="0">
                <a:solidFill>
                  <a:schemeClr val="tx1"/>
                </a:solidFill>
                <a:latin typeface="Arial" panose="020B0604020202020204" pitchFamily="34" charset="0"/>
                <a:cs typeface="Arial" panose="020B0604020202020204" pitchFamily="34" charset="0"/>
              </a:rPr>
              <a:t>Limited transparency in AI decision-making may reduce users’ and healthcare professionals’ trust in the intervention, affecting its acceptance and implementation (Fehr, 2024).</a:t>
            </a:r>
          </a:p>
        </p:txBody>
      </p:sp>
      <p:sp>
        <p:nvSpPr>
          <p:cNvPr id="7" name="Rectangle 6"/>
          <p:cNvSpPr/>
          <p:nvPr/>
        </p:nvSpPr>
        <p:spPr>
          <a:xfrm>
            <a:off x="623447" y="1406239"/>
            <a:ext cx="845127" cy="87283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a:p>
        </p:txBody>
      </p:sp>
      <p:sp>
        <p:nvSpPr>
          <p:cNvPr id="8" name="Rectangle 7"/>
          <p:cNvSpPr/>
          <p:nvPr/>
        </p:nvSpPr>
        <p:spPr>
          <a:xfrm>
            <a:off x="2951016" y="1863437"/>
            <a:ext cx="2348346" cy="4842162"/>
          </a:xfrm>
          <a:prstGeom prst="rect">
            <a:avLst/>
          </a:prstGeom>
          <a:solidFill>
            <a:schemeClr val="accent4">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fontAlgn="base"/>
            <a:endParaRPr lang="en-US" dirty="0">
              <a:solidFill>
                <a:schemeClr val="tx1"/>
              </a:solidFill>
              <a:latin typeface="Arial" panose="020B0604020202020204" pitchFamily="34" charset="0"/>
              <a:cs typeface="Arial" panose="020B0604020202020204" pitchFamily="34" charset="0"/>
            </a:endParaRPr>
          </a:p>
          <a:p>
            <a:pPr fontAlgn="base">
              <a:lnSpc>
                <a:spcPct val="150000"/>
              </a:lnSpc>
            </a:pPr>
            <a:r>
              <a:rPr lang="en-US" dirty="0">
                <a:solidFill>
                  <a:schemeClr val="tx1"/>
                </a:solidFill>
                <a:latin typeface="Arial" panose="020B0604020202020204" pitchFamily="34" charset="0"/>
                <a:cs typeface="Arial" panose="020B0604020202020204" pitchFamily="34" charset="0"/>
              </a:rPr>
              <a:t>Fair AI rules can create barriers for Sleep Sync AI Hub because unequal sleep patterns analysis and strict compliance regulations can block custom sleep improvements.</a:t>
            </a:r>
          </a:p>
        </p:txBody>
      </p:sp>
      <p:sp>
        <p:nvSpPr>
          <p:cNvPr id="9" name="Rectangle 8"/>
          <p:cNvSpPr/>
          <p:nvPr/>
        </p:nvSpPr>
        <p:spPr>
          <a:xfrm>
            <a:off x="5437898" y="1877291"/>
            <a:ext cx="2389919" cy="4828307"/>
          </a:xfrm>
          <a:prstGeom prst="rect">
            <a:avLst/>
          </a:prstGeom>
          <a:solidFill>
            <a:schemeClr val="accent4">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fontAlgn="base"/>
            <a:endParaRPr lang="en-US" dirty="0"/>
          </a:p>
          <a:p>
            <a:pPr fontAlgn="base">
              <a:lnSpc>
                <a:spcPct val="150000"/>
              </a:lnSpc>
            </a:pPr>
            <a:r>
              <a:rPr lang="en-US" dirty="0">
                <a:solidFill>
                  <a:schemeClr val="tx1"/>
                </a:solidFill>
                <a:latin typeface="Arial" panose="020B0604020202020204" pitchFamily="34" charset="0"/>
                <a:cs typeface="Arial" panose="020B0604020202020204" pitchFamily="34" charset="0"/>
              </a:rPr>
              <a:t>People belonging in rural areas often lack strong and steady internet connections, which makes it difficult to use real-time cloud tools and smart lighting that match the natural body clocks.</a:t>
            </a:r>
          </a:p>
        </p:txBody>
      </p:sp>
      <p:sp>
        <p:nvSpPr>
          <p:cNvPr id="10" name="Rectangle 9"/>
          <p:cNvSpPr/>
          <p:nvPr/>
        </p:nvSpPr>
        <p:spPr>
          <a:xfrm>
            <a:off x="7966353" y="1877292"/>
            <a:ext cx="2216738" cy="4828306"/>
          </a:xfrm>
          <a:prstGeom prst="rect">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fontAlgn="base">
              <a:lnSpc>
                <a:spcPct val="150000"/>
              </a:lnSpc>
            </a:pPr>
            <a:r>
              <a:rPr lang="en-US" dirty="0">
                <a:solidFill>
                  <a:schemeClr val="tx1"/>
                </a:solidFill>
                <a:latin typeface="Arial" panose="020B0604020202020204" pitchFamily="34" charset="0"/>
                <a:cs typeface="Arial" panose="020B0604020202020204" pitchFamily="34" charset="0"/>
              </a:rPr>
              <a:t>Irregular usage of the device or missing body data might prevent AI from functioning properly, which can lead to inaccurate results.  </a:t>
            </a:r>
          </a:p>
        </p:txBody>
      </p:sp>
      <p:sp>
        <p:nvSpPr>
          <p:cNvPr id="11" name="Rectangle 10"/>
          <p:cNvSpPr/>
          <p:nvPr/>
        </p:nvSpPr>
        <p:spPr>
          <a:xfrm>
            <a:off x="3144979" y="1406238"/>
            <a:ext cx="845127" cy="87283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a:p>
        </p:txBody>
      </p:sp>
      <p:sp>
        <p:nvSpPr>
          <p:cNvPr id="12" name="Rectangle 11"/>
          <p:cNvSpPr/>
          <p:nvPr/>
        </p:nvSpPr>
        <p:spPr>
          <a:xfrm>
            <a:off x="5624938" y="1440874"/>
            <a:ext cx="845127" cy="87283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a:p>
        </p:txBody>
      </p:sp>
      <p:sp>
        <p:nvSpPr>
          <p:cNvPr id="13" name="Rectangle 12"/>
          <p:cNvSpPr/>
          <p:nvPr/>
        </p:nvSpPr>
        <p:spPr>
          <a:xfrm>
            <a:off x="8155121" y="1440874"/>
            <a:ext cx="845127" cy="87283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a:p>
        </p:txBody>
      </p:sp>
    </p:spTree>
    <p:extLst>
      <p:ext uri="{BB962C8B-B14F-4D97-AF65-F5344CB8AC3E}">
        <p14:creationId xmlns:p14="http://schemas.microsoft.com/office/powerpoint/2010/main" val="244162897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110836"/>
            <a:ext cx="12191999" cy="1260763"/>
          </a:xfrm>
          <a:blipFill>
            <a:blip r:embed="rId2"/>
            <a:tile tx="0" ty="0" sx="100000" sy="100000" flip="none" algn="tl"/>
          </a:blipFill>
        </p:spPr>
        <p:txBody>
          <a:bodyPr>
            <a:normAutofit/>
          </a:bodyPr>
          <a:lstStyle/>
          <a:p>
            <a:pPr algn="ctr"/>
            <a:r>
              <a:rPr lang="en-US" sz="2400" b="1" dirty="0">
                <a:latin typeface="Arial" panose="020B0604020202020204" pitchFamily="34" charset="0"/>
                <a:cs typeface="Arial" panose="020B0604020202020204" pitchFamily="34" charset="0"/>
              </a:rPr>
              <a:t>Legal and ethical issues associated with its implementation </a:t>
            </a:r>
            <a:endParaRPr lang="en-IN" sz="2400" dirty="0">
              <a:latin typeface="Arial" panose="020B0604020202020204" pitchFamily="34" charset="0"/>
              <a:cs typeface="Arial" panose="020B0604020202020204" pitchFamily="34" charset="0"/>
            </a:endParaRPr>
          </a:p>
        </p:txBody>
      </p:sp>
      <p:graphicFrame>
        <p:nvGraphicFramePr>
          <p:cNvPr id="4" name="Content Placeholder 3"/>
          <p:cNvGraphicFramePr>
            <a:graphicFrameLocks noGrp="1"/>
          </p:cNvGraphicFramePr>
          <p:nvPr>
            <p:ph idx="1"/>
          </p:nvPr>
        </p:nvGraphicFramePr>
        <p:xfrm>
          <a:off x="166688" y="1509713"/>
          <a:ext cx="11790362" cy="521017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7" name="Snip and Round Single Corner Rectangle 6"/>
          <p:cNvSpPr/>
          <p:nvPr/>
        </p:nvSpPr>
        <p:spPr>
          <a:xfrm>
            <a:off x="0" y="1246908"/>
            <a:ext cx="6479381" cy="5611091"/>
          </a:xfrm>
          <a:prstGeom prst="snipRoundRect">
            <a:avLst/>
          </a:prstGeom>
          <a:solidFill>
            <a:schemeClr val="accent4">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fontAlgn="base">
              <a:lnSpc>
                <a:spcPct val="150000"/>
              </a:lnSpc>
            </a:pPr>
            <a:r>
              <a:rPr lang="en-US" dirty="0">
                <a:solidFill>
                  <a:schemeClr val="tx1"/>
                </a:solidFill>
                <a:latin typeface="Arial" panose="020B0604020202020204" pitchFamily="34" charset="0"/>
                <a:cs typeface="Arial" panose="020B0604020202020204" pitchFamily="34" charset="0"/>
              </a:rPr>
              <a:t>Modified Sleep Sync AI Hub might face strict UK GDPR requirements for lawful processing of the user data (</a:t>
            </a:r>
            <a:r>
              <a:rPr lang="en-US" dirty="0" err="1">
                <a:solidFill>
                  <a:schemeClr val="tx1"/>
                </a:solidFill>
                <a:latin typeface="Arial" panose="020B0604020202020204" pitchFamily="34" charset="0"/>
                <a:cs typeface="Arial" panose="020B0604020202020204" pitchFamily="34" charset="0"/>
              </a:rPr>
              <a:t>Gov</a:t>
            </a:r>
            <a:r>
              <a:rPr lang="en-US" dirty="0">
                <a:solidFill>
                  <a:schemeClr val="tx1"/>
                </a:solidFill>
                <a:latin typeface="Arial" panose="020B0604020202020204" pitchFamily="34" charset="0"/>
                <a:cs typeface="Arial" panose="020B0604020202020204" pitchFamily="34" charset="0"/>
              </a:rPr>
              <a:t> UK, 2026). </a:t>
            </a:r>
          </a:p>
          <a:p>
            <a:pPr marL="285750" indent="-285750" algn="just" fontAlgn="base">
              <a:lnSpc>
                <a:spcPct val="150000"/>
              </a:lnSpc>
              <a:buFont typeface="Arial" panose="020B0604020202020204" pitchFamily="34" charset="0"/>
              <a:buChar char="•"/>
            </a:pPr>
            <a:r>
              <a:rPr lang="en-US" dirty="0">
                <a:solidFill>
                  <a:schemeClr val="tx1"/>
                </a:solidFill>
                <a:latin typeface="Arial" panose="020B0604020202020204" pitchFamily="34" charset="0"/>
                <a:cs typeface="Arial" panose="020B0604020202020204" pitchFamily="34" charset="0"/>
              </a:rPr>
              <a:t>Additionally, it will face transparency and accountability issues for providing AI-powered clinical mattress recommendations due to black-box algorithms and unclear legal liability (Nakashima, </a:t>
            </a:r>
            <a:r>
              <a:rPr lang="en-US" dirty="0" err="1">
                <a:solidFill>
                  <a:schemeClr val="tx1"/>
                </a:solidFill>
                <a:latin typeface="Arial" panose="020B0604020202020204" pitchFamily="34" charset="0"/>
                <a:cs typeface="Arial" panose="020B0604020202020204" pitchFamily="34" charset="0"/>
              </a:rPr>
              <a:t>Mantovani</a:t>
            </a:r>
            <a:r>
              <a:rPr lang="en-US" dirty="0">
                <a:solidFill>
                  <a:schemeClr val="tx1"/>
                </a:solidFill>
                <a:latin typeface="Arial" panose="020B0604020202020204" pitchFamily="34" charset="0"/>
                <a:cs typeface="Arial" panose="020B0604020202020204" pitchFamily="34" charset="0"/>
              </a:rPr>
              <a:t>, and Machado Junior, 2024).</a:t>
            </a:r>
          </a:p>
          <a:p>
            <a:pPr marL="285750" indent="-285750" algn="just" fontAlgn="base">
              <a:lnSpc>
                <a:spcPct val="150000"/>
              </a:lnSpc>
              <a:buFont typeface="Arial" panose="020B0604020202020204" pitchFamily="34" charset="0"/>
              <a:buChar char="•"/>
            </a:pPr>
            <a:r>
              <a:rPr lang="en-US" dirty="0">
                <a:solidFill>
                  <a:schemeClr val="tx1"/>
                </a:solidFill>
                <a:latin typeface="Arial" panose="020B0604020202020204" pitchFamily="34" charset="0"/>
                <a:cs typeface="Arial" panose="020B0604020202020204" pitchFamily="34" charset="0"/>
              </a:rPr>
              <a:t>Young adults might not understand how polysomnography (PSG) data are gathered, shared, stored or used by the AI, which might generate trust issues among users (</a:t>
            </a:r>
            <a:r>
              <a:rPr lang="en-US" dirty="0" err="1">
                <a:solidFill>
                  <a:schemeClr val="tx1"/>
                </a:solidFill>
                <a:latin typeface="Arial" panose="020B0604020202020204" pitchFamily="34" charset="0"/>
                <a:cs typeface="Arial" panose="020B0604020202020204" pitchFamily="34" charset="0"/>
              </a:rPr>
              <a:t>Seol</a:t>
            </a:r>
            <a:r>
              <a:rPr lang="en-US" dirty="0">
                <a:solidFill>
                  <a:schemeClr val="tx1"/>
                </a:solidFill>
                <a:latin typeface="Arial" panose="020B0604020202020204" pitchFamily="34" charset="0"/>
                <a:cs typeface="Arial" panose="020B0604020202020204" pitchFamily="34" charset="0"/>
              </a:rPr>
              <a:t> et al., 2022).</a:t>
            </a:r>
          </a:p>
        </p:txBody>
      </p:sp>
      <p:pic>
        <p:nvPicPr>
          <p:cNvPr id="8" name="Picture 7"/>
          <p:cNvPicPr>
            <a:picLocks noChangeAspect="1"/>
          </p:cNvPicPr>
          <p:nvPr/>
        </p:nvPicPr>
        <p:blipFill>
          <a:blip r:embed="rId8"/>
          <a:stretch>
            <a:fillRect/>
          </a:stretch>
        </p:blipFill>
        <p:spPr>
          <a:xfrm>
            <a:off x="6788727" y="1454727"/>
            <a:ext cx="5250872" cy="4350328"/>
          </a:xfrm>
          <a:prstGeom prst="rect">
            <a:avLst/>
          </a:prstGeom>
        </p:spPr>
      </p:pic>
      <p:sp>
        <p:nvSpPr>
          <p:cNvPr id="9" name="TextBox 8"/>
          <p:cNvSpPr txBox="1"/>
          <p:nvPr/>
        </p:nvSpPr>
        <p:spPr>
          <a:xfrm>
            <a:off x="6479381" y="5782271"/>
            <a:ext cx="5329237" cy="1477328"/>
          </a:xfrm>
          <a:prstGeom prst="rect">
            <a:avLst/>
          </a:prstGeom>
          <a:noFill/>
        </p:spPr>
        <p:txBody>
          <a:bodyPr wrap="square" rtlCol="0">
            <a:spAutoFit/>
          </a:bodyPr>
          <a:lstStyle/>
          <a:p>
            <a:pPr algn="ctr"/>
            <a:r>
              <a:rPr lang="en-US" dirty="0">
                <a:latin typeface="Arial" panose="020B0604020202020204" pitchFamily="34" charset="0"/>
                <a:cs typeface="Arial" panose="020B0604020202020204" pitchFamily="34" charset="0"/>
              </a:rPr>
              <a:t>Legal and ethical considerations of AI</a:t>
            </a:r>
          </a:p>
          <a:p>
            <a:pPr algn="ctr"/>
            <a:br>
              <a:rPr lang="en-US" dirty="0"/>
            </a:br>
            <a:r>
              <a:rPr lang="fr-FR" dirty="0">
                <a:latin typeface="Arial" panose="020B0604020202020204" pitchFamily="34" charset="0"/>
                <a:cs typeface="Arial" panose="020B0604020202020204" pitchFamily="34" charset="0"/>
              </a:rPr>
              <a:t>(Source: </a:t>
            </a:r>
            <a:r>
              <a:rPr lang="fr-FR" dirty="0" err="1">
                <a:latin typeface="Arial" panose="020B0604020202020204" pitchFamily="34" charset="0"/>
                <a:cs typeface="Arial" panose="020B0604020202020204" pitchFamily="34" charset="0"/>
              </a:rPr>
              <a:t>Naik</a:t>
            </a:r>
            <a:r>
              <a:rPr lang="fr-FR" dirty="0">
                <a:latin typeface="Arial" panose="020B0604020202020204" pitchFamily="34" charset="0"/>
                <a:cs typeface="Arial" panose="020B0604020202020204" pitchFamily="34" charset="0"/>
              </a:rPr>
              <a:t> et al., 2022)</a:t>
            </a:r>
          </a:p>
          <a:p>
            <a:br>
              <a:rPr lang="fr-FR" dirty="0"/>
            </a:br>
            <a:endParaRPr lang="en-IN" dirty="0"/>
          </a:p>
        </p:txBody>
      </p:sp>
    </p:spTree>
    <p:extLst>
      <p:ext uri="{BB962C8B-B14F-4D97-AF65-F5344CB8AC3E}">
        <p14:creationId xmlns:p14="http://schemas.microsoft.com/office/powerpoint/2010/main" val="309679423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60218" y="152400"/>
            <a:ext cx="11513127" cy="885825"/>
          </a:xfrm>
          <a:solidFill>
            <a:schemeClr val="bg1"/>
          </a:solidFill>
        </p:spPr>
        <p:txBody>
          <a:bodyPr>
            <a:normAutofit fontScale="90000"/>
          </a:bodyPr>
          <a:lstStyle/>
          <a:p>
            <a:r>
              <a:rPr lang="en-US" b="1" dirty="0"/>
              <a:t> </a:t>
            </a:r>
            <a:br>
              <a:rPr lang="en-US" b="1" dirty="0"/>
            </a:br>
            <a:r>
              <a:rPr lang="en-US" sz="2700" b="1" dirty="0">
                <a:latin typeface="Arial" panose="020B0604020202020204" pitchFamily="34" charset="0"/>
                <a:cs typeface="Arial" panose="020B0604020202020204" pitchFamily="34" charset="0"/>
              </a:rPr>
              <a:t>Legal and ethical issues associated with its implementation Continued</a:t>
            </a:r>
            <a:br>
              <a:rPr lang="en-US" dirty="0"/>
            </a:br>
            <a:br>
              <a:rPr lang="en-US" dirty="0"/>
            </a:br>
            <a:endParaRPr lang="en-IN"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22683147"/>
              </p:ext>
            </p:extLst>
          </p:nvPr>
        </p:nvGraphicFramePr>
        <p:xfrm>
          <a:off x="166254" y="885825"/>
          <a:ext cx="8644371" cy="586134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3" name="Diagram 2"/>
          <p:cNvGraphicFramePr/>
          <p:nvPr>
            <p:extLst>
              <p:ext uri="{D42A27DB-BD31-4B8C-83A1-F6EECF244321}">
                <p14:modId xmlns:p14="http://schemas.microsoft.com/office/powerpoint/2010/main" val="1827825406"/>
              </p:ext>
            </p:extLst>
          </p:nvPr>
        </p:nvGraphicFramePr>
        <p:xfrm>
          <a:off x="-101602" y="1038225"/>
          <a:ext cx="9512301" cy="5819775"/>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pic>
        <p:nvPicPr>
          <p:cNvPr id="2052" name="Picture 4" descr="How to Implement AI-based Recommendation System"/>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8791575" y="876301"/>
            <a:ext cx="3400425" cy="59817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0851854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86326" y="2627062"/>
            <a:ext cx="10515600" cy="1325563"/>
          </a:xfrm>
        </p:spPr>
        <p:txBody>
          <a:bodyPr>
            <a:noAutofit/>
          </a:bodyPr>
          <a:lstStyle/>
          <a:p>
            <a:pPr algn="ctr"/>
            <a:r>
              <a:rPr lang="en-US" sz="2800" b="1" dirty="0">
                <a:latin typeface="Arial" panose="020B0604020202020204" pitchFamily="34" charset="0"/>
                <a:cs typeface="Arial" panose="020B0604020202020204" pitchFamily="34" charset="0"/>
              </a:rPr>
              <a:t>Group Member 4</a:t>
            </a:r>
            <a:br>
              <a:rPr lang="en-US" sz="2800" b="1" dirty="0">
                <a:latin typeface="Arial" panose="020B0604020202020204" pitchFamily="34" charset="0"/>
                <a:cs typeface="Arial" panose="020B0604020202020204" pitchFamily="34" charset="0"/>
              </a:rPr>
            </a:br>
            <a:r>
              <a:rPr lang="en-US" sz="2400" b="1" dirty="0">
                <a:latin typeface="Arial" panose="020B0604020202020204" pitchFamily="34" charset="0"/>
                <a:cs typeface="Arial" panose="020B0604020202020204" pitchFamily="34" charset="0"/>
              </a:rPr>
              <a:t>Student Name: Patel </a:t>
            </a:r>
            <a:r>
              <a:rPr lang="en-US" sz="2400" b="1" dirty="0" err="1">
                <a:latin typeface="Arial" panose="020B0604020202020204" pitchFamily="34" charset="0"/>
                <a:cs typeface="Arial" panose="020B0604020202020204" pitchFamily="34" charset="0"/>
              </a:rPr>
              <a:t>Parth</a:t>
            </a:r>
            <a:r>
              <a:rPr lang="en-US" sz="2400" b="1" dirty="0">
                <a:latin typeface="Arial" panose="020B0604020202020204" pitchFamily="34" charset="0"/>
                <a:cs typeface="Arial" panose="020B0604020202020204" pitchFamily="34" charset="0"/>
              </a:rPr>
              <a:t> </a:t>
            </a:r>
            <a:r>
              <a:rPr lang="en-US" sz="2400" b="1" dirty="0" err="1">
                <a:latin typeface="Arial" panose="020B0604020202020204" pitchFamily="34" charset="0"/>
                <a:cs typeface="Arial" panose="020B0604020202020204" pitchFamily="34" charset="0"/>
              </a:rPr>
              <a:t>Manishkumar</a:t>
            </a:r>
            <a:br>
              <a:rPr lang="en-US" sz="2400" b="1" dirty="0">
                <a:latin typeface="Arial" panose="020B0604020202020204" pitchFamily="34" charset="0"/>
                <a:cs typeface="Arial" panose="020B0604020202020204" pitchFamily="34" charset="0"/>
              </a:rPr>
            </a:br>
            <a:r>
              <a:rPr lang="en-US" sz="2400" b="1" dirty="0">
                <a:latin typeface="Arial" panose="020B0604020202020204" pitchFamily="34" charset="0"/>
                <a:cs typeface="Arial" panose="020B0604020202020204" pitchFamily="34" charset="0"/>
              </a:rPr>
              <a:t>Student ID: 2519370</a:t>
            </a:r>
            <a:endParaRPr lang="en-GB" sz="2400"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040479958"/>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124690" y="0"/>
            <a:ext cx="12067310" cy="6858000"/>
          </a:xfrm>
          <a:solidFill>
            <a:schemeClr val="bg1"/>
          </a:solidFill>
        </p:spPr>
        <p:txBody>
          <a:bodyPr>
            <a:normAutofit fontScale="90000"/>
          </a:bodyPr>
          <a:lstStyle/>
          <a:p>
            <a:pPr algn="ctr"/>
            <a:r>
              <a:rPr lang="en-US" sz="2700" b="1" dirty="0">
                <a:latin typeface="Arial" panose="020B0604020202020204" pitchFamily="34" charset="0"/>
                <a:cs typeface="Arial" panose="020B0604020202020204" pitchFamily="34" charset="0"/>
              </a:rPr>
              <a:t>Benefits to Young adults</a:t>
            </a:r>
            <a:br>
              <a:rPr lang="en-US" sz="2400" b="1" dirty="0">
                <a:latin typeface="Arial" panose="020B0604020202020204" pitchFamily="34" charset="0"/>
                <a:cs typeface="Arial" panose="020B0604020202020204" pitchFamily="34" charset="0"/>
              </a:rPr>
            </a:br>
            <a:br>
              <a:rPr lang="en-US" sz="2400" b="1" dirty="0">
                <a:latin typeface="Arial" panose="020B0604020202020204" pitchFamily="34" charset="0"/>
                <a:cs typeface="Arial" panose="020B0604020202020204" pitchFamily="34" charset="0"/>
              </a:rPr>
            </a:br>
            <a:br>
              <a:rPr lang="en-US" sz="2400" b="1" dirty="0">
                <a:latin typeface="Arial" panose="020B0604020202020204" pitchFamily="34" charset="0"/>
                <a:cs typeface="Arial" panose="020B0604020202020204" pitchFamily="34" charset="0"/>
              </a:rPr>
            </a:br>
            <a:br>
              <a:rPr lang="en-US" sz="2400" b="1" dirty="0">
                <a:latin typeface="Arial" panose="020B0604020202020204" pitchFamily="34" charset="0"/>
                <a:cs typeface="Arial" panose="020B0604020202020204" pitchFamily="34" charset="0"/>
              </a:rPr>
            </a:br>
            <a:br>
              <a:rPr lang="en-US" sz="2400" b="1" dirty="0">
                <a:latin typeface="Arial" panose="020B0604020202020204" pitchFamily="34" charset="0"/>
                <a:cs typeface="Arial" panose="020B0604020202020204" pitchFamily="34" charset="0"/>
              </a:rPr>
            </a:br>
            <a:br>
              <a:rPr lang="en-US" sz="2400" b="1" dirty="0">
                <a:latin typeface="Arial" panose="020B0604020202020204" pitchFamily="34" charset="0"/>
                <a:cs typeface="Arial" panose="020B0604020202020204" pitchFamily="34" charset="0"/>
              </a:rPr>
            </a:br>
            <a:br>
              <a:rPr lang="en-US" sz="2400" b="1" dirty="0">
                <a:latin typeface="Arial" panose="020B0604020202020204" pitchFamily="34" charset="0"/>
                <a:cs typeface="Arial" panose="020B0604020202020204" pitchFamily="34" charset="0"/>
              </a:rPr>
            </a:br>
            <a:br>
              <a:rPr lang="en-US" sz="2400" b="1" dirty="0">
                <a:latin typeface="Arial" panose="020B0604020202020204" pitchFamily="34" charset="0"/>
                <a:cs typeface="Arial" panose="020B0604020202020204" pitchFamily="34" charset="0"/>
              </a:rPr>
            </a:br>
            <a:br>
              <a:rPr lang="en-US" sz="2400" b="1" dirty="0">
                <a:latin typeface="Arial" panose="020B0604020202020204" pitchFamily="34" charset="0"/>
                <a:cs typeface="Arial" panose="020B0604020202020204" pitchFamily="34" charset="0"/>
              </a:rPr>
            </a:br>
            <a:br>
              <a:rPr lang="en-US" sz="2400" b="1" dirty="0">
                <a:latin typeface="Arial" panose="020B0604020202020204" pitchFamily="34" charset="0"/>
                <a:cs typeface="Arial" panose="020B0604020202020204" pitchFamily="34" charset="0"/>
              </a:rPr>
            </a:br>
            <a:br>
              <a:rPr lang="en-US" sz="2400" b="1" dirty="0">
                <a:latin typeface="Arial" panose="020B0604020202020204" pitchFamily="34" charset="0"/>
                <a:cs typeface="Arial" panose="020B0604020202020204" pitchFamily="34" charset="0"/>
              </a:rPr>
            </a:br>
            <a:br>
              <a:rPr lang="en-US" sz="2400" b="1" dirty="0">
                <a:latin typeface="Arial" panose="020B0604020202020204" pitchFamily="34" charset="0"/>
                <a:cs typeface="Arial" panose="020B0604020202020204" pitchFamily="34" charset="0"/>
              </a:rPr>
            </a:br>
            <a:br>
              <a:rPr lang="en-US" sz="2400" b="1" dirty="0">
                <a:latin typeface="Arial" panose="020B0604020202020204" pitchFamily="34" charset="0"/>
                <a:cs typeface="Arial" panose="020B0604020202020204" pitchFamily="34" charset="0"/>
              </a:rPr>
            </a:br>
            <a:br>
              <a:rPr lang="en-US" sz="2400" b="1" dirty="0">
                <a:latin typeface="Arial" panose="020B0604020202020204" pitchFamily="34" charset="0"/>
                <a:cs typeface="Arial" panose="020B0604020202020204" pitchFamily="34" charset="0"/>
              </a:rPr>
            </a:br>
            <a:br>
              <a:rPr lang="en-US" sz="2400" b="1" dirty="0">
                <a:latin typeface="Arial" panose="020B0604020202020204" pitchFamily="34" charset="0"/>
                <a:cs typeface="Arial" panose="020B0604020202020204" pitchFamily="34" charset="0"/>
              </a:rPr>
            </a:br>
            <a:br>
              <a:rPr lang="en-US" sz="2400" b="1" dirty="0">
                <a:latin typeface="Arial" panose="020B0604020202020204" pitchFamily="34" charset="0"/>
                <a:cs typeface="Arial" panose="020B0604020202020204" pitchFamily="34" charset="0"/>
              </a:rPr>
            </a:br>
            <a:br>
              <a:rPr lang="en-US" sz="2400" b="1" dirty="0">
                <a:latin typeface="Arial" panose="020B0604020202020204" pitchFamily="34" charset="0"/>
                <a:cs typeface="Arial" panose="020B0604020202020204" pitchFamily="34" charset="0"/>
              </a:rPr>
            </a:br>
            <a:br>
              <a:rPr lang="en-US" sz="2400" b="1" dirty="0">
                <a:latin typeface="Arial" panose="020B0604020202020204" pitchFamily="34" charset="0"/>
                <a:cs typeface="Arial" panose="020B0604020202020204" pitchFamily="34" charset="0"/>
              </a:rPr>
            </a:br>
            <a:br>
              <a:rPr lang="en-US" sz="2400" b="0" dirty="0">
                <a:effectLst/>
                <a:latin typeface="Arial" panose="020B0604020202020204" pitchFamily="34" charset="0"/>
                <a:cs typeface="Arial" panose="020B0604020202020204" pitchFamily="34" charset="0"/>
              </a:rPr>
            </a:br>
            <a:br>
              <a:rPr lang="en-US" sz="2400" dirty="0">
                <a:latin typeface="Arial" panose="020B0604020202020204" pitchFamily="34" charset="0"/>
                <a:cs typeface="Arial" panose="020B0604020202020204" pitchFamily="34" charset="0"/>
              </a:rPr>
            </a:br>
            <a:endParaRPr lang="en-IN" sz="2400" dirty="0">
              <a:latin typeface="Arial" panose="020B0604020202020204" pitchFamily="34" charset="0"/>
              <a:cs typeface="Arial" panose="020B0604020202020204" pitchFamily="34" charset="0"/>
            </a:endParaRPr>
          </a:p>
        </p:txBody>
      </p:sp>
      <p:sp>
        <p:nvSpPr>
          <p:cNvPr id="6" name="Horizontal Scroll 5"/>
          <p:cNvSpPr/>
          <p:nvPr/>
        </p:nvSpPr>
        <p:spPr>
          <a:xfrm>
            <a:off x="263234" y="769257"/>
            <a:ext cx="5444837" cy="2791361"/>
          </a:xfrm>
          <a:prstGeom prst="horizontalScroll">
            <a:avLst/>
          </a:prstGeom>
          <a:solidFill>
            <a:schemeClr val="bg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fontAlgn="base">
              <a:lnSpc>
                <a:spcPct val="150000"/>
              </a:lnSpc>
            </a:pPr>
            <a:r>
              <a:rPr lang="en-IN" dirty="0">
                <a:solidFill>
                  <a:schemeClr val="tx1"/>
                </a:solidFill>
                <a:latin typeface="Arial" panose="020B0604020202020204" pitchFamily="34" charset="0"/>
                <a:cs typeface="Arial" panose="020B0604020202020204" pitchFamily="34" charset="0"/>
              </a:rPr>
              <a:t>The Sleep Sync AI hub will integrate polysomnography which will be beneficial because it will provide an accurate diagnosis for hidden sleep disorders in the UK’s young adults (Leger et al., 2025).</a:t>
            </a:r>
            <a:r>
              <a:rPr lang="en-IN" dirty="0">
                <a:latin typeface="Arial" panose="020B0604020202020204" pitchFamily="34" charset="0"/>
                <a:cs typeface="Arial" panose="020B0604020202020204" pitchFamily="34" charset="0"/>
              </a:rPr>
              <a:t> </a:t>
            </a:r>
          </a:p>
        </p:txBody>
      </p:sp>
      <p:sp>
        <p:nvSpPr>
          <p:cNvPr id="7" name="Content Placeholder 6"/>
          <p:cNvSpPr>
            <a:spLocks noGrp="1"/>
          </p:cNvSpPr>
          <p:nvPr>
            <p:ph idx="1"/>
          </p:nvPr>
        </p:nvSpPr>
        <p:spPr>
          <a:xfrm>
            <a:off x="263234" y="3744191"/>
            <a:ext cx="5444838" cy="2930236"/>
          </a:xfrm>
          <a:prstGeom prst="horizontalScroll">
            <a:avLst/>
          </a:prstGeom>
          <a:solidFill>
            <a:schemeClr val="accent4">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indent="0" algn="just">
              <a:lnSpc>
                <a:spcPct val="150000"/>
              </a:lnSpc>
              <a:buNone/>
            </a:pPr>
            <a:r>
              <a:rPr lang="en-US" sz="1800" dirty="0">
                <a:solidFill>
                  <a:schemeClr val="tx1"/>
                </a:solidFill>
                <a:latin typeface="Arial" panose="020B0604020202020204" pitchFamily="34" charset="0"/>
                <a:cs typeface="Arial" panose="020B0604020202020204" pitchFamily="34" charset="0"/>
              </a:rPr>
              <a:t>AI will process sleep data to identify sleep disorders and provide tailored care for adults.</a:t>
            </a:r>
            <a:endParaRPr lang="en-IN" sz="1800" dirty="0">
              <a:solidFill>
                <a:schemeClr val="tx1"/>
              </a:solidFill>
              <a:latin typeface="Arial" panose="020B0604020202020204" pitchFamily="34" charset="0"/>
              <a:cs typeface="Arial" panose="020B0604020202020204" pitchFamily="34" charset="0"/>
            </a:endParaRPr>
          </a:p>
        </p:txBody>
      </p:sp>
      <p:sp>
        <p:nvSpPr>
          <p:cNvPr id="8" name="Horizontal Scroll 7"/>
          <p:cNvSpPr/>
          <p:nvPr/>
        </p:nvSpPr>
        <p:spPr>
          <a:xfrm>
            <a:off x="6345382" y="566057"/>
            <a:ext cx="5624947" cy="2759033"/>
          </a:xfrm>
          <a:prstGeom prst="horizontalScroll">
            <a:avLst/>
          </a:prstGeom>
          <a:solidFill>
            <a:schemeClr val="tx2">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fontAlgn="base">
              <a:lnSpc>
                <a:spcPct val="150000"/>
              </a:lnSpc>
            </a:pPr>
            <a:r>
              <a:rPr lang="en-IN" dirty="0"/>
              <a:t> </a:t>
            </a:r>
            <a:r>
              <a:rPr lang="en-IN" dirty="0">
                <a:solidFill>
                  <a:schemeClr val="tx1"/>
                </a:solidFill>
                <a:latin typeface="Arial" panose="020B0604020202020204" pitchFamily="34" charset="0"/>
                <a:cs typeface="Arial" panose="020B0604020202020204" pitchFamily="34" charset="0"/>
              </a:rPr>
              <a:t>The PSG integrated in Sleep Sync AI hub will enhance diagnostic reliability, and reduce reliance on subjective sleep diaries and optimise patient outcomes and promote personalised sleep healthcare for adults</a:t>
            </a:r>
            <a:r>
              <a:rPr lang="en-IN" dirty="0">
                <a:latin typeface="Arial" panose="020B0604020202020204" pitchFamily="34" charset="0"/>
                <a:cs typeface="Arial" panose="020B0604020202020204" pitchFamily="34" charset="0"/>
              </a:rPr>
              <a:t>.</a:t>
            </a:r>
          </a:p>
        </p:txBody>
      </p:sp>
      <p:sp>
        <p:nvSpPr>
          <p:cNvPr id="9" name="Horizontal Scroll 8"/>
          <p:cNvSpPr/>
          <p:nvPr/>
        </p:nvSpPr>
        <p:spPr>
          <a:xfrm>
            <a:off x="6733310" y="3429000"/>
            <a:ext cx="5237019" cy="3034146"/>
          </a:xfrm>
          <a:prstGeom prst="horizontalScroll">
            <a:avLst/>
          </a:prstGeom>
          <a:solidFill>
            <a:schemeClr val="accent3">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fontAlgn="base">
              <a:lnSpc>
                <a:spcPct val="150000"/>
              </a:lnSpc>
            </a:pPr>
            <a:r>
              <a:rPr lang="en-US" dirty="0">
                <a:solidFill>
                  <a:schemeClr val="tx1"/>
                </a:solidFill>
                <a:latin typeface="Arial" panose="020B0604020202020204" pitchFamily="34" charset="0"/>
                <a:cs typeface="Arial" panose="020B0604020202020204" pitchFamily="34" charset="0"/>
              </a:rPr>
              <a:t>Overall, the system will promote healthier ageing, and it will improve the standard of living for younger adults through continuous monitoring (</a:t>
            </a:r>
            <a:r>
              <a:rPr lang="en-US" dirty="0" err="1">
                <a:solidFill>
                  <a:schemeClr val="tx1"/>
                </a:solidFill>
                <a:latin typeface="Arial" panose="020B0604020202020204" pitchFamily="34" charset="0"/>
                <a:cs typeface="Arial" panose="020B0604020202020204" pitchFamily="34" charset="0"/>
              </a:rPr>
              <a:t>Abud</a:t>
            </a:r>
            <a:r>
              <a:rPr lang="en-US" dirty="0">
                <a:solidFill>
                  <a:schemeClr val="tx1"/>
                </a:solidFill>
                <a:latin typeface="Arial" panose="020B0604020202020204" pitchFamily="34" charset="0"/>
                <a:cs typeface="Arial" panose="020B0604020202020204" pitchFamily="34" charset="0"/>
              </a:rPr>
              <a:t> et al., 2022).</a:t>
            </a:r>
          </a:p>
        </p:txBody>
      </p:sp>
    </p:spTree>
    <p:extLst>
      <p:ext uri="{BB962C8B-B14F-4D97-AF65-F5344CB8AC3E}">
        <p14:creationId xmlns:p14="http://schemas.microsoft.com/office/powerpoint/2010/main" val="542765498"/>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12095018" cy="1094509"/>
          </a:xfrm>
          <a:solidFill>
            <a:schemeClr val="accent2">
              <a:lumMod val="20000"/>
              <a:lumOff val="80000"/>
            </a:schemeClr>
          </a:solidFill>
        </p:spPr>
        <p:txBody>
          <a:bodyPr>
            <a:normAutofit fontScale="90000"/>
          </a:bodyPr>
          <a:lstStyle/>
          <a:p>
            <a:pPr algn="ctr"/>
            <a:r>
              <a:rPr lang="en-US" sz="2400" b="1" dirty="0">
                <a:latin typeface="Arial" panose="020B0604020202020204" pitchFamily="34" charset="0"/>
                <a:cs typeface="Arial" panose="020B0604020202020204" pitchFamily="34" charset="0"/>
              </a:rPr>
              <a:t> </a:t>
            </a:r>
            <a:br>
              <a:rPr lang="en-US" sz="2400" b="1" dirty="0">
                <a:latin typeface="Arial" panose="020B0604020202020204" pitchFamily="34" charset="0"/>
                <a:cs typeface="Arial" panose="020B0604020202020204" pitchFamily="34" charset="0"/>
              </a:rPr>
            </a:br>
            <a:br>
              <a:rPr lang="en-US" sz="2400" b="1" dirty="0">
                <a:latin typeface="Arial" panose="020B0604020202020204" pitchFamily="34" charset="0"/>
                <a:cs typeface="Arial" panose="020B0604020202020204" pitchFamily="34" charset="0"/>
              </a:rPr>
            </a:br>
            <a:r>
              <a:rPr lang="en-US" sz="2400" b="1" dirty="0">
                <a:latin typeface="Arial" panose="020B0604020202020204" pitchFamily="34" charset="0"/>
                <a:cs typeface="Arial" panose="020B0604020202020204" pitchFamily="34" charset="0"/>
              </a:rPr>
              <a:t>Benefits to healthcare services</a:t>
            </a:r>
            <a:br>
              <a:rPr lang="en-US" sz="2400" b="0" dirty="0">
                <a:effectLst/>
                <a:latin typeface="Arial" panose="020B0604020202020204" pitchFamily="34" charset="0"/>
                <a:cs typeface="Arial" panose="020B0604020202020204" pitchFamily="34" charset="0"/>
              </a:rPr>
            </a:br>
            <a:br>
              <a:rPr lang="en-US" sz="2400" dirty="0">
                <a:latin typeface="Arial" panose="020B0604020202020204" pitchFamily="34" charset="0"/>
                <a:cs typeface="Arial" panose="020B0604020202020204" pitchFamily="34" charset="0"/>
              </a:rPr>
            </a:br>
            <a:endParaRPr lang="en-IN" sz="2400" dirty="0">
              <a:latin typeface="Arial" panose="020B0604020202020204" pitchFamily="34" charset="0"/>
              <a:cs typeface="Arial" panose="020B0604020202020204" pitchFamily="34" charset="0"/>
            </a:endParaRP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3078381124"/>
              </p:ext>
            </p:extLst>
          </p:nvPr>
        </p:nvGraphicFramePr>
        <p:xfrm>
          <a:off x="138546" y="1094509"/>
          <a:ext cx="11956472" cy="564391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908535879"/>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17693" y="0"/>
            <a:ext cx="11694197" cy="1325563"/>
          </a:xfrm>
          <a:gradFill flip="none" rotWithShape="1">
            <a:gsLst>
              <a:gs pos="0">
                <a:schemeClr val="accent3">
                  <a:lumMod val="5000"/>
                  <a:lumOff val="95000"/>
                </a:schemeClr>
              </a:gs>
              <a:gs pos="74000">
                <a:schemeClr val="accent3">
                  <a:lumMod val="45000"/>
                  <a:lumOff val="55000"/>
                </a:schemeClr>
              </a:gs>
              <a:gs pos="83000">
                <a:schemeClr val="accent3">
                  <a:lumMod val="45000"/>
                  <a:lumOff val="55000"/>
                </a:schemeClr>
              </a:gs>
              <a:gs pos="100000">
                <a:schemeClr val="accent3">
                  <a:lumMod val="30000"/>
                  <a:lumOff val="70000"/>
                </a:schemeClr>
              </a:gs>
            </a:gsLst>
            <a:lin ang="5400000" scaled="1"/>
            <a:tileRect/>
          </a:gradFill>
        </p:spPr>
        <p:txBody>
          <a:bodyPr>
            <a:normAutofit fontScale="90000"/>
          </a:bodyPr>
          <a:lstStyle/>
          <a:p>
            <a:pPr algn="ctr"/>
            <a:br>
              <a:rPr lang="en-US" sz="2400" b="1" dirty="0">
                <a:latin typeface="Arial" panose="020B0604020202020204" pitchFamily="34" charset="0"/>
                <a:cs typeface="Arial" panose="020B0604020202020204" pitchFamily="34" charset="0"/>
              </a:rPr>
            </a:br>
            <a:r>
              <a:rPr lang="en-US" sz="2400" b="1" dirty="0">
                <a:latin typeface="Arial" panose="020B0604020202020204" pitchFamily="34" charset="0"/>
                <a:cs typeface="Arial" panose="020B0604020202020204" pitchFamily="34" charset="0"/>
              </a:rPr>
              <a:t>Benefits of AI technology</a:t>
            </a:r>
            <a:br>
              <a:rPr lang="en-US" sz="2400" b="0" dirty="0">
                <a:effectLst/>
                <a:latin typeface="Arial" panose="020B0604020202020204" pitchFamily="34" charset="0"/>
                <a:cs typeface="Arial" panose="020B0604020202020204" pitchFamily="34" charset="0"/>
              </a:rPr>
            </a:br>
            <a:br>
              <a:rPr lang="en-US" sz="2400" dirty="0">
                <a:latin typeface="Arial" panose="020B0604020202020204" pitchFamily="34" charset="0"/>
                <a:cs typeface="Arial" panose="020B0604020202020204" pitchFamily="34" charset="0"/>
              </a:rPr>
            </a:br>
            <a:endParaRPr lang="en-IN" sz="2400"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317694" y="1477108"/>
            <a:ext cx="7054656" cy="5380892"/>
          </a:xfrm>
          <a:solidFill>
            <a:schemeClr val="bg1"/>
          </a:solidFill>
        </p:spPr>
        <p:txBody>
          <a:bodyPr>
            <a:normAutofit/>
          </a:bodyPr>
          <a:lstStyle/>
          <a:p>
            <a:pPr fontAlgn="base"/>
            <a:endParaRPr lang="en-US" sz="1800" dirty="0">
              <a:latin typeface="Arial" panose="020B0604020202020204" pitchFamily="34" charset="0"/>
              <a:cs typeface="Arial" panose="020B0604020202020204" pitchFamily="34" charset="0"/>
            </a:endParaRPr>
          </a:p>
          <a:p>
            <a:pPr fontAlgn="base">
              <a:lnSpc>
                <a:spcPct val="150000"/>
              </a:lnSpc>
            </a:pPr>
            <a:r>
              <a:rPr lang="en-US" sz="1800" dirty="0">
                <a:latin typeface="Arial" panose="020B0604020202020204" pitchFamily="34" charset="0"/>
                <a:cs typeface="Arial" panose="020B0604020202020204" pitchFamily="34" charset="0"/>
              </a:rPr>
              <a:t>AI spots hidden sleep patterns that may be overlooked by manual analysis (</a:t>
            </a:r>
            <a:r>
              <a:rPr lang="en-US" sz="1800" dirty="0" err="1">
                <a:latin typeface="Arial" panose="020B0604020202020204" pitchFamily="34" charset="0"/>
                <a:cs typeface="Arial" panose="020B0604020202020204" pitchFamily="34" charset="0"/>
              </a:rPr>
              <a:t>Ehsan</a:t>
            </a:r>
            <a:r>
              <a:rPr lang="en-US" sz="1800" dirty="0">
                <a:latin typeface="Arial" panose="020B0604020202020204" pitchFamily="34" charset="0"/>
                <a:cs typeface="Arial" panose="020B0604020202020204" pitchFamily="34" charset="0"/>
              </a:rPr>
              <a:t>, and </a:t>
            </a:r>
            <a:r>
              <a:rPr lang="en-US" sz="1800" dirty="0" err="1">
                <a:latin typeface="Arial" panose="020B0604020202020204" pitchFamily="34" charset="0"/>
                <a:cs typeface="Arial" panose="020B0604020202020204" pitchFamily="34" charset="0"/>
              </a:rPr>
              <a:t>Riedl</a:t>
            </a:r>
            <a:r>
              <a:rPr lang="en-US" sz="1800" dirty="0">
                <a:latin typeface="Arial" panose="020B0604020202020204" pitchFamily="34" charset="0"/>
                <a:cs typeface="Arial" panose="020B0604020202020204" pitchFamily="34" charset="0"/>
              </a:rPr>
              <a:t>, 2024).</a:t>
            </a:r>
          </a:p>
          <a:p>
            <a:pPr fontAlgn="base">
              <a:lnSpc>
                <a:spcPct val="150000"/>
              </a:lnSpc>
            </a:pPr>
            <a:r>
              <a:rPr lang="en-US" sz="1800" dirty="0">
                <a:latin typeface="Arial" panose="020B0604020202020204" pitchFamily="34" charset="0"/>
                <a:cs typeface="Arial" panose="020B0604020202020204" pitchFamily="34" charset="0"/>
              </a:rPr>
              <a:t>It supports personalised sleep recommendations for young adults in the UK (</a:t>
            </a:r>
            <a:r>
              <a:rPr lang="en-US" sz="1800" dirty="0" err="1">
                <a:latin typeface="Arial" panose="020B0604020202020204" pitchFamily="34" charset="0"/>
                <a:cs typeface="Arial" panose="020B0604020202020204" pitchFamily="34" charset="0"/>
              </a:rPr>
              <a:t>Dhananjaya</a:t>
            </a:r>
            <a:r>
              <a:rPr lang="en-US" sz="1800" dirty="0">
                <a:latin typeface="Arial" panose="020B0604020202020204" pitchFamily="34" charset="0"/>
                <a:cs typeface="Arial" panose="020B0604020202020204" pitchFamily="34" charset="0"/>
              </a:rPr>
              <a:t> et al., 2025).</a:t>
            </a:r>
          </a:p>
          <a:p>
            <a:pPr fontAlgn="base">
              <a:lnSpc>
                <a:spcPct val="150000"/>
              </a:lnSpc>
            </a:pPr>
            <a:r>
              <a:rPr lang="en-US" sz="1800" dirty="0">
                <a:latin typeface="Arial" panose="020B0604020202020204" pitchFamily="34" charset="0"/>
                <a:cs typeface="Arial" panose="020B0604020202020204" pitchFamily="34" charset="0"/>
              </a:rPr>
              <a:t>Real-time feedback or live data helps doctors to make quicker medical decisions.</a:t>
            </a:r>
          </a:p>
          <a:p>
            <a:pPr fontAlgn="base">
              <a:lnSpc>
                <a:spcPct val="150000"/>
              </a:lnSpc>
            </a:pPr>
            <a:r>
              <a:rPr lang="en-US" sz="1800" dirty="0">
                <a:latin typeface="Arial" panose="020B0604020202020204" pitchFamily="34" charset="0"/>
                <a:cs typeface="Arial" panose="020B0604020202020204" pitchFamily="34" charset="0"/>
              </a:rPr>
              <a:t>Therefore, automated tools review sleep data faster than human beings and reduce the chances of errors. </a:t>
            </a:r>
          </a:p>
          <a:p>
            <a:pPr marL="0" indent="0">
              <a:buNone/>
            </a:pPr>
            <a:endParaRPr lang="en-US" dirty="0">
              <a:latin typeface="Arial" panose="020B0604020202020204" pitchFamily="34" charset="0"/>
              <a:cs typeface="Arial" panose="020B0604020202020204" pitchFamily="34" charset="0"/>
            </a:endParaRPr>
          </a:p>
          <a:p>
            <a:pPr marL="0" indent="0">
              <a:buNone/>
            </a:pPr>
            <a:endParaRPr lang="en-US" dirty="0">
              <a:latin typeface="Arial" panose="020B0604020202020204" pitchFamily="34" charset="0"/>
              <a:cs typeface="Arial" panose="020B0604020202020204" pitchFamily="34" charset="0"/>
            </a:endParaRPr>
          </a:p>
          <a:p>
            <a:pPr marL="0" indent="0">
              <a:buNone/>
            </a:pPr>
            <a:endParaRPr lang="en-IN" dirty="0">
              <a:latin typeface="Arial" panose="020B0604020202020204" pitchFamily="34" charset="0"/>
              <a:cs typeface="Arial" panose="020B0604020202020204" pitchFamily="34" charset="0"/>
            </a:endParaRPr>
          </a:p>
        </p:txBody>
      </p:sp>
      <p:pic>
        <p:nvPicPr>
          <p:cNvPr id="4" name="Picture 3"/>
          <p:cNvPicPr>
            <a:picLocks noChangeAspect="1"/>
          </p:cNvPicPr>
          <p:nvPr/>
        </p:nvPicPr>
        <p:blipFill>
          <a:blip r:embed="rId2"/>
          <a:stretch>
            <a:fillRect/>
          </a:stretch>
        </p:blipFill>
        <p:spPr>
          <a:xfrm>
            <a:off x="7827817" y="1919285"/>
            <a:ext cx="4364183" cy="2700340"/>
          </a:xfrm>
          <a:prstGeom prst="rect">
            <a:avLst/>
          </a:prstGeom>
          <a:ln w="12700">
            <a:solidFill>
              <a:schemeClr val="tx1"/>
            </a:solidFill>
          </a:ln>
        </p:spPr>
      </p:pic>
      <p:sp>
        <p:nvSpPr>
          <p:cNvPr id="5" name="TextBox 4"/>
          <p:cNvSpPr txBox="1"/>
          <p:nvPr/>
        </p:nvSpPr>
        <p:spPr>
          <a:xfrm>
            <a:off x="8599678" y="4453432"/>
            <a:ext cx="3878938" cy="646331"/>
          </a:xfrm>
          <a:prstGeom prst="rect">
            <a:avLst/>
          </a:prstGeom>
          <a:noFill/>
        </p:spPr>
        <p:txBody>
          <a:bodyPr wrap="square" rtlCol="0">
            <a:spAutoFit/>
          </a:bodyPr>
          <a:lstStyle/>
          <a:p>
            <a:endParaRPr lang="en-US"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(Source: </a:t>
            </a:r>
            <a:r>
              <a:rPr lang="en-US" dirty="0" err="1">
                <a:latin typeface="Arial" panose="020B0604020202020204" pitchFamily="34" charset="0"/>
                <a:cs typeface="Arial" panose="020B0604020202020204" pitchFamily="34" charset="0"/>
              </a:rPr>
              <a:t>Hadar</a:t>
            </a:r>
            <a:r>
              <a:rPr lang="en-US" dirty="0">
                <a:latin typeface="Arial" panose="020B0604020202020204" pitchFamily="34" charset="0"/>
                <a:cs typeface="Arial" panose="020B0604020202020204" pitchFamily="34" charset="0"/>
              </a:rPr>
              <a:t>, 2026)</a:t>
            </a:r>
            <a:endParaRPr lang="en-IN"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356752925"/>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4692" y="127894"/>
            <a:ext cx="9009783" cy="1255857"/>
          </a:xfrm>
          <a:solidFill>
            <a:schemeClr val="bg1"/>
          </a:solidFill>
        </p:spPr>
        <p:txBody>
          <a:bodyPr>
            <a:normAutofit fontScale="90000"/>
          </a:bodyPr>
          <a:lstStyle/>
          <a:p>
            <a:pPr algn="ctr"/>
            <a:br>
              <a:rPr lang="en-IN" sz="2400" b="1" dirty="0">
                <a:solidFill>
                  <a:schemeClr val="tx1"/>
                </a:solidFill>
                <a:latin typeface="Arial" panose="020B0604020202020204" pitchFamily="34" charset="0"/>
                <a:cs typeface="Arial" panose="020B0604020202020204" pitchFamily="34" charset="0"/>
              </a:rPr>
            </a:br>
            <a:r>
              <a:rPr lang="en-IN" sz="2400" b="1" dirty="0">
                <a:solidFill>
                  <a:schemeClr val="tx1"/>
                </a:solidFill>
                <a:latin typeface="Arial" panose="020B0604020202020204" pitchFamily="34" charset="0"/>
                <a:cs typeface="Arial" panose="020B0604020202020204" pitchFamily="34" charset="0"/>
              </a:rPr>
              <a:t>Policy implementation</a:t>
            </a:r>
            <a:br>
              <a:rPr lang="en-IN" sz="2400" b="0" dirty="0">
                <a:effectLst/>
                <a:latin typeface="Arial" panose="020B0604020202020204" pitchFamily="34" charset="0"/>
                <a:cs typeface="Arial" panose="020B0604020202020204" pitchFamily="34" charset="0"/>
              </a:rPr>
            </a:br>
            <a:br>
              <a:rPr lang="en-IN" sz="2400" dirty="0">
                <a:latin typeface="Arial" panose="020B0604020202020204" pitchFamily="34" charset="0"/>
                <a:cs typeface="Arial" panose="020B0604020202020204" pitchFamily="34" charset="0"/>
              </a:rPr>
            </a:br>
            <a:endParaRPr lang="en-IN" sz="2400" dirty="0">
              <a:latin typeface="Arial" panose="020B0604020202020204" pitchFamily="34" charset="0"/>
              <a:cs typeface="Arial" panose="020B0604020202020204" pitchFamily="34" charset="0"/>
            </a:endParaRPr>
          </a:p>
        </p:txBody>
      </p:sp>
      <p:sp>
        <p:nvSpPr>
          <p:cNvPr id="5" name="Content Placeholder 4"/>
          <p:cNvSpPr>
            <a:spLocks noGrp="1"/>
          </p:cNvSpPr>
          <p:nvPr>
            <p:ph idx="1"/>
          </p:nvPr>
        </p:nvSpPr>
        <p:spPr>
          <a:xfrm>
            <a:off x="548320" y="3748520"/>
            <a:ext cx="4156364" cy="2008910"/>
          </a:xfrm>
          <a:prstGeom prst="snip2DiagRect">
            <a:avLst/>
          </a:prstGeom>
          <a:solidFill>
            <a:schemeClr val="accent2">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marL="0" indent="0" algn="just">
              <a:lnSpc>
                <a:spcPct val="150000"/>
              </a:lnSpc>
              <a:buNone/>
            </a:pPr>
            <a:r>
              <a:rPr lang="en-US" sz="1800" dirty="0">
                <a:solidFill>
                  <a:schemeClr val="tx1"/>
                </a:solidFill>
                <a:latin typeface="Arial" panose="020B0604020202020204" pitchFamily="34" charset="0"/>
                <a:cs typeface="Arial" panose="020B0604020202020204" pitchFamily="34" charset="0"/>
              </a:rPr>
              <a:t>Consent should provide informed consent before the system begins its monitoring of the sleep cycles (Chau, Rahman, and Debnath, 2025)</a:t>
            </a:r>
            <a:endParaRPr lang="en-IN" sz="1800" dirty="0">
              <a:solidFill>
                <a:schemeClr val="tx1"/>
              </a:solidFill>
              <a:latin typeface="Arial" panose="020B0604020202020204" pitchFamily="34" charset="0"/>
              <a:cs typeface="Arial" panose="020B0604020202020204" pitchFamily="34" charset="0"/>
            </a:endParaRPr>
          </a:p>
        </p:txBody>
      </p:sp>
      <p:sp>
        <p:nvSpPr>
          <p:cNvPr id="4" name="Snip Diagonal Corner Rectangle 3"/>
          <p:cNvSpPr/>
          <p:nvPr/>
        </p:nvSpPr>
        <p:spPr>
          <a:xfrm>
            <a:off x="471161" y="1530075"/>
            <a:ext cx="4233523" cy="1967345"/>
          </a:xfrm>
          <a:prstGeom prst="snip2Diag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fontAlgn="base">
              <a:lnSpc>
                <a:spcPct val="150000"/>
              </a:lnSpc>
            </a:pPr>
            <a:r>
              <a:rPr lang="en-US" dirty="0">
                <a:solidFill>
                  <a:schemeClr val="tx1"/>
                </a:solidFill>
                <a:latin typeface="Arial" panose="020B0604020202020204" pitchFamily="34" charset="0"/>
                <a:cs typeface="Arial" panose="020B0604020202020204" pitchFamily="34" charset="0"/>
              </a:rPr>
              <a:t>Policy implementation for the modified Sleep Sync AI Hub will support safe and effective use.</a:t>
            </a:r>
          </a:p>
        </p:txBody>
      </p:sp>
      <p:sp>
        <p:nvSpPr>
          <p:cNvPr id="6" name="Snip Diagonal Corner Rectangle 5"/>
          <p:cNvSpPr/>
          <p:nvPr/>
        </p:nvSpPr>
        <p:spPr>
          <a:xfrm>
            <a:off x="5106572" y="1512765"/>
            <a:ext cx="4448175" cy="1967345"/>
          </a:xfrm>
          <a:prstGeom prst="snip2DiagRect">
            <a:avLst/>
          </a:prstGeom>
          <a:solidFill>
            <a:schemeClr val="accent2">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fontAlgn="base">
              <a:lnSpc>
                <a:spcPct val="150000"/>
              </a:lnSpc>
            </a:pPr>
            <a:r>
              <a:rPr lang="en-US" dirty="0">
                <a:solidFill>
                  <a:schemeClr val="tx1"/>
                </a:solidFill>
                <a:latin typeface="Arial" panose="020B0604020202020204" pitchFamily="34" charset="0"/>
                <a:cs typeface="Arial" panose="020B0604020202020204" pitchFamily="34" charset="0"/>
              </a:rPr>
              <a:t>AI systems should adhere to the UK medical device regulations, like the Digital Technology Assessment Criteria, of the NHS, wherever applicable (NHS, 2026).</a:t>
            </a:r>
          </a:p>
        </p:txBody>
      </p:sp>
      <p:sp>
        <p:nvSpPr>
          <p:cNvPr id="7" name="Snip Diagonal Corner Rectangle 6"/>
          <p:cNvSpPr/>
          <p:nvPr/>
        </p:nvSpPr>
        <p:spPr>
          <a:xfrm>
            <a:off x="5287548" y="3610834"/>
            <a:ext cx="4267200" cy="2008910"/>
          </a:xfrm>
          <a:prstGeom prst="snip2Diag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fontAlgn="base">
              <a:lnSpc>
                <a:spcPct val="150000"/>
              </a:lnSpc>
            </a:pPr>
            <a:r>
              <a:rPr lang="en-US" dirty="0">
                <a:solidFill>
                  <a:schemeClr val="tx1"/>
                </a:solidFill>
                <a:latin typeface="Arial" panose="020B0604020202020204" pitchFamily="34" charset="0"/>
                <a:cs typeface="Arial" panose="020B0604020202020204" pitchFamily="34" charset="0"/>
              </a:rPr>
              <a:t>The data that are collected from the users should comply with the UK GDPR  and the Data Protection Act 2018 (</a:t>
            </a:r>
            <a:r>
              <a:rPr lang="en-US" dirty="0" err="1">
                <a:solidFill>
                  <a:schemeClr val="tx1"/>
                </a:solidFill>
                <a:latin typeface="Arial" panose="020B0604020202020204" pitchFamily="34" charset="0"/>
                <a:cs typeface="Arial" panose="020B0604020202020204" pitchFamily="34" charset="0"/>
              </a:rPr>
              <a:t>Gov</a:t>
            </a:r>
            <a:r>
              <a:rPr lang="en-US" dirty="0">
                <a:solidFill>
                  <a:schemeClr val="tx1"/>
                </a:solidFill>
                <a:latin typeface="Arial" panose="020B0604020202020204" pitchFamily="34" charset="0"/>
                <a:cs typeface="Arial" panose="020B0604020202020204" pitchFamily="34" charset="0"/>
              </a:rPr>
              <a:t> UK, 2026). </a:t>
            </a:r>
          </a:p>
        </p:txBody>
      </p:sp>
    </p:spTree>
    <p:extLst>
      <p:ext uri="{BB962C8B-B14F-4D97-AF65-F5344CB8AC3E}">
        <p14:creationId xmlns:p14="http://schemas.microsoft.com/office/powerpoint/2010/main" val="2677082553"/>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72019" y="521336"/>
            <a:ext cx="9940110" cy="523076"/>
          </a:xfrm>
          <a:noFill/>
          <a:ln w="12700">
            <a:solidFill>
              <a:schemeClr val="tx1"/>
            </a:solidFill>
          </a:ln>
        </p:spPr>
        <p:txBody>
          <a:bodyPr>
            <a:normAutofit fontScale="90000"/>
          </a:bodyPr>
          <a:lstStyle/>
          <a:p>
            <a:pPr algn="ctr"/>
            <a:br>
              <a:rPr lang="en-IN" sz="2700" b="1" dirty="0">
                <a:latin typeface="Arial" panose="020B0604020202020204" pitchFamily="34" charset="0"/>
                <a:cs typeface="Arial" panose="020B0604020202020204" pitchFamily="34" charset="0"/>
              </a:rPr>
            </a:br>
            <a:r>
              <a:rPr lang="en-IN" sz="2700" b="1" dirty="0">
                <a:latin typeface="Arial" panose="020B0604020202020204" pitchFamily="34" charset="0"/>
                <a:cs typeface="Arial" panose="020B0604020202020204" pitchFamily="34" charset="0"/>
              </a:rPr>
              <a:t>Research Implication</a:t>
            </a:r>
            <a:br>
              <a:rPr lang="en-IN" sz="2700" b="1" dirty="0">
                <a:latin typeface="Arial" panose="020B0604020202020204" pitchFamily="34" charset="0"/>
                <a:cs typeface="Arial" panose="020B0604020202020204" pitchFamily="34" charset="0"/>
              </a:rPr>
            </a:br>
            <a:endParaRPr lang="en-IN" dirty="0"/>
          </a:p>
        </p:txBody>
      </p:sp>
      <p:sp>
        <p:nvSpPr>
          <p:cNvPr id="5" name="Rounded Rectangle 4"/>
          <p:cNvSpPr/>
          <p:nvPr/>
        </p:nvSpPr>
        <p:spPr>
          <a:xfrm>
            <a:off x="1072019" y="1391162"/>
            <a:ext cx="4107766" cy="1413805"/>
          </a:xfrm>
          <a:prstGeom prst="roundRect">
            <a:avLst/>
          </a:prstGeom>
          <a:solidFill>
            <a:schemeClr val="accent4">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fontAlgn="base">
              <a:lnSpc>
                <a:spcPct val="150000"/>
              </a:lnSpc>
            </a:pPr>
            <a:r>
              <a:rPr lang="en-US" dirty="0">
                <a:solidFill>
                  <a:schemeClr val="tx1"/>
                </a:solidFill>
                <a:latin typeface="Arial" panose="020B0604020202020204" pitchFamily="34" charset="0"/>
                <a:cs typeface="Arial" panose="020B0604020202020204" pitchFamily="34" charset="0"/>
              </a:rPr>
              <a:t>The </a:t>
            </a:r>
            <a:r>
              <a:rPr lang="en-US" b="1" dirty="0">
                <a:solidFill>
                  <a:schemeClr val="tx1"/>
                </a:solidFill>
                <a:latin typeface="Arial" panose="020B0604020202020204" pitchFamily="34" charset="0"/>
                <a:cs typeface="Arial" panose="020B0604020202020204" pitchFamily="34" charset="0"/>
              </a:rPr>
              <a:t> </a:t>
            </a:r>
            <a:r>
              <a:rPr lang="en-US" dirty="0">
                <a:solidFill>
                  <a:schemeClr val="tx1"/>
                </a:solidFill>
                <a:latin typeface="Arial" panose="020B0604020202020204" pitchFamily="34" charset="0"/>
                <a:cs typeface="Arial" panose="020B0604020202020204" pitchFamily="34" charset="0"/>
              </a:rPr>
              <a:t>Sleep Sync AI Hub has important research implications for AI technology</a:t>
            </a:r>
            <a:endParaRPr lang="en-US" b="1" dirty="0">
              <a:solidFill>
                <a:schemeClr val="tx1"/>
              </a:solidFill>
              <a:latin typeface="Arial" panose="020B0604020202020204" pitchFamily="34" charset="0"/>
              <a:cs typeface="Arial" panose="020B0604020202020204" pitchFamily="34" charset="0"/>
            </a:endParaRPr>
          </a:p>
        </p:txBody>
      </p:sp>
      <p:sp>
        <p:nvSpPr>
          <p:cNvPr id="6" name="Content Placeholder 5"/>
          <p:cNvSpPr>
            <a:spLocks noGrp="1"/>
          </p:cNvSpPr>
          <p:nvPr>
            <p:ph idx="1"/>
          </p:nvPr>
        </p:nvSpPr>
        <p:spPr>
          <a:xfrm>
            <a:off x="3841223" y="3151717"/>
            <a:ext cx="4107767" cy="1336431"/>
          </a:xfrm>
          <a:prstGeom prst="roundRect">
            <a:avLst/>
          </a:prstGeom>
          <a:solidFill>
            <a:schemeClr val="accent2">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p>
            <a:pPr marL="0" indent="0">
              <a:buNone/>
            </a:pPr>
            <a:endParaRPr lang="en-US" sz="1800" dirty="0">
              <a:solidFill>
                <a:schemeClr val="tx1"/>
              </a:solidFill>
              <a:latin typeface="Arial" panose="020B0604020202020204" pitchFamily="34" charset="0"/>
              <a:cs typeface="Arial" panose="020B0604020202020204" pitchFamily="34" charset="0"/>
            </a:endParaRPr>
          </a:p>
          <a:p>
            <a:pPr marL="0" indent="0" algn="just">
              <a:lnSpc>
                <a:spcPct val="160000"/>
              </a:lnSpc>
              <a:buNone/>
            </a:pPr>
            <a:r>
              <a:rPr lang="en-US" sz="7200" dirty="0">
                <a:solidFill>
                  <a:schemeClr val="tx1"/>
                </a:solidFill>
                <a:latin typeface="Arial" panose="020B0604020202020204" pitchFamily="34" charset="0"/>
                <a:cs typeface="Arial" panose="020B0604020202020204" pitchFamily="34" charset="0"/>
              </a:rPr>
              <a:t>This will support researchers to elevate their diagnostic accuracy for sleep disturbances and insomnia.</a:t>
            </a:r>
          </a:p>
          <a:p>
            <a:pPr algn="just">
              <a:lnSpc>
                <a:spcPct val="160000"/>
              </a:lnSpc>
            </a:pPr>
            <a:endParaRPr lang="en-IN" sz="5500" dirty="0"/>
          </a:p>
        </p:txBody>
      </p:sp>
      <p:sp>
        <p:nvSpPr>
          <p:cNvPr id="7" name="Rounded Rectangle 6"/>
          <p:cNvSpPr/>
          <p:nvPr/>
        </p:nvSpPr>
        <p:spPr>
          <a:xfrm>
            <a:off x="6494906" y="1399729"/>
            <a:ext cx="4517223" cy="1516047"/>
          </a:xfrm>
          <a:prstGeom prst="roundRect">
            <a:avLst/>
          </a:prstGeom>
          <a:solidFill>
            <a:schemeClr val="accent2">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fontAlgn="base">
              <a:lnSpc>
                <a:spcPct val="150000"/>
              </a:lnSpc>
            </a:pPr>
            <a:r>
              <a:rPr lang="en-US" dirty="0">
                <a:solidFill>
                  <a:schemeClr val="tx1"/>
                </a:solidFill>
                <a:latin typeface="Arial" panose="020B0604020202020204" pitchFamily="34" charset="0"/>
                <a:cs typeface="Arial" panose="020B0604020202020204" pitchFamily="34" charset="0"/>
              </a:rPr>
              <a:t>It provides superior quality polysomnography data  for AI model developments (</a:t>
            </a:r>
            <a:r>
              <a:rPr lang="en-US" dirty="0" err="1">
                <a:solidFill>
                  <a:schemeClr val="tx1"/>
                </a:solidFill>
                <a:latin typeface="Arial" panose="020B0604020202020204" pitchFamily="34" charset="0"/>
                <a:cs typeface="Arial" panose="020B0604020202020204" pitchFamily="34" charset="0"/>
              </a:rPr>
              <a:t>Seidler</a:t>
            </a:r>
            <a:r>
              <a:rPr lang="en-US" dirty="0">
                <a:solidFill>
                  <a:schemeClr val="tx1"/>
                </a:solidFill>
                <a:latin typeface="Arial" panose="020B0604020202020204" pitchFamily="34" charset="0"/>
                <a:cs typeface="Arial" panose="020B0604020202020204" pitchFamily="34" charset="0"/>
              </a:rPr>
              <a:t> et al., 2023).</a:t>
            </a:r>
          </a:p>
        </p:txBody>
      </p:sp>
      <p:sp>
        <p:nvSpPr>
          <p:cNvPr id="8" name="Rounded Rectangle 7"/>
          <p:cNvSpPr/>
          <p:nvPr/>
        </p:nvSpPr>
        <p:spPr>
          <a:xfrm>
            <a:off x="1072019" y="4774539"/>
            <a:ext cx="4107767" cy="1852403"/>
          </a:xfrm>
          <a:prstGeom prst="roundRect">
            <a:avLst/>
          </a:prstGeom>
          <a:solidFill>
            <a:schemeClr val="accent4">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fontAlgn="base">
              <a:lnSpc>
                <a:spcPct val="150000"/>
              </a:lnSpc>
            </a:pPr>
            <a:endParaRPr lang="en-US" dirty="0">
              <a:solidFill>
                <a:schemeClr val="tx1"/>
              </a:solidFill>
              <a:latin typeface="Arial" panose="020B0604020202020204" pitchFamily="34" charset="0"/>
              <a:cs typeface="Arial" panose="020B0604020202020204" pitchFamily="34" charset="0"/>
            </a:endParaRPr>
          </a:p>
          <a:p>
            <a:pPr fontAlgn="base">
              <a:lnSpc>
                <a:spcPct val="150000"/>
              </a:lnSpc>
            </a:pPr>
            <a:r>
              <a:rPr lang="en-US" dirty="0">
                <a:solidFill>
                  <a:schemeClr val="tx1"/>
                </a:solidFill>
                <a:latin typeface="Arial" panose="020B0604020202020204" pitchFamily="34" charset="0"/>
                <a:cs typeface="Arial" panose="020B0604020202020204" pitchFamily="34" charset="0"/>
              </a:rPr>
              <a:t>Further research can uncover new sleep indicators and wellness patterns.</a:t>
            </a:r>
          </a:p>
          <a:p>
            <a:pPr fontAlgn="base">
              <a:lnSpc>
                <a:spcPct val="150000"/>
              </a:lnSpc>
            </a:pPr>
            <a:endParaRPr lang="en-US" dirty="0">
              <a:solidFill>
                <a:schemeClr val="tx1"/>
              </a:solidFill>
              <a:latin typeface="Arial" panose="020B0604020202020204" pitchFamily="34" charset="0"/>
              <a:cs typeface="Arial" panose="020B0604020202020204" pitchFamily="34" charset="0"/>
            </a:endParaRPr>
          </a:p>
          <a:p>
            <a:pPr fontAlgn="base">
              <a:lnSpc>
                <a:spcPct val="150000"/>
              </a:lnSpc>
            </a:pPr>
            <a:endParaRPr lang="en-US" dirty="0">
              <a:solidFill>
                <a:schemeClr val="tx1"/>
              </a:solidFill>
              <a:latin typeface="Arial" panose="020B0604020202020204" pitchFamily="34" charset="0"/>
              <a:cs typeface="Arial" panose="020B0604020202020204" pitchFamily="34" charset="0"/>
            </a:endParaRPr>
          </a:p>
        </p:txBody>
      </p:sp>
      <p:sp>
        <p:nvSpPr>
          <p:cNvPr id="10" name="Rounded Rectangle 9"/>
          <p:cNvSpPr/>
          <p:nvPr/>
        </p:nvSpPr>
        <p:spPr>
          <a:xfrm>
            <a:off x="6553353" y="4834898"/>
            <a:ext cx="4566627" cy="1792044"/>
          </a:xfrm>
          <a:prstGeom prst="roundRect">
            <a:avLst/>
          </a:prstGeom>
          <a:solidFill>
            <a:schemeClr val="accent2">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fontAlgn="base">
              <a:lnSpc>
                <a:spcPct val="150000"/>
              </a:lnSpc>
            </a:pPr>
            <a:r>
              <a:rPr lang="en-US" dirty="0">
                <a:solidFill>
                  <a:srgbClr val="000000"/>
                </a:solidFill>
                <a:latin typeface="Arial" panose="020B0604020202020204" pitchFamily="34" charset="0"/>
                <a:cs typeface="Arial" panose="020B0604020202020204" pitchFamily="34" charset="0"/>
              </a:rPr>
              <a:t>Additionally, large datasets help machine learning models to learn normal sleep patterns and spot the errors and make exact predictions (</a:t>
            </a:r>
            <a:r>
              <a:rPr lang="en-US" dirty="0" err="1">
                <a:solidFill>
                  <a:srgbClr val="000000"/>
                </a:solidFill>
                <a:latin typeface="Arial" panose="020B0604020202020204" pitchFamily="34" charset="0"/>
                <a:cs typeface="Arial" panose="020B0604020202020204" pitchFamily="34" charset="0"/>
              </a:rPr>
              <a:t>Strøm</a:t>
            </a:r>
            <a:r>
              <a:rPr lang="en-US" dirty="0">
                <a:solidFill>
                  <a:srgbClr val="000000"/>
                </a:solidFill>
                <a:latin typeface="Arial" panose="020B0604020202020204" pitchFamily="34" charset="0"/>
                <a:cs typeface="Arial" panose="020B0604020202020204" pitchFamily="34" charset="0"/>
              </a:rPr>
              <a:t> et al 2024).</a:t>
            </a:r>
          </a:p>
        </p:txBody>
      </p:sp>
    </p:spTree>
    <p:extLst>
      <p:ext uri="{BB962C8B-B14F-4D97-AF65-F5344CB8AC3E}">
        <p14:creationId xmlns:p14="http://schemas.microsoft.com/office/powerpoint/2010/main" val="167343588"/>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882940"/>
            <a:ext cx="10515600" cy="841086"/>
          </a:xfrm>
          <a:solidFill>
            <a:schemeClr val="bg1"/>
          </a:solidFill>
        </p:spPr>
        <p:txBody>
          <a:bodyPr>
            <a:normAutofit/>
          </a:bodyPr>
          <a:lstStyle/>
          <a:p>
            <a:pPr algn="ctr"/>
            <a:r>
              <a:rPr lang="en-US" sz="2400" b="1" dirty="0">
                <a:solidFill>
                  <a:schemeClr val="tx1"/>
                </a:solidFill>
                <a:latin typeface="Arial" panose="020B0604020202020204" pitchFamily="34" charset="0"/>
                <a:cs typeface="Arial" panose="020B0604020202020204" pitchFamily="34" charset="0"/>
              </a:rPr>
              <a:t>Research Implication (Continued)</a:t>
            </a:r>
            <a:r>
              <a:rPr lang="en-US" sz="2400" dirty="0">
                <a:solidFill>
                  <a:schemeClr val="tx1"/>
                </a:solidFill>
                <a:latin typeface="Arial" panose="020B0604020202020204" pitchFamily="34" charset="0"/>
                <a:cs typeface="Arial" panose="020B0604020202020204" pitchFamily="34" charset="0"/>
              </a:rPr>
              <a:t> </a:t>
            </a:r>
            <a:br>
              <a:rPr lang="en-US" sz="2400" dirty="0">
                <a:solidFill>
                  <a:schemeClr val="tx1"/>
                </a:solidFill>
              </a:rPr>
            </a:br>
            <a:endParaRPr lang="en-IN" sz="2400" dirty="0">
              <a:solidFill>
                <a:schemeClr val="tx1"/>
              </a:solidFill>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838200" y="2276475"/>
            <a:ext cx="10515600" cy="3900488"/>
          </a:xfrm>
          <a:solidFill>
            <a:schemeClr val="bg1"/>
          </a:solidFill>
        </p:spPr>
        <p:txBody>
          <a:bodyPr/>
          <a:lstStyle/>
          <a:p>
            <a:pPr algn="just">
              <a:lnSpc>
                <a:spcPct val="150000"/>
              </a:lnSpc>
            </a:pPr>
            <a:r>
              <a:rPr lang="en-US" sz="1800" dirty="0">
                <a:latin typeface="Arial" panose="020B0604020202020204" pitchFamily="34" charset="0"/>
                <a:cs typeface="Arial" panose="020B0604020202020204" pitchFamily="34" charset="0"/>
              </a:rPr>
              <a:t>Comparative research evaluates the performance against standard sleep studies by looking at specific metrics, accuracy rates and clinical outcomes (Gala et al., 2024).</a:t>
            </a:r>
          </a:p>
          <a:p>
            <a:pPr algn="just">
              <a:lnSpc>
                <a:spcPct val="150000"/>
              </a:lnSpc>
            </a:pPr>
            <a:r>
              <a:rPr lang="en-US" sz="1800" dirty="0">
                <a:latin typeface="Arial" panose="020B0604020202020204" pitchFamily="34" charset="0"/>
                <a:cs typeface="Arial" panose="020B0604020202020204" pitchFamily="34" charset="0"/>
              </a:rPr>
              <a:t>Predictive analytics can spot the health dangers early rather than manual analysis.</a:t>
            </a:r>
          </a:p>
          <a:p>
            <a:pPr algn="just">
              <a:lnSpc>
                <a:spcPct val="150000"/>
              </a:lnSpc>
            </a:pPr>
            <a:r>
              <a:rPr lang="en-US" sz="1800" dirty="0">
                <a:latin typeface="Arial" panose="020B0604020202020204" pitchFamily="34" charset="0"/>
                <a:cs typeface="Arial" panose="020B0604020202020204" pitchFamily="34" charset="0"/>
              </a:rPr>
              <a:t>It will support in creating reliable AI development in future. </a:t>
            </a:r>
          </a:p>
          <a:p>
            <a:pPr algn="just">
              <a:lnSpc>
                <a:spcPct val="150000"/>
              </a:lnSpc>
            </a:pPr>
            <a:r>
              <a:rPr lang="en-US" sz="1800" dirty="0">
                <a:latin typeface="Arial" panose="020B0604020202020204" pitchFamily="34" charset="0"/>
                <a:cs typeface="Arial" panose="020B0604020202020204" pitchFamily="34" charset="0"/>
              </a:rPr>
              <a:t>Hence the  discoveries can encourage digital sleep healthcare in the UK.  </a:t>
            </a:r>
          </a:p>
          <a:p>
            <a:endParaRPr lang="en-US" sz="1800" dirty="0">
              <a:latin typeface="Arial" panose="020B0604020202020204" pitchFamily="34" charset="0"/>
              <a:cs typeface="Arial" panose="020B0604020202020204" pitchFamily="34" charset="0"/>
            </a:endParaRPr>
          </a:p>
          <a:p>
            <a:endParaRPr lang="en-IN" dirty="0"/>
          </a:p>
        </p:txBody>
      </p:sp>
    </p:spTree>
    <p:extLst>
      <p:ext uri="{BB962C8B-B14F-4D97-AF65-F5344CB8AC3E}">
        <p14:creationId xmlns:p14="http://schemas.microsoft.com/office/powerpoint/2010/main" val="3807659018"/>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3557" y="112543"/>
            <a:ext cx="11868443" cy="1381198"/>
          </a:xfrm>
          <a:solidFill>
            <a:schemeClr val="bg1"/>
          </a:solidFill>
        </p:spPr>
        <p:txBody>
          <a:bodyPr>
            <a:normAutofit/>
          </a:bodyPr>
          <a:lstStyle/>
          <a:p>
            <a:pPr algn="ctr"/>
            <a:r>
              <a:rPr lang="en-IN" sz="2400" b="1" dirty="0">
                <a:latin typeface="Arial" panose="020B0604020202020204" pitchFamily="34" charset="0"/>
                <a:cs typeface="Arial" panose="020B0604020202020204" pitchFamily="34" charset="0"/>
              </a:rPr>
              <a:t>Educational Implications</a:t>
            </a:r>
            <a:br>
              <a:rPr lang="en-IN" sz="2400" dirty="0">
                <a:latin typeface="Arial" panose="020B0604020202020204" pitchFamily="34" charset="0"/>
                <a:cs typeface="Arial" panose="020B0604020202020204" pitchFamily="34" charset="0"/>
              </a:rPr>
            </a:br>
            <a:br>
              <a:rPr lang="en-IN" sz="2400" dirty="0">
                <a:latin typeface="Arial" panose="020B0604020202020204" pitchFamily="34" charset="0"/>
                <a:cs typeface="Arial" panose="020B0604020202020204" pitchFamily="34" charset="0"/>
              </a:rPr>
            </a:br>
            <a:endParaRPr lang="en-IN" sz="2400" dirty="0">
              <a:latin typeface="Arial" panose="020B0604020202020204" pitchFamily="34" charset="0"/>
              <a:cs typeface="Arial" panose="020B0604020202020204" pitchFamily="34" charset="0"/>
            </a:endParaRPr>
          </a:p>
        </p:txBody>
      </p:sp>
      <p:graphicFrame>
        <p:nvGraphicFramePr>
          <p:cNvPr id="4" name="Content Placeholder 3"/>
          <p:cNvGraphicFramePr>
            <a:graphicFrameLocks noGrp="1"/>
          </p:cNvGraphicFramePr>
          <p:nvPr>
            <p:ph idx="1"/>
          </p:nvPr>
        </p:nvGraphicFramePr>
        <p:xfrm>
          <a:off x="323630" y="1493741"/>
          <a:ext cx="11868370" cy="52787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6" name="Picture 5"/>
          <p:cNvPicPr>
            <a:picLocks noChangeAspect="1"/>
          </p:cNvPicPr>
          <p:nvPr/>
        </p:nvPicPr>
        <p:blipFill>
          <a:blip r:embed="rId7"/>
          <a:stretch>
            <a:fillRect/>
          </a:stretch>
        </p:blipFill>
        <p:spPr>
          <a:xfrm>
            <a:off x="8083503" y="1986656"/>
            <a:ext cx="3677088" cy="2622676"/>
          </a:xfrm>
          <a:prstGeom prst="rect">
            <a:avLst/>
          </a:prstGeom>
          <a:ln>
            <a:solidFill>
              <a:schemeClr val="tx1"/>
            </a:solidFill>
          </a:ln>
        </p:spPr>
      </p:pic>
      <p:sp>
        <p:nvSpPr>
          <p:cNvPr id="7" name="TextBox 6"/>
          <p:cNvSpPr txBox="1"/>
          <p:nvPr/>
        </p:nvSpPr>
        <p:spPr>
          <a:xfrm>
            <a:off x="8318331" y="4712677"/>
            <a:ext cx="3207433" cy="1754326"/>
          </a:xfrm>
          <a:prstGeom prst="rect">
            <a:avLst/>
          </a:prstGeom>
          <a:noFill/>
        </p:spPr>
        <p:txBody>
          <a:bodyPr wrap="square" rtlCol="0">
            <a:spAutoFit/>
          </a:bodyPr>
          <a:lstStyle/>
          <a:p>
            <a:pPr algn="ctr"/>
            <a:r>
              <a:rPr lang="en-US" dirty="0">
                <a:latin typeface="Arial" panose="020B0604020202020204" pitchFamily="34" charset="0"/>
                <a:cs typeface="Arial" panose="020B0604020202020204" pitchFamily="34" charset="0"/>
              </a:rPr>
              <a:t>New opportunities for researchers</a:t>
            </a:r>
          </a:p>
          <a:p>
            <a:pPr algn="ctr"/>
            <a:r>
              <a:rPr lang="en-US" dirty="0">
                <a:latin typeface="Arial" panose="020B0604020202020204" pitchFamily="34" charset="0"/>
                <a:cs typeface="Arial" panose="020B0604020202020204" pitchFamily="34" charset="0"/>
              </a:rPr>
              <a:t>(Source: Bio Research Partner, 2024) </a:t>
            </a:r>
          </a:p>
          <a:p>
            <a:pPr algn="ctr"/>
            <a:br>
              <a:rPr lang="en-US" dirty="0">
                <a:latin typeface="Arial" panose="020B0604020202020204" pitchFamily="34" charset="0"/>
                <a:cs typeface="Arial" panose="020B0604020202020204" pitchFamily="34" charset="0"/>
              </a:rPr>
            </a:br>
            <a:endParaRPr lang="en-IN" dirty="0">
              <a:latin typeface="Arial" panose="020B0604020202020204" pitchFamily="34" charset="0"/>
              <a:cs typeface="Arial" panose="020B0604020202020204" pitchFamily="34" charset="0"/>
            </a:endParaRPr>
          </a:p>
        </p:txBody>
      </p:sp>
      <p:sp>
        <p:nvSpPr>
          <p:cNvPr id="8" name="Rounded Rectangle 7"/>
          <p:cNvSpPr/>
          <p:nvPr/>
        </p:nvSpPr>
        <p:spPr>
          <a:xfrm>
            <a:off x="1019908" y="1638075"/>
            <a:ext cx="5092504" cy="1215124"/>
          </a:xfrm>
          <a:prstGeom prst="roundRect">
            <a:avLst/>
          </a:prstGeom>
          <a:solidFill>
            <a:schemeClr val="accent4">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fontAlgn="base">
              <a:lnSpc>
                <a:spcPct val="150000"/>
              </a:lnSpc>
            </a:pPr>
            <a:r>
              <a:rPr lang="en-US" dirty="0">
                <a:solidFill>
                  <a:schemeClr val="tx1"/>
                </a:solidFill>
                <a:latin typeface="Arial" panose="020B0604020202020204" pitchFamily="34" charset="0"/>
                <a:cs typeface="Arial" panose="020B0604020202020204" pitchFamily="34" charset="0"/>
              </a:rPr>
              <a:t>It will offer practical learnings and new opportunities for researchers, and medical personnel.</a:t>
            </a:r>
          </a:p>
        </p:txBody>
      </p:sp>
      <p:sp>
        <p:nvSpPr>
          <p:cNvPr id="9" name="Rounded Rectangle 8"/>
          <p:cNvSpPr/>
          <p:nvPr/>
        </p:nvSpPr>
        <p:spPr>
          <a:xfrm>
            <a:off x="2005454" y="3076059"/>
            <a:ext cx="5202274" cy="1056677"/>
          </a:xfrm>
          <a:prstGeom prst="roundRect">
            <a:avLst/>
          </a:prstGeom>
          <a:solidFill>
            <a:schemeClr val="accent3">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fontAlgn="base"/>
            <a:r>
              <a:rPr lang="en-US" dirty="0">
                <a:solidFill>
                  <a:schemeClr val="tx1"/>
                </a:solidFill>
                <a:latin typeface="Arial" panose="020B0604020202020204" pitchFamily="34" charset="0"/>
                <a:cs typeface="Arial" panose="020B0604020202020204" pitchFamily="34" charset="0"/>
              </a:rPr>
              <a:t>This system clearly illustrates how AI evaluates the polysomnography data (Yan, 2026).</a:t>
            </a:r>
          </a:p>
        </p:txBody>
      </p:sp>
      <p:sp>
        <p:nvSpPr>
          <p:cNvPr id="10" name="Rounded Rectangle 9"/>
          <p:cNvSpPr/>
          <p:nvPr/>
        </p:nvSpPr>
        <p:spPr>
          <a:xfrm>
            <a:off x="1548254" y="4332949"/>
            <a:ext cx="5092504" cy="1056677"/>
          </a:xfrm>
          <a:prstGeom prst="roundRect">
            <a:avLst/>
          </a:prstGeom>
          <a:solidFill>
            <a:schemeClr val="tx2">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r>
              <a:rPr lang="en-US" dirty="0">
                <a:solidFill>
                  <a:schemeClr val="tx1"/>
                </a:solidFill>
                <a:latin typeface="Arial" panose="020B0604020202020204" pitchFamily="34" charset="0"/>
                <a:cs typeface="Arial" panose="020B0604020202020204" pitchFamily="34" charset="0"/>
              </a:rPr>
              <a:t>It can enhance the understanding of sleep disorders and their identification through this system. </a:t>
            </a:r>
            <a:endParaRPr lang="en-IN" dirty="0">
              <a:solidFill>
                <a:schemeClr val="tx1"/>
              </a:solidFill>
              <a:latin typeface="Arial" panose="020B0604020202020204" pitchFamily="34" charset="0"/>
              <a:cs typeface="Arial" panose="020B0604020202020204" pitchFamily="34" charset="0"/>
            </a:endParaRPr>
          </a:p>
        </p:txBody>
      </p:sp>
      <p:sp>
        <p:nvSpPr>
          <p:cNvPr id="11" name="Rounded Rectangle 10"/>
          <p:cNvSpPr/>
          <p:nvPr/>
        </p:nvSpPr>
        <p:spPr>
          <a:xfrm>
            <a:off x="2780623" y="5589839"/>
            <a:ext cx="5092504" cy="1032633"/>
          </a:xfrm>
          <a:prstGeom prst="roundRect">
            <a:avLst/>
          </a:prstGeom>
          <a:solidFill>
            <a:schemeClr val="accent2">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fontAlgn="base"/>
            <a:r>
              <a:rPr lang="en-US" dirty="0">
                <a:solidFill>
                  <a:schemeClr val="tx1"/>
                </a:solidFill>
                <a:latin typeface="Arial" panose="020B0604020202020204" pitchFamily="34" charset="0"/>
                <a:cs typeface="Arial" panose="020B0604020202020204" pitchFamily="34" charset="0"/>
              </a:rPr>
              <a:t>Students can study about the multiple body functions that are recorded during sleep.</a:t>
            </a:r>
          </a:p>
        </p:txBody>
      </p:sp>
    </p:spTree>
    <p:extLst>
      <p:ext uri="{BB962C8B-B14F-4D97-AF65-F5344CB8AC3E}">
        <p14:creationId xmlns:p14="http://schemas.microsoft.com/office/powerpoint/2010/main" val="858562550"/>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6451" y="2882281"/>
            <a:ext cx="3215148" cy="1093438"/>
          </a:xfrm>
          <a:noFill/>
        </p:spPr>
        <p:txBody>
          <a:bodyPr>
            <a:normAutofit fontScale="90000"/>
          </a:bodyPr>
          <a:lstStyle/>
          <a:p>
            <a:pPr algn="ctr"/>
            <a:r>
              <a:rPr lang="en-IN" sz="2400" b="1" dirty="0">
                <a:solidFill>
                  <a:schemeClr val="tx1"/>
                </a:solidFill>
                <a:latin typeface="Arial" panose="020B0604020202020204" pitchFamily="34" charset="0"/>
                <a:cs typeface="Arial" panose="020B0604020202020204" pitchFamily="34" charset="0"/>
              </a:rPr>
              <a:t>Educational Implications: continued</a:t>
            </a:r>
            <a:br>
              <a:rPr lang="en-IN" sz="2400" dirty="0">
                <a:solidFill>
                  <a:schemeClr val="tx1"/>
                </a:solidFill>
                <a:latin typeface="Arial" panose="020B0604020202020204" pitchFamily="34" charset="0"/>
                <a:cs typeface="Arial" panose="020B0604020202020204" pitchFamily="34" charset="0"/>
              </a:rPr>
            </a:br>
            <a:br>
              <a:rPr lang="en-IN" sz="2400" dirty="0">
                <a:solidFill>
                  <a:schemeClr val="tx1"/>
                </a:solidFill>
                <a:latin typeface="Arial" panose="020B0604020202020204" pitchFamily="34" charset="0"/>
                <a:cs typeface="Arial" panose="020B0604020202020204" pitchFamily="34" charset="0"/>
              </a:rPr>
            </a:br>
            <a:endParaRPr lang="en-IN" sz="2400" dirty="0">
              <a:solidFill>
                <a:schemeClr val="tx1"/>
              </a:solidFill>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4286864" y="823943"/>
            <a:ext cx="6682556" cy="5394959"/>
          </a:xfrm>
          <a:solidFill>
            <a:schemeClr val="bg1"/>
          </a:solidFill>
        </p:spPr>
        <p:txBody>
          <a:bodyPr>
            <a:normAutofit/>
          </a:bodyPr>
          <a:lstStyle/>
          <a:p>
            <a:pPr fontAlgn="base">
              <a:lnSpc>
                <a:spcPct val="150000"/>
              </a:lnSpc>
            </a:pPr>
            <a:r>
              <a:rPr lang="en-US" sz="2000" dirty="0">
                <a:latin typeface="Arial" panose="020B0604020202020204" pitchFamily="34" charset="0"/>
                <a:cs typeface="Arial" panose="020B0604020202020204" pitchFamily="34" charset="0"/>
              </a:rPr>
              <a:t>The system will support training in AI-assisted clinical decision making which will help both doctors and patients (</a:t>
            </a:r>
            <a:r>
              <a:rPr lang="en-US" sz="2000" dirty="0" err="1">
                <a:latin typeface="Arial" panose="020B0604020202020204" pitchFamily="34" charset="0"/>
                <a:cs typeface="Arial" panose="020B0604020202020204" pitchFamily="34" charset="0"/>
              </a:rPr>
              <a:t>Elhaddad</a:t>
            </a:r>
            <a:r>
              <a:rPr lang="en-US" sz="2000" dirty="0">
                <a:latin typeface="Arial" panose="020B0604020202020204" pitchFamily="34" charset="0"/>
                <a:cs typeface="Arial" panose="020B0604020202020204" pitchFamily="34" charset="0"/>
              </a:rPr>
              <a:t> and </a:t>
            </a:r>
            <a:r>
              <a:rPr lang="en-US" sz="2000" dirty="0" err="1">
                <a:latin typeface="Arial" panose="020B0604020202020204" pitchFamily="34" charset="0"/>
                <a:cs typeface="Arial" panose="020B0604020202020204" pitchFamily="34" charset="0"/>
              </a:rPr>
              <a:t>Hamam</a:t>
            </a:r>
            <a:r>
              <a:rPr lang="en-US" sz="2000" dirty="0">
                <a:latin typeface="Arial" panose="020B0604020202020204" pitchFamily="34" charset="0"/>
                <a:cs typeface="Arial" panose="020B0604020202020204" pitchFamily="34" charset="0"/>
              </a:rPr>
              <a:t>, 2024).</a:t>
            </a:r>
          </a:p>
          <a:p>
            <a:pPr fontAlgn="base">
              <a:lnSpc>
                <a:spcPct val="150000"/>
              </a:lnSpc>
            </a:pPr>
            <a:r>
              <a:rPr lang="en-US" sz="2000" dirty="0">
                <a:latin typeface="Arial" panose="020B0604020202020204" pitchFamily="34" charset="0"/>
                <a:cs typeface="Arial" panose="020B0604020202020204" pitchFamily="34" charset="0"/>
              </a:rPr>
              <a:t>Academic institutions can leverage the system to support advanced research and simulation activities.</a:t>
            </a:r>
          </a:p>
          <a:p>
            <a:pPr fontAlgn="base">
              <a:lnSpc>
                <a:spcPct val="150000"/>
              </a:lnSpc>
            </a:pPr>
            <a:r>
              <a:rPr lang="en-US" sz="2000" dirty="0">
                <a:latin typeface="Arial" panose="020B0604020202020204" pitchFamily="34" charset="0"/>
                <a:cs typeface="Arial" panose="020B0604020202020204" pitchFamily="34" charset="0"/>
              </a:rPr>
              <a:t>This system can connect medicine, nursing and computer science fields to learn from one another.</a:t>
            </a:r>
          </a:p>
          <a:p>
            <a:pPr fontAlgn="base">
              <a:lnSpc>
                <a:spcPct val="150000"/>
              </a:lnSpc>
            </a:pPr>
            <a:r>
              <a:rPr lang="en-US" sz="2000" dirty="0" err="1">
                <a:latin typeface="Arial" panose="020B0604020202020204" pitchFamily="34" charset="0"/>
                <a:cs typeface="Arial" panose="020B0604020202020204" pitchFamily="34" charset="0"/>
              </a:rPr>
              <a:t>Upskilling</a:t>
            </a:r>
            <a:r>
              <a:rPr lang="en-US" sz="2000" dirty="0">
                <a:latin typeface="Arial" panose="020B0604020202020204" pitchFamily="34" charset="0"/>
                <a:cs typeface="Arial" panose="020B0604020202020204" pitchFamily="34" charset="0"/>
              </a:rPr>
              <a:t> </a:t>
            </a:r>
            <a:r>
              <a:rPr lang="en-US" sz="2000" dirty="0" err="1">
                <a:latin typeface="Arial" panose="020B0604020202020204" pitchFamily="34" charset="0"/>
                <a:cs typeface="Arial" panose="020B0604020202020204" pitchFamily="34" charset="0"/>
              </a:rPr>
              <a:t>programmes</a:t>
            </a:r>
            <a:r>
              <a:rPr lang="en-US" sz="2000" dirty="0">
                <a:latin typeface="Arial" panose="020B0604020202020204" pitchFamily="34" charset="0"/>
                <a:cs typeface="Arial" panose="020B0604020202020204" pitchFamily="34" charset="0"/>
              </a:rPr>
              <a:t> can help medical staff to learn about ethical AI, data privacy and improve patient safety (</a:t>
            </a:r>
            <a:r>
              <a:rPr lang="en-US" sz="2000" dirty="0" err="1">
                <a:latin typeface="Arial" panose="020B0604020202020204" pitchFamily="34" charset="0"/>
                <a:cs typeface="Arial" panose="020B0604020202020204" pitchFamily="34" charset="0"/>
              </a:rPr>
              <a:t>Prem</a:t>
            </a:r>
            <a:r>
              <a:rPr lang="en-US" sz="2000" dirty="0">
                <a:latin typeface="Arial" panose="020B0604020202020204" pitchFamily="34" charset="0"/>
                <a:cs typeface="Arial" panose="020B0604020202020204" pitchFamily="34" charset="0"/>
              </a:rPr>
              <a:t>, 2023).</a:t>
            </a:r>
          </a:p>
          <a:p>
            <a:pPr>
              <a:lnSpc>
                <a:spcPct val="150000"/>
              </a:lnSpc>
            </a:pPr>
            <a:endParaRPr lang="en-IN" dirty="0"/>
          </a:p>
        </p:txBody>
      </p:sp>
    </p:spTree>
    <p:extLst>
      <p:ext uri="{BB962C8B-B14F-4D97-AF65-F5344CB8AC3E}">
        <p14:creationId xmlns:p14="http://schemas.microsoft.com/office/powerpoint/2010/main" val="876163904"/>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sz="2400" b="1" dirty="0">
                <a:latin typeface="Arial" panose="020B0604020202020204" pitchFamily="34" charset="0"/>
                <a:cs typeface="Arial" panose="020B0604020202020204" pitchFamily="34" charset="0"/>
              </a:rPr>
              <a:t>Future Impact and Conclusion</a:t>
            </a:r>
            <a:endParaRPr lang="en-GB" sz="2400"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3390716176"/>
              </p:ext>
            </p:extLst>
          </p:nvPr>
        </p:nvGraphicFramePr>
        <p:xfrm>
          <a:off x="838200" y="1825625"/>
          <a:ext cx="996315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09787327"/>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0109" y="115744"/>
            <a:ext cx="11873345" cy="1325563"/>
          </a:xfrm>
          <a:solidFill>
            <a:schemeClr val="bg1"/>
          </a:solidFill>
        </p:spPr>
        <p:txBody>
          <a:bodyPr>
            <a:normAutofit/>
          </a:bodyPr>
          <a:lstStyle/>
          <a:p>
            <a:pPr algn="ctr"/>
            <a:r>
              <a:rPr lang="en-US" sz="2400" b="1" dirty="0">
                <a:latin typeface="Arial" panose="020B0604020202020204" pitchFamily="34" charset="0"/>
                <a:cs typeface="Arial" panose="020B0604020202020204" pitchFamily="34" charset="0"/>
              </a:rPr>
              <a:t>Future Impact and Conclusion</a:t>
            </a:r>
            <a:endParaRPr lang="en-IN" sz="2400" dirty="0">
              <a:latin typeface="Arial" panose="020B0604020202020204" pitchFamily="34" charset="0"/>
              <a:cs typeface="Arial" panose="020B0604020202020204" pitchFamily="34" charset="0"/>
            </a:endParaRPr>
          </a:p>
        </p:txBody>
      </p:sp>
      <p:graphicFrame>
        <p:nvGraphicFramePr>
          <p:cNvPr id="4" name="Content Placeholder 3"/>
          <p:cNvGraphicFramePr>
            <a:graphicFrameLocks noGrp="1"/>
          </p:cNvGraphicFramePr>
          <p:nvPr>
            <p:ph idx="1"/>
          </p:nvPr>
        </p:nvGraphicFramePr>
        <p:xfrm>
          <a:off x="152400" y="1543050"/>
          <a:ext cx="11901054" cy="520411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2" name="Pentagon 11"/>
          <p:cNvSpPr/>
          <p:nvPr/>
        </p:nvSpPr>
        <p:spPr>
          <a:xfrm>
            <a:off x="568034" y="1706702"/>
            <a:ext cx="10463759" cy="1260764"/>
          </a:xfrm>
          <a:prstGeom prst="homePlate">
            <a:avLst/>
          </a:prstGeom>
          <a:solidFill>
            <a:schemeClr val="accent2">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nSpc>
                <a:spcPct val="150000"/>
              </a:lnSpc>
            </a:pPr>
            <a:r>
              <a:rPr lang="en-US" dirty="0">
                <a:solidFill>
                  <a:schemeClr val="tx1"/>
                </a:solidFill>
                <a:latin typeface="Arial" panose="020B0604020202020204" pitchFamily="34" charset="0"/>
                <a:cs typeface="Arial" panose="020B0604020202020204" pitchFamily="34" charset="0"/>
              </a:rPr>
              <a:t>              It can help young adults to get access to high-quality sleep assessments in the future.</a:t>
            </a:r>
            <a:endParaRPr lang="en-IN" dirty="0">
              <a:solidFill>
                <a:schemeClr val="tx1"/>
              </a:solidFill>
              <a:latin typeface="Arial" panose="020B0604020202020204" pitchFamily="34" charset="0"/>
              <a:cs typeface="Arial" panose="020B0604020202020204" pitchFamily="34" charset="0"/>
            </a:endParaRPr>
          </a:p>
        </p:txBody>
      </p:sp>
      <p:sp>
        <p:nvSpPr>
          <p:cNvPr id="13" name="Pentagon 12"/>
          <p:cNvSpPr/>
          <p:nvPr/>
        </p:nvSpPr>
        <p:spPr>
          <a:xfrm rot="10800000">
            <a:off x="720432" y="3185945"/>
            <a:ext cx="10311360" cy="1458610"/>
          </a:xfrm>
          <a:prstGeom prst="homePlate">
            <a:avLst/>
          </a:prstGeom>
          <a:solidFill>
            <a:schemeClr val="bg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dirty="0"/>
          </a:p>
        </p:txBody>
      </p:sp>
      <p:sp>
        <p:nvSpPr>
          <p:cNvPr id="14" name="Pentagon 13"/>
          <p:cNvSpPr/>
          <p:nvPr/>
        </p:nvSpPr>
        <p:spPr>
          <a:xfrm>
            <a:off x="568035" y="4882941"/>
            <a:ext cx="10463757" cy="1566144"/>
          </a:xfrm>
          <a:prstGeom prst="homePlate">
            <a:avLst/>
          </a:prstGeom>
          <a:solidFill>
            <a:schemeClr val="accent6">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fontAlgn="base"/>
            <a:endParaRPr lang="en-US" dirty="0">
              <a:solidFill>
                <a:schemeClr val="tx1"/>
              </a:solidFill>
              <a:latin typeface="Arial" panose="020B0604020202020204" pitchFamily="34" charset="0"/>
              <a:cs typeface="Arial" panose="020B0604020202020204" pitchFamily="34" charset="0"/>
            </a:endParaRPr>
          </a:p>
          <a:p>
            <a:pPr fontAlgn="base"/>
            <a:endParaRPr lang="en-US" dirty="0">
              <a:solidFill>
                <a:schemeClr val="tx1"/>
              </a:solidFill>
              <a:latin typeface="Arial" panose="020B0604020202020204" pitchFamily="34" charset="0"/>
              <a:cs typeface="Arial" panose="020B0604020202020204" pitchFamily="34" charset="0"/>
            </a:endParaRPr>
          </a:p>
          <a:p>
            <a:pPr fontAlgn="base">
              <a:lnSpc>
                <a:spcPct val="150000"/>
              </a:lnSpc>
            </a:pPr>
            <a:r>
              <a:rPr lang="en-US" dirty="0">
                <a:solidFill>
                  <a:schemeClr val="tx1"/>
                </a:solidFill>
                <a:latin typeface="Arial" panose="020B0604020202020204" pitchFamily="34" charset="0"/>
                <a:cs typeface="Arial" panose="020B0604020202020204" pitchFamily="34" charset="0"/>
              </a:rPr>
              <a:t>Lastly, it can be concluded that Sleep Sync AI Hub integrates polysomnography to enhance detection and refine the sleep assessment of young adults.</a:t>
            </a:r>
          </a:p>
          <a:p>
            <a:br>
              <a:rPr lang="en-US" dirty="0"/>
            </a:br>
            <a:endParaRPr lang="en-IN" dirty="0"/>
          </a:p>
        </p:txBody>
      </p:sp>
      <p:sp>
        <p:nvSpPr>
          <p:cNvPr id="15" name="TextBox 14"/>
          <p:cNvSpPr txBox="1"/>
          <p:nvPr/>
        </p:nvSpPr>
        <p:spPr>
          <a:xfrm>
            <a:off x="1494503" y="3245836"/>
            <a:ext cx="9537290" cy="872034"/>
          </a:xfrm>
          <a:prstGeom prst="rect">
            <a:avLst/>
          </a:prstGeom>
          <a:solidFill>
            <a:schemeClr val="accent3">
              <a:lumMod val="40000"/>
              <a:lumOff val="60000"/>
            </a:schemeClr>
          </a:solidFill>
        </p:spPr>
        <p:txBody>
          <a:bodyPr wrap="square" rtlCol="0">
            <a:spAutoFit/>
          </a:bodyPr>
          <a:lstStyle/>
          <a:p>
            <a:pPr>
              <a:lnSpc>
                <a:spcPct val="150000"/>
              </a:lnSpc>
            </a:pPr>
            <a:r>
              <a:rPr lang="en-US" dirty="0">
                <a:latin typeface="Arial" panose="020B0604020202020204" pitchFamily="34" charset="0"/>
                <a:cs typeface="Arial" panose="020B0604020202020204" pitchFamily="34" charset="0"/>
              </a:rPr>
              <a:t>The system will be offering a reliable and individualized treatment which can transform future sleep healthcare and medical practice (Schramm, 2026).</a:t>
            </a:r>
            <a:endParaRPr lang="en-IN"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962517819"/>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2"/>
          <p:cNvSpPr txBox="1"/>
          <p:nvPr/>
        </p:nvSpPr>
        <p:spPr>
          <a:xfrm>
            <a:off x="2903795" y="133225"/>
            <a:ext cx="7567825" cy="423193"/>
          </a:xfrm>
          <a:prstGeom prst="rect">
            <a:avLst/>
          </a:prstGeom>
        </p:spPr>
        <p:txBody>
          <a:bodyPr lIns="0" tIns="0" rIns="0" bIns="0" rtlCol="0" anchor="t">
            <a:spAutoFit/>
          </a:bodyPr>
          <a:lstStyle/>
          <a:p>
            <a:pPr algn="ctr" defTabSz="609630">
              <a:lnSpc>
                <a:spcPts val="3267"/>
              </a:lnSpc>
            </a:pPr>
            <a:r>
              <a:rPr lang="en-US" sz="2333" b="1" dirty="0">
                <a:solidFill>
                  <a:srgbClr val="28374D"/>
                </a:solidFill>
                <a:latin typeface="Arial Bold"/>
                <a:ea typeface="Arial Bold"/>
                <a:cs typeface="Arial Bold"/>
                <a:sym typeface="Arial Bold"/>
              </a:rPr>
              <a:t>REFERENCES</a:t>
            </a:r>
          </a:p>
        </p:txBody>
      </p:sp>
      <p:sp>
        <p:nvSpPr>
          <p:cNvPr id="4" name="TextBox 3">
            <a:extLst>
              <a:ext uri="{FF2B5EF4-FFF2-40B4-BE49-F238E27FC236}">
                <a16:creationId xmlns:a16="http://schemas.microsoft.com/office/drawing/2014/main" id="{84AC7B3F-A651-CA16-EDE4-973377F61369}"/>
              </a:ext>
            </a:extLst>
          </p:cNvPr>
          <p:cNvSpPr txBox="1"/>
          <p:nvPr/>
        </p:nvSpPr>
        <p:spPr>
          <a:xfrm>
            <a:off x="4618" y="838201"/>
            <a:ext cx="12192000" cy="5907579"/>
          </a:xfrm>
          <a:prstGeom prst="rect">
            <a:avLst/>
          </a:prstGeom>
          <a:noFill/>
        </p:spPr>
        <p:txBody>
          <a:bodyPr wrap="square">
            <a:spAutoFit/>
          </a:bodyPr>
          <a:lstStyle/>
          <a:p>
            <a:pPr algn="just" defTabSz="609630">
              <a:lnSpc>
                <a:spcPct val="150000"/>
              </a:lnSpc>
            </a:pPr>
            <a:r>
              <a:rPr lang="en-IN" sz="933" dirty="0">
                <a:solidFill>
                  <a:prstClr val="black"/>
                </a:solidFill>
                <a:latin typeface="Arial" panose="020B0604020202020204" pitchFamily="34" charset="0"/>
                <a:cs typeface="Arial" panose="020B0604020202020204" pitchFamily="34" charset="0"/>
              </a:rPr>
              <a:t>Abbas, K., Usmani, N., Habib, S., Mustafa, M., Alam, M., Kausar, S. and Ahmed, K. (2025). ‘Impact of social media use on sleep quality and its effect on mental and physical well-being of graduate research scholars.’ </a:t>
            </a:r>
            <a:r>
              <a:rPr lang="en-IN" sz="933" i="1" dirty="0">
                <a:solidFill>
                  <a:prstClr val="black"/>
                </a:solidFill>
                <a:latin typeface="Arial" panose="020B0604020202020204" pitchFamily="34" charset="0"/>
                <a:cs typeface="Arial" panose="020B0604020202020204" pitchFamily="34" charset="0"/>
              </a:rPr>
              <a:t>Discover Public Health</a:t>
            </a:r>
            <a:r>
              <a:rPr lang="en-IN" sz="933" dirty="0">
                <a:solidFill>
                  <a:prstClr val="black"/>
                </a:solidFill>
                <a:latin typeface="Arial" panose="020B0604020202020204" pitchFamily="34" charset="0"/>
                <a:cs typeface="Arial" panose="020B0604020202020204" pitchFamily="34" charset="0"/>
              </a:rPr>
              <a:t>, 22(1). Available at: </a:t>
            </a:r>
            <a:r>
              <a:rPr lang="en-IN" sz="933" u="sng" dirty="0">
                <a:solidFill>
                  <a:prstClr val="black"/>
                </a:solidFill>
                <a:latin typeface="Arial" panose="020B0604020202020204" pitchFamily="34" charset="0"/>
                <a:cs typeface="Arial" panose="020B0604020202020204" pitchFamily="34" charset="0"/>
                <a:hlinkClick r:id="rId2"/>
              </a:rPr>
              <a:t>https://doi.org/10.1186/s12982-025-00912-z</a:t>
            </a:r>
            <a:r>
              <a:rPr lang="en-IN" sz="933" dirty="0">
                <a:solidFill>
                  <a:prstClr val="black"/>
                </a:solidFill>
                <a:latin typeface="Arial" panose="020B0604020202020204" pitchFamily="34" charset="0"/>
                <a:cs typeface="Arial" panose="020B0604020202020204" pitchFamily="34" charset="0"/>
              </a:rPr>
              <a:t> </a:t>
            </a:r>
          </a:p>
          <a:p>
            <a:pPr algn="just" defTabSz="609630">
              <a:lnSpc>
                <a:spcPct val="150000"/>
              </a:lnSpc>
            </a:pPr>
            <a:r>
              <a:rPr lang="en-IN" sz="933" dirty="0">
                <a:solidFill>
                  <a:prstClr val="black"/>
                </a:solidFill>
                <a:latin typeface="Arial" panose="020B0604020202020204" pitchFamily="34" charset="0"/>
                <a:cs typeface="Arial" panose="020B0604020202020204" pitchFamily="34" charset="0"/>
              </a:rPr>
              <a:t>Abdullah, R.Y., </a:t>
            </a:r>
            <a:r>
              <a:rPr lang="en-IN" sz="933" dirty="0" err="1">
                <a:solidFill>
                  <a:prstClr val="black"/>
                </a:solidFill>
                <a:latin typeface="Arial" panose="020B0604020202020204" pitchFamily="34" charset="0"/>
                <a:cs typeface="Arial" panose="020B0604020202020204" pitchFamily="34" charset="0"/>
              </a:rPr>
              <a:t>Masiha</a:t>
            </a:r>
            <a:r>
              <a:rPr lang="en-IN" sz="933" dirty="0">
                <a:solidFill>
                  <a:prstClr val="black"/>
                </a:solidFill>
                <a:latin typeface="Arial" panose="020B0604020202020204" pitchFamily="34" charset="0"/>
                <a:cs typeface="Arial" panose="020B0604020202020204" pitchFamily="34" charset="0"/>
              </a:rPr>
              <a:t>, S.F. and Mohammed, H.M. (2025). ‘Association between social media and sleep quality among university students.’ </a:t>
            </a:r>
            <a:r>
              <a:rPr lang="en-IN" sz="933" i="1" dirty="0">
                <a:solidFill>
                  <a:prstClr val="black"/>
                </a:solidFill>
                <a:latin typeface="Arial" panose="020B0604020202020204" pitchFamily="34" charset="0"/>
                <a:cs typeface="Arial" panose="020B0604020202020204" pitchFamily="34" charset="0"/>
              </a:rPr>
              <a:t>Discover Public Health</a:t>
            </a:r>
            <a:r>
              <a:rPr lang="en-IN" sz="933" dirty="0">
                <a:solidFill>
                  <a:prstClr val="black"/>
                </a:solidFill>
                <a:latin typeface="Arial" panose="020B0604020202020204" pitchFamily="34" charset="0"/>
                <a:cs typeface="Arial" panose="020B0604020202020204" pitchFamily="34" charset="0"/>
              </a:rPr>
              <a:t>, 22(1). Available at: </a:t>
            </a:r>
            <a:r>
              <a:rPr lang="en-IN" sz="933" u="sng" dirty="0">
                <a:solidFill>
                  <a:prstClr val="black"/>
                </a:solidFill>
                <a:latin typeface="Arial" panose="020B0604020202020204" pitchFamily="34" charset="0"/>
                <a:cs typeface="Arial" panose="020B0604020202020204" pitchFamily="34" charset="0"/>
                <a:hlinkClick r:id="rId3"/>
              </a:rPr>
              <a:t>https://doi.org/10.1186/s12982-025-01239-5</a:t>
            </a:r>
            <a:r>
              <a:rPr lang="en-IN" sz="933" dirty="0">
                <a:solidFill>
                  <a:prstClr val="black"/>
                </a:solidFill>
                <a:latin typeface="Arial" panose="020B0604020202020204" pitchFamily="34" charset="0"/>
                <a:cs typeface="Arial" panose="020B0604020202020204" pitchFamily="34" charset="0"/>
              </a:rPr>
              <a:t> </a:t>
            </a:r>
          </a:p>
          <a:p>
            <a:pPr algn="just" defTabSz="609630">
              <a:lnSpc>
                <a:spcPct val="150000"/>
              </a:lnSpc>
            </a:pPr>
            <a:r>
              <a:rPr lang="en-IN" sz="933" dirty="0">
                <a:solidFill>
                  <a:prstClr val="black"/>
                </a:solidFill>
                <a:latin typeface="Arial" panose="020B0604020202020204" pitchFamily="34" charset="0"/>
                <a:cs typeface="Arial" panose="020B0604020202020204" pitchFamily="34" charset="0"/>
              </a:rPr>
              <a:t>Atun </a:t>
            </a:r>
            <a:r>
              <a:rPr lang="en-IN" sz="933" dirty="0" err="1">
                <a:solidFill>
                  <a:prstClr val="black"/>
                </a:solidFill>
                <a:latin typeface="Arial" panose="020B0604020202020204" pitchFamily="34" charset="0"/>
                <a:cs typeface="Arial" panose="020B0604020202020204" pitchFamily="34" charset="0"/>
              </a:rPr>
              <a:t>Ütük</a:t>
            </a:r>
            <a:r>
              <a:rPr lang="en-IN" sz="933" dirty="0">
                <a:solidFill>
                  <a:prstClr val="black"/>
                </a:solidFill>
                <a:latin typeface="Arial" panose="020B0604020202020204" pitchFamily="34" charset="0"/>
                <a:cs typeface="Arial" panose="020B0604020202020204" pitchFamily="34" charset="0"/>
              </a:rPr>
              <a:t>, F., Yücel, O., Asadi, M., Yücel, M., </a:t>
            </a:r>
            <a:r>
              <a:rPr lang="en-IN" sz="933" dirty="0" err="1">
                <a:solidFill>
                  <a:prstClr val="black"/>
                </a:solidFill>
                <a:latin typeface="Arial" panose="020B0604020202020204" pitchFamily="34" charset="0"/>
                <a:cs typeface="Arial" panose="020B0604020202020204" pitchFamily="34" charset="0"/>
              </a:rPr>
              <a:t>Yanık</a:t>
            </a:r>
            <a:r>
              <a:rPr lang="en-IN" sz="933" dirty="0">
                <a:solidFill>
                  <a:prstClr val="black"/>
                </a:solidFill>
                <a:latin typeface="Arial" panose="020B0604020202020204" pitchFamily="34" charset="0"/>
                <a:cs typeface="Arial" panose="020B0604020202020204" pitchFamily="34" charset="0"/>
              </a:rPr>
              <a:t>, D., </a:t>
            </a:r>
            <a:r>
              <a:rPr lang="en-IN" sz="933" dirty="0" err="1">
                <a:solidFill>
                  <a:prstClr val="black"/>
                </a:solidFill>
                <a:latin typeface="Arial" panose="020B0604020202020204" pitchFamily="34" charset="0"/>
                <a:cs typeface="Arial" panose="020B0604020202020204" pitchFamily="34" charset="0"/>
              </a:rPr>
              <a:t>Demirhindi</a:t>
            </a:r>
            <a:r>
              <a:rPr lang="en-IN" sz="933" dirty="0">
                <a:solidFill>
                  <a:prstClr val="black"/>
                </a:solidFill>
                <a:latin typeface="Arial" panose="020B0604020202020204" pitchFamily="34" charset="0"/>
                <a:cs typeface="Arial" panose="020B0604020202020204" pitchFamily="34" charset="0"/>
              </a:rPr>
              <a:t>, H., Mete, B. and Doğan Mete, E. (2025). ‘A Mediational Evaluation of Smartphone Addiction Effect on Insomnia and Sleepiness in Adolescents and Young Adults.’ </a:t>
            </a:r>
            <a:r>
              <a:rPr lang="en-IN" sz="933" i="1" dirty="0">
                <a:solidFill>
                  <a:prstClr val="black"/>
                </a:solidFill>
                <a:latin typeface="Arial" panose="020B0604020202020204" pitchFamily="34" charset="0"/>
                <a:cs typeface="Arial" panose="020B0604020202020204" pitchFamily="34" charset="0"/>
              </a:rPr>
              <a:t>Journal of Turkish Sleep Medicine</a:t>
            </a:r>
            <a:r>
              <a:rPr lang="en-IN" sz="933" dirty="0">
                <a:solidFill>
                  <a:prstClr val="black"/>
                </a:solidFill>
                <a:latin typeface="Arial" panose="020B0604020202020204" pitchFamily="34" charset="0"/>
                <a:cs typeface="Arial" panose="020B0604020202020204" pitchFamily="34" charset="0"/>
              </a:rPr>
              <a:t>.</a:t>
            </a:r>
            <a:r>
              <a:rPr lang="en-IN" sz="933" dirty="0">
                <a:solidFill>
                  <a:prstClr val="black"/>
                </a:solidFill>
                <a:latin typeface="Arial" panose="020B0604020202020204" pitchFamily="34" charset="0"/>
                <a:cs typeface="Arial" panose="020B0604020202020204" pitchFamily="34" charset="0"/>
                <a:hlinkClick r:id="rId4"/>
              </a:rPr>
              <a:t> </a:t>
            </a:r>
            <a:r>
              <a:rPr lang="en-IN" sz="933" dirty="0">
                <a:solidFill>
                  <a:prstClr val="black"/>
                </a:solidFill>
                <a:latin typeface="Arial" panose="020B0604020202020204" pitchFamily="34" charset="0"/>
                <a:cs typeface="Arial" panose="020B0604020202020204" pitchFamily="34" charset="0"/>
              </a:rPr>
              <a:t>Available at: </a:t>
            </a:r>
            <a:r>
              <a:rPr lang="en-IN" sz="933" u="sng" dirty="0">
                <a:solidFill>
                  <a:prstClr val="black"/>
                </a:solidFill>
                <a:latin typeface="Arial" panose="020B0604020202020204" pitchFamily="34" charset="0"/>
                <a:cs typeface="Arial" panose="020B0604020202020204" pitchFamily="34" charset="0"/>
                <a:hlinkClick r:id="rId4"/>
              </a:rPr>
              <a:t>https://jtsm.org/articles/a-mediational-evaluation-of-smartphone-addiction-effect-on-insomnia-and-sleepiness-in-adolescents-and-young-adults/doi/jtsm.galenos.2024.30074</a:t>
            </a:r>
            <a:endParaRPr lang="en-IN" sz="933" dirty="0">
              <a:solidFill>
                <a:prstClr val="black"/>
              </a:solidFill>
              <a:latin typeface="Arial" panose="020B0604020202020204" pitchFamily="34" charset="0"/>
              <a:cs typeface="Arial" panose="020B0604020202020204" pitchFamily="34" charset="0"/>
            </a:endParaRPr>
          </a:p>
          <a:p>
            <a:pPr algn="just" defTabSz="609630">
              <a:lnSpc>
                <a:spcPct val="150000"/>
              </a:lnSpc>
            </a:pPr>
            <a:r>
              <a:rPr lang="en-IN" sz="933" dirty="0" err="1">
                <a:solidFill>
                  <a:prstClr val="black"/>
                </a:solidFill>
                <a:latin typeface="Arial" panose="020B0604020202020204" pitchFamily="34" charset="0"/>
                <a:cs typeface="Arial" panose="020B0604020202020204" pitchFamily="34" charset="0"/>
              </a:rPr>
              <a:t>BigHealth</a:t>
            </a:r>
            <a:r>
              <a:rPr lang="en-IN" sz="933" dirty="0">
                <a:solidFill>
                  <a:prstClr val="black"/>
                </a:solidFill>
                <a:latin typeface="Arial" panose="020B0604020202020204" pitchFamily="34" charset="0"/>
                <a:cs typeface="Arial" panose="020B0604020202020204" pitchFamily="34" charset="0"/>
              </a:rPr>
              <a:t> (2026). </a:t>
            </a:r>
            <a:r>
              <a:rPr lang="en-IN" sz="933" i="1" dirty="0">
                <a:solidFill>
                  <a:prstClr val="black"/>
                </a:solidFill>
                <a:latin typeface="Arial" panose="020B0604020202020204" pitchFamily="34" charset="0"/>
                <a:cs typeface="Arial" panose="020B0604020202020204" pitchFamily="34" charset="0"/>
              </a:rPr>
              <a:t>FDA-cleared, reimbursable ‍insomnia treatment.</a:t>
            </a:r>
            <a:r>
              <a:rPr lang="en-IN" sz="933" i="1" dirty="0">
                <a:solidFill>
                  <a:prstClr val="black"/>
                </a:solidFill>
                <a:latin typeface="Arial" panose="020B0604020202020204" pitchFamily="34" charset="0"/>
                <a:cs typeface="Arial" panose="020B0604020202020204" pitchFamily="34" charset="0"/>
                <a:hlinkClick r:id="rId5"/>
              </a:rPr>
              <a:t> </a:t>
            </a:r>
            <a:r>
              <a:rPr lang="en-IN" sz="933" dirty="0">
                <a:solidFill>
                  <a:prstClr val="black"/>
                </a:solidFill>
                <a:latin typeface="Arial" panose="020B0604020202020204" pitchFamily="34" charset="0"/>
                <a:cs typeface="Arial" panose="020B0604020202020204" pitchFamily="34" charset="0"/>
              </a:rPr>
              <a:t>Available at: </a:t>
            </a:r>
            <a:r>
              <a:rPr lang="en-IN" sz="933" u="sng" dirty="0">
                <a:solidFill>
                  <a:prstClr val="black"/>
                </a:solidFill>
                <a:latin typeface="Arial" panose="020B0604020202020204" pitchFamily="34" charset="0"/>
                <a:cs typeface="Arial" panose="020B0604020202020204" pitchFamily="34" charset="0"/>
                <a:hlinkClick r:id="rId5"/>
              </a:rPr>
              <a:t>https://www.bighealth.com/sleepio-rx</a:t>
            </a:r>
            <a:r>
              <a:rPr lang="en-IN" sz="933" dirty="0">
                <a:solidFill>
                  <a:prstClr val="black"/>
                </a:solidFill>
                <a:latin typeface="Arial" panose="020B0604020202020204" pitchFamily="34" charset="0"/>
                <a:cs typeface="Arial" panose="020B0604020202020204" pitchFamily="34" charset="0"/>
              </a:rPr>
              <a:t> (Accessed 3 August 2026).</a:t>
            </a:r>
          </a:p>
          <a:p>
            <a:pPr algn="just" defTabSz="609630">
              <a:lnSpc>
                <a:spcPct val="150000"/>
              </a:lnSpc>
            </a:pPr>
            <a:r>
              <a:rPr lang="en-IN" sz="933" dirty="0">
                <a:solidFill>
                  <a:prstClr val="black"/>
                </a:solidFill>
                <a:latin typeface="Arial" panose="020B0604020202020204" pitchFamily="34" charset="0"/>
                <a:cs typeface="Arial" panose="020B0604020202020204" pitchFamily="34" charset="0"/>
              </a:rPr>
              <a:t>Brodsky P. L. and  Brodsky A., (2024). ‘Living with Insomnia: A Guide to Causes, Effects and Management, with Personal Accounts.’</a:t>
            </a:r>
            <a:r>
              <a:rPr lang="en-IN" sz="933" i="1" dirty="0">
                <a:solidFill>
                  <a:prstClr val="black"/>
                </a:solidFill>
                <a:latin typeface="Arial" panose="020B0604020202020204" pitchFamily="34" charset="0"/>
                <a:cs typeface="Arial" panose="020B0604020202020204" pitchFamily="34" charset="0"/>
              </a:rPr>
              <a:t> </a:t>
            </a:r>
            <a:r>
              <a:rPr lang="en-IN" sz="933" dirty="0">
                <a:solidFill>
                  <a:prstClr val="black"/>
                </a:solidFill>
                <a:latin typeface="Arial" panose="020B0604020202020204" pitchFamily="34" charset="0"/>
                <a:cs typeface="Arial" panose="020B0604020202020204" pitchFamily="34" charset="0"/>
              </a:rPr>
              <a:t>McFarland </a:t>
            </a:r>
            <a:r>
              <a:rPr lang="en-IN" sz="933" i="1" dirty="0">
                <a:solidFill>
                  <a:prstClr val="black"/>
                </a:solidFill>
                <a:latin typeface="Arial" panose="020B0604020202020204" pitchFamily="34" charset="0"/>
                <a:cs typeface="Arial" panose="020B0604020202020204" pitchFamily="34" charset="0"/>
              </a:rPr>
              <a:t>1st </a:t>
            </a:r>
            <a:r>
              <a:rPr lang="en-IN" sz="933" i="1" dirty="0" err="1">
                <a:solidFill>
                  <a:prstClr val="black"/>
                </a:solidFill>
                <a:latin typeface="Arial" panose="020B0604020202020204" pitchFamily="34" charset="0"/>
                <a:cs typeface="Arial" panose="020B0604020202020204" pitchFamily="34" charset="0"/>
              </a:rPr>
              <a:t>Edision</a:t>
            </a:r>
            <a:endParaRPr lang="en-IN" sz="933" dirty="0">
              <a:solidFill>
                <a:prstClr val="black"/>
              </a:solidFill>
              <a:latin typeface="Arial" panose="020B0604020202020204" pitchFamily="34" charset="0"/>
              <a:cs typeface="Arial" panose="020B0604020202020204" pitchFamily="34" charset="0"/>
            </a:endParaRPr>
          </a:p>
          <a:p>
            <a:pPr algn="just" defTabSz="609630">
              <a:lnSpc>
                <a:spcPct val="150000"/>
              </a:lnSpc>
            </a:pPr>
            <a:r>
              <a:rPr lang="en-IN" sz="933" dirty="0">
                <a:solidFill>
                  <a:prstClr val="black"/>
                </a:solidFill>
                <a:latin typeface="Arial" panose="020B0604020202020204" pitchFamily="34" charset="0"/>
                <a:cs typeface="Arial" panose="020B0604020202020204" pitchFamily="34" charset="0"/>
              </a:rPr>
              <a:t>Chaput, J.-P. (2026). ‘Alcohol, Wine, and Sleep in Adults: Insights from a Narrative Review’. </a:t>
            </a:r>
            <a:r>
              <a:rPr lang="en-IN" sz="933" i="1" dirty="0">
                <a:solidFill>
                  <a:prstClr val="black"/>
                </a:solidFill>
                <a:latin typeface="Arial" panose="020B0604020202020204" pitchFamily="34" charset="0"/>
                <a:cs typeface="Arial" panose="020B0604020202020204" pitchFamily="34" charset="0"/>
              </a:rPr>
              <a:t>Nutrients</a:t>
            </a:r>
            <a:r>
              <a:rPr lang="en-IN" sz="933" dirty="0">
                <a:solidFill>
                  <a:prstClr val="black"/>
                </a:solidFill>
                <a:latin typeface="Arial" panose="020B0604020202020204" pitchFamily="34" charset="0"/>
                <a:cs typeface="Arial" panose="020B0604020202020204" pitchFamily="34" charset="0"/>
              </a:rPr>
              <a:t>,  18(4), p.585. Available at: </a:t>
            </a:r>
            <a:r>
              <a:rPr lang="en-IN" sz="933" u="sng" dirty="0">
                <a:solidFill>
                  <a:prstClr val="black"/>
                </a:solidFill>
                <a:latin typeface="Arial" panose="020B0604020202020204" pitchFamily="34" charset="0"/>
                <a:cs typeface="Arial" panose="020B0604020202020204" pitchFamily="34" charset="0"/>
                <a:hlinkClick r:id="rId6"/>
              </a:rPr>
              <a:t>https://doi.org/10.3390/nu18040585</a:t>
            </a:r>
            <a:r>
              <a:rPr lang="en-IN" sz="933" dirty="0">
                <a:solidFill>
                  <a:prstClr val="black"/>
                </a:solidFill>
                <a:latin typeface="Arial" panose="020B0604020202020204" pitchFamily="34" charset="0"/>
                <a:cs typeface="Arial" panose="020B0604020202020204" pitchFamily="34" charset="0"/>
              </a:rPr>
              <a:t> </a:t>
            </a:r>
          </a:p>
          <a:p>
            <a:pPr algn="just" defTabSz="609630">
              <a:lnSpc>
                <a:spcPct val="150000"/>
              </a:lnSpc>
            </a:pPr>
            <a:r>
              <a:rPr lang="en-IN" sz="933" dirty="0">
                <a:solidFill>
                  <a:prstClr val="black"/>
                </a:solidFill>
                <a:latin typeface="Arial" panose="020B0604020202020204" pitchFamily="34" charset="0"/>
                <a:cs typeface="Arial" panose="020B0604020202020204" pitchFamily="34" charset="0"/>
              </a:rPr>
              <a:t>Chiu, Y.-H., Lee, Y.-F., Lin, H.-L., &amp; Cheng, L.-C. (2024). ‘Exploring the role of mobile apps for insomnia in depression: Systematic review.’ </a:t>
            </a:r>
            <a:r>
              <a:rPr lang="en-IN" sz="933" i="1" dirty="0">
                <a:solidFill>
                  <a:prstClr val="black"/>
                </a:solidFill>
                <a:latin typeface="Arial" panose="020B0604020202020204" pitchFamily="34" charset="0"/>
                <a:cs typeface="Arial" panose="020B0604020202020204" pitchFamily="34" charset="0"/>
              </a:rPr>
              <a:t>Journal of Medical Internet Research, 26</a:t>
            </a:r>
            <a:r>
              <a:rPr lang="en-IN" sz="933" dirty="0">
                <a:solidFill>
                  <a:prstClr val="black"/>
                </a:solidFill>
                <a:latin typeface="Arial" panose="020B0604020202020204" pitchFamily="34" charset="0"/>
                <a:cs typeface="Arial" panose="020B0604020202020204" pitchFamily="34" charset="0"/>
              </a:rPr>
              <a:t>, e51110.</a:t>
            </a:r>
            <a:r>
              <a:rPr lang="en-IN" sz="933" u="sng" dirty="0">
                <a:solidFill>
                  <a:prstClr val="black"/>
                </a:solidFill>
                <a:latin typeface="Arial" panose="020B0604020202020204" pitchFamily="34" charset="0"/>
                <a:cs typeface="Arial" panose="020B0604020202020204" pitchFamily="34" charset="0"/>
                <a:hlinkClick r:id="rId7"/>
              </a:rPr>
              <a:t> </a:t>
            </a:r>
            <a:r>
              <a:rPr lang="en-IN" sz="933" dirty="0">
                <a:solidFill>
                  <a:prstClr val="black"/>
                </a:solidFill>
                <a:latin typeface="Arial" panose="020B0604020202020204" pitchFamily="34" charset="0"/>
                <a:cs typeface="Arial" panose="020B0604020202020204" pitchFamily="34" charset="0"/>
              </a:rPr>
              <a:t>Available at: </a:t>
            </a:r>
            <a:r>
              <a:rPr lang="en-IN" sz="933" u="sng" dirty="0">
                <a:solidFill>
                  <a:prstClr val="black"/>
                </a:solidFill>
                <a:latin typeface="Arial" panose="020B0604020202020204" pitchFamily="34" charset="0"/>
                <a:cs typeface="Arial" panose="020B0604020202020204" pitchFamily="34" charset="0"/>
                <a:hlinkClick r:id="rId7"/>
              </a:rPr>
              <a:t>https://www.jmir.org/2024/1/e51110</a:t>
            </a:r>
            <a:r>
              <a:rPr lang="en-IN" sz="933" dirty="0">
                <a:solidFill>
                  <a:prstClr val="black"/>
                </a:solidFill>
                <a:latin typeface="Arial" panose="020B0604020202020204" pitchFamily="34" charset="0"/>
                <a:cs typeface="Arial" panose="020B0604020202020204" pitchFamily="34" charset="0"/>
              </a:rPr>
              <a:t> </a:t>
            </a:r>
          </a:p>
          <a:p>
            <a:pPr algn="just" defTabSz="609630">
              <a:lnSpc>
                <a:spcPct val="150000"/>
              </a:lnSpc>
            </a:pPr>
            <a:r>
              <a:rPr lang="en-IN" sz="933" dirty="0">
                <a:solidFill>
                  <a:prstClr val="black"/>
                </a:solidFill>
                <a:latin typeface="Arial" panose="020B0604020202020204" pitchFamily="34" charset="0"/>
                <a:cs typeface="Arial" panose="020B0604020202020204" pitchFamily="34" charset="0"/>
              </a:rPr>
              <a:t>Deivendran, G., Kanagaraj, T.S., </a:t>
            </a:r>
            <a:r>
              <a:rPr lang="en-IN" sz="933" dirty="0" err="1">
                <a:solidFill>
                  <a:prstClr val="black"/>
                </a:solidFill>
                <a:latin typeface="Arial" panose="020B0604020202020204" pitchFamily="34" charset="0"/>
                <a:cs typeface="Arial" panose="020B0604020202020204" pitchFamily="34" charset="0"/>
              </a:rPr>
              <a:t>Leelabai</a:t>
            </a:r>
            <a:r>
              <a:rPr lang="en-IN" sz="933" dirty="0">
                <a:solidFill>
                  <a:prstClr val="black"/>
                </a:solidFill>
                <a:latin typeface="Arial" panose="020B0604020202020204" pitchFamily="34" charset="0"/>
                <a:cs typeface="Arial" panose="020B0604020202020204" pitchFamily="34" charset="0"/>
              </a:rPr>
              <a:t>, B.S., Kannan, P., Srinivasan, Y., </a:t>
            </a:r>
            <a:r>
              <a:rPr lang="en-IN" sz="933" dirty="0" err="1">
                <a:solidFill>
                  <a:prstClr val="black"/>
                </a:solidFill>
                <a:latin typeface="Arial" panose="020B0604020202020204" pitchFamily="34" charset="0"/>
                <a:cs typeface="Arial" panose="020B0604020202020204" pitchFamily="34" charset="0"/>
              </a:rPr>
              <a:t>Ayyavoo</a:t>
            </a:r>
            <a:r>
              <a:rPr lang="en-IN" sz="933" dirty="0">
                <a:solidFill>
                  <a:prstClr val="black"/>
                </a:solidFill>
                <a:latin typeface="Arial" panose="020B0604020202020204" pitchFamily="34" charset="0"/>
                <a:cs typeface="Arial" panose="020B0604020202020204" pitchFamily="34" charset="0"/>
              </a:rPr>
              <a:t>, S. and </a:t>
            </a:r>
            <a:r>
              <a:rPr lang="en-IN" sz="933" dirty="0" err="1">
                <a:solidFill>
                  <a:prstClr val="black"/>
                </a:solidFill>
                <a:latin typeface="Arial" panose="020B0604020202020204" pitchFamily="34" charset="0"/>
                <a:cs typeface="Arial" panose="020B0604020202020204" pitchFamily="34" charset="0"/>
              </a:rPr>
              <a:t>Periasamy</a:t>
            </a:r>
            <a:r>
              <a:rPr lang="en-IN" sz="933" dirty="0">
                <a:solidFill>
                  <a:prstClr val="black"/>
                </a:solidFill>
                <a:latin typeface="Arial" panose="020B0604020202020204" pitchFamily="34" charset="0"/>
                <a:cs typeface="Arial" panose="020B0604020202020204" pitchFamily="34" charset="0"/>
              </a:rPr>
              <a:t>, P. (2025). ‘Impact of Excessive Screen Time on Sleep Quality and Sleep Disturbances Among Young Adults: A Cross-Sectional Study.’ </a:t>
            </a:r>
            <a:r>
              <a:rPr lang="en-IN" sz="933" i="1" dirty="0">
                <a:solidFill>
                  <a:prstClr val="black"/>
                </a:solidFill>
                <a:latin typeface="Arial" panose="020B0604020202020204" pitchFamily="34" charset="0"/>
                <a:cs typeface="Arial" panose="020B0604020202020204" pitchFamily="34" charset="0"/>
              </a:rPr>
              <a:t>Journal of pharmacy &amp; </a:t>
            </a:r>
            <a:r>
              <a:rPr lang="en-IN" sz="933" i="1" dirty="0" err="1">
                <a:solidFill>
                  <a:prstClr val="black"/>
                </a:solidFill>
                <a:latin typeface="Arial" panose="020B0604020202020204" pitchFamily="34" charset="0"/>
                <a:cs typeface="Arial" panose="020B0604020202020204" pitchFamily="34" charset="0"/>
              </a:rPr>
              <a:t>bioallied</a:t>
            </a:r>
            <a:r>
              <a:rPr lang="en-IN" sz="933" i="1" dirty="0">
                <a:solidFill>
                  <a:prstClr val="black"/>
                </a:solidFill>
                <a:latin typeface="Arial" panose="020B0604020202020204" pitchFamily="34" charset="0"/>
                <a:cs typeface="Arial" panose="020B0604020202020204" pitchFamily="34" charset="0"/>
              </a:rPr>
              <a:t> sciences</a:t>
            </a:r>
            <a:r>
              <a:rPr lang="en-IN" sz="933" dirty="0">
                <a:solidFill>
                  <a:prstClr val="black"/>
                </a:solidFill>
                <a:latin typeface="Arial" panose="020B0604020202020204" pitchFamily="34" charset="0"/>
                <a:cs typeface="Arial" panose="020B0604020202020204" pitchFamily="34" charset="0"/>
              </a:rPr>
              <a:t>,  17(2), pp.53–55. Available at: </a:t>
            </a:r>
            <a:r>
              <a:rPr lang="en-IN" sz="933" u="sng" dirty="0">
                <a:solidFill>
                  <a:prstClr val="black"/>
                </a:solidFill>
                <a:latin typeface="Arial" panose="020B0604020202020204" pitchFamily="34" charset="0"/>
                <a:cs typeface="Arial" panose="020B0604020202020204" pitchFamily="34" charset="0"/>
                <a:hlinkClick r:id="rId8"/>
              </a:rPr>
              <a:t>https://doi.org/10.4103/jpbs.jpbs_944_25</a:t>
            </a:r>
            <a:r>
              <a:rPr lang="en-IN" sz="933" dirty="0">
                <a:solidFill>
                  <a:prstClr val="black"/>
                </a:solidFill>
                <a:latin typeface="Arial" panose="020B0604020202020204" pitchFamily="34" charset="0"/>
                <a:cs typeface="Arial" panose="020B0604020202020204" pitchFamily="34" charset="0"/>
              </a:rPr>
              <a:t> </a:t>
            </a:r>
          </a:p>
          <a:p>
            <a:pPr algn="just" defTabSz="609630">
              <a:lnSpc>
                <a:spcPct val="150000"/>
              </a:lnSpc>
            </a:pPr>
            <a:r>
              <a:rPr lang="en-IN" sz="933" dirty="0">
                <a:solidFill>
                  <a:prstClr val="black"/>
                </a:solidFill>
                <a:latin typeface="Arial" panose="020B0604020202020204" pitchFamily="34" charset="0"/>
                <a:cs typeface="Arial" panose="020B0604020202020204" pitchFamily="34" charset="0"/>
              </a:rPr>
              <a:t>Deng, Y., Cherian, J., Kumari, K., Samad, S., Abbas, J., Sial, M.S., Popp, J. and Oláh, J. (2022). ‘impact of sleep deprivation on job performance of working mothers: Mediating effect of workplace deviance’. </a:t>
            </a:r>
            <a:r>
              <a:rPr lang="en-IN" sz="933" i="1" dirty="0">
                <a:solidFill>
                  <a:prstClr val="black"/>
                </a:solidFill>
                <a:latin typeface="Arial" panose="020B0604020202020204" pitchFamily="34" charset="0"/>
                <a:cs typeface="Arial" panose="020B0604020202020204" pitchFamily="34" charset="0"/>
              </a:rPr>
              <a:t>International Journal of Environmental Research and Public Health</a:t>
            </a:r>
            <a:r>
              <a:rPr lang="en-IN" sz="933" dirty="0">
                <a:solidFill>
                  <a:prstClr val="black"/>
                </a:solidFill>
                <a:latin typeface="Arial" panose="020B0604020202020204" pitchFamily="34" charset="0"/>
                <a:cs typeface="Arial" panose="020B0604020202020204" pitchFamily="34" charset="0"/>
              </a:rPr>
              <a:t>, 19(7), p.3799. Available at:</a:t>
            </a:r>
            <a:r>
              <a:rPr lang="en-IN" sz="933" dirty="0">
                <a:solidFill>
                  <a:prstClr val="black"/>
                </a:solidFill>
                <a:latin typeface="Arial" panose="020B0604020202020204" pitchFamily="34" charset="0"/>
                <a:cs typeface="Arial" panose="020B0604020202020204" pitchFamily="34" charset="0"/>
                <a:hlinkClick r:id="rId9"/>
              </a:rPr>
              <a:t> </a:t>
            </a:r>
            <a:r>
              <a:rPr lang="en-IN" sz="933" u="sng" dirty="0">
                <a:solidFill>
                  <a:prstClr val="black"/>
                </a:solidFill>
                <a:latin typeface="Arial" panose="020B0604020202020204" pitchFamily="34" charset="0"/>
                <a:cs typeface="Arial" panose="020B0604020202020204" pitchFamily="34" charset="0"/>
                <a:hlinkClick r:id="rId9"/>
              </a:rPr>
              <a:t>https://doi.org/10.3390/ijerph19073799</a:t>
            </a:r>
            <a:endParaRPr lang="en-IN" sz="933" dirty="0">
              <a:solidFill>
                <a:prstClr val="black"/>
              </a:solidFill>
              <a:latin typeface="Arial" panose="020B0604020202020204" pitchFamily="34" charset="0"/>
              <a:cs typeface="Arial" panose="020B0604020202020204" pitchFamily="34" charset="0"/>
            </a:endParaRPr>
          </a:p>
          <a:p>
            <a:pPr algn="just" defTabSz="609630">
              <a:lnSpc>
                <a:spcPct val="150000"/>
              </a:lnSpc>
            </a:pPr>
            <a:r>
              <a:rPr lang="en-IN" sz="933" dirty="0">
                <a:solidFill>
                  <a:prstClr val="black"/>
                </a:solidFill>
                <a:latin typeface="Arial" panose="020B0604020202020204" pitchFamily="34" charset="0"/>
                <a:cs typeface="Arial" panose="020B0604020202020204" pitchFamily="34" charset="0"/>
              </a:rPr>
              <a:t>Futenma, K., </a:t>
            </a:r>
            <a:r>
              <a:rPr lang="en-IN" sz="933" dirty="0" err="1">
                <a:solidFill>
                  <a:prstClr val="black"/>
                </a:solidFill>
                <a:latin typeface="Arial" panose="020B0604020202020204" pitchFamily="34" charset="0"/>
                <a:cs typeface="Arial" panose="020B0604020202020204" pitchFamily="34" charset="0"/>
              </a:rPr>
              <a:t>Takaesu</a:t>
            </a:r>
            <a:r>
              <a:rPr lang="en-IN" sz="933" dirty="0">
                <a:solidFill>
                  <a:prstClr val="black"/>
                </a:solidFill>
                <a:latin typeface="Arial" panose="020B0604020202020204" pitchFamily="34" charset="0"/>
                <a:cs typeface="Arial" panose="020B0604020202020204" pitchFamily="34" charset="0"/>
              </a:rPr>
              <a:t>, Y., Komada, Y., Shimura, A., Okajima, I., Matsui, K., Tanioka, K., &amp; Inoue, Y. (2023). ‘Delayed sleep–wake phase disorder and its related sleep </a:t>
            </a:r>
            <a:r>
              <a:rPr lang="en-IN" sz="933" dirty="0" err="1">
                <a:solidFill>
                  <a:prstClr val="black"/>
                </a:solidFill>
                <a:latin typeface="Arial" panose="020B0604020202020204" pitchFamily="34" charset="0"/>
                <a:cs typeface="Arial" panose="020B0604020202020204" pitchFamily="34" charset="0"/>
              </a:rPr>
              <a:t>behaviors</a:t>
            </a:r>
            <a:r>
              <a:rPr lang="en-IN" sz="933" dirty="0">
                <a:solidFill>
                  <a:prstClr val="black"/>
                </a:solidFill>
                <a:latin typeface="Arial" panose="020B0604020202020204" pitchFamily="34" charset="0"/>
                <a:cs typeface="Arial" panose="020B0604020202020204" pitchFamily="34" charset="0"/>
              </a:rPr>
              <a:t> in the young generation.’ </a:t>
            </a:r>
            <a:r>
              <a:rPr lang="en-IN" sz="933" i="1" dirty="0">
                <a:solidFill>
                  <a:prstClr val="black"/>
                </a:solidFill>
                <a:latin typeface="Arial" panose="020B0604020202020204" pitchFamily="34" charset="0"/>
                <a:cs typeface="Arial" panose="020B0604020202020204" pitchFamily="34" charset="0"/>
              </a:rPr>
              <a:t>Frontiers in Psychiatry, 14</a:t>
            </a:r>
            <a:r>
              <a:rPr lang="en-IN" sz="933" dirty="0">
                <a:solidFill>
                  <a:prstClr val="black"/>
                </a:solidFill>
                <a:latin typeface="Arial" panose="020B0604020202020204" pitchFamily="34" charset="0"/>
                <a:cs typeface="Arial" panose="020B0604020202020204" pitchFamily="34" charset="0"/>
              </a:rPr>
              <a:t>, 1174719.</a:t>
            </a:r>
            <a:r>
              <a:rPr lang="en-IN" sz="933" u="sng" dirty="0">
                <a:solidFill>
                  <a:prstClr val="black"/>
                </a:solidFill>
                <a:latin typeface="Arial" panose="020B0604020202020204" pitchFamily="34" charset="0"/>
                <a:cs typeface="Arial" panose="020B0604020202020204" pitchFamily="34" charset="0"/>
                <a:hlinkClick r:id="rId10"/>
              </a:rPr>
              <a:t> </a:t>
            </a:r>
            <a:r>
              <a:rPr lang="en-IN" sz="933" dirty="0">
                <a:solidFill>
                  <a:prstClr val="black"/>
                </a:solidFill>
                <a:latin typeface="Arial" panose="020B0604020202020204" pitchFamily="34" charset="0"/>
                <a:cs typeface="Arial" panose="020B0604020202020204" pitchFamily="34" charset="0"/>
              </a:rPr>
              <a:t>Available </a:t>
            </a:r>
            <a:r>
              <a:rPr lang="en-IN" sz="933" dirty="0" err="1">
                <a:solidFill>
                  <a:prstClr val="black"/>
                </a:solidFill>
                <a:latin typeface="Arial" panose="020B0604020202020204" pitchFamily="34" charset="0"/>
                <a:cs typeface="Arial" panose="020B0604020202020204" pitchFamily="34" charset="0"/>
              </a:rPr>
              <a:t>at:</a:t>
            </a:r>
            <a:r>
              <a:rPr lang="en-IN" sz="933" u="sng" dirty="0" err="1">
                <a:solidFill>
                  <a:prstClr val="black"/>
                </a:solidFill>
                <a:latin typeface="Arial" panose="020B0604020202020204" pitchFamily="34" charset="0"/>
                <a:cs typeface="Arial" panose="020B0604020202020204" pitchFamily="34" charset="0"/>
                <a:hlinkClick r:id="rId10"/>
              </a:rPr>
              <a:t>https</a:t>
            </a:r>
            <a:r>
              <a:rPr lang="en-IN" sz="933" u="sng" dirty="0">
                <a:solidFill>
                  <a:prstClr val="black"/>
                </a:solidFill>
                <a:latin typeface="Arial" panose="020B0604020202020204" pitchFamily="34" charset="0"/>
                <a:cs typeface="Arial" panose="020B0604020202020204" pitchFamily="34" charset="0"/>
                <a:hlinkClick r:id="rId10"/>
              </a:rPr>
              <a:t>://pmc.ncbi.nlm.nih.gov/articles/PMC10235460/</a:t>
            </a:r>
            <a:endParaRPr lang="en-IN" sz="933" dirty="0">
              <a:solidFill>
                <a:prstClr val="black"/>
              </a:solidFill>
              <a:latin typeface="Arial" panose="020B0604020202020204" pitchFamily="34" charset="0"/>
              <a:cs typeface="Arial" panose="020B0604020202020204" pitchFamily="34" charset="0"/>
            </a:endParaRPr>
          </a:p>
          <a:p>
            <a:pPr algn="just" defTabSz="609630">
              <a:lnSpc>
                <a:spcPct val="150000"/>
              </a:lnSpc>
            </a:pPr>
            <a:r>
              <a:rPr lang="en-IN" sz="933" dirty="0" err="1">
                <a:solidFill>
                  <a:prstClr val="black"/>
                </a:solidFill>
                <a:latin typeface="Arial" panose="020B0604020202020204" pitchFamily="34" charset="0"/>
                <a:cs typeface="Arial" panose="020B0604020202020204" pitchFamily="34" charset="0"/>
              </a:rPr>
              <a:t>Gkintoni</a:t>
            </a:r>
            <a:r>
              <a:rPr lang="en-IN" sz="933" dirty="0">
                <a:solidFill>
                  <a:prstClr val="black"/>
                </a:solidFill>
                <a:latin typeface="Arial" panose="020B0604020202020204" pitchFamily="34" charset="0"/>
                <a:cs typeface="Arial" panose="020B0604020202020204" pitchFamily="34" charset="0"/>
              </a:rPr>
              <a:t>, E., Vassilopoulos, S.P. and Nikolaou, G. (2025). ‘Next-Generation Cognitive-</a:t>
            </a:r>
            <a:r>
              <a:rPr lang="en-IN" sz="933" dirty="0" err="1">
                <a:solidFill>
                  <a:prstClr val="black"/>
                </a:solidFill>
                <a:latin typeface="Arial" panose="020B0604020202020204" pitchFamily="34" charset="0"/>
                <a:cs typeface="Arial" panose="020B0604020202020204" pitchFamily="34" charset="0"/>
              </a:rPr>
              <a:t>Behavioral</a:t>
            </a:r>
            <a:r>
              <a:rPr lang="en-IN" sz="933" dirty="0">
                <a:solidFill>
                  <a:prstClr val="black"/>
                </a:solidFill>
                <a:latin typeface="Arial" panose="020B0604020202020204" pitchFamily="34" charset="0"/>
                <a:cs typeface="Arial" panose="020B0604020202020204" pitchFamily="34" charset="0"/>
              </a:rPr>
              <a:t> Therapy for Depression: Integrating Digital Tools, Teletherapy, and Personalization for Enhanced Mental Health Outcomes.’ </a:t>
            </a:r>
            <a:r>
              <a:rPr lang="en-IN" sz="933" i="1" dirty="0">
                <a:solidFill>
                  <a:prstClr val="black"/>
                </a:solidFill>
                <a:latin typeface="Arial" panose="020B0604020202020204" pitchFamily="34" charset="0"/>
                <a:cs typeface="Arial" panose="020B0604020202020204" pitchFamily="34" charset="0"/>
              </a:rPr>
              <a:t>Medicina</a:t>
            </a:r>
            <a:r>
              <a:rPr lang="en-IN" sz="933" dirty="0">
                <a:solidFill>
                  <a:prstClr val="black"/>
                </a:solidFill>
                <a:latin typeface="Arial" panose="020B0604020202020204" pitchFamily="34" charset="0"/>
                <a:cs typeface="Arial" panose="020B0604020202020204" pitchFamily="34" charset="0"/>
              </a:rPr>
              <a:t>,  61(3), p.431. Available at: </a:t>
            </a:r>
            <a:r>
              <a:rPr lang="en-IN" sz="933" u="sng" dirty="0">
                <a:solidFill>
                  <a:prstClr val="black"/>
                </a:solidFill>
                <a:latin typeface="Arial" panose="020B0604020202020204" pitchFamily="34" charset="0"/>
                <a:cs typeface="Arial" panose="020B0604020202020204" pitchFamily="34" charset="0"/>
                <a:hlinkClick r:id="rId11"/>
              </a:rPr>
              <a:t>https://doi.org/10.3390/medicina61030431</a:t>
            </a:r>
            <a:r>
              <a:rPr lang="en-IN" sz="933" dirty="0">
                <a:solidFill>
                  <a:prstClr val="black"/>
                </a:solidFill>
                <a:latin typeface="Arial" panose="020B0604020202020204" pitchFamily="34" charset="0"/>
                <a:cs typeface="Arial" panose="020B0604020202020204" pitchFamily="34" charset="0"/>
              </a:rPr>
              <a:t> </a:t>
            </a:r>
          </a:p>
          <a:p>
            <a:pPr algn="just" defTabSz="609630">
              <a:lnSpc>
                <a:spcPct val="150000"/>
              </a:lnSpc>
            </a:pPr>
            <a:r>
              <a:rPr lang="en-IN" sz="933" dirty="0">
                <a:solidFill>
                  <a:prstClr val="black"/>
                </a:solidFill>
                <a:latin typeface="Arial" panose="020B0604020202020204" pitchFamily="34" charset="0"/>
                <a:cs typeface="Arial" panose="020B0604020202020204" pitchFamily="34" charset="0"/>
              </a:rPr>
              <a:t>Hafner, M., Romanelli, R. J., Yerushalmi, E., &amp; Troxel, W. M. (2023). </a:t>
            </a:r>
            <a:r>
              <a:rPr lang="en-IN" sz="933" i="1" dirty="0">
                <a:solidFill>
                  <a:prstClr val="black"/>
                </a:solidFill>
                <a:latin typeface="Arial" panose="020B0604020202020204" pitchFamily="34" charset="0"/>
                <a:cs typeface="Arial" panose="020B0604020202020204" pitchFamily="34" charset="0"/>
              </a:rPr>
              <a:t>The societal and economic burden of insomnia in adults: An international study.</a:t>
            </a:r>
            <a:r>
              <a:rPr lang="en-IN" sz="933" dirty="0">
                <a:solidFill>
                  <a:prstClr val="black"/>
                </a:solidFill>
                <a:latin typeface="Arial" panose="020B0604020202020204" pitchFamily="34" charset="0"/>
                <a:cs typeface="Arial" panose="020B0604020202020204" pitchFamily="34" charset="0"/>
              </a:rPr>
              <a:t> RAND Corporation.</a:t>
            </a:r>
            <a:r>
              <a:rPr lang="en-IN" sz="933" u="sng" dirty="0">
                <a:solidFill>
                  <a:prstClr val="black"/>
                </a:solidFill>
                <a:latin typeface="Arial" panose="020B0604020202020204" pitchFamily="34" charset="0"/>
                <a:cs typeface="Arial" panose="020B0604020202020204" pitchFamily="34" charset="0"/>
                <a:hlinkClick r:id="rId12"/>
              </a:rPr>
              <a:t> </a:t>
            </a:r>
            <a:r>
              <a:rPr lang="en-IN" sz="933" dirty="0">
                <a:solidFill>
                  <a:prstClr val="black"/>
                </a:solidFill>
                <a:latin typeface="Arial" panose="020B0604020202020204" pitchFamily="34" charset="0"/>
                <a:cs typeface="Arial" panose="020B0604020202020204" pitchFamily="34" charset="0"/>
              </a:rPr>
              <a:t>Available at: </a:t>
            </a:r>
            <a:r>
              <a:rPr lang="en-IN" sz="933" u="sng" dirty="0">
                <a:solidFill>
                  <a:prstClr val="black"/>
                </a:solidFill>
                <a:latin typeface="Arial" panose="020B0604020202020204" pitchFamily="34" charset="0"/>
                <a:cs typeface="Arial" panose="020B0604020202020204" pitchFamily="34" charset="0"/>
                <a:hlinkClick r:id="rId12"/>
              </a:rPr>
              <a:t>https://www.rand.org/randeurope/research/projects/2023/societal-and-economic-burden-of-insomnia.html</a:t>
            </a:r>
            <a:endParaRPr lang="en-IN" sz="933" dirty="0">
              <a:solidFill>
                <a:prstClr val="black"/>
              </a:solidFill>
              <a:latin typeface="Arial" panose="020B0604020202020204" pitchFamily="34" charset="0"/>
              <a:cs typeface="Arial" panose="020B0604020202020204" pitchFamily="34" charset="0"/>
            </a:endParaRPr>
          </a:p>
          <a:p>
            <a:pPr algn="just" defTabSz="609630">
              <a:lnSpc>
                <a:spcPct val="150000"/>
              </a:lnSpc>
            </a:pPr>
            <a:r>
              <a:rPr lang="en-IN" sz="933" dirty="0" err="1">
                <a:solidFill>
                  <a:prstClr val="black"/>
                </a:solidFill>
                <a:latin typeface="Arial" panose="020B0604020202020204" pitchFamily="34" charset="0"/>
                <a:cs typeface="Arial" panose="020B0604020202020204" pitchFamily="34" charset="0"/>
              </a:rPr>
              <a:t>Hillarys</a:t>
            </a:r>
            <a:r>
              <a:rPr lang="en-IN" sz="933" dirty="0">
                <a:solidFill>
                  <a:prstClr val="black"/>
                </a:solidFill>
                <a:latin typeface="Arial" panose="020B0604020202020204" pitchFamily="34" charset="0"/>
                <a:cs typeface="Arial" panose="020B0604020202020204" pitchFamily="34" charset="0"/>
              </a:rPr>
              <a:t>. (2025). </a:t>
            </a:r>
            <a:r>
              <a:rPr lang="en-IN" sz="933" i="1" dirty="0">
                <a:solidFill>
                  <a:prstClr val="black"/>
                </a:solidFill>
                <a:latin typeface="Arial" panose="020B0604020202020204" pitchFamily="34" charset="0"/>
                <a:cs typeface="Arial" panose="020B0604020202020204" pitchFamily="34" charset="0"/>
              </a:rPr>
              <a:t>Sleep Statistics 2025 - How well do Brits sleep?</a:t>
            </a:r>
            <a:r>
              <a:rPr lang="en-IN" sz="933" dirty="0">
                <a:solidFill>
                  <a:prstClr val="black"/>
                </a:solidFill>
                <a:latin typeface="Arial" panose="020B0604020202020204" pitchFamily="34" charset="0"/>
                <a:cs typeface="Arial" panose="020B0604020202020204" pitchFamily="34" charset="0"/>
              </a:rPr>
              <a:t> Available at:</a:t>
            </a:r>
            <a:r>
              <a:rPr lang="en-IN" sz="933" dirty="0">
                <a:solidFill>
                  <a:prstClr val="black"/>
                </a:solidFill>
                <a:latin typeface="Arial" panose="020B0604020202020204" pitchFamily="34" charset="0"/>
                <a:cs typeface="Arial" panose="020B0604020202020204" pitchFamily="34" charset="0"/>
                <a:hlinkClick r:id="rId13"/>
              </a:rPr>
              <a:t> </a:t>
            </a:r>
            <a:r>
              <a:rPr lang="en-IN" sz="933" u="sng" dirty="0">
                <a:solidFill>
                  <a:prstClr val="black"/>
                </a:solidFill>
                <a:latin typeface="Arial" panose="020B0604020202020204" pitchFamily="34" charset="0"/>
                <a:cs typeface="Arial" panose="020B0604020202020204" pitchFamily="34" charset="0"/>
                <a:hlinkClick r:id="rId13"/>
              </a:rPr>
              <a:t>https://www.hillarys.co.uk/static/sleep-statistics-2025/</a:t>
            </a:r>
            <a:endParaRPr lang="en-IN" sz="933" dirty="0">
              <a:solidFill>
                <a:prstClr val="black"/>
              </a:solidFill>
              <a:latin typeface="Arial" panose="020B0604020202020204" pitchFamily="34" charset="0"/>
              <a:cs typeface="Arial" panose="020B0604020202020204" pitchFamily="34" charset="0"/>
            </a:endParaRPr>
          </a:p>
          <a:p>
            <a:pPr algn="just" defTabSz="609630">
              <a:lnSpc>
                <a:spcPct val="150000"/>
              </a:lnSpc>
            </a:pPr>
            <a:r>
              <a:rPr lang="en-IN" sz="933" dirty="0" err="1">
                <a:solidFill>
                  <a:prstClr val="black"/>
                </a:solidFill>
                <a:latin typeface="Arial" panose="020B0604020202020204" pitchFamily="34" charset="0"/>
                <a:cs typeface="Arial" panose="020B0604020202020204" pitchFamily="34" charset="0"/>
              </a:rPr>
              <a:t>Hysing</a:t>
            </a:r>
            <a:r>
              <a:rPr lang="en-IN" sz="933" dirty="0">
                <a:solidFill>
                  <a:prstClr val="black"/>
                </a:solidFill>
                <a:latin typeface="Arial" panose="020B0604020202020204" pitchFamily="34" charset="0"/>
                <a:cs typeface="Arial" panose="020B0604020202020204" pitchFamily="34" charset="0"/>
              </a:rPr>
              <a:t>, M., Harvey, A. G., Knudsen, A. K. S., Skogen, J. C., </a:t>
            </a:r>
            <a:r>
              <a:rPr lang="en-IN" sz="933" dirty="0" err="1">
                <a:solidFill>
                  <a:prstClr val="black"/>
                </a:solidFill>
                <a:latin typeface="Arial" panose="020B0604020202020204" pitchFamily="34" charset="0"/>
                <a:cs typeface="Arial" panose="020B0604020202020204" pitchFamily="34" charset="0"/>
              </a:rPr>
              <a:t>Reneflot</a:t>
            </a:r>
            <a:r>
              <a:rPr lang="en-IN" sz="933" dirty="0">
                <a:solidFill>
                  <a:prstClr val="black"/>
                </a:solidFill>
                <a:latin typeface="Arial" panose="020B0604020202020204" pitchFamily="34" charset="0"/>
                <a:cs typeface="Arial" panose="020B0604020202020204" pitchFamily="34" charset="0"/>
              </a:rPr>
              <a:t>, A., &amp; Sivertsen, B. (2025). ‘Mind at rest, mind at risk: A prospective population-based study of sleep and subsequent mental disorders.’ </a:t>
            </a:r>
            <a:r>
              <a:rPr lang="en-IN" sz="933" i="1" dirty="0">
                <a:solidFill>
                  <a:prstClr val="black"/>
                </a:solidFill>
                <a:latin typeface="Arial" panose="020B0604020202020204" pitchFamily="34" charset="0"/>
                <a:cs typeface="Arial" panose="020B0604020202020204" pitchFamily="34" charset="0"/>
              </a:rPr>
              <a:t>Sleep Medicine: X, 9</a:t>
            </a:r>
            <a:r>
              <a:rPr lang="en-IN" sz="933" dirty="0">
                <a:solidFill>
                  <a:prstClr val="black"/>
                </a:solidFill>
                <a:latin typeface="Arial" panose="020B0604020202020204" pitchFamily="34" charset="0"/>
                <a:cs typeface="Arial" panose="020B0604020202020204" pitchFamily="34" charset="0"/>
              </a:rPr>
              <a:t>, 100138.</a:t>
            </a:r>
            <a:r>
              <a:rPr lang="en-IN" sz="933" u="sng" dirty="0">
                <a:solidFill>
                  <a:prstClr val="black"/>
                </a:solidFill>
                <a:latin typeface="Arial" panose="020B0604020202020204" pitchFamily="34" charset="0"/>
                <a:cs typeface="Arial" panose="020B0604020202020204" pitchFamily="34" charset="0"/>
                <a:hlinkClick r:id="rId14"/>
              </a:rPr>
              <a:t> </a:t>
            </a:r>
            <a:r>
              <a:rPr lang="en-IN" sz="933" dirty="0">
                <a:solidFill>
                  <a:prstClr val="black"/>
                </a:solidFill>
                <a:latin typeface="Arial" panose="020B0604020202020204" pitchFamily="34" charset="0"/>
                <a:cs typeface="Arial" panose="020B0604020202020204" pitchFamily="34" charset="0"/>
              </a:rPr>
              <a:t>Available </a:t>
            </a:r>
            <a:r>
              <a:rPr lang="en-IN" sz="933" dirty="0" err="1">
                <a:solidFill>
                  <a:prstClr val="black"/>
                </a:solidFill>
                <a:latin typeface="Arial" panose="020B0604020202020204" pitchFamily="34" charset="0"/>
                <a:cs typeface="Arial" panose="020B0604020202020204" pitchFamily="34" charset="0"/>
              </a:rPr>
              <a:t>at:</a:t>
            </a:r>
            <a:r>
              <a:rPr lang="en-IN" sz="933" u="sng" dirty="0" err="1">
                <a:solidFill>
                  <a:prstClr val="black"/>
                </a:solidFill>
                <a:latin typeface="Arial" panose="020B0604020202020204" pitchFamily="34" charset="0"/>
                <a:cs typeface="Arial" panose="020B0604020202020204" pitchFamily="34" charset="0"/>
                <a:hlinkClick r:id="rId14"/>
              </a:rPr>
              <a:t>https</a:t>
            </a:r>
            <a:r>
              <a:rPr lang="en-IN" sz="933" u="sng" dirty="0">
                <a:solidFill>
                  <a:prstClr val="black"/>
                </a:solidFill>
                <a:latin typeface="Arial" panose="020B0604020202020204" pitchFamily="34" charset="0"/>
                <a:cs typeface="Arial" panose="020B0604020202020204" pitchFamily="34" charset="0"/>
                <a:hlinkClick r:id="rId14"/>
              </a:rPr>
              <a:t>://pmc.ncbi.nlm.nih.gov/articles/PMC11791349/</a:t>
            </a:r>
            <a:endParaRPr lang="en-IN" sz="933" dirty="0">
              <a:solidFill>
                <a:prstClr val="black"/>
              </a:solidFill>
              <a:latin typeface="Arial" panose="020B0604020202020204" pitchFamily="34" charset="0"/>
              <a:cs typeface="Arial" panose="020B0604020202020204" pitchFamily="34" charset="0"/>
            </a:endParaRPr>
          </a:p>
          <a:p>
            <a:pPr algn="just" defTabSz="609630">
              <a:lnSpc>
                <a:spcPct val="150000"/>
              </a:lnSpc>
            </a:pPr>
            <a:r>
              <a:rPr lang="en-IN" sz="933" dirty="0">
                <a:solidFill>
                  <a:prstClr val="black"/>
                </a:solidFill>
                <a:latin typeface="Arial" panose="020B0604020202020204" pitchFamily="34" charset="0"/>
                <a:cs typeface="Arial" panose="020B0604020202020204" pitchFamily="34" charset="0"/>
              </a:rPr>
              <a:t>ITV News (2022) </a:t>
            </a:r>
            <a:r>
              <a:rPr lang="en-IN" sz="933" i="1" dirty="0">
                <a:solidFill>
                  <a:prstClr val="black"/>
                </a:solidFill>
                <a:latin typeface="Arial" panose="020B0604020202020204" pitchFamily="34" charset="0"/>
                <a:cs typeface="Arial" panose="020B0604020202020204" pitchFamily="34" charset="0"/>
              </a:rPr>
              <a:t>New AI app could replace sleeping pills in NHS treatment for insomnia</a:t>
            </a:r>
            <a:r>
              <a:rPr lang="en-IN" sz="933" dirty="0">
                <a:solidFill>
                  <a:prstClr val="black"/>
                </a:solidFill>
                <a:latin typeface="Arial" panose="020B0604020202020204" pitchFamily="34" charset="0"/>
                <a:cs typeface="Arial" panose="020B0604020202020204" pitchFamily="34" charset="0"/>
              </a:rPr>
              <a:t>. Available at:</a:t>
            </a:r>
            <a:r>
              <a:rPr lang="en-IN" sz="933" dirty="0">
                <a:solidFill>
                  <a:prstClr val="black"/>
                </a:solidFill>
                <a:latin typeface="Arial" panose="020B0604020202020204" pitchFamily="34" charset="0"/>
                <a:cs typeface="Arial" panose="020B0604020202020204" pitchFamily="34" charset="0"/>
                <a:hlinkClick r:id="rId15"/>
              </a:rPr>
              <a:t> </a:t>
            </a:r>
            <a:r>
              <a:rPr lang="en-IN" sz="933" u="sng" dirty="0">
                <a:solidFill>
                  <a:prstClr val="black"/>
                </a:solidFill>
                <a:latin typeface="Arial" panose="020B0604020202020204" pitchFamily="34" charset="0"/>
                <a:cs typeface="Arial" panose="020B0604020202020204" pitchFamily="34" charset="0"/>
                <a:hlinkClick r:id="rId15"/>
              </a:rPr>
              <a:t>https://www.itv.com/news/2022-05-20/new-ai-app-could-replace-sleeping-pills-in-treatment-for-insomnia</a:t>
            </a:r>
            <a:r>
              <a:rPr lang="en-IN" sz="933" dirty="0">
                <a:solidFill>
                  <a:prstClr val="black"/>
                </a:solidFill>
                <a:latin typeface="Arial" panose="020B0604020202020204" pitchFamily="34" charset="0"/>
                <a:cs typeface="Arial" panose="020B0604020202020204" pitchFamily="34" charset="0"/>
              </a:rPr>
              <a:t> (Accessed 3 August 2026).</a:t>
            </a:r>
          </a:p>
        </p:txBody>
      </p:sp>
    </p:spTree>
    <p:extLst>
      <p:ext uri="{BB962C8B-B14F-4D97-AF65-F5344CB8AC3E}">
        <p14:creationId xmlns:p14="http://schemas.microsoft.com/office/powerpoint/2010/main" val="3418794961"/>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1D33604-8986-436E-2E67-D342A4E958A9}"/>
            </a:ext>
          </a:extLst>
        </p:cNvPr>
        <p:cNvGrpSpPr/>
        <p:nvPr/>
      </p:nvGrpSpPr>
      <p:grpSpPr>
        <a:xfrm>
          <a:off x="0" y="0"/>
          <a:ext cx="0" cy="0"/>
          <a:chOff x="0" y="0"/>
          <a:chExt cx="0" cy="0"/>
        </a:xfrm>
      </p:grpSpPr>
      <p:sp>
        <p:nvSpPr>
          <p:cNvPr id="2" name="TextBox 2">
            <a:extLst>
              <a:ext uri="{FF2B5EF4-FFF2-40B4-BE49-F238E27FC236}">
                <a16:creationId xmlns:a16="http://schemas.microsoft.com/office/drawing/2014/main" id="{9642B981-41BF-57EA-9D9F-A394C25CB793}"/>
              </a:ext>
            </a:extLst>
          </p:cNvPr>
          <p:cNvSpPr txBox="1"/>
          <p:nvPr/>
        </p:nvSpPr>
        <p:spPr>
          <a:xfrm>
            <a:off x="2903795" y="133225"/>
            <a:ext cx="7567825" cy="423193"/>
          </a:xfrm>
          <a:prstGeom prst="rect">
            <a:avLst/>
          </a:prstGeom>
        </p:spPr>
        <p:txBody>
          <a:bodyPr lIns="0" tIns="0" rIns="0" bIns="0" rtlCol="0" anchor="t">
            <a:spAutoFit/>
          </a:bodyPr>
          <a:lstStyle/>
          <a:p>
            <a:pPr algn="ctr" defTabSz="609630">
              <a:lnSpc>
                <a:spcPts val="3267"/>
              </a:lnSpc>
            </a:pPr>
            <a:r>
              <a:rPr lang="en-US" sz="2333" b="1">
                <a:solidFill>
                  <a:srgbClr val="28374D"/>
                </a:solidFill>
                <a:latin typeface="Arial Bold"/>
                <a:ea typeface="Arial Bold"/>
                <a:cs typeface="Arial Bold"/>
                <a:sym typeface="Arial Bold"/>
              </a:rPr>
              <a:t>REFERENCES</a:t>
            </a:r>
          </a:p>
        </p:txBody>
      </p:sp>
      <p:sp>
        <p:nvSpPr>
          <p:cNvPr id="4" name="TextBox 3">
            <a:extLst>
              <a:ext uri="{FF2B5EF4-FFF2-40B4-BE49-F238E27FC236}">
                <a16:creationId xmlns:a16="http://schemas.microsoft.com/office/drawing/2014/main" id="{3403C117-6D54-169F-3AB4-3554EE1486F1}"/>
              </a:ext>
            </a:extLst>
          </p:cNvPr>
          <p:cNvSpPr txBox="1"/>
          <p:nvPr/>
        </p:nvSpPr>
        <p:spPr>
          <a:xfrm>
            <a:off x="0" y="838200"/>
            <a:ext cx="12192000" cy="5692520"/>
          </a:xfrm>
          <a:prstGeom prst="rect">
            <a:avLst/>
          </a:prstGeom>
          <a:noFill/>
        </p:spPr>
        <p:txBody>
          <a:bodyPr wrap="square">
            <a:spAutoFit/>
          </a:bodyPr>
          <a:lstStyle/>
          <a:p>
            <a:pPr algn="just" defTabSz="609630">
              <a:lnSpc>
                <a:spcPct val="150000"/>
              </a:lnSpc>
            </a:pPr>
            <a:r>
              <a:rPr lang="en-IN" sz="933" dirty="0">
                <a:solidFill>
                  <a:prstClr val="black"/>
                </a:solidFill>
                <a:latin typeface="Arial" panose="020B0604020202020204" pitchFamily="34" charset="0"/>
                <a:cs typeface="Arial" panose="020B0604020202020204" pitchFamily="34" charset="0"/>
              </a:rPr>
              <a:t>Lange, M.A. de, Richmond, R.C., Eastwood, S.V. and Davies, N.M. (2024). ‘Insomnia symptom prevalence in England: a comparison of cross-sectional self-reported data and primary care records in the UK Biobank.’ </a:t>
            </a:r>
            <a:r>
              <a:rPr lang="en-IN" sz="933" i="1" dirty="0">
                <a:solidFill>
                  <a:prstClr val="black"/>
                </a:solidFill>
                <a:latin typeface="Arial" panose="020B0604020202020204" pitchFamily="34" charset="0"/>
                <a:cs typeface="Arial" panose="020B0604020202020204" pitchFamily="34" charset="0"/>
              </a:rPr>
              <a:t>BMJ Open</a:t>
            </a:r>
            <a:r>
              <a:rPr lang="en-IN" sz="933" dirty="0">
                <a:solidFill>
                  <a:prstClr val="black"/>
                </a:solidFill>
                <a:latin typeface="Arial" panose="020B0604020202020204" pitchFamily="34" charset="0"/>
                <a:cs typeface="Arial" panose="020B0604020202020204" pitchFamily="34" charset="0"/>
              </a:rPr>
              <a:t>,  14(5), p.e080479. Available at: </a:t>
            </a:r>
            <a:r>
              <a:rPr lang="en-IN" sz="933" u="sng" dirty="0">
                <a:solidFill>
                  <a:prstClr val="black"/>
                </a:solidFill>
                <a:latin typeface="Arial" panose="020B0604020202020204" pitchFamily="34" charset="0"/>
                <a:cs typeface="Arial" panose="020B0604020202020204" pitchFamily="34" charset="0"/>
                <a:hlinkClick r:id="rId2"/>
              </a:rPr>
              <a:t>https://doi.org/10.1136/bmjopen-2023-080479</a:t>
            </a:r>
            <a:r>
              <a:rPr lang="en-IN" sz="933" dirty="0">
                <a:solidFill>
                  <a:prstClr val="black"/>
                </a:solidFill>
                <a:latin typeface="Arial" panose="020B0604020202020204" pitchFamily="34" charset="0"/>
                <a:cs typeface="Arial" panose="020B0604020202020204" pitchFamily="34" charset="0"/>
              </a:rPr>
              <a:t> </a:t>
            </a:r>
            <a:endParaRPr lang="en-IN" sz="467" dirty="0">
              <a:solidFill>
                <a:prstClr val="black"/>
              </a:solidFill>
              <a:latin typeface="Arial" panose="020B0604020202020204" pitchFamily="34" charset="0"/>
              <a:cs typeface="Arial" panose="020B0604020202020204" pitchFamily="34" charset="0"/>
            </a:endParaRPr>
          </a:p>
          <a:p>
            <a:pPr algn="just" defTabSz="609630">
              <a:lnSpc>
                <a:spcPct val="150000"/>
              </a:lnSpc>
            </a:pPr>
            <a:r>
              <a:rPr lang="en-IN" sz="933" dirty="0">
                <a:solidFill>
                  <a:prstClr val="black"/>
                </a:solidFill>
                <a:latin typeface="Arial" panose="020B0604020202020204" pitchFamily="34" charset="0"/>
                <a:cs typeface="Arial" panose="020B0604020202020204" pitchFamily="34" charset="0"/>
              </a:rPr>
              <a:t>Lattie, E.G., Stiles-Shields, C. and Graham, A.K. (2022). ‘An overview of and recommendations for more accessible digital mental health services’. </a:t>
            </a:r>
            <a:r>
              <a:rPr lang="en-IN" sz="933" i="1" dirty="0">
                <a:solidFill>
                  <a:prstClr val="black"/>
                </a:solidFill>
                <a:latin typeface="Arial" panose="020B0604020202020204" pitchFamily="34" charset="0"/>
                <a:cs typeface="Arial" panose="020B0604020202020204" pitchFamily="34" charset="0"/>
              </a:rPr>
              <a:t>Nature Reviews Psychology</a:t>
            </a:r>
            <a:r>
              <a:rPr lang="en-IN" sz="933" dirty="0">
                <a:solidFill>
                  <a:prstClr val="black"/>
                </a:solidFill>
                <a:latin typeface="Arial" panose="020B0604020202020204" pitchFamily="34" charset="0"/>
                <a:cs typeface="Arial" panose="020B0604020202020204" pitchFamily="34" charset="0"/>
              </a:rPr>
              <a:t>, 1(2), pp.87–100. Available at:</a:t>
            </a:r>
            <a:r>
              <a:rPr lang="en-IN" sz="933" dirty="0">
                <a:solidFill>
                  <a:prstClr val="black"/>
                </a:solidFill>
                <a:latin typeface="Arial" panose="020B0604020202020204" pitchFamily="34" charset="0"/>
                <a:cs typeface="Arial" panose="020B0604020202020204" pitchFamily="34" charset="0"/>
                <a:hlinkClick r:id="rId3"/>
              </a:rPr>
              <a:t> </a:t>
            </a:r>
            <a:r>
              <a:rPr lang="en-IN" sz="933" u="sng" dirty="0">
                <a:solidFill>
                  <a:prstClr val="black"/>
                </a:solidFill>
                <a:latin typeface="Arial" panose="020B0604020202020204" pitchFamily="34" charset="0"/>
                <a:cs typeface="Arial" panose="020B0604020202020204" pitchFamily="34" charset="0"/>
                <a:hlinkClick r:id="rId3"/>
              </a:rPr>
              <a:t>https://doi.org/10.1038/s44159-021-00003-1</a:t>
            </a:r>
            <a:endParaRPr lang="en-IN" sz="467" dirty="0">
              <a:solidFill>
                <a:prstClr val="black"/>
              </a:solidFill>
              <a:latin typeface="Arial" panose="020B0604020202020204" pitchFamily="34" charset="0"/>
              <a:cs typeface="Arial" panose="020B0604020202020204" pitchFamily="34" charset="0"/>
            </a:endParaRPr>
          </a:p>
          <a:p>
            <a:pPr algn="just" defTabSz="609630">
              <a:lnSpc>
                <a:spcPct val="150000"/>
              </a:lnSpc>
            </a:pPr>
            <a:r>
              <a:rPr lang="en-IN" sz="933" dirty="0">
                <a:solidFill>
                  <a:prstClr val="black"/>
                </a:solidFill>
                <a:latin typeface="Arial" panose="020B0604020202020204" pitchFamily="34" charset="0"/>
                <a:cs typeface="Arial" panose="020B0604020202020204" pitchFamily="34" charset="0"/>
              </a:rPr>
              <a:t>Lin, C., Cheng, C., Xia, Y., Wang, R., Zhang, L., Han, L., Hai, D., Dai, C., Dai, T., Cao, L., Zhu, X., Chen, H., Zeng, L., Ren, C., Yang, D., Wang, Y., Zhang, M., Mo, Z., Chen, Y., Shuai, J., Yu, R. and Peng, Y. (2025). ‘Internet-delivered cognitive </a:t>
            </a:r>
            <a:r>
              <a:rPr lang="en-IN" sz="933" dirty="0" err="1">
                <a:solidFill>
                  <a:prstClr val="black"/>
                </a:solidFill>
                <a:latin typeface="Arial" panose="020B0604020202020204" pitchFamily="34" charset="0"/>
                <a:cs typeface="Arial" panose="020B0604020202020204" pitchFamily="34" charset="0"/>
              </a:rPr>
              <a:t>behavioral</a:t>
            </a:r>
            <a:r>
              <a:rPr lang="en-IN" sz="933" dirty="0">
                <a:solidFill>
                  <a:prstClr val="black"/>
                </a:solidFill>
                <a:latin typeface="Arial" panose="020B0604020202020204" pitchFamily="34" charset="0"/>
                <a:cs typeface="Arial" panose="020B0604020202020204" pitchFamily="34" charset="0"/>
              </a:rPr>
              <a:t> therapy for insomnia: The future of insomnia treatment with large language models.’ </a:t>
            </a:r>
            <a:r>
              <a:rPr lang="en-IN" sz="933" i="1" dirty="0">
                <a:solidFill>
                  <a:prstClr val="black"/>
                </a:solidFill>
                <a:latin typeface="Arial" panose="020B0604020202020204" pitchFamily="34" charset="0"/>
                <a:cs typeface="Arial" panose="020B0604020202020204" pitchFamily="34" charset="0"/>
              </a:rPr>
              <a:t>Sleep Medicine: X</a:t>
            </a:r>
            <a:r>
              <a:rPr lang="en-IN" sz="933" dirty="0">
                <a:solidFill>
                  <a:prstClr val="black"/>
                </a:solidFill>
                <a:latin typeface="Arial" panose="020B0604020202020204" pitchFamily="34" charset="0"/>
                <a:cs typeface="Arial" panose="020B0604020202020204" pitchFamily="34" charset="0"/>
              </a:rPr>
              <a:t>, 10, p.100157. Available at: </a:t>
            </a:r>
            <a:r>
              <a:rPr lang="en-IN" sz="933" u="sng" dirty="0">
                <a:solidFill>
                  <a:prstClr val="black"/>
                </a:solidFill>
                <a:latin typeface="Arial" panose="020B0604020202020204" pitchFamily="34" charset="0"/>
                <a:cs typeface="Arial" panose="020B0604020202020204" pitchFamily="34" charset="0"/>
                <a:hlinkClick r:id="rId4"/>
              </a:rPr>
              <a:t>https://doi.org/10.1016/j.sleepx.2025.100157</a:t>
            </a:r>
            <a:r>
              <a:rPr lang="en-IN" sz="933" dirty="0">
                <a:solidFill>
                  <a:prstClr val="black"/>
                </a:solidFill>
                <a:latin typeface="Arial" panose="020B0604020202020204" pitchFamily="34" charset="0"/>
                <a:cs typeface="Arial" panose="020B0604020202020204" pitchFamily="34" charset="0"/>
              </a:rPr>
              <a:t> </a:t>
            </a:r>
            <a:endParaRPr lang="en-IN" sz="467" dirty="0">
              <a:solidFill>
                <a:prstClr val="black"/>
              </a:solidFill>
              <a:latin typeface="Arial" panose="020B0604020202020204" pitchFamily="34" charset="0"/>
              <a:cs typeface="Arial" panose="020B0604020202020204" pitchFamily="34" charset="0"/>
            </a:endParaRPr>
          </a:p>
          <a:p>
            <a:pPr algn="just" defTabSz="609630">
              <a:lnSpc>
                <a:spcPct val="150000"/>
              </a:lnSpc>
            </a:pPr>
            <a:r>
              <a:rPr lang="en-IN" sz="933" dirty="0">
                <a:solidFill>
                  <a:prstClr val="black"/>
                </a:solidFill>
                <a:latin typeface="Arial" panose="020B0604020202020204" pitchFamily="34" charset="0"/>
                <a:cs typeface="Arial" panose="020B0604020202020204" pitchFamily="34" charset="0"/>
              </a:rPr>
              <a:t>Lu, Y.-A., Lin, H.-C., &amp; Tsai, P.-S. (2025). ‘Effects of digital sleep interventions on sleep among college students and young adults: Systematic review and meta-analysis.’ </a:t>
            </a:r>
            <a:r>
              <a:rPr lang="en-IN" sz="933" i="1" dirty="0">
                <a:solidFill>
                  <a:prstClr val="black"/>
                </a:solidFill>
                <a:latin typeface="Arial" panose="020B0604020202020204" pitchFamily="34" charset="0"/>
                <a:cs typeface="Arial" panose="020B0604020202020204" pitchFamily="34" charset="0"/>
              </a:rPr>
              <a:t>Journal of Medical Internet Research. Available</a:t>
            </a:r>
            <a:r>
              <a:rPr lang="en-IN" sz="933" dirty="0">
                <a:solidFill>
                  <a:prstClr val="black"/>
                </a:solidFill>
                <a:latin typeface="Arial" panose="020B0604020202020204" pitchFamily="34" charset="0"/>
                <a:cs typeface="Arial" panose="020B0604020202020204" pitchFamily="34" charset="0"/>
              </a:rPr>
              <a:t> at:</a:t>
            </a:r>
            <a:r>
              <a:rPr lang="en-IN" sz="933" u="sng" dirty="0">
                <a:solidFill>
                  <a:prstClr val="black"/>
                </a:solidFill>
                <a:latin typeface="Arial" panose="020B0604020202020204" pitchFamily="34" charset="0"/>
                <a:cs typeface="Arial" panose="020B0604020202020204" pitchFamily="34" charset="0"/>
                <a:hlinkClick r:id="rId5"/>
              </a:rPr>
              <a:t> https://pmc.ncbi.nlm.nih.gov/articles/PMC12107209/</a:t>
            </a:r>
            <a:endParaRPr lang="en-IN" sz="467" dirty="0">
              <a:solidFill>
                <a:prstClr val="black"/>
              </a:solidFill>
              <a:latin typeface="Arial" panose="020B0604020202020204" pitchFamily="34" charset="0"/>
              <a:cs typeface="Arial" panose="020B0604020202020204" pitchFamily="34" charset="0"/>
            </a:endParaRPr>
          </a:p>
          <a:p>
            <a:pPr algn="just" defTabSz="609630">
              <a:lnSpc>
                <a:spcPct val="150000"/>
              </a:lnSpc>
            </a:pPr>
            <a:r>
              <a:rPr lang="en-IN" sz="933" dirty="0">
                <a:solidFill>
                  <a:prstClr val="black"/>
                </a:solidFill>
                <a:latin typeface="Arial" panose="020B0604020202020204" pitchFamily="34" charset="0"/>
                <a:cs typeface="Arial" panose="020B0604020202020204" pitchFamily="34" charset="0"/>
              </a:rPr>
              <a:t>Luik, A.I. and Espie, C.A. (2022). ‘Digital </a:t>
            </a:r>
            <a:r>
              <a:rPr lang="en-IN" sz="933" dirty="0" err="1">
                <a:solidFill>
                  <a:prstClr val="black"/>
                </a:solidFill>
                <a:latin typeface="Arial" panose="020B0604020202020204" pitchFamily="34" charset="0"/>
                <a:cs typeface="Arial" panose="020B0604020202020204" pitchFamily="34" charset="0"/>
              </a:rPr>
              <a:t>cbt</a:t>
            </a:r>
            <a:r>
              <a:rPr lang="en-IN" sz="933" dirty="0">
                <a:solidFill>
                  <a:prstClr val="black"/>
                </a:solidFill>
                <a:latin typeface="Arial" panose="020B0604020202020204" pitchFamily="34" charset="0"/>
                <a:cs typeface="Arial" panose="020B0604020202020204" pitchFamily="34" charset="0"/>
              </a:rPr>
              <a:t> for insomnia’. </a:t>
            </a:r>
            <a:r>
              <a:rPr lang="en-IN" sz="933" i="1" dirty="0">
                <a:solidFill>
                  <a:prstClr val="black"/>
                </a:solidFill>
                <a:latin typeface="Arial" panose="020B0604020202020204" pitchFamily="34" charset="0"/>
                <a:cs typeface="Arial" panose="020B0604020202020204" pitchFamily="34" charset="0"/>
              </a:rPr>
              <a:t>(eds C. Baglioni, C.A. Espie, D. Riemann, and ed)</a:t>
            </a:r>
            <a:r>
              <a:rPr lang="en-IN" sz="933" dirty="0">
                <a:solidFill>
                  <a:prstClr val="black"/>
                </a:solidFill>
                <a:latin typeface="Arial" panose="020B0604020202020204" pitchFamily="34" charset="0"/>
                <a:cs typeface="Arial" panose="020B0604020202020204" pitchFamily="34" charset="0"/>
              </a:rPr>
              <a:t>. Wiley Online Library, pp.234–242.</a:t>
            </a:r>
            <a:endParaRPr lang="en-IN" sz="467" dirty="0">
              <a:solidFill>
                <a:prstClr val="black"/>
              </a:solidFill>
              <a:latin typeface="Arial" panose="020B0604020202020204" pitchFamily="34" charset="0"/>
              <a:cs typeface="Arial" panose="020B0604020202020204" pitchFamily="34" charset="0"/>
            </a:endParaRPr>
          </a:p>
          <a:p>
            <a:pPr algn="just" defTabSz="609630">
              <a:lnSpc>
                <a:spcPct val="150000"/>
              </a:lnSpc>
            </a:pPr>
            <a:r>
              <a:rPr lang="en-IN" sz="933" dirty="0">
                <a:solidFill>
                  <a:prstClr val="black"/>
                </a:solidFill>
                <a:latin typeface="Arial" panose="020B0604020202020204" pitchFamily="34" charset="0"/>
                <a:cs typeface="Arial" panose="020B0604020202020204" pitchFamily="34" charset="0"/>
              </a:rPr>
              <a:t>Mayo Clinic (2024) </a:t>
            </a:r>
            <a:r>
              <a:rPr lang="en-IN" sz="933" i="1" dirty="0">
                <a:solidFill>
                  <a:prstClr val="black"/>
                </a:solidFill>
                <a:latin typeface="Arial" panose="020B0604020202020204" pitchFamily="34" charset="0"/>
                <a:cs typeface="Arial" panose="020B0604020202020204" pitchFamily="34" charset="0"/>
              </a:rPr>
              <a:t>Insomnia - Symptoms and Causes</a:t>
            </a:r>
            <a:r>
              <a:rPr lang="en-IN" sz="933" dirty="0">
                <a:solidFill>
                  <a:prstClr val="black"/>
                </a:solidFill>
                <a:latin typeface="Arial" panose="020B0604020202020204" pitchFamily="34" charset="0"/>
                <a:cs typeface="Arial" panose="020B0604020202020204" pitchFamily="34" charset="0"/>
              </a:rPr>
              <a:t>. Available at:</a:t>
            </a:r>
            <a:r>
              <a:rPr lang="en-IN" sz="933" dirty="0">
                <a:solidFill>
                  <a:prstClr val="black"/>
                </a:solidFill>
                <a:latin typeface="Arial" panose="020B0604020202020204" pitchFamily="34" charset="0"/>
                <a:cs typeface="Arial" panose="020B0604020202020204" pitchFamily="34" charset="0"/>
                <a:hlinkClick r:id="rId6"/>
              </a:rPr>
              <a:t> </a:t>
            </a:r>
            <a:r>
              <a:rPr lang="en-IN" sz="933" u="sng" dirty="0">
                <a:solidFill>
                  <a:prstClr val="black"/>
                </a:solidFill>
                <a:latin typeface="Arial" panose="020B0604020202020204" pitchFamily="34" charset="0"/>
                <a:cs typeface="Arial" panose="020B0604020202020204" pitchFamily="34" charset="0"/>
                <a:hlinkClick r:id="rId6"/>
              </a:rPr>
              <a:t>https://www.mayoclinic.org/diseases-conditions/insomnia/symptoms-causes/syc-20355167</a:t>
            </a:r>
            <a:r>
              <a:rPr lang="en-IN" sz="933" dirty="0">
                <a:solidFill>
                  <a:prstClr val="black"/>
                </a:solidFill>
                <a:latin typeface="Arial" panose="020B0604020202020204" pitchFamily="34" charset="0"/>
                <a:cs typeface="Arial" panose="020B0604020202020204" pitchFamily="34" charset="0"/>
              </a:rPr>
              <a:t> (Accessed 3 August 2026).</a:t>
            </a:r>
            <a:endParaRPr lang="en-IN" sz="467" dirty="0">
              <a:solidFill>
                <a:prstClr val="black"/>
              </a:solidFill>
              <a:latin typeface="Arial" panose="020B0604020202020204" pitchFamily="34" charset="0"/>
              <a:cs typeface="Arial" panose="020B0604020202020204" pitchFamily="34" charset="0"/>
            </a:endParaRPr>
          </a:p>
          <a:p>
            <a:pPr algn="just" defTabSz="609630">
              <a:lnSpc>
                <a:spcPct val="150000"/>
              </a:lnSpc>
            </a:pPr>
            <a:r>
              <a:rPr lang="en-IN" sz="933" dirty="0">
                <a:solidFill>
                  <a:prstClr val="black"/>
                </a:solidFill>
                <a:latin typeface="Arial" panose="020B0604020202020204" pitchFamily="34" charset="0"/>
                <a:cs typeface="Arial" panose="020B0604020202020204" pitchFamily="34" charset="0"/>
              </a:rPr>
              <a:t>NHS England. (2023). </a:t>
            </a:r>
            <a:r>
              <a:rPr lang="en-IN" sz="933" i="1" dirty="0">
                <a:solidFill>
                  <a:prstClr val="black"/>
                </a:solidFill>
                <a:latin typeface="Arial" panose="020B0604020202020204" pitchFamily="34" charset="0"/>
                <a:cs typeface="Arial" panose="020B0604020202020204" pitchFamily="34" charset="0"/>
              </a:rPr>
              <a:t>Part 2: Sleep, loneliness, activities and health behaviours — Mental health of children and young people in England 2023.</a:t>
            </a:r>
            <a:r>
              <a:rPr lang="en-IN" sz="933" dirty="0">
                <a:solidFill>
                  <a:prstClr val="black"/>
                </a:solidFill>
                <a:latin typeface="Arial" panose="020B0604020202020204" pitchFamily="34" charset="0"/>
                <a:cs typeface="Arial" panose="020B0604020202020204" pitchFamily="34" charset="0"/>
              </a:rPr>
              <a:t> Available at: </a:t>
            </a:r>
            <a:r>
              <a:rPr lang="en-IN" sz="933" u="sng" dirty="0">
                <a:solidFill>
                  <a:prstClr val="black"/>
                </a:solidFill>
                <a:latin typeface="Arial" panose="020B0604020202020204" pitchFamily="34" charset="0"/>
                <a:cs typeface="Arial" panose="020B0604020202020204" pitchFamily="34" charset="0"/>
                <a:hlinkClick r:id="rId7"/>
              </a:rPr>
              <a:t>https://digital.nhs.uk/data-and-information/publications/statistical/mental-health-of-children-and-young-people-in-england/2023-wave-4-follow-up/part-2-sleep-loneliness-activities-and-health-behaviours</a:t>
            </a:r>
            <a:r>
              <a:rPr lang="en-IN" sz="933" dirty="0">
                <a:solidFill>
                  <a:prstClr val="black"/>
                </a:solidFill>
                <a:latin typeface="Arial" panose="020B0604020202020204" pitchFamily="34" charset="0"/>
                <a:cs typeface="Arial" panose="020B0604020202020204" pitchFamily="34" charset="0"/>
              </a:rPr>
              <a:t>(Accessed 3 August 2026).</a:t>
            </a:r>
            <a:endParaRPr lang="en-IN" sz="467" dirty="0">
              <a:solidFill>
                <a:prstClr val="black"/>
              </a:solidFill>
              <a:latin typeface="Arial" panose="020B0604020202020204" pitchFamily="34" charset="0"/>
              <a:cs typeface="Arial" panose="020B0604020202020204" pitchFamily="34" charset="0"/>
            </a:endParaRPr>
          </a:p>
          <a:p>
            <a:pPr algn="just" defTabSz="609630">
              <a:lnSpc>
                <a:spcPct val="150000"/>
              </a:lnSpc>
            </a:pPr>
            <a:r>
              <a:rPr lang="en-IN" sz="933" dirty="0">
                <a:solidFill>
                  <a:prstClr val="black"/>
                </a:solidFill>
                <a:latin typeface="Arial" panose="020B0604020202020204" pitchFamily="34" charset="0"/>
                <a:cs typeface="Arial" panose="020B0604020202020204" pitchFamily="34" charset="0"/>
              </a:rPr>
              <a:t>NICE. (2025). </a:t>
            </a:r>
            <a:r>
              <a:rPr lang="en-IN" sz="933" i="1" dirty="0">
                <a:solidFill>
                  <a:prstClr val="black"/>
                </a:solidFill>
                <a:latin typeface="Arial" panose="020B0604020202020204" pitchFamily="34" charset="0"/>
                <a:cs typeface="Arial" panose="020B0604020202020204" pitchFamily="34" charset="0"/>
              </a:rPr>
              <a:t>Digital technologies delivering CBT for insomnia in adults – Project information.</a:t>
            </a:r>
            <a:r>
              <a:rPr lang="en-IN" sz="933" dirty="0">
                <a:solidFill>
                  <a:prstClr val="black"/>
                </a:solidFill>
                <a:latin typeface="Arial" panose="020B0604020202020204" pitchFamily="34" charset="0"/>
                <a:cs typeface="Arial" panose="020B0604020202020204" pitchFamily="34" charset="0"/>
              </a:rPr>
              <a:t> Available at:</a:t>
            </a:r>
            <a:r>
              <a:rPr lang="en-IN" sz="933" u="sng" dirty="0">
                <a:solidFill>
                  <a:prstClr val="black"/>
                </a:solidFill>
                <a:latin typeface="Arial" panose="020B0604020202020204" pitchFamily="34" charset="0"/>
                <a:cs typeface="Arial" panose="020B0604020202020204" pitchFamily="34" charset="0"/>
                <a:hlinkClick r:id="rId8"/>
              </a:rPr>
              <a:t> https://www.nice.org.uk/guidance/indevelopment/gid-hte10068</a:t>
            </a:r>
            <a:r>
              <a:rPr lang="en-IN" sz="933" dirty="0">
                <a:solidFill>
                  <a:prstClr val="black"/>
                </a:solidFill>
                <a:latin typeface="Arial" panose="020B0604020202020204" pitchFamily="34" charset="0"/>
                <a:cs typeface="Arial" panose="020B0604020202020204" pitchFamily="34" charset="0"/>
              </a:rPr>
              <a:t>(Accessed 3 August 2026).</a:t>
            </a:r>
            <a:endParaRPr lang="en-IN" sz="467" dirty="0">
              <a:solidFill>
                <a:prstClr val="black"/>
              </a:solidFill>
              <a:latin typeface="Arial" panose="020B0604020202020204" pitchFamily="34" charset="0"/>
              <a:cs typeface="Arial" panose="020B0604020202020204" pitchFamily="34" charset="0"/>
            </a:endParaRPr>
          </a:p>
          <a:p>
            <a:pPr algn="just" defTabSz="609630">
              <a:lnSpc>
                <a:spcPct val="150000"/>
              </a:lnSpc>
            </a:pPr>
            <a:r>
              <a:rPr lang="en-IN" sz="933" dirty="0">
                <a:solidFill>
                  <a:prstClr val="black"/>
                </a:solidFill>
                <a:latin typeface="Arial" panose="020B0604020202020204" pitchFamily="34" charset="0"/>
                <a:cs typeface="Arial" panose="020B0604020202020204" pitchFamily="34" charset="0"/>
              </a:rPr>
              <a:t>NICE. (2026). </a:t>
            </a:r>
            <a:r>
              <a:rPr lang="en-IN" sz="933" i="1" dirty="0">
                <a:solidFill>
                  <a:prstClr val="black"/>
                </a:solidFill>
                <a:latin typeface="Arial" panose="020B0604020202020204" pitchFamily="34" charset="0"/>
                <a:cs typeface="Arial" panose="020B0604020202020204" pitchFamily="34" charset="0"/>
              </a:rPr>
              <a:t>Putting NICE guidance on the management of insomnia disorders into practice.</a:t>
            </a:r>
            <a:r>
              <a:rPr lang="en-IN" sz="933" dirty="0">
                <a:solidFill>
                  <a:prstClr val="black"/>
                </a:solidFill>
                <a:latin typeface="Arial" panose="020B0604020202020204" pitchFamily="34" charset="0"/>
                <a:cs typeface="Arial" panose="020B0604020202020204" pitchFamily="34" charset="0"/>
              </a:rPr>
              <a:t> Available </a:t>
            </a:r>
            <a:r>
              <a:rPr lang="en-IN" sz="933" dirty="0" err="1">
                <a:solidFill>
                  <a:prstClr val="black"/>
                </a:solidFill>
                <a:latin typeface="Arial" panose="020B0604020202020204" pitchFamily="34" charset="0"/>
                <a:cs typeface="Arial" panose="020B0604020202020204" pitchFamily="34" charset="0"/>
              </a:rPr>
              <a:t>at:</a:t>
            </a:r>
            <a:r>
              <a:rPr lang="en-IN" sz="933" u="sng" dirty="0" err="1">
                <a:solidFill>
                  <a:prstClr val="black"/>
                </a:solidFill>
                <a:latin typeface="Arial" panose="020B0604020202020204" pitchFamily="34" charset="0"/>
                <a:cs typeface="Arial" panose="020B0604020202020204" pitchFamily="34" charset="0"/>
                <a:hlinkClick r:id="rId9"/>
              </a:rPr>
              <a:t>https</a:t>
            </a:r>
            <a:r>
              <a:rPr lang="en-IN" sz="933" u="sng" dirty="0">
                <a:solidFill>
                  <a:prstClr val="black"/>
                </a:solidFill>
                <a:latin typeface="Arial" panose="020B0604020202020204" pitchFamily="34" charset="0"/>
                <a:cs typeface="Arial" panose="020B0604020202020204" pitchFamily="34" charset="0"/>
                <a:hlinkClick r:id="rId9"/>
              </a:rPr>
              <a:t>://www.nice.org.uk/guidance/htg624/resources/putting-nice-guidance-on-the-management-of-insomnia-disorders-into-practice-15662656333</a:t>
            </a:r>
            <a:r>
              <a:rPr lang="en-IN" sz="933" dirty="0">
                <a:solidFill>
                  <a:prstClr val="black"/>
                </a:solidFill>
                <a:latin typeface="Arial" panose="020B0604020202020204" pitchFamily="34" charset="0"/>
                <a:cs typeface="Arial" panose="020B0604020202020204" pitchFamily="34" charset="0"/>
              </a:rPr>
              <a:t>(Accessed 3 August 2026).</a:t>
            </a:r>
            <a:endParaRPr lang="en-IN" sz="467" dirty="0">
              <a:solidFill>
                <a:prstClr val="black"/>
              </a:solidFill>
              <a:latin typeface="Arial" panose="020B0604020202020204" pitchFamily="34" charset="0"/>
              <a:cs typeface="Arial" panose="020B0604020202020204" pitchFamily="34" charset="0"/>
            </a:endParaRPr>
          </a:p>
          <a:p>
            <a:pPr algn="just" defTabSz="609630">
              <a:lnSpc>
                <a:spcPct val="150000"/>
              </a:lnSpc>
            </a:pPr>
            <a:r>
              <a:rPr lang="en-IN" sz="933" dirty="0">
                <a:solidFill>
                  <a:prstClr val="black"/>
                </a:solidFill>
                <a:latin typeface="Arial" panose="020B0604020202020204" pitchFamily="34" charset="0"/>
                <a:cs typeface="Arial" panose="020B0604020202020204" pitchFamily="34" charset="0"/>
              </a:rPr>
              <a:t>Salamanca-Sanabria, A., Fogel, A., Padmapriya, N., </a:t>
            </a:r>
            <a:r>
              <a:rPr lang="en-IN" sz="933" dirty="0" err="1">
                <a:solidFill>
                  <a:prstClr val="black"/>
                </a:solidFill>
                <a:latin typeface="Arial" panose="020B0604020202020204" pitchFamily="34" charset="0"/>
                <a:cs typeface="Arial" panose="020B0604020202020204" pitchFamily="34" charset="0"/>
              </a:rPr>
              <a:t>Meenushree</a:t>
            </a:r>
            <a:r>
              <a:rPr lang="en-IN" sz="933" dirty="0">
                <a:solidFill>
                  <a:prstClr val="black"/>
                </a:solidFill>
                <a:latin typeface="Arial" panose="020B0604020202020204" pitchFamily="34" charset="0"/>
                <a:cs typeface="Arial" panose="020B0604020202020204" pitchFamily="34" charset="0"/>
              </a:rPr>
              <a:t>, C., Rodriguez, A. and Eriksson, J.G. (2025). ‘Active components in digital health interventions for sleep among adolescents: a systematic review and meta-analysis of randomized controlled trials’. </a:t>
            </a:r>
            <a:r>
              <a:rPr lang="en-IN" sz="933" i="1" dirty="0">
                <a:solidFill>
                  <a:prstClr val="black"/>
                </a:solidFill>
                <a:latin typeface="Arial" panose="020B0604020202020204" pitchFamily="34" charset="0"/>
                <a:cs typeface="Arial" panose="020B0604020202020204" pitchFamily="34" charset="0"/>
              </a:rPr>
              <a:t>NPJ digital medicine</a:t>
            </a:r>
            <a:r>
              <a:rPr lang="en-IN" sz="933" dirty="0">
                <a:solidFill>
                  <a:prstClr val="black"/>
                </a:solidFill>
                <a:latin typeface="Arial" panose="020B0604020202020204" pitchFamily="34" charset="0"/>
                <a:cs typeface="Arial" panose="020B0604020202020204" pitchFamily="34" charset="0"/>
              </a:rPr>
              <a:t>, 8(1), p.743. Available at:</a:t>
            </a:r>
            <a:r>
              <a:rPr lang="en-IN" sz="933" dirty="0">
                <a:solidFill>
                  <a:prstClr val="black"/>
                </a:solidFill>
                <a:latin typeface="Arial" panose="020B0604020202020204" pitchFamily="34" charset="0"/>
                <a:cs typeface="Arial" panose="020B0604020202020204" pitchFamily="34" charset="0"/>
                <a:hlinkClick r:id="rId10"/>
              </a:rPr>
              <a:t> </a:t>
            </a:r>
            <a:r>
              <a:rPr lang="en-IN" sz="933" u="sng" dirty="0">
                <a:solidFill>
                  <a:prstClr val="black"/>
                </a:solidFill>
                <a:latin typeface="Arial" panose="020B0604020202020204" pitchFamily="34" charset="0"/>
                <a:cs typeface="Arial" panose="020B0604020202020204" pitchFamily="34" charset="0"/>
                <a:hlinkClick r:id="rId10"/>
              </a:rPr>
              <a:t>https://doi.org/10.1038/s41746-025-02152-6</a:t>
            </a:r>
            <a:endParaRPr lang="en-IN" sz="467" dirty="0">
              <a:solidFill>
                <a:prstClr val="black"/>
              </a:solidFill>
              <a:latin typeface="Arial" panose="020B0604020202020204" pitchFamily="34" charset="0"/>
              <a:cs typeface="Arial" panose="020B0604020202020204" pitchFamily="34" charset="0"/>
            </a:endParaRPr>
          </a:p>
          <a:p>
            <a:pPr algn="just" defTabSz="609630">
              <a:lnSpc>
                <a:spcPct val="150000"/>
              </a:lnSpc>
            </a:pPr>
            <a:r>
              <a:rPr lang="en-IN" sz="933" dirty="0">
                <a:solidFill>
                  <a:prstClr val="black"/>
                </a:solidFill>
                <a:latin typeface="Arial" panose="020B0604020202020204" pitchFamily="34" charset="0"/>
                <a:cs typeface="Arial" panose="020B0604020202020204" pitchFamily="34" charset="0"/>
              </a:rPr>
              <a:t>Tompa, R. (2025) </a:t>
            </a:r>
            <a:r>
              <a:rPr lang="en-IN" sz="933" i="1" dirty="0">
                <a:solidFill>
                  <a:prstClr val="black"/>
                </a:solidFill>
                <a:latin typeface="Arial" panose="020B0604020202020204" pitchFamily="34" charset="0"/>
                <a:cs typeface="Arial" panose="020B0604020202020204" pitchFamily="34" charset="0"/>
              </a:rPr>
              <a:t>How sleep affects mental health (and vice versa): what the science says</a:t>
            </a:r>
            <a:r>
              <a:rPr lang="en-IN" sz="933" dirty="0">
                <a:solidFill>
                  <a:prstClr val="black"/>
                </a:solidFill>
                <a:latin typeface="Arial" panose="020B0604020202020204" pitchFamily="34" charset="0"/>
                <a:cs typeface="Arial" panose="020B0604020202020204" pitchFamily="34" charset="0"/>
              </a:rPr>
              <a:t>. Available at:</a:t>
            </a:r>
            <a:r>
              <a:rPr lang="en-IN" sz="933" dirty="0">
                <a:solidFill>
                  <a:prstClr val="black"/>
                </a:solidFill>
                <a:latin typeface="Arial" panose="020B0604020202020204" pitchFamily="34" charset="0"/>
                <a:cs typeface="Arial" panose="020B0604020202020204" pitchFamily="34" charset="0"/>
                <a:hlinkClick r:id="rId11"/>
              </a:rPr>
              <a:t> </a:t>
            </a:r>
            <a:r>
              <a:rPr lang="en-IN" sz="933" u="sng" dirty="0">
                <a:solidFill>
                  <a:prstClr val="black"/>
                </a:solidFill>
                <a:latin typeface="Arial" panose="020B0604020202020204" pitchFamily="34" charset="0"/>
                <a:cs typeface="Arial" panose="020B0604020202020204" pitchFamily="34" charset="0"/>
                <a:hlinkClick r:id="rId11"/>
              </a:rPr>
              <a:t>https://med.stanford.edu/news/insights/2025/08/sleep-mental-health-connection-what-science-says.html</a:t>
            </a:r>
            <a:r>
              <a:rPr lang="en-IN" sz="933" dirty="0">
                <a:solidFill>
                  <a:prstClr val="black"/>
                </a:solidFill>
                <a:latin typeface="Arial" panose="020B0604020202020204" pitchFamily="34" charset="0"/>
                <a:cs typeface="Arial" panose="020B0604020202020204" pitchFamily="34" charset="0"/>
              </a:rPr>
              <a:t> (Accessed 3 August 2026).</a:t>
            </a:r>
            <a:endParaRPr lang="en-IN" sz="467" dirty="0">
              <a:solidFill>
                <a:prstClr val="black"/>
              </a:solidFill>
              <a:latin typeface="Arial" panose="020B0604020202020204" pitchFamily="34" charset="0"/>
              <a:cs typeface="Arial" panose="020B0604020202020204" pitchFamily="34" charset="0"/>
            </a:endParaRPr>
          </a:p>
          <a:p>
            <a:pPr algn="just" defTabSz="609630">
              <a:lnSpc>
                <a:spcPct val="150000"/>
              </a:lnSpc>
            </a:pPr>
            <a:r>
              <a:rPr lang="en-IN" sz="933" dirty="0">
                <a:solidFill>
                  <a:prstClr val="black"/>
                </a:solidFill>
                <a:latin typeface="Arial" panose="020B0604020202020204" pitchFamily="34" charset="0"/>
                <a:cs typeface="Arial" panose="020B0604020202020204" pitchFamily="34" charset="0"/>
              </a:rPr>
              <a:t>Varma, P., </a:t>
            </a:r>
            <a:r>
              <a:rPr lang="en-IN" sz="933" dirty="0" err="1">
                <a:solidFill>
                  <a:prstClr val="black"/>
                </a:solidFill>
                <a:latin typeface="Arial" panose="020B0604020202020204" pitchFamily="34" charset="0"/>
                <a:cs typeface="Arial" panose="020B0604020202020204" pitchFamily="34" charset="0"/>
              </a:rPr>
              <a:t>Postnova</a:t>
            </a:r>
            <a:r>
              <a:rPr lang="en-IN" sz="933" dirty="0">
                <a:solidFill>
                  <a:prstClr val="black"/>
                </a:solidFill>
                <a:latin typeface="Arial" panose="020B0604020202020204" pitchFamily="34" charset="0"/>
                <a:cs typeface="Arial" panose="020B0604020202020204" pitchFamily="34" charset="0"/>
              </a:rPr>
              <a:t>, S., Knock, S., Howard, M.E., Aidman, E., Rajaratnam, M. and Sletten, T.L. (2024). ‘</a:t>
            </a:r>
            <a:r>
              <a:rPr lang="en-IN" sz="933" dirty="0" err="1">
                <a:solidFill>
                  <a:prstClr val="black"/>
                </a:solidFill>
                <a:latin typeface="Arial" panose="020B0604020202020204" pitchFamily="34" charset="0"/>
                <a:cs typeface="Arial" panose="020B0604020202020204" pitchFamily="34" charset="0"/>
              </a:rPr>
              <a:t>SleepSync</a:t>
            </a:r>
            <a:r>
              <a:rPr lang="en-IN" sz="933" dirty="0">
                <a:solidFill>
                  <a:prstClr val="black"/>
                </a:solidFill>
                <a:latin typeface="Arial" panose="020B0604020202020204" pitchFamily="34" charset="0"/>
                <a:cs typeface="Arial" panose="020B0604020202020204" pitchFamily="34" charset="0"/>
              </a:rPr>
              <a:t>: Early Testing of a Personalised Sleep–Wake Management Smartphone Application for Improving Sleep and Cognitive Fitness in Defence Shift Workers.’ </a:t>
            </a:r>
            <a:r>
              <a:rPr lang="en-IN" sz="933" i="1" dirty="0">
                <a:solidFill>
                  <a:prstClr val="black"/>
                </a:solidFill>
                <a:latin typeface="Arial" panose="020B0604020202020204" pitchFamily="34" charset="0"/>
                <a:cs typeface="Arial" panose="020B0604020202020204" pitchFamily="34" charset="0"/>
              </a:rPr>
              <a:t>Clocks &amp; Sleep</a:t>
            </a:r>
            <a:r>
              <a:rPr lang="en-IN" sz="933" dirty="0">
                <a:solidFill>
                  <a:prstClr val="black"/>
                </a:solidFill>
                <a:latin typeface="Arial" panose="020B0604020202020204" pitchFamily="34" charset="0"/>
                <a:cs typeface="Arial" panose="020B0604020202020204" pitchFamily="34" charset="0"/>
              </a:rPr>
              <a:t>,  6(2), pp.267–280. Available at: </a:t>
            </a:r>
            <a:r>
              <a:rPr lang="en-IN" sz="933" u="sng" dirty="0">
                <a:solidFill>
                  <a:prstClr val="black"/>
                </a:solidFill>
                <a:latin typeface="Arial" panose="020B0604020202020204" pitchFamily="34" charset="0"/>
                <a:cs typeface="Arial" panose="020B0604020202020204" pitchFamily="34" charset="0"/>
                <a:hlinkClick r:id="rId12"/>
              </a:rPr>
              <a:t>https://doi.org/10.3390/clockssleep6020019</a:t>
            </a:r>
            <a:r>
              <a:rPr lang="en-IN" sz="933" dirty="0">
                <a:solidFill>
                  <a:prstClr val="black"/>
                </a:solidFill>
                <a:latin typeface="Arial" panose="020B0604020202020204" pitchFamily="34" charset="0"/>
                <a:cs typeface="Arial" panose="020B0604020202020204" pitchFamily="34" charset="0"/>
              </a:rPr>
              <a:t> </a:t>
            </a:r>
            <a:endParaRPr lang="en-IN" sz="467" dirty="0">
              <a:solidFill>
                <a:prstClr val="black"/>
              </a:solidFill>
              <a:latin typeface="Arial" panose="020B0604020202020204" pitchFamily="34" charset="0"/>
              <a:cs typeface="Arial" panose="020B0604020202020204" pitchFamily="34" charset="0"/>
            </a:endParaRPr>
          </a:p>
          <a:p>
            <a:pPr algn="just" defTabSz="609630">
              <a:lnSpc>
                <a:spcPct val="150000"/>
              </a:lnSpc>
            </a:pPr>
            <a:r>
              <a:rPr lang="en-IN" sz="933" dirty="0">
                <a:solidFill>
                  <a:prstClr val="black"/>
                </a:solidFill>
                <a:latin typeface="Arial" panose="020B0604020202020204" pitchFamily="34" charset="0"/>
                <a:cs typeface="Arial" panose="020B0604020202020204" pitchFamily="34" charset="0"/>
              </a:rPr>
              <a:t>Vestergaard, C.L., Skogen, J.C., </a:t>
            </a:r>
            <a:r>
              <a:rPr lang="en-IN" sz="933" dirty="0" err="1">
                <a:solidFill>
                  <a:prstClr val="black"/>
                </a:solidFill>
                <a:latin typeface="Arial" panose="020B0604020202020204" pitchFamily="34" charset="0"/>
                <a:cs typeface="Arial" panose="020B0604020202020204" pitchFamily="34" charset="0"/>
              </a:rPr>
              <a:t>Hysing</a:t>
            </a:r>
            <a:r>
              <a:rPr lang="en-IN" sz="933" dirty="0">
                <a:solidFill>
                  <a:prstClr val="black"/>
                </a:solidFill>
                <a:latin typeface="Arial" panose="020B0604020202020204" pitchFamily="34" charset="0"/>
                <a:cs typeface="Arial" panose="020B0604020202020204" pitchFamily="34" charset="0"/>
              </a:rPr>
              <a:t>, M., Harvey, A.G., </a:t>
            </a:r>
            <a:r>
              <a:rPr lang="en-IN" sz="933" dirty="0" err="1">
                <a:solidFill>
                  <a:prstClr val="black"/>
                </a:solidFill>
                <a:latin typeface="Arial" panose="020B0604020202020204" pitchFamily="34" charset="0"/>
                <a:cs typeface="Arial" panose="020B0604020202020204" pitchFamily="34" charset="0"/>
              </a:rPr>
              <a:t>Vedaa</a:t>
            </a:r>
            <a:r>
              <a:rPr lang="en-IN" sz="933" dirty="0">
                <a:solidFill>
                  <a:prstClr val="black"/>
                </a:solidFill>
                <a:latin typeface="Arial" panose="020B0604020202020204" pitchFamily="34" charset="0"/>
                <a:cs typeface="Arial" panose="020B0604020202020204" pitchFamily="34" charset="0"/>
              </a:rPr>
              <a:t>, Ø. and Sivertsen, B. (2024). ‘Sleep duration and mental health in young adults’. </a:t>
            </a:r>
            <a:r>
              <a:rPr lang="en-IN" sz="933" i="1" dirty="0">
                <a:solidFill>
                  <a:prstClr val="black"/>
                </a:solidFill>
                <a:latin typeface="Arial" panose="020B0604020202020204" pitchFamily="34" charset="0"/>
                <a:cs typeface="Arial" panose="020B0604020202020204" pitchFamily="34" charset="0"/>
              </a:rPr>
              <a:t>Sleep Medicine</a:t>
            </a:r>
            <a:r>
              <a:rPr lang="en-IN" sz="933" dirty="0">
                <a:solidFill>
                  <a:prstClr val="black"/>
                </a:solidFill>
                <a:latin typeface="Arial" panose="020B0604020202020204" pitchFamily="34" charset="0"/>
                <a:cs typeface="Arial" panose="020B0604020202020204" pitchFamily="34" charset="0"/>
              </a:rPr>
              <a:t>, 115, pp.30–38. Available at:</a:t>
            </a:r>
            <a:r>
              <a:rPr lang="en-IN" sz="933" dirty="0">
                <a:solidFill>
                  <a:prstClr val="black"/>
                </a:solidFill>
                <a:latin typeface="Arial" panose="020B0604020202020204" pitchFamily="34" charset="0"/>
                <a:cs typeface="Arial" panose="020B0604020202020204" pitchFamily="34" charset="0"/>
                <a:hlinkClick r:id="rId13"/>
              </a:rPr>
              <a:t> </a:t>
            </a:r>
            <a:r>
              <a:rPr lang="en-IN" sz="933" u="sng" dirty="0">
                <a:solidFill>
                  <a:prstClr val="black"/>
                </a:solidFill>
                <a:latin typeface="Arial" panose="020B0604020202020204" pitchFamily="34" charset="0"/>
                <a:cs typeface="Arial" panose="020B0604020202020204" pitchFamily="34" charset="0"/>
                <a:hlinkClick r:id="rId13"/>
              </a:rPr>
              <a:t>https://doi.org/10.1016/j.sleep.2024.01.021</a:t>
            </a:r>
            <a:endParaRPr lang="en-IN" sz="467" dirty="0">
              <a:solidFill>
                <a:prstClr val="black"/>
              </a:solidFill>
              <a:latin typeface="Arial" panose="020B0604020202020204" pitchFamily="34" charset="0"/>
              <a:cs typeface="Arial" panose="020B0604020202020204" pitchFamily="34" charset="0"/>
            </a:endParaRPr>
          </a:p>
          <a:p>
            <a:pPr algn="just" defTabSz="609630">
              <a:lnSpc>
                <a:spcPct val="150000"/>
              </a:lnSpc>
            </a:pPr>
            <a:r>
              <a:rPr lang="en-IN" sz="933" dirty="0">
                <a:solidFill>
                  <a:prstClr val="black"/>
                </a:solidFill>
                <a:latin typeface="Arial" panose="020B0604020202020204" pitchFamily="34" charset="0"/>
                <a:cs typeface="Arial" panose="020B0604020202020204" pitchFamily="34" charset="0"/>
              </a:rPr>
              <a:t>Wale, M. A., Reta, Y., Addis, Z., Tarekegn, K., </a:t>
            </a:r>
            <a:r>
              <a:rPr lang="en-IN" sz="933" dirty="0" err="1">
                <a:solidFill>
                  <a:prstClr val="black"/>
                </a:solidFill>
                <a:latin typeface="Arial" panose="020B0604020202020204" pitchFamily="34" charset="0"/>
                <a:cs typeface="Arial" panose="020B0604020202020204" pitchFamily="34" charset="0"/>
              </a:rPr>
              <a:t>Tafese</a:t>
            </a:r>
            <a:r>
              <a:rPr lang="en-IN" sz="933" dirty="0">
                <a:solidFill>
                  <a:prstClr val="black"/>
                </a:solidFill>
                <a:latin typeface="Arial" panose="020B0604020202020204" pitchFamily="34" charset="0"/>
                <a:cs typeface="Arial" panose="020B0604020202020204" pitchFamily="34" charset="0"/>
              </a:rPr>
              <a:t>, A., &amp; Tsega </a:t>
            </a:r>
            <a:r>
              <a:rPr lang="en-IN" sz="933" dirty="0" err="1">
                <a:solidFill>
                  <a:prstClr val="black"/>
                </a:solidFill>
                <a:latin typeface="Arial" panose="020B0604020202020204" pitchFamily="34" charset="0"/>
                <a:cs typeface="Arial" panose="020B0604020202020204" pitchFamily="34" charset="0"/>
              </a:rPr>
              <a:t>Chekol</a:t>
            </a:r>
            <a:r>
              <a:rPr lang="en-IN" sz="933" dirty="0">
                <a:solidFill>
                  <a:prstClr val="black"/>
                </a:solidFill>
                <a:latin typeface="Arial" panose="020B0604020202020204" pitchFamily="34" charset="0"/>
                <a:cs typeface="Arial" panose="020B0604020202020204" pitchFamily="34" charset="0"/>
              </a:rPr>
              <a:t>, S. (2024). ‘Predictors of insomnia among undergraduate students at Hawassa University Sidama, Ethiopia, 2023: A facility-based cross-sectional study.’ </a:t>
            </a:r>
            <a:r>
              <a:rPr lang="en-IN" sz="933" i="1" dirty="0">
                <a:solidFill>
                  <a:prstClr val="black"/>
                </a:solidFill>
                <a:latin typeface="Arial" panose="020B0604020202020204" pitchFamily="34" charset="0"/>
                <a:cs typeface="Arial" panose="020B0604020202020204" pitchFamily="34" charset="0"/>
              </a:rPr>
              <a:t>Frontiers in Psychiatry, 15</a:t>
            </a:r>
            <a:r>
              <a:rPr lang="en-IN" sz="933" dirty="0">
                <a:solidFill>
                  <a:prstClr val="black"/>
                </a:solidFill>
                <a:latin typeface="Arial" panose="020B0604020202020204" pitchFamily="34" charset="0"/>
                <a:cs typeface="Arial" panose="020B0604020202020204" pitchFamily="34" charset="0"/>
              </a:rPr>
              <a:t>, 1352291.</a:t>
            </a:r>
            <a:r>
              <a:rPr lang="en-IN" sz="933" u="sng" dirty="0">
                <a:solidFill>
                  <a:prstClr val="black"/>
                </a:solidFill>
                <a:latin typeface="Arial" panose="020B0604020202020204" pitchFamily="34" charset="0"/>
                <a:cs typeface="Arial" panose="020B0604020202020204" pitchFamily="34" charset="0"/>
                <a:hlinkClick r:id="rId14"/>
              </a:rPr>
              <a:t> </a:t>
            </a:r>
            <a:r>
              <a:rPr lang="en-IN" sz="933" dirty="0">
                <a:solidFill>
                  <a:prstClr val="black"/>
                </a:solidFill>
                <a:latin typeface="Arial" panose="020B0604020202020204" pitchFamily="34" charset="0"/>
                <a:cs typeface="Arial" panose="020B0604020202020204" pitchFamily="34" charset="0"/>
              </a:rPr>
              <a:t>Available at: </a:t>
            </a:r>
            <a:r>
              <a:rPr lang="en-IN" sz="933" u="sng" dirty="0">
                <a:solidFill>
                  <a:prstClr val="black"/>
                </a:solidFill>
                <a:latin typeface="Arial" panose="020B0604020202020204" pitchFamily="34" charset="0"/>
                <a:cs typeface="Arial" panose="020B0604020202020204" pitchFamily="34" charset="0"/>
                <a:hlinkClick r:id="rId14"/>
              </a:rPr>
              <a:t>https://pmc.ncbi.nlm.nih.gov/articles/PMC11363190/</a:t>
            </a:r>
            <a:endParaRPr lang="en-IN" sz="467" dirty="0">
              <a:solidFill>
                <a:prstClr val="black"/>
              </a:solidFill>
              <a:latin typeface="Arial" panose="020B0604020202020204" pitchFamily="34" charset="0"/>
              <a:cs typeface="Arial" panose="020B0604020202020204" pitchFamily="34" charset="0"/>
            </a:endParaRPr>
          </a:p>
          <a:p>
            <a:pPr algn="just" defTabSz="609630">
              <a:lnSpc>
                <a:spcPct val="150000"/>
              </a:lnSpc>
            </a:pPr>
            <a:br>
              <a:rPr lang="en-IN" sz="467" dirty="0">
                <a:solidFill>
                  <a:prstClr val="black"/>
                </a:solidFill>
                <a:latin typeface="Arial" panose="020B0604020202020204" pitchFamily="34" charset="0"/>
                <a:cs typeface="Arial" panose="020B0604020202020204" pitchFamily="34" charset="0"/>
              </a:rPr>
            </a:br>
            <a:endParaRPr lang="en-IN" sz="467" kern="100" dirty="0">
              <a:solidFill>
                <a:prstClr val="black"/>
              </a:solidFill>
              <a:latin typeface="Arial" panose="020B060402020202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694905998"/>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7817" y="129597"/>
            <a:ext cx="11610109" cy="1325563"/>
          </a:xfrm>
          <a:solidFill>
            <a:schemeClr val="bg1"/>
          </a:solidFill>
        </p:spPr>
        <p:txBody>
          <a:bodyPr>
            <a:normAutofit/>
          </a:bodyPr>
          <a:lstStyle/>
          <a:p>
            <a:pPr algn="ctr"/>
            <a:r>
              <a:rPr lang="en-US" sz="2400" b="1" dirty="0">
                <a:latin typeface="Arial" panose="020B0604020202020204" pitchFamily="34" charset="0"/>
                <a:cs typeface="Arial" panose="020B0604020202020204" pitchFamily="34" charset="0"/>
              </a:rPr>
              <a:t>References</a:t>
            </a:r>
            <a:endParaRPr lang="en-IN" sz="2400" b="1"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374073" y="1662545"/>
            <a:ext cx="10979727" cy="4514418"/>
          </a:xfrm>
        </p:spPr>
        <p:txBody>
          <a:bodyPr>
            <a:normAutofit/>
          </a:bodyPr>
          <a:lstStyle/>
          <a:p>
            <a:pPr marL="0" indent="0">
              <a:buNone/>
            </a:pPr>
            <a:r>
              <a:rPr lang="en-IN" sz="1800" dirty="0">
                <a:latin typeface="Arial" panose="020B0604020202020204" pitchFamily="34" charset="0"/>
                <a:cs typeface="Arial" panose="020B0604020202020204" pitchFamily="34" charset="0"/>
              </a:rPr>
              <a:t>Abraham, M,R. (2024) </a:t>
            </a:r>
            <a:r>
              <a:rPr lang="en-IN" sz="1800" i="1" dirty="0">
                <a:latin typeface="Arial" panose="020B0604020202020204" pitchFamily="34" charset="0"/>
                <a:cs typeface="Arial" panose="020B0604020202020204" pitchFamily="34" charset="0"/>
              </a:rPr>
              <a:t>Adults with insomnia at greater risk for developing depression,</a:t>
            </a:r>
            <a:r>
              <a:rPr lang="en-IN" sz="1800" dirty="0">
                <a:latin typeface="Arial" panose="020B0604020202020204" pitchFamily="34" charset="0"/>
                <a:cs typeface="Arial" panose="020B0604020202020204" pitchFamily="34" charset="0"/>
              </a:rPr>
              <a:t>  Available at: </a:t>
            </a:r>
            <a:r>
              <a:rPr lang="en-IN" sz="1800" u="sng" dirty="0">
                <a:latin typeface="Arial" panose="020B0604020202020204" pitchFamily="34" charset="0"/>
                <a:cs typeface="Arial" panose="020B0604020202020204" pitchFamily="34" charset="0"/>
                <a:hlinkClick r:id="rId2"/>
              </a:rPr>
              <a:t>https://www.uclahealth.org/news/article/older-adults-insomnia-depression</a:t>
            </a:r>
            <a:endParaRPr lang="en-IN" sz="1800" dirty="0">
              <a:latin typeface="Arial" panose="020B0604020202020204" pitchFamily="34" charset="0"/>
              <a:cs typeface="Arial" panose="020B0604020202020204" pitchFamily="34" charset="0"/>
            </a:endParaRPr>
          </a:p>
          <a:p>
            <a:pPr marL="0" indent="0">
              <a:buNone/>
            </a:pPr>
            <a:r>
              <a:rPr lang="en-IN" sz="1800" dirty="0" err="1">
                <a:latin typeface="Arial" panose="020B0604020202020204" pitchFamily="34" charset="0"/>
                <a:cs typeface="Arial" panose="020B0604020202020204" pitchFamily="34" charset="0"/>
              </a:rPr>
              <a:t>Abud</a:t>
            </a:r>
            <a:r>
              <a:rPr lang="en-IN" sz="1800" dirty="0">
                <a:latin typeface="Arial" panose="020B0604020202020204" pitchFamily="34" charset="0"/>
                <a:cs typeface="Arial" panose="020B0604020202020204" pitchFamily="34" charset="0"/>
              </a:rPr>
              <a:t>, T., </a:t>
            </a:r>
            <a:r>
              <a:rPr lang="en-IN" sz="1800" dirty="0" err="1">
                <a:latin typeface="Arial" panose="020B0604020202020204" pitchFamily="34" charset="0"/>
                <a:cs typeface="Arial" panose="020B0604020202020204" pitchFamily="34" charset="0"/>
              </a:rPr>
              <a:t>Kounidas</a:t>
            </a:r>
            <a:r>
              <a:rPr lang="en-IN" sz="1800" dirty="0">
                <a:latin typeface="Arial" panose="020B0604020202020204" pitchFamily="34" charset="0"/>
                <a:cs typeface="Arial" panose="020B0604020202020204" pitchFamily="34" charset="0"/>
              </a:rPr>
              <a:t>, G., Martin, K.R., </a:t>
            </a:r>
            <a:r>
              <a:rPr lang="en-IN" sz="1800" dirty="0" err="1">
                <a:latin typeface="Arial" panose="020B0604020202020204" pitchFamily="34" charset="0"/>
                <a:cs typeface="Arial" panose="020B0604020202020204" pitchFamily="34" charset="0"/>
              </a:rPr>
              <a:t>Werth</a:t>
            </a:r>
            <a:r>
              <a:rPr lang="en-IN" sz="1800" dirty="0">
                <a:latin typeface="Arial" panose="020B0604020202020204" pitchFamily="34" charset="0"/>
                <a:cs typeface="Arial" panose="020B0604020202020204" pitchFamily="34" charset="0"/>
              </a:rPr>
              <a:t>, M., Cooper, K. and </a:t>
            </a:r>
            <a:r>
              <a:rPr lang="en-IN" sz="1800" dirty="0" err="1">
                <a:latin typeface="Arial" panose="020B0604020202020204" pitchFamily="34" charset="0"/>
                <a:cs typeface="Arial" panose="020B0604020202020204" pitchFamily="34" charset="0"/>
              </a:rPr>
              <a:t>Myint</a:t>
            </a:r>
            <a:r>
              <a:rPr lang="en-IN" sz="1800" dirty="0">
                <a:latin typeface="Arial" panose="020B0604020202020204" pitchFamily="34" charset="0"/>
                <a:cs typeface="Arial" panose="020B0604020202020204" pitchFamily="34" charset="0"/>
              </a:rPr>
              <a:t>, P.K., (2022). Determinants of healthy ageing: a systematic review of contemporary literature. </a:t>
            </a:r>
            <a:r>
              <a:rPr lang="en-IN" sz="1800" i="1" dirty="0">
                <a:latin typeface="Arial" panose="020B0604020202020204" pitchFamily="34" charset="0"/>
                <a:cs typeface="Arial" panose="020B0604020202020204" pitchFamily="34" charset="0"/>
              </a:rPr>
              <a:t>Aging clinical and experimental research</a:t>
            </a:r>
            <a:r>
              <a:rPr lang="en-IN" sz="1800" dirty="0">
                <a:latin typeface="Arial" panose="020B0604020202020204" pitchFamily="34" charset="0"/>
                <a:cs typeface="Arial" panose="020B0604020202020204" pitchFamily="34" charset="0"/>
              </a:rPr>
              <a:t>, </a:t>
            </a:r>
            <a:r>
              <a:rPr lang="en-IN" sz="1800" i="1" dirty="0">
                <a:latin typeface="Arial" panose="020B0604020202020204" pitchFamily="34" charset="0"/>
                <a:cs typeface="Arial" panose="020B0604020202020204" pitchFamily="34" charset="0"/>
              </a:rPr>
              <a:t>34</a:t>
            </a:r>
            <a:r>
              <a:rPr lang="en-IN" sz="1800" dirty="0">
                <a:latin typeface="Arial" panose="020B0604020202020204" pitchFamily="34" charset="0"/>
                <a:cs typeface="Arial" panose="020B0604020202020204" pitchFamily="34" charset="0"/>
              </a:rPr>
              <a:t>(6), pp.1215-1223. Available at: </a:t>
            </a:r>
            <a:r>
              <a:rPr lang="en-IN" sz="1800" u="sng" dirty="0">
                <a:latin typeface="Arial" panose="020B0604020202020204" pitchFamily="34" charset="0"/>
                <a:cs typeface="Arial" panose="020B0604020202020204" pitchFamily="34" charset="0"/>
                <a:hlinkClick r:id="rId3"/>
              </a:rPr>
              <a:t>https://link.springer.com/article/10.1007/s40520-021-02049-w</a:t>
            </a:r>
            <a:endParaRPr lang="en-IN" sz="1800" dirty="0">
              <a:latin typeface="Arial" panose="020B0604020202020204" pitchFamily="34" charset="0"/>
              <a:cs typeface="Arial" panose="020B0604020202020204" pitchFamily="34" charset="0"/>
            </a:endParaRPr>
          </a:p>
          <a:p>
            <a:pPr marL="0" indent="0">
              <a:buNone/>
            </a:pPr>
            <a:r>
              <a:rPr lang="en-IN" sz="1800" dirty="0">
                <a:latin typeface="Arial" panose="020B0604020202020204" pitchFamily="34" charset="0"/>
                <a:cs typeface="Arial" panose="020B0604020202020204" pitchFamily="34" charset="0"/>
              </a:rPr>
              <a:t>Al </a:t>
            </a:r>
            <a:r>
              <a:rPr lang="en-IN" sz="1800" dirty="0" err="1">
                <a:latin typeface="Arial" panose="020B0604020202020204" pitchFamily="34" charset="0"/>
                <a:cs typeface="Arial" panose="020B0604020202020204" pitchFamily="34" charset="0"/>
              </a:rPr>
              <a:t>Daccache</a:t>
            </a:r>
            <a:r>
              <a:rPr lang="en-IN" sz="1800" dirty="0">
                <a:latin typeface="Arial" panose="020B0604020202020204" pitchFamily="34" charset="0"/>
                <a:cs typeface="Arial" panose="020B0604020202020204" pitchFamily="34" charset="0"/>
              </a:rPr>
              <a:t>, M. and </a:t>
            </a:r>
            <a:r>
              <a:rPr lang="en-IN" sz="1800" dirty="0" err="1">
                <a:latin typeface="Arial" panose="020B0604020202020204" pitchFamily="34" charset="0"/>
                <a:cs typeface="Arial" panose="020B0604020202020204" pitchFamily="34" charset="0"/>
              </a:rPr>
              <a:t>Bardus</a:t>
            </a:r>
            <a:r>
              <a:rPr lang="en-IN" sz="1800" dirty="0">
                <a:latin typeface="Arial" panose="020B0604020202020204" pitchFamily="34" charset="0"/>
                <a:cs typeface="Arial" panose="020B0604020202020204" pitchFamily="34" charset="0"/>
              </a:rPr>
              <a:t>, M., 2022. Precede-Proceed Model. In </a:t>
            </a:r>
            <a:r>
              <a:rPr lang="en-IN" sz="1800" i="1" dirty="0">
                <a:latin typeface="Arial" panose="020B0604020202020204" pitchFamily="34" charset="0"/>
                <a:cs typeface="Arial" panose="020B0604020202020204" pitchFamily="34" charset="0"/>
              </a:rPr>
              <a:t>The Palgrave </a:t>
            </a:r>
            <a:r>
              <a:rPr lang="en-IN" sz="1800" i="1" dirty="0" err="1">
                <a:latin typeface="Arial" panose="020B0604020202020204" pitchFamily="34" charset="0"/>
                <a:cs typeface="Arial" panose="020B0604020202020204" pitchFamily="34" charset="0"/>
              </a:rPr>
              <a:t>Encyclopedia</a:t>
            </a:r>
            <a:r>
              <a:rPr lang="en-IN" sz="1800" i="1" dirty="0">
                <a:latin typeface="Arial" panose="020B0604020202020204" pitchFamily="34" charset="0"/>
                <a:cs typeface="Arial" panose="020B0604020202020204" pitchFamily="34" charset="0"/>
              </a:rPr>
              <a:t> of Social Marketing</a:t>
            </a:r>
            <a:r>
              <a:rPr lang="en-IN" sz="1800" dirty="0">
                <a:latin typeface="Arial" panose="020B0604020202020204" pitchFamily="34" charset="0"/>
                <a:cs typeface="Arial" panose="020B0604020202020204" pitchFamily="34" charset="0"/>
              </a:rPr>
              <a:t> (pp. 1-4). Cham: Springer International Publishing. Available at:  </a:t>
            </a:r>
            <a:r>
              <a:rPr lang="en-IN" sz="1800" u="sng" dirty="0">
                <a:latin typeface="Arial" panose="020B0604020202020204" pitchFamily="34" charset="0"/>
                <a:cs typeface="Arial" panose="020B0604020202020204" pitchFamily="34" charset="0"/>
                <a:hlinkClick r:id="rId4"/>
              </a:rPr>
              <a:t>https://link.springer.com/rwe/10.1007/978-3-030-14449-4_143-1</a:t>
            </a:r>
            <a:endParaRPr lang="en-IN" sz="1800" dirty="0">
              <a:latin typeface="Arial" panose="020B0604020202020204" pitchFamily="34" charset="0"/>
              <a:cs typeface="Arial" panose="020B0604020202020204" pitchFamily="34" charset="0"/>
            </a:endParaRPr>
          </a:p>
          <a:p>
            <a:pPr marL="0" indent="0">
              <a:buNone/>
            </a:pPr>
            <a:r>
              <a:rPr lang="en-IN" sz="1800" dirty="0" err="1">
                <a:latin typeface="Arial" panose="020B0604020202020204" pitchFamily="34" charset="0"/>
                <a:cs typeface="Arial" panose="020B0604020202020204" pitchFamily="34" charset="0"/>
              </a:rPr>
              <a:t>Alhitmi</a:t>
            </a:r>
            <a:r>
              <a:rPr lang="en-IN" sz="1800" dirty="0">
                <a:latin typeface="Arial" panose="020B0604020202020204" pitchFamily="34" charset="0"/>
                <a:cs typeface="Arial" panose="020B0604020202020204" pitchFamily="34" charset="0"/>
              </a:rPr>
              <a:t>, H.K., </a:t>
            </a:r>
            <a:r>
              <a:rPr lang="en-IN" sz="1800" dirty="0" err="1">
                <a:latin typeface="Arial" panose="020B0604020202020204" pitchFamily="34" charset="0"/>
                <a:cs typeface="Arial" panose="020B0604020202020204" pitchFamily="34" charset="0"/>
              </a:rPr>
              <a:t>Mardiah</a:t>
            </a:r>
            <a:r>
              <a:rPr lang="en-IN" sz="1800" dirty="0">
                <a:latin typeface="Arial" panose="020B0604020202020204" pitchFamily="34" charset="0"/>
                <a:cs typeface="Arial" panose="020B0604020202020204" pitchFamily="34" charset="0"/>
              </a:rPr>
              <a:t>, A., Al-</a:t>
            </a:r>
            <a:r>
              <a:rPr lang="en-IN" sz="1800" dirty="0" err="1">
                <a:latin typeface="Arial" panose="020B0604020202020204" pitchFamily="34" charset="0"/>
                <a:cs typeface="Arial" panose="020B0604020202020204" pitchFamily="34" charset="0"/>
              </a:rPr>
              <a:t>Sulaiti</a:t>
            </a:r>
            <a:r>
              <a:rPr lang="en-IN" sz="1800" dirty="0">
                <a:latin typeface="Arial" panose="020B0604020202020204" pitchFamily="34" charset="0"/>
                <a:cs typeface="Arial" panose="020B0604020202020204" pitchFamily="34" charset="0"/>
              </a:rPr>
              <a:t>, K.I. and Abbas, J.,(2024). Data security and privacy concerns of AI-driven marketing in the context of economics and business field: an exploration into possible solutions. </a:t>
            </a:r>
            <a:r>
              <a:rPr lang="en-IN" sz="1800" i="1" dirty="0">
                <a:latin typeface="Arial" panose="020B0604020202020204" pitchFamily="34" charset="0"/>
                <a:cs typeface="Arial" panose="020B0604020202020204" pitchFamily="34" charset="0"/>
              </a:rPr>
              <a:t>Cogent Business &amp; Management</a:t>
            </a:r>
            <a:r>
              <a:rPr lang="en-IN" sz="1800" dirty="0">
                <a:latin typeface="Arial" panose="020B0604020202020204" pitchFamily="34" charset="0"/>
                <a:cs typeface="Arial" panose="020B0604020202020204" pitchFamily="34" charset="0"/>
              </a:rPr>
              <a:t>, </a:t>
            </a:r>
            <a:r>
              <a:rPr lang="en-IN" sz="1800" i="1" dirty="0">
                <a:latin typeface="Arial" panose="020B0604020202020204" pitchFamily="34" charset="0"/>
                <a:cs typeface="Arial" panose="020B0604020202020204" pitchFamily="34" charset="0"/>
              </a:rPr>
              <a:t>11</a:t>
            </a:r>
            <a:r>
              <a:rPr lang="en-IN" sz="1800" dirty="0">
                <a:latin typeface="Arial" panose="020B0604020202020204" pitchFamily="34" charset="0"/>
                <a:cs typeface="Arial" panose="020B0604020202020204" pitchFamily="34" charset="0"/>
              </a:rPr>
              <a:t>(1), p.2393743. </a:t>
            </a:r>
          </a:p>
          <a:p>
            <a:pPr marL="0" indent="0">
              <a:buNone/>
            </a:pPr>
            <a:r>
              <a:rPr lang="en-IN" sz="1800" dirty="0" err="1">
                <a:latin typeface="Arial" panose="020B0604020202020204" pitchFamily="34" charset="0"/>
                <a:cs typeface="Arial" panose="020B0604020202020204" pitchFamily="34" charset="0"/>
              </a:rPr>
              <a:t>Alkhaldi</a:t>
            </a:r>
            <a:r>
              <a:rPr lang="en-IN" sz="1800" dirty="0">
                <a:latin typeface="Arial" panose="020B0604020202020204" pitchFamily="34" charset="0"/>
                <a:cs typeface="Arial" panose="020B0604020202020204" pitchFamily="34" charset="0"/>
              </a:rPr>
              <a:t>, O., McMillan, B. and Ainsworth, J., (2025). Encouraging General Practitioners to Refer Patients With Insomnia to a Digital Therapeutic (</a:t>
            </a:r>
            <a:r>
              <a:rPr lang="en-IN" sz="1800" dirty="0" err="1">
                <a:latin typeface="Arial" panose="020B0604020202020204" pitchFamily="34" charset="0"/>
                <a:cs typeface="Arial" panose="020B0604020202020204" pitchFamily="34" charset="0"/>
              </a:rPr>
              <a:t>Sleepio</a:t>
            </a:r>
            <a:r>
              <a:rPr lang="en-IN" sz="1800" dirty="0">
                <a:latin typeface="Arial" panose="020B0604020202020204" pitchFamily="34" charset="0"/>
                <a:cs typeface="Arial" panose="020B0604020202020204" pitchFamily="34" charset="0"/>
              </a:rPr>
              <a:t>): Feasibility Repeated-Measures Intervention Study. </a:t>
            </a:r>
            <a:r>
              <a:rPr lang="en-IN" sz="1800" i="1" dirty="0">
                <a:latin typeface="Arial" panose="020B0604020202020204" pitchFamily="34" charset="0"/>
                <a:cs typeface="Arial" panose="020B0604020202020204" pitchFamily="34" charset="0"/>
              </a:rPr>
              <a:t>JMIR Formative Research</a:t>
            </a:r>
            <a:r>
              <a:rPr lang="en-IN" sz="1800" dirty="0">
                <a:latin typeface="Arial" panose="020B0604020202020204" pitchFamily="34" charset="0"/>
                <a:cs typeface="Arial" panose="020B0604020202020204" pitchFamily="34" charset="0"/>
              </a:rPr>
              <a:t>, </a:t>
            </a:r>
            <a:r>
              <a:rPr lang="en-IN" sz="1800" i="1" dirty="0">
                <a:latin typeface="Arial" panose="020B0604020202020204" pitchFamily="34" charset="0"/>
                <a:cs typeface="Arial" panose="020B0604020202020204" pitchFamily="34" charset="0"/>
              </a:rPr>
              <a:t>9</a:t>
            </a:r>
            <a:r>
              <a:rPr lang="en-IN" sz="1800" dirty="0">
                <a:latin typeface="Arial" panose="020B0604020202020204" pitchFamily="34" charset="0"/>
                <a:cs typeface="Arial" panose="020B0604020202020204" pitchFamily="34" charset="0"/>
              </a:rPr>
              <a:t>, p.e75359. Available </a:t>
            </a:r>
            <a:r>
              <a:rPr lang="en-IN" sz="1800" dirty="0" err="1">
                <a:latin typeface="Arial" panose="020B0604020202020204" pitchFamily="34" charset="0"/>
                <a:cs typeface="Arial" panose="020B0604020202020204" pitchFamily="34" charset="0"/>
              </a:rPr>
              <a:t>at:</a:t>
            </a:r>
            <a:r>
              <a:rPr lang="en-IN" sz="1800" u="sng" dirty="0" err="1">
                <a:latin typeface="Arial" panose="020B0604020202020204" pitchFamily="34" charset="0"/>
                <a:cs typeface="Arial" panose="020B0604020202020204" pitchFamily="34" charset="0"/>
                <a:hlinkClick r:id="rId5"/>
              </a:rPr>
              <a:t>https</a:t>
            </a:r>
            <a:r>
              <a:rPr lang="en-IN" sz="1800" u="sng" dirty="0">
                <a:latin typeface="Arial" panose="020B0604020202020204" pitchFamily="34" charset="0"/>
                <a:cs typeface="Arial" panose="020B0604020202020204" pitchFamily="34" charset="0"/>
                <a:hlinkClick r:id="rId5"/>
              </a:rPr>
              <a:t>://formative.jmir.org/2025/1/e75359</a:t>
            </a:r>
            <a:endParaRPr lang="en-IN" sz="1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67726140"/>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57645" y="203201"/>
            <a:ext cx="11173689" cy="881784"/>
          </a:xfrm>
          <a:solidFill>
            <a:schemeClr val="bg1"/>
          </a:solidFill>
        </p:spPr>
        <p:txBody>
          <a:bodyPr>
            <a:normAutofit/>
          </a:bodyPr>
          <a:lstStyle/>
          <a:p>
            <a:pPr algn="ctr"/>
            <a:r>
              <a:rPr lang="en-US" sz="2400" b="1" dirty="0">
                <a:latin typeface="Arial" panose="020B0604020202020204" pitchFamily="34" charset="0"/>
                <a:cs typeface="Arial" panose="020B0604020202020204" pitchFamily="34" charset="0"/>
              </a:rPr>
              <a:t>References</a:t>
            </a:r>
            <a:endParaRPr lang="en-IN" sz="2400" b="1"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374073" y="1343891"/>
            <a:ext cx="11540835" cy="4833072"/>
          </a:xfrm>
        </p:spPr>
        <p:txBody>
          <a:bodyPr>
            <a:noAutofit/>
          </a:bodyPr>
          <a:lstStyle/>
          <a:p>
            <a:pPr marL="0" indent="0">
              <a:buNone/>
            </a:pPr>
            <a:r>
              <a:rPr lang="en-IN" sz="1800" dirty="0" err="1">
                <a:latin typeface="Arial" panose="020B0604020202020204" pitchFamily="34" charset="0"/>
                <a:cs typeface="Arial" panose="020B0604020202020204" pitchFamily="34" charset="0"/>
              </a:rPr>
              <a:t>Anderer</a:t>
            </a:r>
            <a:r>
              <a:rPr lang="en-IN" sz="1800" dirty="0">
                <a:latin typeface="Arial" panose="020B0604020202020204" pitchFamily="34" charset="0"/>
                <a:cs typeface="Arial" panose="020B0604020202020204" pitchFamily="34" charset="0"/>
              </a:rPr>
              <a:t>, P., Ross, M., </a:t>
            </a:r>
            <a:r>
              <a:rPr lang="en-IN" sz="1800" dirty="0" err="1">
                <a:latin typeface="Arial" panose="020B0604020202020204" pitchFamily="34" charset="0"/>
                <a:cs typeface="Arial" panose="020B0604020202020204" pitchFamily="34" charset="0"/>
              </a:rPr>
              <a:t>Cerny</a:t>
            </a:r>
            <a:r>
              <a:rPr lang="en-IN" sz="1800" dirty="0">
                <a:latin typeface="Arial" panose="020B0604020202020204" pitchFamily="34" charset="0"/>
                <a:cs typeface="Arial" panose="020B0604020202020204" pitchFamily="34" charset="0"/>
              </a:rPr>
              <a:t>, A., </a:t>
            </a:r>
            <a:r>
              <a:rPr lang="en-IN" sz="1800" dirty="0" err="1">
                <a:latin typeface="Arial" panose="020B0604020202020204" pitchFamily="34" charset="0"/>
                <a:cs typeface="Arial" panose="020B0604020202020204" pitchFamily="34" charset="0"/>
              </a:rPr>
              <a:t>Vasko</a:t>
            </a:r>
            <a:r>
              <a:rPr lang="en-IN" sz="1800" dirty="0">
                <a:latin typeface="Arial" panose="020B0604020202020204" pitchFamily="34" charset="0"/>
                <a:cs typeface="Arial" panose="020B0604020202020204" pitchFamily="34" charset="0"/>
              </a:rPr>
              <a:t>, R., Shaw, E. and Fonseca, P., (2023). Overview of the </a:t>
            </a:r>
            <a:r>
              <a:rPr lang="en-IN" sz="1800" dirty="0" err="1">
                <a:latin typeface="Arial" panose="020B0604020202020204" pitchFamily="34" charset="0"/>
                <a:cs typeface="Arial" panose="020B0604020202020204" pitchFamily="34" charset="0"/>
              </a:rPr>
              <a:t>hypnodensity</a:t>
            </a:r>
            <a:r>
              <a:rPr lang="en-IN" sz="1800" dirty="0">
                <a:latin typeface="Arial" panose="020B0604020202020204" pitchFamily="34" charset="0"/>
                <a:cs typeface="Arial" panose="020B0604020202020204" pitchFamily="34" charset="0"/>
              </a:rPr>
              <a:t> approach to scoring sleep for polysomnography and home sleep testing. </a:t>
            </a:r>
            <a:r>
              <a:rPr lang="en-IN" sz="1800" i="1" dirty="0">
                <a:latin typeface="Arial" panose="020B0604020202020204" pitchFamily="34" charset="0"/>
                <a:cs typeface="Arial" panose="020B0604020202020204" pitchFamily="34" charset="0"/>
              </a:rPr>
              <a:t>Frontiers in Sleep</a:t>
            </a:r>
            <a:r>
              <a:rPr lang="en-IN" sz="1800" dirty="0">
                <a:latin typeface="Arial" panose="020B0604020202020204" pitchFamily="34" charset="0"/>
                <a:cs typeface="Arial" panose="020B0604020202020204" pitchFamily="34" charset="0"/>
              </a:rPr>
              <a:t>, </a:t>
            </a:r>
            <a:r>
              <a:rPr lang="en-IN" sz="1800" i="1" dirty="0">
                <a:latin typeface="Arial" panose="020B0604020202020204" pitchFamily="34" charset="0"/>
                <a:cs typeface="Arial" panose="020B0604020202020204" pitchFamily="34" charset="0"/>
              </a:rPr>
              <a:t>2</a:t>
            </a:r>
            <a:r>
              <a:rPr lang="en-IN" sz="1800" dirty="0">
                <a:latin typeface="Arial" panose="020B0604020202020204" pitchFamily="34" charset="0"/>
                <a:cs typeface="Arial" panose="020B0604020202020204" pitchFamily="34" charset="0"/>
              </a:rPr>
              <a:t>, p.1163477. Available at: </a:t>
            </a:r>
            <a:r>
              <a:rPr lang="en-IN" sz="1800" u="sng" dirty="0">
                <a:latin typeface="Arial" panose="020B0604020202020204" pitchFamily="34" charset="0"/>
                <a:cs typeface="Arial" panose="020B0604020202020204" pitchFamily="34" charset="0"/>
                <a:hlinkClick r:id="rId2"/>
              </a:rPr>
              <a:t>https://www.frontiersin.org/journals/sleep/articles/10.3389/frsle.2023.1163477/full</a:t>
            </a:r>
            <a:endParaRPr lang="en-IN" sz="1800" dirty="0">
              <a:latin typeface="Arial" panose="020B0604020202020204" pitchFamily="34" charset="0"/>
              <a:cs typeface="Arial" panose="020B0604020202020204" pitchFamily="34" charset="0"/>
            </a:endParaRPr>
          </a:p>
          <a:p>
            <a:pPr marL="0" indent="0">
              <a:buNone/>
            </a:pPr>
            <a:r>
              <a:rPr lang="en-IN" sz="1800" dirty="0" err="1">
                <a:latin typeface="Arial" panose="020B0604020202020204" pitchFamily="34" charset="0"/>
                <a:cs typeface="Arial" panose="020B0604020202020204" pitchFamily="34" charset="0"/>
              </a:rPr>
              <a:t>BaHammam</a:t>
            </a:r>
            <a:r>
              <a:rPr lang="en-IN" sz="1800" dirty="0">
                <a:latin typeface="Arial" panose="020B0604020202020204" pitchFamily="34" charset="0"/>
                <a:cs typeface="Arial" panose="020B0604020202020204" pitchFamily="34" charset="0"/>
              </a:rPr>
              <a:t>, A.S., (2024). Artificial intelligence in sleep medicine: the dawn of a new era. </a:t>
            </a:r>
            <a:r>
              <a:rPr lang="en-IN" sz="1800" i="1" dirty="0">
                <a:latin typeface="Arial" panose="020B0604020202020204" pitchFamily="34" charset="0"/>
                <a:cs typeface="Arial" panose="020B0604020202020204" pitchFamily="34" charset="0"/>
              </a:rPr>
              <a:t>Nature and science of sleep</a:t>
            </a:r>
            <a:r>
              <a:rPr lang="en-IN" sz="1800" dirty="0">
                <a:latin typeface="Arial" panose="020B0604020202020204" pitchFamily="34" charset="0"/>
                <a:cs typeface="Arial" panose="020B0604020202020204" pitchFamily="34" charset="0"/>
              </a:rPr>
              <a:t>, pp.445-450. Available at: </a:t>
            </a:r>
            <a:r>
              <a:rPr lang="en-IN" sz="1800" u="sng" dirty="0">
                <a:latin typeface="Arial" panose="020B0604020202020204" pitchFamily="34" charset="0"/>
                <a:cs typeface="Arial" panose="020B0604020202020204" pitchFamily="34" charset="0"/>
                <a:hlinkClick r:id="rId3"/>
              </a:rPr>
              <a:t>https://www.tandfonline.com/doi/full/10.2147/NSS.S474510</a:t>
            </a:r>
            <a:endParaRPr lang="en-IN" sz="1800" dirty="0">
              <a:latin typeface="Arial" panose="020B0604020202020204" pitchFamily="34" charset="0"/>
              <a:cs typeface="Arial" panose="020B0604020202020204" pitchFamily="34" charset="0"/>
            </a:endParaRPr>
          </a:p>
          <a:p>
            <a:pPr marL="0" indent="0">
              <a:buNone/>
            </a:pPr>
            <a:r>
              <a:rPr lang="en-IN" sz="1800" dirty="0">
                <a:latin typeface="Arial" panose="020B0604020202020204" pitchFamily="34" charset="0"/>
                <a:cs typeface="Arial" panose="020B0604020202020204" pitchFamily="34" charset="0"/>
              </a:rPr>
              <a:t>Bentley, S.V., </a:t>
            </a:r>
            <a:r>
              <a:rPr lang="en-IN" sz="1800" dirty="0" err="1">
                <a:latin typeface="Arial" panose="020B0604020202020204" pitchFamily="34" charset="0"/>
                <a:cs typeface="Arial" panose="020B0604020202020204" pitchFamily="34" charset="0"/>
              </a:rPr>
              <a:t>Naughtin</a:t>
            </a:r>
            <a:r>
              <a:rPr lang="en-IN" sz="1800" dirty="0">
                <a:latin typeface="Arial" panose="020B0604020202020204" pitchFamily="34" charset="0"/>
                <a:cs typeface="Arial" panose="020B0604020202020204" pitchFamily="34" charset="0"/>
              </a:rPr>
              <a:t>, C.K., McGrath, M.J., Irons, J.L. and Cooper, P.S., (2024). The digital divide in action: how experiences of digital technology shape future relationships with artificial intelligence. </a:t>
            </a:r>
            <a:r>
              <a:rPr lang="en-IN" sz="1800" i="1" dirty="0">
                <a:latin typeface="Arial" panose="020B0604020202020204" pitchFamily="34" charset="0"/>
                <a:cs typeface="Arial" panose="020B0604020202020204" pitchFamily="34" charset="0"/>
              </a:rPr>
              <a:t>AI and Ethics</a:t>
            </a:r>
            <a:r>
              <a:rPr lang="en-IN" sz="1800" dirty="0">
                <a:latin typeface="Arial" panose="020B0604020202020204" pitchFamily="34" charset="0"/>
                <a:cs typeface="Arial" panose="020B0604020202020204" pitchFamily="34" charset="0"/>
              </a:rPr>
              <a:t>, </a:t>
            </a:r>
            <a:r>
              <a:rPr lang="en-IN" sz="1800" i="1" dirty="0">
                <a:latin typeface="Arial" panose="020B0604020202020204" pitchFamily="34" charset="0"/>
                <a:cs typeface="Arial" panose="020B0604020202020204" pitchFamily="34" charset="0"/>
              </a:rPr>
              <a:t>4</a:t>
            </a:r>
            <a:r>
              <a:rPr lang="en-IN" sz="1800" dirty="0">
                <a:latin typeface="Arial" panose="020B0604020202020204" pitchFamily="34" charset="0"/>
                <a:cs typeface="Arial" panose="020B0604020202020204" pitchFamily="34" charset="0"/>
              </a:rPr>
              <a:t>(4), pp.901-915. Available at: </a:t>
            </a:r>
            <a:r>
              <a:rPr lang="en-IN" sz="1800" u="sng" dirty="0">
                <a:latin typeface="Arial" panose="020B0604020202020204" pitchFamily="34" charset="0"/>
                <a:cs typeface="Arial" panose="020B0604020202020204" pitchFamily="34" charset="0"/>
                <a:hlinkClick r:id="rId4"/>
              </a:rPr>
              <a:t>https://link.springer.com/article/10.1007/s43681-024-00452-3</a:t>
            </a:r>
            <a:endParaRPr lang="en-IN" sz="1800" dirty="0">
              <a:latin typeface="Arial" panose="020B0604020202020204" pitchFamily="34" charset="0"/>
              <a:cs typeface="Arial" panose="020B0604020202020204" pitchFamily="34" charset="0"/>
            </a:endParaRPr>
          </a:p>
          <a:p>
            <a:pPr marL="0" indent="0">
              <a:buNone/>
            </a:pPr>
            <a:r>
              <a:rPr lang="en-IN" sz="1800" dirty="0">
                <a:latin typeface="Arial" panose="020B0604020202020204" pitchFamily="34" charset="0"/>
                <a:cs typeface="Arial" panose="020B0604020202020204" pitchFamily="34" charset="0"/>
              </a:rPr>
              <a:t>Bio Research Partner, (2024) </a:t>
            </a:r>
            <a:r>
              <a:rPr lang="en-IN" sz="1800" i="1" dirty="0">
                <a:latin typeface="Arial" panose="020B0604020202020204" pitchFamily="34" charset="0"/>
                <a:cs typeface="Arial" panose="020B0604020202020204" pitchFamily="34" charset="0"/>
              </a:rPr>
              <a:t>The Future of Medicine: Clinical Research is the Foundation for Innovation,</a:t>
            </a:r>
            <a:r>
              <a:rPr lang="en-IN" sz="1800" dirty="0">
                <a:latin typeface="Arial" panose="020B0604020202020204" pitchFamily="34" charset="0"/>
                <a:cs typeface="Arial" panose="020B0604020202020204" pitchFamily="34" charset="0"/>
              </a:rPr>
              <a:t> Available at: </a:t>
            </a:r>
            <a:r>
              <a:rPr lang="en-IN" sz="1800" u="sng" dirty="0">
                <a:latin typeface="Arial" panose="020B0604020202020204" pitchFamily="34" charset="0"/>
                <a:cs typeface="Arial" panose="020B0604020202020204" pitchFamily="34" charset="0"/>
                <a:hlinkClick r:id="rId5"/>
              </a:rPr>
              <a:t>https://bioresearchpartner.com/the-future-of-medicine-clinical-research-is-the-foundation-for-innovation/</a:t>
            </a:r>
            <a:endParaRPr lang="en-IN" sz="1800" dirty="0">
              <a:latin typeface="Arial" panose="020B0604020202020204" pitchFamily="34" charset="0"/>
              <a:cs typeface="Arial" panose="020B0604020202020204" pitchFamily="34" charset="0"/>
            </a:endParaRPr>
          </a:p>
          <a:p>
            <a:endParaRPr lang="en-IN" sz="1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569375860"/>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0327" y="185017"/>
            <a:ext cx="10813473" cy="1131166"/>
          </a:xfrm>
          <a:solidFill>
            <a:schemeClr val="bg1"/>
          </a:solidFill>
        </p:spPr>
        <p:txBody>
          <a:bodyPr>
            <a:normAutofit/>
          </a:bodyPr>
          <a:lstStyle/>
          <a:p>
            <a:pPr algn="ctr"/>
            <a:r>
              <a:rPr lang="en-US" sz="2400" b="1" dirty="0">
                <a:latin typeface="Arial" panose="020B0604020202020204" pitchFamily="34" charset="0"/>
                <a:cs typeface="Arial" panose="020B0604020202020204" pitchFamily="34" charset="0"/>
              </a:rPr>
              <a:t>References</a:t>
            </a:r>
            <a:r>
              <a:rPr lang="en-US" sz="3200" dirty="0">
                <a:latin typeface="Arial" panose="020B0604020202020204" pitchFamily="34" charset="0"/>
                <a:cs typeface="Arial" panose="020B0604020202020204" pitchFamily="34" charset="0"/>
              </a:rPr>
              <a:t> </a:t>
            </a:r>
            <a:endParaRPr lang="en-IN" sz="3200"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p:txBody>
          <a:bodyPr>
            <a:normAutofit fontScale="70000" lnSpcReduction="20000"/>
          </a:bodyPr>
          <a:lstStyle/>
          <a:p>
            <a:pPr marL="0" indent="0">
              <a:buNone/>
            </a:pPr>
            <a:r>
              <a:rPr lang="en-IN" dirty="0">
                <a:latin typeface="Arial" panose="020B0604020202020204" pitchFamily="34" charset="0"/>
                <a:cs typeface="Arial" panose="020B0604020202020204" pitchFamily="34" charset="0"/>
              </a:rPr>
              <a:t>Chau, M., Rahman, M.G. and </a:t>
            </a:r>
            <a:r>
              <a:rPr lang="en-IN" dirty="0" err="1">
                <a:latin typeface="Arial" panose="020B0604020202020204" pitchFamily="34" charset="0"/>
                <a:cs typeface="Arial" panose="020B0604020202020204" pitchFamily="34" charset="0"/>
              </a:rPr>
              <a:t>Debnath</a:t>
            </a:r>
            <a:r>
              <a:rPr lang="en-IN" dirty="0">
                <a:latin typeface="Arial" panose="020B0604020202020204" pitchFamily="34" charset="0"/>
                <a:cs typeface="Arial" panose="020B0604020202020204" pitchFamily="34" charset="0"/>
              </a:rPr>
              <a:t>, T., (2025). From black box to clarity: Strategies for effective AI informed consent in healthcare. </a:t>
            </a:r>
            <a:r>
              <a:rPr lang="en-IN" i="1" dirty="0">
                <a:latin typeface="Arial" panose="020B0604020202020204" pitchFamily="34" charset="0"/>
                <a:cs typeface="Arial" panose="020B0604020202020204" pitchFamily="34" charset="0"/>
              </a:rPr>
              <a:t>Artificial Intelligence in Medicine</a:t>
            </a:r>
            <a:r>
              <a:rPr lang="en-IN" dirty="0">
                <a:latin typeface="Arial" panose="020B0604020202020204" pitchFamily="34" charset="0"/>
                <a:cs typeface="Arial" panose="020B0604020202020204" pitchFamily="34" charset="0"/>
              </a:rPr>
              <a:t>, </a:t>
            </a:r>
            <a:r>
              <a:rPr lang="en-IN" i="1" dirty="0">
                <a:latin typeface="Arial" panose="020B0604020202020204" pitchFamily="34" charset="0"/>
                <a:cs typeface="Arial" panose="020B0604020202020204" pitchFamily="34" charset="0"/>
              </a:rPr>
              <a:t>167</a:t>
            </a:r>
            <a:r>
              <a:rPr lang="en-IN" dirty="0">
                <a:latin typeface="Arial" panose="020B0604020202020204" pitchFamily="34" charset="0"/>
                <a:cs typeface="Arial" panose="020B0604020202020204" pitchFamily="34" charset="0"/>
              </a:rPr>
              <a:t>, p.103169. </a:t>
            </a:r>
          </a:p>
          <a:p>
            <a:pPr marL="0" indent="0">
              <a:buNone/>
            </a:pPr>
            <a:r>
              <a:rPr lang="en-IN" dirty="0">
                <a:latin typeface="Arial" panose="020B0604020202020204" pitchFamily="34" charset="0"/>
                <a:cs typeface="Arial" panose="020B0604020202020204" pitchFamily="34" charset="0"/>
              </a:rPr>
              <a:t>Chen, Y.C., Lu, T.H., Ku, E.N., Chen, C.T., Fang, C.J., Lai, P.C. and Liu, C.H., (2023). Efficacy of brief behavioural therapy for insomnia in older adults with chronic insomnia: a systematic review and meta-analysis from randomised trials. </a:t>
            </a:r>
            <a:r>
              <a:rPr lang="en-IN" i="1" dirty="0">
                <a:latin typeface="Arial" panose="020B0604020202020204" pitchFamily="34" charset="0"/>
                <a:cs typeface="Arial" panose="020B0604020202020204" pitchFamily="34" charset="0"/>
              </a:rPr>
              <a:t>Age and ageing</a:t>
            </a:r>
            <a:r>
              <a:rPr lang="en-IN" dirty="0">
                <a:latin typeface="Arial" panose="020B0604020202020204" pitchFamily="34" charset="0"/>
                <a:cs typeface="Arial" panose="020B0604020202020204" pitchFamily="34" charset="0"/>
              </a:rPr>
              <a:t>, </a:t>
            </a:r>
            <a:r>
              <a:rPr lang="en-IN" i="1" dirty="0">
                <a:latin typeface="Arial" panose="020B0604020202020204" pitchFamily="34" charset="0"/>
                <a:cs typeface="Arial" panose="020B0604020202020204" pitchFamily="34" charset="0"/>
              </a:rPr>
              <a:t>52</a:t>
            </a:r>
            <a:r>
              <a:rPr lang="en-IN" dirty="0">
                <a:latin typeface="Arial" panose="020B0604020202020204" pitchFamily="34" charset="0"/>
                <a:cs typeface="Arial" panose="020B0604020202020204" pitchFamily="34" charset="0"/>
              </a:rPr>
              <a:t>(1), p.afac333. Available </a:t>
            </a:r>
            <a:r>
              <a:rPr lang="en-IN" dirty="0" err="1">
                <a:latin typeface="Arial" panose="020B0604020202020204" pitchFamily="34" charset="0"/>
                <a:cs typeface="Arial" panose="020B0604020202020204" pitchFamily="34" charset="0"/>
              </a:rPr>
              <a:t>at:</a:t>
            </a:r>
            <a:r>
              <a:rPr lang="en-IN" u="sng" dirty="0" err="1">
                <a:latin typeface="Arial" panose="020B0604020202020204" pitchFamily="34" charset="0"/>
                <a:cs typeface="Arial" panose="020B0604020202020204" pitchFamily="34" charset="0"/>
                <a:hlinkClick r:id="rId2"/>
              </a:rPr>
              <a:t>https</a:t>
            </a:r>
            <a:r>
              <a:rPr lang="en-IN" u="sng" dirty="0">
                <a:latin typeface="Arial" panose="020B0604020202020204" pitchFamily="34" charset="0"/>
                <a:cs typeface="Arial" panose="020B0604020202020204" pitchFamily="34" charset="0"/>
                <a:hlinkClick r:id="rId2"/>
              </a:rPr>
              <a:t>://academic.oup.com/ageing/article/52/1/afac333/6998048</a:t>
            </a:r>
            <a:endParaRPr lang="en-IN" dirty="0">
              <a:latin typeface="Arial" panose="020B0604020202020204" pitchFamily="34" charset="0"/>
              <a:cs typeface="Arial" panose="020B0604020202020204" pitchFamily="34" charset="0"/>
            </a:endParaRPr>
          </a:p>
          <a:p>
            <a:pPr marL="0" indent="0">
              <a:buNone/>
            </a:pPr>
            <a:r>
              <a:rPr lang="en-IN" dirty="0">
                <a:latin typeface="Arial" panose="020B0604020202020204" pitchFamily="34" charset="0"/>
                <a:cs typeface="Arial" panose="020B0604020202020204" pitchFamily="34" charset="0"/>
              </a:rPr>
              <a:t>Cleveland Clinic (2026)</a:t>
            </a:r>
            <a:r>
              <a:rPr lang="en-IN" i="1" dirty="0">
                <a:latin typeface="Arial" panose="020B0604020202020204" pitchFamily="34" charset="0"/>
                <a:cs typeface="Arial" panose="020B0604020202020204" pitchFamily="34" charset="0"/>
              </a:rPr>
              <a:t> Insomnia,</a:t>
            </a:r>
            <a:r>
              <a:rPr lang="en-IN" dirty="0">
                <a:latin typeface="Arial" panose="020B0604020202020204" pitchFamily="34" charset="0"/>
                <a:cs typeface="Arial" panose="020B0604020202020204" pitchFamily="34" charset="0"/>
              </a:rPr>
              <a:t> Available at:  </a:t>
            </a:r>
            <a:r>
              <a:rPr lang="en-IN" u="sng" dirty="0">
                <a:latin typeface="Arial" panose="020B0604020202020204" pitchFamily="34" charset="0"/>
                <a:cs typeface="Arial" panose="020B0604020202020204" pitchFamily="34" charset="0"/>
                <a:hlinkClick r:id="rId3"/>
              </a:rPr>
              <a:t>https://my.clevelandclinic.org/health/diseases/12119-insomnia</a:t>
            </a:r>
            <a:endParaRPr lang="en-IN" dirty="0">
              <a:latin typeface="Arial" panose="020B0604020202020204" pitchFamily="34" charset="0"/>
              <a:cs typeface="Arial" panose="020B0604020202020204" pitchFamily="34" charset="0"/>
            </a:endParaRPr>
          </a:p>
          <a:p>
            <a:pPr marL="0" indent="0">
              <a:buNone/>
            </a:pPr>
            <a:r>
              <a:rPr lang="en-IN" dirty="0" err="1">
                <a:latin typeface="Arial" panose="020B0604020202020204" pitchFamily="34" charset="0"/>
                <a:cs typeface="Arial" panose="020B0604020202020204" pitchFamily="34" charset="0"/>
              </a:rPr>
              <a:t>Dhananjaya</a:t>
            </a:r>
            <a:r>
              <a:rPr lang="en-IN" dirty="0">
                <a:latin typeface="Arial" panose="020B0604020202020204" pitchFamily="34" charset="0"/>
                <a:cs typeface="Arial" panose="020B0604020202020204" pitchFamily="34" charset="0"/>
              </a:rPr>
              <a:t>, A., </a:t>
            </a:r>
            <a:r>
              <a:rPr lang="en-IN" dirty="0" err="1">
                <a:latin typeface="Arial" panose="020B0604020202020204" pitchFamily="34" charset="0"/>
                <a:cs typeface="Arial" panose="020B0604020202020204" pitchFamily="34" charset="0"/>
              </a:rPr>
              <a:t>Gamage</a:t>
            </a:r>
            <a:r>
              <a:rPr lang="en-IN" dirty="0">
                <a:latin typeface="Arial" panose="020B0604020202020204" pitchFamily="34" charset="0"/>
                <a:cs typeface="Arial" panose="020B0604020202020204" pitchFamily="34" charset="0"/>
              </a:rPr>
              <a:t>, G., </a:t>
            </a:r>
            <a:r>
              <a:rPr lang="en-IN" dirty="0" err="1">
                <a:latin typeface="Arial" panose="020B0604020202020204" pitchFamily="34" charset="0"/>
                <a:cs typeface="Arial" panose="020B0604020202020204" pitchFamily="34" charset="0"/>
              </a:rPr>
              <a:t>Sivananthavel</a:t>
            </a:r>
            <a:r>
              <a:rPr lang="en-IN" dirty="0">
                <a:latin typeface="Arial" panose="020B0604020202020204" pitchFamily="34" charset="0"/>
                <a:cs typeface="Arial" panose="020B0604020202020204" pitchFamily="34" charset="0"/>
              </a:rPr>
              <a:t>, S., Mills, N., De Silva, D. and Manic, M., (2025). Generative AI Agents for Bedside Sleep </a:t>
            </a:r>
            <a:r>
              <a:rPr lang="en-IN" dirty="0" err="1">
                <a:latin typeface="Arial" panose="020B0604020202020204" pitchFamily="34" charset="0"/>
                <a:cs typeface="Arial" panose="020B0604020202020204" pitchFamily="34" charset="0"/>
              </a:rPr>
              <a:t>Apnea</a:t>
            </a:r>
            <a:r>
              <a:rPr lang="en-IN" dirty="0">
                <a:latin typeface="Arial" panose="020B0604020202020204" pitchFamily="34" charset="0"/>
                <a:cs typeface="Arial" panose="020B0604020202020204" pitchFamily="34" charset="0"/>
              </a:rPr>
              <a:t> Detection and Sleep Coaching. </a:t>
            </a:r>
            <a:r>
              <a:rPr lang="en-IN" i="1" dirty="0">
                <a:latin typeface="Arial" panose="020B0604020202020204" pitchFamily="34" charset="0"/>
                <a:cs typeface="Arial" panose="020B0604020202020204" pitchFamily="34" charset="0"/>
              </a:rPr>
              <a:t>Machine Learning and Knowledge Extraction</a:t>
            </a:r>
            <a:r>
              <a:rPr lang="en-IN" dirty="0">
                <a:latin typeface="Arial" panose="020B0604020202020204" pitchFamily="34" charset="0"/>
                <a:cs typeface="Arial" panose="020B0604020202020204" pitchFamily="34" charset="0"/>
              </a:rPr>
              <a:t>, </a:t>
            </a:r>
            <a:r>
              <a:rPr lang="en-IN" i="1" dirty="0">
                <a:latin typeface="Arial" panose="020B0604020202020204" pitchFamily="34" charset="0"/>
                <a:cs typeface="Arial" panose="020B0604020202020204" pitchFamily="34" charset="0"/>
              </a:rPr>
              <a:t>7</a:t>
            </a:r>
            <a:r>
              <a:rPr lang="en-IN" dirty="0">
                <a:latin typeface="Arial" panose="020B0604020202020204" pitchFamily="34" charset="0"/>
                <a:cs typeface="Arial" panose="020B0604020202020204" pitchFamily="34" charset="0"/>
              </a:rPr>
              <a:t>(4), p.159. Available at: </a:t>
            </a:r>
            <a:r>
              <a:rPr lang="en-IN" u="sng" dirty="0">
                <a:latin typeface="Arial" panose="020B0604020202020204" pitchFamily="34" charset="0"/>
                <a:cs typeface="Arial" panose="020B0604020202020204" pitchFamily="34" charset="0"/>
                <a:hlinkClick r:id="rId4"/>
              </a:rPr>
              <a:t>https://www.mdpi.com/2504-4990/7/4/159</a:t>
            </a:r>
            <a:endParaRPr lang="en-IN" dirty="0">
              <a:latin typeface="Arial" panose="020B0604020202020204" pitchFamily="34" charset="0"/>
              <a:cs typeface="Arial" panose="020B0604020202020204" pitchFamily="34" charset="0"/>
            </a:endParaRPr>
          </a:p>
          <a:p>
            <a:pPr marL="0" indent="0">
              <a:buNone/>
            </a:pPr>
            <a:r>
              <a:rPr lang="en-IN" dirty="0" err="1">
                <a:latin typeface="Arial" panose="020B0604020202020204" pitchFamily="34" charset="0"/>
                <a:cs typeface="Arial" panose="020B0604020202020204" pitchFamily="34" charset="0"/>
              </a:rPr>
              <a:t>Ehsan</a:t>
            </a:r>
            <a:r>
              <a:rPr lang="en-IN" dirty="0">
                <a:latin typeface="Arial" panose="020B0604020202020204" pitchFamily="34" charset="0"/>
                <a:cs typeface="Arial" panose="020B0604020202020204" pitchFamily="34" charset="0"/>
              </a:rPr>
              <a:t>, U. and </a:t>
            </a:r>
            <a:r>
              <a:rPr lang="en-IN" dirty="0" err="1">
                <a:latin typeface="Arial" panose="020B0604020202020204" pitchFamily="34" charset="0"/>
                <a:cs typeface="Arial" panose="020B0604020202020204" pitchFamily="34" charset="0"/>
              </a:rPr>
              <a:t>Riedl</a:t>
            </a:r>
            <a:r>
              <a:rPr lang="en-IN" dirty="0">
                <a:latin typeface="Arial" panose="020B0604020202020204" pitchFamily="34" charset="0"/>
                <a:cs typeface="Arial" panose="020B0604020202020204" pitchFamily="34" charset="0"/>
              </a:rPr>
              <a:t>, M.O., 2024. </a:t>
            </a:r>
            <a:r>
              <a:rPr lang="en-IN" dirty="0" err="1">
                <a:latin typeface="Arial" panose="020B0604020202020204" pitchFamily="34" charset="0"/>
                <a:cs typeface="Arial" panose="020B0604020202020204" pitchFamily="34" charset="0"/>
              </a:rPr>
              <a:t>Explainability</a:t>
            </a:r>
            <a:r>
              <a:rPr lang="en-IN" dirty="0">
                <a:latin typeface="Arial" panose="020B0604020202020204" pitchFamily="34" charset="0"/>
                <a:cs typeface="Arial" panose="020B0604020202020204" pitchFamily="34" charset="0"/>
              </a:rPr>
              <a:t> pitfalls: Beyond dark patterns in explainable AI. </a:t>
            </a:r>
            <a:r>
              <a:rPr lang="en-IN" i="1" dirty="0">
                <a:latin typeface="Arial" panose="020B0604020202020204" pitchFamily="34" charset="0"/>
                <a:cs typeface="Arial" panose="020B0604020202020204" pitchFamily="34" charset="0"/>
              </a:rPr>
              <a:t>Patterns</a:t>
            </a:r>
            <a:r>
              <a:rPr lang="en-IN" dirty="0">
                <a:latin typeface="Arial" panose="020B0604020202020204" pitchFamily="34" charset="0"/>
                <a:cs typeface="Arial" panose="020B0604020202020204" pitchFamily="34" charset="0"/>
              </a:rPr>
              <a:t>, </a:t>
            </a:r>
            <a:r>
              <a:rPr lang="en-IN" i="1" dirty="0">
                <a:latin typeface="Arial" panose="020B0604020202020204" pitchFamily="34" charset="0"/>
                <a:cs typeface="Arial" panose="020B0604020202020204" pitchFamily="34" charset="0"/>
              </a:rPr>
              <a:t>5</a:t>
            </a:r>
            <a:r>
              <a:rPr lang="en-IN" dirty="0">
                <a:latin typeface="Arial" panose="020B0604020202020204" pitchFamily="34" charset="0"/>
                <a:cs typeface="Arial" panose="020B0604020202020204" pitchFamily="34" charset="0"/>
              </a:rPr>
              <a:t>(6). Available </a:t>
            </a:r>
            <a:r>
              <a:rPr lang="en-IN" dirty="0" err="1">
                <a:latin typeface="Arial" panose="020B0604020202020204" pitchFamily="34" charset="0"/>
                <a:cs typeface="Arial" panose="020B0604020202020204" pitchFamily="34" charset="0"/>
              </a:rPr>
              <a:t>at:</a:t>
            </a:r>
            <a:r>
              <a:rPr lang="en-IN" u="sng" dirty="0" err="1">
                <a:latin typeface="Arial" panose="020B0604020202020204" pitchFamily="34" charset="0"/>
                <a:cs typeface="Arial" panose="020B0604020202020204" pitchFamily="34" charset="0"/>
                <a:hlinkClick r:id="rId5"/>
              </a:rPr>
              <a:t>https</a:t>
            </a:r>
            <a:r>
              <a:rPr lang="en-IN" u="sng" dirty="0">
                <a:latin typeface="Arial" panose="020B0604020202020204" pitchFamily="34" charset="0"/>
                <a:cs typeface="Arial" panose="020B0604020202020204" pitchFamily="34" charset="0"/>
                <a:hlinkClick r:id="rId5"/>
              </a:rPr>
              <a:t>://www.cell.com/patterns/fulltext/S2666-3899(24)00079-5</a:t>
            </a:r>
            <a:endParaRPr lang="en-IN" dirty="0">
              <a:latin typeface="Arial" panose="020B0604020202020204" pitchFamily="34" charset="0"/>
              <a:cs typeface="Arial" panose="020B0604020202020204" pitchFamily="34" charset="0"/>
            </a:endParaRPr>
          </a:p>
          <a:p>
            <a:endParaRPr lang="en-IN"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549381424"/>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44682" y="127001"/>
            <a:ext cx="10952018" cy="1117310"/>
          </a:xfrm>
          <a:solidFill>
            <a:schemeClr val="bg1"/>
          </a:solidFill>
        </p:spPr>
        <p:txBody>
          <a:bodyPr>
            <a:normAutofit/>
          </a:bodyPr>
          <a:lstStyle/>
          <a:p>
            <a:pPr algn="ctr"/>
            <a:r>
              <a:rPr lang="en-US" sz="2400" b="1" dirty="0">
                <a:latin typeface="Arial" panose="020B0604020202020204" pitchFamily="34" charset="0"/>
                <a:cs typeface="Arial" panose="020B0604020202020204" pitchFamily="34" charset="0"/>
              </a:rPr>
              <a:t>References</a:t>
            </a:r>
            <a:endParaRPr lang="en-IN" sz="2400" b="1"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401782" y="1825625"/>
            <a:ext cx="11637818" cy="4602884"/>
          </a:xfrm>
        </p:spPr>
        <p:txBody>
          <a:bodyPr>
            <a:noAutofit/>
          </a:bodyPr>
          <a:lstStyle/>
          <a:p>
            <a:pPr marL="0" indent="0">
              <a:buNone/>
            </a:pPr>
            <a:r>
              <a:rPr lang="en-IN" sz="1800" dirty="0" err="1">
                <a:latin typeface="Arial" panose="020B0604020202020204" pitchFamily="34" charset="0"/>
                <a:cs typeface="Arial" panose="020B0604020202020204" pitchFamily="34" charset="0"/>
              </a:rPr>
              <a:t>Elhaddad</a:t>
            </a:r>
            <a:r>
              <a:rPr lang="en-IN" sz="1800" dirty="0">
                <a:latin typeface="Arial" panose="020B0604020202020204" pitchFamily="34" charset="0"/>
                <a:cs typeface="Arial" panose="020B0604020202020204" pitchFamily="34" charset="0"/>
              </a:rPr>
              <a:t>, M. and </a:t>
            </a:r>
            <a:r>
              <a:rPr lang="en-IN" sz="1800" dirty="0" err="1">
                <a:latin typeface="Arial" panose="020B0604020202020204" pitchFamily="34" charset="0"/>
                <a:cs typeface="Arial" panose="020B0604020202020204" pitchFamily="34" charset="0"/>
              </a:rPr>
              <a:t>Hamam</a:t>
            </a:r>
            <a:r>
              <a:rPr lang="en-IN" sz="1800" dirty="0">
                <a:latin typeface="Arial" panose="020B0604020202020204" pitchFamily="34" charset="0"/>
                <a:cs typeface="Arial" panose="020B0604020202020204" pitchFamily="34" charset="0"/>
              </a:rPr>
              <a:t>, S., (2024). AI-driven clinical decision support systems: an ongoing pursuit of potential. </a:t>
            </a:r>
            <a:r>
              <a:rPr lang="en-IN" sz="1800" i="1" dirty="0" err="1">
                <a:latin typeface="Arial" panose="020B0604020202020204" pitchFamily="34" charset="0"/>
                <a:cs typeface="Arial" panose="020B0604020202020204" pitchFamily="34" charset="0"/>
              </a:rPr>
              <a:t>Cureus</a:t>
            </a:r>
            <a:r>
              <a:rPr lang="en-IN" sz="1800" dirty="0">
                <a:latin typeface="Arial" panose="020B0604020202020204" pitchFamily="34" charset="0"/>
                <a:cs typeface="Arial" panose="020B0604020202020204" pitchFamily="34" charset="0"/>
              </a:rPr>
              <a:t>, </a:t>
            </a:r>
            <a:r>
              <a:rPr lang="en-IN" sz="1800" i="1" dirty="0">
                <a:latin typeface="Arial" panose="020B0604020202020204" pitchFamily="34" charset="0"/>
                <a:cs typeface="Arial" panose="020B0604020202020204" pitchFamily="34" charset="0"/>
              </a:rPr>
              <a:t>16</a:t>
            </a:r>
            <a:r>
              <a:rPr lang="en-IN" sz="1800" dirty="0">
                <a:latin typeface="Arial" panose="020B0604020202020204" pitchFamily="34" charset="0"/>
                <a:cs typeface="Arial" panose="020B0604020202020204" pitchFamily="34" charset="0"/>
              </a:rPr>
              <a:t>(4), p.e57728. Available at: </a:t>
            </a:r>
            <a:r>
              <a:rPr lang="en-IN" sz="1800" u="sng" dirty="0">
                <a:latin typeface="Arial" panose="020B0604020202020204" pitchFamily="34" charset="0"/>
                <a:cs typeface="Arial" panose="020B0604020202020204" pitchFamily="34" charset="0"/>
                <a:hlinkClick r:id="rId2"/>
              </a:rPr>
              <a:t>https://assets.cureus.com/uploads/review_article/pdf/244463/20240406-13366-1bzxzru.pdf</a:t>
            </a:r>
            <a:endParaRPr lang="en-IN" sz="1800" dirty="0">
              <a:latin typeface="Arial" panose="020B0604020202020204" pitchFamily="34" charset="0"/>
              <a:cs typeface="Arial" panose="020B0604020202020204" pitchFamily="34" charset="0"/>
            </a:endParaRPr>
          </a:p>
          <a:p>
            <a:pPr marL="0" indent="0">
              <a:buNone/>
            </a:pPr>
            <a:r>
              <a:rPr lang="en-IN" sz="1800" dirty="0" err="1">
                <a:latin typeface="Arial" panose="020B0604020202020204" pitchFamily="34" charset="0"/>
                <a:cs typeface="Arial" panose="020B0604020202020204" pitchFamily="34" charset="0"/>
              </a:rPr>
              <a:t>Etindele</a:t>
            </a:r>
            <a:r>
              <a:rPr lang="en-IN" sz="1800" dirty="0">
                <a:latin typeface="Arial" panose="020B0604020202020204" pitchFamily="34" charset="0"/>
                <a:cs typeface="Arial" panose="020B0604020202020204" pitchFamily="34" charset="0"/>
              </a:rPr>
              <a:t> </a:t>
            </a:r>
            <a:r>
              <a:rPr lang="en-IN" sz="1800" dirty="0" err="1">
                <a:latin typeface="Arial" panose="020B0604020202020204" pitchFamily="34" charset="0"/>
                <a:cs typeface="Arial" panose="020B0604020202020204" pitchFamily="34" charset="0"/>
              </a:rPr>
              <a:t>Sosso</a:t>
            </a:r>
            <a:r>
              <a:rPr lang="en-IN" sz="1800" dirty="0">
                <a:latin typeface="Arial" panose="020B0604020202020204" pitchFamily="34" charset="0"/>
                <a:cs typeface="Arial" panose="020B0604020202020204" pitchFamily="34" charset="0"/>
              </a:rPr>
              <a:t>, F.A., (2022). Measuring sleep health disparities with polysomnography: a systematic review of preliminary findings. </a:t>
            </a:r>
            <a:r>
              <a:rPr lang="en-IN" sz="1800" i="1" dirty="0">
                <a:latin typeface="Arial" panose="020B0604020202020204" pitchFamily="34" charset="0"/>
                <a:cs typeface="Arial" panose="020B0604020202020204" pitchFamily="34" charset="0"/>
              </a:rPr>
              <a:t>Clocks &amp; Sleep</a:t>
            </a:r>
            <a:r>
              <a:rPr lang="en-IN" sz="1800" dirty="0">
                <a:latin typeface="Arial" panose="020B0604020202020204" pitchFamily="34" charset="0"/>
                <a:cs typeface="Arial" panose="020B0604020202020204" pitchFamily="34" charset="0"/>
              </a:rPr>
              <a:t>, </a:t>
            </a:r>
            <a:r>
              <a:rPr lang="en-IN" sz="1800" i="1" dirty="0">
                <a:latin typeface="Arial" panose="020B0604020202020204" pitchFamily="34" charset="0"/>
                <a:cs typeface="Arial" panose="020B0604020202020204" pitchFamily="34" charset="0"/>
              </a:rPr>
              <a:t>4</a:t>
            </a:r>
            <a:r>
              <a:rPr lang="en-IN" sz="1800" dirty="0">
                <a:latin typeface="Arial" panose="020B0604020202020204" pitchFamily="34" charset="0"/>
                <a:cs typeface="Arial" panose="020B0604020202020204" pitchFamily="34" charset="0"/>
              </a:rPr>
              <a:t>(1), pp.80-87. Available at: </a:t>
            </a:r>
            <a:r>
              <a:rPr lang="en-IN" sz="1800" u="sng" dirty="0">
                <a:latin typeface="Arial" panose="020B0604020202020204" pitchFamily="34" charset="0"/>
                <a:cs typeface="Arial" panose="020B0604020202020204" pitchFamily="34" charset="0"/>
                <a:hlinkClick r:id="rId3"/>
              </a:rPr>
              <a:t>https://www.mdpi.com/2624-5175/4/1/9</a:t>
            </a:r>
            <a:endParaRPr lang="en-IN" sz="1800" dirty="0">
              <a:latin typeface="Arial" panose="020B0604020202020204" pitchFamily="34" charset="0"/>
              <a:cs typeface="Arial" panose="020B0604020202020204" pitchFamily="34" charset="0"/>
            </a:endParaRPr>
          </a:p>
          <a:p>
            <a:pPr marL="0" indent="0">
              <a:buNone/>
            </a:pPr>
            <a:r>
              <a:rPr lang="en-IN" sz="1800" dirty="0" err="1">
                <a:latin typeface="Arial" panose="020B0604020202020204" pitchFamily="34" charset="0"/>
                <a:cs typeface="Arial" panose="020B0604020202020204" pitchFamily="34" charset="0"/>
              </a:rPr>
              <a:t>Eylon</a:t>
            </a:r>
            <a:r>
              <a:rPr lang="en-IN" sz="1800" dirty="0">
                <a:latin typeface="Arial" panose="020B0604020202020204" pitchFamily="34" charset="0"/>
                <a:cs typeface="Arial" panose="020B0604020202020204" pitchFamily="34" charset="0"/>
              </a:rPr>
              <a:t>, G., </a:t>
            </a:r>
            <a:r>
              <a:rPr lang="en-IN" sz="1800" dirty="0" err="1">
                <a:latin typeface="Arial" panose="020B0604020202020204" pitchFamily="34" charset="0"/>
                <a:cs typeface="Arial" panose="020B0604020202020204" pitchFamily="34" charset="0"/>
              </a:rPr>
              <a:t>Tikotzky</a:t>
            </a:r>
            <a:r>
              <a:rPr lang="en-IN" sz="1800" dirty="0">
                <a:latin typeface="Arial" panose="020B0604020202020204" pitchFamily="34" charset="0"/>
                <a:cs typeface="Arial" panose="020B0604020202020204" pitchFamily="34" charset="0"/>
              </a:rPr>
              <a:t>, L. and </a:t>
            </a:r>
            <a:r>
              <a:rPr lang="en-IN" sz="1800" dirty="0" err="1">
                <a:latin typeface="Arial" panose="020B0604020202020204" pitchFamily="34" charset="0"/>
                <a:cs typeface="Arial" panose="020B0604020202020204" pitchFamily="34" charset="0"/>
              </a:rPr>
              <a:t>Dinstein</a:t>
            </a:r>
            <a:r>
              <a:rPr lang="en-IN" sz="1800" dirty="0">
                <a:latin typeface="Arial" panose="020B0604020202020204" pitchFamily="34" charset="0"/>
                <a:cs typeface="Arial" panose="020B0604020202020204" pitchFamily="34" charset="0"/>
              </a:rPr>
              <a:t>, I., 2023. Performance evaluation of </a:t>
            </a:r>
            <a:r>
              <a:rPr lang="en-IN" sz="1800" dirty="0" err="1">
                <a:latin typeface="Arial" panose="020B0604020202020204" pitchFamily="34" charset="0"/>
                <a:cs typeface="Arial" panose="020B0604020202020204" pitchFamily="34" charset="0"/>
              </a:rPr>
              <a:t>Fitbit</a:t>
            </a:r>
            <a:r>
              <a:rPr lang="en-IN" sz="1800" dirty="0">
                <a:latin typeface="Arial" panose="020B0604020202020204" pitchFamily="34" charset="0"/>
                <a:cs typeface="Arial" panose="020B0604020202020204" pitchFamily="34" charset="0"/>
              </a:rPr>
              <a:t> Charge 3 and </a:t>
            </a:r>
            <a:r>
              <a:rPr lang="en-IN" sz="1800" dirty="0" err="1">
                <a:latin typeface="Arial" panose="020B0604020202020204" pitchFamily="34" charset="0"/>
                <a:cs typeface="Arial" panose="020B0604020202020204" pitchFamily="34" charset="0"/>
              </a:rPr>
              <a:t>actigraphy</a:t>
            </a:r>
            <a:r>
              <a:rPr lang="en-IN" sz="1800" dirty="0">
                <a:latin typeface="Arial" panose="020B0604020202020204" pitchFamily="34" charset="0"/>
                <a:cs typeface="Arial" panose="020B0604020202020204" pitchFamily="34" charset="0"/>
              </a:rPr>
              <a:t> vs. polysomnography: Sensitivity, specificity, and reliability across participants and nights. </a:t>
            </a:r>
            <a:r>
              <a:rPr lang="en-IN" sz="1800" i="1" dirty="0">
                <a:latin typeface="Arial" panose="020B0604020202020204" pitchFamily="34" charset="0"/>
                <a:cs typeface="Arial" panose="020B0604020202020204" pitchFamily="34" charset="0"/>
              </a:rPr>
              <a:t>Sleep Health</a:t>
            </a:r>
            <a:r>
              <a:rPr lang="en-IN" sz="1800" dirty="0">
                <a:latin typeface="Arial" panose="020B0604020202020204" pitchFamily="34" charset="0"/>
                <a:cs typeface="Arial" panose="020B0604020202020204" pitchFamily="34" charset="0"/>
              </a:rPr>
              <a:t>, </a:t>
            </a:r>
            <a:r>
              <a:rPr lang="en-IN" sz="1800" i="1" dirty="0">
                <a:latin typeface="Arial" panose="020B0604020202020204" pitchFamily="34" charset="0"/>
                <a:cs typeface="Arial" panose="020B0604020202020204" pitchFamily="34" charset="0"/>
              </a:rPr>
              <a:t>9</a:t>
            </a:r>
            <a:r>
              <a:rPr lang="en-IN" sz="1800" dirty="0">
                <a:latin typeface="Arial" panose="020B0604020202020204" pitchFamily="34" charset="0"/>
                <a:cs typeface="Arial" panose="020B0604020202020204" pitchFamily="34" charset="0"/>
              </a:rPr>
              <a:t>(4), pp.407-416.</a:t>
            </a:r>
            <a:r>
              <a:rPr lang="en-IN" sz="1800" b="1" dirty="0">
                <a:latin typeface="Arial" panose="020B0604020202020204" pitchFamily="34" charset="0"/>
                <a:cs typeface="Arial" panose="020B0604020202020204" pitchFamily="34" charset="0"/>
              </a:rPr>
              <a:t> </a:t>
            </a:r>
            <a:r>
              <a:rPr lang="en-IN" sz="1800" dirty="0">
                <a:latin typeface="Arial" panose="020B0604020202020204" pitchFamily="34" charset="0"/>
                <a:cs typeface="Arial" panose="020B0604020202020204" pitchFamily="34" charset="0"/>
              </a:rPr>
              <a:t>Available at: </a:t>
            </a:r>
            <a:r>
              <a:rPr lang="en-IN" sz="1800" u="sng" dirty="0">
                <a:latin typeface="Arial" panose="020B0604020202020204" pitchFamily="34" charset="0"/>
                <a:cs typeface="Arial" panose="020B0604020202020204" pitchFamily="34" charset="0"/>
                <a:hlinkClick r:id="rId4"/>
              </a:rPr>
              <a:t>https://www.sciencedirect.com/science/article/abs/pii/S2352721823000694</a:t>
            </a:r>
            <a:endParaRPr lang="en-IN" sz="1800" dirty="0">
              <a:latin typeface="Arial" panose="020B0604020202020204" pitchFamily="34" charset="0"/>
              <a:cs typeface="Arial" panose="020B0604020202020204" pitchFamily="34" charset="0"/>
            </a:endParaRPr>
          </a:p>
          <a:p>
            <a:pPr marL="0" indent="0">
              <a:buNone/>
            </a:pPr>
            <a:r>
              <a:rPr lang="en-IN" sz="1800" dirty="0">
                <a:latin typeface="Arial" panose="020B0604020202020204" pitchFamily="34" charset="0"/>
                <a:cs typeface="Arial" panose="020B0604020202020204" pitchFamily="34" charset="0"/>
              </a:rPr>
              <a:t>Fehr, J., </a:t>
            </a:r>
            <a:r>
              <a:rPr lang="en-IN" sz="1800" dirty="0" err="1">
                <a:latin typeface="Arial" panose="020B0604020202020204" pitchFamily="34" charset="0"/>
                <a:cs typeface="Arial" panose="020B0604020202020204" pitchFamily="34" charset="0"/>
              </a:rPr>
              <a:t>Citro</a:t>
            </a:r>
            <a:r>
              <a:rPr lang="en-IN" sz="1800" dirty="0">
                <a:latin typeface="Arial" panose="020B0604020202020204" pitchFamily="34" charset="0"/>
                <a:cs typeface="Arial" panose="020B0604020202020204" pitchFamily="34" charset="0"/>
              </a:rPr>
              <a:t>, B., </a:t>
            </a:r>
            <a:r>
              <a:rPr lang="en-IN" sz="1800" dirty="0" err="1">
                <a:latin typeface="Arial" panose="020B0604020202020204" pitchFamily="34" charset="0"/>
                <a:cs typeface="Arial" panose="020B0604020202020204" pitchFamily="34" charset="0"/>
              </a:rPr>
              <a:t>Malpani</a:t>
            </a:r>
            <a:r>
              <a:rPr lang="en-IN" sz="1800" dirty="0">
                <a:latin typeface="Arial" panose="020B0604020202020204" pitchFamily="34" charset="0"/>
                <a:cs typeface="Arial" panose="020B0604020202020204" pitchFamily="34" charset="0"/>
              </a:rPr>
              <a:t>, R., </a:t>
            </a:r>
            <a:r>
              <a:rPr lang="en-IN" sz="1800" dirty="0" err="1">
                <a:latin typeface="Arial" panose="020B0604020202020204" pitchFamily="34" charset="0"/>
                <a:cs typeface="Arial" panose="020B0604020202020204" pitchFamily="34" charset="0"/>
              </a:rPr>
              <a:t>Lippert</a:t>
            </a:r>
            <a:r>
              <a:rPr lang="en-IN" sz="1800" dirty="0">
                <a:latin typeface="Arial" panose="020B0604020202020204" pitchFamily="34" charset="0"/>
                <a:cs typeface="Arial" panose="020B0604020202020204" pitchFamily="34" charset="0"/>
              </a:rPr>
              <a:t>, C. and </a:t>
            </a:r>
            <a:r>
              <a:rPr lang="en-IN" sz="1800" dirty="0" err="1">
                <a:latin typeface="Arial" panose="020B0604020202020204" pitchFamily="34" charset="0"/>
                <a:cs typeface="Arial" panose="020B0604020202020204" pitchFamily="34" charset="0"/>
              </a:rPr>
              <a:t>Madai</a:t>
            </a:r>
            <a:r>
              <a:rPr lang="en-IN" sz="1800" dirty="0">
                <a:latin typeface="Arial" panose="020B0604020202020204" pitchFamily="34" charset="0"/>
                <a:cs typeface="Arial" panose="020B0604020202020204" pitchFamily="34" charset="0"/>
              </a:rPr>
              <a:t>, V.I., (2024). A trustworthy AI reality-check: the lack of transparency of artificial intelligence products in healthcare. </a:t>
            </a:r>
            <a:r>
              <a:rPr lang="en-IN" sz="1800" i="1" dirty="0">
                <a:latin typeface="Arial" panose="020B0604020202020204" pitchFamily="34" charset="0"/>
                <a:cs typeface="Arial" panose="020B0604020202020204" pitchFamily="34" charset="0"/>
              </a:rPr>
              <a:t>Frontiers in Digital Health</a:t>
            </a:r>
            <a:r>
              <a:rPr lang="en-IN" sz="1800" dirty="0">
                <a:latin typeface="Arial" panose="020B0604020202020204" pitchFamily="34" charset="0"/>
                <a:cs typeface="Arial" panose="020B0604020202020204" pitchFamily="34" charset="0"/>
              </a:rPr>
              <a:t>, </a:t>
            </a:r>
            <a:r>
              <a:rPr lang="en-IN" sz="1800" i="1" dirty="0">
                <a:latin typeface="Arial" panose="020B0604020202020204" pitchFamily="34" charset="0"/>
                <a:cs typeface="Arial" panose="020B0604020202020204" pitchFamily="34" charset="0"/>
              </a:rPr>
              <a:t>6</a:t>
            </a:r>
            <a:r>
              <a:rPr lang="en-IN" sz="1800" dirty="0">
                <a:latin typeface="Arial" panose="020B0604020202020204" pitchFamily="34" charset="0"/>
                <a:cs typeface="Arial" panose="020B0604020202020204" pitchFamily="34" charset="0"/>
              </a:rPr>
              <a:t>, p.1267290. Available at: </a:t>
            </a:r>
            <a:r>
              <a:rPr lang="en-IN" sz="1800" u="sng" dirty="0">
                <a:latin typeface="Arial" panose="020B0604020202020204" pitchFamily="34" charset="0"/>
                <a:cs typeface="Arial" panose="020B0604020202020204" pitchFamily="34" charset="0"/>
                <a:hlinkClick r:id="rId5"/>
              </a:rPr>
              <a:t>https://www.frontiersin.org/journals/digital-health/articles/10.3389/fdgth.2024.1267290/full</a:t>
            </a:r>
            <a:endParaRPr lang="en-IN" sz="1800" dirty="0">
              <a:latin typeface="Arial" panose="020B0604020202020204" pitchFamily="34" charset="0"/>
              <a:cs typeface="Arial" panose="020B0604020202020204" pitchFamily="34" charset="0"/>
            </a:endParaRPr>
          </a:p>
          <a:p>
            <a:pPr marL="0" indent="0">
              <a:buNone/>
            </a:pPr>
            <a:r>
              <a:rPr lang="en-IN" sz="1800" dirty="0">
                <a:latin typeface="Arial" panose="020B0604020202020204" pitchFamily="34" charset="0"/>
                <a:cs typeface="Arial" panose="020B0604020202020204" pitchFamily="34" charset="0"/>
              </a:rPr>
              <a:t>Fielding, J.E., (2022). </a:t>
            </a:r>
            <a:r>
              <a:rPr lang="en-IN" sz="1800" i="1" dirty="0">
                <a:latin typeface="Arial" panose="020B0604020202020204" pitchFamily="34" charset="0"/>
                <a:cs typeface="Arial" panose="020B0604020202020204" pitchFamily="34" charset="0"/>
              </a:rPr>
              <a:t>Health program planning, implementation, and evaluation: creating </a:t>
            </a:r>
            <a:r>
              <a:rPr lang="en-IN" sz="1800" i="1" dirty="0" err="1">
                <a:latin typeface="Arial" panose="020B0604020202020204" pitchFamily="34" charset="0"/>
                <a:cs typeface="Arial" panose="020B0604020202020204" pitchFamily="34" charset="0"/>
              </a:rPr>
              <a:t>behavioral</a:t>
            </a:r>
            <a:r>
              <a:rPr lang="en-IN" sz="1800" i="1" dirty="0">
                <a:latin typeface="Arial" panose="020B0604020202020204" pitchFamily="34" charset="0"/>
                <a:cs typeface="Arial" panose="020B0604020202020204" pitchFamily="34" charset="0"/>
              </a:rPr>
              <a:t>, environmental, and policy change</a:t>
            </a:r>
            <a:r>
              <a:rPr lang="en-IN" sz="1800" dirty="0">
                <a:latin typeface="Arial" panose="020B0604020202020204" pitchFamily="34" charset="0"/>
                <a:cs typeface="Arial" panose="020B0604020202020204" pitchFamily="34" charset="0"/>
              </a:rPr>
              <a:t>. JHU Press.</a:t>
            </a:r>
            <a:r>
              <a:rPr lang="en-IN" sz="1800" b="1" dirty="0">
                <a:latin typeface="Arial" panose="020B0604020202020204" pitchFamily="34" charset="0"/>
                <a:cs typeface="Arial" panose="020B0604020202020204" pitchFamily="34" charset="0"/>
              </a:rPr>
              <a:t> </a:t>
            </a:r>
            <a:r>
              <a:rPr lang="en-IN" sz="1800" dirty="0">
                <a:latin typeface="Arial" panose="020B0604020202020204" pitchFamily="34" charset="0"/>
                <a:cs typeface="Arial" panose="020B0604020202020204" pitchFamily="34" charset="0"/>
              </a:rPr>
              <a:t>Available at: </a:t>
            </a:r>
            <a:r>
              <a:rPr lang="en-IN" sz="1800" u="sng" dirty="0">
                <a:latin typeface="Arial" panose="020B0604020202020204" pitchFamily="34" charset="0"/>
                <a:cs typeface="Arial" panose="020B0604020202020204" pitchFamily="34" charset="0"/>
                <a:hlinkClick r:id="rId6"/>
              </a:rPr>
              <a:t>https://books.google.co.in/books?hl=en&amp;lr=&amp;id=OfZSEAAAQBAJ&amp;oi=fnd&amp;pg=PP1&amp;dq=proceed+precede&amp;ots=MYmR-C1CNp&amp;sig=OpJ1zM3ozMVWUu_nOPHKhj39E3g&amp;redir_esc=y#v=onepage&amp;q=proceed%20precede&amp;f=false</a:t>
            </a:r>
            <a:endParaRPr lang="en-IN" sz="1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898359936"/>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12618" y="249382"/>
            <a:ext cx="10841182" cy="1149928"/>
          </a:xfrm>
          <a:solidFill>
            <a:schemeClr val="bg1"/>
          </a:solidFill>
        </p:spPr>
        <p:txBody>
          <a:bodyPr>
            <a:normAutofit/>
          </a:bodyPr>
          <a:lstStyle/>
          <a:p>
            <a:pPr algn="ctr"/>
            <a:r>
              <a:rPr lang="en-US" sz="2400" b="1" dirty="0">
                <a:latin typeface="Arial" panose="020B0604020202020204" pitchFamily="34" charset="0"/>
                <a:cs typeface="Arial" panose="020B0604020202020204" pitchFamily="34" charset="0"/>
              </a:rPr>
              <a:t>References</a:t>
            </a:r>
            <a:endParaRPr lang="en-IN" sz="2400" b="1"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512618" y="1593274"/>
            <a:ext cx="11291455" cy="4475018"/>
          </a:xfrm>
        </p:spPr>
        <p:txBody>
          <a:bodyPr>
            <a:noAutofit/>
          </a:bodyPr>
          <a:lstStyle/>
          <a:p>
            <a:pPr marL="0" indent="0">
              <a:buNone/>
            </a:pPr>
            <a:r>
              <a:rPr lang="en-IN" sz="2000" dirty="0" err="1">
                <a:latin typeface="Arial" panose="020B0604020202020204" pitchFamily="34" charset="0"/>
                <a:cs typeface="Arial" panose="020B0604020202020204" pitchFamily="34" charset="0"/>
              </a:rPr>
              <a:t>Froicu</a:t>
            </a:r>
            <a:r>
              <a:rPr lang="en-IN" sz="2000" dirty="0">
                <a:latin typeface="Arial" panose="020B0604020202020204" pitchFamily="34" charset="0"/>
                <a:cs typeface="Arial" panose="020B0604020202020204" pitchFamily="34" charset="0"/>
              </a:rPr>
              <a:t>, E.M., </a:t>
            </a:r>
            <a:r>
              <a:rPr lang="en-IN" sz="2000" dirty="0" err="1">
                <a:latin typeface="Arial" panose="020B0604020202020204" pitchFamily="34" charset="0"/>
                <a:cs typeface="Arial" panose="020B0604020202020204" pitchFamily="34" charset="0"/>
              </a:rPr>
              <a:t>Creangă-Murariu</a:t>
            </a:r>
            <a:r>
              <a:rPr lang="en-IN" sz="2000" dirty="0">
                <a:latin typeface="Arial" panose="020B0604020202020204" pitchFamily="34" charset="0"/>
                <a:cs typeface="Arial" panose="020B0604020202020204" pitchFamily="34" charset="0"/>
              </a:rPr>
              <a:t>, I., </a:t>
            </a:r>
            <a:r>
              <a:rPr lang="en-IN" sz="2000" dirty="0" err="1">
                <a:latin typeface="Arial" panose="020B0604020202020204" pitchFamily="34" charset="0"/>
                <a:cs typeface="Arial" panose="020B0604020202020204" pitchFamily="34" charset="0"/>
              </a:rPr>
              <a:t>Afrăsânie</a:t>
            </a:r>
            <a:r>
              <a:rPr lang="en-IN" sz="2000" dirty="0">
                <a:latin typeface="Arial" panose="020B0604020202020204" pitchFamily="34" charset="0"/>
                <a:cs typeface="Arial" panose="020B0604020202020204" pitchFamily="34" charset="0"/>
              </a:rPr>
              <a:t>, V.A., </a:t>
            </a:r>
            <a:r>
              <a:rPr lang="en-IN" sz="2000" dirty="0" err="1">
                <a:latin typeface="Arial" panose="020B0604020202020204" pitchFamily="34" charset="0"/>
                <a:cs typeface="Arial" panose="020B0604020202020204" pitchFamily="34" charset="0"/>
              </a:rPr>
              <a:t>Gafton</a:t>
            </a:r>
            <a:r>
              <a:rPr lang="en-IN" sz="2000" dirty="0">
                <a:latin typeface="Arial" panose="020B0604020202020204" pitchFamily="34" charset="0"/>
                <a:cs typeface="Arial" panose="020B0604020202020204" pitchFamily="34" charset="0"/>
              </a:rPr>
              <a:t>, B., Alexa-</a:t>
            </a:r>
            <a:r>
              <a:rPr lang="en-IN" sz="2000" dirty="0" err="1">
                <a:latin typeface="Arial" panose="020B0604020202020204" pitchFamily="34" charset="0"/>
                <a:cs typeface="Arial" panose="020B0604020202020204" pitchFamily="34" charset="0"/>
              </a:rPr>
              <a:t>Stratulat</a:t>
            </a:r>
            <a:r>
              <a:rPr lang="en-IN" sz="2000" dirty="0">
                <a:latin typeface="Arial" panose="020B0604020202020204" pitchFamily="34" charset="0"/>
                <a:cs typeface="Arial" panose="020B0604020202020204" pitchFamily="34" charset="0"/>
              </a:rPr>
              <a:t>, T., </a:t>
            </a:r>
            <a:r>
              <a:rPr lang="en-IN" sz="2000" dirty="0" err="1">
                <a:latin typeface="Arial" panose="020B0604020202020204" pitchFamily="34" charset="0"/>
                <a:cs typeface="Arial" panose="020B0604020202020204" pitchFamily="34" charset="0"/>
              </a:rPr>
              <a:t>Miron</a:t>
            </a:r>
            <a:r>
              <a:rPr lang="en-IN" sz="2000" dirty="0">
                <a:latin typeface="Arial" panose="020B0604020202020204" pitchFamily="34" charset="0"/>
                <a:cs typeface="Arial" panose="020B0604020202020204" pitchFamily="34" charset="0"/>
              </a:rPr>
              <a:t>, L., </a:t>
            </a:r>
            <a:r>
              <a:rPr lang="en-IN" sz="2000" dirty="0" err="1">
                <a:latin typeface="Arial" panose="020B0604020202020204" pitchFamily="34" charset="0"/>
                <a:cs typeface="Arial" panose="020B0604020202020204" pitchFamily="34" charset="0"/>
              </a:rPr>
              <a:t>Pușcașu</a:t>
            </a:r>
            <a:r>
              <a:rPr lang="en-IN" sz="2000" dirty="0">
                <a:latin typeface="Arial" panose="020B0604020202020204" pitchFamily="34" charset="0"/>
                <a:cs typeface="Arial" panose="020B0604020202020204" pitchFamily="34" charset="0"/>
              </a:rPr>
              <a:t>, D.M., </a:t>
            </a:r>
            <a:r>
              <a:rPr lang="en-IN" sz="2000" dirty="0" err="1">
                <a:latin typeface="Arial" panose="020B0604020202020204" pitchFamily="34" charset="0"/>
                <a:cs typeface="Arial" panose="020B0604020202020204" pitchFamily="34" charset="0"/>
              </a:rPr>
              <a:t>Poroch</a:t>
            </a:r>
            <a:r>
              <a:rPr lang="en-IN" sz="2000" dirty="0">
                <a:latin typeface="Arial" panose="020B0604020202020204" pitchFamily="34" charset="0"/>
                <a:cs typeface="Arial" panose="020B0604020202020204" pitchFamily="34" charset="0"/>
              </a:rPr>
              <a:t>, V., </a:t>
            </a:r>
            <a:r>
              <a:rPr lang="en-IN" sz="2000" dirty="0" err="1">
                <a:latin typeface="Arial" panose="020B0604020202020204" pitchFamily="34" charset="0"/>
                <a:cs typeface="Arial" panose="020B0604020202020204" pitchFamily="34" charset="0"/>
              </a:rPr>
              <a:t>Bacoanu</a:t>
            </a:r>
            <a:r>
              <a:rPr lang="en-IN" sz="2000" dirty="0">
                <a:latin typeface="Arial" panose="020B0604020202020204" pitchFamily="34" charset="0"/>
                <a:cs typeface="Arial" panose="020B0604020202020204" pitchFamily="34" charset="0"/>
              </a:rPr>
              <a:t>, G., </a:t>
            </a:r>
            <a:r>
              <a:rPr lang="en-IN" sz="2000" dirty="0" err="1">
                <a:latin typeface="Arial" panose="020B0604020202020204" pitchFamily="34" charset="0"/>
                <a:cs typeface="Arial" panose="020B0604020202020204" pitchFamily="34" charset="0"/>
              </a:rPr>
              <a:t>Radu</a:t>
            </a:r>
            <a:r>
              <a:rPr lang="en-IN" sz="2000" dirty="0">
                <a:latin typeface="Arial" panose="020B0604020202020204" pitchFamily="34" charset="0"/>
                <a:cs typeface="Arial" panose="020B0604020202020204" pitchFamily="34" charset="0"/>
              </a:rPr>
              <a:t>, I. and </a:t>
            </a:r>
            <a:r>
              <a:rPr lang="en-IN" sz="2000" dirty="0" err="1">
                <a:latin typeface="Arial" panose="020B0604020202020204" pitchFamily="34" charset="0"/>
                <a:cs typeface="Arial" panose="020B0604020202020204" pitchFamily="34" charset="0"/>
              </a:rPr>
              <a:t>Marinca</a:t>
            </a:r>
            <a:r>
              <a:rPr lang="en-IN" sz="2000" dirty="0">
                <a:latin typeface="Arial" panose="020B0604020202020204" pitchFamily="34" charset="0"/>
                <a:cs typeface="Arial" panose="020B0604020202020204" pitchFamily="34" charset="0"/>
              </a:rPr>
              <a:t>, M.V., (2025). Artificial intelligence and decision-making in oncology: A review of ethical, legal, and informed consent challenges. </a:t>
            </a:r>
            <a:r>
              <a:rPr lang="en-IN" sz="2000" i="1" dirty="0">
                <a:latin typeface="Arial" panose="020B0604020202020204" pitchFamily="34" charset="0"/>
                <a:cs typeface="Arial" panose="020B0604020202020204" pitchFamily="34" charset="0"/>
              </a:rPr>
              <a:t>Current Oncology Reports</a:t>
            </a:r>
            <a:r>
              <a:rPr lang="en-IN" sz="2000" dirty="0">
                <a:latin typeface="Arial" panose="020B0604020202020204" pitchFamily="34" charset="0"/>
                <a:cs typeface="Arial" panose="020B0604020202020204" pitchFamily="34" charset="0"/>
              </a:rPr>
              <a:t>, </a:t>
            </a:r>
            <a:r>
              <a:rPr lang="en-IN" sz="2000" i="1" dirty="0">
                <a:latin typeface="Arial" panose="020B0604020202020204" pitchFamily="34" charset="0"/>
                <a:cs typeface="Arial" panose="020B0604020202020204" pitchFamily="34" charset="0"/>
              </a:rPr>
              <a:t>27</a:t>
            </a:r>
            <a:r>
              <a:rPr lang="en-IN" sz="2000" dirty="0">
                <a:latin typeface="Arial" panose="020B0604020202020204" pitchFamily="34" charset="0"/>
                <a:cs typeface="Arial" panose="020B0604020202020204" pitchFamily="34" charset="0"/>
              </a:rPr>
              <a:t>(8), pp.1002-1012. Available at: </a:t>
            </a:r>
            <a:r>
              <a:rPr lang="en-IN" sz="2000" u="sng" dirty="0">
                <a:latin typeface="Arial" panose="020B0604020202020204" pitchFamily="34" charset="0"/>
                <a:cs typeface="Arial" panose="020B0604020202020204" pitchFamily="34" charset="0"/>
                <a:hlinkClick r:id="rId2"/>
              </a:rPr>
              <a:t>https://link.springer.com/article/10.1007/s11912-025-01698-8</a:t>
            </a:r>
            <a:endParaRPr lang="en-IN" sz="2000" dirty="0">
              <a:latin typeface="Arial" panose="020B0604020202020204" pitchFamily="34" charset="0"/>
              <a:cs typeface="Arial" panose="020B0604020202020204" pitchFamily="34" charset="0"/>
            </a:endParaRPr>
          </a:p>
          <a:p>
            <a:pPr marL="0" indent="0">
              <a:buNone/>
            </a:pPr>
            <a:r>
              <a:rPr lang="en-IN" sz="2000" dirty="0">
                <a:latin typeface="Arial" panose="020B0604020202020204" pitchFamily="34" charset="0"/>
                <a:cs typeface="Arial" panose="020B0604020202020204" pitchFamily="34" charset="0"/>
              </a:rPr>
              <a:t> Gala, D., </a:t>
            </a:r>
            <a:r>
              <a:rPr lang="en-IN" sz="2000" dirty="0" err="1">
                <a:latin typeface="Arial" panose="020B0604020202020204" pitchFamily="34" charset="0"/>
                <a:cs typeface="Arial" panose="020B0604020202020204" pitchFamily="34" charset="0"/>
              </a:rPr>
              <a:t>Behl</a:t>
            </a:r>
            <a:r>
              <a:rPr lang="en-IN" sz="2000" dirty="0">
                <a:latin typeface="Arial" panose="020B0604020202020204" pitchFamily="34" charset="0"/>
                <a:cs typeface="Arial" panose="020B0604020202020204" pitchFamily="34" charset="0"/>
              </a:rPr>
              <a:t>, H., Shah, M. and </a:t>
            </a:r>
            <a:r>
              <a:rPr lang="en-IN" sz="2000" dirty="0" err="1">
                <a:latin typeface="Arial" panose="020B0604020202020204" pitchFamily="34" charset="0"/>
                <a:cs typeface="Arial" panose="020B0604020202020204" pitchFamily="34" charset="0"/>
              </a:rPr>
              <a:t>Makaryus</a:t>
            </a:r>
            <a:r>
              <a:rPr lang="en-IN" sz="2000" dirty="0">
                <a:latin typeface="Arial" panose="020B0604020202020204" pitchFamily="34" charset="0"/>
                <a:cs typeface="Arial" panose="020B0604020202020204" pitchFamily="34" charset="0"/>
              </a:rPr>
              <a:t>, A.N., (2024), February. The role of artificial intelligence in improving patient outcomes and future of healthcare delivery in cardiology: a narrative review of the literature. In </a:t>
            </a:r>
            <a:r>
              <a:rPr lang="en-IN" sz="2000" i="1" dirty="0">
                <a:latin typeface="Arial" panose="020B0604020202020204" pitchFamily="34" charset="0"/>
                <a:cs typeface="Arial" panose="020B0604020202020204" pitchFamily="34" charset="0"/>
              </a:rPr>
              <a:t>Healthcare</a:t>
            </a:r>
            <a:r>
              <a:rPr lang="en-IN" sz="2000" dirty="0">
                <a:latin typeface="Arial" panose="020B0604020202020204" pitchFamily="34" charset="0"/>
                <a:cs typeface="Arial" panose="020B0604020202020204" pitchFamily="34" charset="0"/>
              </a:rPr>
              <a:t> (Vol. 12, No. 4, p. 481). MDPI. Available </a:t>
            </a:r>
            <a:r>
              <a:rPr lang="en-IN" sz="2000" dirty="0" err="1">
                <a:latin typeface="Arial" panose="020B0604020202020204" pitchFamily="34" charset="0"/>
                <a:cs typeface="Arial" panose="020B0604020202020204" pitchFamily="34" charset="0"/>
              </a:rPr>
              <a:t>at:</a:t>
            </a:r>
            <a:r>
              <a:rPr lang="en-IN" sz="2000" u="sng" dirty="0" err="1">
                <a:latin typeface="Arial" panose="020B0604020202020204" pitchFamily="34" charset="0"/>
                <a:cs typeface="Arial" panose="020B0604020202020204" pitchFamily="34" charset="0"/>
                <a:hlinkClick r:id="rId3"/>
              </a:rPr>
              <a:t>https</a:t>
            </a:r>
            <a:r>
              <a:rPr lang="en-IN" sz="2000" u="sng" dirty="0">
                <a:latin typeface="Arial" panose="020B0604020202020204" pitchFamily="34" charset="0"/>
                <a:cs typeface="Arial" panose="020B0604020202020204" pitchFamily="34" charset="0"/>
                <a:hlinkClick r:id="rId3"/>
              </a:rPr>
              <a:t>://www.mdpi.com/2227-9032/12/4/481</a:t>
            </a:r>
            <a:endParaRPr lang="en-IN" sz="2000" dirty="0">
              <a:latin typeface="Arial" panose="020B0604020202020204" pitchFamily="34" charset="0"/>
              <a:cs typeface="Arial" panose="020B0604020202020204" pitchFamily="34" charset="0"/>
            </a:endParaRPr>
          </a:p>
          <a:p>
            <a:pPr marL="0" indent="0">
              <a:buNone/>
            </a:pPr>
            <a:r>
              <a:rPr lang="en-IN" sz="2000" dirty="0" err="1">
                <a:latin typeface="Arial" panose="020B0604020202020204" pitchFamily="34" charset="0"/>
                <a:cs typeface="Arial" panose="020B0604020202020204" pitchFamily="34" charset="0"/>
              </a:rPr>
              <a:t>García</a:t>
            </a:r>
            <a:r>
              <a:rPr lang="en-IN" sz="2000" dirty="0">
                <a:latin typeface="Arial" panose="020B0604020202020204" pitchFamily="34" charset="0"/>
                <a:cs typeface="Arial" panose="020B0604020202020204" pitchFamily="34" charset="0"/>
              </a:rPr>
              <a:t>‐Navarro, C., Pulido‐</a:t>
            </a:r>
            <a:r>
              <a:rPr lang="en-IN" sz="2000" dirty="0" err="1">
                <a:latin typeface="Arial" panose="020B0604020202020204" pitchFamily="34" charset="0"/>
                <a:cs typeface="Arial" panose="020B0604020202020204" pitchFamily="34" charset="0"/>
              </a:rPr>
              <a:t>Martos</a:t>
            </a:r>
            <a:r>
              <a:rPr lang="en-IN" sz="2000" dirty="0">
                <a:latin typeface="Arial" panose="020B0604020202020204" pitchFamily="34" charset="0"/>
                <a:cs typeface="Arial" panose="020B0604020202020204" pitchFamily="34" charset="0"/>
              </a:rPr>
              <a:t>, M. and Pérez‐Lozano, C., (2024). The study of engagement at work from the artificial intelligence perspective: A systematic review. </a:t>
            </a:r>
            <a:r>
              <a:rPr lang="en-IN" sz="2000" i="1" dirty="0">
                <a:latin typeface="Arial" panose="020B0604020202020204" pitchFamily="34" charset="0"/>
                <a:cs typeface="Arial" panose="020B0604020202020204" pitchFamily="34" charset="0"/>
              </a:rPr>
              <a:t>Expert Systems</a:t>
            </a:r>
            <a:r>
              <a:rPr lang="en-IN" sz="2000" dirty="0">
                <a:latin typeface="Arial" panose="020B0604020202020204" pitchFamily="34" charset="0"/>
                <a:cs typeface="Arial" panose="020B0604020202020204" pitchFamily="34" charset="0"/>
              </a:rPr>
              <a:t>, </a:t>
            </a:r>
            <a:r>
              <a:rPr lang="en-IN" sz="2000" i="1" dirty="0">
                <a:latin typeface="Arial" panose="020B0604020202020204" pitchFamily="34" charset="0"/>
                <a:cs typeface="Arial" panose="020B0604020202020204" pitchFamily="34" charset="0"/>
              </a:rPr>
              <a:t>41</a:t>
            </a:r>
            <a:r>
              <a:rPr lang="en-IN" sz="2000" dirty="0">
                <a:latin typeface="Arial" panose="020B0604020202020204" pitchFamily="34" charset="0"/>
                <a:cs typeface="Arial" panose="020B0604020202020204" pitchFamily="34" charset="0"/>
              </a:rPr>
              <a:t>(11), p.e13673. Available at: </a:t>
            </a:r>
            <a:r>
              <a:rPr lang="en-IN" sz="2000" u="sng" dirty="0">
                <a:latin typeface="Arial" panose="020B0604020202020204" pitchFamily="34" charset="0"/>
                <a:cs typeface="Arial" panose="020B0604020202020204" pitchFamily="34" charset="0"/>
                <a:hlinkClick r:id="rId4"/>
              </a:rPr>
              <a:t>https://onlinelibrary.wiley.com/doi/full/10.1111/exsy.13673</a:t>
            </a:r>
            <a:endParaRPr lang="en-IN" sz="2000" dirty="0">
              <a:latin typeface="Arial" panose="020B0604020202020204" pitchFamily="34" charset="0"/>
              <a:cs typeface="Arial" panose="020B0604020202020204" pitchFamily="34" charset="0"/>
            </a:endParaRPr>
          </a:p>
          <a:p>
            <a:pPr marL="0" indent="0">
              <a:buNone/>
            </a:pPr>
            <a:r>
              <a:rPr lang="en-IN" sz="2000" dirty="0" err="1">
                <a:latin typeface="Arial" panose="020B0604020202020204" pitchFamily="34" charset="0"/>
                <a:cs typeface="Arial" panose="020B0604020202020204" pitchFamily="34" charset="0"/>
              </a:rPr>
              <a:t>Ghannadi</a:t>
            </a:r>
            <a:r>
              <a:rPr lang="en-IN" sz="2000" dirty="0">
                <a:latin typeface="Arial" panose="020B0604020202020204" pitchFamily="34" charset="0"/>
                <a:cs typeface="Arial" panose="020B0604020202020204" pitchFamily="34" charset="0"/>
              </a:rPr>
              <a:t>, A., </a:t>
            </a:r>
            <a:r>
              <a:rPr lang="en-IN" sz="2000" dirty="0" err="1">
                <a:latin typeface="Arial" panose="020B0604020202020204" pitchFamily="34" charset="0"/>
                <a:cs typeface="Arial" panose="020B0604020202020204" pitchFamily="34" charset="0"/>
              </a:rPr>
              <a:t>Mohammadkhah</a:t>
            </a:r>
            <a:r>
              <a:rPr lang="en-IN" sz="2000" dirty="0">
                <a:latin typeface="Arial" panose="020B0604020202020204" pitchFamily="34" charset="0"/>
                <a:cs typeface="Arial" panose="020B0604020202020204" pitchFamily="34" charset="0"/>
              </a:rPr>
              <a:t>, F., </a:t>
            </a:r>
            <a:r>
              <a:rPr lang="en-IN" sz="2000" dirty="0" err="1">
                <a:latin typeface="Arial" panose="020B0604020202020204" pitchFamily="34" charset="0"/>
                <a:cs typeface="Arial" panose="020B0604020202020204" pitchFamily="34" charset="0"/>
              </a:rPr>
              <a:t>Harsini</a:t>
            </a:r>
            <a:r>
              <a:rPr lang="en-IN" sz="2000" dirty="0">
                <a:latin typeface="Arial" panose="020B0604020202020204" pitchFamily="34" charset="0"/>
                <a:cs typeface="Arial" panose="020B0604020202020204" pitchFamily="34" charset="0"/>
              </a:rPr>
              <a:t>, P.A., </a:t>
            </a:r>
            <a:r>
              <a:rPr lang="en-IN" sz="2000" dirty="0" err="1">
                <a:latin typeface="Arial" panose="020B0604020202020204" pitchFamily="34" charset="0"/>
                <a:cs typeface="Arial" panose="020B0604020202020204" pitchFamily="34" charset="0"/>
              </a:rPr>
              <a:t>Ghasemi</a:t>
            </a:r>
            <a:r>
              <a:rPr lang="en-IN" sz="2000" dirty="0">
                <a:latin typeface="Arial" panose="020B0604020202020204" pitchFamily="34" charset="0"/>
                <a:cs typeface="Arial" panose="020B0604020202020204" pitchFamily="34" charset="0"/>
              </a:rPr>
              <a:t>, A., </a:t>
            </a:r>
            <a:r>
              <a:rPr lang="en-IN" sz="2000" dirty="0" err="1">
                <a:latin typeface="Arial" panose="020B0604020202020204" pitchFamily="34" charset="0"/>
                <a:cs typeface="Arial" panose="020B0604020202020204" pitchFamily="34" charset="0"/>
              </a:rPr>
              <a:t>Kamyab</a:t>
            </a:r>
            <a:r>
              <a:rPr lang="en-IN" sz="2000" dirty="0">
                <a:latin typeface="Arial" panose="020B0604020202020204" pitchFamily="34" charset="0"/>
                <a:cs typeface="Arial" panose="020B0604020202020204" pitchFamily="34" charset="0"/>
              </a:rPr>
              <a:t>, A. and </a:t>
            </a:r>
            <a:r>
              <a:rPr lang="en-IN" sz="2000" dirty="0" err="1">
                <a:latin typeface="Arial" panose="020B0604020202020204" pitchFamily="34" charset="0"/>
                <a:cs typeface="Arial" panose="020B0604020202020204" pitchFamily="34" charset="0"/>
              </a:rPr>
              <a:t>Jeihooni</a:t>
            </a:r>
            <a:r>
              <a:rPr lang="en-IN" sz="2000" dirty="0">
                <a:latin typeface="Arial" panose="020B0604020202020204" pitchFamily="34" charset="0"/>
                <a:cs typeface="Arial" panose="020B0604020202020204" pitchFamily="34" charset="0"/>
              </a:rPr>
              <a:t>, A.K., (2024). Effect of Educational Intervention by Application of PRECEDE‐PROCEED Model on Lifestyle Change in Hypertensive Patients. </a:t>
            </a:r>
            <a:r>
              <a:rPr lang="en-IN" sz="2000" i="1" dirty="0">
                <a:latin typeface="Arial" panose="020B0604020202020204" pitchFamily="34" charset="0"/>
                <a:cs typeface="Arial" panose="020B0604020202020204" pitchFamily="34" charset="0"/>
              </a:rPr>
              <a:t>The Scientific World Journal</a:t>
            </a:r>
            <a:r>
              <a:rPr lang="en-IN" sz="2000" dirty="0">
                <a:latin typeface="Arial" panose="020B0604020202020204" pitchFamily="34" charset="0"/>
                <a:cs typeface="Arial" panose="020B0604020202020204" pitchFamily="34" charset="0"/>
              </a:rPr>
              <a:t>, </a:t>
            </a:r>
            <a:r>
              <a:rPr lang="en-IN" sz="2000" i="1" dirty="0">
                <a:latin typeface="Arial" panose="020B0604020202020204" pitchFamily="34" charset="0"/>
                <a:cs typeface="Arial" panose="020B0604020202020204" pitchFamily="34" charset="0"/>
              </a:rPr>
              <a:t>2024</a:t>
            </a:r>
            <a:r>
              <a:rPr lang="en-IN" sz="2000" dirty="0">
                <a:latin typeface="Arial" panose="020B0604020202020204" pitchFamily="34" charset="0"/>
                <a:cs typeface="Arial" panose="020B0604020202020204" pitchFamily="34" charset="0"/>
              </a:rPr>
              <a:t>(1), p.5523473.</a:t>
            </a:r>
            <a:r>
              <a:rPr lang="en-IN" sz="2000" b="1" dirty="0">
                <a:latin typeface="Arial" panose="020B0604020202020204" pitchFamily="34" charset="0"/>
                <a:cs typeface="Arial" panose="020B0604020202020204" pitchFamily="34" charset="0"/>
              </a:rPr>
              <a:t> </a:t>
            </a:r>
            <a:r>
              <a:rPr lang="en-IN" sz="2000" dirty="0">
                <a:latin typeface="Arial" panose="020B0604020202020204" pitchFamily="34" charset="0"/>
                <a:cs typeface="Arial" panose="020B0604020202020204" pitchFamily="34" charset="0"/>
              </a:rPr>
              <a:t>Available at: </a:t>
            </a:r>
            <a:r>
              <a:rPr lang="en-IN" sz="2000" u="sng" dirty="0">
                <a:latin typeface="Arial" panose="020B0604020202020204" pitchFamily="34" charset="0"/>
                <a:cs typeface="Arial" panose="020B0604020202020204" pitchFamily="34" charset="0"/>
                <a:hlinkClick r:id="rId5"/>
              </a:rPr>
              <a:t>https://onlinelibrary.wiley.com/doi/full/10.1155/2024/5523473</a:t>
            </a:r>
            <a:endParaRPr lang="en-IN" sz="2000" dirty="0">
              <a:latin typeface="Arial" panose="020B0604020202020204" pitchFamily="34" charset="0"/>
              <a:cs typeface="Arial" panose="020B0604020202020204" pitchFamily="34" charset="0"/>
            </a:endParaRPr>
          </a:p>
          <a:p>
            <a:endParaRPr lang="en-IN" sz="2000" dirty="0">
              <a:latin typeface="Arial" panose="020B0604020202020204" pitchFamily="34" charset="0"/>
              <a:cs typeface="Arial" panose="020B0604020202020204" pitchFamily="34" charset="0"/>
            </a:endParaRPr>
          </a:p>
          <a:p>
            <a:endParaRPr lang="en-IN" sz="2000" dirty="0"/>
          </a:p>
        </p:txBody>
      </p:sp>
    </p:spTree>
    <p:extLst>
      <p:ext uri="{BB962C8B-B14F-4D97-AF65-F5344CB8AC3E}">
        <p14:creationId xmlns:p14="http://schemas.microsoft.com/office/powerpoint/2010/main" val="1534204158"/>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599" y="13855"/>
            <a:ext cx="11000509" cy="1011382"/>
          </a:xfrm>
          <a:solidFill>
            <a:schemeClr val="bg1"/>
          </a:solidFill>
        </p:spPr>
        <p:txBody>
          <a:bodyPr>
            <a:normAutofit/>
          </a:bodyPr>
          <a:lstStyle/>
          <a:p>
            <a:pPr algn="ctr"/>
            <a:r>
              <a:rPr lang="en-US" sz="2400" b="1" dirty="0">
                <a:latin typeface="Arial" panose="020B0604020202020204" pitchFamily="34" charset="0"/>
                <a:cs typeface="Arial" panose="020B0604020202020204" pitchFamily="34" charset="0"/>
              </a:rPr>
              <a:t>References</a:t>
            </a:r>
            <a:endParaRPr lang="en-IN" sz="2400" b="1"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221673" y="1246909"/>
            <a:ext cx="11748654" cy="5486400"/>
          </a:xfrm>
        </p:spPr>
        <p:txBody>
          <a:bodyPr>
            <a:noAutofit/>
          </a:bodyPr>
          <a:lstStyle/>
          <a:p>
            <a:pPr marL="0" indent="0">
              <a:buNone/>
            </a:pPr>
            <a:r>
              <a:rPr lang="en-IN" sz="1800" dirty="0">
                <a:latin typeface="Arial" panose="020B0604020202020204" pitchFamily="34" charset="0"/>
                <a:cs typeface="Arial" panose="020B0604020202020204" pitchFamily="34" charset="0"/>
              </a:rPr>
              <a:t>Lifestyle Change in Hypertensive Patients. </a:t>
            </a:r>
            <a:r>
              <a:rPr lang="en-IN" sz="1800" i="1" dirty="0">
                <a:latin typeface="Arial" panose="020B0604020202020204" pitchFamily="34" charset="0"/>
                <a:cs typeface="Arial" panose="020B0604020202020204" pitchFamily="34" charset="0"/>
              </a:rPr>
              <a:t>The Scientific World Journal</a:t>
            </a:r>
            <a:r>
              <a:rPr lang="en-IN" sz="1800" dirty="0">
                <a:latin typeface="Arial" panose="020B0604020202020204" pitchFamily="34" charset="0"/>
                <a:cs typeface="Arial" panose="020B0604020202020204" pitchFamily="34" charset="0"/>
              </a:rPr>
              <a:t>, </a:t>
            </a:r>
            <a:r>
              <a:rPr lang="en-IN" sz="1800" i="1" dirty="0">
                <a:latin typeface="Arial" panose="020B0604020202020204" pitchFamily="34" charset="0"/>
                <a:cs typeface="Arial" panose="020B0604020202020204" pitchFamily="34" charset="0"/>
              </a:rPr>
              <a:t>2024</a:t>
            </a:r>
            <a:r>
              <a:rPr lang="en-IN" sz="1800" dirty="0">
                <a:latin typeface="Arial" panose="020B0604020202020204" pitchFamily="34" charset="0"/>
                <a:cs typeface="Arial" panose="020B0604020202020204" pitchFamily="34" charset="0"/>
              </a:rPr>
              <a:t>(1), p.5523473.</a:t>
            </a:r>
            <a:r>
              <a:rPr lang="en-IN" sz="1800" b="1" dirty="0">
                <a:latin typeface="Arial" panose="020B0604020202020204" pitchFamily="34" charset="0"/>
                <a:cs typeface="Arial" panose="020B0604020202020204" pitchFamily="34" charset="0"/>
              </a:rPr>
              <a:t> </a:t>
            </a:r>
            <a:r>
              <a:rPr lang="en-IN" sz="1800" dirty="0">
                <a:latin typeface="Arial" panose="020B0604020202020204" pitchFamily="34" charset="0"/>
                <a:cs typeface="Arial" panose="020B0604020202020204" pitchFamily="34" charset="0"/>
              </a:rPr>
              <a:t>Available at: </a:t>
            </a:r>
            <a:r>
              <a:rPr lang="en-IN" sz="1800" u="sng" dirty="0">
                <a:latin typeface="Arial" panose="020B0604020202020204" pitchFamily="34" charset="0"/>
                <a:cs typeface="Arial" panose="020B0604020202020204" pitchFamily="34" charset="0"/>
                <a:hlinkClick r:id="rId2"/>
              </a:rPr>
              <a:t>https://onlinelibrary.wiley.com/doi/full/10.1155/2024/5523473</a:t>
            </a:r>
            <a:endParaRPr lang="en-IN" sz="1800" dirty="0">
              <a:latin typeface="Arial" panose="020B0604020202020204" pitchFamily="34" charset="0"/>
              <a:cs typeface="Arial" panose="020B0604020202020204" pitchFamily="34" charset="0"/>
            </a:endParaRPr>
          </a:p>
          <a:p>
            <a:pPr marL="0" indent="0">
              <a:buNone/>
            </a:pPr>
            <a:r>
              <a:rPr lang="en-IN" sz="1800" dirty="0" err="1">
                <a:latin typeface="Arial" panose="020B0604020202020204" pitchFamily="34" charset="0"/>
                <a:cs typeface="Arial" panose="020B0604020202020204" pitchFamily="34" charset="0"/>
              </a:rPr>
              <a:t>Gov</a:t>
            </a:r>
            <a:r>
              <a:rPr lang="en-IN" sz="1800" dirty="0">
                <a:latin typeface="Arial" panose="020B0604020202020204" pitchFamily="34" charset="0"/>
                <a:cs typeface="Arial" panose="020B0604020202020204" pitchFamily="34" charset="0"/>
              </a:rPr>
              <a:t> UK, (2026) </a:t>
            </a:r>
            <a:r>
              <a:rPr lang="en-IN" sz="1800" i="1" dirty="0">
                <a:latin typeface="Arial" panose="020B0604020202020204" pitchFamily="34" charset="0"/>
                <a:cs typeface="Arial" panose="020B0604020202020204" pitchFamily="34" charset="0"/>
              </a:rPr>
              <a:t>Data Protection,</a:t>
            </a:r>
            <a:r>
              <a:rPr lang="en-IN" sz="1800" dirty="0">
                <a:latin typeface="Arial" panose="020B0604020202020204" pitchFamily="34" charset="0"/>
                <a:cs typeface="Arial" panose="020B0604020202020204" pitchFamily="34" charset="0"/>
              </a:rPr>
              <a:t> Available at: </a:t>
            </a:r>
            <a:r>
              <a:rPr lang="en-IN" sz="1800" u="sng" dirty="0">
                <a:latin typeface="Arial" panose="020B0604020202020204" pitchFamily="34" charset="0"/>
                <a:cs typeface="Arial" panose="020B0604020202020204" pitchFamily="34" charset="0"/>
                <a:hlinkClick r:id="rId3"/>
              </a:rPr>
              <a:t>https://www.gov.uk/data-protection</a:t>
            </a:r>
            <a:endParaRPr lang="en-IN" sz="1800" dirty="0">
              <a:latin typeface="Arial" panose="020B0604020202020204" pitchFamily="34" charset="0"/>
              <a:cs typeface="Arial" panose="020B0604020202020204" pitchFamily="34" charset="0"/>
            </a:endParaRPr>
          </a:p>
          <a:p>
            <a:pPr marL="0" indent="0">
              <a:buNone/>
            </a:pPr>
            <a:r>
              <a:rPr lang="en-IN" sz="1800" dirty="0" err="1">
                <a:latin typeface="Arial" panose="020B0604020202020204" pitchFamily="34" charset="0"/>
                <a:cs typeface="Arial" panose="020B0604020202020204" pitchFamily="34" charset="0"/>
              </a:rPr>
              <a:t>Gov</a:t>
            </a:r>
            <a:r>
              <a:rPr lang="en-IN" sz="1800" dirty="0">
                <a:latin typeface="Arial" panose="020B0604020202020204" pitchFamily="34" charset="0"/>
                <a:cs typeface="Arial" panose="020B0604020202020204" pitchFamily="34" charset="0"/>
              </a:rPr>
              <a:t> UK, </a:t>
            </a:r>
            <a:r>
              <a:rPr lang="en-IN" sz="1800" i="1" dirty="0">
                <a:latin typeface="Arial" panose="020B0604020202020204" pitchFamily="34" charset="0"/>
                <a:cs typeface="Arial" panose="020B0604020202020204" pitchFamily="34" charset="0"/>
              </a:rPr>
              <a:t>Data Protection</a:t>
            </a:r>
            <a:r>
              <a:rPr lang="en-IN" sz="1800" dirty="0">
                <a:latin typeface="Arial" panose="020B0604020202020204" pitchFamily="34" charset="0"/>
                <a:cs typeface="Arial" panose="020B0604020202020204" pitchFamily="34" charset="0"/>
              </a:rPr>
              <a:t> (2026) Available </a:t>
            </a:r>
            <a:r>
              <a:rPr lang="en-IN" sz="1800" dirty="0" err="1">
                <a:latin typeface="Arial" panose="020B0604020202020204" pitchFamily="34" charset="0"/>
                <a:cs typeface="Arial" panose="020B0604020202020204" pitchFamily="34" charset="0"/>
              </a:rPr>
              <a:t>at:</a:t>
            </a:r>
            <a:r>
              <a:rPr lang="en-IN" sz="1800" u="sng" dirty="0" err="1">
                <a:latin typeface="Arial" panose="020B0604020202020204" pitchFamily="34" charset="0"/>
                <a:cs typeface="Arial" panose="020B0604020202020204" pitchFamily="34" charset="0"/>
                <a:hlinkClick r:id="rId3"/>
              </a:rPr>
              <a:t>https</a:t>
            </a:r>
            <a:r>
              <a:rPr lang="en-IN" sz="1800" u="sng" dirty="0">
                <a:latin typeface="Arial" panose="020B0604020202020204" pitchFamily="34" charset="0"/>
                <a:cs typeface="Arial" panose="020B0604020202020204" pitchFamily="34" charset="0"/>
                <a:hlinkClick r:id="rId3"/>
              </a:rPr>
              <a:t>://www.gov.uk/data-protection</a:t>
            </a:r>
            <a:endParaRPr lang="en-IN" sz="1800" dirty="0">
              <a:latin typeface="Arial" panose="020B0604020202020204" pitchFamily="34" charset="0"/>
              <a:cs typeface="Arial" panose="020B0604020202020204" pitchFamily="34" charset="0"/>
            </a:endParaRPr>
          </a:p>
          <a:p>
            <a:pPr marL="0" indent="0">
              <a:buNone/>
            </a:pPr>
            <a:r>
              <a:rPr lang="en-IN" sz="1800" dirty="0" err="1">
                <a:latin typeface="Arial" panose="020B0604020202020204" pitchFamily="34" charset="0"/>
                <a:cs typeface="Arial" panose="020B0604020202020204" pitchFamily="34" charset="0"/>
              </a:rPr>
              <a:t>Guo</a:t>
            </a:r>
            <a:r>
              <a:rPr lang="en-IN" sz="1800" dirty="0">
                <a:latin typeface="Arial" panose="020B0604020202020204" pitchFamily="34" charset="0"/>
                <a:cs typeface="Arial" panose="020B0604020202020204" pitchFamily="34" charset="0"/>
              </a:rPr>
              <a:t>, J., Redline, S., Stone, K.L. and Xiao, Y., (2023). Redefining comorbid insomnia and sleep </a:t>
            </a:r>
            <a:r>
              <a:rPr lang="en-IN" sz="1800" dirty="0" err="1">
                <a:latin typeface="Arial" panose="020B0604020202020204" pitchFamily="34" charset="0"/>
                <a:cs typeface="Arial" panose="020B0604020202020204" pitchFamily="34" charset="0"/>
              </a:rPr>
              <a:t>apnea</a:t>
            </a:r>
            <a:r>
              <a:rPr lang="en-IN" sz="1800" dirty="0">
                <a:latin typeface="Arial" panose="020B0604020202020204" pitchFamily="34" charset="0"/>
                <a:cs typeface="Arial" panose="020B0604020202020204" pitchFamily="34" charset="0"/>
              </a:rPr>
              <a:t>: the association of sleep breathing impairment and insomnia with incident diabetes. </a:t>
            </a:r>
            <a:r>
              <a:rPr lang="en-IN" sz="1800" i="1" dirty="0">
                <a:latin typeface="Arial" panose="020B0604020202020204" pitchFamily="34" charset="0"/>
                <a:cs typeface="Arial" panose="020B0604020202020204" pitchFamily="34" charset="0"/>
              </a:rPr>
              <a:t>Annals of the American Thoracic Society</a:t>
            </a:r>
            <a:r>
              <a:rPr lang="en-IN" sz="1800" dirty="0">
                <a:latin typeface="Arial" panose="020B0604020202020204" pitchFamily="34" charset="0"/>
                <a:cs typeface="Arial" panose="020B0604020202020204" pitchFamily="34" charset="0"/>
              </a:rPr>
              <a:t>, </a:t>
            </a:r>
            <a:r>
              <a:rPr lang="en-IN" sz="1800" i="1" dirty="0">
                <a:latin typeface="Arial" panose="020B0604020202020204" pitchFamily="34" charset="0"/>
                <a:cs typeface="Arial" panose="020B0604020202020204" pitchFamily="34" charset="0"/>
              </a:rPr>
              <a:t>20</a:t>
            </a:r>
            <a:r>
              <a:rPr lang="en-IN" sz="1800" dirty="0">
                <a:latin typeface="Arial" panose="020B0604020202020204" pitchFamily="34" charset="0"/>
                <a:cs typeface="Arial" panose="020B0604020202020204" pitchFamily="34" charset="0"/>
              </a:rPr>
              <a:t>(12), pp.1791-1800. Available at: </a:t>
            </a:r>
            <a:r>
              <a:rPr lang="en-IN" sz="1800" u="sng" dirty="0">
                <a:latin typeface="Arial" panose="020B0604020202020204" pitchFamily="34" charset="0"/>
                <a:cs typeface="Arial" panose="020B0604020202020204" pitchFamily="34" charset="0"/>
                <a:hlinkClick r:id="rId4"/>
              </a:rPr>
              <a:t>https://academic.oup.com/annalsats/article/20/12/1791/8414403</a:t>
            </a:r>
            <a:endParaRPr lang="en-IN" sz="1800" dirty="0">
              <a:latin typeface="Arial" panose="020B0604020202020204" pitchFamily="34" charset="0"/>
              <a:cs typeface="Arial" panose="020B0604020202020204" pitchFamily="34" charset="0"/>
            </a:endParaRPr>
          </a:p>
          <a:p>
            <a:pPr marL="0" indent="0">
              <a:buNone/>
            </a:pPr>
            <a:r>
              <a:rPr lang="en-IN" sz="1800" dirty="0" err="1">
                <a:latin typeface="Arial" panose="020B0604020202020204" pitchFamily="34" charset="0"/>
                <a:cs typeface="Arial" panose="020B0604020202020204" pitchFamily="34" charset="0"/>
              </a:rPr>
              <a:t>Hadar</a:t>
            </a:r>
            <a:r>
              <a:rPr lang="en-IN" sz="1800" dirty="0">
                <a:latin typeface="Arial" panose="020B0604020202020204" pitchFamily="34" charset="0"/>
                <a:cs typeface="Arial" panose="020B0604020202020204" pitchFamily="34" charset="0"/>
              </a:rPr>
              <a:t>, P. (2026) How AI is used in Neurological Care, Available at: </a:t>
            </a:r>
            <a:r>
              <a:rPr lang="en-IN" sz="1800" u="sng" dirty="0">
                <a:latin typeface="Arial" panose="020B0604020202020204" pitchFamily="34" charset="0"/>
                <a:cs typeface="Arial" panose="020B0604020202020204" pitchFamily="34" charset="0"/>
                <a:hlinkClick r:id="rId5"/>
              </a:rPr>
              <a:t>https://www.brainandlife.org/articles/how-is-ai-used-in-neurological-care</a:t>
            </a:r>
            <a:endParaRPr lang="en-IN" sz="1800" dirty="0">
              <a:latin typeface="Arial" panose="020B0604020202020204" pitchFamily="34" charset="0"/>
              <a:cs typeface="Arial" panose="020B0604020202020204" pitchFamily="34" charset="0"/>
            </a:endParaRPr>
          </a:p>
          <a:p>
            <a:pPr marL="0" indent="0">
              <a:buNone/>
            </a:pPr>
            <a:r>
              <a:rPr lang="en-IN" sz="1800" dirty="0" err="1">
                <a:latin typeface="Arial" panose="020B0604020202020204" pitchFamily="34" charset="0"/>
                <a:cs typeface="Arial" panose="020B0604020202020204" pitchFamily="34" charset="0"/>
              </a:rPr>
              <a:t>Jauhari</a:t>
            </a:r>
            <a:r>
              <a:rPr lang="en-IN" sz="1800" dirty="0">
                <a:latin typeface="Arial" panose="020B0604020202020204" pitchFamily="34" charset="0"/>
                <a:cs typeface="Arial" panose="020B0604020202020204" pitchFamily="34" charset="0"/>
              </a:rPr>
              <a:t>, R., </a:t>
            </a:r>
            <a:r>
              <a:rPr lang="en-IN" sz="1800" dirty="0" err="1">
                <a:latin typeface="Arial" panose="020B0604020202020204" pitchFamily="34" charset="0"/>
                <a:cs typeface="Arial" panose="020B0604020202020204" pitchFamily="34" charset="0"/>
              </a:rPr>
              <a:t>Rayal</a:t>
            </a:r>
            <a:r>
              <a:rPr lang="en-IN" sz="1800" dirty="0">
                <a:latin typeface="Arial" panose="020B0604020202020204" pitchFamily="34" charset="0"/>
                <a:cs typeface="Arial" panose="020B0604020202020204" pitchFamily="34" charset="0"/>
              </a:rPr>
              <a:t>, T., Roy, P. and Roy, J., 2022. A Brief Review about Patient Counselling. </a:t>
            </a:r>
            <a:r>
              <a:rPr lang="en-IN" sz="1800" i="1" dirty="0">
                <a:latin typeface="Arial" panose="020B0604020202020204" pitchFamily="34" charset="0"/>
                <a:cs typeface="Arial" panose="020B0604020202020204" pitchFamily="34" charset="0"/>
              </a:rPr>
              <a:t>Journal of Applied Pharmaceutical Sciences and Research</a:t>
            </a:r>
            <a:r>
              <a:rPr lang="en-IN" sz="1800" dirty="0">
                <a:latin typeface="Arial" panose="020B0604020202020204" pitchFamily="34" charset="0"/>
                <a:cs typeface="Arial" panose="020B0604020202020204" pitchFamily="34" charset="0"/>
              </a:rPr>
              <a:t>, </a:t>
            </a:r>
            <a:r>
              <a:rPr lang="en-IN" sz="1800" i="1" dirty="0">
                <a:latin typeface="Arial" panose="020B0604020202020204" pitchFamily="34" charset="0"/>
                <a:cs typeface="Arial" panose="020B0604020202020204" pitchFamily="34" charset="0"/>
              </a:rPr>
              <a:t>5</a:t>
            </a:r>
            <a:r>
              <a:rPr lang="en-IN" sz="1800" dirty="0">
                <a:latin typeface="Arial" panose="020B0604020202020204" pitchFamily="34" charset="0"/>
                <a:cs typeface="Arial" panose="020B0604020202020204" pitchFamily="34" charset="0"/>
              </a:rPr>
              <a:t>(1), p.10. Available at: </a:t>
            </a:r>
            <a:r>
              <a:rPr lang="en-IN" sz="1800" u="sng" dirty="0">
                <a:latin typeface="Arial" panose="020B0604020202020204" pitchFamily="34" charset="0"/>
                <a:cs typeface="Arial" panose="020B0604020202020204" pitchFamily="34" charset="0"/>
                <a:hlinkClick r:id="rId6"/>
              </a:rPr>
              <a:t>https://d1wqtxts1xzle7.cloudfront.net/104483315/96-libre.pdf?1690186256=&amp;response-content-disposition=inline%3B+filename%3DA_Brief_Review_About_Patient_Counselling.pdf&amp;Expires=1785314907&amp;Signature=CCXRR3TrTDvVVFZPyYUKeivSzuNwKTeAaK04ZEAYbklJfpnyGp6v5E4cE~t~n21twQy0ikn4cjSW9Pf583hfGv4tOtmlMaD~XJ9iMkix29r9WsWuKiGZPbFHzXfuH-3ugCP1AJSlzIsYCblh2347wgcGNzp0V4oKpqDaLYaHWzuOG3dhJFICiDrj-FEUdPRONe7rE5XlRw6Rt88R3TuuY590CNwWFaOGAVotmNazscrk~fX0NzAJBjsQDbayYouWyRpj3W1tMErRLJ46axBwrdMihV6L5tu-267C9lbpTsM3jjBpaDgUGECd81YffGEatTTZuyUGibztwn9kbgK0Gw__&amp;Key-Pair-Id=APKAJLOHF5GGSLRBV4ZA</a:t>
            </a:r>
            <a:endParaRPr lang="en-IN" sz="1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952240049"/>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01782" y="129599"/>
            <a:ext cx="10633364" cy="1048038"/>
          </a:xfrm>
          <a:solidFill>
            <a:schemeClr val="bg1"/>
          </a:solidFill>
        </p:spPr>
        <p:txBody>
          <a:bodyPr>
            <a:normAutofit/>
          </a:bodyPr>
          <a:lstStyle/>
          <a:p>
            <a:pPr algn="ctr"/>
            <a:r>
              <a:rPr lang="en-US" sz="2400" b="1" dirty="0">
                <a:latin typeface="Arial" panose="020B0604020202020204" pitchFamily="34" charset="0"/>
                <a:cs typeface="Arial" panose="020B0604020202020204" pitchFamily="34" charset="0"/>
              </a:rPr>
              <a:t>References</a:t>
            </a:r>
            <a:endParaRPr lang="en-IN" sz="2400" b="1"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180109" y="1593273"/>
            <a:ext cx="11831781" cy="4583690"/>
          </a:xfrm>
        </p:spPr>
        <p:txBody>
          <a:bodyPr>
            <a:noAutofit/>
          </a:bodyPr>
          <a:lstStyle/>
          <a:p>
            <a:pPr marL="0" indent="0">
              <a:buNone/>
            </a:pPr>
            <a:r>
              <a:rPr lang="en-IN" sz="1800" dirty="0">
                <a:latin typeface="Arial" panose="020B0604020202020204" pitchFamily="34" charset="0"/>
                <a:cs typeface="Arial" panose="020B0604020202020204" pitchFamily="34" charset="0"/>
              </a:rPr>
              <a:t>Johnson, K.B., Wei, W.Q., </a:t>
            </a:r>
            <a:r>
              <a:rPr lang="en-IN" sz="1800" dirty="0" err="1">
                <a:latin typeface="Arial" panose="020B0604020202020204" pitchFamily="34" charset="0"/>
                <a:cs typeface="Arial" panose="020B0604020202020204" pitchFamily="34" charset="0"/>
              </a:rPr>
              <a:t>Weeraratne</a:t>
            </a:r>
            <a:r>
              <a:rPr lang="en-IN" sz="1800" dirty="0">
                <a:latin typeface="Arial" panose="020B0604020202020204" pitchFamily="34" charset="0"/>
                <a:cs typeface="Arial" panose="020B0604020202020204" pitchFamily="34" charset="0"/>
              </a:rPr>
              <a:t>, D., </a:t>
            </a:r>
            <a:r>
              <a:rPr lang="en-IN" sz="1800" dirty="0" err="1">
                <a:latin typeface="Arial" panose="020B0604020202020204" pitchFamily="34" charset="0"/>
                <a:cs typeface="Arial" panose="020B0604020202020204" pitchFamily="34" charset="0"/>
              </a:rPr>
              <a:t>Frisse</a:t>
            </a:r>
            <a:r>
              <a:rPr lang="en-IN" sz="1800" dirty="0">
                <a:latin typeface="Arial" panose="020B0604020202020204" pitchFamily="34" charset="0"/>
                <a:cs typeface="Arial" panose="020B0604020202020204" pitchFamily="34" charset="0"/>
              </a:rPr>
              <a:t>, M.E., </a:t>
            </a:r>
            <a:r>
              <a:rPr lang="en-IN" sz="1800" dirty="0" err="1">
                <a:latin typeface="Arial" panose="020B0604020202020204" pitchFamily="34" charset="0"/>
                <a:cs typeface="Arial" panose="020B0604020202020204" pitchFamily="34" charset="0"/>
              </a:rPr>
              <a:t>Misulis</a:t>
            </a:r>
            <a:r>
              <a:rPr lang="en-IN" sz="1800" dirty="0">
                <a:latin typeface="Arial" panose="020B0604020202020204" pitchFamily="34" charset="0"/>
                <a:cs typeface="Arial" panose="020B0604020202020204" pitchFamily="34" charset="0"/>
              </a:rPr>
              <a:t>, K., Rhee, K., Zhao, J. and Snowdon, J.L., (2021). Precision medicine, AI, and the future of personalized health care. </a:t>
            </a:r>
            <a:r>
              <a:rPr lang="en-IN" sz="1800" i="1" dirty="0">
                <a:latin typeface="Arial" panose="020B0604020202020204" pitchFamily="34" charset="0"/>
                <a:cs typeface="Arial" panose="020B0604020202020204" pitchFamily="34" charset="0"/>
              </a:rPr>
              <a:t>Clinical and translational science</a:t>
            </a:r>
            <a:r>
              <a:rPr lang="en-IN" sz="1800" dirty="0">
                <a:latin typeface="Arial" panose="020B0604020202020204" pitchFamily="34" charset="0"/>
                <a:cs typeface="Arial" panose="020B0604020202020204" pitchFamily="34" charset="0"/>
              </a:rPr>
              <a:t>, </a:t>
            </a:r>
            <a:r>
              <a:rPr lang="en-IN" sz="1800" i="1" dirty="0">
                <a:latin typeface="Arial" panose="020B0604020202020204" pitchFamily="34" charset="0"/>
                <a:cs typeface="Arial" panose="020B0604020202020204" pitchFamily="34" charset="0"/>
              </a:rPr>
              <a:t>14</a:t>
            </a:r>
            <a:r>
              <a:rPr lang="en-IN" sz="1800" dirty="0">
                <a:latin typeface="Arial" panose="020B0604020202020204" pitchFamily="34" charset="0"/>
                <a:cs typeface="Arial" panose="020B0604020202020204" pitchFamily="34" charset="0"/>
              </a:rPr>
              <a:t>(1), pp.86-93. Available at: </a:t>
            </a:r>
            <a:r>
              <a:rPr lang="en-IN" sz="1800" u="sng" dirty="0">
                <a:latin typeface="Arial" panose="020B0604020202020204" pitchFamily="34" charset="0"/>
                <a:cs typeface="Arial" panose="020B0604020202020204" pitchFamily="34" charset="0"/>
                <a:hlinkClick r:id="rId2"/>
              </a:rPr>
              <a:t>https://ascpt.onlinelibrary.wiley.com/doi/full/10.1111/cts.12884</a:t>
            </a:r>
            <a:endParaRPr lang="en-IN" sz="1800" dirty="0">
              <a:latin typeface="Arial" panose="020B0604020202020204" pitchFamily="34" charset="0"/>
              <a:cs typeface="Arial" panose="020B0604020202020204" pitchFamily="34" charset="0"/>
            </a:endParaRPr>
          </a:p>
          <a:p>
            <a:pPr marL="0" indent="0">
              <a:buNone/>
            </a:pPr>
            <a:r>
              <a:rPr lang="en-IN" sz="1800" dirty="0" err="1">
                <a:latin typeface="Arial" panose="020B0604020202020204" pitchFamily="34" charset="0"/>
                <a:cs typeface="Arial" panose="020B0604020202020204" pitchFamily="34" charset="0"/>
              </a:rPr>
              <a:t>Khademi</a:t>
            </a:r>
            <a:r>
              <a:rPr lang="en-IN" sz="1800" dirty="0">
                <a:latin typeface="Arial" panose="020B0604020202020204" pitchFamily="34" charset="0"/>
                <a:cs typeface="Arial" panose="020B0604020202020204" pitchFamily="34" charset="0"/>
              </a:rPr>
              <a:t>, K. and </a:t>
            </a:r>
            <a:r>
              <a:rPr lang="en-IN" sz="1800" dirty="0" err="1">
                <a:latin typeface="Arial" panose="020B0604020202020204" pitchFamily="34" charset="0"/>
                <a:cs typeface="Arial" panose="020B0604020202020204" pitchFamily="34" charset="0"/>
              </a:rPr>
              <a:t>Kaveh</a:t>
            </a:r>
            <a:r>
              <a:rPr lang="en-IN" sz="1800" dirty="0">
                <a:latin typeface="Arial" panose="020B0604020202020204" pitchFamily="34" charset="0"/>
                <a:cs typeface="Arial" panose="020B0604020202020204" pitchFamily="34" charset="0"/>
              </a:rPr>
              <a:t>, M.H., (2025). A pioneering health education strategy based on the PRECEDE-PROCEED model for women’s health challenges: a systematic review and logic framework. </a:t>
            </a:r>
            <a:r>
              <a:rPr lang="en-IN" sz="1800" i="1" dirty="0">
                <a:latin typeface="Arial" panose="020B0604020202020204" pitchFamily="34" charset="0"/>
                <a:cs typeface="Arial" panose="020B0604020202020204" pitchFamily="34" charset="0"/>
              </a:rPr>
              <a:t>BMC Women's Health</a:t>
            </a:r>
            <a:r>
              <a:rPr lang="en-IN" sz="1800" dirty="0">
                <a:latin typeface="Arial" panose="020B0604020202020204" pitchFamily="34" charset="0"/>
                <a:cs typeface="Arial" panose="020B0604020202020204" pitchFamily="34" charset="0"/>
              </a:rPr>
              <a:t>, </a:t>
            </a:r>
            <a:r>
              <a:rPr lang="en-IN" sz="1800" i="1" dirty="0">
                <a:latin typeface="Arial" panose="020B0604020202020204" pitchFamily="34" charset="0"/>
                <a:cs typeface="Arial" panose="020B0604020202020204" pitchFamily="34" charset="0"/>
              </a:rPr>
              <a:t>25</a:t>
            </a:r>
            <a:r>
              <a:rPr lang="en-IN" sz="1800" dirty="0">
                <a:latin typeface="Arial" panose="020B0604020202020204" pitchFamily="34" charset="0"/>
                <a:cs typeface="Arial" panose="020B0604020202020204" pitchFamily="34" charset="0"/>
              </a:rPr>
              <a:t>(1), p.324.</a:t>
            </a:r>
            <a:r>
              <a:rPr lang="en-IN" sz="1800" i="1" dirty="0">
                <a:latin typeface="Arial" panose="020B0604020202020204" pitchFamily="34" charset="0"/>
                <a:cs typeface="Arial" panose="020B0604020202020204" pitchFamily="34" charset="0"/>
              </a:rPr>
              <a:t> </a:t>
            </a:r>
            <a:r>
              <a:rPr lang="en-IN" sz="1800" dirty="0">
                <a:latin typeface="Arial" panose="020B0604020202020204" pitchFamily="34" charset="0"/>
                <a:cs typeface="Arial" panose="020B0604020202020204" pitchFamily="34" charset="0"/>
              </a:rPr>
              <a:t>Available at: </a:t>
            </a:r>
            <a:r>
              <a:rPr lang="en-IN" sz="1800" u="sng" dirty="0">
                <a:latin typeface="Arial" panose="020B0604020202020204" pitchFamily="34" charset="0"/>
                <a:cs typeface="Arial" panose="020B0604020202020204" pitchFamily="34" charset="0"/>
                <a:hlinkClick r:id="rId3"/>
              </a:rPr>
              <a:t>https://link.springer.com/article/10.1186/s12905-025-03883-0</a:t>
            </a:r>
            <a:endParaRPr lang="en-IN" sz="1800" dirty="0">
              <a:latin typeface="Arial" panose="020B0604020202020204" pitchFamily="34" charset="0"/>
              <a:cs typeface="Arial" panose="020B0604020202020204" pitchFamily="34" charset="0"/>
            </a:endParaRPr>
          </a:p>
          <a:p>
            <a:pPr marL="0" indent="0">
              <a:buNone/>
            </a:pPr>
            <a:r>
              <a:rPr lang="en-IN" sz="1800" dirty="0">
                <a:latin typeface="Arial" panose="020B0604020202020204" pitchFamily="34" charset="0"/>
                <a:cs typeface="Arial" panose="020B0604020202020204" pitchFamily="34" charset="0"/>
              </a:rPr>
              <a:t>Kim, J., Jang, J., Kim, B. and Lee, K.H., 2022. Effect of the PRECEDE-PROCEED model on health programs: a systematic review and meta-analysis. </a:t>
            </a:r>
            <a:r>
              <a:rPr lang="en-IN" sz="1800" i="1" dirty="0">
                <a:latin typeface="Arial" panose="020B0604020202020204" pitchFamily="34" charset="0"/>
                <a:cs typeface="Arial" panose="020B0604020202020204" pitchFamily="34" charset="0"/>
              </a:rPr>
              <a:t>Systematic Reviews</a:t>
            </a:r>
            <a:r>
              <a:rPr lang="en-IN" sz="1800" dirty="0">
                <a:latin typeface="Arial" panose="020B0604020202020204" pitchFamily="34" charset="0"/>
                <a:cs typeface="Arial" panose="020B0604020202020204" pitchFamily="34" charset="0"/>
              </a:rPr>
              <a:t>, </a:t>
            </a:r>
            <a:r>
              <a:rPr lang="en-IN" sz="1800" i="1" dirty="0">
                <a:latin typeface="Arial" panose="020B0604020202020204" pitchFamily="34" charset="0"/>
                <a:cs typeface="Arial" panose="020B0604020202020204" pitchFamily="34" charset="0"/>
              </a:rPr>
              <a:t>11</a:t>
            </a:r>
            <a:r>
              <a:rPr lang="en-IN" sz="1800" dirty="0">
                <a:latin typeface="Arial" panose="020B0604020202020204" pitchFamily="34" charset="0"/>
                <a:cs typeface="Arial" panose="020B0604020202020204" pitchFamily="34" charset="0"/>
              </a:rPr>
              <a:t>(1), p.213. Available </a:t>
            </a:r>
            <a:r>
              <a:rPr lang="en-IN" sz="1800" dirty="0" err="1">
                <a:latin typeface="Arial" panose="020B0604020202020204" pitchFamily="34" charset="0"/>
                <a:cs typeface="Arial" panose="020B0604020202020204" pitchFamily="34" charset="0"/>
              </a:rPr>
              <a:t>at:</a:t>
            </a:r>
            <a:r>
              <a:rPr lang="en-IN" sz="1800" u="sng" dirty="0" err="1">
                <a:latin typeface="Arial" panose="020B0604020202020204" pitchFamily="34" charset="0"/>
                <a:cs typeface="Arial" panose="020B0604020202020204" pitchFamily="34" charset="0"/>
                <a:hlinkClick r:id="rId4"/>
              </a:rPr>
              <a:t>https</a:t>
            </a:r>
            <a:r>
              <a:rPr lang="en-IN" sz="1800" u="sng" dirty="0">
                <a:latin typeface="Arial" panose="020B0604020202020204" pitchFamily="34" charset="0"/>
                <a:cs typeface="Arial" panose="020B0604020202020204" pitchFamily="34" charset="0"/>
                <a:hlinkClick r:id="rId4"/>
              </a:rPr>
              <a:t>://link.springer.com/article/10.1186/s13643-022-02092-2</a:t>
            </a:r>
            <a:endParaRPr lang="en-IN" sz="1800" dirty="0">
              <a:latin typeface="Arial" panose="020B0604020202020204" pitchFamily="34" charset="0"/>
              <a:cs typeface="Arial" panose="020B0604020202020204" pitchFamily="34" charset="0"/>
            </a:endParaRPr>
          </a:p>
          <a:p>
            <a:pPr marL="0" indent="0">
              <a:buNone/>
            </a:pPr>
            <a:r>
              <a:rPr lang="en-IN" sz="1800" dirty="0">
                <a:latin typeface="Arial" panose="020B0604020202020204" pitchFamily="34" charset="0"/>
                <a:cs typeface="Arial" panose="020B0604020202020204" pitchFamily="34" charset="0"/>
              </a:rPr>
              <a:t>Leger, D., </a:t>
            </a:r>
            <a:r>
              <a:rPr lang="en-IN" sz="1800" dirty="0" err="1">
                <a:latin typeface="Arial" panose="020B0604020202020204" pitchFamily="34" charset="0"/>
                <a:cs typeface="Arial" panose="020B0604020202020204" pitchFamily="34" charset="0"/>
              </a:rPr>
              <a:t>Mutti</a:t>
            </a:r>
            <a:r>
              <a:rPr lang="en-IN" sz="1800" dirty="0">
                <a:latin typeface="Arial" panose="020B0604020202020204" pitchFamily="34" charset="0"/>
                <a:cs typeface="Arial" panose="020B0604020202020204" pitchFamily="34" charset="0"/>
              </a:rPr>
              <a:t>, C., Rouen, A. and </a:t>
            </a:r>
            <a:r>
              <a:rPr lang="en-IN" sz="1800" dirty="0" err="1">
                <a:latin typeface="Arial" panose="020B0604020202020204" pitchFamily="34" charset="0"/>
                <a:cs typeface="Arial" panose="020B0604020202020204" pitchFamily="34" charset="0"/>
              </a:rPr>
              <a:t>Parrino</a:t>
            </a:r>
            <a:r>
              <a:rPr lang="en-IN" sz="1800" dirty="0">
                <a:latin typeface="Arial" panose="020B0604020202020204" pitchFamily="34" charset="0"/>
                <a:cs typeface="Arial" panose="020B0604020202020204" pitchFamily="34" charset="0"/>
              </a:rPr>
              <a:t>, L., (2025). Polysomnography in Transition: Reassessing Its Role in the Future of Sleep Medicine. </a:t>
            </a:r>
            <a:r>
              <a:rPr lang="en-IN" sz="1800" i="1" dirty="0">
                <a:latin typeface="Arial" panose="020B0604020202020204" pitchFamily="34" charset="0"/>
                <a:cs typeface="Arial" panose="020B0604020202020204" pitchFamily="34" charset="0"/>
              </a:rPr>
              <a:t>Journal of Sleep Research</a:t>
            </a:r>
            <a:r>
              <a:rPr lang="en-IN" sz="1800" dirty="0">
                <a:latin typeface="Arial" panose="020B0604020202020204" pitchFamily="34" charset="0"/>
                <a:cs typeface="Arial" panose="020B0604020202020204" pitchFamily="34" charset="0"/>
              </a:rPr>
              <a:t>, </a:t>
            </a:r>
            <a:r>
              <a:rPr lang="en-IN" sz="1800" i="1" dirty="0">
                <a:latin typeface="Arial" panose="020B0604020202020204" pitchFamily="34" charset="0"/>
                <a:cs typeface="Arial" panose="020B0604020202020204" pitchFamily="34" charset="0"/>
              </a:rPr>
              <a:t>34</a:t>
            </a:r>
            <a:r>
              <a:rPr lang="en-IN" sz="1800" dirty="0">
                <a:latin typeface="Arial" panose="020B0604020202020204" pitchFamily="34" charset="0"/>
                <a:cs typeface="Arial" panose="020B0604020202020204" pitchFamily="34" charset="0"/>
              </a:rPr>
              <a:t>(6), p.e70217.</a:t>
            </a:r>
            <a:r>
              <a:rPr lang="en-IN" sz="1800" b="1" dirty="0">
                <a:latin typeface="Arial" panose="020B0604020202020204" pitchFamily="34" charset="0"/>
                <a:cs typeface="Arial" panose="020B0604020202020204" pitchFamily="34" charset="0"/>
              </a:rPr>
              <a:t> </a:t>
            </a:r>
            <a:r>
              <a:rPr lang="en-IN" sz="1800" dirty="0">
                <a:latin typeface="Arial" panose="020B0604020202020204" pitchFamily="34" charset="0"/>
                <a:cs typeface="Arial" panose="020B0604020202020204" pitchFamily="34" charset="0"/>
              </a:rPr>
              <a:t>Available at: </a:t>
            </a:r>
            <a:r>
              <a:rPr lang="en-IN" sz="1800" u="sng" dirty="0">
                <a:latin typeface="Arial" panose="020B0604020202020204" pitchFamily="34" charset="0"/>
                <a:cs typeface="Arial" panose="020B0604020202020204" pitchFamily="34" charset="0"/>
                <a:hlinkClick r:id="rId5"/>
              </a:rPr>
              <a:t>https://onlinelibrary.wiley.com/doi/full/10.1111/jsr.70217</a:t>
            </a:r>
            <a:endParaRPr lang="en-IN" sz="1800" dirty="0">
              <a:latin typeface="Arial" panose="020B0604020202020204" pitchFamily="34" charset="0"/>
              <a:cs typeface="Arial" panose="020B0604020202020204" pitchFamily="34" charset="0"/>
            </a:endParaRPr>
          </a:p>
          <a:p>
            <a:pPr marL="0" indent="0">
              <a:buNone/>
            </a:pPr>
            <a:r>
              <a:rPr lang="en-IN" sz="1800" dirty="0">
                <a:latin typeface="Arial" panose="020B0604020202020204" pitchFamily="34" charset="0"/>
                <a:cs typeface="Arial" panose="020B0604020202020204" pitchFamily="34" charset="0"/>
              </a:rPr>
              <a:t> Li, S., Liu, S., Zhang, X., Chen, Y. and Ren, X., (2022). Effectiveness of the PRECEDE-PROCEED model for improving the care knowledge, skill, and sense of competence in mothers of preterm infants. </a:t>
            </a:r>
            <a:r>
              <a:rPr lang="en-IN" sz="1800" i="1" dirty="0">
                <a:latin typeface="Arial" panose="020B0604020202020204" pitchFamily="34" charset="0"/>
                <a:cs typeface="Arial" panose="020B0604020202020204" pitchFamily="34" charset="0"/>
              </a:rPr>
              <a:t>Journal of International Medical Research</a:t>
            </a:r>
            <a:r>
              <a:rPr lang="en-IN" sz="1800" dirty="0">
                <a:latin typeface="Arial" panose="020B0604020202020204" pitchFamily="34" charset="0"/>
                <a:cs typeface="Arial" panose="020B0604020202020204" pitchFamily="34" charset="0"/>
              </a:rPr>
              <a:t>, </a:t>
            </a:r>
            <a:r>
              <a:rPr lang="en-IN" sz="1800" i="1" dirty="0">
                <a:latin typeface="Arial" panose="020B0604020202020204" pitchFamily="34" charset="0"/>
                <a:cs typeface="Arial" panose="020B0604020202020204" pitchFamily="34" charset="0"/>
              </a:rPr>
              <a:t>50</a:t>
            </a:r>
            <a:r>
              <a:rPr lang="en-IN" sz="1800" dirty="0">
                <a:latin typeface="Arial" panose="020B0604020202020204" pitchFamily="34" charset="0"/>
                <a:cs typeface="Arial" panose="020B0604020202020204" pitchFamily="34" charset="0"/>
              </a:rPr>
              <a:t>(7), p.03000605221110699. Available at: </a:t>
            </a:r>
            <a:r>
              <a:rPr lang="en-IN" sz="1800" u="sng" dirty="0">
                <a:latin typeface="Arial" panose="020B0604020202020204" pitchFamily="34" charset="0"/>
                <a:cs typeface="Arial" panose="020B0604020202020204" pitchFamily="34" charset="0"/>
                <a:hlinkClick r:id="rId6"/>
              </a:rPr>
              <a:t>https://journals.sagepub.com/doi/full/10.1177/03000605221110699</a:t>
            </a:r>
            <a:endParaRPr lang="en-IN" sz="1800" u="sng" dirty="0">
              <a:latin typeface="Arial" panose="020B0604020202020204" pitchFamily="34" charset="0"/>
              <a:cs typeface="Arial" panose="020B0604020202020204" pitchFamily="34" charset="0"/>
            </a:endParaRPr>
          </a:p>
          <a:p>
            <a:pPr marL="0" indent="0">
              <a:buNone/>
            </a:pPr>
            <a:endParaRPr lang="en-IN" sz="1800" dirty="0">
              <a:latin typeface="Arial" panose="020B0604020202020204" pitchFamily="34" charset="0"/>
              <a:cs typeface="Arial" panose="020B0604020202020204" pitchFamily="34" charset="0"/>
            </a:endParaRPr>
          </a:p>
          <a:p>
            <a:pPr marL="0" indent="0">
              <a:buNone/>
            </a:pPr>
            <a:endParaRPr lang="en-IN" sz="1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408662993"/>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7255" y="198871"/>
            <a:ext cx="10287000" cy="826365"/>
          </a:xfrm>
          <a:solidFill>
            <a:schemeClr val="bg1"/>
          </a:solidFill>
        </p:spPr>
        <p:txBody>
          <a:bodyPr>
            <a:normAutofit/>
          </a:bodyPr>
          <a:lstStyle/>
          <a:p>
            <a:r>
              <a:rPr lang="en-US" sz="3200" dirty="0">
                <a:latin typeface="Arial" panose="020B0604020202020204" pitchFamily="34" charset="0"/>
                <a:cs typeface="Arial" panose="020B0604020202020204" pitchFamily="34" charset="0"/>
              </a:rPr>
              <a:t>References</a:t>
            </a:r>
            <a:endParaRPr lang="en-IN" sz="3200"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443345" y="1260764"/>
            <a:ext cx="11277600" cy="5361709"/>
          </a:xfrm>
        </p:spPr>
        <p:txBody>
          <a:bodyPr>
            <a:noAutofit/>
          </a:bodyPr>
          <a:lstStyle/>
          <a:p>
            <a:pPr marL="0" indent="0">
              <a:buNone/>
            </a:pPr>
            <a:r>
              <a:rPr lang="en-IN" sz="1800" dirty="0" err="1">
                <a:latin typeface="Arial" panose="020B0604020202020204" pitchFamily="34" charset="0"/>
                <a:cs typeface="Arial" panose="020B0604020202020204" pitchFamily="34" charset="0"/>
              </a:rPr>
              <a:t>Naik</a:t>
            </a:r>
            <a:r>
              <a:rPr lang="en-IN" sz="1800" dirty="0">
                <a:latin typeface="Arial" panose="020B0604020202020204" pitchFamily="34" charset="0"/>
                <a:cs typeface="Arial" panose="020B0604020202020204" pitchFamily="34" charset="0"/>
              </a:rPr>
              <a:t>, N., Hameed, B.Z., Shetty, D.K., Swain, D., Shah, M., Paul, R., Aggarwal, K., Ibrahim, S., </a:t>
            </a:r>
            <a:r>
              <a:rPr lang="en-IN" sz="1800" dirty="0" err="1">
                <a:latin typeface="Arial" panose="020B0604020202020204" pitchFamily="34" charset="0"/>
                <a:cs typeface="Arial" panose="020B0604020202020204" pitchFamily="34" charset="0"/>
              </a:rPr>
              <a:t>Patil</a:t>
            </a:r>
            <a:r>
              <a:rPr lang="en-IN" sz="1800" dirty="0">
                <a:latin typeface="Arial" panose="020B0604020202020204" pitchFamily="34" charset="0"/>
                <a:cs typeface="Arial" panose="020B0604020202020204" pitchFamily="34" charset="0"/>
              </a:rPr>
              <a:t>, V., </a:t>
            </a:r>
            <a:r>
              <a:rPr lang="en-IN" sz="1800" dirty="0" err="1">
                <a:latin typeface="Arial" panose="020B0604020202020204" pitchFamily="34" charset="0"/>
                <a:cs typeface="Arial" panose="020B0604020202020204" pitchFamily="34" charset="0"/>
              </a:rPr>
              <a:t>Smriti</a:t>
            </a:r>
            <a:r>
              <a:rPr lang="en-IN" sz="1800" dirty="0">
                <a:latin typeface="Arial" panose="020B0604020202020204" pitchFamily="34" charset="0"/>
                <a:cs typeface="Arial" panose="020B0604020202020204" pitchFamily="34" charset="0"/>
              </a:rPr>
              <a:t>, K. and Shetty, S., 2022. Legal and ethical consideration in artificial intelligence in healthcare: who takes responsibility?. </a:t>
            </a:r>
            <a:r>
              <a:rPr lang="en-IN" sz="1800" i="1" dirty="0">
                <a:latin typeface="Arial" panose="020B0604020202020204" pitchFamily="34" charset="0"/>
                <a:cs typeface="Arial" panose="020B0604020202020204" pitchFamily="34" charset="0"/>
              </a:rPr>
              <a:t>Frontiers in surgery</a:t>
            </a:r>
            <a:r>
              <a:rPr lang="en-IN" sz="1800" dirty="0">
                <a:latin typeface="Arial" panose="020B0604020202020204" pitchFamily="34" charset="0"/>
                <a:cs typeface="Arial" panose="020B0604020202020204" pitchFamily="34" charset="0"/>
              </a:rPr>
              <a:t>, </a:t>
            </a:r>
            <a:r>
              <a:rPr lang="en-IN" sz="1800" i="1" dirty="0">
                <a:latin typeface="Arial" panose="020B0604020202020204" pitchFamily="34" charset="0"/>
                <a:cs typeface="Arial" panose="020B0604020202020204" pitchFamily="34" charset="0"/>
              </a:rPr>
              <a:t>9</a:t>
            </a:r>
            <a:r>
              <a:rPr lang="en-IN" sz="1800" dirty="0">
                <a:latin typeface="Arial" panose="020B0604020202020204" pitchFamily="34" charset="0"/>
                <a:cs typeface="Arial" panose="020B0604020202020204" pitchFamily="34" charset="0"/>
              </a:rPr>
              <a:t>, p.862322. Available at: </a:t>
            </a:r>
            <a:r>
              <a:rPr lang="en-IN" sz="1800" u="sng" dirty="0">
                <a:latin typeface="Arial" panose="020B0604020202020204" pitchFamily="34" charset="0"/>
                <a:cs typeface="Arial" panose="020B0604020202020204" pitchFamily="34" charset="0"/>
                <a:hlinkClick r:id="rId2"/>
              </a:rPr>
              <a:t>https://www.frontiersin.org/journals/surgery/articles/10.3389/fsurg.2022.862322/full</a:t>
            </a:r>
            <a:endParaRPr lang="en-IN" sz="1800" dirty="0">
              <a:latin typeface="Arial" panose="020B0604020202020204" pitchFamily="34" charset="0"/>
              <a:cs typeface="Arial" panose="020B0604020202020204" pitchFamily="34" charset="0"/>
            </a:endParaRPr>
          </a:p>
          <a:p>
            <a:pPr marL="0" indent="0">
              <a:buNone/>
            </a:pPr>
            <a:r>
              <a:rPr lang="en-IN" sz="1800" dirty="0">
                <a:latin typeface="Arial" panose="020B0604020202020204" pitchFamily="34" charset="0"/>
                <a:cs typeface="Arial" panose="020B0604020202020204" pitchFamily="34" charset="0"/>
              </a:rPr>
              <a:t>Nakashima, H.H., </a:t>
            </a:r>
            <a:r>
              <a:rPr lang="en-IN" sz="1800" dirty="0" err="1">
                <a:latin typeface="Arial" panose="020B0604020202020204" pitchFamily="34" charset="0"/>
                <a:cs typeface="Arial" panose="020B0604020202020204" pitchFamily="34" charset="0"/>
              </a:rPr>
              <a:t>Mantovani</a:t>
            </a:r>
            <a:r>
              <a:rPr lang="en-IN" sz="1800" dirty="0">
                <a:latin typeface="Arial" panose="020B0604020202020204" pitchFamily="34" charset="0"/>
                <a:cs typeface="Arial" panose="020B0604020202020204" pitchFamily="34" charset="0"/>
              </a:rPr>
              <a:t>, D. and Machado Junior, C., (2024). Users’ trust in black-box machine learning algorithms. </a:t>
            </a:r>
            <a:r>
              <a:rPr lang="en-IN" sz="1800" i="1" dirty="0" err="1">
                <a:latin typeface="Arial" panose="020B0604020202020204" pitchFamily="34" charset="0"/>
                <a:cs typeface="Arial" panose="020B0604020202020204" pitchFamily="34" charset="0"/>
              </a:rPr>
              <a:t>Revista</a:t>
            </a:r>
            <a:r>
              <a:rPr lang="en-IN" sz="1800" i="1" dirty="0">
                <a:latin typeface="Arial" panose="020B0604020202020204" pitchFamily="34" charset="0"/>
                <a:cs typeface="Arial" panose="020B0604020202020204" pitchFamily="34" charset="0"/>
              </a:rPr>
              <a:t> de </a:t>
            </a:r>
            <a:r>
              <a:rPr lang="en-IN" sz="1800" i="1" dirty="0" err="1">
                <a:latin typeface="Arial" panose="020B0604020202020204" pitchFamily="34" charset="0"/>
                <a:cs typeface="Arial" panose="020B0604020202020204" pitchFamily="34" charset="0"/>
              </a:rPr>
              <a:t>Gestão</a:t>
            </a:r>
            <a:r>
              <a:rPr lang="en-IN" sz="1800" dirty="0">
                <a:latin typeface="Arial" panose="020B0604020202020204" pitchFamily="34" charset="0"/>
                <a:cs typeface="Arial" panose="020B0604020202020204" pitchFamily="34" charset="0"/>
              </a:rPr>
              <a:t>, </a:t>
            </a:r>
            <a:r>
              <a:rPr lang="en-IN" sz="1800" i="1" dirty="0">
                <a:latin typeface="Arial" panose="020B0604020202020204" pitchFamily="34" charset="0"/>
                <a:cs typeface="Arial" panose="020B0604020202020204" pitchFamily="34" charset="0"/>
              </a:rPr>
              <a:t>31</a:t>
            </a:r>
            <a:r>
              <a:rPr lang="en-IN" sz="1800" dirty="0">
                <a:latin typeface="Arial" panose="020B0604020202020204" pitchFamily="34" charset="0"/>
                <a:cs typeface="Arial" panose="020B0604020202020204" pitchFamily="34" charset="0"/>
              </a:rPr>
              <a:t>(2), pp.237-250. Available at: </a:t>
            </a:r>
            <a:r>
              <a:rPr lang="en-IN" sz="1800" u="sng" dirty="0">
                <a:latin typeface="Arial" panose="020B0604020202020204" pitchFamily="34" charset="0"/>
                <a:cs typeface="Arial" panose="020B0604020202020204" pitchFamily="34" charset="0"/>
                <a:hlinkClick r:id="rId3"/>
              </a:rPr>
              <a:t>https://www.emerald.com/rege/article/31/2/237/1231541</a:t>
            </a:r>
            <a:endParaRPr lang="en-IN" sz="1800" dirty="0">
              <a:latin typeface="Arial" panose="020B0604020202020204" pitchFamily="34" charset="0"/>
              <a:cs typeface="Arial" panose="020B0604020202020204" pitchFamily="34" charset="0"/>
            </a:endParaRPr>
          </a:p>
          <a:p>
            <a:pPr marL="0" indent="0">
              <a:buNone/>
            </a:pPr>
            <a:r>
              <a:rPr lang="en-IN" sz="1800" dirty="0"/>
              <a:t>Ned, K. (2023) </a:t>
            </a:r>
            <a:r>
              <a:rPr lang="en-IN" sz="1800" i="1" dirty="0"/>
              <a:t>Data-driven Sleep Solutions,</a:t>
            </a:r>
            <a:r>
              <a:rPr lang="en-IN" sz="1800" dirty="0"/>
              <a:t> Available at: </a:t>
            </a:r>
            <a:r>
              <a:rPr lang="en-IN" sz="1800" u="sng" dirty="0">
                <a:hlinkClick r:id="rId4"/>
              </a:rPr>
              <a:t>https://www.trendhunter.com/trends/datadriven-sleep-solutions</a:t>
            </a:r>
            <a:endParaRPr lang="en-IN" sz="1800" dirty="0"/>
          </a:p>
          <a:p>
            <a:pPr marL="0" indent="0">
              <a:buNone/>
            </a:pPr>
            <a:r>
              <a:rPr lang="en-IN" sz="1800" dirty="0"/>
              <a:t>NHS (2026a) Integrated care, Available at: </a:t>
            </a:r>
            <a:r>
              <a:rPr lang="en-IN" sz="1800" u="sng" dirty="0">
                <a:hlinkClick r:id="rId5"/>
              </a:rPr>
              <a:t>https://www.england.nhs.uk/integratedcare/</a:t>
            </a:r>
            <a:r>
              <a:rPr lang="en-IN" sz="1800" dirty="0"/>
              <a:t> </a:t>
            </a:r>
          </a:p>
          <a:p>
            <a:pPr marL="0" indent="0">
              <a:buNone/>
            </a:pPr>
            <a:r>
              <a:rPr lang="en-IN" sz="1800" dirty="0"/>
              <a:t>NHS Inform, (2026) </a:t>
            </a:r>
            <a:r>
              <a:rPr lang="en-IN" sz="1800" i="1" dirty="0"/>
              <a:t>Insomnia,</a:t>
            </a:r>
            <a:r>
              <a:rPr lang="en-IN" sz="1800" dirty="0"/>
              <a:t> Available at: </a:t>
            </a:r>
            <a:r>
              <a:rPr lang="en-IN" sz="1800" u="sng" dirty="0">
                <a:hlinkClick r:id="rId6"/>
              </a:rPr>
              <a:t>https://www.nhsinform.scot/illnesses-and-conditions/mental-health/insomnia/</a:t>
            </a:r>
            <a:endParaRPr lang="en-IN" sz="1800" dirty="0"/>
          </a:p>
          <a:p>
            <a:pPr marL="0" indent="0">
              <a:buNone/>
            </a:pPr>
            <a:r>
              <a:rPr lang="en-IN" sz="1800" dirty="0"/>
              <a:t>NHS, (2024) </a:t>
            </a:r>
            <a:r>
              <a:rPr lang="en-IN" sz="1800" i="1" dirty="0"/>
              <a:t>Insomnia, </a:t>
            </a:r>
            <a:r>
              <a:rPr lang="en-IN" sz="1800" dirty="0"/>
              <a:t>Available at: </a:t>
            </a:r>
            <a:r>
              <a:rPr lang="en-IN" sz="1800" u="sng" dirty="0">
                <a:hlinkClick r:id="rId7"/>
              </a:rPr>
              <a:t>https://www.nhs.uk/conditions/insomnia/</a:t>
            </a:r>
            <a:endParaRPr lang="en-IN" sz="1800" dirty="0"/>
          </a:p>
          <a:p>
            <a:pPr marL="0" indent="0">
              <a:buNone/>
            </a:pPr>
            <a:r>
              <a:rPr lang="en-IN" sz="1800" dirty="0"/>
              <a:t>NHS, (2026) </a:t>
            </a:r>
            <a:r>
              <a:rPr lang="en-IN" sz="1800" i="1" dirty="0"/>
              <a:t>Find information and services to help you manage your health, </a:t>
            </a:r>
            <a:r>
              <a:rPr lang="en-IN" sz="1800" dirty="0"/>
              <a:t>Available at: </a:t>
            </a:r>
            <a:r>
              <a:rPr lang="en-IN" sz="1800" u="sng" dirty="0">
                <a:hlinkClick r:id="rId8"/>
              </a:rPr>
              <a:t>https://www.nhs.uk/</a:t>
            </a:r>
            <a:endParaRPr lang="en-IN" sz="1800" dirty="0"/>
          </a:p>
        </p:txBody>
      </p:sp>
    </p:spTree>
    <p:extLst>
      <p:ext uri="{BB962C8B-B14F-4D97-AF65-F5344CB8AC3E}">
        <p14:creationId xmlns:p14="http://schemas.microsoft.com/office/powerpoint/2010/main" val="600962315"/>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46364" y="66099"/>
            <a:ext cx="10758054" cy="903719"/>
          </a:xfrm>
          <a:solidFill>
            <a:schemeClr val="bg1"/>
          </a:solidFill>
        </p:spPr>
        <p:txBody>
          <a:bodyPr>
            <a:normAutofit/>
          </a:bodyPr>
          <a:lstStyle/>
          <a:p>
            <a:r>
              <a:rPr lang="en-US" sz="3200" dirty="0">
                <a:latin typeface="Arial" panose="020B0604020202020204" pitchFamily="34" charset="0"/>
                <a:cs typeface="Arial" panose="020B0604020202020204" pitchFamily="34" charset="0"/>
              </a:rPr>
              <a:t>References</a:t>
            </a:r>
            <a:endParaRPr lang="en-IN" sz="3200"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346364" y="1066800"/>
            <a:ext cx="11485418" cy="5694218"/>
          </a:xfrm>
        </p:spPr>
        <p:txBody>
          <a:bodyPr>
            <a:noAutofit/>
          </a:bodyPr>
          <a:lstStyle/>
          <a:p>
            <a:pPr marL="0" indent="0">
              <a:buNone/>
            </a:pPr>
            <a:r>
              <a:rPr lang="en-IN" sz="1800" dirty="0">
                <a:latin typeface="Arial" panose="020B0604020202020204" pitchFamily="34" charset="0"/>
                <a:cs typeface="Arial" panose="020B0604020202020204" pitchFamily="34" charset="0"/>
              </a:rPr>
              <a:t>NHS, (2026) </a:t>
            </a:r>
            <a:r>
              <a:rPr lang="en-IN" sz="1800" i="1" dirty="0">
                <a:latin typeface="Arial" panose="020B0604020202020204" pitchFamily="34" charset="0"/>
                <a:cs typeface="Arial" panose="020B0604020202020204" pitchFamily="34" charset="0"/>
              </a:rPr>
              <a:t>Using the Digital Technology Assessment Criteria (DTAC) </a:t>
            </a:r>
            <a:r>
              <a:rPr lang="en-IN" sz="1800" dirty="0">
                <a:latin typeface="Arial" panose="020B0604020202020204" pitchFamily="34" charset="0"/>
                <a:cs typeface="Arial" panose="020B0604020202020204" pitchFamily="34" charset="0"/>
              </a:rPr>
              <a:t>Available </a:t>
            </a:r>
            <a:r>
              <a:rPr lang="en-IN" sz="1800" dirty="0" err="1">
                <a:latin typeface="Arial" panose="020B0604020202020204" pitchFamily="34" charset="0"/>
                <a:cs typeface="Arial" panose="020B0604020202020204" pitchFamily="34" charset="0"/>
              </a:rPr>
              <a:t>at:</a:t>
            </a:r>
            <a:r>
              <a:rPr lang="en-IN" sz="1800" u="sng" dirty="0" err="1">
                <a:latin typeface="Arial" panose="020B0604020202020204" pitchFamily="34" charset="0"/>
                <a:cs typeface="Arial" panose="020B0604020202020204" pitchFamily="34" charset="0"/>
                <a:hlinkClick r:id="rId2"/>
              </a:rPr>
              <a:t>https</a:t>
            </a:r>
            <a:r>
              <a:rPr lang="en-IN" sz="1800" u="sng" dirty="0">
                <a:latin typeface="Arial" panose="020B0604020202020204" pitchFamily="34" charset="0"/>
                <a:cs typeface="Arial" panose="020B0604020202020204" pitchFamily="34" charset="0"/>
                <a:hlinkClick r:id="rId2"/>
              </a:rPr>
              <a:t>://www.digitalregulations.innovation.nhs.uk/regulations-and-guidance-for-developers/all-developers-guidance/using-the-digital-technology-assessment-criteria-dtac/</a:t>
            </a:r>
            <a:endParaRPr lang="en-IN" sz="1800" dirty="0">
              <a:latin typeface="Arial" panose="020B0604020202020204" pitchFamily="34" charset="0"/>
              <a:cs typeface="Arial" panose="020B0604020202020204" pitchFamily="34" charset="0"/>
            </a:endParaRPr>
          </a:p>
          <a:p>
            <a:pPr marL="0" indent="0">
              <a:buNone/>
            </a:pPr>
            <a:r>
              <a:rPr lang="en-IN" sz="1800" dirty="0" err="1">
                <a:latin typeface="Arial" panose="020B0604020202020204" pitchFamily="34" charset="0"/>
                <a:cs typeface="Arial" panose="020B0604020202020204" pitchFamily="34" charset="0"/>
              </a:rPr>
              <a:t>Oyewole</a:t>
            </a:r>
            <a:r>
              <a:rPr lang="en-IN" sz="1800" dirty="0">
                <a:latin typeface="Arial" panose="020B0604020202020204" pitchFamily="34" charset="0"/>
                <a:cs typeface="Arial" panose="020B0604020202020204" pitchFamily="34" charset="0"/>
              </a:rPr>
              <a:t>, A.T., </a:t>
            </a:r>
            <a:r>
              <a:rPr lang="en-IN" sz="1800" dirty="0" err="1">
                <a:latin typeface="Arial" panose="020B0604020202020204" pitchFamily="34" charset="0"/>
                <a:cs typeface="Arial" panose="020B0604020202020204" pitchFamily="34" charset="0"/>
              </a:rPr>
              <a:t>Okoye</a:t>
            </a:r>
            <a:r>
              <a:rPr lang="en-IN" sz="1800" dirty="0">
                <a:latin typeface="Arial" panose="020B0604020202020204" pitchFamily="34" charset="0"/>
                <a:cs typeface="Arial" panose="020B0604020202020204" pitchFamily="34" charset="0"/>
              </a:rPr>
              <a:t>, C.C., </a:t>
            </a:r>
            <a:r>
              <a:rPr lang="en-IN" sz="1800" dirty="0" err="1">
                <a:latin typeface="Arial" panose="020B0604020202020204" pitchFamily="34" charset="0"/>
                <a:cs typeface="Arial" panose="020B0604020202020204" pitchFamily="34" charset="0"/>
              </a:rPr>
              <a:t>Ofodile</a:t>
            </a:r>
            <a:r>
              <a:rPr lang="en-IN" sz="1800" dirty="0">
                <a:latin typeface="Arial" panose="020B0604020202020204" pitchFamily="34" charset="0"/>
                <a:cs typeface="Arial" panose="020B0604020202020204" pitchFamily="34" charset="0"/>
              </a:rPr>
              <a:t>, O.C. and </a:t>
            </a:r>
            <a:r>
              <a:rPr lang="en-IN" sz="1800" dirty="0" err="1">
                <a:latin typeface="Arial" panose="020B0604020202020204" pitchFamily="34" charset="0"/>
                <a:cs typeface="Arial" panose="020B0604020202020204" pitchFamily="34" charset="0"/>
              </a:rPr>
              <a:t>Ejairu</a:t>
            </a:r>
            <a:r>
              <a:rPr lang="en-IN" sz="1800" dirty="0">
                <a:latin typeface="Arial" panose="020B0604020202020204" pitchFamily="34" charset="0"/>
                <a:cs typeface="Arial" panose="020B0604020202020204" pitchFamily="34" charset="0"/>
              </a:rPr>
              <a:t>, E., (2024). Reviewing predictive analytics in supply chain management: Applications and benefits. </a:t>
            </a:r>
            <a:r>
              <a:rPr lang="en-IN" sz="1800" i="1" dirty="0">
                <a:latin typeface="Arial" panose="020B0604020202020204" pitchFamily="34" charset="0"/>
                <a:cs typeface="Arial" panose="020B0604020202020204" pitchFamily="34" charset="0"/>
              </a:rPr>
              <a:t>World Journal of Advanced Research and Reviews</a:t>
            </a:r>
            <a:r>
              <a:rPr lang="en-IN" sz="1800" dirty="0">
                <a:latin typeface="Arial" panose="020B0604020202020204" pitchFamily="34" charset="0"/>
                <a:cs typeface="Arial" panose="020B0604020202020204" pitchFamily="34" charset="0"/>
              </a:rPr>
              <a:t>, </a:t>
            </a:r>
            <a:r>
              <a:rPr lang="en-IN" sz="1800" i="1" dirty="0">
                <a:latin typeface="Arial" panose="020B0604020202020204" pitchFamily="34" charset="0"/>
                <a:cs typeface="Arial" panose="020B0604020202020204" pitchFamily="34" charset="0"/>
              </a:rPr>
              <a:t>21</a:t>
            </a:r>
            <a:r>
              <a:rPr lang="en-IN" sz="1800" dirty="0">
                <a:latin typeface="Arial" panose="020B0604020202020204" pitchFamily="34" charset="0"/>
                <a:cs typeface="Arial" panose="020B0604020202020204" pitchFamily="34" charset="0"/>
              </a:rPr>
              <a:t>(3), pp.568-574. Available at: </a:t>
            </a:r>
            <a:r>
              <a:rPr lang="en-IN" sz="1800" u="sng" dirty="0">
                <a:latin typeface="Arial" panose="020B0604020202020204" pitchFamily="34" charset="0"/>
                <a:cs typeface="Arial" panose="020B0604020202020204" pitchFamily="34" charset="0"/>
                <a:hlinkClick r:id="rId3"/>
              </a:rPr>
              <a:t>https://www.researchgate.net/profile/Emuesiri-Ejairu/publication/378872101_Reviewing_predictive_analytics_in_supply_chain_management_Applications_and_benefits/links/65efaeabaaf8d548dcc35400/Reviewing-predictive-analytics-in-supply-chain-management-Applications-and-benefits.pdf</a:t>
            </a:r>
            <a:endParaRPr lang="en-IN" sz="1800" dirty="0">
              <a:latin typeface="Arial" panose="020B0604020202020204" pitchFamily="34" charset="0"/>
              <a:cs typeface="Arial" panose="020B0604020202020204" pitchFamily="34" charset="0"/>
            </a:endParaRPr>
          </a:p>
          <a:p>
            <a:pPr marL="0" indent="0">
              <a:buNone/>
            </a:pPr>
            <a:r>
              <a:rPr lang="en-IN" sz="1800" dirty="0" err="1">
                <a:latin typeface="Arial" panose="020B0604020202020204" pitchFamily="34" charset="0"/>
                <a:cs typeface="Arial" panose="020B0604020202020204" pitchFamily="34" charset="0"/>
              </a:rPr>
              <a:t>Prem</a:t>
            </a:r>
            <a:r>
              <a:rPr lang="en-IN" sz="1800" dirty="0">
                <a:latin typeface="Arial" panose="020B0604020202020204" pitchFamily="34" charset="0"/>
                <a:cs typeface="Arial" panose="020B0604020202020204" pitchFamily="34" charset="0"/>
              </a:rPr>
              <a:t>, E.,(2023). From ethical AI frameworks to tools: a review of approaches. </a:t>
            </a:r>
            <a:r>
              <a:rPr lang="en-IN" sz="1800" i="1" dirty="0">
                <a:latin typeface="Arial" panose="020B0604020202020204" pitchFamily="34" charset="0"/>
                <a:cs typeface="Arial" panose="020B0604020202020204" pitchFamily="34" charset="0"/>
              </a:rPr>
              <a:t>AI and Ethics</a:t>
            </a:r>
            <a:r>
              <a:rPr lang="en-IN" sz="1800" dirty="0">
                <a:latin typeface="Arial" panose="020B0604020202020204" pitchFamily="34" charset="0"/>
                <a:cs typeface="Arial" panose="020B0604020202020204" pitchFamily="34" charset="0"/>
              </a:rPr>
              <a:t>, </a:t>
            </a:r>
            <a:r>
              <a:rPr lang="en-IN" sz="1800" i="1" dirty="0">
                <a:latin typeface="Arial" panose="020B0604020202020204" pitchFamily="34" charset="0"/>
                <a:cs typeface="Arial" panose="020B0604020202020204" pitchFamily="34" charset="0"/>
              </a:rPr>
              <a:t>3</a:t>
            </a:r>
            <a:r>
              <a:rPr lang="en-IN" sz="1800" dirty="0">
                <a:latin typeface="Arial" panose="020B0604020202020204" pitchFamily="34" charset="0"/>
                <a:cs typeface="Arial" panose="020B0604020202020204" pitchFamily="34" charset="0"/>
              </a:rPr>
              <a:t>(3), pp.699-716. Available at: </a:t>
            </a:r>
            <a:r>
              <a:rPr lang="en-IN" sz="1800" u="sng" dirty="0">
                <a:latin typeface="Arial" panose="020B0604020202020204" pitchFamily="34" charset="0"/>
                <a:cs typeface="Arial" panose="020B0604020202020204" pitchFamily="34" charset="0"/>
                <a:hlinkClick r:id="rId4"/>
              </a:rPr>
              <a:t>https://link.springer.com/article/10.1007/s43681-023-00258-9</a:t>
            </a:r>
            <a:endParaRPr lang="en-IN" sz="1800" dirty="0">
              <a:latin typeface="Arial" panose="020B0604020202020204" pitchFamily="34" charset="0"/>
              <a:cs typeface="Arial" panose="020B0604020202020204" pitchFamily="34" charset="0"/>
            </a:endParaRPr>
          </a:p>
          <a:p>
            <a:pPr marL="0" indent="0">
              <a:buNone/>
            </a:pPr>
            <a:r>
              <a:rPr lang="en-IN" sz="1800" dirty="0" err="1">
                <a:latin typeface="Arial" panose="020B0604020202020204" pitchFamily="34" charset="0"/>
                <a:cs typeface="Arial" panose="020B0604020202020204" pitchFamily="34" charset="0"/>
              </a:rPr>
              <a:t>Rakhshani</a:t>
            </a:r>
            <a:r>
              <a:rPr lang="en-IN" sz="1800" dirty="0">
                <a:latin typeface="Arial" panose="020B0604020202020204" pitchFamily="34" charset="0"/>
                <a:cs typeface="Arial" panose="020B0604020202020204" pitchFamily="34" charset="0"/>
              </a:rPr>
              <a:t>, T., </a:t>
            </a:r>
            <a:r>
              <a:rPr lang="en-IN" sz="1800" dirty="0" err="1">
                <a:latin typeface="Arial" panose="020B0604020202020204" pitchFamily="34" charset="0"/>
                <a:cs typeface="Arial" panose="020B0604020202020204" pitchFamily="34" charset="0"/>
              </a:rPr>
              <a:t>Tahmasebi</a:t>
            </a:r>
            <a:r>
              <a:rPr lang="en-IN" sz="1800" dirty="0">
                <a:latin typeface="Arial" panose="020B0604020202020204" pitchFamily="34" charset="0"/>
                <a:cs typeface="Arial" panose="020B0604020202020204" pitchFamily="34" charset="0"/>
              </a:rPr>
              <a:t>, Z., </a:t>
            </a:r>
            <a:r>
              <a:rPr lang="en-IN" sz="1800" dirty="0" err="1">
                <a:latin typeface="Arial" panose="020B0604020202020204" pitchFamily="34" charset="0"/>
                <a:cs typeface="Arial" panose="020B0604020202020204" pitchFamily="34" charset="0"/>
              </a:rPr>
              <a:t>Ghahremani</a:t>
            </a:r>
            <a:r>
              <a:rPr lang="en-IN" sz="1800" dirty="0">
                <a:latin typeface="Arial" panose="020B0604020202020204" pitchFamily="34" charset="0"/>
                <a:cs typeface="Arial" panose="020B0604020202020204" pitchFamily="34" charset="0"/>
              </a:rPr>
              <a:t>, L., </a:t>
            </a:r>
            <a:r>
              <a:rPr lang="en-IN" sz="1800" dirty="0" err="1">
                <a:latin typeface="Arial" panose="020B0604020202020204" pitchFamily="34" charset="0"/>
                <a:cs typeface="Arial" panose="020B0604020202020204" pitchFamily="34" charset="0"/>
              </a:rPr>
              <a:t>Kamyab</a:t>
            </a:r>
            <a:r>
              <a:rPr lang="en-IN" sz="1800" dirty="0">
                <a:latin typeface="Arial" panose="020B0604020202020204" pitchFamily="34" charset="0"/>
                <a:cs typeface="Arial" panose="020B0604020202020204" pitchFamily="34" charset="0"/>
              </a:rPr>
              <a:t>, A. and </a:t>
            </a:r>
            <a:r>
              <a:rPr lang="en-IN" sz="1800" dirty="0" err="1">
                <a:latin typeface="Arial" panose="020B0604020202020204" pitchFamily="34" charset="0"/>
                <a:cs typeface="Arial" panose="020B0604020202020204" pitchFamily="34" charset="0"/>
              </a:rPr>
              <a:t>Khani</a:t>
            </a:r>
            <a:r>
              <a:rPr lang="en-IN" sz="1800" dirty="0">
                <a:latin typeface="Arial" panose="020B0604020202020204" pitchFamily="34" charset="0"/>
                <a:cs typeface="Arial" panose="020B0604020202020204" pitchFamily="34" charset="0"/>
              </a:rPr>
              <a:t> </a:t>
            </a:r>
            <a:r>
              <a:rPr lang="en-IN" sz="1800" dirty="0" err="1">
                <a:latin typeface="Arial" panose="020B0604020202020204" pitchFamily="34" charset="0"/>
                <a:cs typeface="Arial" panose="020B0604020202020204" pitchFamily="34" charset="0"/>
              </a:rPr>
              <a:t>Jeihooni</a:t>
            </a:r>
            <a:r>
              <a:rPr lang="en-IN" sz="1800" dirty="0">
                <a:latin typeface="Arial" panose="020B0604020202020204" pitchFamily="34" charset="0"/>
                <a:cs typeface="Arial" panose="020B0604020202020204" pitchFamily="34" charset="0"/>
              </a:rPr>
              <a:t>, A., (2024). The effect of educational intervention based on the PRECEDE-PROCEED model on self-care </a:t>
            </a:r>
            <a:r>
              <a:rPr lang="en-IN" sz="1800" dirty="0" err="1">
                <a:latin typeface="Arial" panose="020B0604020202020204" pitchFamily="34" charset="0"/>
                <a:cs typeface="Arial" panose="020B0604020202020204" pitchFamily="34" charset="0"/>
              </a:rPr>
              <a:t>behaviors</a:t>
            </a:r>
            <a:r>
              <a:rPr lang="en-IN" sz="1800" dirty="0">
                <a:latin typeface="Arial" panose="020B0604020202020204" pitchFamily="34" charset="0"/>
                <a:cs typeface="Arial" panose="020B0604020202020204" pitchFamily="34" charset="0"/>
              </a:rPr>
              <a:t> and quality of life of hypertensive patients. </a:t>
            </a:r>
            <a:r>
              <a:rPr lang="en-IN" sz="1800" i="1" dirty="0">
                <a:latin typeface="Arial" panose="020B0604020202020204" pitchFamily="34" charset="0"/>
                <a:cs typeface="Arial" panose="020B0604020202020204" pitchFamily="34" charset="0"/>
              </a:rPr>
              <a:t>Frontiers in Public Health</a:t>
            </a:r>
            <a:r>
              <a:rPr lang="en-IN" sz="1800" dirty="0">
                <a:latin typeface="Arial" panose="020B0604020202020204" pitchFamily="34" charset="0"/>
                <a:cs typeface="Arial" panose="020B0604020202020204" pitchFamily="34" charset="0"/>
              </a:rPr>
              <a:t>, </a:t>
            </a:r>
            <a:r>
              <a:rPr lang="en-IN" sz="1800" i="1" dirty="0">
                <a:latin typeface="Arial" panose="020B0604020202020204" pitchFamily="34" charset="0"/>
                <a:cs typeface="Arial" panose="020B0604020202020204" pitchFamily="34" charset="0"/>
              </a:rPr>
              <a:t>12</a:t>
            </a:r>
            <a:r>
              <a:rPr lang="en-IN" sz="1800" dirty="0">
                <a:latin typeface="Arial" panose="020B0604020202020204" pitchFamily="34" charset="0"/>
                <a:cs typeface="Arial" panose="020B0604020202020204" pitchFamily="34" charset="0"/>
              </a:rPr>
              <a:t>, p.1410843.</a:t>
            </a:r>
            <a:r>
              <a:rPr lang="en-IN" sz="1800" b="1" dirty="0">
                <a:latin typeface="Arial" panose="020B0604020202020204" pitchFamily="34" charset="0"/>
                <a:cs typeface="Arial" panose="020B0604020202020204" pitchFamily="34" charset="0"/>
              </a:rPr>
              <a:t> </a:t>
            </a:r>
            <a:r>
              <a:rPr lang="en-IN" sz="1800" dirty="0">
                <a:latin typeface="Arial" panose="020B0604020202020204" pitchFamily="34" charset="0"/>
                <a:cs typeface="Arial" panose="020B0604020202020204" pitchFamily="34" charset="0"/>
              </a:rPr>
              <a:t>Available at: </a:t>
            </a:r>
            <a:r>
              <a:rPr lang="en-IN" sz="1800" u="sng" dirty="0">
                <a:latin typeface="Arial" panose="020B0604020202020204" pitchFamily="34" charset="0"/>
                <a:cs typeface="Arial" panose="020B0604020202020204" pitchFamily="34" charset="0"/>
                <a:hlinkClick r:id="rId5"/>
              </a:rPr>
              <a:t>https://www.frontiersin.org/journals/public-health/articles/10.3389/fpubh.2024.1410843/full</a:t>
            </a:r>
            <a:endParaRPr lang="en-IN" sz="1800" dirty="0">
              <a:latin typeface="Arial" panose="020B0604020202020204" pitchFamily="34" charset="0"/>
              <a:cs typeface="Arial" panose="020B0604020202020204" pitchFamily="34" charset="0"/>
            </a:endParaRPr>
          </a:p>
          <a:p>
            <a:pPr marL="0" indent="0">
              <a:buNone/>
            </a:pPr>
            <a:r>
              <a:rPr lang="en-IN" sz="1800" dirty="0">
                <a:latin typeface="Arial" panose="020B0604020202020204" pitchFamily="34" charset="0"/>
                <a:cs typeface="Arial" panose="020B0604020202020204" pitchFamily="34" charset="0"/>
              </a:rPr>
              <a:t>Schramm, E., </a:t>
            </a:r>
            <a:r>
              <a:rPr lang="en-IN" sz="1800" dirty="0" err="1">
                <a:latin typeface="Arial" panose="020B0604020202020204" pitchFamily="34" charset="0"/>
                <a:cs typeface="Arial" panose="020B0604020202020204" pitchFamily="34" charset="0"/>
              </a:rPr>
              <a:t>Zehender</a:t>
            </a:r>
            <a:r>
              <a:rPr lang="en-IN" sz="1800" dirty="0">
                <a:latin typeface="Arial" panose="020B0604020202020204" pitchFamily="34" charset="0"/>
                <a:cs typeface="Arial" panose="020B0604020202020204" pitchFamily="34" charset="0"/>
              </a:rPr>
              <a:t>, N., </a:t>
            </a:r>
            <a:r>
              <a:rPr lang="en-IN" sz="1800" dirty="0" err="1">
                <a:latin typeface="Arial" panose="020B0604020202020204" pitchFamily="34" charset="0"/>
                <a:cs typeface="Arial" panose="020B0604020202020204" pitchFamily="34" charset="0"/>
              </a:rPr>
              <a:t>Breuninger</a:t>
            </a:r>
            <a:r>
              <a:rPr lang="en-IN" sz="1800" dirty="0">
                <a:latin typeface="Arial" panose="020B0604020202020204" pitchFamily="34" charset="0"/>
                <a:cs typeface="Arial" panose="020B0604020202020204" pitchFamily="34" charset="0"/>
              </a:rPr>
              <a:t>, C., </a:t>
            </a:r>
            <a:r>
              <a:rPr lang="en-IN" sz="1800" dirty="0" err="1">
                <a:latin typeface="Arial" panose="020B0604020202020204" pitchFamily="34" charset="0"/>
                <a:cs typeface="Arial" panose="020B0604020202020204" pitchFamily="34" charset="0"/>
              </a:rPr>
              <a:t>Hegerl</a:t>
            </a:r>
            <a:r>
              <a:rPr lang="en-IN" sz="1800" dirty="0">
                <a:latin typeface="Arial" panose="020B0604020202020204" pitchFamily="34" charset="0"/>
                <a:cs typeface="Arial" panose="020B0604020202020204" pitchFamily="34" charset="0"/>
              </a:rPr>
              <a:t>, U., </a:t>
            </a:r>
            <a:r>
              <a:rPr lang="en-IN" sz="1800" dirty="0" err="1">
                <a:latin typeface="Arial" panose="020B0604020202020204" pitchFamily="34" charset="0"/>
                <a:cs typeface="Arial" panose="020B0604020202020204" pitchFamily="34" charset="0"/>
              </a:rPr>
              <a:t>Elsner</a:t>
            </a:r>
            <a:r>
              <a:rPr lang="en-IN" sz="1800" dirty="0">
                <a:latin typeface="Arial" panose="020B0604020202020204" pitchFamily="34" charset="0"/>
                <a:cs typeface="Arial" panose="020B0604020202020204" pitchFamily="34" charset="0"/>
              </a:rPr>
              <a:t>, A., Maun, A., </a:t>
            </a:r>
            <a:r>
              <a:rPr lang="en-IN" sz="1800" dirty="0" err="1">
                <a:latin typeface="Arial" panose="020B0604020202020204" pitchFamily="34" charset="0"/>
                <a:cs typeface="Arial" panose="020B0604020202020204" pitchFamily="34" charset="0"/>
              </a:rPr>
              <a:t>Schmölz</a:t>
            </a:r>
            <a:r>
              <a:rPr lang="en-IN" sz="1800" dirty="0">
                <a:latin typeface="Arial" panose="020B0604020202020204" pitchFamily="34" charset="0"/>
                <a:cs typeface="Arial" panose="020B0604020202020204" pitchFamily="34" charset="0"/>
              </a:rPr>
              <a:t>, M., </a:t>
            </a:r>
            <a:r>
              <a:rPr lang="en-IN" sz="1800" dirty="0" err="1">
                <a:latin typeface="Arial" panose="020B0604020202020204" pitchFamily="34" charset="0"/>
                <a:cs typeface="Arial" panose="020B0604020202020204" pitchFamily="34" charset="0"/>
              </a:rPr>
              <a:t>Roick</a:t>
            </a:r>
            <a:r>
              <a:rPr lang="en-IN" sz="1800" dirty="0">
                <a:latin typeface="Arial" panose="020B0604020202020204" pitchFamily="34" charset="0"/>
                <a:cs typeface="Arial" panose="020B0604020202020204" pitchFamily="34" charset="0"/>
              </a:rPr>
              <a:t>, C., </a:t>
            </a:r>
            <a:r>
              <a:rPr lang="en-IN" sz="1800" dirty="0" err="1">
                <a:latin typeface="Arial" panose="020B0604020202020204" pitchFamily="34" charset="0"/>
                <a:cs typeface="Arial" panose="020B0604020202020204" pitchFamily="34" charset="0"/>
              </a:rPr>
              <a:t>Sahlmann</a:t>
            </a:r>
            <a:r>
              <a:rPr lang="en-IN" sz="1800" dirty="0">
                <a:latin typeface="Arial" panose="020B0604020202020204" pitchFamily="34" charset="0"/>
                <a:cs typeface="Arial" panose="020B0604020202020204" pitchFamily="34" charset="0"/>
              </a:rPr>
              <a:t>, J., </a:t>
            </a:r>
            <a:r>
              <a:rPr lang="en-IN" sz="1800" dirty="0" err="1">
                <a:latin typeface="Arial" panose="020B0604020202020204" pitchFamily="34" charset="0"/>
                <a:cs typeface="Arial" panose="020B0604020202020204" pitchFamily="34" charset="0"/>
              </a:rPr>
              <a:t>Grodd</a:t>
            </a:r>
            <a:r>
              <a:rPr lang="en-IN" sz="1800" dirty="0">
                <a:latin typeface="Arial" panose="020B0604020202020204" pitchFamily="34" charset="0"/>
                <a:cs typeface="Arial" panose="020B0604020202020204" pitchFamily="34" charset="0"/>
              </a:rPr>
              <a:t>, M. and </a:t>
            </a:r>
            <a:r>
              <a:rPr lang="en-IN" sz="1800" dirty="0" err="1">
                <a:latin typeface="Arial" panose="020B0604020202020204" pitchFamily="34" charset="0"/>
                <a:cs typeface="Arial" panose="020B0604020202020204" pitchFamily="34" charset="0"/>
              </a:rPr>
              <a:t>Domschke</a:t>
            </a:r>
            <a:r>
              <a:rPr lang="en-IN" sz="1800" dirty="0">
                <a:latin typeface="Arial" panose="020B0604020202020204" pitchFamily="34" charset="0"/>
                <a:cs typeface="Arial" panose="020B0604020202020204" pitchFamily="34" charset="0"/>
              </a:rPr>
              <a:t>, K., 2026. Efficacy of an online self-help programme with automated or individualised psychological support versus treatment as usual for caregivers of people with depression: a randomised, controlled, open-label, superiority trial. </a:t>
            </a:r>
            <a:r>
              <a:rPr lang="en-IN" sz="1800" i="1" dirty="0">
                <a:latin typeface="Arial" panose="020B0604020202020204" pitchFamily="34" charset="0"/>
                <a:cs typeface="Arial" panose="020B0604020202020204" pitchFamily="34" charset="0"/>
              </a:rPr>
              <a:t>The Lancet Regional Health–Europe</a:t>
            </a:r>
            <a:r>
              <a:rPr lang="en-IN" sz="1800" dirty="0">
                <a:latin typeface="Arial" panose="020B0604020202020204" pitchFamily="34" charset="0"/>
                <a:cs typeface="Arial" panose="020B0604020202020204" pitchFamily="34" charset="0"/>
              </a:rPr>
              <a:t>, </a:t>
            </a:r>
            <a:r>
              <a:rPr lang="en-IN" sz="1800" i="1" dirty="0">
                <a:latin typeface="Arial" panose="020B0604020202020204" pitchFamily="34" charset="0"/>
                <a:cs typeface="Arial" panose="020B0604020202020204" pitchFamily="34" charset="0"/>
              </a:rPr>
              <a:t>62</a:t>
            </a:r>
            <a:r>
              <a:rPr lang="en-IN" sz="1800" dirty="0">
                <a:latin typeface="Arial" panose="020B0604020202020204" pitchFamily="34" charset="0"/>
                <a:cs typeface="Arial" panose="020B0604020202020204" pitchFamily="34" charset="0"/>
              </a:rPr>
              <a:t>. Available at: </a:t>
            </a:r>
            <a:r>
              <a:rPr lang="en-IN" sz="1800" u="sng" dirty="0">
                <a:latin typeface="Arial" panose="020B0604020202020204" pitchFamily="34" charset="0"/>
                <a:cs typeface="Arial" panose="020B0604020202020204" pitchFamily="34" charset="0"/>
                <a:hlinkClick r:id="rId6"/>
              </a:rPr>
              <a:t>https://www.thelancet.com/journals/lanepe/article/PIIS2666-7762(25)00352-7/fulltext</a:t>
            </a:r>
            <a:endParaRPr lang="en-IN" sz="1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837340635"/>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1946" y="143453"/>
            <a:ext cx="10515600" cy="826365"/>
          </a:xfrm>
          <a:noFill/>
        </p:spPr>
        <p:txBody>
          <a:bodyPr>
            <a:normAutofit/>
          </a:bodyPr>
          <a:lstStyle/>
          <a:p>
            <a:r>
              <a:rPr lang="en-US" sz="3200" dirty="0">
                <a:latin typeface="Arial" panose="020B0604020202020204" pitchFamily="34" charset="0"/>
                <a:cs typeface="Arial" panose="020B0604020202020204" pitchFamily="34" charset="0"/>
              </a:rPr>
              <a:t>References</a:t>
            </a:r>
            <a:endParaRPr lang="en-IN" sz="3200"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540327" y="1163783"/>
            <a:ext cx="11360727" cy="5013180"/>
          </a:xfrm>
        </p:spPr>
        <p:txBody>
          <a:bodyPr>
            <a:noAutofit/>
          </a:bodyPr>
          <a:lstStyle/>
          <a:p>
            <a:pPr marL="0" indent="0">
              <a:buNone/>
            </a:pPr>
            <a:r>
              <a:rPr lang="en-IN" sz="1800" dirty="0" err="1">
                <a:latin typeface="Arial" panose="020B0604020202020204" pitchFamily="34" charset="0"/>
                <a:cs typeface="Arial" panose="020B0604020202020204" pitchFamily="34" charset="0"/>
              </a:rPr>
              <a:t>Seidler</a:t>
            </a:r>
            <a:r>
              <a:rPr lang="en-IN" sz="1800" dirty="0">
                <a:latin typeface="Arial" panose="020B0604020202020204" pitchFamily="34" charset="0"/>
                <a:cs typeface="Arial" panose="020B0604020202020204" pitchFamily="34" charset="0"/>
              </a:rPr>
              <a:t>, A., </a:t>
            </a:r>
            <a:r>
              <a:rPr lang="en-IN" sz="1800" dirty="0" err="1">
                <a:latin typeface="Arial" panose="020B0604020202020204" pitchFamily="34" charset="0"/>
                <a:cs typeface="Arial" panose="020B0604020202020204" pitchFamily="34" charset="0"/>
              </a:rPr>
              <a:t>Weihrich</a:t>
            </a:r>
            <a:r>
              <a:rPr lang="en-IN" sz="1800" dirty="0">
                <a:latin typeface="Arial" panose="020B0604020202020204" pitchFamily="34" charset="0"/>
                <a:cs typeface="Arial" panose="020B0604020202020204" pitchFamily="34" charset="0"/>
              </a:rPr>
              <a:t>, K.S., Bes, F., de </a:t>
            </a:r>
            <a:r>
              <a:rPr lang="en-IN" sz="1800" dirty="0" err="1">
                <a:latin typeface="Arial" panose="020B0604020202020204" pitchFamily="34" charset="0"/>
                <a:cs typeface="Arial" panose="020B0604020202020204" pitchFamily="34" charset="0"/>
              </a:rPr>
              <a:t>Zeeuw</a:t>
            </a:r>
            <a:r>
              <a:rPr lang="en-IN" sz="1800" dirty="0">
                <a:latin typeface="Arial" panose="020B0604020202020204" pitchFamily="34" charset="0"/>
                <a:cs typeface="Arial" panose="020B0604020202020204" pitchFamily="34" charset="0"/>
              </a:rPr>
              <a:t>, J. and Kunz, D., (2023). Seasonality of human sleep: </a:t>
            </a:r>
            <a:r>
              <a:rPr lang="en-IN" sz="1800" dirty="0" err="1">
                <a:latin typeface="Arial" panose="020B0604020202020204" pitchFamily="34" charset="0"/>
                <a:cs typeface="Arial" panose="020B0604020202020204" pitchFamily="34" charset="0"/>
              </a:rPr>
              <a:t>Polysomnographic</a:t>
            </a:r>
            <a:r>
              <a:rPr lang="en-IN" sz="1800" dirty="0">
                <a:latin typeface="Arial" panose="020B0604020202020204" pitchFamily="34" charset="0"/>
                <a:cs typeface="Arial" panose="020B0604020202020204" pitchFamily="34" charset="0"/>
              </a:rPr>
              <a:t> data of a neuropsychiatric sleep clinic. </a:t>
            </a:r>
            <a:r>
              <a:rPr lang="en-IN" sz="1800" i="1" dirty="0">
                <a:latin typeface="Arial" panose="020B0604020202020204" pitchFamily="34" charset="0"/>
                <a:cs typeface="Arial" panose="020B0604020202020204" pitchFamily="34" charset="0"/>
              </a:rPr>
              <a:t>Frontiers in Neuroscience</a:t>
            </a:r>
            <a:r>
              <a:rPr lang="en-IN" sz="1800" dirty="0">
                <a:latin typeface="Arial" panose="020B0604020202020204" pitchFamily="34" charset="0"/>
                <a:cs typeface="Arial" panose="020B0604020202020204" pitchFamily="34" charset="0"/>
              </a:rPr>
              <a:t>, </a:t>
            </a:r>
            <a:r>
              <a:rPr lang="en-IN" sz="1800" i="1" dirty="0">
                <a:latin typeface="Arial" panose="020B0604020202020204" pitchFamily="34" charset="0"/>
                <a:cs typeface="Arial" panose="020B0604020202020204" pitchFamily="34" charset="0"/>
              </a:rPr>
              <a:t>17</a:t>
            </a:r>
            <a:r>
              <a:rPr lang="en-IN" sz="1800" dirty="0">
                <a:latin typeface="Arial" panose="020B0604020202020204" pitchFamily="34" charset="0"/>
                <a:cs typeface="Arial" panose="020B0604020202020204" pitchFamily="34" charset="0"/>
              </a:rPr>
              <a:t>, p.1105233. Available at: </a:t>
            </a:r>
            <a:r>
              <a:rPr lang="en-IN" sz="1800" u="sng" dirty="0">
                <a:latin typeface="Arial" panose="020B0604020202020204" pitchFamily="34" charset="0"/>
                <a:cs typeface="Arial" panose="020B0604020202020204" pitchFamily="34" charset="0"/>
                <a:hlinkClick r:id="rId2"/>
              </a:rPr>
              <a:t>https://www.frontiersin.org/journals/neuroscience/articles/10.3389/fnins.2023.1105233/full?ref=zarplata-zhurnal</a:t>
            </a:r>
            <a:endParaRPr lang="en-IN" sz="1800" dirty="0">
              <a:latin typeface="Arial" panose="020B0604020202020204" pitchFamily="34" charset="0"/>
              <a:cs typeface="Arial" panose="020B0604020202020204" pitchFamily="34" charset="0"/>
            </a:endParaRPr>
          </a:p>
          <a:p>
            <a:pPr marL="0" indent="0">
              <a:buNone/>
            </a:pPr>
            <a:endParaRPr lang="en-IN" sz="1800" dirty="0">
              <a:latin typeface="Arial" panose="020B0604020202020204" pitchFamily="34" charset="0"/>
              <a:cs typeface="Arial" panose="020B0604020202020204" pitchFamily="34" charset="0"/>
            </a:endParaRPr>
          </a:p>
          <a:p>
            <a:pPr marL="0" indent="0">
              <a:buNone/>
            </a:pPr>
            <a:r>
              <a:rPr lang="en-IN" sz="1800" dirty="0" err="1">
                <a:latin typeface="Arial" panose="020B0604020202020204" pitchFamily="34" charset="0"/>
                <a:cs typeface="Arial" panose="020B0604020202020204" pitchFamily="34" charset="0"/>
              </a:rPr>
              <a:t>Seol</a:t>
            </a:r>
            <a:r>
              <a:rPr lang="en-IN" sz="1800" dirty="0">
                <a:latin typeface="Arial" panose="020B0604020202020204" pitchFamily="34" charset="0"/>
                <a:cs typeface="Arial" panose="020B0604020202020204" pitchFamily="34" charset="0"/>
              </a:rPr>
              <a:t>, J., Lee, J., Park, I., Tokuyama, K., </a:t>
            </a:r>
            <a:r>
              <a:rPr lang="en-IN" sz="1800" dirty="0" err="1">
                <a:latin typeface="Arial" panose="020B0604020202020204" pitchFamily="34" charset="0"/>
                <a:cs typeface="Arial" panose="020B0604020202020204" pitchFamily="34" charset="0"/>
              </a:rPr>
              <a:t>Fukusumi</a:t>
            </a:r>
            <a:r>
              <a:rPr lang="en-IN" sz="1800" dirty="0">
                <a:latin typeface="Arial" panose="020B0604020202020204" pitchFamily="34" charset="0"/>
                <a:cs typeface="Arial" panose="020B0604020202020204" pitchFamily="34" charset="0"/>
              </a:rPr>
              <a:t>, S., </a:t>
            </a:r>
            <a:r>
              <a:rPr lang="en-IN" sz="1800" dirty="0" err="1">
                <a:latin typeface="Arial" panose="020B0604020202020204" pitchFamily="34" charset="0"/>
                <a:cs typeface="Arial" panose="020B0604020202020204" pitchFamily="34" charset="0"/>
              </a:rPr>
              <a:t>Kokubo</a:t>
            </a:r>
            <a:r>
              <a:rPr lang="en-IN" sz="1800" dirty="0">
                <a:latin typeface="Arial" panose="020B0604020202020204" pitchFamily="34" charset="0"/>
                <a:cs typeface="Arial" panose="020B0604020202020204" pitchFamily="34" charset="0"/>
              </a:rPr>
              <a:t>, T., Yanagisawa, M. and Okura, T., (2022). Bidirectional associations between physical activity and sleep in older adults: a multilevel analysis using polysomnography. </a:t>
            </a:r>
            <a:r>
              <a:rPr lang="en-IN" sz="1800" i="1" dirty="0">
                <a:latin typeface="Arial" panose="020B0604020202020204" pitchFamily="34" charset="0"/>
                <a:cs typeface="Arial" panose="020B0604020202020204" pitchFamily="34" charset="0"/>
              </a:rPr>
              <a:t>Scientific reports</a:t>
            </a:r>
            <a:r>
              <a:rPr lang="en-IN" sz="1800" dirty="0">
                <a:latin typeface="Arial" panose="020B0604020202020204" pitchFamily="34" charset="0"/>
                <a:cs typeface="Arial" panose="020B0604020202020204" pitchFamily="34" charset="0"/>
              </a:rPr>
              <a:t>, </a:t>
            </a:r>
            <a:r>
              <a:rPr lang="en-IN" sz="1800" i="1" dirty="0">
                <a:latin typeface="Arial" panose="020B0604020202020204" pitchFamily="34" charset="0"/>
                <a:cs typeface="Arial" panose="020B0604020202020204" pitchFamily="34" charset="0"/>
              </a:rPr>
              <a:t>12</a:t>
            </a:r>
            <a:r>
              <a:rPr lang="en-IN" sz="1800" dirty="0">
                <a:latin typeface="Arial" panose="020B0604020202020204" pitchFamily="34" charset="0"/>
                <a:cs typeface="Arial" panose="020B0604020202020204" pitchFamily="34" charset="0"/>
              </a:rPr>
              <a:t>(1), p.15399. Available at: </a:t>
            </a:r>
            <a:r>
              <a:rPr lang="en-IN" sz="1800" u="sng" dirty="0">
                <a:latin typeface="Arial" panose="020B0604020202020204" pitchFamily="34" charset="0"/>
                <a:cs typeface="Arial" panose="020B0604020202020204" pitchFamily="34" charset="0"/>
                <a:hlinkClick r:id="rId3"/>
              </a:rPr>
              <a:t>https://www.nature.com/articles/s41598-022-19841-x</a:t>
            </a:r>
            <a:endParaRPr lang="en-IN" sz="1800" dirty="0">
              <a:latin typeface="Arial" panose="020B0604020202020204" pitchFamily="34" charset="0"/>
              <a:cs typeface="Arial" panose="020B0604020202020204" pitchFamily="34" charset="0"/>
            </a:endParaRPr>
          </a:p>
          <a:p>
            <a:pPr marL="0" indent="0">
              <a:buNone/>
            </a:pPr>
            <a:endParaRPr lang="en-IN" sz="1800" dirty="0">
              <a:latin typeface="Arial" panose="020B0604020202020204" pitchFamily="34" charset="0"/>
              <a:cs typeface="Arial" panose="020B0604020202020204" pitchFamily="34" charset="0"/>
            </a:endParaRPr>
          </a:p>
          <a:p>
            <a:pPr marL="0" indent="0">
              <a:buNone/>
            </a:pPr>
            <a:r>
              <a:rPr lang="en-IN" sz="1800" dirty="0" err="1">
                <a:latin typeface="Arial" panose="020B0604020202020204" pitchFamily="34" charset="0"/>
                <a:cs typeface="Arial" panose="020B0604020202020204" pitchFamily="34" charset="0"/>
              </a:rPr>
              <a:t>Strøm</a:t>
            </a:r>
            <a:r>
              <a:rPr lang="en-IN" sz="1800" dirty="0">
                <a:latin typeface="Arial" panose="020B0604020202020204" pitchFamily="34" charset="0"/>
                <a:cs typeface="Arial" panose="020B0604020202020204" pitchFamily="34" charset="0"/>
              </a:rPr>
              <a:t>, J., </a:t>
            </a:r>
            <a:r>
              <a:rPr lang="en-IN" sz="1800" dirty="0" err="1">
                <a:latin typeface="Arial" panose="020B0604020202020204" pitchFamily="34" charset="0"/>
                <a:cs typeface="Arial" panose="020B0604020202020204" pitchFamily="34" charset="0"/>
              </a:rPr>
              <a:t>Engholm</a:t>
            </a:r>
            <a:r>
              <a:rPr lang="en-IN" sz="1800" dirty="0">
                <a:latin typeface="Arial" panose="020B0604020202020204" pitchFamily="34" charset="0"/>
                <a:cs typeface="Arial" panose="020B0604020202020204" pitchFamily="34" charset="0"/>
              </a:rPr>
              <a:t>, A.L., </a:t>
            </a:r>
            <a:r>
              <a:rPr lang="en-IN" sz="1800" dirty="0" err="1">
                <a:latin typeface="Arial" panose="020B0604020202020204" pitchFamily="34" charset="0"/>
                <a:cs typeface="Arial" panose="020B0604020202020204" pitchFamily="34" charset="0"/>
              </a:rPr>
              <a:t>Lorenzen</a:t>
            </a:r>
            <a:r>
              <a:rPr lang="en-IN" sz="1800" dirty="0">
                <a:latin typeface="Arial" panose="020B0604020202020204" pitchFamily="34" charset="0"/>
                <a:cs typeface="Arial" panose="020B0604020202020204" pitchFamily="34" charset="0"/>
              </a:rPr>
              <a:t>, K.P. and </a:t>
            </a:r>
            <a:r>
              <a:rPr lang="en-IN" sz="1800" dirty="0" err="1">
                <a:latin typeface="Arial" panose="020B0604020202020204" pitchFamily="34" charset="0"/>
                <a:cs typeface="Arial" panose="020B0604020202020204" pitchFamily="34" charset="0"/>
              </a:rPr>
              <a:t>Mikkelsen</a:t>
            </a:r>
            <a:r>
              <a:rPr lang="en-IN" sz="1800" dirty="0">
                <a:latin typeface="Arial" panose="020B0604020202020204" pitchFamily="34" charset="0"/>
                <a:cs typeface="Arial" panose="020B0604020202020204" pitchFamily="34" charset="0"/>
              </a:rPr>
              <a:t>, K.B., (2024). Common sleep data pipeline for combined data sets. </a:t>
            </a:r>
            <a:r>
              <a:rPr lang="en-IN" sz="1800" i="1" dirty="0" err="1">
                <a:latin typeface="Arial" panose="020B0604020202020204" pitchFamily="34" charset="0"/>
                <a:cs typeface="Arial" panose="020B0604020202020204" pitchFamily="34" charset="0"/>
              </a:rPr>
              <a:t>Plos</a:t>
            </a:r>
            <a:r>
              <a:rPr lang="en-IN" sz="1800" i="1" dirty="0">
                <a:latin typeface="Arial" panose="020B0604020202020204" pitchFamily="34" charset="0"/>
                <a:cs typeface="Arial" panose="020B0604020202020204" pitchFamily="34" charset="0"/>
              </a:rPr>
              <a:t> one</a:t>
            </a:r>
            <a:r>
              <a:rPr lang="en-IN" sz="1800" dirty="0">
                <a:latin typeface="Arial" panose="020B0604020202020204" pitchFamily="34" charset="0"/>
                <a:cs typeface="Arial" panose="020B0604020202020204" pitchFamily="34" charset="0"/>
              </a:rPr>
              <a:t>, </a:t>
            </a:r>
            <a:r>
              <a:rPr lang="en-IN" sz="1800" i="1" dirty="0">
                <a:latin typeface="Arial" panose="020B0604020202020204" pitchFamily="34" charset="0"/>
                <a:cs typeface="Arial" panose="020B0604020202020204" pitchFamily="34" charset="0"/>
              </a:rPr>
              <a:t>19</a:t>
            </a:r>
            <a:r>
              <a:rPr lang="en-IN" sz="1800" dirty="0">
                <a:latin typeface="Arial" panose="020B0604020202020204" pitchFamily="34" charset="0"/>
                <a:cs typeface="Arial" panose="020B0604020202020204" pitchFamily="34" charset="0"/>
              </a:rPr>
              <a:t>(8), p.e0307202. </a:t>
            </a:r>
          </a:p>
          <a:p>
            <a:pPr marL="0" indent="0">
              <a:buNone/>
            </a:pPr>
            <a:endParaRPr lang="en-IN" sz="1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438085339"/>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87926" y="129599"/>
            <a:ext cx="11083637" cy="826366"/>
          </a:xfrm>
          <a:noFill/>
        </p:spPr>
        <p:txBody>
          <a:bodyPr>
            <a:normAutofit/>
          </a:bodyPr>
          <a:lstStyle/>
          <a:p>
            <a:r>
              <a:rPr lang="en-US" sz="3200" dirty="0">
                <a:latin typeface="Arial" panose="020B0604020202020204" pitchFamily="34" charset="0"/>
                <a:cs typeface="Arial" panose="020B0604020202020204" pitchFamily="34" charset="0"/>
              </a:rPr>
              <a:t>References</a:t>
            </a:r>
            <a:endParaRPr lang="en-IN" sz="3200"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387927" y="1177637"/>
            <a:ext cx="11748656" cy="4930054"/>
          </a:xfrm>
        </p:spPr>
        <p:txBody>
          <a:bodyPr>
            <a:normAutofit fontScale="92500" lnSpcReduction="20000"/>
          </a:bodyPr>
          <a:lstStyle/>
          <a:p>
            <a:pPr marL="0" indent="0">
              <a:buNone/>
            </a:pPr>
            <a:r>
              <a:rPr lang="en-IN" sz="1900" dirty="0" err="1">
                <a:latin typeface="Arial" panose="020B0604020202020204" pitchFamily="34" charset="0"/>
                <a:cs typeface="Arial" panose="020B0604020202020204" pitchFamily="34" charset="0"/>
              </a:rPr>
              <a:t>Tarnanidis</a:t>
            </a:r>
            <a:r>
              <a:rPr lang="en-IN" sz="1900" dirty="0">
                <a:latin typeface="Arial" panose="020B0604020202020204" pitchFamily="34" charset="0"/>
                <a:cs typeface="Arial" panose="020B0604020202020204" pitchFamily="34" charset="0"/>
              </a:rPr>
              <a:t>, T., (2024). Exploring the impact of mobile marketing strategies on consumer </a:t>
            </a:r>
            <a:r>
              <a:rPr lang="en-IN" sz="1900" dirty="0" err="1">
                <a:latin typeface="Arial" panose="020B0604020202020204" pitchFamily="34" charset="0"/>
                <a:cs typeface="Arial" panose="020B0604020202020204" pitchFamily="34" charset="0"/>
              </a:rPr>
              <a:t>behavior</a:t>
            </a:r>
            <a:r>
              <a:rPr lang="en-IN" sz="1900" dirty="0">
                <a:latin typeface="Arial" panose="020B0604020202020204" pitchFamily="34" charset="0"/>
                <a:cs typeface="Arial" panose="020B0604020202020204" pitchFamily="34" charset="0"/>
              </a:rPr>
              <a:t>: A comprehensive analysis. </a:t>
            </a:r>
            <a:r>
              <a:rPr lang="en-IN" sz="1900" i="1" dirty="0">
                <a:latin typeface="Arial" panose="020B0604020202020204" pitchFamily="34" charset="0"/>
                <a:cs typeface="Arial" panose="020B0604020202020204" pitchFamily="34" charset="0"/>
              </a:rPr>
              <a:t>International Journal of Information, Business and Management</a:t>
            </a:r>
            <a:r>
              <a:rPr lang="en-IN" sz="1900" dirty="0">
                <a:latin typeface="Arial" panose="020B0604020202020204" pitchFamily="34" charset="0"/>
                <a:cs typeface="Arial" panose="020B0604020202020204" pitchFamily="34" charset="0"/>
              </a:rPr>
              <a:t>, </a:t>
            </a:r>
            <a:r>
              <a:rPr lang="en-IN" sz="1900" i="1" dirty="0">
                <a:latin typeface="Arial" panose="020B0604020202020204" pitchFamily="34" charset="0"/>
                <a:cs typeface="Arial" panose="020B0604020202020204" pitchFamily="34" charset="0"/>
              </a:rPr>
              <a:t>16</a:t>
            </a:r>
            <a:r>
              <a:rPr lang="en-IN" sz="1900" dirty="0">
                <a:latin typeface="Arial" panose="020B0604020202020204" pitchFamily="34" charset="0"/>
                <a:cs typeface="Arial" panose="020B0604020202020204" pitchFamily="34" charset="0"/>
              </a:rPr>
              <a:t>(2), pp.1-17. Available at: </a:t>
            </a:r>
            <a:r>
              <a:rPr lang="en-IN" sz="1900" u="sng" dirty="0">
                <a:latin typeface="Arial" panose="020B0604020202020204" pitchFamily="34" charset="0"/>
                <a:cs typeface="Arial" panose="020B0604020202020204" pitchFamily="34" charset="0"/>
                <a:hlinkClick r:id="rId2"/>
              </a:rPr>
              <a:t>https://d1wqtxts1xzle7.cloudfront.net/112654125/JOURNAL_J15_mobile_marketing_2024-libre.pdf?1711120539=&amp;response-content-disposition=inline%3B+filename%3DExploring_the_Impact_of_Mobile_Marketing.pdf&amp;Expires=1785314461&amp;Signature=c1PAdFYRmYo~GB6ie4K7mKa5m~xr1pwlp0Wi                                                                        7yyutdEclMah2R3lNXD1hf1S~7NZ~ujRBbvUCDZHnoDtiweg7FgPs76kYK4K1SkiNWgIicdeol9-3Q~jiYoVd4BppMxMY-JE~idsf42xEUuWZgrRxlEJ-cCBjDVAdQachH~sAl3fKUjt701A4D4MrY6Atfi64ZErfqWLDP3Vbs962-11h5lfEW25NUz9opCv2ZcjuXS2n-k~2pzFGGf8UFvlZVE5jTo2A-00Z-X08rCXbwtl1g0OHTU~lIUXDb9vhiMCJciv4i2v~Jg0jJ1kHYHt9-DF2GrM4W6k2fUe~FutrQI~zg__&amp;Key-Pair-Id=APKAJLOHF5GGSLRBV4ZA</a:t>
            </a:r>
            <a:endParaRPr lang="en-IN" sz="1900" dirty="0">
              <a:latin typeface="Arial" panose="020B0604020202020204" pitchFamily="34" charset="0"/>
              <a:cs typeface="Arial" panose="020B0604020202020204" pitchFamily="34" charset="0"/>
            </a:endParaRPr>
          </a:p>
          <a:p>
            <a:pPr marL="0" indent="0">
              <a:buNone/>
            </a:pPr>
            <a:r>
              <a:rPr lang="en-IN" sz="1900" dirty="0">
                <a:latin typeface="Arial" panose="020B0604020202020204" pitchFamily="34" charset="0"/>
                <a:cs typeface="Arial" panose="020B0604020202020204" pitchFamily="34" charset="0"/>
              </a:rPr>
              <a:t>Whitaker, R. (2026) </a:t>
            </a:r>
            <a:r>
              <a:rPr lang="en-IN" sz="1900" i="1" dirty="0">
                <a:latin typeface="Arial" panose="020B0604020202020204" pitchFamily="34" charset="0"/>
                <a:cs typeface="Arial" panose="020B0604020202020204" pitchFamily="34" charset="0"/>
              </a:rPr>
              <a:t>Why Can't I Sleep? Surprising Causes of Insomnia,</a:t>
            </a:r>
            <a:r>
              <a:rPr lang="en-IN" sz="1900" dirty="0">
                <a:latin typeface="Arial" panose="020B0604020202020204" pitchFamily="34" charset="0"/>
                <a:cs typeface="Arial" panose="020B0604020202020204" pitchFamily="34" charset="0"/>
              </a:rPr>
              <a:t> Available at: </a:t>
            </a:r>
            <a:r>
              <a:rPr lang="en-IN" sz="1900" u="sng" dirty="0">
                <a:latin typeface="Arial" panose="020B0604020202020204" pitchFamily="34" charset="0"/>
                <a:cs typeface="Arial" panose="020B0604020202020204" pitchFamily="34" charset="0"/>
                <a:hlinkClick r:id="rId3"/>
              </a:rPr>
              <a:t>https://www.healthydirections.com/articles/sleep/insomnia-causes?srsltid=AfmBOopW6ULRAkjAAAUMAS6ewUeKEN1beWmy4wFRiMDOtIXt8Ym_fDJh</a:t>
            </a:r>
            <a:endParaRPr lang="en-IN" sz="1900" u="sng" dirty="0">
              <a:latin typeface="Arial" panose="020B0604020202020204" pitchFamily="34" charset="0"/>
              <a:cs typeface="Arial" panose="020B0604020202020204" pitchFamily="34" charset="0"/>
            </a:endParaRPr>
          </a:p>
          <a:p>
            <a:pPr marL="0" indent="0">
              <a:buNone/>
            </a:pPr>
            <a:endParaRPr lang="en-IN" sz="1900" dirty="0">
              <a:latin typeface="Arial" panose="020B0604020202020204" pitchFamily="34" charset="0"/>
              <a:cs typeface="Arial" panose="020B0604020202020204" pitchFamily="34" charset="0"/>
            </a:endParaRPr>
          </a:p>
          <a:p>
            <a:pPr marL="0" indent="0">
              <a:buNone/>
            </a:pPr>
            <a:r>
              <a:rPr lang="en-IN" sz="1900" dirty="0">
                <a:latin typeface="Arial" panose="020B0604020202020204" pitchFamily="34" charset="0"/>
                <a:cs typeface="Arial" panose="020B0604020202020204" pitchFamily="34" charset="0"/>
              </a:rPr>
              <a:t>Yan, J., Huang, Z., Zeng, H., Cheng, H., Zhao, D. and Luo, Y., 2026. Artificial intelligence in out‐of‐hospital sleep monitoring: Bridging polysomnography and wearable signals. </a:t>
            </a:r>
            <a:r>
              <a:rPr lang="en-IN" sz="1900" i="1" dirty="0">
                <a:latin typeface="Arial" panose="020B0604020202020204" pitchFamily="34" charset="0"/>
                <a:cs typeface="Arial" panose="020B0604020202020204" pitchFamily="34" charset="0"/>
              </a:rPr>
              <a:t>Sleep Research</a:t>
            </a:r>
            <a:r>
              <a:rPr lang="en-IN" sz="1900" dirty="0">
                <a:latin typeface="Arial" panose="020B0604020202020204" pitchFamily="34" charset="0"/>
                <a:cs typeface="Arial" panose="020B0604020202020204" pitchFamily="34" charset="0"/>
              </a:rPr>
              <a:t>.  Available at: </a:t>
            </a:r>
            <a:r>
              <a:rPr lang="en-IN" sz="1900" u="sng" dirty="0">
                <a:latin typeface="Arial" panose="020B0604020202020204" pitchFamily="34" charset="0"/>
                <a:cs typeface="Arial" panose="020B0604020202020204" pitchFamily="34" charset="0"/>
                <a:hlinkClick r:id="rId4"/>
              </a:rPr>
              <a:t>https://onlinelibrary.wiley.com/doi/full/10.1002/slp2.70052</a:t>
            </a:r>
            <a:endParaRPr lang="en-IN" sz="1900" dirty="0">
              <a:latin typeface="Arial" panose="020B0604020202020204" pitchFamily="34" charset="0"/>
              <a:cs typeface="Arial" panose="020B0604020202020204" pitchFamily="34" charset="0"/>
            </a:endParaRPr>
          </a:p>
          <a:p>
            <a:pPr marL="0" indent="0">
              <a:buNone/>
            </a:pPr>
            <a:r>
              <a:rPr lang="en-IN" sz="1900" dirty="0">
                <a:latin typeface="Arial" panose="020B0604020202020204" pitchFamily="34" charset="0"/>
                <a:cs typeface="Arial" panose="020B0604020202020204" pitchFamily="34" charset="0"/>
              </a:rPr>
              <a:t>Yang, M., Hu, Z., Qu, X., Li, M., Du, W. and Fan, L., (2025). Utilization and Effectiveness of the PRECEDE-PROCEED Model as a Tool in Public Health Interventions: A Systematic Review. </a:t>
            </a:r>
            <a:r>
              <a:rPr lang="en-IN" sz="1900" i="1" dirty="0">
                <a:latin typeface="Arial" panose="020B0604020202020204" pitchFamily="34" charset="0"/>
                <a:cs typeface="Arial" panose="020B0604020202020204" pitchFamily="34" charset="0"/>
              </a:rPr>
              <a:t>Iranian Journal of Public Health</a:t>
            </a:r>
            <a:r>
              <a:rPr lang="en-IN" sz="1900" dirty="0">
                <a:latin typeface="Arial" panose="020B0604020202020204" pitchFamily="34" charset="0"/>
                <a:cs typeface="Arial" panose="020B0604020202020204" pitchFamily="34" charset="0"/>
              </a:rPr>
              <a:t>, </a:t>
            </a:r>
            <a:r>
              <a:rPr lang="en-IN" sz="1900" i="1" dirty="0">
                <a:latin typeface="Arial" panose="020B0604020202020204" pitchFamily="34" charset="0"/>
                <a:cs typeface="Arial" panose="020B0604020202020204" pitchFamily="34" charset="0"/>
              </a:rPr>
              <a:t>54</a:t>
            </a:r>
            <a:r>
              <a:rPr lang="en-IN" sz="1900" dirty="0">
                <a:latin typeface="Arial" panose="020B0604020202020204" pitchFamily="34" charset="0"/>
                <a:cs typeface="Arial" panose="020B0604020202020204" pitchFamily="34" charset="0"/>
              </a:rPr>
              <a:t>(10), p.2073. Available at: </a:t>
            </a:r>
            <a:r>
              <a:rPr lang="en-IN" sz="1900" u="sng" dirty="0">
                <a:latin typeface="Arial" panose="020B0604020202020204" pitchFamily="34" charset="0"/>
                <a:cs typeface="Arial" panose="020B0604020202020204" pitchFamily="34" charset="0"/>
                <a:hlinkClick r:id="rId5"/>
              </a:rPr>
              <a:t>https://pmc.ncbi.nlm.nih.gov/articles/PMC12675945/</a:t>
            </a:r>
            <a:endParaRPr lang="en-IN" sz="1900" dirty="0">
              <a:latin typeface="Arial" panose="020B0604020202020204" pitchFamily="34" charset="0"/>
              <a:cs typeface="Arial" panose="020B0604020202020204" pitchFamily="34" charset="0"/>
            </a:endParaRPr>
          </a:p>
          <a:p>
            <a:endParaRPr lang="en-IN" sz="1900" dirty="0">
              <a:latin typeface="Arial" panose="020B0604020202020204" pitchFamily="34" charset="0"/>
              <a:cs typeface="Arial" panose="020B0604020202020204" pitchFamily="34" charset="0"/>
            </a:endParaRPr>
          </a:p>
          <a:p>
            <a:endParaRPr lang="en-IN" sz="1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57140436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Dividend">
  <a:themeElements>
    <a:clrScheme name="Dividend">
      <a:dk1>
        <a:sysClr val="windowText" lastClr="000000"/>
      </a:dk1>
      <a:lt1>
        <a:sysClr val="window" lastClr="FFFFFF"/>
      </a:lt1>
      <a:dk2>
        <a:srgbClr val="3D3D3D"/>
      </a:dk2>
      <a:lt2>
        <a:srgbClr val="EBEBEB"/>
      </a:lt2>
      <a:accent1>
        <a:srgbClr val="4D1434"/>
      </a:accent1>
      <a:accent2>
        <a:srgbClr val="903163"/>
      </a:accent2>
      <a:accent3>
        <a:srgbClr val="B2324B"/>
      </a:accent3>
      <a:accent4>
        <a:srgbClr val="969FA7"/>
      </a:accent4>
      <a:accent5>
        <a:srgbClr val="66B1CE"/>
      </a:accent5>
      <a:accent6>
        <a:srgbClr val="40619D"/>
      </a:accent6>
      <a:hlink>
        <a:srgbClr val="828282"/>
      </a:hlink>
      <a:folHlink>
        <a:srgbClr val="A5A5A5"/>
      </a:folHlink>
    </a:clrScheme>
    <a:fontScheme name="Dividend">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Dividend">
      <a:fillStyleLst>
        <a:solidFill>
          <a:schemeClr val="phClr"/>
        </a:solidFill>
        <a:gradFill rotWithShape="1">
          <a:gsLst>
            <a:gs pos="0">
              <a:schemeClr val="phClr">
                <a:tint val="68000"/>
                <a:alpha val="90000"/>
                <a:lumMod val="100000"/>
              </a:schemeClr>
            </a:gs>
            <a:gs pos="100000">
              <a:schemeClr val="phClr">
                <a:tint val="90000"/>
                <a:lumMod val="95000"/>
              </a:schemeClr>
            </a:gs>
          </a:gsLst>
          <a:lin ang="5400000" scaled="1"/>
        </a:gradFill>
        <a:gradFill rotWithShape="1">
          <a:gsLst>
            <a:gs pos="0">
              <a:schemeClr val="phClr">
                <a:tint val="98000"/>
                <a:lumMod val="110000"/>
              </a:schemeClr>
            </a:gs>
            <a:gs pos="84000">
              <a:schemeClr val="phClr">
                <a:shade val="90000"/>
                <a:lumMod val="88000"/>
              </a:schemeClr>
            </a:gs>
          </a:gsLst>
          <a:lin ang="5400000" scaled="0"/>
        </a:gradFill>
      </a:fillStyleLst>
      <a:lnStyleLst>
        <a:ln w="12700" cap="rnd" cmpd="sng" algn="ctr">
          <a:solidFill>
            <a:schemeClr val="phClr">
              <a:lumMod val="90000"/>
            </a:schemeClr>
          </a:solidFill>
          <a:prstDash val="solid"/>
        </a:ln>
        <a:ln w="2222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55000"/>
              </a:srgbClr>
            </a:outerShdw>
          </a:effectLst>
        </a:effectStyle>
        <a:effectStyle>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a:effectStyle>
      </a:effectStyleLst>
      <a:bgFillStyleLst>
        <a:solidFill>
          <a:schemeClr val="phClr"/>
        </a:solidFill>
        <a:gradFill rotWithShape="1">
          <a:gsLst>
            <a:gs pos="0">
              <a:schemeClr val="phClr">
                <a:tint val="90000"/>
                <a:lumMod val="110000"/>
              </a:schemeClr>
            </a:gs>
            <a:gs pos="88000">
              <a:schemeClr val="phClr">
                <a:shade val="94000"/>
                <a:satMod val="110000"/>
                <a:lumMod val="88000"/>
              </a:schemeClr>
            </a:gs>
          </a:gsLst>
          <a:lin ang="5400000" scaled="0"/>
        </a:gradFill>
        <a:gradFill rotWithShape="1">
          <a:gsLst>
            <a:gs pos="0">
              <a:schemeClr val="phClr">
                <a:tint val="90000"/>
                <a:lumMod val="110000"/>
              </a:schemeClr>
            </a:gs>
            <a:gs pos="100000">
              <a:schemeClr val="phClr">
                <a:shade val="98000"/>
                <a:satMod val="110000"/>
                <a:lumMod val="8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Dividend" id="{9697A71B-4AB7-4A1A-BD5B-BB2D22835B57}" vid="{C21699FF-00E4-43C8-BBCC-D7E5536C3717}"/>
    </a:ext>
  </a:extLst>
</a:theme>
</file>

<file path=ppt/theme/theme3.xml><?xml version="1.0" encoding="utf-8"?>
<a:theme xmlns:a="http://schemas.openxmlformats.org/drawingml/2006/main" name="Retrospect">
  <a:themeElements>
    <a:clrScheme name="Retrospect">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3F1AAB62-24C6-49D2-8E01-B56FAC9A3DCD}"/>
    </a:ext>
  </a:extLst>
</a:theme>
</file>

<file path=ppt/theme/theme4.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5FCBEF"/>
      </a:accent1>
      <a:accent2>
        <a:srgbClr val="2E83C3"/>
      </a:accent2>
      <a:accent3>
        <a:srgbClr val="42D0A2"/>
      </a:accent3>
      <a:accent4>
        <a:srgbClr val="2E946B"/>
      </a:accent4>
      <a:accent5>
        <a:srgbClr val="42B051"/>
      </a:accent5>
      <a:accent6>
        <a:srgbClr val="96D141"/>
      </a:accent6>
      <a:hlink>
        <a:srgbClr val="3FCDE7"/>
      </a:hlink>
      <a:folHlink>
        <a:srgbClr val="A9D3E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ppt/theme/theme5.xml><?xml version="1.0" encoding="utf-8"?>
<a:theme xmlns:a="http://schemas.openxmlformats.org/drawingml/2006/main" name="Frame">
  <a:themeElements>
    <a:clrScheme name="Frame">
      <a:dk1>
        <a:srgbClr val="000000"/>
      </a:dk1>
      <a:lt1>
        <a:srgbClr val="FFFFFF"/>
      </a:lt1>
      <a:dk2>
        <a:srgbClr val="545454"/>
      </a:dk2>
      <a:lt2>
        <a:srgbClr val="BFBFBF"/>
      </a:lt2>
      <a:accent1>
        <a:srgbClr val="40BAD2"/>
      </a:accent1>
      <a:accent2>
        <a:srgbClr val="FAB900"/>
      </a:accent2>
      <a:accent3>
        <a:srgbClr val="90BB23"/>
      </a:accent3>
      <a:accent4>
        <a:srgbClr val="EE7008"/>
      </a:accent4>
      <a:accent5>
        <a:srgbClr val="1AB39F"/>
      </a:accent5>
      <a:accent6>
        <a:srgbClr val="D5393D"/>
      </a:accent6>
      <a:hlink>
        <a:srgbClr val="90BB23"/>
      </a:hlink>
      <a:folHlink>
        <a:srgbClr val="EE7008"/>
      </a:folHlink>
    </a:clrScheme>
    <a:fontScheme name="Frame">
      <a:maj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Frame">
      <a:fillStyleLst>
        <a:solidFill>
          <a:schemeClr val="phClr"/>
        </a:solidFill>
        <a:solidFill>
          <a:schemeClr val="phClr">
            <a:tint val="65000"/>
          </a:schemeClr>
        </a:solidFill>
        <a:solidFill>
          <a:schemeClr val="phClr">
            <a:shade val="80000"/>
            <a:satMod val="15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20000"/>
                <a:lumMod val="102000"/>
              </a:schemeClr>
            </a:gs>
            <a:gs pos="48000">
              <a:schemeClr val="phClr">
                <a:tint val="98000"/>
                <a:shade val="90000"/>
                <a:satMod val="110000"/>
                <a:lumMod val="103000"/>
              </a:schemeClr>
            </a:gs>
            <a:gs pos="100000">
              <a:schemeClr val="phClr">
                <a:tint val="98000"/>
                <a:shade val="80000"/>
                <a:satMod val="100000"/>
              </a:schemeClr>
            </a:gs>
          </a:gsLst>
          <a:lin ang="5400000" scaled="0"/>
        </a:gradFill>
      </a:bgFillStyleLst>
    </a:fmtScheme>
  </a:themeElements>
  <a:objectDefaults/>
  <a:extraClrSchemeLst/>
  <a:extLst>
    <a:ext uri="{05A4C25C-085E-4340-85A3-A5531E510DB2}">
      <thm15:themeFamily xmlns:thm15="http://schemas.microsoft.com/office/thememl/2012/main" name="Frame" id="{F226E7A2-7162-461C-9490-D27D9DC04E43}" vid="{629A0216-3BBD-45C0-B63F-2683BEA18F60}"/>
    </a:ext>
  </a:extLst>
</a:theme>
</file>

<file path=ppt/theme/theme6.xml><?xml version="1.0" encoding="utf-8"?>
<a:theme xmlns:a="http://schemas.openxmlformats.org/drawingml/2006/main" name="1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7.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9038</Words>
  <Application>Microsoft Office PowerPoint</Application>
  <PresentationFormat>Widescreen</PresentationFormat>
  <Paragraphs>396</Paragraphs>
  <Slides>57</Slides>
  <Notes>12</Notes>
  <HiddenSlides>0</HiddenSlides>
  <MMClips>0</MMClips>
  <ScaleCrop>false</ScaleCrop>
  <HeadingPairs>
    <vt:vector size="4" baseType="variant">
      <vt:variant>
        <vt:lpstr>Theme</vt:lpstr>
      </vt:variant>
      <vt:variant>
        <vt:i4>6</vt:i4>
      </vt:variant>
      <vt:variant>
        <vt:lpstr>Slide Titles</vt:lpstr>
      </vt:variant>
      <vt:variant>
        <vt:i4>57</vt:i4>
      </vt:variant>
    </vt:vector>
  </HeadingPairs>
  <TitlesOfParts>
    <vt:vector size="63" baseType="lpstr">
      <vt:lpstr>Office Theme</vt:lpstr>
      <vt:lpstr>Dividend</vt:lpstr>
      <vt:lpstr>Retrospect</vt:lpstr>
      <vt:lpstr>Facet</vt:lpstr>
      <vt:lpstr>Frame</vt:lpstr>
      <vt:lpstr>1_Office Theme</vt:lpstr>
      <vt:lpstr>Module Title: Population Health and Digital Health Promotion Module Code: LCHS7009 Lecturer’s Name: Diola Bijlhout Assignment Title: Component 3 Group Project Presentation </vt:lpstr>
      <vt:lpstr>Purpose</vt:lpstr>
      <vt:lpstr>Activity- Aim Content of the Activity</vt:lpstr>
      <vt:lpstr>   Explanation of the modified digital technology</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 Application</vt:lpstr>
      <vt:lpstr>Overview of  planning model (Continued) </vt:lpstr>
      <vt:lpstr> Overview of  planning model (Continued)  </vt:lpstr>
      <vt:lpstr>  PRECEDE and PROCEED Application  </vt:lpstr>
      <vt:lpstr>PRECEDE and PROCEED Application (Continued)  </vt:lpstr>
      <vt:lpstr> PROCEED Application  </vt:lpstr>
      <vt:lpstr>Planning model for delivering digital health promotion intervention  </vt:lpstr>
      <vt:lpstr>Group Member 3 Student Name: Sahid Shabbir Ahmad Bhaiyat Student ID: 2525517</vt:lpstr>
      <vt:lpstr> Stakeholder Identification  </vt:lpstr>
      <vt:lpstr>  Stakeholder identification (Continued)  </vt:lpstr>
      <vt:lpstr>Stakeholder identification (Continued)</vt:lpstr>
      <vt:lpstr>Barriers for implementation and delivery of the healthcare intervention </vt:lpstr>
      <vt:lpstr>  Barriers for implementation and delivery of the healthcare intervention (Continued)  </vt:lpstr>
      <vt:lpstr>Legal and ethical issues associated with its implementation </vt:lpstr>
      <vt:lpstr>  Legal and ethical issues associated with its implementation Continued  </vt:lpstr>
      <vt:lpstr>Group Member 4 Student Name: Patel Parth Manishkumar Student ID: 2519370</vt:lpstr>
      <vt:lpstr>Benefits to Young adults                    </vt:lpstr>
      <vt:lpstr>   Benefits to healthcare services  </vt:lpstr>
      <vt:lpstr> Benefits of AI technology  </vt:lpstr>
      <vt:lpstr> Policy implementation  </vt:lpstr>
      <vt:lpstr> Research Implication </vt:lpstr>
      <vt:lpstr>Research Implication (Continued)  </vt:lpstr>
      <vt:lpstr>Educational Implications  </vt:lpstr>
      <vt:lpstr>Educational Implications: continued  </vt:lpstr>
      <vt:lpstr>Future Impact and Conclusion</vt:lpstr>
      <vt:lpstr>Future Impact and Conclusion</vt:lpstr>
      <vt:lpstr>PowerPoint Presentation</vt:lpstr>
      <vt:lpstr>PowerPoint Presentation</vt:lpstr>
      <vt:lpstr>References</vt:lpstr>
      <vt:lpstr>References</vt:lpstr>
      <vt:lpstr>References </vt:lpstr>
      <vt:lpstr>References</vt:lpstr>
      <vt:lpstr>References</vt:lpstr>
      <vt:lpstr>References</vt:lpstr>
      <vt:lpstr>References</vt:lpstr>
      <vt:lpstr>References</vt:lpstr>
      <vt:lpstr>References</vt:lpstr>
      <vt:lpstr>References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Module Title: Population Health and Digital Health Promotion Module Code: LCHS7009 Lecturer’s Name: Diola Bijlhout Assignment Title: Component 3 Group Project Presentation </dc:title>
  <cp:lastModifiedBy>yashu7041@gmail.com</cp:lastModifiedBy>
  <cp:revision>2</cp:revision>
  <dcterms:created xsi:type="dcterms:W3CDTF">2026-08-01T08:04:41Z</dcterms:created>
  <dcterms:modified xsi:type="dcterms:W3CDTF">2026-08-13T09:50:37Z</dcterms:modified>
</cp:coreProperties>
</file>