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1"/>
  </p:sldMasterIdLst>
  <p:notesMasterIdLst>
    <p:notesMasterId r:id="rId16"/>
  </p:notesMasterIdLst>
  <p:handoutMasterIdLst>
    <p:handoutMasterId r:id="rId17"/>
  </p:handoutMasterIdLst>
  <p:sldIdLst>
    <p:sldId id="256" r:id="rId2"/>
    <p:sldId id="560" r:id="rId3"/>
    <p:sldId id="561" r:id="rId4"/>
    <p:sldId id="562" r:id="rId5"/>
    <p:sldId id="563" r:id="rId6"/>
    <p:sldId id="567" r:id="rId7"/>
    <p:sldId id="568" r:id="rId8"/>
    <p:sldId id="569" r:id="rId9"/>
    <p:sldId id="573" r:id="rId10"/>
    <p:sldId id="570" r:id="rId11"/>
    <p:sldId id="571" r:id="rId12"/>
    <p:sldId id="572" r:id="rId13"/>
    <p:sldId id="550" r:id="rId14"/>
    <p:sldId id="418" r:id="rId15"/>
  </p:sldIdLst>
  <p:sldSz cx="9144000" cy="6858000" type="screen4x3"/>
  <p:notesSz cx="9144000" cy="6858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331BC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29371-87FB-4F4D-AB47-2706D65751F0}" type="datetimeFigureOut">
              <a:rPr lang="en-GB" smtClean="0"/>
              <a:pPr/>
              <a:t>17/11/2017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3EF0C-7EB4-4E82-BF7C-4C53F0C14F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95432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B64D1-7E7D-4EB9-829A-62A2D03CE4AA}" type="datetimeFigureOut">
              <a:rPr lang="en-GB" smtClean="0"/>
              <a:pPr/>
              <a:t>17/11/2017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D193EC-F29A-4802-9DED-69FA59CA1C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20803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1BB4D88-01AB-4C18-BD28-0C89BC094654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ED0E861-3FF0-4132-877D-98E1CEA906A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728C56-A700-42D5-9636-0B2B03B88053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806F36-EC1D-4F3D-AF0A-E18899F058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C09EB7-EDD1-4D40-ABB7-BE0CE03C250B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7DE1202-54C2-4D02-84A5-94FA7B826E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F5B3FA63-9085-41A4-81EB-A35E68F75486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E72E4FCE-7C50-4EEF-BFC1-A701B1F46C7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34BE7454-88F5-48FD-B540-F5CC2BA126C1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2950D148-932C-40A6-A29B-E407FC03E1F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7B3044-CBD3-4051-AA03-ADD5DCC2C435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E352B25-6D13-4094-9D9D-64D8FA25237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3C328A-DD1F-4DC6-9658-CE9474A21B51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871F100-8EC6-4200-80A1-268DE830E33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B25C40-B787-4F89-9D54-85647DE077AE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D715733-BCE8-484A-84FE-353D7C94E07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fld id="{D39564AC-1B47-4657-ADA3-63A8B6E8E679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2E20FCC1-F0AD-41A7-9F7E-9DD3CC32AA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3143B7-B152-4604-B430-EAB73F6F565C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CD676-3243-49C0-B3F0-1F9B92DDA6F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fld id="{FA840545-D47C-4347-8779-96EC4477FAE3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547AF01A-C4B6-44F0-89E2-30CEF0131A4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1FEDEE2-94F0-4D77-8357-3D6F76566775}" type="datetimeFigureOut">
              <a:rPr lang="en-US" smtClean="0"/>
              <a:pPr>
                <a:defRPr/>
              </a:pPr>
              <a:t>11/17/2017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8172E74-130B-4F24-9C78-50C5A64603D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4800" b="1" dirty="0" err="1" smtClean="0"/>
              <a:t>BuSINESS</a:t>
            </a:r>
            <a:r>
              <a:rPr lang="en-GB" sz="4800" b="1" dirty="0" smtClean="0"/>
              <a:t>, MARKETING</a:t>
            </a:r>
            <a:br>
              <a:rPr lang="en-GB" sz="4800" b="1" dirty="0" smtClean="0"/>
            </a:br>
            <a:r>
              <a:rPr lang="en-GB" sz="4800" b="1" dirty="0" smtClean="0"/>
              <a:t>&amp; SELF PROMOTION</a:t>
            </a:r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457200" y="3860800"/>
            <a:ext cx="1738536" cy="1752600"/>
          </a:xfrm>
        </p:spPr>
        <p:txBody>
          <a:bodyPr/>
          <a:lstStyle/>
          <a:p>
            <a:pPr marL="63500" eaLnBrk="1" hangingPunct="1"/>
            <a:r>
              <a:rPr lang="en-GB" b="1" dirty="0" smtClean="0">
                <a:solidFill>
                  <a:schemeClr val="tx1"/>
                </a:solidFill>
              </a:rPr>
              <a:t>Neil Dyer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4800" b="1" dirty="0" smtClean="0"/>
              <a:t>COMPATIBILITY</a:t>
            </a:r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457200" y="3860800"/>
            <a:ext cx="1738536" cy="1752600"/>
          </a:xfrm>
        </p:spPr>
        <p:txBody>
          <a:bodyPr/>
          <a:lstStyle/>
          <a:p>
            <a:pPr marL="63500" eaLnBrk="1" hangingPunct="1"/>
            <a:r>
              <a:rPr lang="en-GB" b="1" dirty="0" smtClean="0">
                <a:solidFill>
                  <a:schemeClr val="tx1"/>
                </a:solidFill>
              </a:rPr>
              <a:t>Neil Dyer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Compatibility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6" y="1556792"/>
            <a:ext cx="8281987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STEP 4: Compatibility</a:t>
            </a:r>
            <a:endParaRPr lang="en-GB" sz="2800" dirty="0" smtClean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  <a:p>
            <a:pPr eaLnBrk="0" hangingPunct="0">
              <a:spcBef>
                <a:spcPct val="50000"/>
              </a:spcBef>
            </a:pPr>
            <a:endParaRPr lang="en-GB" sz="2800" b="1" dirty="0" smtClean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is the human resource?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are their roles and responsibilities?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Are there skills gaps? (Skill audit, self-evaluation)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Compatibility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6" y="1556792"/>
            <a:ext cx="8281987" cy="4185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Why?</a:t>
            </a:r>
            <a:endParaRPr lang="en-GB" sz="2800" dirty="0" smtClean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Establish competitive advantage through human resource – skills, ability, talents, creativity!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are the roles and responsibilities? Is it fair? Is it clear? Can individuals be held accountable? Is their place in the company justified?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What’s missing? How do fill the skills gaps?</a:t>
            </a:r>
            <a:b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</a:b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(Employ, train, outsource, etc)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Compatibility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7" y="1556792"/>
            <a:ext cx="4968552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Simply Do Ideas: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Sell yourself!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Key attributes fitting to the concept.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What’s your USP?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800" dirty="0" smtClean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36004" t="15002" r="37326" b="21658"/>
          <a:stretch>
            <a:fillRect/>
          </a:stretch>
        </p:blipFill>
        <p:spPr bwMode="auto">
          <a:xfrm>
            <a:off x="5508104" y="260648"/>
            <a:ext cx="3312368" cy="6293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Compatibility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6" y="3717032"/>
            <a:ext cx="8424936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Passion – your drive and motivation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Resilience – problem solving, determination, will you give up?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Communication – can you sell the business, engage, marketing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Planning – logical thinking, risk-free, future proofing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Network – your support network, advice and guidance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12494" t="35779" r="14498" b="40468"/>
          <a:stretch>
            <a:fillRect/>
          </a:stretch>
        </p:blipFill>
        <p:spPr bwMode="auto">
          <a:xfrm>
            <a:off x="683568" y="1772816"/>
            <a:ext cx="7344816" cy="1911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Compatibility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6" y="1556792"/>
            <a:ext cx="8281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Networks: </a:t>
            </a:r>
            <a:r>
              <a:rPr lang="en-GB" sz="2800" dirty="0" smtClean="0">
                <a:solidFill>
                  <a:srgbClr val="00B0F0"/>
                </a:solidFill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who would be in your support network?</a:t>
            </a:r>
            <a:endParaRPr lang="en-GB" sz="1600" dirty="0" smtClean="0">
              <a:solidFill>
                <a:srgbClr val="00B0F0"/>
              </a:solidFill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547936" y="2276873"/>
            <a:ext cx="8281987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3">
            <a:spAutoFit/>
          </a:bodyPr>
          <a:lstStyle/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Friends &amp; Family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Business owners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Academics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Uni Enterprise advisers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Business Wales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Business advisers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Accountants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Solicitors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Industry employees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Fellow students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Big Ideas Wales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Funders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Freelance agencies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Suppliers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Buyers/customers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Journalists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Business networks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LinkedIn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Social media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Mentors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Careers Advisors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Third sector specialists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Banks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Competitors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Complimentary services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 Memberships/Unions. 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Anyone else...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5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500"/>
                            </p:stCondLst>
                            <p:childTnLst>
                              <p:par>
                                <p:cTn id="5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5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9500"/>
                            </p:stCondLst>
                            <p:childTnLst>
                              <p:par>
                                <p:cTn id="6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7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500"/>
                            </p:stCondLst>
                            <p:childTnLst>
                              <p:par>
                                <p:cTn id="7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10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1500"/>
                            </p:stCondLst>
                            <p:childTnLst>
                              <p:par>
                                <p:cTn id="8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2000"/>
                            </p:stCondLst>
                            <p:childTnLst>
                              <p:par>
                                <p:cTn id="8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2500"/>
                            </p:stCondLst>
                            <p:childTnLst>
                              <p:par>
                                <p:cTn id="8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Compatibility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6" y="1556792"/>
            <a:ext cx="8281987" cy="5047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Networking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i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Question – what is social networking?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is business networking then?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- An offline business tool for creating competitive advantage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Why do companies/business owners go networking?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0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Growth (sales/referrals)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0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Marketing (awareness, promotion, reputation, credibility, competition)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000" u="sng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Knowledge &amp; Collaboration</a:t>
            </a:r>
            <a:r>
              <a:rPr lang="en-GB" sz="20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 (key for start-ups – advice and guidance)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0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Social Engagement (business can be a lonely place!)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0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Self-confidence (communication skills, business idea and success)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4800" b="1" dirty="0" smtClean="0"/>
              <a:t>CONTENTS</a:t>
            </a:r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457200" y="3860800"/>
            <a:ext cx="1738536" cy="1752600"/>
          </a:xfrm>
        </p:spPr>
        <p:txBody>
          <a:bodyPr/>
          <a:lstStyle/>
          <a:p>
            <a:pPr marL="63500" eaLnBrk="1" hangingPunct="1"/>
            <a:r>
              <a:rPr lang="en-GB" b="1" dirty="0" smtClean="0">
                <a:solidFill>
                  <a:schemeClr val="tx1"/>
                </a:solidFill>
              </a:rPr>
              <a:t>Neil Dyer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Contents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95536" y="1556792"/>
            <a:ext cx="8281987" cy="4985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are the things you need?</a:t>
            </a:r>
            <a:br>
              <a:rPr lang="en-GB" sz="2800" b="1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</a:br>
            <a:r>
              <a:rPr lang="en-GB" sz="2800" dirty="0" smtClean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(Top nine priority resources)</a:t>
            </a:r>
          </a:p>
          <a:p>
            <a:pPr eaLnBrk="0" hangingPunct="0">
              <a:spcBef>
                <a:spcPct val="50000"/>
              </a:spcBef>
            </a:pPr>
            <a:endParaRPr lang="en-GB" sz="2800" dirty="0" smtClean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000" b="1" dirty="0" smtClean="0"/>
              <a:t>Key Resources: 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/>
              <a:t>The resources that are necessary to create value for the customer.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/>
              <a:t>They are considered an asset to a company, which are needed in order to sustain and support the business. 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 smtClean="0"/>
              <a:t>These resources could be human, financial, physical and intellectual.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endParaRPr lang="en-GB" sz="2000" b="1" dirty="0" smtClean="0"/>
          </a:p>
          <a:p>
            <a:pPr algn="r" eaLnBrk="0" hangingPunct="0">
              <a:spcBef>
                <a:spcPct val="50000"/>
              </a:spcBef>
            </a:pPr>
            <a:r>
              <a:rPr lang="en-GB" sz="2000" dirty="0" smtClean="0">
                <a:solidFill>
                  <a:srgbClr val="FF0000"/>
                </a:solidFill>
                <a:latin typeface="Arial Rounded MT Bold" pitchFamily="34" charset="0"/>
              </a:rPr>
              <a:t>[Will be looking for the description </a:t>
            </a:r>
            <a:r>
              <a:rPr lang="en-GB" sz="2000" u="sng" dirty="0" smtClean="0">
                <a:solidFill>
                  <a:srgbClr val="FF0000"/>
                </a:solidFill>
                <a:latin typeface="Arial Rounded MT Bold" pitchFamily="34" charset="0"/>
              </a:rPr>
              <a:t>and the justification!</a:t>
            </a:r>
            <a:r>
              <a:rPr lang="en-GB" sz="2000" dirty="0" smtClean="0">
                <a:solidFill>
                  <a:srgbClr val="FF0000"/>
                </a:solidFill>
                <a:latin typeface="Arial Rounded MT Bold" pitchFamily="34" charset="0"/>
              </a:rPr>
              <a:t>]</a:t>
            </a:r>
            <a:endParaRPr lang="en-GB" sz="2800" dirty="0" smtClean="0">
              <a:solidFill>
                <a:srgbClr val="FF0000"/>
              </a:solidFill>
              <a:latin typeface="Arial Rounded MT Bold" pitchFamily="34" charset="0"/>
              <a:ea typeface="ＭＳ Ｐゴシック" pitchFamily="-112" charset="-128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33366" t="18914" r="6391" b="5782"/>
          <a:stretch>
            <a:fillRect/>
          </a:stretch>
        </p:blipFill>
        <p:spPr bwMode="auto">
          <a:xfrm>
            <a:off x="926976" y="0"/>
            <a:ext cx="6858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83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Century Gothic" pitchFamily="34" charset="0"/>
              </a:rPr>
              <a:t>Contents</a:t>
            </a:r>
            <a:endParaRPr lang="en-GB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23528" y="1556792"/>
            <a:ext cx="8496944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b="1" dirty="0" smtClean="0"/>
              <a:t>WHO</a:t>
            </a:r>
            <a:r>
              <a:rPr lang="en-GB" sz="2000" dirty="0" smtClean="0"/>
              <a:t>:</a:t>
            </a:r>
          </a:p>
          <a:p>
            <a:r>
              <a:rPr lang="en-GB" sz="2000" dirty="0" smtClean="0"/>
              <a:t>Think about your skills and any additional staff, training, experts or advisors you’ll need.</a:t>
            </a: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  <a:r>
              <a:rPr lang="en-GB" sz="2000" b="1" dirty="0" smtClean="0"/>
              <a:t>WHAT</a:t>
            </a:r>
            <a:r>
              <a:rPr lang="en-GB" sz="2000" dirty="0" smtClean="0"/>
              <a:t>:</a:t>
            </a:r>
          </a:p>
          <a:p>
            <a:r>
              <a:rPr lang="en-GB" sz="2000" dirty="0" smtClean="0"/>
              <a:t>Think about things needed e.g. equipment, raw materials, website, promotional items, etc.</a:t>
            </a:r>
          </a:p>
          <a:p>
            <a:endParaRPr lang="en-GB" sz="2000" dirty="0" smtClean="0"/>
          </a:p>
          <a:p>
            <a:r>
              <a:rPr lang="en-GB" sz="2000" b="1" dirty="0" smtClean="0"/>
              <a:t>WHERE</a:t>
            </a:r>
            <a:r>
              <a:rPr lang="en-GB" sz="2000" dirty="0" smtClean="0"/>
              <a:t>:</a:t>
            </a:r>
          </a:p>
          <a:p>
            <a:r>
              <a:rPr lang="en-GB" sz="2000" dirty="0" smtClean="0"/>
              <a:t>Think about your location such as any shop, office, studio or other business space. [ONLINE/OFFLINE]</a:t>
            </a:r>
          </a:p>
          <a:p>
            <a:endParaRPr lang="en-GB" sz="2000" dirty="0" smtClean="0"/>
          </a:p>
          <a:p>
            <a:r>
              <a:rPr lang="en-GB" sz="2000" b="1" dirty="0" smtClean="0"/>
              <a:t>ADDITIONAL INFORMATION </a:t>
            </a:r>
            <a:r>
              <a:rPr lang="en-GB" sz="2000" b="1" i="1" dirty="0" smtClean="0"/>
              <a:t>(SOURCE)</a:t>
            </a:r>
            <a:r>
              <a:rPr lang="en-GB" sz="2000" b="1" dirty="0" smtClean="0"/>
              <a:t>:</a:t>
            </a:r>
            <a:br>
              <a:rPr lang="en-GB" sz="2000" b="1" dirty="0" smtClean="0"/>
            </a:br>
            <a:r>
              <a:rPr lang="en-GB" dirty="0" smtClean="0"/>
              <a:t>Any early thoughts on how you might get these ingredients?</a:t>
            </a:r>
            <a:br>
              <a:rPr lang="en-GB" dirty="0" smtClean="0"/>
            </a:br>
            <a:r>
              <a:rPr lang="en-GB" dirty="0" smtClean="0"/>
              <a:t>(friends for design work, already own equipment, University access, will use contractors equipment, </a:t>
            </a:r>
            <a:r>
              <a:rPr lang="en-GB" dirty="0" err="1" smtClean="0"/>
              <a:t>Wix</a:t>
            </a:r>
            <a:r>
              <a:rPr lang="en-GB" dirty="0" smtClean="0"/>
              <a:t> or </a:t>
            </a:r>
            <a:r>
              <a:rPr lang="en-GB" dirty="0" err="1" smtClean="0"/>
              <a:t>Wordpress</a:t>
            </a:r>
            <a:r>
              <a:rPr lang="en-GB" dirty="0" smtClean="0"/>
              <a:t> or other, etc.)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827088" y="476673"/>
            <a:ext cx="7993062" cy="430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Tahoma" pitchFamily="34" charset="0"/>
                <a:ea typeface="ＭＳ Ｐゴシック" pitchFamily="-112" charset="-128"/>
              </a:rPr>
              <a:t>Home tasks for </a:t>
            </a:r>
            <a:r>
              <a:rPr lang="en-GB" sz="2800" b="1" u="sng" dirty="0" smtClean="0">
                <a:latin typeface="Tahoma" pitchFamily="34" charset="0"/>
                <a:ea typeface="ＭＳ Ｐゴシック" pitchFamily="-112" charset="-128"/>
              </a:rPr>
              <a:t>next Monday</a:t>
            </a:r>
            <a:r>
              <a:rPr lang="en-GB" sz="2800" b="1" dirty="0" smtClean="0">
                <a:latin typeface="Tahoma" pitchFamily="34" charset="0"/>
                <a:ea typeface="ＭＳ Ｐゴシック" pitchFamily="-112" charset="-128"/>
              </a:rPr>
              <a:t>:</a:t>
            </a:r>
          </a:p>
          <a:p>
            <a:pPr eaLnBrk="0" hangingPunct="0">
              <a:spcBef>
                <a:spcPct val="50000"/>
              </a:spcBef>
            </a:pPr>
            <a:endParaRPr lang="en-GB" sz="2800" b="1" dirty="0" smtClean="0">
              <a:solidFill>
                <a:srgbClr val="C00000"/>
              </a:solidFill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solidFill>
                  <a:srgbClr val="C00000"/>
                </a:solidFill>
                <a:latin typeface="Tahoma" pitchFamily="34" charset="0"/>
                <a:ea typeface="ＭＳ Ｐゴシック" pitchFamily="-112" charset="-128"/>
              </a:rPr>
              <a:t>NOTE: Will be emailed out to you.</a:t>
            </a:r>
          </a:p>
          <a:p>
            <a:pPr marL="514350" indent="-514350" eaLnBrk="0" hangingPunct="0">
              <a:spcBef>
                <a:spcPct val="50000"/>
              </a:spcBef>
              <a:buAutoNum type="arabicPeriod"/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Complete </a:t>
            </a:r>
            <a:r>
              <a:rPr lang="en-GB" sz="2400" b="1" u="sng" dirty="0" smtClean="0">
                <a:latin typeface="Tahoma" pitchFamily="34" charset="0"/>
                <a:ea typeface="ＭＳ Ｐゴシック" pitchFamily="-112" charset="-128"/>
              </a:rPr>
              <a:t>FINAL DRAFT</a:t>
            </a: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 version of attachment:</a:t>
            </a:r>
          </a:p>
          <a:p>
            <a:pPr marL="971550" lvl="1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Marketing Plan (includes SWOT and Five Forces)</a:t>
            </a:r>
          </a:p>
          <a:p>
            <a:pPr marL="514350" indent="-514350" eaLnBrk="0" hangingPunct="0">
              <a:spcBef>
                <a:spcPct val="50000"/>
              </a:spcBef>
              <a:buFontTx/>
              <a:buAutoNum type="arabicPeriod"/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Complete Steps 1-</a:t>
            </a:r>
            <a:r>
              <a:rPr lang="en-GB" sz="2400" b="1" u="sng" dirty="0" smtClean="0">
                <a:latin typeface="Tahoma" pitchFamily="34" charset="0"/>
                <a:ea typeface="ＭＳ Ｐゴシック" pitchFamily="-112" charset="-128"/>
              </a:rPr>
              <a:t>5</a:t>
            </a: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 on portal.</a:t>
            </a: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3.   Completed CV</a:t>
            </a:r>
            <a:br>
              <a:rPr lang="en-GB" sz="2400" dirty="0" smtClean="0">
                <a:latin typeface="Tahoma" pitchFamily="34" charset="0"/>
                <a:ea typeface="ＭＳ Ｐゴシック" pitchFamily="-112" charset="-128"/>
              </a:rPr>
            </a:br>
            <a:endParaRPr lang="en-GB" sz="2400" dirty="0" smtClean="0">
              <a:latin typeface="Tahoma" pitchFamily="34" charset="0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395536" y="2060575"/>
            <a:ext cx="7993062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Neil Dyer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solidFill>
                  <a:srgbClr val="0070C0"/>
                </a:solidFill>
                <a:latin typeface="Tahoma" pitchFamily="34" charset="0"/>
                <a:ea typeface="ＭＳ Ｐゴシック" pitchFamily="-112" charset="-128"/>
              </a:rPr>
              <a:t>neil@neodynamic.co.uk</a:t>
            </a:r>
          </a:p>
          <a:p>
            <a:pPr eaLnBrk="0" hangingPunct="0">
              <a:spcBef>
                <a:spcPct val="50000"/>
              </a:spcBef>
            </a:pPr>
            <a:endParaRPr lang="en-GB" sz="28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Check </a:t>
            </a:r>
            <a:r>
              <a:rPr lang="en-GB" sz="2800" dirty="0" err="1" smtClean="0">
                <a:latin typeface="Tahoma" pitchFamily="34" charset="0"/>
                <a:ea typeface="ＭＳ Ｐゴシック" pitchFamily="-112" charset="-128"/>
              </a:rPr>
              <a:t>Moodle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and 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your emails</a:t>
            </a: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/>
            </a:r>
            <a:br>
              <a:rPr lang="en-GB" sz="2800" dirty="0">
                <a:latin typeface="Tahoma" pitchFamily="34" charset="0"/>
                <a:ea typeface="ＭＳ Ｐゴシック" pitchFamily="-112" charset="-128"/>
              </a:rPr>
            </a:br>
            <a:endParaRPr lang="en-GB" sz="2800" dirty="0" smtClean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endParaRPr lang="en-GB" sz="28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Ask anything, any time!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pic>
        <p:nvPicPr>
          <p:cNvPr id="3" name="Picture 2" descr="downlo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924944"/>
            <a:ext cx="3500462" cy="3378175"/>
          </a:xfrm>
          <a:prstGeom prst="rect">
            <a:avLst/>
          </a:prstGeom>
        </p:spPr>
      </p:pic>
      <p:sp>
        <p:nvSpPr>
          <p:cNvPr id="4" name="Title 4"/>
          <p:cNvSpPr>
            <a:spLocks noGrp="1"/>
          </p:cNvSpPr>
          <p:nvPr>
            <p:ph type="title"/>
          </p:nvPr>
        </p:nvSpPr>
        <p:spPr>
          <a:xfrm>
            <a:off x="323528" y="44624"/>
            <a:ext cx="8229600" cy="1364162"/>
          </a:xfrm>
        </p:spPr>
        <p:txBody>
          <a:bodyPr>
            <a:normAutofit fontScale="90000"/>
          </a:bodyPr>
          <a:lstStyle/>
          <a:p>
            <a:r>
              <a:rPr lang="en-GB" sz="8800" dirty="0" smtClean="0">
                <a:solidFill>
                  <a:schemeClr val="accent4">
                    <a:lumMod val="50000"/>
                  </a:schemeClr>
                </a:solidFill>
                <a:latin typeface="AR CENA" pitchFamily="2" charset="0"/>
              </a:rPr>
              <a:t>ANY QUESTIONS?</a:t>
            </a:r>
            <a:endParaRPr lang="en-GB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1406</TotalTime>
  <Words>425</Words>
  <Application>Microsoft Office PowerPoint</Application>
  <PresentationFormat>On-screen Show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Median</vt:lpstr>
      <vt:lpstr>BuSINESS, MARKETING &amp; SELF PROMOTION</vt:lpstr>
      <vt:lpstr>COMPATIBILITY</vt:lpstr>
      <vt:lpstr>Compatibility</vt:lpstr>
      <vt:lpstr>Compatibility</vt:lpstr>
      <vt:lpstr>Compatibility</vt:lpstr>
      <vt:lpstr>Compatibility</vt:lpstr>
      <vt:lpstr>Compatibility</vt:lpstr>
      <vt:lpstr>Compatibility</vt:lpstr>
      <vt:lpstr>CONTENTS</vt:lpstr>
      <vt:lpstr>Contents</vt:lpstr>
      <vt:lpstr>Slide 11</vt:lpstr>
      <vt:lpstr>Contents</vt:lpstr>
      <vt:lpstr>Slide 13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Music Industry</dc:title>
  <dc:creator>Owner</dc:creator>
  <cp:lastModifiedBy>NeoDynamic</cp:lastModifiedBy>
  <cp:revision>183</cp:revision>
  <dcterms:created xsi:type="dcterms:W3CDTF">2009-03-03T23:08:25Z</dcterms:created>
  <dcterms:modified xsi:type="dcterms:W3CDTF">2017-11-17T00:33:12Z</dcterms:modified>
</cp:coreProperties>
</file>