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1" r:id="rId1"/>
  </p:sldMasterIdLst>
  <p:sldIdLst>
    <p:sldId id="256" r:id="rId2"/>
    <p:sldId id="257" r:id="rId3"/>
    <p:sldId id="258" r:id="rId4"/>
    <p:sldId id="274" r:id="rId5"/>
    <p:sldId id="259" r:id="rId6"/>
    <p:sldId id="272" r:id="rId7"/>
    <p:sldId id="265" r:id="rId8"/>
    <p:sldId id="276" r:id="rId9"/>
    <p:sldId id="266" r:id="rId10"/>
    <p:sldId id="262" r:id="rId11"/>
    <p:sldId id="267" r:id="rId12"/>
    <p:sldId id="277" r:id="rId13"/>
    <p:sldId id="270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5C48F0-973D-7FA8-C3CB-F3B9CF3F04DC}" v="292" dt="2021-05-31T21:31:29.182"/>
    <p1510:client id="{0225C79F-90AF-B000-F495-4529A2B98F57}" v="11" dt="2021-05-12T10:41:38.020"/>
    <p1510:client id="{1A7ADD55-7D72-BE02-B55E-B3441D740FE6}" v="673" dt="2021-06-02T12:13:56.170"/>
    <p1510:client id="{30A62D0B-1CAE-0BB0-2431-BE69F311D6A6}" v="63" dt="2021-05-12T11:22:01.977"/>
    <p1510:client id="{35963CF4-8347-CECA-0F76-A240DB2E85F2}" v="71" dt="2021-05-26T08:31:54.735"/>
    <p1510:client id="{35C69246-AA4C-03AA-B61A-3C6F0C59972B}" v="16" dt="2021-05-23T14:37:43.089"/>
    <p1510:client id="{36F3865B-9715-43CB-0582-9E81AF8B29CF}" v="713" dt="2021-05-23T02:25:51.785"/>
    <p1510:client id="{55AE57D6-3D49-D45F-3889-C7D0CA861D87}" v="36" dt="2021-05-16T09:36:13.533"/>
    <p1510:client id="{6026C79F-20B9-B000-F495-419D641ECD4C}" v="1882" dt="2021-05-12T12:12:54.624"/>
    <p1510:client id="{627D7AA9-B8B0-4618-1992-D3899EED47AC}" v="2664" dt="2021-05-13T20:06:23.931"/>
    <p1510:client id="{660F597F-C943-09D4-AD57-EBCFBA51A9BF}" v="1571" dt="2021-05-29T12:42:09.575"/>
    <p1510:client id="{674E2FE3-AE50-CEF0-58CF-87CA0267E099}" v="189" dt="2021-05-19T03:10:07.931"/>
    <p1510:client id="{6B25C79F-3045-C000-1663-F8E93CAD0728}" v="57" dt="2021-05-12T10:43:04.737"/>
    <p1510:client id="{6CDA08AC-4E8F-787F-F1E9-0B38261C1903}" v="229" dt="2021-05-30T23:33:39.283"/>
    <p1510:client id="{7B64C6F9-76B6-9E4E-7FC6-EB6BFE8561BC}" v="1" dt="2021-05-17T02:05:21.200"/>
    <p1510:client id="{8010C212-EC99-FD04-5353-DB351584BE01}" v="13" dt="2021-05-29T18:10:42.135"/>
    <p1510:client id="{82B4C9EA-7403-A985-9C2A-77C9D8B1D2B4}" v="134" dt="2021-05-14T21:14:35.499"/>
    <p1510:client id="{83CDB2AD-83BD-4E48-C639-B7F768936BC0}" v="187" dt="2021-05-21T23:39:25.735"/>
    <p1510:client id="{8CEDFF3C-CD34-4639-AD25-6ACC2324A926}" v="1" dt="2021-05-30T19:11:00.971"/>
    <p1510:client id="{900F0148-D13C-D39D-7B4B-A80CF04D3DEC}" v="602" dt="2021-05-23T04:38:56.984"/>
    <p1510:client id="{9CA608C1-C527-8F33-0DDD-27D994A77BCB}" v="131" dt="2021-05-24T19:03:31.345"/>
    <p1510:client id="{9F562163-7723-8499-1C63-487A523D749D}" v="634" dt="2021-05-17T13:45:56.190"/>
    <p1510:client id="{A00C42C8-170A-A650-3E3E-EE91EADE8335}" v="409" dt="2021-05-31T13:32:37.137"/>
    <p1510:client id="{A1503079-C689-44C1-BA59-C35E0B5EBAC3}" v="41" dt="2021-05-30T18:50:08.615"/>
    <p1510:client id="{A2ADD7EE-3E39-47BC-A318-69A75415BCC3}" v="1447" dt="2021-05-30T20:09:01.224"/>
    <p1510:client id="{A925C79F-10E4-C000-1663-F2394D5E94C2}" v="182" dt="2021-05-12T10:52:07.315"/>
    <p1510:client id="{AAD34154-F954-4DCF-9422-3B88757A768C}" v="1700" dt="2021-05-10T19:39:32.593"/>
    <p1510:client id="{AB5FE44A-19DA-1F97-D3EA-7FC152056B3F}" v="17" dt="2021-05-17T14:10:42.451"/>
    <p1510:client id="{AE7081EC-7393-4083-3904-1A19A0BCC051}" v="1503" dt="2021-05-17T02:01:38.922"/>
    <p1510:client id="{AEA8310D-850E-436A-8950-C40B6C00DF7A}" v="8" dt="2021-05-30T20:34:29.007"/>
    <p1510:client id="{AF152A29-1D38-44B6-A24A-A15AF612FC35}" v="5" dt="2021-05-15T09:53:19.547"/>
    <p1510:client id="{C51A44B4-22B6-BA06-16BE-152B8D9E16A1}" v="28" dt="2021-05-20T00:42:13.833"/>
    <p1510:client id="{C796ABDC-A263-ABA6-8075-C45F9AFEA554}" v="285" dt="2021-05-25T10:24:40.927"/>
    <p1510:client id="{D7B7C69F-50A2-B000-F495-46D2D895A151}" v="60" dt="2021-05-11T02:47:24.066"/>
    <p1510:client id="{DECE82D3-CC02-8AB2-EAF8-8BB0FE443246}" v="4" dt="2021-05-15T18:13:58.331"/>
    <p1510:client id="{E12D10AA-BD42-4341-BBC4-A59C21B8201F}" v="244" dt="2021-06-01T17:00:52.458"/>
    <p1510:client id="{E444424A-6E6F-CE19-5A90-408F1A2498C1}" v="89" dt="2021-05-26T18:12:45.174"/>
    <p1510:client id="{EB4595E4-3E37-4939-9463-4AA5DDE85917}" v="68" dt="2021-05-11T20:49:33.176"/>
    <p1510:client id="{EE6BE115-D60C-4840-B66D-81F813896418}" v="55" dt="2021-05-30T20:27:33.361"/>
    <p1510:client id="{F0F4F361-02C9-8193-601D-129FE8A0B1A4}" v="1140" dt="2021-05-11T23:59:01.192"/>
    <p1510:client id="{F4FE101F-B3A9-C0B1-2D10-073652E517C5}" v="73" dt="2021-05-25T13:43:50.016"/>
    <p1510:client id="{F611CE84-71A6-4D2A-AAAD-711DC5C40587}" v="220" dt="2021-05-14T20:45:33.1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Jo Gordon (1910788)" userId="S::1910788@student.uwtsd.ac.uk::bb041e07-05c6-4634-a8db-67c76c8df7b6" providerId="AD" clId="Web-{6CDA08AC-4E8F-787F-F1E9-0B38261C1903}"/>
    <pc:docChg chg="modSld">
      <pc:chgData name="Kelly Jo Gordon (1910788)" userId="S::1910788@student.uwtsd.ac.uk::bb041e07-05c6-4634-a8db-67c76c8df7b6" providerId="AD" clId="Web-{6CDA08AC-4E8F-787F-F1E9-0B38261C1903}" dt="2021-05-30T23:33:39.283" v="121" actId="20577"/>
      <pc:docMkLst>
        <pc:docMk/>
      </pc:docMkLst>
      <pc:sldChg chg="modSp">
        <pc:chgData name="Kelly Jo Gordon (1910788)" userId="S::1910788@student.uwtsd.ac.uk::bb041e07-05c6-4634-a8db-67c76c8df7b6" providerId="AD" clId="Web-{6CDA08AC-4E8F-787F-F1E9-0B38261C1903}" dt="2021-05-30T23:33:39.283" v="121" actId="20577"/>
        <pc:sldMkLst>
          <pc:docMk/>
          <pc:sldMk cId="3353914255" sldId="273"/>
        </pc:sldMkLst>
        <pc:spChg chg="mod">
          <ac:chgData name="Kelly Jo Gordon (1910788)" userId="S::1910788@student.uwtsd.ac.uk::bb041e07-05c6-4634-a8db-67c76c8df7b6" providerId="AD" clId="Web-{6CDA08AC-4E8F-787F-F1E9-0B38261C1903}" dt="2021-05-30T23:33:39.283" v="121" actId="20577"/>
          <ac:spMkLst>
            <pc:docMk/>
            <pc:sldMk cId="3353914255" sldId="273"/>
            <ac:spMk id="2" creationId="{3BB9311A-78E2-4EDB-BE4F-471DF2697033}"/>
          </ac:spMkLst>
        </pc:spChg>
      </pc:sldChg>
    </pc:docChg>
  </pc:docChgLst>
  <pc:docChgLst>
    <pc:chgData name="Kelly Jo Gordon (1910788)" userId="S::1910788@student.uwtsd.ac.uk::bb041e07-05c6-4634-a8db-67c76c8df7b6" providerId="AD" clId="Web-{E12D10AA-BD42-4341-BBC4-A59C21B8201F}"/>
    <pc:docChg chg="modSld">
      <pc:chgData name="Kelly Jo Gordon (1910788)" userId="S::1910788@student.uwtsd.ac.uk::bb041e07-05c6-4634-a8db-67c76c8df7b6" providerId="AD" clId="Web-{E12D10AA-BD42-4341-BBC4-A59C21B8201F}" dt="2021-06-01T17:00:52.458" v="121" actId="20577"/>
      <pc:docMkLst>
        <pc:docMk/>
      </pc:docMkLst>
      <pc:sldChg chg="modSp">
        <pc:chgData name="Kelly Jo Gordon (1910788)" userId="S::1910788@student.uwtsd.ac.uk::bb041e07-05c6-4634-a8db-67c76c8df7b6" providerId="AD" clId="Web-{E12D10AA-BD42-4341-BBC4-A59C21B8201F}" dt="2021-06-01T17:00:52.458" v="121" actId="20577"/>
        <pc:sldMkLst>
          <pc:docMk/>
          <pc:sldMk cId="4076647957" sldId="277"/>
        </pc:sldMkLst>
        <pc:spChg chg="mod">
          <ac:chgData name="Kelly Jo Gordon (1910788)" userId="S::1910788@student.uwtsd.ac.uk::bb041e07-05c6-4634-a8db-67c76c8df7b6" providerId="AD" clId="Web-{E12D10AA-BD42-4341-BBC4-A59C21B8201F}" dt="2021-06-01T17:00:52.458" v="121" actId="20577"/>
          <ac:spMkLst>
            <pc:docMk/>
            <pc:sldMk cId="4076647957" sldId="277"/>
            <ac:spMk id="5" creationId="{492AA79A-FA60-4690-A6A7-C69B485F1CEF}"/>
          </ac:spMkLst>
        </pc:spChg>
      </pc:sldChg>
    </pc:docChg>
  </pc:docChgLst>
  <pc:docChgLst>
    <pc:chgData name="Kelly Jo Gordon (1910788)" userId="S::1910788@student.uwtsd.ac.uk::bb041e07-05c6-4634-a8db-67c76c8df7b6" providerId="AD" clId="Web-{005C48F0-973D-7FA8-C3CB-F3B9CF3F04DC}"/>
    <pc:docChg chg="addSld modSld">
      <pc:chgData name="Kelly Jo Gordon (1910788)" userId="S::1910788@student.uwtsd.ac.uk::bb041e07-05c6-4634-a8db-67c76c8df7b6" providerId="AD" clId="Web-{005C48F0-973D-7FA8-C3CB-F3B9CF3F04DC}" dt="2021-05-31T21:31:29.182" v="148" actId="20577"/>
      <pc:docMkLst>
        <pc:docMk/>
      </pc:docMkLst>
      <pc:sldChg chg="addSp delSp modSp new mod modClrScheme chgLayout">
        <pc:chgData name="Kelly Jo Gordon (1910788)" userId="S::1910788@student.uwtsd.ac.uk::bb041e07-05c6-4634-a8db-67c76c8df7b6" providerId="AD" clId="Web-{005C48F0-973D-7FA8-C3CB-F3B9CF3F04DC}" dt="2021-05-31T21:31:29.182" v="148" actId="20577"/>
        <pc:sldMkLst>
          <pc:docMk/>
          <pc:sldMk cId="4076647957" sldId="277"/>
        </pc:sldMkLst>
        <pc:spChg chg="mod ord">
          <ac:chgData name="Kelly Jo Gordon (1910788)" userId="S::1910788@student.uwtsd.ac.uk::bb041e07-05c6-4634-a8db-67c76c8df7b6" providerId="AD" clId="Web-{005C48F0-973D-7FA8-C3CB-F3B9CF3F04DC}" dt="2021-05-31T21:29:29.159" v="90"/>
          <ac:spMkLst>
            <pc:docMk/>
            <pc:sldMk cId="4076647957" sldId="277"/>
            <ac:spMk id="2" creationId="{EA2D8960-8F76-4C5B-BB48-54AD5B3BACF6}"/>
          </ac:spMkLst>
        </pc:spChg>
        <pc:spChg chg="del mod ord">
          <ac:chgData name="Kelly Jo Gordon (1910788)" userId="S::1910788@student.uwtsd.ac.uk::bb041e07-05c6-4634-a8db-67c76c8df7b6" providerId="AD" clId="Web-{005C48F0-973D-7FA8-C3CB-F3B9CF3F04DC}" dt="2021-05-31T21:29:40.972" v="91"/>
          <ac:spMkLst>
            <pc:docMk/>
            <pc:sldMk cId="4076647957" sldId="277"/>
            <ac:spMk id="3" creationId="{93E630B0-E653-4D60-BE37-7F91FF39B803}"/>
          </ac:spMkLst>
        </pc:spChg>
        <pc:spChg chg="del">
          <ac:chgData name="Kelly Jo Gordon (1910788)" userId="S::1910788@student.uwtsd.ac.uk::bb041e07-05c6-4634-a8db-67c76c8df7b6" providerId="AD" clId="Web-{005C48F0-973D-7FA8-C3CB-F3B9CF3F04DC}" dt="2021-05-31T21:29:29.159" v="90"/>
          <ac:spMkLst>
            <pc:docMk/>
            <pc:sldMk cId="4076647957" sldId="277"/>
            <ac:spMk id="4" creationId="{18E8CB9C-3997-4AEE-A79C-D6434478EF45}"/>
          </ac:spMkLst>
        </pc:spChg>
        <pc:spChg chg="add mod">
          <ac:chgData name="Kelly Jo Gordon (1910788)" userId="S::1910788@student.uwtsd.ac.uk::bb041e07-05c6-4634-a8db-67c76c8df7b6" providerId="AD" clId="Web-{005C48F0-973D-7FA8-C3CB-F3B9CF3F04DC}" dt="2021-05-31T21:30:30.100" v="109" actId="14100"/>
          <ac:spMkLst>
            <pc:docMk/>
            <pc:sldMk cId="4076647957" sldId="277"/>
            <ac:spMk id="5" creationId="{492AA79A-FA60-4690-A6A7-C69B485F1CEF}"/>
          </ac:spMkLst>
        </pc:spChg>
        <pc:spChg chg="add mod">
          <ac:chgData name="Kelly Jo Gordon (1910788)" userId="S::1910788@student.uwtsd.ac.uk::bb041e07-05c6-4634-a8db-67c76c8df7b6" providerId="AD" clId="Web-{005C48F0-973D-7FA8-C3CB-F3B9CF3F04DC}" dt="2021-05-31T21:31:29.182" v="148" actId="20577"/>
          <ac:spMkLst>
            <pc:docMk/>
            <pc:sldMk cId="4076647957" sldId="277"/>
            <ac:spMk id="6" creationId="{F694860D-B285-48D0-A7E5-4A0BD41911BF}"/>
          </ac:spMkLst>
        </pc:spChg>
      </pc:sldChg>
    </pc:docChg>
  </pc:docChgLst>
  <pc:docChgLst>
    <pc:chgData name="Kelly Jo Gordon (1910788)" userId="S::1910788@student.uwtsd.ac.uk::bb041e07-05c6-4634-a8db-67c76c8df7b6" providerId="AD" clId="Web-{1A7ADD55-7D72-BE02-B55E-B3441D740FE6}"/>
    <pc:docChg chg="modSld">
      <pc:chgData name="Kelly Jo Gordon (1910788)" userId="S::1910788@student.uwtsd.ac.uk::bb041e07-05c6-4634-a8db-67c76c8df7b6" providerId="AD" clId="Web-{1A7ADD55-7D72-BE02-B55E-B3441D740FE6}" dt="2021-06-02T12:13:56.170" v="353" actId="14100"/>
      <pc:docMkLst>
        <pc:docMk/>
      </pc:docMkLst>
      <pc:sldChg chg="addSp delSp modSp">
        <pc:chgData name="Kelly Jo Gordon (1910788)" userId="S::1910788@student.uwtsd.ac.uk::bb041e07-05c6-4634-a8db-67c76c8df7b6" providerId="AD" clId="Web-{1A7ADD55-7D72-BE02-B55E-B3441D740FE6}" dt="2021-06-02T12:13:56.170" v="353" actId="14100"/>
        <pc:sldMkLst>
          <pc:docMk/>
          <pc:sldMk cId="4076647957" sldId="277"/>
        </pc:sldMkLst>
        <pc:spChg chg="mod">
          <ac:chgData name="Kelly Jo Gordon (1910788)" userId="S::1910788@student.uwtsd.ac.uk::bb041e07-05c6-4634-a8db-67c76c8df7b6" providerId="AD" clId="Web-{1A7ADD55-7D72-BE02-B55E-B3441D740FE6}" dt="2021-06-02T12:13:56.170" v="353" actId="14100"/>
          <ac:spMkLst>
            <pc:docMk/>
            <pc:sldMk cId="4076647957" sldId="277"/>
            <ac:spMk id="2" creationId="{EA2D8960-8F76-4C5B-BB48-54AD5B3BACF6}"/>
          </ac:spMkLst>
        </pc:spChg>
        <pc:spChg chg="add del">
          <ac:chgData name="Kelly Jo Gordon (1910788)" userId="S::1910788@student.uwtsd.ac.uk::bb041e07-05c6-4634-a8db-67c76c8df7b6" providerId="AD" clId="Web-{1A7ADD55-7D72-BE02-B55E-B3441D740FE6}" dt="2021-06-02T12:10:53.571" v="326"/>
          <ac:spMkLst>
            <pc:docMk/>
            <pc:sldMk cId="4076647957" sldId="277"/>
            <ac:spMk id="4" creationId="{519B66D5-584F-4FA9-9B29-24201DE5327D}"/>
          </ac:spMkLst>
        </pc:spChg>
        <pc:spChg chg="mod">
          <ac:chgData name="Kelly Jo Gordon (1910788)" userId="S::1910788@student.uwtsd.ac.uk::bb041e07-05c6-4634-a8db-67c76c8df7b6" providerId="AD" clId="Web-{1A7ADD55-7D72-BE02-B55E-B3441D740FE6}" dt="2021-06-02T12:13:44.451" v="352" actId="14100"/>
          <ac:spMkLst>
            <pc:docMk/>
            <pc:sldMk cId="4076647957" sldId="277"/>
            <ac:spMk id="5" creationId="{492AA79A-FA60-4690-A6A7-C69B485F1CEF}"/>
          </ac:spMkLst>
        </pc:spChg>
        <pc:spChg chg="add mod">
          <ac:chgData name="Kelly Jo Gordon (1910788)" userId="S::1910788@student.uwtsd.ac.uk::bb041e07-05c6-4634-a8db-67c76c8df7b6" providerId="AD" clId="Web-{1A7ADD55-7D72-BE02-B55E-B3441D740FE6}" dt="2021-06-02T12:12:49.715" v="345" actId="20577"/>
          <ac:spMkLst>
            <pc:docMk/>
            <pc:sldMk cId="4076647957" sldId="277"/>
            <ac:spMk id="9" creationId="{2D42B231-B317-42A8-9CE8-BB90C3EF7EE7}"/>
          </ac:spMkLst>
        </pc:spChg>
        <pc:picChg chg="add mod">
          <ac:chgData name="Kelly Jo Gordon (1910788)" userId="S::1910788@student.uwtsd.ac.uk::bb041e07-05c6-4634-a8db-67c76c8df7b6" providerId="AD" clId="Web-{1A7ADD55-7D72-BE02-B55E-B3441D740FE6}" dt="2021-06-02T12:10:26.836" v="324" actId="1076"/>
          <ac:picMkLst>
            <pc:docMk/>
            <pc:sldMk cId="4076647957" sldId="277"/>
            <ac:picMk id="3" creationId="{2ABB131F-55B9-4ED6-BC47-7E85534C5C4F}"/>
          </ac:picMkLst>
        </pc:picChg>
        <pc:picChg chg="add mod">
          <ac:chgData name="Kelly Jo Gordon (1910788)" userId="S::1910788@student.uwtsd.ac.uk::bb041e07-05c6-4634-a8db-67c76c8df7b6" providerId="AD" clId="Web-{1A7ADD55-7D72-BE02-B55E-B3441D740FE6}" dt="2021-06-02T12:07:57.144" v="295" actId="1076"/>
          <ac:picMkLst>
            <pc:docMk/>
            <pc:sldMk cId="4076647957" sldId="277"/>
            <ac:picMk id="7" creationId="{49C2C123-A157-41C0-8A7C-0182951D77D0}"/>
          </ac:picMkLst>
        </pc:picChg>
        <pc:picChg chg="add mod">
          <ac:chgData name="Kelly Jo Gordon (1910788)" userId="S::1910788@student.uwtsd.ac.uk::bb041e07-05c6-4634-a8db-67c76c8df7b6" providerId="AD" clId="Web-{1A7ADD55-7D72-BE02-B55E-B3441D740FE6}" dt="2021-06-02T12:10:31.117" v="325" actId="1076"/>
          <ac:picMkLst>
            <pc:docMk/>
            <pc:sldMk cId="4076647957" sldId="277"/>
            <ac:picMk id="8" creationId="{7AD76AE3-52ED-4E02-84D3-0873633C1572}"/>
          </ac:picMkLst>
        </pc:picChg>
      </pc:sldChg>
    </pc:docChg>
  </pc:docChgLst>
  <pc:docChgLst>
    <pc:chgData name="Kelly Jo Gordon (1910788)" userId="S::1910788@student.uwtsd.ac.uk::bb041e07-05c6-4634-a8db-67c76c8df7b6" providerId="AD" clId="Web-{AB5FE44A-19DA-1F97-D3EA-7FC152056B3F}"/>
    <pc:docChg chg="modSld">
      <pc:chgData name="Kelly Jo Gordon (1910788)" userId="S::1910788@student.uwtsd.ac.uk::bb041e07-05c6-4634-a8db-67c76c8df7b6" providerId="AD" clId="Web-{AB5FE44A-19DA-1F97-D3EA-7FC152056B3F}" dt="2021-05-17T14:10:42.451" v="16" actId="20577"/>
      <pc:docMkLst>
        <pc:docMk/>
      </pc:docMkLst>
      <pc:sldChg chg="modSp">
        <pc:chgData name="Kelly Jo Gordon (1910788)" userId="S::1910788@student.uwtsd.ac.uk::bb041e07-05c6-4634-a8db-67c76c8df7b6" providerId="AD" clId="Web-{AB5FE44A-19DA-1F97-D3EA-7FC152056B3F}" dt="2021-05-17T14:10:42.451" v="16" actId="20577"/>
        <pc:sldMkLst>
          <pc:docMk/>
          <pc:sldMk cId="276034250" sldId="259"/>
        </pc:sldMkLst>
        <pc:graphicFrameChg chg="modGraphic">
          <ac:chgData name="Kelly Jo Gordon (1910788)" userId="S::1910788@student.uwtsd.ac.uk::bb041e07-05c6-4634-a8db-67c76c8df7b6" providerId="AD" clId="Web-{AB5FE44A-19DA-1F97-D3EA-7FC152056B3F}" dt="2021-05-17T14:10:42.451" v="16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</pc:docChg>
  </pc:docChgLst>
  <pc:docChgLst>
    <pc:chgData name="Kelly Jo Gordon (1910788)" userId="S::1910788@student.uwtsd.ac.uk::bb041e07-05c6-4634-a8db-67c76c8df7b6" providerId="AD" clId="Web-{AAD34154-F954-4DCF-9422-3B88757A768C}"/>
    <pc:docChg chg="addSld modSld sldOrd addMainMaster delMainMaster modMainMaster">
      <pc:chgData name="Kelly Jo Gordon (1910788)" userId="S::1910788@student.uwtsd.ac.uk::bb041e07-05c6-4634-a8db-67c76c8df7b6" providerId="AD" clId="Web-{AAD34154-F954-4DCF-9422-3B88757A768C}" dt="2021-05-10T19:39:15.639" v="921" actId="20577"/>
      <pc:docMkLst>
        <pc:docMk/>
      </pc:docMkLst>
      <pc:sldChg chg="addSp delSp modSp mod setBg modClrScheme addAnim delAnim setClrOvrMap chgLayout">
        <pc:chgData name="Kelly Jo Gordon (1910788)" userId="S::1910788@student.uwtsd.ac.uk::bb041e07-05c6-4634-a8db-67c76c8df7b6" providerId="AD" clId="Web-{AAD34154-F954-4DCF-9422-3B88757A768C}" dt="2021-05-10T19:39:15.639" v="921" actId="20577"/>
        <pc:sldMkLst>
          <pc:docMk/>
          <pc:sldMk cId="109857222" sldId="256"/>
        </pc:sldMkLst>
        <pc:spChg chg="mod ord">
          <ac:chgData name="Kelly Jo Gordon (1910788)" userId="S::1910788@student.uwtsd.ac.uk::bb041e07-05c6-4634-a8db-67c76c8df7b6" providerId="AD" clId="Web-{AAD34154-F954-4DCF-9422-3B88757A768C}" dt="2021-05-10T19:33:35.459" v="89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lly Jo Gordon (1910788)" userId="S::1910788@student.uwtsd.ac.uk::bb041e07-05c6-4634-a8db-67c76c8df7b6" providerId="AD" clId="Web-{AAD34154-F954-4DCF-9422-3B88757A768C}" dt="2021-05-10T19:39:15.639" v="921" actId="20577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Kelly Jo Gordon (1910788)" userId="S::1910788@student.uwtsd.ac.uk::bb041e07-05c6-4634-a8db-67c76c8df7b6" providerId="AD" clId="Web-{AAD34154-F954-4DCF-9422-3B88757A768C}" dt="2021-05-10T19:36:10.775" v="902"/>
          <ac:spMkLst>
            <pc:docMk/>
            <pc:sldMk cId="109857222" sldId="256"/>
            <ac:spMk id="5" creationId="{1E34EC53-95FD-4293-9B39-BE4E1CAEB4E1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38.727" v="70"/>
          <ac:spMkLst>
            <pc:docMk/>
            <pc:sldMk cId="109857222" sldId="256"/>
            <ac:spMk id="7" creationId="{0671A8AE-40A1-4631-A6B8-581AFF065482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9:05:08.199" v="802"/>
          <ac:spMkLst>
            <pc:docMk/>
            <pc:sldMk cId="109857222" sldId="256"/>
            <ac:spMk id="7" creationId="{5502FDA1-D9F2-45EF-99F9-84086CCAB58E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2:10:28.781" v="109"/>
          <ac:spMkLst>
            <pc:docMk/>
            <pc:sldMk cId="109857222" sldId="256"/>
            <ac:spMk id="7" creationId="{8B79E975-7597-4030-90AA-828BA3957684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38.727" v="70"/>
          <ac:spMkLst>
            <pc:docMk/>
            <pc:sldMk cId="109857222" sldId="256"/>
            <ac:spMk id="8" creationId="{AB58EF07-17C2-48CF-ABB0-EEF1F17CB8F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38.727" v="70"/>
          <ac:spMkLst>
            <pc:docMk/>
            <pc:sldMk cId="109857222" sldId="256"/>
            <ac:spMk id="9" creationId="{AF2F604E-43BE-4DC3-B983-E071523364F8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10" creationId="{8555C5B3-193A-4749-9AFD-682E53CDDE8F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38.727" v="70"/>
          <ac:spMkLst>
            <pc:docMk/>
            <pc:sldMk cId="109857222" sldId="256"/>
            <ac:spMk id="11" creationId="{08C9B587-E65E-4B52-B37C-ABEBB6E87928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12" creationId="{2EAE06A6-F76A-41C9-827A-C561B004485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44.321" v="72"/>
          <ac:spMkLst>
            <pc:docMk/>
            <pc:sldMk cId="109857222" sldId="256"/>
            <ac:spMk id="13" creationId="{F518D20D-5F05-49C3-8900-68783F8ACB6F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14" creationId="{89F9D4E8-0639-444B-949B-9518585061AF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44.321" v="72"/>
          <ac:spMkLst>
            <pc:docMk/>
            <pc:sldMk cId="109857222" sldId="256"/>
            <ac:spMk id="15" creationId="{FF50CA5B-2FF8-43D9-B7D8-3BDE1BFD3CF1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16" creationId="{7E3DA7A2-ED70-4BBA-AB72-00AD461FA405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1:44.321" v="72"/>
          <ac:spMkLst>
            <pc:docMk/>
            <pc:sldMk cId="109857222" sldId="256"/>
            <ac:spMk id="17" creationId="{421A1E60-9477-4E7A-A6B2-63B329C81A4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18" creationId="{FC485432-3647-4218-B5D3-15D3FA222B13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08:42.622" v="100"/>
          <ac:spMkLst>
            <pc:docMk/>
            <pc:sldMk cId="109857222" sldId="256"/>
            <ac:spMk id="19" creationId="{55B419A7-F817-4767-8CCB-FB0E189C4ACD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0:11.241" v="68"/>
          <ac:spMkLst>
            <pc:docMk/>
            <pc:sldMk cId="109857222" sldId="256"/>
            <ac:spMk id="20" creationId="{F4AFDDCA-6ABA-4D23-8A5C-1BF0F4308148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1" creationId="{F842A3FA-BE9C-4241-A8C9-AACE4A04F5A9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2" creationId="{B819EFE0-C528-414F-A76F-BFCA99E25E2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4" creationId="{93591EEA-2945-4D41-8E6E-CB1CEDBBCD59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5" creationId="{FD6FF57B-7FE7-4B12-BA97-C8578B1401FA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7" creationId="{31BAB069-4689-435C-B7B3-4DE5327A0FA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05.931" v="74"/>
          <ac:spMkLst>
            <pc:docMk/>
            <pc:sldMk cId="109857222" sldId="256"/>
            <ac:spMk id="29" creationId="{A717C63F-F2F7-4D7B-92D5-20B7FF76025A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08:42.622" v="100"/>
          <ac:spMkLst>
            <pc:docMk/>
            <pc:sldMk cId="109857222" sldId="256"/>
            <ac:spMk id="32" creationId="{7021D92D-08FF-45A6-9109-AC9462C7E8E3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10:56.969" v="111"/>
          <ac:spMkLst>
            <pc:docMk/>
            <pc:sldMk cId="109857222" sldId="256"/>
            <ac:spMk id="34" creationId="{65B33439-EC96-4835-9DF2-CFA3336E0E41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10:56.969" v="111"/>
          <ac:spMkLst>
            <pc:docMk/>
            <pc:sldMk cId="109857222" sldId="256"/>
            <ac:spMk id="37" creationId="{335243F2-87BD-4C47-8358-ACFE608D3DB3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16.666" v="76"/>
          <ac:spMkLst>
            <pc:docMk/>
            <pc:sldMk cId="109857222" sldId="256"/>
            <ac:spMk id="39" creationId="{F1174801-1395-44C5-9B00-CCAC45C056E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1:02:16.666" v="76"/>
          <ac:spMkLst>
            <pc:docMk/>
            <pc:sldMk cId="109857222" sldId="256"/>
            <ac:spMk id="40" creationId="{996DFAFB-BCE1-4BEC-82FB-D574234DEF0A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2:43.742" v="794"/>
          <ac:spMkLst>
            <pc:docMk/>
            <pc:sldMk cId="109857222" sldId="256"/>
            <ac:spMk id="53" creationId="{1DB043B4-68C6-45B9-82AC-A5800EADB8DB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2:43.742" v="794"/>
          <ac:spMkLst>
            <pc:docMk/>
            <pc:sldMk cId="109857222" sldId="256"/>
            <ac:spMk id="55" creationId="{61B0F92C-925A-4D2E-839E-EB381378C315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5:22.746" v="804"/>
          <ac:spMkLst>
            <pc:docMk/>
            <pc:sldMk cId="109857222" sldId="256"/>
            <ac:spMk id="60" creationId="{1DB043B4-68C6-45B9-82AC-A5800EADB8DB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5:22.746" v="804"/>
          <ac:spMkLst>
            <pc:docMk/>
            <pc:sldMk cId="109857222" sldId="256"/>
            <ac:spMk id="62" creationId="{3C64A91D-E535-4C24-A0E3-96A3810E3FD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5:22.746" v="804"/>
          <ac:spMkLst>
            <pc:docMk/>
            <pc:sldMk cId="109857222" sldId="256"/>
            <ac:spMk id="64" creationId="{26FC4867-BA3E-4F8E-AB23-684F34DF3D31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0:07.550" v="829"/>
          <ac:spMkLst>
            <pc:docMk/>
            <pc:sldMk cId="109857222" sldId="256"/>
            <ac:spMk id="69" creationId="{1997061E-3447-40AF-B361-EE5D7E386419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0:07.550" v="829"/>
          <ac:spMkLst>
            <pc:docMk/>
            <pc:sldMk cId="109857222" sldId="256"/>
            <ac:spMk id="76" creationId="{9659A3D4-9896-4F11-9112-6C5E0390CEF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2:51.301" v="897"/>
          <ac:spMkLst>
            <pc:docMk/>
            <pc:sldMk cId="109857222" sldId="256"/>
            <ac:spMk id="87" creationId="{6DB9AC9A-C1ED-4713-9A6E-D5EBBB4011FE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2:51.301" v="897"/>
          <ac:spMkLst>
            <pc:docMk/>
            <pc:sldMk cId="109857222" sldId="256"/>
            <ac:spMk id="89" creationId="{2FCFAB40-DA7C-4B6C-AD10-4EC44B54B16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2:51.301" v="897"/>
          <ac:spMkLst>
            <pc:docMk/>
            <pc:sldMk cId="109857222" sldId="256"/>
            <ac:spMk id="91" creationId="{83296DCF-CBB7-4351-9E7E-623649419AA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2:51.301" v="897"/>
          <ac:spMkLst>
            <pc:docMk/>
            <pc:sldMk cId="109857222" sldId="256"/>
            <ac:spMk id="93" creationId="{61AE2471-23B2-4B94-A613-E68609916662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2:51.301" v="897"/>
          <ac:spMkLst>
            <pc:docMk/>
            <pc:sldMk cId="109857222" sldId="256"/>
            <ac:spMk id="95" creationId="{DFB59F4D-13F5-4E73-B3D4-2CFDEC0C5652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6:10.775" v="902"/>
          <ac:spMkLst>
            <pc:docMk/>
            <pc:sldMk cId="109857222" sldId="256"/>
            <ac:spMk id="100" creationId="{1DB043B4-68C6-45B9-82AC-A5800EADB8DB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6:10.775" v="902"/>
          <ac:spMkLst>
            <pc:docMk/>
            <pc:sldMk cId="109857222" sldId="256"/>
            <ac:spMk id="102" creationId="{BEBFBB3C-FA07-4A06-A8D8-D690F92A2817}"/>
          </ac:spMkLst>
        </pc:spChg>
        <pc:spChg chg="add">
          <ac:chgData name="Kelly Jo Gordon (1910788)" userId="S::1910788@student.uwtsd.ac.uk::bb041e07-05c6-4634-a8db-67c76c8df7b6" providerId="AD" clId="Web-{AAD34154-F954-4DCF-9422-3B88757A768C}" dt="2021-05-10T19:36:10.775" v="902"/>
          <ac:spMkLst>
            <pc:docMk/>
            <pc:sldMk cId="109857222" sldId="256"/>
            <ac:spMk id="107" creationId="{1DB043B4-68C6-45B9-82AC-A5800EADB8DB}"/>
          </ac:spMkLst>
        </pc:spChg>
        <pc:spChg chg="add">
          <ac:chgData name="Kelly Jo Gordon (1910788)" userId="S::1910788@student.uwtsd.ac.uk::bb041e07-05c6-4634-a8db-67c76c8df7b6" providerId="AD" clId="Web-{AAD34154-F954-4DCF-9422-3B88757A768C}" dt="2021-05-10T19:36:10.775" v="902"/>
          <ac:spMkLst>
            <pc:docMk/>
            <pc:sldMk cId="109857222" sldId="256"/>
            <ac:spMk id="109" creationId="{BEBFBB3C-FA07-4A06-A8D8-D690F92A2817}"/>
          </ac:spMkLst>
        </pc:spChg>
        <pc:grpChg chg="add del">
          <ac:chgData name="Kelly Jo Gordon (1910788)" userId="S::1910788@student.uwtsd.ac.uk::bb041e07-05c6-4634-a8db-67c76c8df7b6" providerId="AD" clId="Web-{AAD34154-F954-4DCF-9422-3B88757A768C}" dt="2021-05-10T11:02:05.931" v="74"/>
          <ac:grpSpMkLst>
            <pc:docMk/>
            <pc:sldMk cId="109857222" sldId="256"/>
            <ac:grpSpMk id="26" creationId="{531B6EAA-A594-4F51-BED7-7A9C42D48363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1:02:16.666" v="76"/>
          <ac:grpSpMkLst>
            <pc:docMk/>
            <pc:sldMk cId="109857222" sldId="256"/>
            <ac:grpSpMk id="28" creationId="{6B310A71-665E-47AB-9D80-2D90F7D92163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2:10:56.969" v="111"/>
          <ac:grpSpMkLst>
            <pc:docMk/>
            <pc:sldMk cId="109857222" sldId="256"/>
            <ac:grpSpMk id="35" creationId="{F2FD01A0-E6FF-41CD-AEBD-279232B90D43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1:02:16.666" v="76"/>
          <ac:grpSpMkLst>
            <pc:docMk/>
            <pc:sldMk cId="109857222" sldId="256"/>
            <ac:grpSpMk id="41" creationId="{4210BA9D-B4AC-4A1D-B63B-44F10A9A7D49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2:10:56.969" v="111"/>
          <ac:grpSpMkLst>
            <pc:docMk/>
            <pc:sldMk cId="109857222" sldId="256"/>
            <ac:grpSpMk id="46" creationId="{3C9AA14C-80A4-427C-A911-28CD20C56E5E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1:02:16.666" v="76"/>
          <ac:grpSpMkLst>
            <pc:docMk/>
            <pc:sldMk cId="109857222" sldId="256"/>
            <ac:grpSpMk id="49" creationId="{80F56037-8334-4400-9C7A-A3BEFA96A8A6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10:07.550" v="829"/>
          <ac:grpSpMkLst>
            <pc:docMk/>
            <pc:sldMk cId="109857222" sldId="256"/>
            <ac:grpSpMk id="71" creationId="{29852CF9-0BB2-4896-8B33-ADF9E59B496C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10:07.550" v="829"/>
          <ac:grpSpMkLst>
            <pc:docMk/>
            <pc:sldMk cId="109857222" sldId="256"/>
            <ac:grpSpMk id="78" creationId="{50D25812-D4C9-48D5-8E64-65C4BB4218AB}"/>
          </ac:grpSpMkLst>
        </pc:grpChg>
        <pc:picChg chg="add del mod ord">
          <ac:chgData name="Kelly Jo Gordon (1910788)" userId="S::1910788@student.uwtsd.ac.uk::bb041e07-05c6-4634-a8db-67c76c8df7b6" providerId="AD" clId="Web-{AAD34154-F954-4DCF-9422-3B88757A768C}" dt="2021-05-10T19:05:14.183" v="803"/>
          <ac:picMkLst>
            <pc:docMk/>
            <pc:sldMk cId="109857222" sldId="256"/>
            <ac:picMk id="4" creationId="{32820327-BC4D-4264-B397-B7A5DB47C7B2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05:08.199" v="802"/>
          <ac:picMkLst>
            <pc:docMk/>
            <pc:sldMk cId="109857222" sldId="256"/>
            <ac:picMk id="6" creationId="{20946A6F-9038-4280-A7AC-7E8B802A9AA2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2:10:28.781" v="110"/>
          <ac:picMkLst>
            <pc:docMk/>
            <pc:sldMk cId="109857222" sldId="256"/>
            <ac:picMk id="6" creationId="{DD24AC4D-8B8C-41B6-A5F5-164DBCD52F32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36:04.478" v="901"/>
          <ac:picMkLst>
            <pc:docMk/>
            <pc:sldMk cId="109857222" sldId="256"/>
            <ac:picMk id="9" creationId="{CDAA4515-5518-440B-9AC1-F28B2759C35F}"/>
          </ac:picMkLst>
        </pc:picChg>
        <pc:picChg chg="add mod">
          <ac:chgData name="Kelly Jo Gordon (1910788)" userId="S::1910788@student.uwtsd.ac.uk::bb041e07-05c6-4634-a8db-67c76c8df7b6" providerId="AD" clId="Web-{AAD34154-F954-4DCF-9422-3B88757A768C}" dt="2021-05-10T19:38:53.701" v="918" actId="14100"/>
          <ac:picMkLst>
            <pc:docMk/>
            <pc:sldMk cId="109857222" sldId="256"/>
            <ac:picMk id="10" creationId="{24E690F2-6541-43EE-AEBC-E141D6B7810C}"/>
          </ac:picMkLst>
        </pc:picChg>
        <pc:picChg chg="add del">
          <ac:chgData name="Kelly Jo Gordon (1910788)" userId="S::1910788@student.uwtsd.ac.uk::bb041e07-05c6-4634-a8db-67c76c8df7b6" providerId="AD" clId="Web-{AAD34154-F954-4DCF-9422-3B88757A768C}" dt="2021-05-10T11:02:05.931" v="74"/>
          <ac:picMkLst>
            <pc:docMk/>
            <pc:sldMk cId="109857222" sldId="256"/>
            <ac:picMk id="23" creationId="{8B2965F9-94B5-4281-803E-214FFC2D47C1}"/>
          </ac:picMkLst>
        </pc:picChg>
        <pc:picChg chg="add del">
          <ac:chgData name="Kelly Jo Gordon (1910788)" userId="S::1910788@student.uwtsd.ac.uk::bb041e07-05c6-4634-a8db-67c76c8df7b6" providerId="AD" clId="Web-{AAD34154-F954-4DCF-9422-3B88757A768C}" dt="2021-05-10T11:02:05.931" v="74"/>
          <ac:picMkLst>
            <pc:docMk/>
            <pc:sldMk cId="109857222" sldId="256"/>
            <ac:picMk id="31" creationId="{B377F711-29D1-4612-BEB3-DE322E7F7740}"/>
          </ac:picMkLst>
        </pc:picChg>
        <pc:picChg chg="add del">
          <ac:chgData name="Kelly Jo Gordon (1910788)" userId="S::1910788@student.uwtsd.ac.uk::bb041e07-05c6-4634-a8db-67c76c8df7b6" providerId="AD" clId="Web-{AAD34154-F954-4DCF-9422-3B88757A768C}" dt="2021-05-10T11:02:05.931" v="74"/>
          <ac:picMkLst>
            <pc:docMk/>
            <pc:sldMk cId="109857222" sldId="256"/>
            <ac:picMk id="33" creationId="{56FAE9F7-9291-4659-BF14-E00CC12FA446}"/>
          </ac:picMkLst>
        </pc:picChg>
        <pc:cxnChg chg="add del">
          <ac:chgData name="Kelly Jo Gordon (1910788)" userId="S::1910788@student.uwtsd.ac.uk::bb041e07-05c6-4634-a8db-67c76c8df7b6" providerId="AD" clId="Web-{AAD34154-F954-4DCF-9422-3B88757A768C}" dt="2021-05-10T12:08:42.622" v="100"/>
          <ac:cxnSpMkLst>
            <pc:docMk/>
            <pc:sldMk cId="109857222" sldId="256"/>
            <ac:cxnSpMk id="30" creationId="{D81E42A3-743C-4C15-9DA8-93AA9AEBFB17}"/>
          </ac:cxnSpMkLst>
        </pc:cxnChg>
      </pc:sldChg>
      <pc:sldChg chg="addSp delSp modSp new mod setBg">
        <pc:chgData name="Kelly Jo Gordon (1910788)" userId="S::1910788@student.uwtsd.ac.uk::bb041e07-05c6-4634-a8db-67c76c8df7b6" providerId="AD" clId="Web-{AAD34154-F954-4DCF-9422-3B88757A768C}" dt="2021-05-10T19:34:57.445" v="899"/>
        <pc:sldMkLst>
          <pc:docMk/>
          <pc:sldMk cId="2054892535" sldId="257"/>
        </pc:sldMkLst>
        <pc:spChg chg="add del mod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2" creationId="{4681026C-7CAA-47FD-B684-0472DD61DE73}"/>
          </ac:spMkLst>
        </pc:spChg>
        <pc:spChg chg="mod ord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3" creationId="{5112265B-19E4-42AD-9A9D-928C642F787A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9:09:54.518" v="828"/>
          <ac:spMkLst>
            <pc:docMk/>
            <pc:sldMk cId="2054892535" sldId="257"/>
            <ac:spMk id="6" creationId="{4AE13FD4-106A-40A2-99AE-DB8181886095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28:22.824" v="474"/>
          <ac:spMkLst>
            <pc:docMk/>
            <pc:sldMk cId="2054892535" sldId="257"/>
            <ac:spMk id="6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28:22.824" v="474"/>
          <ac:spMkLst>
            <pc:docMk/>
            <pc:sldMk cId="2054892535" sldId="257"/>
            <ac:spMk id="7" creationId="{C5D31EF7-7A67-43B2-8B5E-B4A6241B1A83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28:36.183" v="476"/>
          <ac:spMkLst>
            <pc:docMk/>
            <pc:sldMk cId="2054892535" sldId="257"/>
            <ac:spMk id="8" creationId="{A5931BE0-4B93-4D6C-878E-ACC59D6B4587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9:09:36.377" v="826"/>
          <ac:spMkLst>
            <pc:docMk/>
            <pc:sldMk cId="2054892535" sldId="257"/>
            <ac:spMk id="9" creationId="{5D2B1CB5-DF3B-4199-9281-87708DC9354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28:17.871" v="472"/>
          <ac:spMkLst>
            <pc:docMk/>
            <pc:sldMk cId="2054892535" sldId="257"/>
            <ac:spMk id="9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6:54.857" v="814"/>
          <ac:spMkLst>
            <pc:docMk/>
            <pc:sldMk cId="2054892535" sldId="257"/>
            <ac:spMk id="12" creationId="{A5931BE0-4B93-4D6C-878E-ACC59D6B4587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9:11:30.786" v="835"/>
          <ac:spMkLst>
            <pc:docMk/>
            <pc:sldMk cId="2054892535" sldId="257"/>
            <ac:spMk id="13" creationId="{A62DE076-6F45-461A-825C-206C1A0CBDBB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6:54.842" v="813"/>
          <ac:spMkLst>
            <pc:docMk/>
            <pc:sldMk cId="2054892535" sldId="257"/>
            <ac:spMk id="14" creationId="{A5931BE0-4B93-4D6C-878E-ACC59D6B4587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2:28:52.887" v="479"/>
          <ac:spMkLst>
            <pc:docMk/>
            <pc:sldMk cId="2054892535" sldId="257"/>
            <ac:spMk id="15" creationId="{A0AE5105-CE21-4858-878A-1CFB7D822DD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2:28:17.871" v="472"/>
          <ac:spMkLst>
            <pc:docMk/>
            <pc:sldMk cId="2054892535" sldId="257"/>
            <ac:spMk id="16" creationId="{647A77D8-817B-4A9F-86AA-FE781E813DB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6:50.451" v="811"/>
          <ac:spMkLst>
            <pc:docMk/>
            <pc:sldMk cId="2054892535" sldId="257"/>
            <ac:spMk id="17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06:54.842" v="813"/>
          <ac:spMkLst>
            <pc:docMk/>
            <pc:sldMk cId="2054892535" sldId="257"/>
            <ac:spMk id="23" creationId="{3E6AA126-9DDC-4FBE-AEE6-8D0E982B0E2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0:44.269" v="830"/>
          <ac:spMkLst>
            <pc:docMk/>
            <pc:sldMk cId="2054892535" sldId="257"/>
            <ac:spMk id="24" creationId="{647A77D8-817B-4A9F-86AA-FE781E813DB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0:44.269" v="830"/>
          <ac:spMkLst>
            <pc:docMk/>
            <pc:sldMk cId="2054892535" sldId="257"/>
            <ac:spMk id="25" creationId="{A5931BE0-4B93-4D6C-878E-ACC59D6B4587}"/>
          </ac:spMkLst>
        </pc:spChg>
        <pc:spChg chg="add del mod">
          <ac:chgData name="Kelly Jo Gordon (1910788)" userId="S::1910788@student.uwtsd.ac.uk::bb041e07-05c6-4634-a8db-67c76c8df7b6" providerId="AD" clId="Web-{AAD34154-F954-4DCF-9422-3B88757A768C}" dt="2021-05-10T19:12:33.788" v="842"/>
          <ac:spMkLst>
            <pc:docMk/>
            <pc:sldMk cId="2054892535" sldId="257"/>
            <ac:spMk id="27" creationId="{D3E3797B-CB40-4CC5-A80D-C01E2055A16B}"/>
          </ac:spMkLst>
        </pc:spChg>
        <pc:spChg chg="add mod">
          <ac:chgData name="Kelly Jo Gordon (1910788)" userId="S::1910788@student.uwtsd.ac.uk::bb041e07-05c6-4634-a8db-67c76c8df7b6" providerId="AD" clId="Web-{AAD34154-F954-4DCF-9422-3B88757A768C}" dt="2021-05-10T19:19:29.720" v="849"/>
          <ac:spMkLst>
            <pc:docMk/>
            <pc:sldMk cId="2054892535" sldId="257"/>
            <ac:spMk id="30" creationId="{81B60AC3-4F77-453F-85B8-57302F55D62A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2:23.287" v="841"/>
          <ac:spMkLst>
            <pc:docMk/>
            <pc:sldMk cId="2054892535" sldId="257"/>
            <ac:spMk id="31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2:23.287" v="841"/>
          <ac:spMkLst>
            <pc:docMk/>
            <pc:sldMk cId="2054892535" sldId="257"/>
            <ac:spMk id="38" creationId="{647A77D8-817B-4A9F-86AA-FE781E813DBC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9:29.720" v="849"/>
          <ac:spMkLst>
            <pc:docMk/>
            <pc:sldMk cId="2054892535" sldId="257"/>
            <ac:spMk id="43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19:29.720" v="849"/>
          <ac:spMkLst>
            <pc:docMk/>
            <pc:sldMk cId="2054892535" sldId="257"/>
            <ac:spMk id="45" creationId="{C5D31EF7-7A67-43B2-8B5E-B4A6241B1A83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50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52" creationId="{746ECF6E-1937-4212-B2E3-E2F43AD7A25A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59" creationId="{57B709FF-BFDC-4D26-9990-BC26F14DEAC8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61" creationId="{6F427B2B-E8F7-4FF7-AA4D-580128383AA7}"/>
          </ac:spMkLst>
        </pc:spChg>
        <pc:spChg chg="add">
          <ac:chgData name="Kelly Jo Gordon (1910788)" userId="S::1910788@student.uwtsd.ac.uk::bb041e07-05c6-4634-a8db-67c76c8df7b6" providerId="AD" clId="Web-{AAD34154-F954-4DCF-9422-3B88757A768C}" dt="2021-05-10T19:34:57.445" v="899"/>
          <ac:spMkLst>
            <pc:docMk/>
            <pc:sldMk cId="2054892535" sldId="257"/>
            <ac:spMk id="66" creationId="{A5931BE0-4B93-4D6C-878E-ACC59D6B4587}"/>
          </ac:spMkLst>
        </pc:spChg>
        <pc:grpChg chg="add del">
          <ac:chgData name="Kelly Jo Gordon (1910788)" userId="S::1910788@student.uwtsd.ac.uk::bb041e07-05c6-4634-a8db-67c76c8df7b6" providerId="AD" clId="Web-{AAD34154-F954-4DCF-9422-3B88757A768C}" dt="2021-05-10T12:28:36.183" v="476"/>
          <ac:grpSpMkLst>
            <pc:docMk/>
            <pc:sldMk cId="2054892535" sldId="257"/>
            <ac:grpSpMk id="10" creationId="{D0342557-9691-41B1-9FFF-027845ED041F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2:28:17.871" v="472"/>
          <ac:grpSpMkLst>
            <pc:docMk/>
            <pc:sldMk cId="2054892535" sldId="257"/>
            <ac:grpSpMk id="11" creationId="{183B29DA-9BB8-4BA8-B8E1-8C2B544078C7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06:54.842" v="813"/>
          <ac:grpSpMkLst>
            <pc:docMk/>
            <pc:sldMk cId="2054892535" sldId="257"/>
            <ac:grpSpMk id="18" creationId="{11F8F457-0192-4F9A-9EEF-D784521FAC11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06:50.451" v="811"/>
          <ac:grpSpMkLst>
            <pc:docMk/>
            <pc:sldMk cId="2054892535" sldId="257"/>
            <ac:grpSpMk id="19" creationId="{D0342557-9691-41B1-9FFF-027845ED041F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10:44.269" v="830"/>
          <ac:grpSpMkLst>
            <pc:docMk/>
            <pc:sldMk cId="2054892535" sldId="257"/>
            <ac:grpSpMk id="26" creationId="{183B29DA-9BB8-4BA8-B8E1-8C2B544078C7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12:23.287" v="841"/>
          <ac:grpSpMkLst>
            <pc:docMk/>
            <pc:sldMk cId="2054892535" sldId="257"/>
            <ac:grpSpMk id="33" creationId="{183B29DA-9BB8-4BA8-B8E1-8C2B544078C7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34:57.445" v="899"/>
          <ac:grpSpMkLst>
            <pc:docMk/>
            <pc:sldMk cId="2054892535" sldId="257"/>
            <ac:grpSpMk id="54" creationId="{7119AF2A-3C22-4BC0-A8C5-A077AA201CE5}"/>
          </ac:grpSpMkLst>
        </pc:grpChg>
        <pc:picChg chg="add del mod">
          <ac:chgData name="Kelly Jo Gordon (1910788)" userId="S::1910788@student.uwtsd.ac.uk::bb041e07-05c6-4634-a8db-67c76c8df7b6" providerId="AD" clId="Web-{AAD34154-F954-4DCF-9422-3B88757A768C}" dt="2021-05-10T19:18:14.608" v="847"/>
          <ac:picMkLst>
            <pc:docMk/>
            <pc:sldMk cId="2054892535" sldId="257"/>
            <ac:picMk id="4" creationId="{B6FA4440-B18F-48FC-929F-8892B3264415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09:54.518" v="828"/>
          <ac:picMkLst>
            <pc:docMk/>
            <pc:sldMk cId="2054892535" sldId="257"/>
            <ac:picMk id="5" creationId="{8FE28D5C-C485-4990-B4CF-2E7C8E41D711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09:49.721" v="827"/>
          <ac:picMkLst>
            <pc:docMk/>
            <pc:sldMk cId="2054892535" sldId="257"/>
            <ac:picMk id="8" creationId="{B11B114D-1B27-4CFE-8C0A-796571D82721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11:30.786" v="836"/>
          <ac:picMkLst>
            <pc:docMk/>
            <pc:sldMk cId="2054892535" sldId="257"/>
            <ac:picMk id="11" creationId="{542ECC6D-AFF3-4283-B00B-96A2EC3ACBD8}"/>
          </ac:picMkLst>
        </pc:picChg>
        <pc:picChg chg="add del mod">
          <ac:chgData name="Kelly Jo Gordon (1910788)" userId="S::1910788@student.uwtsd.ac.uk::bb041e07-05c6-4634-a8db-67c76c8df7b6" providerId="AD" clId="Web-{AAD34154-F954-4DCF-9422-3B88757A768C}" dt="2021-05-10T19:12:33.788" v="842"/>
          <ac:picMkLst>
            <pc:docMk/>
            <pc:sldMk cId="2054892535" sldId="257"/>
            <ac:picMk id="16" creationId="{DD0AF88C-E47F-43E4-880E-FC3E3DEB9FF8}"/>
          </ac:picMkLst>
        </pc:picChg>
        <pc:picChg chg="add mod ord">
          <ac:chgData name="Kelly Jo Gordon (1910788)" userId="S::1910788@student.uwtsd.ac.uk::bb041e07-05c6-4634-a8db-67c76c8df7b6" providerId="AD" clId="Web-{AAD34154-F954-4DCF-9422-3B88757A768C}" dt="2021-05-10T19:34:57.445" v="899"/>
          <ac:picMkLst>
            <pc:docMk/>
            <pc:sldMk cId="2054892535" sldId="257"/>
            <ac:picMk id="29" creationId="{5218A8E5-BBC9-4A48-BDDE-7E5DD674276B}"/>
          </ac:picMkLst>
        </pc:picChg>
        <pc:picChg chg="add mod ord">
          <ac:chgData name="Kelly Jo Gordon (1910788)" userId="S::1910788@student.uwtsd.ac.uk::bb041e07-05c6-4634-a8db-67c76c8df7b6" providerId="AD" clId="Web-{AAD34154-F954-4DCF-9422-3B88757A768C}" dt="2021-05-10T19:34:57.445" v="899"/>
          <ac:picMkLst>
            <pc:docMk/>
            <pc:sldMk cId="2054892535" sldId="257"/>
            <ac:picMk id="37" creationId="{F12E6347-FACA-4BD6-AA5A-AB7C3AC6C8A6}"/>
          </ac:picMkLst>
        </pc:picChg>
        <pc:picChg chg="add mod ord">
          <ac:chgData name="Kelly Jo Gordon (1910788)" userId="S::1910788@student.uwtsd.ac.uk::bb041e07-05c6-4634-a8db-67c76c8df7b6" providerId="AD" clId="Web-{AAD34154-F954-4DCF-9422-3B88757A768C}" dt="2021-05-10T19:34:57.445" v="899"/>
          <ac:picMkLst>
            <pc:docMk/>
            <pc:sldMk cId="2054892535" sldId="257"/>
            <ac:picMk id="39" creationId="{C748818D-50E7-4ED7-B1C8-20AA8879585C}"/>
          </ac:picMkLst>
        </pc:picChg>
      </pc:sldChg>
      <pc:sldChg chg="addSp delSp modSp new mod setBg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2393826156" sldId="258"/>
        </pc:sldMkLst>
        <pc:spChg chg="add mod">
          <ac:chgData name="Kelly Jo Gordon (1910788)" userId="S::1910788@student.uwtsd.ac.uk::bb041e07-05c6-4634-a8db-67c76c8df7b6" providerId="AD" clId="Web-{AAD34154-F954-4DCF-9422-3B88757A768C}" dt="2021-05-10T19:21:52.770" v="854"/>
          <ac:spMkLst>
            <pc:docMk/>
            <pc:sldMk cId="2393826156" sldId="258"/>
            <ac:spMk id="2" creationId="{C7910120-DA70-488C-A03A-E2A6C45626F5}"/>
          </ac:spMkLst>
        </pc:spChg>
        <pc:spChg chg="add mod">
          <ac:chgData name="Kelly Jo Gordon (1910788)" userId="S::1910788@student.uwtsd.ac.uk::bb041e07-05c6-4634-a8db-67c76c8df7b6" providerId="AD" clId="Web-{AAD34154-F954-4DCF-9422-3B88757A768C}" dt="2021-05-10T19:21:52.770" v="854"/>
          <ac:spMkLst>
            <pc:docMk/>
            <pc:sldMk cId="2393826156" sldId="258"/>
            <ac:spMk id="3" creationId="{86B49383-7F75-4019-A474-D3835CE6CAB1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3:53:28.929" v="763"/>
          <ac:spMkLst>
            <pc:docMk/>
            <pc:sldMk cId="2393826156" sldId="258"/>
            <ac:spMk id="4" creationId="{F43E0CC1-E8C0-45C1-B70B-99C71575C42D}"/>
          </ac:spMkLst>
        </pc:spChg>
        <pc:spChg chg="add mod ord">
          <ac:chgData name="Kelly Jo Gordon (1910788)" userId="S::1910788@student.uwtsd.ac.uk::bb041e07-05c6-4634-a8db-67c76c8df7b6" providerId="AD" clId="Web-{AAD34154-F954-4DCF-9422-3B88757A768C}" dt="2021-05-10T19:21:52.770" v="854"/>
          <ac:spMkLst>
            <pc:docMk/>
            <pc:sldMk cId="2393826156" sldId="258"/>
            <ac:spMk id="5" creationId="{E3D7AF5B-A465-4AC0-B164-6A4339801045}"/>
          </ac:spMkLst>
        </pc:spChg>
        <pc:spChg chg="add">
          <ac:chgData name="Kelly Jo Gordon (1910788)" userId="S::1910788@student.uwtsd.ac.uk::bb041e07-05c6-4634-a8db-67c76c8df7b6" providerId="AD" clId="Web-{AAD34154-F954-4DCF-9422-3B88757A768C}" dt="2021-05-10T19:21:52.770" v="854"/>
          <ac:spMkLst>
            <pc:docMk/>
            <pc:sldMk cId="2393826156" sldId="258"/>
            <ac:spMk id="8" creationId="{A5931BE0-4B93-4D6C-878E-ACC59D6B4587}"/>
          </ac:spMkLst>
        </pc:spChg>
        <pc:spChg chg="add">
          <ac:chgData name="Kelly Jo Gordon (1910788)" userId="S::1910788@student.uwtsd.ac.uk::bb041e07-05c6-4634-a8db-67c76c8df7b6" providerId="AD" clId="Web-{AAD34154-F954-4DCF-9422-3B88757A768C}" dt="2021-05-10T19:21:52.770" v="854"/>
          <ac:spMkLst>
            <pc:docMk/>
            <pc:sldMk cId="2393826156" sldId="258"/>
            <ac:spMk id="15" creationId="{D166A8AB-8924-421C-BCED-B54DBC4054E0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21:52.754" v="853"/>
          <ac:spMkLst>
            <pc:docMk/>
            <pc:sldMk cId="2393826156" sldId="258"/>
            <ac:spMk id="16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AAD34154-F954-4DCF-9422-3B88757A768C}" dt="2021-05-10T19:21:52.754" v="853"/>
          <ac:spMkLst>
            <pc:docMk/>
            <pc:sldMk cId="2393826156" sldId="258"/>
            <ac:spMk id="23" creationId="{647A77D8-817B-4A9F-86AA-FE781E813DBC}"/>
          </ac:spMkLst>
        </pc:spChg>
        <pc:grpChg chg="add">
          <ac:chgData name="Kelly Jo Gordon (1910788)" userId="S::1910788@student.uwtsd.ac.uk::bb041e07-05c6-4634-a8db-67c76c8df7b6" providerId="AD" clId="Web-{AAD34154-F954-4DCF-9422-3B88757A768C}" dt="2021-05-10T19:21:52.770" v="854"/>
          <ac:grpSpMkLst>
            <pc:docMk/>
            <pc:sldMk cId="2393826156" sldId="258"/>
            <ac:grpSpMk id="7" creationId="{3BDBC526-6DCD-4FF6-8395-D8C22E46E527}"/>
          </ac:grpSpMkLst>
        </pc:grpChg>
        <pc:grpChg chg="add">
          <ac:chgData name="Kelly Jo Gordon (1910788)" userId="S::1910788@student.uwtsd.ac.uk::bb041e07-05c6-4634-a8db-67c76c8df7b6" providerId="AD" clId="Web-{AAD34154-F954-4DCF-9422-3B88757A768C}" dt="2021-05-10T19:21:52.770" v="854"/>
          <ac:grpSpMkLst>
            <pc:docMk/>
            <pc:sldMk cId="2393826156" sldId="258"/>
            <ac:grpSpMk id="9" creationId="{9F2D4ED5-DC78-4C88-97AA-483206C53E90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21:52.754" v="853"/>
          <ac:grpSpMkLst>
            <pc:docMk/>
            <pc:sldMk cId="2393826156" sldId="258"/>
            <ac:grpSpMk id="10" creationId="{3BDBC526-6DCD-4FF6-8395-D8C22E46E527}"/>
          </ac:grpSpMkLst>
        </pc:grpChg>
        <pc:grpChg chg="add del">
          <ac:chgData name="Kelly Jo Gordon (1910788)" userId="S::1910788@student.uwtsd.ac.uk::bb041e07-05c6-4634-a8db-67c76c8df7b6" providerId="AD" clId="Web-{AAD34154-F954-4DCF-9422-3B88757A768C}" dt="2021-05-10T19:21:52.754" v="853"/>
          <ac:grpSpMkLst>
            <pc:docMk/>
            <pc:sldMk cId="2393826156" sldId="258"/>
            <ac:grpSpMk id="18" creationId="{183B29DA-9BB8-4BA8-B8E1-8C2B544078C7}"/>
          </ac:grpSpMkLst>
        </pc:grpChg>
        <pc:picChg chg="add mod">
          <ac:chgData name="Kelly Jo Gordon (1910788)" userId="S::1910788@student.uwtsd.ac.uk::bb041e07-05c6-4634-a8db-67c76c8df7b6" providerId="AD" clId="Web-{AAD34154-F954-4DCF-9422-3B88757A768C}" dt="2021-05-10T19:21:52.770" v="854"/>
          <ac:picMkLst>
            <pc:docMk/>
            <pc:sldMk cId="2393826156" sldId="258"/>
            <ac:picMk id="4" creationId="{1B11CD04-F078-4709-8036-CF565999E71C}"/>
          </ac:picMkLst>
        </pc:picChg>
      </pc:sldChg>
      <pc:sldChg chg="addSp 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276034250" sldId="259"/>
        </pc:sldMkLst>
        <pc:spChg chg="add mod">
          <ac:chgData name="Kelly Jo Gordon (1910788)" userId="S::1910788@student.uwtsd.ac.uk::bb041e07-05c6-4634-a8db-67c76c8df7b6" providerId="AD" clId="Web-{AAD34154-F954-4DCF-9422-3B88757A768C}" dt="2021-05-10T12:16:48.087" v="219" actId="20577"/>
          <ac:spMkLst>
            <pc:docMk/>
            <pc:sldMk cId="276034250" sldId="259"/>
            <ac:spMk id="2" creationId="{F07FFC5D-DEF4-4E80-BF57-455D9E693F4C}"/>
          </ac:spMkLst>
        </pc:spChg>
      </pc:sldChg>
      <pc:sldChg chg="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1284388593" sldId="260"/>
        </pc:sldMkLst>
        <pc:spChg chg="mod">
          <ac:chgData name="Kelly Jo Gordon (1910788)" userId="S::1910788@student.uwtsd.ac.uk::bb041e07-05c6-4634-a8db-67c76c8df7b6" providerId="AD" clId="Web-{AAD34154-F954-4DCF-9422-3B88757A768C}" dt="2021-05-10T12:19:10.122" v="267" actId="20577"/>
          <ac:spMkLst>
            <pc:docMk/>
            <pc:sldMk cId="1284388593" sldId="260"/>
            <ac:spMk id="2" creationId="{62A44585-A68F-4AAA-B155-6E6F64F2AD2C}"/>
          </ac:spMkLst>
        </pc:spChg>
        <pc:spChg chg="mod">
          <ac:chgData name="Kelly Jo Gordon (1910788)" userId="S::1910788@student.uwtsd.ac.uk::bb041e07-05c6-4634-a8db-67c76c8df7b6" providerId="AD" clId="Web-{AAD34154-F954-4DCF-9422-3B88757A768C}" dt="2021-05-10T12:38:00.057" v="706" actId="14100"/>
          <ac:spMkLst>
            <pc:docMk/>
            <pc:sldMk cId="1284388593" sldId="260"/>
            <ac:spMk id="3" creationId="{9A3B318E-3379-4C8F-8BC7-E6C13EEE1FFB}"/>
          </ac:spMkLst>
        </pc:spChg>
      </pc:sldChg>
      <pc:sldChg chg="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AAD34154-F954-4DCF-9422-3B88757A768C}" dt="2021-05-10T12:19:49.373" v="285" actId="20577"/>
          <ac:spMkLst>
            <pc:docMk/>
            <pc:sldMk cId="4006675434" sldId="261"/>
            <ac:spMk id="2" creationId="{23F01472-53F4-416E-A645-8B14E240C4BB}"/>
          </ac:spMkLst>
        </pc:spChg>
      </pc:sldChg>
      <pc:sldChg chg="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2722282293" sldId="262"/>
        </pc:sldMkLst>
        <pc:spChg chg="mod">
          <ac:chgData name="Kelly Jo Gordon (1910788)" userId="S::1910788@student.uwtsd.ac.uk::bb041e07-05c6-4634-a8db-67c76c8df7b6" providerId="AD" clId="Web-{AAD34154-F954-4DCF-9422-3B88757A768C}" dt="2021-05-10T12:22:00.970" v="325" actId="20577"/>
          <ac:spMkLst>
            <pc:docMk/>
            <pc:sldMk cId="2722282293" sldId="262"/>
            <ac:spMk id="2" creationId="{424DB4C6-9CBF-48F9-A35E-3166648E7A54}"/>
          </ac:spMkLst>
        </pc:spChg>
      </pc:sldChg>
      <pc:sldChg chg="modSp new mod or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869428827" sldId="263"/>
        </pc:sldMkLst>
        <pc:spChg chg="mod">
          <ac:chgData name="Kelly Jo Gordon (1910788)" userId="S::1910788@student.uwtsd.ac.uk::bb041e07-05c6-4634-a8db-67c76c8df7b6" providerId="AD" clId="Web-{AAD34154-F954-4DCF-9422-3B88757A768C}" dt="2021-05-10T12:21:49.767" v="324" actId="20577"/>
          <ac:spMkLst>
            <pc:docMk/>
            <pc:sldMk cId="869428827" sldId="263"/>
            <ac:spMk id="2" creationId="{2512B3EF-24D3-471C-A821-B6FB955961F7}"/>
          </ac:spMkLst>
        </pc:spChg>
      </pc:sldChg>
      <pc:sldChg chg="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AAD34154-F954-4DCF-9422-3B88757A768C}" dt="2021-05-10T12:22:22.096" v="330" actId="20577"/>
          <ac:spMkLst>
            <pc:docMk/>
            <pc:sldMk cId="257073510" sldId="264"/>
            <ac:spMk id="2" creationId="{F8A1D377-ACD6-4722-985D-BBF4D18983A3}"/>
          </ac:spMkLst>
        </pc:spChg>
      </pc:sldChg>
      <pc:sldChg chg="modSp new mod">
        <pc:chgData name="Kelly Jo Gordon (1910788)" userId="S::1910788@student.uwtsd.ac.uk::bb041e07-05c6-4634-a8db-67c76c8df7b6" providerId="AD" clId="Web-{AAD34154-F954-4DCF-9422-3B88757A768C}" dt="2021-05-10T19:30:03.376" v="895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AAD34154-F954-4DCF-9422-3B88757A768C}" dt="2021-05-10T13:52:54.319" v="761" actId="20577"/>
          <ac:spMkLst>
            <pc:docMk/>
            <pc:sldMk cId="1321580372" sldId="265"/>
            <ac:spMk id="2" creationId="{381AB1D4-0214-416C-8936-DDF634C91140}"/>
          </ac:spMkLst>
        </pc:spChg>
        <pc:spChg chg="mod">
          <ac:chgData name="Kelly Jo Gordon (1910788)" userId="S::1910788@student.uwtsd.ac.uk::bb041e07-05c6-4634-a8db-67c76c8df7b6" providerId="AD" clId="Web-{AAD34154-F954-4DCF-9422-3B88757A768C}" dt="2021-05-10T13:32:09.104" v="738" actId="20577"/>
          <ac:spMkLst>
            <pc:docMk/>
            <pc:sldMk cId="1321580372" sldId="265"/>
            <ac:spMk id="3" creationId="{3424FDEE-4705-486E-9137-79C934B843A2}"/>
          </ac:spMkLst>
        </pc:spChg>
      </pc:sld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1:02:16.697" v="77"/>
        <pc:sldMasterMkLst>
          <pc:docMk/>
          <pc:sldMasterMk cId="2460954070" sldId="2147483660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1:02:16.697" v="7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1:02:16.666" v="76"/>
        <pc:sldMasterMkLst>
          <pc:docMk/>
          <pc:sldMasterMk cId="3871763050" sldId="2147483685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1:02:16.666" v="76"/>
          <pc:sldLayoutMkLst>
            <pc:docMk/>
            <pc:sldMasterMk cId="3871763050" sldId="2147483685"/>
            <pc:sldLayoutMk cId="3591324240" sldId="2147483680"/>
          </pc:sldLayoutMkLst>
        </pc:sldLayoutChg>
      </pc:sldMaster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1:02:05.931" v="74"/>
        <pc:sldMasterMkLst>
          <pc:docMk/>
          <pc:sldMasterMk cId="2785309171" sldId="2147483711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1:02:05.931" v="74"/>
          <pc:sldLayoutMkLst>
            <pc:docMk/>
            <pc:sldMasterMk cId="2785309171" sldId="2147483711"/>
            <pc:sldLayoutMk cId="717051157" sldId="2147483700"/>
          </pc:sldLayoutMkLst>
        </pc:sldLayoutChg>
      </pc:sldMaster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2:08:42.622" v="100"/>
        <pc:sldMasterMkLst>
          <pc:docMk/>
          <pc:sldMasterMk cId="2208977704" sldId="2147483724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2:08:42.622" v="100"/>
          <pc:sldLayoutMkLst>
            <pc:docMk/>
            <pc:sldMasterMk cId="2208977704" sldId="2147483724"/>
            <pc:sldLayoutMk cId="2200227393" sldId="2147483719"/>
          </pc:sldLayoutMkLst>
        </pc:sldLayoutChg>
      </pc:sldMaster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2:10:56.969" v="111"/>
        <pc:sldMasterMkLst>
          <pc:docMk/>
          <pc:sldMasterMk cId="2580434557" sldId="2147483725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542168858" sldId="2147483726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4046598505" sldId="2147483727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1107400119" sldId="2147483728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2903975715" sldId="2147483729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3046447348" sldId="2147483730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2422206246" sldId="2147483731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2082433535" sldId="2147483732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631598648" sldId="2147483733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2955978540" sldId="2147483734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3766687881" sldId="2147483735"/>
          </pc:sldLayoutMkLst>
        </pc:sldLayoutChg>
        <pc:sldLayoutChg chg="add del">
          <pc:chgData name="Kelly Jo Gordon (1910788)" userId="S::1910788@student.uwtsd.ac.uk::bb041e07-05c6-4634-a8db-67c76c8df7b6" providerId="AD" clId="Web-{AAD34154-F954-4DCF-9422-3B88757A768C}" dt="2021-05-10T12:10:56.969" v="111"/>
          <pc:sldLayoutMkLst>
            <pc:docMk/>
            <pc:sldMasterMk cId="2580434557" sldId="2147483725"/>
            <pc:sldLayoutMk cId="3948618302" sldId="2147483736"/>
          </pc:sldLayoutMkLst>
        </pc:sldLayoutChg>
      </pc:sldMasterChg>
      <pc:sldMasterChg chg="add del addSldLayout delSldLayout">
        <pc:chgData name="Kelly Jo Gordon (1910788)" userId="S::1910788@student.uwtsd.ac.uk::bb041e07-05c6-4634-a8db-67c76c8df7b6" providerId="AD" clId="Web-{AAD34154-F954-4DCF-9422-3B88757A768C}" dt="2021-05-10T11:01:44.321" v="72"/>
        <pc:sldMasterMkLst>
          <pc:docMk/>
          <pc:sldMasterMk cId="1926263881" sldId="2147483737"/>
        </pc:sldMasterMkLst>
        <pc:sldLayoutChg chg="add del">
          <pc:chgData name="Kelly Jo Gordon (1910788)" userId="S::1910788@student.uwtsd.ac.uk::bb041e07-05c6-4634-a8db-67c76c8df7b6" providerId="AD" clId="Web-{AAD34154-F954-4DCF-9422-3B88757A768C}" dt="2021-05-10T11:01:44.321" v="72"/>
          <pc:sldLayoutMkLst>
            <pc:docMk/>
            <pc:sldMasterMk cId="1926263881" sldId="2147483737"/>
            <pc:sldLayoutMk cId="1294936332" sldId="2147483729"/>
          </pc:sldLayoutMkLst>
        </pc:sldLayoutChg>
      </pc:sldMasterChg>
      <pc:sldMasterChg chg="add mod setBg addSldLayout modSldLayout">
        <pc:chgData name="Kelly Jo Gordon (1910788)" userId="S::1910788@student.uwtsd.ac.uk::bb041e07-05c6-4634-a8db-67c76c8df7b6" providerId="AD" clId="Web-{AAD34154-F954-4DCF-9422-3B88757A768C}" dt="2021-05-10T19:30:03.376" v="895"/>
        <pc:sldMasterMkLst>
          <pc:docMk/>
          <pc:sldMasterMk cId="2879069618" sldId="2147483838"/>
        </pc:sldMasterMkLst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856505091" sldId="2147483827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436971409" sldId="2147483828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893223891" sldId="2147483829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517008046" sldId="2147483830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7555263" sldId="2147483831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2388504736" sldId="2147483832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4042035206" sldId="2147483833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2357417025" sldId="2147483834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2548682732" sldId="2147483835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1189963595" sldId="2147483836"/>
          </pc:sldLayoutMkLst>
        </pc:sldLayoutChg>
        <pc:sldLayoutChg chg="add mod">
          <pc:chgData name="Kelly Jo Gordon (1910788)" userId="S::1910788@student.uwtsd.ac.uk::bb041e07-05c6-4634-a8db-67c76c8df7b6" providerId="AD" clId="Web-{AAD34154-F954-4DCF-9422-3B88757A768C}" dt="2021-05-10T19:30:03.376" v="895"/>
          <pc:sldLayoutMkLst>
            <pc:docMk/>
            <pc:sldMasterMk cId="2879069618" sldId="2147483838"/>
            <pc:sldLayoutMk cId="4149933698" sldId="2147483837"/>
          </pc:sldLayoutMkLst>
        </pc:sldLayoutChg>
      </pc:sldMasterChg>
    </pc:docChg>
  </pc:docChgLst>
  <pc:docChgLst>
    <pc:chgData name="Kelly Jo Gordon (1910788)" userId="S::1910788@student.uwtsd.ac.uk::bb041e07-05c6-4634-a8db-67c76c8df7b6" providerId="AD" clId="Web-{EE6BE115-D60C-4840-B66D-81F813896418}"/>
    <pc:docChg chg="modSld">
      <pc:chgData name="Kelly Jo Gordon (1910788)" userId="S::1910788@student.uwtsd.ac.uk::bb041e07-05c6-4634-a8db-67c76c8df7b6" providerId="AD" clId="Web-{EE6BE115-D60C-4840-B66D-81F813896418}" dt="2021-05-30T20:27:33.361" v="32" actId="14100"/>
      <pc:docMkLst>
        <pc:docMk/>
      </pc:docMkLst>
      <pc:sldChg chg="addSp modSp">
        <pc:chgData name="Kelly Jo Gordon (1910788)" userId="S::1910788@student.uwtsd.ac.uk::bb041e07-05c6-4634-a8db-67c76c8df7b6" providerId="AD" clId="Web-{EE6BE115-D60C-4840-B66D-81F813896418}" dt="2021-05-30T20:27:33.361" v="32" actId="14100"/>
        <pc:sldMkLst>
          <pc:docMk/>
          <pc:sldMk cId="1915739327" sldId="267"/>
        </pc:sldMkLst>
        <pc:spChg chg="add mod">
          <ac:chgData name="Kelly Jo Gordon (1910788)" userId="S::1910788@student.uwtsd.ac.uk::bb041e07-05c6-4634-a8db-67c76c8df7b6" providerId="AD" clId="Web-{EE6BE115-D60C-4840-B66D-81F813896418}" dt="2021-05-30T20:22:43.743" v="28" actId="20577"/>
          <ac:spMkLst>
            <pc:docMk/>
            <pc:sldMk cId="1915739327" sldId="267"/>
            <ac:spMk id="2" creationId="{D70CEC4E-F616-4BA7-A9BA-63A210F5273A}"/>
          </ac:spMkLst>
        </pc:spChg>
        <pc:picChg chg="mod">
          <ac:chgData name="Kelly Jo Gordon (1910788)" userId="S::1910788@student.uwtsd.ac.uk::bb041e07-05c6-4634-a8db-67c76c8df7b6" providerId="AD" clId="Web-{EE6BE115-D60C-4840-B66D-81F813896418}" dt="2021-05-30T20:27:33.361" v="32" actId="14100"/>
          <ac:picMkLst>
            <pc:docMk/>
            <pc:sldMk cId="1915739327" sldId="267"/>
            <ac:picMk id="4" creationId="{BCC7A73D-C662-4A95-B000-52DBAD3CF47A}"/>
          </ac:picMkLst>
        </pc:picChg>
      </pc:sldChg>
      <pc:sldChg chg="modSp">
        <pc:chgData name="Kelly Jo Gordon (1910788)" userId="S::1910788@student.uwtsd.ac.uk::bb041e07-05c6-4634-a8db-67c76c8df7b6" providerId="AD" clId="Web-{EE6BE115-D60C-4840-B66D-81F813896418}" dt="2021-05-30T20:20:38.694" v="8" actId="20577"/>
        <pc:sldMkLst>
          <pc:docMk/>
          <pc:sldMk cId="2730421016" sldId="270"/>
        </pc:sldMkLst>
        <pc:spChg chg="mod">
          <ac:chgData name="Kelly Jo Gordon (1910788)" userId="S::1910788@student.uwtsd.ac.uk::bb041e07-05c6-4634-a8db-67c76c8df7b6" providerId="AD" clId="Web-{EE6BE115-D60C-4840-B66D-81F813896418}" dt="2021-05-30T20:20:38.694" v="8" actId="20577"/>
          <ac:spMkLst>
            <pc:docMk/>
            <pc:sldMk cId="2730421016" sldId="270"/>
            <ac:spMk id="2" creationId="{AB2C84D4-9731-4F91-AC4A-D13001AB6367}"/>
          </ac:spMkLst>
        </pc:spChg>
      </pc:sldChg>
    </pc:docChg>
  </pc:docChgLst>
  <pc:docChgLst>
    <pc:chgData name="Kelly Jo Gordon (1910788)" userId="S::1910788@student.uwtsd.ac.uk::bb041e07-05c6-4634-a8db-67c76c8df7b6" providerId="AD" clId="Web-{F611CE84-71A6-4D2A-AAAD-711DC5C40587}"/>
    <pc:docChg chg="delSld modSld">
      <pc:chgData name="Kelly Jo Gordon (1910788)" userId="S::1910788@student.uwtsd.ac.uk::bb041e07-05c6-4634-a8db-67c76c8df7b6" providerId="AD" clId="Web-{F611CE84-71A6-4D2A-AAAD-711DC5C40587}" dt="2021-05-14T20:45:33.134" v="144" actId="20577"/>
      <pc:docMkLst>
        <pc:docMk/>
      </pc:docMkLst>
      <pc:sldChg chg="addSp delSp modSp mod setBg">
        <pc:chgData name="Kelly Jo Gordon (1910788)" userId="S::1910788@student.uwtsd.ac.uk::bb041e07-05c6-4634-a8db-67c76c8df7b6" providerId="AD" clId="Web-{F611CE84-71A6-4D2A-AAAD-711DC5C40587}" dt="2021-05-14T20:45:33.134" v="144" actId="20577"/>
        <pc:sldMkLst>
          <pc:docMk/>
          <pc:sldMk cId="2393826156" sldId="258"/>
        </pc:sldMkLst>
        <pc:spChg chg="add mod">
          <ac:chgData name="Kelly Jo Gordon (1910788)" userId="S::1910788@student.uwtsd.ac.uk::bb041e07-05c6-4634-a8db-67c76c8df7b6" providerId="AD" clId="Web-{F611CE84-71A6-4D2A-AAAD-711DC5C40587}" dt="2021-05-14T20:45:33.134" v="144" actId="20577"/>
          <ac:spMkLst>
            <pc:docMk/>
            <pc:sldMk cId="2393826156" sldId="258"/>
            <ac:spMk id="2" creationId="{A6534450-AD11-4789-B434-28BFE202C3B2}"/>
          </ac:spMkLst>
        </pc:spChg>
        <pc:spChg chg="ord">
          <ac:chgData name="Kelly Jo Gordon (1910788)" userId="S::1910788@student.uwtsd.ac.uk::bb041e07-05c6-4634-a8db-67c76c8df7b6" providerId="AD" clId="Web-{F611CE84-71A6-4D2A-AAAD-711DC5C40587}" dt="2021-05-14T20:24:56.228" v="87"/>
          <ac:spMkLst>
            <pc:docMk/>
            <pc:sldMk cId="2393826156" sldId="258"/>
            <ac:spMk id="3" creationId="{86B49383-7F75-4019-A474-D3835CE6CAB1}"/>
          </ac:spMkLst>
        </pc:spChg>
        <pc:spChg chg="mod ord">
          <ac:chgData name="Kelly Jo Gordon (1910788)" userId="S::1910788@student.uwtsd.ac.uk::bb041e07-05c6-4634-a8db-67c76c8df7b6" providerId="AD" clId="Web-{F611CE84-71A6-4D2A-AAAD-711DC5C40587}" dt="2021-05-14T20:38:00.935" v="107" actId="14100"/>
          <ac:spMkLst>
            <pc:docMk/>
            <pc:sldMk cId="2393826156" sldId="258"/>
            <ac:spMk id="5" creationId="{E3D7AF5B-A465-4AC0-B164-6A4339801045}"/>
          </ac:spMkLst>
        </pc:spChg>
        <pc:spChg chg="mod ord">
          <ac:chgData name="Kelly Jo Gordon (1910788)" userId="S::1910788@student.uwtsd.ac.uk::bb041e07-05c6-4634-a8db-67c76c8df7b6" providerId="AD" clId="Web-{F611CE84-71A6-4D2A-AAAD-711DC5C40587}" dt="2021-05-14T20:39:24.250" v="109" actId="20577"/>
          <ac:spMkLst>
            <pc:docMk/>
            <pc:sldMk cId="2393826156" sldId="258"/>
            <ac:spMk id="9" creationId="{CDE87FE2-09FC-4FAE-89F9-B10B51D0C341}"/>
          </ac:spMkLst>
        </pc:spChg>
        <pc:spChg chg="del mod">
          <ac:chgData name="Kelly Jo Gordon (1910788)" userId="S::1910788@student.uwtsd.ac.uk::bb041e07-05c6-4634-a8db-67c76c8df7b6" providerId="AD" clId="Web-{F611CE84-71A6-4D2A-AAAD-711DC5C40587}" dt="2021-05-14T20:43:41.850" v="120"/>
          <ac:spMkLst>
            <pc:docMk/>
            <pc:sldMk cId="2393826156" sldId="258"/>
            <ac:spMk id="10" creationId="{042B4DBD-8E1D-436B-968B-F8B0BA6A1DB9}"/>
          </ac:spMkLst>
        </pc:spChg>
        <pc:spChg chg="add del">
          <ac:chgData name="Kelly Jo Gordon (1910788)" userId="S::1910788@student.uwtsd.ac.uk::bb041e07-05c6-4634-a8db-67c76c8df7b6" providerId="AD" clId="Web-{F611CE84-71A6-4D2A-AAAD-711DC5C40587}" dt="2021-05-14T20:36:18.792" v="99"/>
          <ac:spMkLst>
            <pc:docMk/>
            <pc:sldMk cId="2393826156" sldId="258"/>
            <ac:spMk id="99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F611CE84-71A6-4D2A-AAAD-711DC5C40587}" dt="2021-05-14T20:25:21.760" v="89"/>
          <ac:spMkLst>
            <pc:docMk/>
            <pc:sldMk cId="2393826156" sldId="258"/>
            <ac:spMk id="142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F611CE84-71A6-4D2A-AAAD-711DC5C40587}" dt="2021-05-14T20:24:56.212" v="86"/>
          <ac:spMkLst>
            <pc:docMk/>
            <pc:sldMk cId="2393826156" sldId="258"/>
            <ac:spMk id="151" creationId="{DD7EED39-224E-4230-8FD1-B1E1AF6C6E36}"/>
          </ac:spMkLst>
        </pc:spChg>
        <pc:spChg chg="add del">
          <ac:chgData name="Kelly Jo Gordon (1910788)" userId="S::1910788@student.uwtsd.ac.uk::bb041e07-05c6-4634-a8db-67c76c8df7b6" providerId="AD" clId="Web-{F611CE84-71A6-4D2A-AAAD-711DC5C40587}" dt="2021-05-14T20:36:18.776" v="98"/>
          <ac:spMkLst>
            <pc:docMk/>
            <pc:sldMk cId="2393826156" sldId="258"/>
            <ac:spMk id="159" creationId="{DB4E7E40-6469-444C-A3D7-A32F553AA254}"/>
          </ac:spMkLst>
        </pc:spChg>
        <pc:spChg chg="add">
          <ac:chgData name="Kelly Jo Gordon (1910788)" userId="S::1910788@student.uwtsd.ac.uk::bb041e07-05c6-4634-a8db-67c76c8df7b6" providerId="AD" clId="Web-{F611CE84-71A6-4D2A-AAAD-711DC5C40587}" dt="2021-05-14T20:36:18.792" v="99"/>
          <ac:spMkLst>
            <pc:docMk/>
            <pc:sldMk cId="2393826156" sldId="258"/>
            <ac:spMk id="169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F611CE84-71A6-4D2A-AAAD-711DC5C40587}" dt="2021-05-14T20:33:28.288" v="96"/>
          <ac:spMkLst>
            <pc:docMk/>
            <pc:sldMk cId="2393826156" sldId="258"/>
            <ac:spMk id="176" creationId="{DD7EED39-224E-4230-8FD1-B1E1AF6C6E36}"/>
          </ac:spMkLst>
        </pc:spChg>
        <pc:grpChg chg="add del">
          <ac:chgData name="Kelly Jo Gordon (1910788)" userId="S::1910788@student.uwtsd.ac.uk::bb041e07-05c6-4634-a8db-67c76c8df7b6" providerId="AD" clId="Web-{F611CE84-71A6-4D2A-AAAD-711DC5C40587}" dt="2021-05-14T20:36:18.792" v="99"/>
          <ac:grpSpMkLst>
            <pc:docMk/>
            <pc:sldMk cId="2393826156" sldId="258"/>
            <ac:grpSpMk id="9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6:18.792" v="99"/>
          <ac:grpSpMkLst>
            <pc:docMk/>
            <pc:sldMk cId="2393826156" sldId="258"/>
            <ac:grpSpMk id="101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24:56.228" v="87"/>
          <ac:grpSpMkLst>
            <pc:docMk/>
            <pc:sldMk cId="2393826156" sldId="258"/>
            <ac:grpSpMk id="130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25:21.760" v="89"/>
          <ac:grpSpMkLst>
            <pc:docMk/>
            <pc:sldMk cId="2393826156" sldId="258"/>
            <ac:grpSpMk id="133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24:56.212" v="86"/>
          <ac:grpSpMkLst>
            <pc:docMk/>
            <pc:sldMk cId="2393826156" sldId="258"/>
            <ac:grpSpMk id="135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24:56.212" v="86"/>
          <ac:grpSpMkLst>
            <pc:docMk/>
            <pc:sldMk cId="2393826156" sldId="258"/>
            <ac:grpSpMk id="143" creationId="{A2E861A3-F23C-46B8-A38A-4A22E453D993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25:21.760" v="89"/>
          <ac:grpSpMkLst>
            <pc:docMk/>
            <pc:sldMk cId="2393826156" sldId="258"/>
            <ac:grpSpMk id="145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6:18.792" v="99"/>
          <ac:grpSpMkLst>
            <pc:docMk/>
            <pc:sldMk cId="2393826156" sldId="258"/>
            <ac:grpSpMk id="154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6:18.776" v="98"/>
          <ac:grpSpMkLst>
            <pc:docMk/>
            <pc:sldMk cId="2393826156" sldId="258"/>
            <ac:grpSpMk id="157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6:18.776" v="98"/>
          <ac:grpSpMkLst>
            <pc:docMk/>
            <pc:sldMk cId="2393826156" sldId="258"/>
            <ac:grpSpMk id="158" creationId="{9681DF40-19E9-44F1-A30A-33AC0A7047DF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3:28.288" v="96"/>
          <ac:grpSpMkLst>
            <pc:docMk/>
            <pc:sldMk cId="2393826156" sldId="258"/>
            <ac:grpSpMk id="160" creationId="{260ACC13-B825-49F3-93DE-C8B8F2FA37A1}"/>
          </ac:grpSpMkLst>
        </pc:grpChg>
        <pc:grpChg chg="add">
          <ac:chgData name="Kelly Jo Gordon (1910788)" userId="S::1910788@student.uwtsd.ac.uk::bb041e07-05c6-4634-a8db-67c76c8df7b6" providerId="AD" clId="Web-{F611CE84-71A6-4D2A-AAAD-711DC5C40587}" dt="2021-05-14T20:36:18.792" v="99"/>
          <ac:grpSpMkLst>
            <pc:docMk/>
            <pc:sldMk cId="2393826156" sldId="258"/>
            <ac:grpSpMk id="167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611CE84-71A6-4D2A-AAAD-711DC5C40587}" dt="2021-05-14T20:33:28.288" v="96"/>
          <ac:grpSpMkLst>
            <pc:docMk/>
            <pc:sldMk cId="2393826156" sldId="258"/>
            <ac:grpSpMk id="168" creationId="{A2E861A3-F23C-46B8-A38A-4A22E453D993}"/>
          </ac:grpSpMkLst>
        </pc:grpChg>
        <pc:grpChg chg="add">
          <ac:chgData name="Kelly Jo Gordon (1910788)" userId="S::1910788@student.uwtsd.ac.uk::bb041e07-05c6-4634-a8db-67c76c8df7b6" providerId="AD" clId="Web-{F611CE84-71A6-4D2A-AAAD-711DC5C40587}" dt="2021-05-14T20:36:18.792" v="99"/>
          <ac:grpSpMkLst>
            <pc:docMk/>
            <pc:sldMk cId="2393826156" sldId="258"/>
            <ac:grpSpMk id="170" creationId="{50841A4E-5BC1-44B4-83CF-D524E8AEAD64}"/>
          </ac:grpSpMkLst>
        </pc:grpChg>
        <pc:picChg chg="mod ord">
          <ac:chgData name="Kelly Jo Gordon (1910788)" userId="S::1910788@student.uwtsd.ac.uk::bb041e07-05c6-4634-a8db-67c76c8df7b6" providerId="AD" clId="Web-{F611CE84-71A6-4D2A-AAAD-711DC5C40587}" dt="2021-05-14T20:36:18.792" v="99"/>
          <ac:picMkLst>
            <pc:docMk/>
            <pc:sldMk cId="2393826156" sldId="258"/>
            <ac:picMk id="6" creationId="{CB32E011-17F0-47C1-BECF-9BD56F78152F}"/>
          </ac:picMkLst>
        </pc:picChg>
      </pc:sldChg>
      <pc:sldChg chg="modSp mod setBg">
        <pc:chgData name="Kelly Jo Gordon (1910788)" userId="S::1910788@student.uwtsd.ac.uk::bb041e07-05c6-4634-a8db-67c76c8df7b6" providerId="AD" clId="Web-{F611CE84-71A6-4D2A-AAAD-711DC5C40587}" dt="2021-05-14T20:42:59.052" v="117" actId="1076"/>
        <pc:sldMkLst>
          <pc:docMk/>
          <pc:sldMk cId="276034250" sldId="259"/>
        </pc:sldMkLst>
        <pc:spChg chg="mod">
          <ac:chgData name="Kelly Jo Gordon (1910788)" userId="S::1910788@student.uwtsd.ac.uk::bb041e07-05c6-4634-a8db-67c76c8df7b6" providerId="AD" clId="Web-{F611CE84-71A6-4D2A-AAAD-711DC5C40587}" dt="2021-05-14T20:42:59.052" v="117" actId="1076"/>
          <ac:spMkLst>
            <pc:docMk/>
            <pc:sldMk cId="276034250" sldId="259"/>
            <ac:spMk id="8" creationId="{1FE99183-5268-492A-A7AE-FDA3FAB986BF}"/>
          </ac:spMkLst>
        </pc:spChg>
        <pc:graphicFrameChg chg="modGraphic">
          <ac:chgData name="Kelly Jo Gordon (1910788)" userId="S::1910788@student.uwtsd.ac.uk::bb041e07-05c6-4634-a8db-67c76c8df7b6" providerId="AD" clId="Web-{F611CE84-71A6-4D2A-AAAD-711DC5C40587}" dt="2021-05-14T20:42:43.223" v="115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del">
        <pc:chgData name="Kelly Jo Gordon (1910788)" userId="S::1910788@student.uwtsd.ac.uk::bb041e07-05c6-4634-a8db-67c76c8df7b6" providerId="AD" clId="Web-{F611CE84-71A6-4D2A-AAAD-711DC5C40587}" dt="2021-05-14T20:17:29.732" v="69"/>
        <pc:sldMkLst>
          <pc:docMk/>
          <pc:sldMk cId="1284388593" sldId="260"/>
        </pc:sldMkLst>
      </pc:sldChg>
      <pc:sldChg chg="modSp">
        <pc:chgData name="Kelly Jo Gordon (1910788)" userId="S::1910788@student.uwtsd.ac.uk::bb041e07-05c6-4634-a8db-67c76c8df7b6" providerId="AD" clId="Web-{F611CE84-71A6-4D2A-AAAD-711DC5C40587}" dt="2021-05-14T19:59:42.358" v="68" actId="20577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F611CE84-71A6-4D2A-AAAD-711DC5C40587}" dt="2021-05-14T19:59:42.358" v="68" actId="20577"/>
          <ac:spMkLst>
            <pc:docMk/>
            <pc:sldMk cId="2575665407" sldId="269"/>
            <ac:spMk id="3" creationId="{3ADF4843-AC71-426D-B3BF-85E4DBEE52AB}"/>
          </ac:spMkLst>
        </pc:spChg>
      </pc:sldChg>
    </pc:docChg>
  </pc:docChgLst>
  <pc:docChgLst>
    <pc:chgData name="Kelly Jo Gordon (1910788)" userId="S::1910788@student.uwtsd.ac.uk::bb041e07-05c6-4634-a8db-67c76c8df7b6" providerId="AD" clId="Web-{F4FE101F-B3A9-C0B1-2D10-073652E517C5}"/>
    <pc:docChg chg="delSld modSld">
      <pc:chgData name="Kelly Jo Gordon (1910788)" userId="S::1910788@student.uwtsd.ac.uk::bb041e07-05c6-4634-a8db-67c76c8df7b6" providerId="AD" clId="Web-{F4FE101F-B3A9-C0B1-2D10-073652E517C5}" dt="2021-05-25T13:43:50.016" v="48" actId="14100"/>
      <pc:docMkLst>
        <pc:docMk/>
      </pc:docMkLst>
      <pc:sldChg chg="modSp">
        <pc:chgData name="Kelly Jo Gordon (1910788)" userId="S::1910788@student.uwtsd.ac.uk::bb041e07-05c6-4634-a8db-67c76c8df7b6" providerId="AD" clId="Web-{F4FE101F-B3A9-C0B1-2D10-073652E517C5}" dt="2021-05-25T13:36:38.679" v="1" actId="20577"/>
        <pc:sldMkLst>
          <pc:docMk/>
          <pc:sldMk cId="2054892535" sldId="257"/>
        </pc:sldMkLst>
        <pc:graphicFrameChg chg="modGraphic">
          <ac:chgData name="Kelly Jo Gordon (1910788)" userId="S::1910788@student.uwtsd.ac.uk::bb041e07-05c6-4634-a8db-67c76c8df7b6" providerId="AD" clId="Web-{F4FE101F-B3A9-C0B1-2D10-073652E517C5}" dt="2021-05-25T13:36:38.679" v="1" actId="20577"/>
          <ac:graphicFrameMkLst>
            <pc:docMk/>
            <pc:sldMk cId="2054892535" sldId="257"/>
            <ac:graphicFrameMk id="51" creationId="{81F63AF5-0937-404F-9198-4EEFDBCE7DDC}"/>
          </ac:graphicFrameMkLst>
        </pc:graphicFrameChg>
      </pc:sldChg>
      <pc:sldChg chg="del">
        <pc:chgData name="Kelly Jo Gordon (1910788)" userId="S::1910788@student.uwtsd.ac.uk::bb041e07-05c6-4634-a8db-67c76c8df7b6" providerId="AD" clId="Web-{F4FE101F-B3A9-C0B1-2D10-073652E517C5}" dt="2021-05-25T13:39:29.386" v="15"/>
        <pc:sldMkLst>
          <pc:docMk/>
          <pc:sldMk cId="4006675434" sldId="261"/>
        </pc:sldMkLst>
      </pc:sldChg>
      <pc:sldChg chg="modSp">
        <pc:chgData name="Kelly Jo Gordon (1910788)" userId="S::1910788@student.uwtsd.ac.uk::bb041e07-05c6-4634-a8db-67c76c8df7b6" providerId="AD" clId="Web-{F4FE101F-B3A9-C0B1-2D10-073652E517C5}" dt="2021-05-25T13:37:09.148" v="4" actId="1076"/>
        <pc:sldMkLst>
          <pc:docMk/>
          <pc:sldMk cId="869428827" sldId="263"/>
        </pc:sldMkLst>
        <pc:spChg chg="mod">
          <ac:chgData name="Kelly Jo Gordon (1910788)" userId="S::1910788@student.uwtsd.ac.uk::bb041e07-05c6-4634-a8db-67c76c8df7b6" providerId="AD" clId="Web-{F4FE101F-B3A9-C0B1-2D10-073652E517C5}" dt="2021-05-25T13:37:05.508" v="3" actId="20577"/>
          <ac:spMkLst>
            <pc:docMk/>
            <pc:sldMk cId="869428827" sldId="263"/>
            <ac:spMk id="2" creationId="{2512B3EF-24D3-471C-A821-B6FB955961F7}"/>
          </ac:spMkLst>
        </pc:spChg>
        <pc:picChg chg="mod">
          <ac:chgData name="Kelly Jo Gordon (1910788)" userId="S::1910788@student.uwtsd.ac.uk::bb041e07-05c6-4634-a8db-67c76c8df7b6" providerId="AD" clId="Web-{F4FE101F-B3A9-C0B1-2D10-073652E517C5}" dt="2021-05-25T13:37:09.148" v="4" actId="1076"/>
          <ac:picMkLst>
            <pc:docMk/>
            <pc:sldMk cId="869428827" sldId="263"/>
            <ac:picMk id="5" creationId="{2ED64CD4-21E8-465D-B7AB-C0FA6E40A433}"/>
          </ac:picMkLst>
        </pc:picChg>
      </pc:sldChg>
      <pc:sldChg chg="modSp">
        <pc:chgData name="Kelly Jo Gordon (1910788)" userId="S::1910788@student.uwtsd.ac.uk::bb041e07-05c6-4634-a8db-67c76c8df7b6" providerId="AD" clId="Web-{F4FE101F-B3A9-C0B1-2D10-073652E517C5}" dt="2021-05-25T13:43:50.016" v="48" actId="14100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F4FE101F-B3A9-C0B1-2D10-073652E517C5}" dt="2021-05-25T13:43:50.016" v="48" actId="14100"/>
          <ac:spMkLst>
            <pc:docMk/>
            <pc:sldMk cId="257073510" sldId="264"/>
            <ac:spMk id="3" creationId="{23A080E5-46E3-4AD0-9098-27303F85CBC6}"/>
          </ac:spMkLst>
        </pc:spChg>
      </pc:sldChg>
      <pc:sldChg chg="addSp modSp">
        <pc:chgData name="Kelly Jo Gordon (1910788)" userId="S::1910788@student.uwtsd.ac.uk::bb041e07-05c6-4634-a8db-67c76c8df7b6" providerId="AD" clId="Web-{F4FE101F-B3A9-C0B1-2D10-073652E517C5}" dt="2021-05-25T13:43:05.437" v="43" actId="14100"/>
        <pc:sldMkLst>
          <pc:docMk/>
          <pc:sldMk cId="3353914255" sldId="273"/>
        </pc:sldMkLst>
        <pc:spChg chg="add mod">
          <ac:chgData name="Kelly Jo Gordon (1910788)" userId="S::1910788@student.uwtsd.ac.uk::bb041e07-05c6-4634-a8db-67c76c8df7b6" providerId="AD" clId="Web-{F4FE101F-B3A9-C0B1-2D10-073652E517C5}" dt="2021-05-25T13:39:15.604" v="14" actId="14100"/>
          <ac:spMkLst>
            <pc:docMk/>
            <pc:sldMk cId="3353914255" sldId="273"/>
            <ac:spMk id="2" creationId="{3BB9311A-78E2-4EDB-BE4F-471DF2697033}"/>
          </ac:spMkLst>
        </pc:spChg>
        <pc:spChg chg="add mod">
          <ac:chgData name="Kelly Jo Gordon (1910788)" userId="S::1910788@student.uwtsd.ac.uk::bb041e07-05c6-4634-a8db-67c76c8df7b6" providerId="AD" clId="Web-{F4FE101F-B3A9-C0B1-2D10-073652E517C5}" dt="2021-05-25T13:43:05.437" v="43" actId="14100"/>
          <ac:spMkLst>
            <pc:docMk/>
            <pc:sldMk cId="3353914255" sldId="273"/>
            <ac:spMk id="3" creationId="{123025D3-7215-4A68-837B-35048ADBADA7}"/>
          </ac:spMkLst>
        </pc:spChg>
        <pc:spChg chg="mod">
          <ac:chgData name="Kelly Jo Gordon (1910788)" userId="S::1910788@student.uwtsd.ac.uk::bb041e07-05c6-4634-a8db-67c76c8df7b6" providerId="AD" clId="Web-{F4FE101F-B3A9-C0B1-2D10-073652E517C5}" dt="2021-05-25T13:38:11.587" v="8" actId="14100"/>
          <ac:spMkLst>
            <pc:docMk/>
            <pc:sldMk cId="3353914255" sldId="273"/>
            <ac:spMk id="8" creationId="{CD5E045D-B786-42FA-A533-404D77D5C18B}"/>
          </ac:spMkLst>
        </pc:spChg>
      </pc:sldChg>
    </pc:docChg>
  </pc:docChgLst>
  <pc:docChgLst>
    <pc:chgData name="Kelly Jo Gordon (1910788)" userId="S::1910788@student.uwtsd.ac.uk::bb041e07-05c6-4634-a8db-67c76c8df7b6" providerId="AD" clId="Web-{674E2FE3-AE50-CEF0-58CF-87CA0267E099}"/>
    <pc:docChg chg="addSld modSld">
      <pc:chgData name="Kelly Jo Gordon (1910788)" userId="S::1910788@student.uwtsd.ac.uk::bb041e07-05c6-4634-a8db-67c76c8df7b6" providerId="AD" clId="Web-{674E2FE3-AE50-CEF0-58CF-87CA0267E099}" dt="2021-05-19T03:10:07.931" v="138" actId="1076"/>
      <pc:docMkLst>
        <pc:docMk/>
      </pc:docMkLst>
      <pc:sldChg chg="addSp delSp modSp mod setBg modClrScheme delAnim delDesignElem chgLayout">
        <pc:chgData name="Kelly Jo Gordon (1910788)" userId="S::1910788@student.uwtsd.ac.uk::bb041e07-05c6-4634-a8db-67c76c8df7b6" providerId="AD" clId="Web-{674E2FE3-AE50-CEF0-58CF-87CA0267E099}" dt="2021-05-19T03:09:02.930" v="133" actId="20577"/>
        <pc:sldMkLst>
          <pc:docMk/>
          <pc:sldMk cId="567296011" sldId="266"/>
        </pc:sldMkLst>
        <pc:spChg chg="del mod ord">
          <ac:chgData name="Kelly Jo Gordon (1910788)" userId="S::1910788@student.uwtsd.ac.uk::bb041e07-05c6-4634-a8db-67c76c8df7b6" providerId="AD" clId="Web-{674E2FE3-AE50-CEF0-58CF-87CA0267E099}" dt="2021-05-19T02:30:22.454" v="25"/>
          <ac:spMkLst>
            <pc:docMk/>
            <pc:sldMk cId="567296011" sldId="266"/>
            <ac:spMk id="2" creationId="{9C39FB0C-5A7D-416D-92C9-5348206A4496}"/>
          </ac:spMkLst>
        </pc:spChg>
        <pc:spChg chg="del mod ord">
          <ac:chgData name="Kelly Jo Gordon (1910788)" userId="S::1910788@student.uwtsd.ac.uk::bb041e07-05c6-4634-a8db-67c76c8df7b6" providerId="AD" clId="Web-{674E2FE3-AE50-CEF0-58CF-87CA0267E099}" dt="2021-05-19T02:30:22.454" v="25"/>
          <ac:spMkLst>
            <pc:docMk/>
            <pc:sldMk cId="567296011" sldId="266"/>
            <ac:spMk id="3" creationId="{9E6713C0-82CC-43DE-9A75-BE6CB61C4683}"/>
          </ac:spMkLst>
        </pc:spChg>
        <pc:spChg chg="ord">
          <ac:chgData name="Kelly Jo Gordon (1910788)" userId="S::1910788@student.uwtsd.ac.uk::bb041e07-05c6-4634-a8db-67c76c8df7b6" providerId="AD" clId="Web-{674E2FE3-AE50-CEF0-58CF-87CA0267E099}" dt="2021-05-19T02:25:30.408" v="12"/>
          <ac:spMkLst>
            <pc:docMk/>
            <pc:sldMk cId="567296011" sldId="266"/>
            <ac:spMk id="4" creationId="{CC53E2B1-283D-4FA0-BF42-55A8D4D1A7FE}"/>
          </ac:spMkLst>
        </pc:spChg>
        <pc:spChg chg="add del mod ord">
          <ac:chgData name="Kelly Jo Gordon (1910788)" userId="S::1910788@student.uwtsd.ac.uk::bb041e07-05c6-4634-a8db-67c76c8df7b6" providerId="AD" clId="Web-{674E2FE3-AE50-CEF0-58CF-87CA0267E099}" dt="2021-05-19T02:18:49.050" v="1"/>
          <ac:spMkLst>
            <pc:docMk/>
            <pc:sldMk cId="567296011" sldId="266"/>
            <ac:spMk id="5" creationId="{C2FFCA51-1029-462B-93E6-6B6122037936}"/>
          </ac:spMkLst>
        </pc:spChg>
        <pc:spChg chg="add del mod ord">
          <ac:chgData name="Kelly Jo Gordon (1910788)" userId="S::1910788@student.uwtsd.ac.uk::bb041e07-05c6-4634-a8db-67c76c8df7b6" providerId="AD" clId="Web-{674E2FE3-AE50-CEF0-58CF-87CA0267E099}" dt="2021-05-19T02:27:27.324" v="18"/>
          <ac:spMkLst>
            <pc:docMk/>
            <pc:sldMk cId="567296011" sldId="266"/>
            <ac:spMk id="8" creationId="{E9B71E39-F58F-49AF-B20B-F3D34D4AB019}"/>
          </ac:spMkLst>
        </pc:spChg>
        <pc:spChg chg="add del mod">
          <ac:chgData name="Kelly Jo Gordon (1910788)" userId="S::1910788@student.uwtsd.ac.uk::bb041e07-05c6-4634-a8db-67c76c8df7b6" providerId="AD" clId="Web-{674E2FE3-AE50-CEF0-58CF-87CA0267E099}" dt="2021-05-19T02:27:22.574" v="17"/>
          <ac:spMkLst>
            <pc:docMk/>
            <pc:sldMk cId="567296011" sldId="266"/>
            <ac:spMk id="18" creationId="{54614907-3185-4443-A94D-DD2C3AF13300}"/>
          </ac:spMkLst>
        </pc:spChg>
        <pc:spChg chg="add del">
          <ac:chgData name="Kelly Jo Gordon (1910788)" userId="S::1910788@student.uwtsd.ac.uk::bb041e07-05c6-4634-a8db-67c76c8df7b6" providerId="AD" clId="Web-{674E2FE3-AE50-CEF0-58CF-87CA0267E099}" dt="2021-05-19T02:25:30.408" v="12"/>
          <ac:spMkLst>
            <pc:docMk/>
            <pc:sldMk cId="567296011" sldId="266"/>
            <ac:spMk id="19" creationId="{56E390B6-47E3-4ADD-9C03-196F64347A07}"/>
          </ac:spMkLst>
        </pc:spChg>
        <pc:spChg chg="add del mod ord">
          <ac:chgData name="Kelly Jo Gordon (1910788)" userId="S::1910788@student.uwtsd.ac.uk::bb041e07-05c6-4634-a8db-67c76c8df7b6" providerId="AD" clId="Web-{674E2FE3-AE50-CEF0-58CF-87CA0267E099}" dt="2021-05-19T02:40:07.730" v="61"/>
          <ac:spMkLst>
            <pc:docMk/>
            <pc:sldMk cId="567296011" sldId="266"/>
            <ac:spMk id="21" creationId="{0FC9EC3F-034C-454D-B70E-182D859915A9}"/>
          </ac:spMkLst>
        </pc:spChg>
        <pc:spChg chg="add mod">
          <ac:chgData name="Kelly Jo Gordon (1910788)" userId="S::1910788@student.uwtsd.ac.uk::bb041e07-05c6-4634-a8db-67c76c8df7b6" providerId="AD" clId="Web-{674E2FE3-AE50-CEF0-58CF-87CA0267E099}" dt="2021-05-19T03:00:40.739" v="97" actId="14100"/>
          <ac:spMkLst>
            <pc:docMk/>
            <pc:sldMk cId="567296011" sldId="266"/>
            <ac:spMk id="22" creationId="{260513A6-01AC-4589-8E1B-A1FF56030328}"/>
          </ac:spMkLst>
        </pc:spChg>
        <pc:spChg chg="add del">
          <ac:chgData name="Kelly Jo Gordon (1910788)" userId="S::1910788@student.uwtsd.ac.uk::bb041e07-05c6-4634-a8db-67c76c8df7b6" providerId="AD" clId="Web-{674E2FE3-AE50-CEF0-58CF-87CA0267E099}" dt="2021-05-19T02:30:22.454" v="25"/>
          <ac:spMkLst>
            <pc:docMk/>
            <pc:sldMk cId="567296011" sldId="266"/>
            <ac:spMk id="32" creationId="{8A5BF812-2B38-4094-811B-A17AE463C3AC}"/>
          </ac:spMkLst>
        </pc:spChg>
        <pc:spChg chg="add mod">
          <ac:chgData name="Kelly Jo Gordon (1910788)" userId="S::1910788@student.uwtsd.ac.uk::bb041e07-05c6-4634-a8db-67c76c8df7b6" providerId="AD" clId="Web-{674E2FE3-AE50-CEF0-58CF-87CA0267E099}" dt="2021-05-19T03:09:02.930" v="133" actId="20577"/>
          <ac:spMkLst>
            <pc:docMk/>
            <pc:sldMk cId="567296011" sldId="266"/>
            <ac:spMk id="33" creationId="{691FB7E2-9A92-4B8D-9200-A649C9D63E02}"/>
          </ac:spMkLst>
        </pc:spChg>
        <pc:spChg chg="add del">
          <ac:chgData name="Kelly Jo Gordon (1910788)" userId="S::1910788@student.uwtsd.ac.uk::bb041e07-05c6-4634-a8db-67c76c8df7b6" providerId="AD" clId="Web-{674E2FE3-AE50-CEF0-58CF-87CA0267E099}" dt="2021-05-19T02:39:15.807" v="59"/>
          <ac:spMkLst>
            <pc:docMk/>
            <pc:sldMk cId="567296011" sldId="266"/>
            <ac:spMk id="34" creationId="{72822940-CDD4-461E-B50A-606937560E67}"/>
          </ac:spMkLst>
        </pc:spChg>
        <pc:grpChg chg="add del">
          <ac:chgData name="Kelly Jo Gordon (1910788)" userId="S::1910788@student.uwtsd.ac.uk::bb041e07-05c6-4634-a8db-67c76c8df7b6" providerId="AD" clId="Web-{674E2FE3-AE50-CEF0-58CF-87CA0267E099}" dt="2021-05-19T02:25:30.408" v="12"/>
          <ac:grpSpMkLst>
            <pc:docMk/>
            <pc:sldMk cId="567296011" sldId="266"/>
            <ac:grpSpMk id="11" creationId="{08F94D66-27EC-4CB8-8226-D7F41C161863}"/>
          </ac:grpSpMkLst>
        </pc:grpChg>
        <pc:grpChg chg="add del">
          <ac:chgData name="Kelly Jo Gordon (1910788)" userId="S::1910788@student.uwtsd.ac.uk::bb041e07-05c6-4634-a8db-67c76c8df7b6" providerId="AD" clId="Web-{674E2FE3-AE50-CEF0-58CF-87CA0267E099}" dt="2021-05-19T02:30:22.454" v="25"/>
          <ac:grpSpMkLst>
            <pc:docMk/>
            <pc:sldMk cId="567296011" sldId="266"/>
            <ac:grpSpMk id="24" creationId="{1C78354C-C1EB-4317-9DC2-7A4AE1F13CB3}"/>
          </ac:grpSpMkLst>
        </pc:grpChg>
        <pc:grpChg chg="add del">
          <ac:chgData name="Kelly Jo Gordon (1910788)" userId="S::1910788@student.uwtsd.ac.uk::bb041e07-05c6-4634-a8db-67c76c8df7b6" providerId="AD" clId="Web-{674E2FE3-AE50-CEF0-58CF-87CA0267E099}" dt="2021-05-19T02:39:15.807" v="59"/>
          <ac:grpSpMkLst>
            <pc:docMk/>
            <pc:sldMk cId="567296011" sldId="266"/>
            <ac:grpSpMk id="26" creationId="{56C5F458-F0B9-4584-B7A3-BA39F9E9FC93}"/>
          </ac:grpSpMkLst>
        </pc:grpChg>
        <pc:picChg chg="add del mod ord modCrop">
          <ac:chgData name="Kelly Jo Gordon (1910788)" userId="S::1910788@student.uwtsd.ac.uk::bb041e07-05c6-4634-a8db-67c76c8df7b6" providerId="AD" clId="Web-{674E2FE3-AE50-CEF0-58CF-87CA0267E099}" dt="2021-05-19T02:36:11.626" v="55"/>
          <ac:picMkLst>
            <pc:docMk/>
            <pc:sldMk cId="567296011" sldId="266"/>
            <ac:picMk id="6" creationId="{01211CF3-626A-4981-B3AD-AE89BC77DD12}"/>
          </ac:picMkLst>
        </pc:picChg>
        <pc:picChg chg="add mod">
          <ac:chgData name="Kelly Jo Gordon (1910788)" userId="S::1910788@student.uwtsd.ac.uk::bb041e07-05c6-4634-a8db-67c76c8df7b6" providerId="AD" clId="Web-{674E2FE3-AE50-CEF0-58CF-87CA0267E099}" dt="2021-05-19T03:01:11.943" v="99" actId="1076"/>
          <ac:picMkLst>
            <pc:docMk/>
            <pc:sldMk cId="567296011" sldId="266"/>
            <ac:picMk id="7" creationId="{9BA40125-B412-4B71-8668-C5EB82D2CBFE}"/>
          </ac:picMkLst>
        </pc:picChg>
        <pc:picChg chg="add mod ord modCrop">
          <ac:chgData name="Kelly Jo Gordon (1910788)" userId="S::1910788@student.uwtsd.ac.uk::bb041e07-05c6-4634-a8db-67c76c8df7b6" providerId="AD" clId="Web-{674E2FE3-AE50-CEF0-58CF-87CA0267E099}" dt="2021-05-19T03:01:03.333" v="98" actId="14100"/>
          <ac:picMkLst>
            <pc:docMk/>
            <pc:sldMk cId="567296011" sldId="266"/>
            <ac:picMk id="10" creationId="{3F8D2673-BF45-45BC-AC46-81E1E4397F7C}"/>
          </ac:picMkLst>
        </pc:picChg>
      </pc:sldChg>
      <pc:sldChg chg="addSp modSp new">
        <pc:chgData name="Kelly Jo Gordon (1910788)" userId="S::1910788@student.uwtsd.ac.uk::bb041e07-05c6-4634-a8db-67c76c8df7b6" providerId="AD" clId="Web-{674E2FE3-AE50-CEF0-58CF-87CA0267E099}" dt="2021-05-19T03:10:07.931" v="138" actId="1076"/>
        <pc:sldMkLst>
          <pc:docMk/>
          <pc:sldMk cId="1559591094" sldId="271"/>
        </pc:sldMkLst>
        <pc:picChg chg="add mod">
          <ac:chgData name="Kelly Jo Gordon (1910788)" userId="S::1910788@student.uwtsd.ac.uk::bb041e07-05c6-4634-a8db-67c76c8df7b6" providerId="AD" clId="Web-{674E2FE3-AE50-CEF0-58CF-87CA0267E099}" dt="2021-05-19T03:10:07.931" v="138" actId="1076"/>
          <ac:picMkLst>
            <pc:docMk/>
            <pc:sldMk cId="1559591094" sldId="271"/>
            <ac:picMk id="2" creationId="{C7B908B2-DBF4-4CA6-B211-83F0A390A14B}"/>
          </ac:picMkLst>
        </pc:picChg>
      </pc:sldChg>
    </pc:docChg>
  </pc:docChgLst>
  <pc:docChgLst>
    <pc:chgData name="Kelly Jo Gordon (1910788)" userId="S::1910788@student.uwtsd.ac.uk::bb041e07-05c6-4634-a8db-67c76c8df7b6" providerId="AD" clId="Web-{900F0148-D13C-D39D-7B4B-A80CF04D3DEC}"/>
    <pc:docChg chg="addSld delSld modSld sldOrd">
      <pc:chgData name="Kelly Jo Gordon (1910788)" userId="S::1910788@student.uwtsd.ac.uk::bb041e07-05c6-4634-a8db-67c76c8df7b6" providerId="AD" clId="Web-{900F0148-D13C-D39D-7B4B-A80CF04D3DEC}" dt="2021-05-23T04:38:56.984" v="338" actId="14100"/>
      <pc:docMkLst>
        <pc:docMk/>
      </pc:docMkLst>
      <pc:sldChg chg="modSp">
        <pc:chgData name="Kelly Jo Gordon (1910788)" userId="S::1910788@student.uwtsd.ac.uk::bb041e07-05c6-4634-a8db-67c76c8df7b6" providerId="AD" clId="Web-{900F0148-D13C-D39D-7B4B-A80CF04D3DEC}" dt="2021-05-23T04:08:07.338" v="257" actId="1076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900F0148-D13C-D39D-7B4B-A80CF04D3DEC}" dt="2021-05-23T04:07:33.036" v="253" actId="20577"/>
          <ac:spMkLst>
            <pc:docMk/>
            <pc:sldMk cId="2393826156" sldId="258"/>
            <ac:spMk id="4" creationId="{38173880-3857-4DD3-9CB6-712862784E08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8:07.338" v="257" actId="1076"/>
          <ac:spMkLst>
            <pc:docMk/>
            <pc:sldMk cId="2393826156" sldId="258"/>
            <ac:spMk id="6" creationId="{38264D9E-515E-4F01-8BBE-BEF8B2D1F6B7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8:01.916" v="256" actId="14100"/>
          <ac:spMkLst>
            <pc:docMk/>
            <pc:sldMk cId="2393826156" sldId="258"/>
            <ac:spMk id="9" creationId="{CDE87FE2-09FC-4FAE-89F9-B10B51D0C341}"/>
          </ac:spMkLst>
        </pc:spChg>
      </pc:sldChg>
      <pc:sldChg chg="modSp">
        <pc:chgData name="Kelly Jo Gordon (1910788)" userId="S::1910788@student.uwtsd.ac.uk::bb041e07-05c6-4634-a8db-67c76c8df7b6" providerId="AD" clId="Web-{900F0148-D13C-D39D-7B4B-A80CF04D3DEC}" dt="2021-05-23T04:08:53.574" v="259" actId="20577"/>
        <pc:sldMkLst>
          <pc:docMk/>
          <pc:sldMk cId="276034250" sldId="259"/>
        </pc:sldMkLst>
        <pc:spChg chg="mod">
          <ac:chgData name="Kelly Jo Gordon (1910788)" userId="S::1910788@student.uwtsd.ac.uk::bb041e07-05c6-4634-a8db-67c76c8df7b6" providerId="AD" clId="Web-{900F0148-D13C-D39D-7B4B-A80CF04D3DEC}" dt="2021-05-23T04:05:10.032" v="249" actId="14100"/>
          <ac:spMkLst>
            <pc:docMk/>
            <pc:sldMk cId="276034250" sldId="259"/>
            <ac:spMk id="3" creationId="{5C5C2817-B1A6-41B7-A683-04454E19CC10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8:53.574" v="259" actId="20577"/>
          <ac:spMkLst>
            <pc:docMk/>
            <pc:sldMk cId="276034250" sldId="259"/>
            <ac:spMk id="8" creationId="{1FE99183-5268-492A-A7AE-FDA3FAB986BF}"/>
          </ac:spMkLst>
        </pc:spChg>
        <pc:graphicFrameChg chg="modGraphic">
          <ac:chgData name="Kelly Jo Gordon (1910788)" userId="S::1910788@student.uwtsd.ac.uk::bb041e07-05c6-4634-a8db-67c76c8df7b6" providerId="AD" clId="Web-{900F0148-D13C-D39D-7B4B-A80CF04D3DEC}" dt="2021-05-23T04:04:09.718" v="245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addSp delSp modSp mod ord modClrScheme delDesignElem chgLayout">
        <pc:chgData name="Kelly Jo Gordon (1910788)" userId="S::1910788@student.uwtsd.ac.uk::bb041e07-05c6-4634-a8db-67c76c8df7b6" providerId="AD" clId="Web-{900F0148-D13C-D39D-7B4B-A80CF04D3DEC}" dt="2021-05-23T04:38:56.984" v="338" actId="14100"/>
        <pc:sldMkLst>
          <pc:docMk/>
          <pc:sldMk cId="4006675434" sldId="261"/>
        </pc:sldMkLst>
        <pc:spChg chg="mod ord">
          <ac:chgData name="Kelly Jo Gordon (1910788)" userId="S::1910788@student.uwtsd.ac.uk::bb041e07-05c6-4634-a8db-67c76c8df7b6" providerId="AD" clId="Web-{900F0148-D13C-D39D-7B4B-A80CF04D3DEC}" dt="2021-05-23T04:35:10.700" v="308"/>
          <ac:spMkLst>
            <pc:docMk/>
            <pc:sldMk cId="4006675434" sldId="261"/>
            <ac:spMk id="4" creationId="{358AA31C-82CA-4A8E-AD94-3D2B6457FA41}"/>
          </ac:spMkLst>
        </pc:spChg>
        <pc:spChg chg="add mod ord">
          <ac:chgData name="Kelly Jo Gordon (1910788)" userId="S::1910788@student.uwtsd.ac.uk::bb041e07-05c6-4634-a8db-67c76c8df7b6" providerId="AD" clId="Web-{900F0148-D13C-D39D-7B4B-A80CF04D3DEC}" dt="2021-05-23T04:38:56.984" v="338" actId="14100"/>
          <ac:spMkLst>
            <pc:docMk/>
            <pc:sldMk cId="4006675434" sldId="261"/>
            <ac:spMk id="9" creationId="{F9BCD0BB-1D6F-4DF0-9EC5-987ED577BF42}"/>
          </ac:spMkLst>
        </pc:spChg>
        <pc:spChg chg="add del">
          <ac:chgData name="Kelly Jo Gordon (1910788)" userId="S::1910788@student.uwtsd.ac.uk::bb041e07-05c6-4634-a8db-67c76c8df7b6" providerId="AD" clId="Web-{900F0148-D13C-D39D-7B4B-A80CF04D3DEC}" dt="2021-05-23T04:35:10.700" v="308"/>
          <ac:spMkLst>
            <pc:docMk/>
            <pc:sldMk cId="4006675434" sldId="261"/>
            <ac:spMk id="37" creationId="{DD7EED39-224E-4230-8FD1-B1E1AF6C6E36}"/>
          </ac:spMkLst>
        </pc:spChg>
        <pc:grpChg chg="del">
          <ac:chgData name="Kelly Jo Gordon (1910788)" userId="S::1910788@student.uwtsd.ac.uk::bb041e07-05c6-4634-a8db-67c76c8df7b6" providerId="AD" clId="Web-{900F0148-D13C-D39D-7B4B-A80CF04D3DEC}" dt="2021-05-23T04:28:50.892" v="285"/>
          <ac:grpSpMkLst>
            <pc:docMk/>
            <pc:sldMk cId="4006675434" sldId="261"/>
            <ac:grpSpMk id="7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900F0148-D13C-D39D-7B4B-A80CF04D3DEC}" dt="2021-05-23T04:35:10.700" v="308"/>
          <ac:grpSpMkLst>
            <pc:docMk/>
            <pc:sldMk cId="4006675434" sldId="261"/>
            <ac:grpSpMk id="2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900F0148-D13C-D39D-7B4B-A80CF04D3DEC}" dt="2021-05-23T04:35:10.700" v="308"/>
          <ac:grpSpMkLst>
            <pc:docMk/>
            <pc:sldMk cId="4006675434" sldId="261"/>
            <ac:grpSpMk id="29" creationId="{A2E861A3-F23C-46B8-A38A-4A22E453D993}"/>
          </ac:grpSpMkLst>
        </pc:grpChg>
        <pc:picChg chg="del">
          <ac:chgData name="Kelly Jo Gordon (1910788)" userId="S::1910788@student.uwtsd.ac.uk::bb041e07-05c6-4634-a8db-67c76c8df7b6" providerId="AD" clId="Web-{900F0148-D13C-D39D-7B4B-A80CF04D3DEC}" dt="2021-05-23T04:26:12.451" v="262"/>
          <ac:picMkLst>
            <pc:docMk/>
            <pc:sldMk cId="4006675434" sldId="261"/>
            <ac:picMk id="2" creationId="{13BC6073-950F-462D-8686-59013314736B}"/>
          </ac:picMkLst>
        </pc:picChg>
        <pc:picChg chg="add del">
          <ac:chgData name="Kelly Jo Gordon (1910788)" userId="S::1910788@student.uwtsd.ac.uk::bb041e07-05c6-4634-a8db-67c76c8df7b6" providerId="AD" clId="Web-{900F0148-D13C-D39D-7B4B-A80CF04D3DEC}" dt="2021-05-23T04:28:46.751" v="284"/>
          <ac:picMkLst>
            <pc:docMk/>
            <pc:sldMk cId="4006675434" sldId="261"/>
            <ac:picMk id="3" creationId="{70B38F5F-6A0D-45CF-8F25-24594A336F26}"/>
          </ac:picMkLst>
        </pc:picChg>
        <pc:picChg chg="add del mod">
          <ac:chgData name="Kelly Jo Gordon (1910788)" userId="S::1910788@student.uwtsd.ac.uk::bb041e07-05c6-4634-a8db-67c76c8df7b6" providerId="AD" clId="Web-{900F0148-D13C-D39D-7B4B-A80CF04D3DEC}" dt="2021-05-23T04:28:43.142" v="283"/>
          <ac:picMkLst>
            <pc:docMk/>
            <pc:sldMk cId="4006675434" sldId="261"/>
            <ac:picMk id="5" creationId="{631B4272-87B7-4B8A-BFED-366228DE8D54}"/>
          </ac:picMkLst>
        </pc:picChg>
        <pc:picChg chg="add mod">
          <ac:chgData name="Kelly Jo Gordon (1910788)" userId="S::1910788@student.uwtsd.ac.uk::bb041e07-05c6-4634-a8db-67c76c8df7b6" providerId="AD" clId="Web-{900F0148-D13C-D39D-7B4B-A80CF04D3DEC}" dt="2021-05-23T04:34:23.652" v="306" actId="14100"/>
          <ac:picMkLst>
            <pc:docMk/>
            <pc:sldMk cId="4006675434" sldId="261"/>
            <ac:picMk id="6" creationId="{4820703D-B485-4905-A3D1-DB1D7793B5FF}"/>
          </ac:picMkLst>
        </pc:picChg>
        <pc:picChg chg="add mod">
          <ac:chgData name="Kelly Jo Gordon (1910788)" userId="S::1910788@student.uwtsd.ac.uk::bb041e07-05c6-4634-a8db-67c76c8df7b6" providerId="AD" clId="Web-{900F0148-D13C-D39D-7B4B-A80CF04D3DEC}" dt="2021-05-23T04:34:28.308" v="307" actId="1076"/>
          <ac:picMkLst>
            <pc:docMk/>
            <pc:sldMk cId="4006675434" sldId="261"/>
            <ac:picMk id="8" creationId="{8CDD3A40-B659-416D-8AA8-0581776C7DD2}"/>
          </ac:picMkLst>
        </pc:picChg>
      </pc:sldChg>
      <pc:sldChg chg="modSp">
        <pc:chgData name="Kelly Jo Gordon (1910788)" userId="S::1910788@student.uwtsd.ac.uk::bb041e07-05c6-4634-a8db-67c76c8df7b6" providerId="AD" clId="Web-{900F0148-D13C-D39D-7B4B-A80CF04D3DEC}" dt="2021-05-23T04:01:47.741" v="243" actId="14100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900F0148-D13C-D39D-7B4B-A80CF04D3DEC}" dt="2021-05-23T04:01:47.741" v="243" actId="14100"/>
          <ac:spMkLst>
            <pc:docMk/>
            <pc:sldMk cId="1321580372" sldId="265"/>
            <ac:spMk id="2" creationId="{381AB1D4-0214-416C-8936-DDF634C91140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0:36.145" v="239" actId="20577"/>
          <ac:spMkLst>
            <pc:docMk/>
            <pc:sldMk cId="1321580372" sldId="265"/>
            <ac:spMk id="3" creationId="{3424FDEE-4705-486E-9137-79C934B843A2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1:02.818" v="240" actId="20577"/>
          <ac:spMkLst>
            <pc:docMk/>
            <pc:sldMk cId="1321580372" sldId="265"/>
            <ac:spMk id="6" creationId="{57EE07C6-32BF-4578-A40F-CE2E3308282A}"/>
          </ac:spMkLst>
        </pc:spChg>
      </pc:sldChg>
      <pc:sldChg chg="addSp delSp modSp">
        <pc:chgData name="Kelly Jo Gordon (1910788)" userId="S::1910788@student.uwtsd.ac.uk::bb041e07-05c6-4634-a8db-67c76c8df7b6" providerId="AD" clId="Web-{900F0148-D13C-D39D-7B4B-A80CF04D3DEC}" dt="2021-05-23T04:33:30.697" v="305"/>
        <pc:sldMkLst>
          <pc:docMk/>
          <pc:sldMk cId="567296011" sldId="266"/>
        </pc:sldMkLst>
        <pc:picChg chg="add del mod ord">
          <ac:chgData name="Kelly Jo Gordon (1910788)" userId="S::1910788@student.uwtsd.ac.uk::bb041e07-05c6-4634-a8db-67c76c8df7b6" providerId="AD" clId="Web-{900F0148-D13C-D39D-7B4B-A80CF04D3DEC}" dt="2021-05-23T04:32:10.742" v="295"/>
          <ac:picMkLst>
            <pc:docMk/>
            <pc:sldMk cId="567296011" sldId="266"/>
            <ac:picMk id="2" creationId="{2DBC1084-54AC-4E18-B5AA-F435C8E4B4ED}"/>
          </ac:picMkLst>
        </pc:picChg>
        <pc:picChg chg="add del mod">
          <ac:chgData name="Kelly Jo Gordon (1910788)" userId="S::1910788@student.uwtsd.ac.uk::bb041e07-05c6-4634-a8db-67c76c8df7b6" providerId="AD" clId="Web-{900F0148-D13C-D39D-7B4B-A80CF04D3DEC}" dt="2021-05-23T04:33:30.697" v="305"/>
          <ac:picMkLst>
            <pc:docMk/>
            <pc:sldMk cId="567296011" sldId="266"/>
            <ac:picMk id="3" creationId="{7A6E89B1-9BFE-404E-AE94-46D5C6942C48}"/>
          </ac:picMkLst>
        </pc:picChg>
        <pc:picChg chg="add mod">
          <ac:chgData name="Kelly Jo Gordon (1910788)" userId="S::1910788@student.uwtsd.ac.uk::bb041e07-05c6-4634-a8db-67c76c8df7b6" providerId="AD" clId="Web-{900F0148-D13C-D39D-7B4B-A80CF04D3DEC}" dt="2021-05-23T04:32:48.571" v="302" actId="1076"/>
          <ac:picMkLst>
            <pc:docMk/>
            <pc:sldMk cId="567296011" sldId="266"/>
            <ac:picMk id="5" creationId="{2CCE379B-DED8-4D5B-94CF-B8D58A26A94B}"/>
          </ac:picMkLst>
        </pc:picChg>
        <pc:picChg chg="del">
          <ac:chgData name="Kelly Jo Gordon (1910788)" userId="S::1910788@student.uwtsd.ac.uk::bb041e07-05c6-4634-a8db-67c76c8df7b6" providerId="AD" clId="Web-{900F0148-D13C-D39D-7B4B-A80CF04D3DEC}" dt="2021-05-23T04:26:34.811" v="264"/>
          <ac:picMkLst>
            <pc:docMk/>
            <pc:sldMk cId="567296011" sldId="266"/>
            <ac:picMk id="7" creationId="{9BA40125-B412-4B71-8668-C5EB82D2CBFE}"/>
          </ac:picMkLst>
        </pc:picChg>
        <pc:picChg chg="mod ord">
          <ac:chgData name="Kelly Jo Gordon (1910788)" userId="S::1910788@student.uwtsd.ac.uk::bb041e07-05c6-4634-a8db-67c76c8df7b6" providerId="AD" clId="Web-{900F0148-D13C-D39D-7B4B-A80CF04D3DEC}" dt="2021-05-23T04:32:42.477" v="301" actId="14100"/>
          <ac:picMkLst>
            <pc:docMk/>
            <pc:sldMk cId="567296011" sldId="266"/>
            <ac:picMk id="10" creationId="{3F8D2673-BF45-45BC-AC46-81E1E4397F7C}"/>
          </ac:picMkLst>
        </pc:picChg>
      </pc:sldChg>
      <pc:sldChg chg="modSp del">
        <pc:chgData name="Kelly Jo Gordon (1910788)" userId="S::1910788@student.uwtsd.ac.uk::bb041e07-05c6-4634-a8db-67c76c8df7b6" providerId="AD" clId="Web-{900F0148-D13C-D39D-7B4B-A80CF04D3DEC}" dt="2021-05-23T03:57:33.415" v="232"/>
        <pc:sldMkLst>
          <pc:docMk/>
          <pc:sldMk cId="2787702768" sldId="268"/>
        </pc:sldMkLst>
        <pc:graphicFrameChg chg="modGraphic">
          <ac:chgData name="Kelly Jo Gordon (1910788)" userId="S::1910788@student.uwtsd.ac.uk::bb041e07-05c6-4634-a8db-67c76c8df7b6" providerId="AD" clId="Web-{900F0148-D13C-D39D-7B4B-A80CF04D3DEC}" dt="2021-05-23T03:42:17.158" v="4" actId="20577"/>
          <ac:graphicFrameMkLst>
            <pc:docMk/>
            <pc:sldMk cId="2787702768" sldId="268"/>
            <ac:graphicFrameMk id="81" creationId="{A69E5456-4928-440E-97F7-026610A1BC14}"/>
          </ac:graphicFrameMkLst>
        </pc:graphicFrameChg>
      </pc:sldChg>
      <pc:sldChg chg="modSp new mod setBg">
        <pc:chgData name="Kelly Jo Gordon (1910788)" userId="S::1910788@student.uwtsd.ac.uk::bb041e07-05c6-4634-a8db-67c76c8df7b6" providerId="AD" clId="Web-{900F0148-D13C-D39D-7B4B-A80CF04D3DEC}" dt="2021-05-23T04:00:00.972" v="238" actId="20577"/>
        <pc:sldMkLst>
          <pc:docMk/>
          <pc:sldMk cId="3222476983" sldId="272"/>
        </pc:sldMkLst>
        <pc:spChg chg="mod">
          <ac:chgData name="Kelly Jo Gordon (1910788)" userId="S::1910788@student.uwtsd.ac.uk::bb041e07-05c6-4634-a8db-67c76c8df7b6" providerId="AD" clId="Web-{900F0148-D13C-D39D-7B4B-A80CF04D3DEC}" dt="2021-05-23T03:59:10.199" v="235" actId="20577"/>
          <ac:spMkLst>
            <pc:docMk/>
            <pc:sldMk cId="3222476983" sldId="272"/>
            <ac:spMk id="2" creationId="{B367DBD2-7283-4BC2-B96B-4AE52DE71FD7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0:00.972" v="238" actId="20577"/>
          <ac:spMkLst>
            <pc:docMk/>
            <pc:sldMk cId="3222476983" sldId="272"/>
            <ac:spMk id="3" creationId="{B041329B-4EB3-442A-BB82-BD66D3F28492}"/>
          </ac:spMkLst>
        </pc:spChg>
        <pc:spChg chg="mod">
          <ac:chgData name="Kelly Jo Gordon (1910788)" userId="S::1910788@student.uwtsd.ac.uk::bb041e07-05c6-4634-a8db-67c76c8df7b6" providerId="AD" clId="Web-{900F0148-D13C-D39D-7B4B-A80CF04D3DEC}" dt="2021-05-23T04:00:00.972" v="238" actId="20577"/>
          <ac:spMkLst>
            <pc:docMk/>
            <pc:sldMk cId="3222476983" sldId="272"/>
            <ac:spMk id="4" creationId="{AD654D45-6520-4B3B-9353-74276D5A700F}"/>
          </ac:spMkLst>
        </pc:spChg>
      </pc:sldChg>
    </pc:docChg>
  </pc:docChgLst>
  <pc:docChgLst>
    <pc:chgData name="Kelly Jo Gordon (1910788)" userId="S::1910788@student.uwtsd.ac.uk::bb041e07-05c6-4634-a8db-67c76c8df7b6" providerId="AD" clId="Web-{83CDB2AD-83BD-4E48-C639-B7F768936BC0}"/>
    <pc:docChg chg="modSld">
      <pc:chgData name="Kelly Jo Gordon (1910788)" userId="S::1910788@student.uwtsd.ac.uk::bb041e07-05c6-4634-a8db-67c76c8df7b6" providerId="AD" clId="Web-{83CDB2AD-83BD-4E48-C639-B7F768936BC0}" dt="2021-05-21T23:38:47.250" v="149" actId="20577"/>
      <pc:docMkLst>
        <pc:docMk/>
      </pc:docMkLst>
      <pc:sldChg chg="addSp delSp modSp mod setBg">
        <pc:chgData name="Kelly Jo Gordon (1910788)" userId="S::1910788@student.uwtsd.ac.uk::bb041e07-05c6-4634-a8db-67c76c8df7b6" providerId="AD" clId="Web-{83CDB2AD-83BD-4E48-C639-B7F768936BC0}" dt="2021-05-21T23:38:47.250" v="149" actId="20577"/>
        <pc:sldMkLst>
          <pc:docMk/>
          <pc:sldMk cId="2393826156" sldId="258"/>
        </pc:sldMkLst>
        <pc:spChg chg="del mod">
          <ac:chgData name="Kelly Jo Gordon (1910788)" userId="S::1910788@student.uwtsd.ac.uk::bb041e07-05c6-4634-a8db-67c76c8df7b6" providerId="AD" clId="Web-{83CDB2AD-83BD-4E48-C639-B7F768936BC0}" dt="2021-05-21T23:31:29.477" v="108"/>
          <ac:spMkLst>
            <pc:docMk/>
            <pc:sldMk cId="2393826156" sldId="258"/>
            <ac:spMk id="2" creationId="{A6534450-AD11-4789-B434-28BFE202C3B2}"/>
          </ac:spMkLst>
        </pc:spChg>
        <pc:spChg chg="del">
          <ac:chgData name="Kelly Jo Gordon (1910788)" userId="S::1910788@student.uwtsd.ac.uk::bb041e07-05c6-4634-a8db-67c76c8df7b6" providerId="AD" clId="Web-{83CDB2AD-83BD-4E48-C639-B7F768936BC0}" dt="2021-05-21T23:28:11.833" v="75"/>
          <ac:spMkLst>
            <pc:docMk/>
            <pc:sldMk cId="2393826156" sldId="258"/>
            <ac:spMk id="3" creationId="{86B49383-7F75-4019-A474-D3835CE6CAB1}"/>
          </ac:spMkLst>
        </pc:spChg>
        <pc:spChg chg="mod">
          <ac:chgData name="Kelly Jo Gordon (1910788)" userId="S::1910788@student.uwtsd.ac.uk::bb041e07-05c6-4634-a8db-67c76c8df7b6" providerId="AD" clId="Web-{83CDB2AD-83BD-4E48-C639-B7F768936BC0}" dt="2021-05-21T23:38:25.453" v="146" actId="14100"/>
          <ac:spMkLst>
            <pc:docMk/>
            <pc:sldMk cId="2393826156" sldId="258"/>
            <ac:spMk id="4" creationId="{38173880-3857-4DD3-9CB6-712862784E08}"/>
          </ac:spMkLst>
        </pc:spChg>
        <pc:spChg chg="add mod">
          <ac:chgData name="Kelly Jo Gordon (1910788)" userId="S::1910788@student.uwtsd.ac.uk::bb041e07-05c6-4634-a8db-67c76c8df7b6" providerId="AD" clId="Web-{83CDB2AD-83BD-4E48-C639-B7F768936BC0}" dt="2021-05-21T23:33:41.456" v="121" actId="14100"/>
          <ac:spMkLst>
            <pc:docMk/>
            <pc:sldMk cId="2393826156" sldId="258"/>
            <ac:spMk id="6" creationId="{38264D9E-515E-4F01-8BBE-BEF8B2D1F6B7}"/>
          </ac:spMkLst>
        </pc:spChg>
        <pc:spChg chg="mod">
          <ac:chgData name="Kelly Jo Gordon (1910788)" userId="S::1910788@student.uwtsd.ac.uk::bb041e07-05c6-4634-a8db-67c76c8df7b6" providerId="AD" clId="Web-{83CDB2AD-83BD-4E48-C639-B7F768936BC0}" dt="2021-05-21T23:38:47.250" v="149" actId="20577"/>
          <ac:spMkLst>
            <pc:docMk/>
            <pc:sldMk cId="2393826156" sldId="258"/>
            <ac:spMk id="9" creationId="{CDE87FE2-09FC-4FAE-89F9-B10B51D0C341}"/>
          </ac:spMkLst>
        </pc:spChg>
        <pc:spChg chg="add del">
          <ac:chgData name="Kelly Jo Gordon (1910788)" userId="S::1910788@student.uwtsd.ac.uk::bb041e07-05c6-4634-a8db-67c76c8df7b6" providerId="AD" clId="Web-{83CDB2AD-83BD-4E48-C639-B7F768936BC0}" dt="2021-05-21T23:29:53.647" v="89"/>
          <ac:spMkLst>
            <pc:docMk/>
            <pc:sldMk cId="2393826156" sldId="258"/>
            <ac:spMk id="222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83CDB2AD-83BD-4E48-C639-B7F768936BC0}" dt="2021-05-21T23:29:53.632" v="88"/>
          <ac:spMkLst>
            <pc:docMk/>
            <pc:sldMk cId="2393826156" sldId="258"/>
            <ac:spMk id="227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83CDB2AD-83BD-4E48-C639-B7F768936BC0}" dt="2021-05-21T23:29:40.553" v="86"/>
          <ac:spMkLst>
            <pc:docMk/>
            <pc:sldMk cId="2393826156" sldId="258"/>
            <ac:spMk id="237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83CDB2AD-83BD-4E48-C639-B7F768936BC0}" dt="2021-05-21T23:30:17.726" v="93"/>
          <ac:spMkLst>
            <pc:docMk/>
            <pc:sldMk cId="2393826156" sldId="258"/>
            <ac:spMk id="245" creationId="{DD7EED39-224E-4230-8FD1-B1E1AF6C6E36}"/>
          </ac:spMkLst>
        </pc:spChg>
        <pc:spChg chg="add del">
          <ac:chgData name="Kelly Jo Gordon (1910788)" userId="S::1910788@student.uwtsd.ac.uk::bb041e07-05c6-4634-a8db-67c76c8df7b6" providerId="AD" clId="Web-{83CDB2AD-83BD-4E48-C639-B7F768936BC0}" dt="2021-05-21T23:30:17.726" v="92"/>
          <ac:spMkLst>
            <pc:docMk/>
            <pc:sldMk cId="2393826156" sldId="258"/>
            <ac:spMk id="255" creationId="{6AD30037-67ED-4367-9BE0-45787510BF13}"/>
          </ac:spMkLst>
        </pc:spChg>
        <pc:grpChg chg="add del">
          <ac:chgData name="Kelly Jo Gordon (1910788)" userId="S::1910788@student.uwtsd.ac.uk::bb041e07-05c6-4634-a8db-67c76c8df7b6" providerId="AD" clId="Web-{83CDB2AD-83BD-4E48-C639-B7F768936BC0}" dt="2021-05-21T23:30:17.726" v="92"/>
          <ac:grpSpMkLst>
            <pc:docMk/>
            <pc:sldMk cId="2393826156" sldId="258"/>
            <ac:grpSpMk id="124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53.647" v="89"/>
          <ac:grpSpMkLst>
            <pc:docMk/>
            <pc:sldMk cId="2393826156" sldId="258"/>
            <ac:grpSpMk id="22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53.647" v="89"/>
          <ac:grpSpMkLst>
            <pc:docMk/>
            <pc:sldMk cId="2393826156" sldId="258"/>
            <ac:grpSpMk id="223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53.632" v="88"/>
          <ac:grpSpMkLst>
            <pc:docMk/>
            <pc:sldMk cId="2393826156" sldId="258"/>
            <ac:grpSpMk id="226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53.632" v="88"/>
          <ac:grpSpMkLst>
            <pc:docMk/>
            <pc:sldMk cId="2393826156" sldId="258"/>
            <ac:grpSpMk id="228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40.553" v="86"/>
          <ac:grpSpMkLst>
            <pc:docMk/>
            <pc:sldMk cId="2393826156" sldId="258"/>
            <ac:grpSpMk id="22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30:17.726" v="93"/>
          <ac:grpSpMkLst>
            <pc:docMk/>
            <pc:sldMk cId="2393826156" sldId="258"/>
            <ac:grpSpMk id="236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40.553" v="86"/>
          <ac:grpSpMkLst>
            <pc:docMk/>
            <pc:sldMk cId="2393826156" sldId="258"/>
            <ac:grpSpMk id="239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29:40.553" v="86"/>
          <ac:grpSpMkLst>
            <pc:docMk/>
            <pc:sldMk cId="2393826156" sldId="258"/>
            <ac:grpSpMk id="243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30:17.726" v="93"/>
          <ac:grpSpMkLst>
            <pc:docMk/>
            <pc:sldMk cId="2393826156" sldId="258"/>
            <ac:grpSpMk id="244" creationId="{A2E861A3-F23C-46B8-A38A-4A22E453D993}"/>
          </ac:grpSpMkLst>
        </pc:grpChg>
        <pc:grpChg chg="add">
          <ac:chgData name="Kelly Jo Gordon (1910788)" userId="S::1910788@student.uwtsd.ac.uk::bb041e07-05c6-4634-a8db-67c76c8df7b6" providerId="AD" clId="Web-{83CDB2AD-83BD-4E48-C639-B7F768936BC0}" dt="2021-05-21T23:30:17.726" v="93"/>
          <ac:grpSpMkLst>
            <pc:docMk/>
            <pc:sldMk cId="2393826156" sldId="258"/>
            <ac:grpSpMk id="249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83CDB2AD-83BD-4E48-C639-B7F768936BC0}" dt="2021-05-21T23:30:17.726" v="92"/>
          <ac:grpSpMkLst>
            <pc:docMk/>
            <pc:sldMk cId="2393826156" sldId="258"/>
            <ac:grpSpMk id="256" creationId="{50841A4E-5BC1-44B4-83CF-D524E8AEAD64}"/>
          </ac:grpSpMkLst>
        </pc:grpChg>
        <pc:picChg chg="mod ord">
          <ac:chgData name="Kelly Jo Gordon (1910788)" userId="S::1910788@student.uwtsd.ac.uk::bb041e07-05c6-4634-a8db-67c76c8df7b6" providerId="AD" clId="Web-{83CDB2AD-83BD-4E48-C639-B7F768936BC0}" dt="2021-05-21T23:38:29" v="147" actId="1076"/>
          <ac:picMkLst>
            <pc:docMk/>
            <pc:sldMk cId="2393826156" sldId="258"/>
            <ac:picMk id="5" creationId="{FFE7FFBC-73C7-4B2A-A10F-76E72BD57007}"/>
          </ac:picMkLst>
        </pc:picChg>
      </pc:sldChg>
    </pc:docChg>
  </pc:docChgLst>
  <pc:docChgLst>
    <pc:chgData name="Kelly Jo Gordon (1910788)" userId="S::1910788@student.uwtsd.ac.uk::bb041e07-05c6-4634-a8db-67c76c8df7b6" providerId="AD" clId="Web-{82B4C9EA-7403-A985-9C2A-77C9D8B1D2B4}"/>
    <pc:docChg chg="modSld">
      <pc:chgData name="Kelly Jo Gordon (1910788)" userId="S::1910788@student.uwtsd.ac.uk::bb041e07-05c6-4634-a8db-67c76c8df7b6" providerId="AD" clId="Web-{82B4C9EA-7403-A985-9C2A-77C9D8B1D2B4}" dt="2021-05-14T21:14:35.499" v="100" actId="14100"/>
      <pc:docMkLst>
        <pc:docMk/>
      </pc:docMkLst>
      <pc:sldChg chg="mod setBg">
        <pc:chgData name="Kelly Jo Gordon (1910788)" userId="S::1910788@student.uwtsd.ac.uk::bb041e07-05c6-4634-a8db-67c76c8df7b6" providerId="AD" clId="Web-{82B4C9EA-7403-A985-9C2A-77C9D8B1D2B4}" dt="2021-05-14T20:48:06.126" v="1"/>
        <pc:sldMkLst>
          <pc:docMk/>
          <pc:sldMk cId="109857222" sldId="256"/>
        </pc:sldMkLst>
      </pc:sldChg>
      <pc:sldChg chg="addSp delSp modSp mod setBg">
        <pc:chgData name="Kelly Jo Gordon (1910788)" userId="S::1910788@student.uwtsd.ac.uk::bb041e07-05c6-4634-a8db-67c76c8df7b6" providerId="AD" clId="Web-{82B4C9EA-7403-A985-9C2A-77C9D8B1D2B4}" dt="2021-05-14T21:05:13.121" v="47" actId="20577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82B4C9EA-7403-A985-9C2A-77C9D8B1D2B4}" dt="2021-05-14T21:05:13.121" v="47" actId="20577"/>
          <ac:spMkLst>
            <pc:docMk/>
            <pc:sldMk cId="2393826156" sldId="258"/>
            <ac:spMk id="2" creationId="{A6534450-AD11-4789-B434-28BFE202C3B2}"/>
          </ac:spMkLst>
        </pc:spChg>
        <pc:spChg chg="mod">
          <ac:chgData name="Kelly Jo Gordon (1910788)" userId="S::1910788@student.uwtsd.ac.uk::bb041e07-05c6-4634-a8db-67c76c8df7b6" providerId="AD" clId="Web-{82B4C9EA-7403-A985-9C2A-77C9D8B1D2B4}" dt="2021-05-14T20:59:17.971" v="18" actId="14100"/>
          <ac:spMkLst>
            <pc:docMk/>
            <pc:sldMk cId="2393826156" sldId="258"/>
            <ac:spMk id="3" creationId="{86B49383-7F75-4019-A474-D3835CE6CAB1}"/>
          </ac:spMkLst>
        </pc:spChg>
        <pc:spChg chg="mod">
          <ac:chgData name="Kelly Jo Gordon (1910788)" userId="S::1910788@student.uwtsd.ac.uk::bb041e07-05c6-4634-a8db-67c76c8df7b6" providerId="AD" clId="Web-{82B4C9EA-7403-A985-9C2A-77C9D8B1D2B4}" dt="2021-05-14T21:05:01.370" v="46" actId="14100"/>
          <ac:spMkLst>
            <pc:docMk/>
            <pc:sldMk cId="2393826156" sldId="258"/>
            <ac:spMk id="5" creationId="{E3D7AF5B-A465-4AC0-B164-6A4339801045}"/>
          </ac:spMkLst>
        </pc:spChg>
        <pc:spChg chg="add del mod">
          <ac:chgData name="Kelly Jo Gordon (1910788)" userId="S::1910788@student.uwtsd.ac.uk::bb041e07-05c6-4634-a8db-67c76c8df7b6" providerId="AD" clId="Web-{82B4C9EA-7403-A985-9C2A-77C9D8B1D2B4}" dt="2021-05-14T21:00:27.582" v="23"/>
          <ac:spMkLst>
            <pc:docMk/>
            <pc:sldMk cId="2393826156" sldId="258"/>
            <ac:spMk id="7" creationId="{28F36D5F-4820-47A2-BC73-78A07DAD4DC2}"/>
          </ac:spMkLst>
        </pc:spChg>
        <pc:spChg chg="mod">
          <ac:chgData name="Kelly Jo Gordon (1910788)" userId="S::1910788@student.uwtsd.ac.uk::bb041e07-05c6-4634-a8db-67c76c8df7b6" providerId="AD" clId="Web-{82B4C9EA-7403-A985-9C2A-77C9D8B1D2B4}" dt="2021-05-14T21:04:27.916" v="40"/>
          <ac:spMkLst>
            <pc:docMk/>
            <pc:sldMk cId="2393826156" sldId="258"/>
            <ac:spMk id="9" creationId="{CDE87FE2-09FC-4FAE-89F9-B10B51D0C341}"/>
          </ac:spMkLst>
        </pc:spChg>
        <pc:spChg chg="add del mod">
          <ac:chgData name="Kelly Jo Gordon (1910788)" userId="S::1910788@student.uwtsd.ac.uk::bb041e07-05c6-4634-a8db-67c76c8df7b6" providerId="AD" clId="Web-{82B4C9EA-7403-A985-9C2A-77C9D8B1D2B4}" dt="2021-05-14T21:02:53.789" v="33"/>
          <ac:spMkLst>
            <pc:docMk/>
            <pc:sldMk cId="2393826156" sldId="258"/>
            <ac:spMk id="11" creationId="{B07DB120-9120-43B6-8B9F-D19D5A29E3BA}"/>
          </ac:spMkLst>
        </pc:spChg>
        <pc:spChg chg="del">
          <ac:chgData name="Kelly Jo Gordon (1910788)" userId="S::1910788@student.uwtsd.ac.uk::bb041e07-05c6-4634-a8db-67c76c8df7b6" providerId="AD" clId="Web-{82B4C9EA-7403-A985-9C2A-77C9D8B1D2B4}" dt="2021-05-14T21:02:19.085" v="30"/>
          <ac:spMkLst>
            <pc:docMk/>
            <pc:sldMk cId="2393826156" sldId="258"/>
            <ac:spMk id="169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82B4C9EA-7403-A985-9C2A-77C9D8B1D2B4}" dt="2021-05-14T21:04:27.916" v="40"/>
          <ac:spMkLst>
            <pc:docMk/>
            <pc:sldMk cId="2393826156" sldId="258"/>
            <ac:spMk id="189" creationId="{55599FE3-8CCE-4364-9F89-0C11699C4F6A}"/>
          </ac:spMkLst>
        </pc:spChg>
        <pc:grpChg chg="del">
          <ac:chgData name="Kelly Jo Gordon (1910788)" userId="S::1910788@student.uwtsd.ac.uk::bb041e07-05c6-4634-a8db-67c76c8df7b6" providerId="AD" clId="Web-{82B4C9EA-7403-A985-9C2A-77C9D8B1D2B4}" dt="2021-05-14T21:02:19.085" v="30"/>
          <ac:grpSpMkLst>
            <pc:docMk/>
            <pc:sldMk cId="2393826156" sldId="258"/>
            <ac:grpSpMk id="167" creationId="{260ACC13-B825-49F3-93DE-C8B8F2FA37A1}"/>
          </ac:grpSpMkLst>
        </pc:grpChg>
        <pc:grpChg chg="del">
          <ac:chgData name="Kelly Jo Gordon (1910788)" userId="S::1910788@student.uwtsd.ac.uk::bb041e07-05c6-4634-a8db-67c76c8df7b6" providerId="AD" clId="Web-{82B4C9EA-7403-A985-9C2A-77C9D8B1D2B4}" dt="2021-05-14T21:02:19.085" v="30"/>
          <ac:grpSpMkLst>
            <pc:docMk/>
            <pc:sldMk cId="2393826156" sldId="258"/>
            <ac:grpSpMk id="170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82B4C9EA-7403-A985-9C2A-77C9D8B1D2B4}" dt="2021-05-14T21:04:27.916" v="40"/>
          <ac:grpSpMkLst>
            <pc:docMk/>
            <pc:sldMk cId="2393826156" sldId="258"/>
            <ac:grpSpMk id="17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82B4C9EA-7403-A985-9C2A-77C9D8B1D2B4}" dt="2021-05-14T21:04:27.916" v="40"/>
          <ac:grpSpMkLst>
            <pc:docMk/>
            <pc:sldMk cId="2393826156" sldId="258"/>
            <ac:grpSpMk id="180" creationId="{E4C39A5A-6D63-4FAC-B6C2-D37778B97ACD}"/>
          </ac:grpSpMkLst>
        </pc:grpChg>
        <pc:grpChg chg="add">
          <ac:chgData name="Kelly Jo Gordon (1910788)" userId="S::1910788@student.uwtsd.ac.uk::bb041e07-05c6-4634-a8db-67c76c8df7b6" providerId="AD" clId="Web-{82B4C9EA-7403-A985-9C2A-77C9D8B1D2B4}" dt="2021-05-14T21:04:27.916" v="40"/>
          <ac:grpSpMkLst>
            <pc:docMk/>
            <pc:sldMk cId="2393826156" sldId="258"/>
            <ac:grpSpMk id="191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82B4C9EA-7403-A985-9C2A-77C9D8B1D2B4}" dt="2021-05-14T21:04:27.901" v="39"/>
          <ac:grpSpMkLst>
            <pc:docMk/>
            <pc:sldMk cId="2393826156" sldId="258"/>
            <ac:grpSpMk id="194" creationId="{15FF890B-3CE7-403A-AECE-2DE04FC7AF80}"/>
          </ac:grpSpMkLst>
        </pc:grpChg>
        <pc:picChg chg="add del mod">
          <ac:chgData name="Kelly Jo Gordon (1910788)" userId="S::1910788@student.uwtsd.ac.uk::bb041e07-05c6-4634-a8db-67c76c8df7b6" providerId="AD" clId="Web-{82B4C9EA-7403-A985-9C2A-77C9D8B1D2B4}" dt="2021-05-14T21:00:27.582" v="24"/>
          <ac:picMkLst>
            <pc:docMk/>
            <pc:sldMk cId="2393826156" sldId="258"/>
            <ac:picMk id="4" creationId="{3F851B1C-298C-4ED6-A494-22EC0C16741C}"/>
          </ac:picMkLst>
        </pc:picChg>
        <pc:picChg chg="del">
          <ac:chgData name="Kelly Jo Gordon (1910788)" userId="S::1910788@student.uwtsd.ac.uk::bb041e07-05c6-4634-a8db-67c76c8df7b6" providerId="AD" clId="Web-{82B4C9EA-7403-A985-9C2A-77C9D8B1D2B4}" dt="2021-05-14T21:00:33.520" v="25"/>
          <ac:picMkLst>
            <pc:docMk/>
            <pc:sldMk cId="2393826156" sldId="258"/>
            <ac:picMk id="6" creationId="{CB32E011-17F0-47C1-BECF-9BD56F78152F}"/>
          </ac:picMkLst>
        </pc:picChg>
        <pc:picChg chg="add del mod ord">
          <ac:chgData name="Kelly Jo Gordon (1910788)" userId="S::1910788@student.uwtsd.ac.uk::bb041e07-05c6-4634-a8db-67c76c8df7b6" providerId="AD" clId="Web-{82B4C9EA-7403-A985-9C2A-77C9D8B1D2B4}" dt="2021-05-14T21:02:53.789" v="33"/>
          <ac:picMkLst>
            <pc:docMk/>
            <pc:sldMk cId="2393826156" sldId="258"/>
            <ac:picMk id="10" creationId="{A6057208-1EFE-4256-B7D5-1233AF9105BF}"/>
          </ac:picMkLst>
        </pc:picChg>
        <pc:picChg chg="add mod ord">
          <ac:chgData name="Kelly Jo Gordon (1910788)" userId="S::1910788@student.uwtsd.ac.uk::bb041e07-05c6-4634-a8db-67c76c8df7b6" providerId="AD" clId="Web-{82B4C9EA-7403-A985-9C2A-77C9D8B1D2B4}" dt="2021-05-14T21:04:27.916" v="40"/>
          <ac:picMkLst>
            <pc:docMk/>
            <pc:sldMk cId="2393826156" sldId="258"/>
            <ac:picMk id="13" creationId="{1A05D936-0447-4EFA-9746-C67CFD17B642}"/>
          </ac:picMkLst>
        </pc:picChg>
      </pc:sldChg>
      <pc:sldChg chg="addSp delSp modSp mod setBg">
        <pc:chgData name="Kelly Jo Gordon (1910788)" userId="S::1910788@student.uwtsd.ac.uk::bb041e07-05c6-4634-a8db-67c76c8df7b6" providerId="AD" clId="Web-{82B4C9EA-7403-A985-9C2A-77C9D8B1D2B4}" dt="2021-05-14T21:08:47.501" v="64"/>
        <pc:sldMkLst>
          <pc:docMk/>
          <pc:sldMk cId="276034250" sldId="259"/>
        </pc:sldMkLst>
        <pc:spChg chg="add del mod">
          <ac:chgData name="Kelly Jo Gordon (1910788)" userId="S::1910788@student.uwtsd.ac.uk::bb041e07-05c6-4634-a8db-67c76c8df7b6" providerId="AD" clId="Web-{82B4C9EA-7403-A985-9C2A-77C9D8B1D2B4}" dt="2021-05-14T21:07:51.562" v="59"/>
          <ac:spMkLst>
            <pc:docMk/>
            <pc:sldMk cId="276034250" sldId="259"/>
            <ac:spMk id="15" creationId="{012D2705-DC2E-45C1-B066-472715E6D82A}"/>
          </ac:spMkLst>
        </pc:spChg>
        <pc:grpChg chg="del">
          <ac:chgData name="Kelly Jo Gordon (1910788)" userId="S::1910788@student.uwtsd.ac.uk::bb041e07-05c6-4634-a8db-67c76c8df7b6" providerId="AD" clId="Web-{82B4C9EA-7403-A985-9C2A-77C9D8B1D2B4}" dt="2021-05-14T21:07:06.280" v="54"/>
          <ac:grpSpMkLst>
            <pc:docMk/>
            <pc:sldMk cId="276034250" sldId="259"/>
            <ac:grpSpMk id="70" creationId="{15FF890B-3CE7-403A-AECE-2DE04FC7AF80}"/>
          </ac:grpSpMkLst>
        </pc:grpChg>
        <pc:grpChg chg="add">
          <ac:chgData name="Kelly Jo Gordon (1910788)" userId="S::1910788@student.uwtsd.ac.uk::bb041e07-05c6-4634-a8db-67c76c8df7b6" providerId="AD" clId="Web-{82B4C9EA-7403-A985-9C2A-77C9D8B1D2B4}" dt="2021-05-14T21:07:06.280" v="54"/>
          <ac:grpSpMkLst>
            <pc:docMk/>
            <pc:sldMk cId="276034250" sldId="259"/>
            <ac:grpSpMk id="81" creationId="{15FF890B-3CE7-403A-AECE-2DE04FC7AF80}"/>
          </ac:grpSpMkLst>
        </pc:grpChg>
        <pc:graphicFrameChg chg="mod modGraphic">
          <ac:chgData name="Kelly Jo Gordon (1910788)" userId="S::1910788@student.uwtsd.ac.uk::bb041e07-05c6-4634-a8db-67c76c8df7b6" providerId="AD" clId="Web-{82B4C9EA-7403-A985-9C2A-77C9D8B1D2B4}" dt="2021-05-14T21:08:20.766" v="61" actId="14100"/>
          <ac:graphicFrameMkLst>
            <pc:docMk/>
            <pc:sldMk cId="276034250" sldId="259"/>
            <ac:graphicFrameMk id="32" creationId="{5FDA9CDB-5F55-4A2E-8B30-423F46C7D0F9}"/>
          </ac:graphicFrameMkLst>
        </pc:graphicFrameChg>
        <pc:picChg chg="add del mod">
          <ac:chgData name="Kelly Jo Gordon (1910788)" userId="S::1910788@student.uwtsd.ac.uk::bb041e07-05c6-4634-a8db-67c76c8df7b6" providerId="AD" clId="Web-{82B4C9EA-7403-A985-9C2A-77C9D8B1D2B4}" dt="2021-05-14T21:07:51.562" v="60"/>
          <ac:picMkLst>
            <pc:docMk/>
            <pc:sldMk cId="276034250" sldId="259"/>
            <ac:picMk id="14" creationId="{AF397270-066A-429C-A6AC-6BE55BC8D86C}"/>
          </ac:picMkLst>
        </pc:picChg>
      </pc:sldChg>
      <pc:sldChg chg="addSp delSp modSp mod setBg">
        <pc:chgData name="Kelly Jo Gordon (1910788)" userId="S::1910788@student.uwtsd.ac.uk::bb041e07-05c6-4634-a8db-67c76c8df7b6" providerId="AD" clId="Web-{82B4C9EA-7403-A985-9C2A-77C9D8B1D2B4}" dt="2021-05-14T21:14:35.499" v="100" actId="14100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82B4C9EA-7403-A985-9C2A-77C9D8B1D2B4}" dt="2021-05-14T21:03:50.165" v="36"/>
          <ac:spMkLst>
            <pc:docMk/>
            <pc:sldMk cId="1321580372" sldId="265"/>
            <ac:spMk id="2" creationId="{381AB1D4-0214-416C-8936-DDF634C91140}"/>
          </ac:spMkLst>
        </pc:spChg>
        <pc:spChg chg="mod">
          <ac:chgData name="Kelly Jo Gordon (1910788)" userId="S::1910788@student.uwtsd.ac.uk::bb041e07-05c6-4634-a8db-67c76c8df7b6" providerId="AD" clId="Web-{82B4C9EA-7403-A985-9C2A-77C9D8B1D2B4}" dt="2021-05-14T21:14:35.499" v="100" actId="14100"/>
          <ac:spMkLst>
            <pc:docMk/>
            <pc:sldMk cId="1321580372" sldId="265"/>
            <ac:spMk id="3" creationId="{3424FDEE-4705-486E-9137-79C934B843A2}"/>
          </ac:spMkLst>
        </pc:spChg>
        <pc:spChg chg="mod ord">
          <ac:chgData name="Kelly Jo Gordon (1910788)" userId="S::1910788@student.uwtsd.ac.uk::bb041e07-05c6-4634-a8db-67c76c8df7b6" providerId="AD" clId="Web-{82B4C9EA-7403-A985-9C2A-77C9D8B1D2B4}" dt="2021-05-14T21:06:32.498" v="53" actId="20577"/>
          <ac:spMkLst>
            <pc:docMk/>
            <pc:sldMk cId="1321580372" sldId="265"/>
            <ac:spMk id="6" creationId="{57EE07C6-32BF-4578-A40F-CE2E3308282A}"/>
          </ac:spMkLst>
        </pc:spChg>
        <pc:picChg chg="add mod ord">
          <ac:chgData name="Kelly Jo Gordon (1910788)" userId="S::1910788@student.uwtsd.ac.uk::bb041e07-05c6-4634-a8db-67c76c8df7b6" providerId="AD" clId="Web-{82B4C9EA-7403-A985-9C2A-77C9D8B1D2B4}" dt="2021-05-14T21:03:50.181" v="37"/>
          <ac:picMkLst>
            <pc:docMk/>
            <pc:sldMk cId="1321580372" sldId="265"/>
            <ac:picMk id="4" creationId="{C35BD9C7-E6C3-4254-9BAC-6A21768F7028}"/>
          </ac:picMkLst>
        </pc:picChg>
        <pc:picChg chg="del">
          <ac:chgData name="Kelly Jo Gordon (1910788)" userId="S::1910788@student.uwtsd.ac.uk::bb041e07-05c6-4634-a8db-67c76c8df7b6" providerId="AD" clId="Web-{82B4C9EA-7403-A985-9C2A-77C9D8B1D2B4}" dt="2021-05-14T21:03:06.883" v="34"/>
          <ac:picMkLst>
            <pc:docMk/>
            <pc:sldMk cId="1321580372" sldId="265"/>
            <ac:picMk id="5" creationId="{E3B87FB6-4090-45DD-B80B-3740A2AF2AF7}"/>
          </ac:picMkLst>
        </pc:picChg>
      </pc:sldChg>
      <pc:sldChg chg="modSp">
        <pc:chgData name="Kelly Jo Gordon (1910788)" userId="S::1910788@student.uwtsd.ac.uk::bb041e07-05c6-4634-a8db-67c76c8df7b6" providerId="AD" clId="Web-{82B4C9EA-7403-A985-9C2A-77C9D8B1D2B4}" dt="2021-05-14T20:52:09.897" v="17" actId="14100"/>
        <pc:sldMkLst>
          <pc:docMk/>
          <pc:sldMk cId="2787702768" sldId="268"/>
        </pc:sldMkLst>
        <pc:spChg chg="mod">
          <ac:chgData name="Kelly Jo Gordon (1910788)" userId="S::1910788@student.uwtsd.ac.uk::bb041e07-05c6-4634-a8db-67c76c8df7b6" providerId="AD" clId="Web-{82B4C9EA-7403-A985-9C2A-77C9D8B1D2B4}" dt="2021-05-14T20:50:30.051" v="8" actId="14100"/>
          <ac:spMkLst>
            <pc:docMk/>
            <pc:sldMk cId="2787702768" sldId="268"/>
            <ac:spMk id="2" creationId="{E54826F3-789F-4A0C-8CE5-BFEA140A2B9F}"/>
          </ac:spMkLst>
        </pc:spChg>
        <pc:graphicFrameChg chg="mod modGraphic">
          <ac:chgData name="Kelly Jo Gordon (1910788)" userId="S::1910788@student.uwtsd.ac.uk::bb041e07-05c6-4634-a8db-67c76c8df7b6" providerId="AD" clId="Web-{82B4C9EA-7403-A985-9C2A-77C9D8B1D2B4}" dt="2021-05-14T20:52:09.897" v="17" actId="14100"/>
          <ac:graphicFrameMkLst>
            <pc:docMk/>
            <pc:sldMk cId="2787702768" sldId="268"/>
            <ac:graphicFrameMk id="81" creationId="{A69E5456-4928-440E-97F7-026610A1BC14}"/>
          </ac:graphicFrameMkLst>
        </pc:graphicFrameChg>
      </pc:sldChg>
      <pc:sldChg chg="modSp">
        <pc:chgData name="Kelly Jo Gordon (1910788)" userId="S::1910788@student.uwtsd.ac.uk::bb041e07-05c6-4634-a8db-67c76c8df7b6" providerId="AD" clId="Web-{82B4C9EA-7403-A985-9C2A-77C9D8B1D2B4}" dt="2021-05-14T20:49:35.128" v="5" actId="20577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82B4C9EA-7403-A985-9C2A-77C9D8B1D2B4}" dt="2021-05-14T20:49:35.128" v="5" actId="20577"/>
          <ac:spMkLst>
            <pc:docMk/>
            <pc:sldMk cId="2575665407" sldId="269"/>
            <ac:spMk id="3" creationId="{3ADF4843-AC71-426D-B3BF-85E4DBEE52AB}"/>
          </ac:spMkLst>
        </pc:spChg>
      </pc:sldChg>
    </pc:docChg>
  </pc:docChgLst>
  <pc:docChgLst>
    <pc:chgData name="Kelly Jo Gordon (1910788)" userId="S::1910788@student.uwtsd.ac.uk::bb041e07-05c6-4634-a8db-67c76c8df7b6" providerId="AD" clId="Web-{9F562163-7723-8499-1C63-487A523D749D}"/>
    <pc:docChg chg="modSld">
      <pc:chgData name="Kelly Jo Gordon (1910788)" userId="S::1910788@student.uwtsd.ac.uk::bb041e07-05c6-4634-a8db-67c76c8df7b6" providerId="AD" clId="Web-{9F562163-7723-8499-1C63-487A523D749D}" dt="2021-05-17T13:46:12.019" v="357" actId="14100"/>
      <pc:docMkLst>
        <pc:docMk/>
      </pc:docMkLst>
      <pc:sldChg chg="addSp delSp modSp mod setBg setClrOvrMap">
        <pc:chgData name="Kelly Jo Gordon (1910788)" userId="S::1910788@student.uwtsd.ac.uk::bb041e07-05c6-4634-a8db-67c76c8df7b6" providerId="AD" clId="Web-{9F562163-7723-8499-1C63-487A523D749D}" dt="2021-05-17T13:46:12.019" v="357" actId="14100"/>
        <pc:sldMkLst>
          <pc:docMk/>
          <pc:sldMk cId="2054892535" sldId="257"/>
        </pc:sldMkLst>
        <pc:spChg chg="mod">
          <ac:chgData name="Kelly Jo Gordon (1910788)" userId="S::1910788@student.uwtsd.ac.uk::bb041e07-05c6-4634-a8db-67c76c8df7b6" providerId="AD" clId="Web-{9F562163-7723-8499-1C63-487A523D749D}" dt="2021-05-17T13:45:44.721" v="355" actId="14100"/>
          <ac:spMkLst>
            <pc:docMk/>
            <pc:sldMk cId="2054892535" sldId="257"/>
            <ac:spMk id="2" creationId="{4681026C-7CAA-47FD-B684-0472DD61DE73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3" creationId="{5112265B-19E4-42AD-9A9D-928C642F787A}"/>
          </ac:spMkLst>
        </pc:spChg>
        <pc:spChg chg="add del mod">
          <ac:chgData name="Kelly Jo Gordon (1910788)" userId="S::1910788@student.uwtsd.ac.uk::bb041e07-05c6-4634-a8db-67c76c8df7b6" providerId="AD" clId="Web-{9F562163-7723-8499-1C63-487A523D749D}" dt="2021-05-17T13:42:02.895" v="341"/>
          <ac:spMkLst>
            <pc:docMk/>
            <pc:sldMk cId="2054892535" sldId="257"/>
            <ac:spMk id="5" creationId="{11261F13-4A38-4D53-A033-DE21A260F78D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28" creationId="{24DFAAE7-061D-4086-99EC-872CB305082A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32" creationId="{E7570099-A243-48DD-9EAE-36F4AC095B94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34" creationId="{45E4A74B-6514-424A-ADFA-C232FA6B9018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35" creationId="{F61C5C86-C785-4B92-9F2D-133B8B8C24F5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36" creationId="{954D0BF9-002C-4D3A-A222-C166094A5D1D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40" creationId="{6080EB6E-D69F-43B1-91EC-75C303342580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41" creationId="{21BA816A-EE68-4A96-BA05-73303B2F4FE7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2:28.741" v="345"/>
          <ac:spMkLst>
            <pc:docMk/>
            <pc:sldMk cId="2054892535" sldId="257"/>
            <ac:spMk id="42" creationId="{22A94CDB-5D63-4C75-9CB6-6C18CDF372F0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4:21.716" v="347"/>
          <ac:spMkLst>
            <pc:docMk/>
            <pc:sldMk cId="2054892535" sldId="257"/>
            <ac:spMk id="46" creationId="{42285737-90EE-47DC-AC80-8AE156B11969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4:21.716" v="347"/>
          <ac:spMkLst>
            <pc:docMk/>
            <pc:sldMk cId="2054892535" sldId="257"/>
            <ac:spMk id="48" creationId="{94C52C56-BEF2-4E22-8C8E-A7AC96B03A72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4:56.124" v="351"/>
          <ac:spMkLst>
            <pc:docMk/>
            <pc:sldMk cId="2054892535" sldId="257"/>
            <ac:spMk id="63" creationId="{2FCD9B94-D70B-4446-85E5-ACD3904289CB}"/>
          </ac:spMkLst>
        </pc:spChg>
        <pc:spChg chg="add">
          <ac:chgData name="Kelly Jo Gordon (1910788)" userId="S::1910788@student.uwtsd.ac.uk::bb041e07-05c6-4634-a8db-67c76c8df7b6" providerId="AD" clId="Web-{9F562163-7723-8499-1C63-487A523D749D}" dt="2021-05-17T13:44:56.124" v="351"/>
          <ac:spMkLst>
            <pc:docMk/>
            <pc:sldMk cId="2054892535" sldId="257"/>
            <ac:spMk id="67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9F562163-7723-8499-1C63-487A523D749D}" dt="2021-05-17T13:44:56.046" v="350"/>
          <ac:spMkLst>
            <pc:docMk/>
            <pc:sldMk cId="2054892535" sldId="257"/>
            <ac:spMk id="86" creationId="{084966D2-3C9B-4F47-8231-1DEC33D3BDFE}"/>
          </ac:spMkLst>
        </pc:spChg>
        <pc:grpChg chg="add del">
          <ac:chgData name="Kelly Jo Gordon (1910788)" userId="S::1910788@student.uwtsd.ac.uk::bb041e07-05c6-4634-a8db-67c76c8df7b6" providerId="AD" clId="Web-{9F562163-7723-8499-1C63-487A523D749D}" dt="2021-05-17T13:44:21.716" v="347"/>
          <ac:grpSpMkLst>
            <pc:docMk/>
            <pc:sldMk cId="2054892535" sldId="257"/>
            <ac:grpSpMk id="47" creationId="{B57BDC17-F1B3-455F-BBF1-680AA1F25C06}"/>
          </ac:grpSpMkLst>
        </pc:grpChg>
        <pc:grpChg chg="add del">
          <ac:chgData name="Kelly Jo Gordon (1910788)" userId="S::1910788@student.uwtsd.ac.uk::bb041e07-05c6-4634-a8db-67c76c8df7b6" providerId="AD" clId="Web-{9F562163-7723-8499-1C63-487A523D749D}" dt="2021-05-17T13:44:56.046" v="350"/>
          <ac:grpSpMkLst>
            <pc:docMk/>
            <pc:sldMk cId="2054892535" sldId="257"/>
            <ac:grpSpMk id="70" creationId="{089D35B1-0ED5-4358-8CAE-A9E49412AAA1}"/>
          </ac:grpSpMkLst>
        </pc:grpChg>
        <pc:grpChg chg="add">
          <ac:chgData name="Kelly Jo Gordon (1910788)" userId="S::1910788@student.uwtsd.ac.uk::bb041e07-05c6-4634-a8db-67c76c8df7b6" providerId="AD" clId="Web-{9F562163-7723-8499-1C63-487A523D749D}" dt="2021-05-17T13:44:56.124" v="351"/>
          <ac:grpSpMkLst>
            <pc:docMk/>
            <pc:sldMk cId="2054892535" sldId="257"/>
            <ac:grpSpMk id="72" creationId="{5346FBCF-5353-4172-96F5-4B7EB07777C4}"/>
          </ac:grpSpMkLst>
        </pc:grpChg>
        <pc:grpChg chg="add">
          <ac:chgData name="Kelly Jo Gordon (1910788)" userId="S::1910788@student.uwtsd.ac.uk::bb041e07-05c6-4634-a8db-67c76c8df7b6" providerId="AD" clId="Web-{9F562163-7723-8499-1C63-487A523D749D}" dt="2021-05-17T13:44:56.124" v="351"/>
          <ac:grpSpMkLst>
            <pc:docMk/>
            <pc:sldMk cId="2054892535" sldId="257"/>
            <ac:grpSpMk id="76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9F562163-7723-8499-1C63-487A523D749D}" dt="2021-05-17T13:44:56.046" v="350"/>
          <ac:grpSpMkLst>
            <pc:docMk/>
            <pc:sldMk cId="2054892535" sldId="257"/>
            <ac:grpSpMk id="87" creationId="{DD65B30C-427F-449E-B039-E288E85D8AFA}"/>
          </ac:grpSpMkLst>
        </pc:grpChg>
        <pc:graphicFrameChg chg="add del">
          <ac:chgData name="Kelly Jo Gordon (1910788)" userId="S::1910788@student.uwtsd.ac.uk::bb041e07-05c6-4634-a8db-67c76c8df7b6" providerId="AD" clId="Web-{9F562163-7723-8499-1C63-487A523D749D}" dt="2021-05-17T13:42:28.694" v="344"/>
          <ac:graphicFrameMkLst>
            <pc:docMk/>
            <pc:sldMk cId="2054892535" sldId="257"/>
            <ac:graphicFrameMk id="44" creationId="{22DB4505-A537-4B8D-BB62-2B5E8EA0C683}"/>
          </ac:graphicFrameMkLst>
        </pc:graphicFrameChg>
        <pc:graphicFrameChg chg="add mod modGraphic">
          <ac:chgData name="Kelly Jo Gordon (1910788)" userId="S::1910788@student.uwtsd.ac.uk::bb041e07-05c6-4634-a8db-67c76c8df7b6" providerId="AD" clId="Web-{9F562163-7723-8499-1C63-487A523D749D}" dt="2021-05-17T13:46:12.019" v="357" actId="14100"/>
          <ac:graphicFrameMkLst>
            <pc:docMk/>
            <pc:sldMk cId="2054892535" sldId="257"/>
            <ac:graphicFrameMk id="51" creationId="{81F63AF5-0937-404F-9198-4EEFDBCE7DDC}"/>
          </ac:graphicFrameMkLst>
        </pc:graphicFrameChg>
        <pc:picChg chg="add del mod">
          <ac:chgData name="Kelly Jo Gordon (1910788)" userId="S::1910788@student.uwtsd.ac.uk::bb041e07-05c6-4634-a8db-67c76c8df7b6" providerId="AD" clId="Web-{9F562163-7723-8499-1C63-487A523D749D}" dt="2021-05-17T13:42:02.895" v="342"/>
          <ac:picMkLst>
            <pc:docMk/>
            <pc:sldMk cId="2054892535" sldId="257"/>
            <ac:picMk id="4" creationId="{8A4BDC19-5392-46E9-BD78-20E0863F7D34}"/>
          </ac:picMkLst>
        </pc:picChg>
        <pc:cxnChg chg="add del">
          <ac:chgData name="Kelly Jo Gordon (1910788)" userId="S::1910788@student.uwtsd.ac.uk::bb041e07-05c6-4634-a8db-67c76c8df7b6" providerId="AD" clId="Web-{9F562163-7723-8499-1C63-487A523D749D}" dt="2021-05-17T13:44:56.124" v="351"/>
          <ac:cxnSpMkLst>
            <pc:docMk/>
            <pc:sldMk cId="2054892535" sldId="257"/>
            <ac:cxnSpMk id="65" creationId="{3378FF8B-3743-48E1-88E3-F4CADB3DECE5}"/>
          </ac:cxnSpMkLst>
        </pc:cxnChg>
      </pc:sldChg>
      <pc:sldChg chg="addSp delSp modSp">
        <pc:chgData name="Kelly Jo Gordon (1910788)" userId="S::1910788@student.uwtsd.ac.uk::bb041e07-05c6-4634-a8db-67c76c8df7b6" providerId="AD" clId="Web-{9F562163-7723-8499-1C63-487A523D749D}" dt="2021-05-17T13:39:52.841" v="336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9F562163-7723-8499-1C63-487A523D749D}" dt="2021-05-17T13:20:10.038" v="323" actId="14100"/>
          <ac:spMkLst>
            <pc:docMk/>
            <pc:sldMk cId="2393826156" sldId="258"/>
            <ac:spMk id="4" creationId="{38173880-3857-4DD3-9CB6-712862784E08}"/>
          </ac:spMkLst>
        </pc:spChg>
        <pc:spChg chg="add del mod">
          <ac:chgData name="Kelly Jo Gordon (1910788)" userId="S::1910788@student.uwtsd.ac.uk::bb041e07-05c6-4634-a8db-67c76c8df7b6" providerId="AD" clId="Web-{9F562163-7723-8499-1C63-487A523D749D}" dt="2021-05-17T13:39:45.778" v="335"/>
          <ac:spMkLst>
            <pc:docMk/>
            <pc:sldMk cId="2393826156" sldId="258"/>
            <ac:spMk id="6" creationId="{678E8583-1BE1-49A0-9B3E-8D11C6E8F4FF}"/>
          </ac:spMkLst>
        </pc:spChg>
        <pc:picChg chg="add del mod">
          <ac:chgData name="Kelly Jo Gordon (1910788)" userId="S::1910788@student.uwtsd.ac.uk::bb041e07-05c6-4634-a8db-67c76c8df7b6" providerId="AD" clId="Web-{9F562163-7723-8499-1C63-487A523D749D}" dt="2021-05-17T13:39:52.841" v="336"/>
          <ac:picMkLst>
            <pc:docMk/>
            <pc:sldMk cId="2393826156" sldId="258"/>
            <ac:picMk id="5" creationId="{0D7E6305-585B-485D-BB3D-E1001A87EC65}"/>
          </ac:picMkLst>
        </pc:picChg>
        <pc:picChg chg="del">
          <ac:chgData name="Kelly Jo Gordon (1910788)" userId="S::1910788@student.uwtsd.ac.uk::bb041e07-05c6-4634-a8db-67c76c8df7b6" providerId="AD" clId="Web-{9F562163-7723-8499-1C63-487A523D749D}" dt="2021-05-17T13:20:26.257" v="324"/>
          <ac:picMkLst>
            <pc:docMk/>
            <pc:sldMk cId="2393826156" sldId="258"/>
            <ac:picMk id="13" creationId="{1A05D936-0447-4EFA-9746-C67CFD17B642}"/>
          </ac:picMkLst>
        </pc:picChg>
      </pc:sldChg>
    </pc:docChg>
  </pc:docChgLst>
  <pc:docChgLst>
    <pc:chgData name="Kelly Jo Gordon (1910788)" userId="S::1910788@student.uwtsd.ac.uk::bb041e07-05c6-4634-a8db-67c76c8df7b6" providerId="AD" clId="Web-{D7B7C69F-50A2-B000-F495-46D2D895A151}"/>
    <pc:docChg chg="modSld">
      <pc:chgData name="Kelly Jo Gordon (1910788)" userId="S::1910788@student.uwtsd.ac.uk::bb041e07-05c6-4634-a8db-67c76c8df7b6" providerId="AD" clId="Web-{D7B7C69F-50A2-B000-F495-46D2D895A151}" dt="2021-05-11T02:47:24.066" v="27" actId="20577"/>
      <pc:docMkLst>
        <pc:docMk/>
      </pc:docMkLst>
      <pc:sldChg chg="modSp">
        <pc:chgData name="Kelly Jo Gordon (1910788)" userId="S::1910788@student.uwtsd.ac.uk::bb041e07-05c6-4634-a8db-67c76c8df7b6" providerId="AD" clId="Web-{D7B7C69F-50A2-B000-F495-46D2D895A151}" dt="2021-05-11T02:47:24.066" v="27" actId="20577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D7B7C69F-50A2-B000-F495-46D2D895A151}" dt="2021-05-11T02:47:24.066" v="27" actId="20577"/>
          <ac:spMkLst>
            <pc:docMk/>
            <pc:sldMk cId="4006675434" sldId="261"/>
            <ac:spMk id="3" creationId="{A6A2DAE1-C349-42A5-BF18-792A93349035}"/>
          </ac:spMkLst>
        </pc:spChg>
      </pc:sldChg>
      <pc:sldChg chg="modSp">
        <pc:chgData name="Kelly Jo Gordon (1910788)" userId="S::1910788@student.uwtsd.ac.uk::bb041e07-05c6-4634-a8db-67c76c8df7b6" providerId="AD" clId="Web-{D7B7C69F-50A2-B000-F495-46D2D895A151}" dt="2021-05-11T02:46:14.721" v="13" actId="20577"/>
        <pc:sldMkLst>
          <pc:docMk/>
          <pc:sldMk cId="869428827" sldId="263"/>
        </pc:sldMkLst>
        <pc:spChg chg="mod">
          <ac:chgData name="Kelly Jo Gordon (1910788)" userId="S::1910788@student.uwtsd.ac.uk::bb041e07-05c6-4634-a8db-67c76c8df7b6" providerId="AD" clId="Web-{D7B7C69F-50A2-B000-F495-46D2D895A151}" dt="2021-05-11T02:46:14.721" v="13" actId="20577"/>
          <ac:spMkLst>
            <pc:docMk/>
            <pc:sldMk cId="869428827" sldId="263"/>
            <ac:spMk id="3" creationId="{483FAE96-C8B7-4DE6-BB37-32FE69853CF2}"/>
          </ac:spMkLst>
        </pc:spChg>
      </pc:sldChg>
    </pc:docChg>
  </pc:docChgLst>
  <pc:docChgLst>
    <pc:chgData name="Kelly Jo Gordon (1910788)" userId="S::1910788@student.uwtsd.ac.uk::bb041e07-05c6-4634-a8db-67c76c8df7b6" providerId="AD" clId="Web-{660F597F-C943-09D4-AD57-EBCFBA51A9BF}"/>
    <pc:docChg chg="addSld modSld">
      <pc:chgData name="Kelly Jo Gordon (1910788)" userId="S::1910788@student.uwtsd.ac.uk::bb041e07-05c6-4634-a8db-67c76c8df7b6" providerId="AD" clId="Web-{660F597F-C943-09D4-AD57-EBCFBA51A9BF}" dt="2021-05-29T12:42:03.356" v="906" actId="20577"/>
      <pc:docMkLst>
        <pc:docMk/>
      </pc:docMkLst>
      <pc:sldChg chg="modSp">
        <pc:chgData name="Kelly Jo Gordon (1910788)" userId="S::1910788@student.uwtsd.ac.uk::bb041e07-05c6-4634-a8db-67c76c8df7b6" providerId="AD" clId="Web-{660F597F-C943-09D4-AD57-EBCFBA51A9BF}" dt="2021-05-29T12:42:03.356" v="906" actId="20577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660F597F-C943-09D4-AD57-EBCFBA51A9BF}" dt="2021-05-29T12:42:03.356" v="906" actId="20577"/>
          <ac:spMkLst>
            <pc:docMk/>
            <pc:sldMk cId="257073510" sldId="264"/>
            <ac:spMk id="3" creationId="{23A080E5-46E3-4AD0-9098-27303F85CBC6}"/>
          </ac:spMkLst>
        </pc:spChg>
      </pc:sldChg>
      <pc:sldChg chg="modSp">
        <pc:chgData name="Kelly Jo Gordon (1910788)" userId="S::1910788@student.uwtsd.ac.uk::bb041e07-05c6-4634-a8db-67c76c8df7b6" providerId="AD" clId="Web-{660F597F-C943-09D4-AD57-EBCFBA51A9BF}" dt="2021-05-29T12:41:35.683" v="903" actId="20577"/>
        <pc:sldMkLst>
          <pc:docMk/>
          <pc:sldMk cId="2730421016" sldId="270"/>
        </pc:sldMkLst>
        <pc:spChg chg="mod">
          <ac:chgData name="Kelly Jo Gordon (1910788)" userId="S::1910788@student.uwtsd.ac.uk::bb041e07-05c6-4634-a8db-67c76c8df7b6" providerId="AD" clId="Web-{660F597F-C943-09D4-AD57-EBCFBA51A9BF}" dt="2021-05-29T12:41:35.683" v="903" actId="20577"/>
          <ac:spMkLst>
            <pc:docMk/>
            <pc:sldMk cId="2730421016" sldId="270"/>
            <ac:spMk id="2" creationId="{AB2C84D4-9731-4F91-AC4A-D13001AB6367}"/>
          </ac:spMkLst>
        </pc:spChg>
      </pc:sldChg>
      <pc:sldChg chg="addSp delSp modSp new mod setBg modClrScheme setClrOvrMap chgLayout">
        <pc:chgData name="Kelly Jo Gordon (1910788)" userId="S::1910788@student.uwtsd.ac.uk::bb041e07-05c6-4634-a8db-67c76c8df7b6" providerId="AD" clId="Web-{660F597F-C943-09D4-AD57-EBCFBA51A9BF}" dt="2021-05-29T12:38:46.304" v="865" actId="14100"/>
        <pc:sldMkLst>
          <pc:docMk/>
          <pc:sldMk cId="1540050195" sldId="274"/>
        </pc:sldMkLst>
        <pc:spChg chg="mod ord">
          <ac:chgData name="Kelly Jo Gordon (1910788)" userId="S::1910788@student.uwtsd.ac.uk::bb041e07-05c6-4634-a8db-67c76c8df7b6" providerId="AD" clId="Web-{660F597F-C943-09D4-AD57-EBCFBA51A9BF}" dt="2021-05-29T12:28:13.198" v="789" actId="20577"/>
          <ac:spMkLst>
            <pc:docMk/>
            <pc:sldMk cId="1540050195" sldId="274"/>
            <ac:spMk id="2" creationId="{99A3EC2C-6F09-4B2E-BACA-FFBBBE198025}"/>
          </ac:spMkLst>
        </pc:spChg>
        <pc:spChg chg="del mod ord">
          <ac:chgData name="Kelly Jo Gordon (1910788)" userId="S::1910788@student.uwtsd.ac.uk::bb041e07-05c6-4634-a8db-67c76c8df7b6" providerId="AD" clId="Web-{660F597F-C943-09D4-AD57-EBCFBA51A9BF}" dt="2021-05-29T12:07:21.682" v="691"/>
          <ac:spMkLst>
            <pc:docMk/>
            <pc:sldMk cId="1540050195" sldId="274"/>
            <ac:spMk id="3" creationId="{D9ED5E52-5621-4305-9DE5-C60637ABF576}"/>
          </ac:spMkLst>
        </pc:spChg>
        <pc:spChg chg="del">
          <ac:chgData name="Kelly Jo Gordon (1910788)" userId="S::1910788@student.uwtsd.ac.uk::bb041e07-05c6-4634-a8db-67c76c8df7b6" providerId="AD" clId="Web-{660F597F-C943-09D4-AD57-EBCFBA51A9BF}" dt="2021-05-29T11:16:28.377" v="26"/>
          <ac:spMkLst>
            <pc:docMk/>
            <pc:sldMk cId="1540050195" sldId="274"/>
            <ac:spMk id="4" creationId="{8970F6EC-8510-4B9A-936D-9F52A98558F1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7" creationId="{24DFAAE7-061D-4086-99EC-872CB305082A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15" creationId="{E7570099-A243-48DD-9EAE-36F4AC095B94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16" creationId="{4B136A7F-8703-4FA7-80B1-874F5E75835C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17" creationId="{45E4A74B-6514-424A-ADFA-C232FA6B9018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18" creationId="{716B2278-BFC9-43BE-9620-278464A4ABA9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19" creationId="{F61C5C86-C785-4B92-9F2D-133B8B8C24F5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20" creationId="{E4CD00E4-F77A-49A5-A54B-A542D0DE5D1A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21" creationId="{954D0BF9-002C-4D3A-A222-C166094A5D1D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22" creationId="{17158038-9069-44CB-8794-762B5429B9FE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23" creationId="{6080EB6E-D69F-43B1-91EC-75C303342580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24" creationId="{045056AB-07D8-43D9-9343-AB85199AEA75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3:40.553" v="661"/>
          <ac:spMkLst>
            <pc:docMk/>
            <pc:sldMk cId="1540050195" sldId="274"/>
            <ac:spMk id="26" creationId="{E83D8662-D21C-4B0A-A8A5-EA1E5DEBC579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28" creationId="{21BA816A-EE68-4A96-BA05-73303B2F4FE7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59.195" v="672"/>
          <ac:spMkLst>
            <pc:docMk/>
            <pc:sldMk cId="1540050195" sldId="274"/>
            <ac:spMk id="29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00.209" v="663"/>
          <ac:spMkLst>
            <pc:docMk/>
            <pc:sldMk cId="1540050195" sldId="274"/>
            <ac:spMk id="30" creationId="{22A94CDB-5D63-4C75-9CB6-6C18CDF372F0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4:59.195" v="672"/>
          <ac:spMkLst>
            <pc:docMk/>
            <pc:sldMk cId="1540050195" sldId="274"/>
            <ac:spMk id="31" creationId="{08751D95-C333-4DEB-90B4-1EAC9A91DCA3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5:28.008" v="676"/>
          <ac:spMkLst>
            <pc:docMk/>
            <pc:sldMk cId="1540050195" sldId="274"/>
            <ac:spMk id="50" creationId="{F659138C-74A1-445B-848C-3608AE871A9F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5:28.008" v="676"/>
          <ac:spMkLst>
            <pc:docMk/>
            <pc:sldMk cId="1540050195" sldId="274"/>
            <ac:spMk id="60" creationId="{225F4217-4021-45A0-812B-398F9A7A93F9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6:37.619" v="684"/>
          <ac:spMkLst>
            <pc:docMk/>
            <pc:sldMk cId="1540050195" sldId="274"/>
            <ac:spMk id="65" creationId="{C8643778-7F6C-4E8D-84D1-D5CDB9928191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6:37.619" v="684"/>
          <ac:spMkLst>
            <pc:docMk/>
            <pc:sldMk cId="1540050195" sldId="274"/>
            <ac:spMk id="66" creationId="{1D22F88D-6907-48AF-B024-346E855E0D96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5:27.992" v="675"/>
          <ac:spMkLst>
            <pc:docMk/>
            <pc:sldMk cId="1540050195" sldId="274"/>
            <ac:spMk id="75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5:27.992" v="675"/>
          <ac:spMkLst>
            <pc:docMk/>
            <pc:sldMk cId="1540050195" sldId="274"/>
            <ac:spMk id="77" creationId="{08751D95-C333-4DEB-90B4-1EAC9A91DCA3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7:21.682" v="691"/>
          <ac:spMkLst>
            <pc:docMk/>
            <pc:sldMk cId="1540050195" sldId="274"/>
            <ac:spMk id="98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7:21.682" v="691"/>
          <ac:spMkLst>
            <pc:docMk/>
            <pc:sldMk cId="1540050195" sldId="274"/>
            <ac:spMk id="100" creationId="{B1BDB70B-F0E6-4867-818F-C582494FB6D6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7:39.870" v="693"/>
          <ac:spMkLst>
            <pc:docMk/>
            <pc:sldMk cId="1540050195" sldId="274"/>
            <ac:spMk id="122" creationId="{94C52C56-BEF2-4E22-8C8E-A7AC96B03A72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07:39.870" v="693"/>
          <ac:spMkLst>
            <pc:docMk/>
            <pc:sldMk cId="1540050195" sldId="274"/>
            <ac:spMk id="124" creationId="{42285737-90EE-47DC-AC80-8AE156B11969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13:04.501" v="731"/>
          <ac:spMkLst>
            <pc:docMk/>
            <pc:sldMk cId="1540050195" sldId="274"/>
            <ac:spMk id="164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12:46.563" v="728"/>
          <ac:spMkLst>
            <pc:docMk/>
            <pc:sldMk cId="1540050195" sldId="274"/>
            <ac:spMk id="189" creationId="{94C52C56-BEF2-4E22-8C8E-A7AC96B03A72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12:46.563" v="728"/>
          <ac:spMkLst>
            <pc:docMk/>
            <pc:sldMk cId="1540050195" sldId="274"/>
            <ac:spMk id="191" creationId="{42285737-90EE-47DC-AC80-8AE156B11969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3:00.592" v="762"/>
          <ac:spMkLst>
            <pc:docMk/>
            <pc:sldMk cId="1540050195" sldId="274"/>
            <ac:spMk id="197" creationId="{6958E693-06E1-4835-9E33-076E6D8ED938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4:57.719" v="770"/>
          <ac:spMkLst>
            <pc:docMk/>
            <pc:sldMk cId="1540050195" sldId="274"/>
            <ac:spMk id="240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6:35.243" v="777"/>
          <ac:spMkLst>
            <pc:docMk/>
            <pc:sldMk cId="1540050195" sldId="274"/>
            <ac:spMk id="250" creationId="{DB4E7E40-6469-444C-A3D7-A32F553AA254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4:37.438" v="767"/>
          <ac:spMkLst>
            <pc:docMk/>
            <pc:sldMk cId="1540050195" sldId="274"/>
            <ac:spMk id="263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4:57.625" v="769"/>
          <ac:spMkLst>
            <pc:docMk/>
            <pc:sldMk cId="1540050195" sldId="274"/>
            <ac:spMk id="270" creationId="{DB4E7E40-6469-444C-A3D7-A32F553AA254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3:00.514" v="761"/>
          <ac:spMkLst>
            <pc:docMk/>
            <pc:sldMk cId="1540050195" sldId="274"/>
            <ac:spMk id="299" creationId="{85428F22-76B3-4107-AADE-3F9EC95FD325}"/>
          </ac:spMkLst>
        </pc:spChg>
        <pc:spChg chg="add del mod">
          <ac:chgData name="Kelly Jo Gordon (1910788)" userId="S::1910788@student.uwtsd.ac.uk::bb041e07-05c6-4634-a8db-67c76c8df7b6" providerId="AD" clId="Web-{660F597F-C943-09D4-AD57-EBCFBA51A9BF}" dt="2021-05-29T12:28:24.230" v="790"/>
          <ac:spMkLst>
            <pc:docMk/>
            <pc:sldMk cId="1540050195" sldId="274"/>
            <ac:spMk id="414" creationId="{9E13524E-D5F7-4CB3-80A5-819926B35F03}"/>
          </ac:spMkLst>
        </pc:spChg>
        <pc:spChg chg="add del">
          <ac:chgData name="Kelly Jo Gordon (1910788)" userId="S::1910788@student.uwtsd.ac.uk::bb041e07-05c6-4634-a8db-67c76c8df7b6" providerId="AD" clId="Web-{660F597F-C943-09D4-AD57-EBCFBA51A9BF}" dt="2021-05-29T12:23:30.014" v="764"/>
          <ac:spMkLst>
            <pc:docMk/>
            <pc:sldMk cId="1540050195" sldId="274"/>
            <ac:spMk id="417" creationId="{6AD30037-67ED-4367-9BE0-45787510BF13}"/>
          </ac:spMkLst>
        </pc:spChg>
        <pc:spChg chg="add mod">
          <ac:chgData name="Kelly Jo Gordon (1910788)" userId="S::1910788@student.uwtsd.ac.uk::bb041e07-05c6-4634-a8db-67c76c8df7b6" providerId="AD" clId="Web-{660F597F-C943-09D4-AD57-EBCFBA51A9BF}" dt="2021-05-29T12:33:35.079" v="820" actId="14100"/>
          <ac:spMkLst>
            <pc:docMk/>
            <pc:sldMk cId="1540050195" sldId="274"/>
            <ac:spMk id="486" creationId="{A22CDFA0-BBE6-45CB-95B4-3BA4A44A1EB0}"/>
          </ac:spMkLst>
        </pc:spChg>
        <pc:spChg chg="add mod">
          <ac:chgData name="Kelly Jo Gordon (1910788)" userId="S::1910788@student.uwtsd.ac.uk::bb041e07-05c6-4634-a8db-67c76c8df7b6" providerId="AD" clId="Web-{660F597F-C943-09D4-AD57-EBCFBA51A9BF}" dt="2021-05-29T12:38:46.304" v="865" actId="14100"/>
          <ac:spMkLst>
            <pc:docMk/>
            <pc:sldMk cId="1540050195" sldId="274"/>
            <ac:spMk id="487" creationId="{1DE999D7-41CC-4E51-B304-D6DED18DB870}"/>
          </ac:spMkLst>
        </pc:spChg>
        <pc:grpChg chg="add del">
          <ac:chgData name="Kelly Jo Gordon (1910788)" userId="S::1910788@student.uwtsd.ac.uk::bb041e07-05c6-4634-a8db-67c76c8df7b6" providerId="AD" clId="Web-{660F597F-C943-09D4-AD57-EBCFBA51A9BF}" dt="2021-05-29T12:04:00.209" v="663"/>
          <ac:grpSpMkLst>
            <pc:docMk/>
            <pc:sldMk cId="1540050195" sldId="274"/>
            <ac:grpSpMk id="6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3:40.553" v="661"/>
          <ac:grpSpMkLst>
            <pc:docMk/>
            <pc:sldMk cId="1540050195" sldId="274"/>
            <ac:grpSpMk id="8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4:59.195" v="672"/>
          <ac:grpSpMkLst>
            <pc:docMk/>
            <pc:sldMk cId="1540050195" sldId="274"/>
            <ac:grpSpMk id="2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4:59.195" v="672"/>
          <ac:grpSpMkLst>
            <pc:docMk/>
            <pc:sldMk cId="1540050195" sldId="274"/>
            <ac:grpSpMk id="32" creationId="{FBBA7535-3851-431E-BDA9-B4F6C120129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5:28.008" v="676"/>
          <ac:grpSpMkLst>
            <pc:docMk/>
            <pc:sldMk cId="1540050195" sldId="274"/>
            <ac:grpSpMk id="42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5:28.008" v="676"/>
          <ac:grpSpMkLst>
            <pc:docMk/>
            <pc:sldMk cId="1540050195" sldId="274"/>
            <ac:grpSpMk id="52" creationId="{7DFD7409-66D7-4C9C-B528-E79EB64A4D3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6:37.619" v="684"/>
          <ac:grpSpMkLst>
            <pc:docMk/>
            <pc:sldMk cId="1540050195" sldId="274"/>
            <ac:grpSpMk id="64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5:27.992" v="675"/>
          <ac:grpSpMkLst>
            <pc:docMk/>
            <pc:sldMk cId="1540050195" sldId="274"/>
            <ac:grpSpMk id="6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6:37.619" v="684"/>
          <ac:grpSpMkLst>
            <pc:docMk/>
            <pc:sldMk cId="1540050195" sldId="274"/>
            <ac:grpSpMk id="74" creationId="{F3842748-48B5-4DD0-A06A-A31C74024A99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5:27.992" v="675"/>
          <ac:grpSpMkLst>
            <pc:docMk/>
            <pc:sldMk cId="1540050195" sldId="274"/>
            <ac:grpSpMk id="79" creationId="{FBBA7535-3851-431E-BDA9-B4F6C120129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7:21.682" v="691"/>
          <ac:grpSpMkLst>
            <pc:docMk/>
            <pc:sldMk cId="1540050195" sldId="274"/>
            <ac:grpSpMk id="90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7:21.682" v="691"/>
          <ac:grpSpMkLst>
            <pc:docMk/>
            <pc:sldMk cId="1540050195" sldId="274"/>
            <ac:grpSpMk id="102" creationId="{1E52C707-F508-47B5-8864-8CC3EE0F030B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7:39.870" v="693"/>
          <ac:grpSpMkLst>
            <pc:docMk/>
            <pc:sldMk cId="1540050195" sldId="274"/>
            <ac:grpSpMk id="114" creationId="{71092D16-14DA-4606-831F-0DB3EEECB91C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07:39.870" v="693"/>
          <ac:grpSpMkLst>
            <pc:docMk/>
            <pc:sldMk cId="1540050195" sldId="274"/>
            <ac:grpSpMk id="126" creationId="{B57BDC17-F1B3-455F-BBF1-680AA1F25C06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1:08.389" v="723"/>
          <ac:grpSpMkLst>
            <pc:docMk/>
            <pc:sldMk cId="1540050195" sldId="274"/>
            <ac:grpSpMk id="137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1:08.389" v="723"/>
          <ac:grpSpMkLst>
            <pc:docMk/>
            <pc:sldMk cId="1540050195" sldId="274"/>
            <ac:grpSpMk id="145" creationId="{CE44BAAA-0355-4DE7-A0FE-B7F21F18A48F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3:04.501" v="731"/>
          <ac:grpSpMkLst>
            <pc:docMk/>
            <pc:sldMk cId="1540050195" sldId="274"/>
            <ac:grpSpMk id="156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3:04.501" v="731"/>
          <ac:grpSpMkLst>
            <pc:docMk/>
            <pc:sldMk cId="1540050195" sldId="274"/>
            <ac:grpSpMk id="166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3:04.501" v="731"/>
          <ac:grpSpMkLst>
            <pc:docMk/>
            <pc:sldMk cId="1540050195" sldId="274"/>
            <ac:grpSpMk id="170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3:04.439" v="730"/>
          <ac:grpSpMkLst>
            <pc:docMk/>
            <pc:sldMk cId="1540050195" sldId="274"/>
            <ac:grpSpMk id="178" creationId="{6ADA8EC3-01C5-453C-91A6-D01B9E15BF0B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00.592" v="762"/>
          <ac:grpSpMkLst>
            <pc:docMk/>
            <pc:sldMk cId="1540050195" sldId="274"/>
            <ac:grpSpMk id="17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00.592" v="762"/>
          <ac:grpSpMkLst>
            <pc:docMk/>
            <pc:sldMk cId="1540050195" sldId="274"/>
            <ac:grpSpMk id="180" creationId="{C27500CA-FA61-49B6-AC7B-2CE50433D9B6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2:46.563" v="728"/>
          <ac:grpSpMkLst>
            <pc:docMk/>
            <pc:sldMk cId="1540050195" sldId="274"/>
            <ac:grpSpMk id="181" creationId="{71092D16-14DA-4606-831F-0DB3EEECB91C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12:46.563" v="728"/>
          <ac:grpSpMkLst>
            <pc:docMk/>
            <pc:sldMk cId="1540050195" sldId="274"/>
            <ac:grpSpMk id="193" creationId="{B57BDC17-F1B3-455F-BBF1-680AA1F25C06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57.719" v="770"/>
          <ac:grpSpMkLst>
            <pc:docMk/>
            <pc:sldMk cId="1540050195" sldId="274"/>
            <ac:grpSpMk id="232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6:35.243" v="777"/>
          <ac:grpSpMkLst>
            <pc:docMk/>
            <pc:sldMk cId="1540050195" sldId="274"/>
            <ac:grpSpMk id="234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57.719" v="770"/>
          <ac:grpSpMkLst>
            <pc:docMk/>
            <pc:sldMk cId="1540050195" sldId="274"/>
            <ac:grpSpMk id="242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57.719" v="770"/>
          <ac:grpSpMkLst>
            <pc:docMk/>
            <pc:sldMk cId="1540050195" sldId="274"/>
            <ac:grpSpMk id="246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37.438" v="767"/>
          <ac:grpSpMkLst>
            <pc:docMk/>
            <pc:sldMk cId="1540050195" sldId="274"/>
            <ac:grpSpMk id="256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37.438" v="767"/>
          <ac:grpSpMkLst>
            <pc:docMk/>
            <pc:sldMk cId="1540050195" sldId="274"/>
            <ac:grpSpMk id="264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37.438" v="767"/>
          <ac:grpSpMkLst>
            <pc:docMk/>
            <pc:sldMk cId="1540050195" sldId="274"/>
            <ac:grpSpMk id="267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00.514" v="761"/>
          <ac:grpSpMkLst>
            <pc:docMk/>
            <pc:sldMk cId="1540050195" sldId="274"/>
            <ac:grpSpMk id="29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00.514" v="761"/>
          <ac:grpSpMkLst>
            <pc:docMk/>
            <pc:sldMk cId="1540050195" sldId="274"/>
            <ac:grpSpMk id="301" creationId="{5346FBCF-5353-4172-96F5-4B7EB07777C4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00.514" v="761"/>
          <ac:grpSpMkLst>
            <pc:docMk/>
            <pc:sldMk cId="1540050195" sldId="274"/>
            <ac:grpSpMk id="305" creationId="{78326E10-C8CB-487F-A110-F861268DE619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30.014" v="764"/>
          <ac:grpSpMkLst>
            <pc:docMk/>
            <pc:sldMk cId="1540050195" sldId="274"/>
            <ac:grpSpMk id="416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3:30.014" v="764"/>
          <ac:grpSpMkLst>
            <pc:docMk/>
            <pc:sldMk cId="1540050195" sldId="274"/>
            <ac:grpSpMk id="418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57.625" v="769"/>
          <ac:grpSpMkLst>
            <pc:docMk/>
            <pc:sldMk cId="1540050195" sldId="274"/>
            <ac:grpSpMk id="419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4:57.625" v="769"/>
          <ac:grpSpMkLst>
            <pc:docMk/>
            <pc:sldMk cId="1540050195" sldId="274"/>
            <ac:grpSpMk id="420" creationId="{9681DF40-19E9-44F1-A30A-33AC0A7047DF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6:35.243" v="777"/>
          <ac:grpSpMkLst>
            <pc:docMk/>
            <pc:sldMk cId="1540050195" sldId="274"/>
            <ac:grpSpMk id="42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60F597F-C943-09D4-AD57-EBCFBA51A9BF}" dt="2021-05-29T12:26:35.243" v="777"/>
          <ac:grpSpMkLst>
            <pc:docMk/>
            <pc:sldMk cId="1540050195" sldId="274"/>
            <ac:grpSpMk id="424" creationId="{9681DF40-19E9-44F1-A30A-33AC0A7047DF}"/>
          </ac:grpSpMkLst>
        </pc:grpChg>
        <pc:graphicFrameChg chg="add del mod ord modGraphic">
          <ac:chgData name="Kelly Jo Gordon (1910788)" userId="S::1910788@student.uwtsd.ac.uk::bb041e07-05c6-4634-a8db-67c76c8df7b6" providerId="AD" clId="Web-{660F597F-C943-09D4-AD57-EBCFBA51A9BF}" dt="2021-05-29T12:02:19.661" v="659"/>
          <ac:graphicFrameMkLst>
            <pc:docMk/>
            <pc:sldMk cId="1540050195" sldId="274"/>
            <ac:graphicFrameMk id="5" creationId="{4674C106-6964-4DF3-9848-2B40D89D687C}"/>
          </ac:graphicFrameMkLst>
        </pc:graphicFrameChg>
        <pc:graphicFrameChg chg="add mod ord modGraphic">
          <ac:chgData name="Kelly Jo Gordon (1910788)" userId="S::1910788@student.uwtsd.ac.uk::bb041e07-05c6-4634-a8db-67c76c8df7b6" providerId="AD" clId="Web-{660F597F-C943-09D4-AD57-EBCFBA51A9BF}" dt="2021-05-29T12:26:35.275" v="778"/>
          <ac:graphicFrameMkLst>
            <pc:docMk/>
            <pc:sldMk cId="1540050195" sldId="274"/>
            <ac:graphicFrameMk id="110" creationId="{9507F199-F764-4E79-8B70-5CA5E497D262}"/>
          </ac:graphicFrameMkLst>
        </pc:graphicFrameChg>
        <pc:picChg chg="add mod ord">
          <ac:chgData name="Kelly Jo Gordon (1910788)" userId="S::1910788@student.uwtsd.ac.uk::bb041e07-05c6-4634-a8db-67c76c8df7b6" providerId="AD" clId="Web-{660F597F-C943-09D4-AD57-EBCFBA51A9BF}" dt="2021-05-29T12:27:34.448" v="786" actId="1076"/>
          <ac:picMkLst>
            <pc:docMk/>
            <pc:sldMk cId="1540050195" sldId="274"/>
            <ac:picMk id="413" creationId="{648269A9-680B-490B-B54B-DD1309F050BC}"/>
          </ac:picMkLst>
        </pc:picChg>
        <pc:cxnChg chg="add del">
          <ac:chgData name="Kelly Jo Gordon (1910788)" userId="S::1910788@student.uwtsd.ac.uk::bb041e07-05c6-4634-a8db-67c76c8df7b6" providerId="AD" clId="Web-{660F597F-C943-09D4-AD57-EBCFBA51A9BF}" dt="2021-05-29T12:05:28.008" v="676"/>
          <ac:cxnSpMkLst>
            <pc:docMk/>
            <pc:sldMk cId="1540050195" sldId="274"/>
            <ac:cxnSpMk id="62" creationId="{486F4EBC-E415-40E4-A8BA-BA66F0B632CB}"/>
          </ac:cxnSpMkLst>
        </pc:cxnChg>
      </pc:sldChg>
    </pc:docChg>
  </pc:docChgLst>
  <pc:docChgLst>
    <pc:chgData name="Kelly Jo Gordon (1910788)" userId="S::1910788@student.uwtsd.ac.uk::bb041e07-05c6-4634-a8db-67c76c8df7b6" providerId="AD" clId="Web-{F0F4F361-02C9-8193-601D-129FE8A0B1A4}"/>
    <pc:docChg chg="addSld modSld sldOrd addMainMaster delMainMaster">
      <pc:chgData name="Kelly Jo Gordon (1910788)" userId="S::1910788@student.uwtsd.ac.uk::bb041e07-05c6-4634-a8db-67c76c8df7b6" providerId="AD" clId="Web-{F0F4F361-02C9-8193-601D-129FE8A0B1A4}" dt="2021-05-11T23:59:01.192" v="704" actId="14100"/>
      <pc:docMkLst>
        <pc:docMk/>
      </pc:docMkLst>
      <pc:sldChg chg="addSp delSp modSp mod setBg modClrScheme delDesignElem chgLayout">
        <pc:chgData name="Kelly Jo Gordon (1910788)" userId="S::1910788@student.uwtsd.ac.uk::bb041e07-05c6-4634-a8db-67c76c8df7b6" providerId="AD" clId="Web-{F0F4F361-02C9-8193-601D-129FE8A0B1A4}" dt="2021-05-11T21:09:22.558" v="341" actId="20577"/>
        <pc:sldMkLst>
          <pc:docMk/>
          <pc:sldMk cId="109857222" sldId="256"/>
        </pc:sldMkLst>
        <pc:spChg chg="mod ord">
          <ac:chgData name="Kelly Jo Gordon (1910788)" userId="S::1910788@student.uwtsd.ac.uk::bb041e07-05c6-4634-a8db-67c76c8df7b6" providerId="AD" clId="Web-{F0F4F361-02C9-8193-601D-129FE8A0B1A4}" dt="2021-05-11T21:04:34.036" v="28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9:22.558" v="341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Kelly Jo Gordon (1910788)" userId="S::1910788@student.uwtsd.ac.uk::bb041e07-05c6-4634-a8db-67c76c8df7b6" providerId="AD" clId="Web-{F0F4F361-02C9-8193-601D-129FE8A0B1A4}" dt="2021-05-11T21:02:05.330" v="272"/>
          <ac:spMkLst>
            <pc:docMk/>
            <pc:sldMk cId="109857222" sldId="256"/>
            <ac:spMk id="7" creationId="{7E4FA083-5D48-402F-8477-A82116422EB5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03:30.472" v="276"/>
          <ac:spMkLst>
            <pc:docMk/>
            <pc:sldMk cId="109857222" sldId="256"/>
            <ac:spMk id="48" creationId="{6AD30037-67ED-4367-9BE0-45787510BF13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0:00.952" v="267"/>
          <ac:spMkLst>
            <pc:docMk/>
            <pc:sldMk cId="109857222" sldId="256"/>
            <ac:spMk id="120" creationId="{A5931BE0-4B93-4D6C-878E-ACC59D6B4587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0:00.952" v="267"/>
          <ac:spMkLst>
            <pc:docMk/>
            <pc:sldMk cId="109857222" sldId="256"/>
            <ac:spMk id="127" creationId="{647A77D8-817B-4A9F-86AA-FE781E813DBC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02:14.533" v="273"/>
          <ac:spMkLst>
            <pc:docMk/>
            <pc:sldMk cId="109857222" sldId="256"/>
            <ac:spMk id="138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02:14.533" v="273"/>
          <ac:spMkLst>
            <pc:docMk/>
            <pc:sldMk cId="109857222" sldId="256"/>
            <ac:spMk id="140" creationId="{C5D31EF7-7A67-43B2-8B5E-B4A6241B1A83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109857222" sldId="256"/>
            <ac:spMk id="142" creationId="{A5931BE0-4B93-4D6C-878E-ACC59D6B4587}"/>
          </ac:spMkLst>
        </pc:spChg>
        <pc:grpChg chg="add">
          <ac:chgData name="Kelly Jo Gordon (1910788)" userId="S::1910788@student.uwtsd.ac.uk::bb041e07-05c6-4634-a8db-67c76c8df7b6" providerId="AD" clId="Web-{F0F4F361-02C9-8193-601D-129FE8A0B1A4}" dt="2021-05-11T21:03:30.472" v="276"/>
          <ac:grpSpMkLst>
            <pc:docMk/>
            <pc:sldMk cId="109857222" sldId="256"/>
            <ac:grpSpMk id="36" creationId="{260ACC13-B825-49F3-93DE-C8B8F2FA37A1}"/>
          </ac:grpSpMkLst>
        </pc:grpChg>
        <pc:grpChg chg="add">
          <ac:chgData name="Kelly Jo Gordon (1910788)" userId="S::1910788@student.uwtsd.ac.uk::bb041e07-05c6-4634-a8db-67c76c8df7b6" providerId="AD" clId="Web-{F0F4F361-02C9-8193-601D-129FE8A0B1A4}" dt="2021-05-11T21:03:30.472" v="276"/>
          <ac:grpSpMkLst>
            <pc:docMk/>
            <pc:sldMk cId="109857222" sldId="256"/>
            <ac:grpSpMk id="50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1:02:35.096" v="274"/>
          <ac:grpSpMkLst>
            <pc:docMk/>
            <pc:sldMk cId="109857222" sldId="256"/>
            <ac:grpSpMk id="81" creationId="{3BDBC526-6DCD-4FF6-8395-D8C22E46E527}"/>
          </ac:grpSpMkLst>
        </pc:grpChg>
        <pc:grpChg chg="del">
          <ac:chgData name="Kelly Jo Gordon (1910788)" userId="S::1910788@student.uwtsd.ac.uk::bb041e07-05c6-4634-a8db-67c76c8df7b6" providerId="AD" clId="Web-{F0F4F361-02C9-8193-601D-129FE8A0B1A4}" dt="2021-05-11T21:00:00.952" v="267"/>
          <ac:grpSpMkLst>
            <pc:docMk/>
            <pc:sldMk cId="109857222" sldId="256"/>
            <ac:grpSpMk id="114" creationId="{3BDBC526-6DCD-4FF6-8395-D8C22E46E527}"/>
          </ac:grpSpMkLst>
        </pc:grpChg>
        <pc:grpChg chg="del">
          <ac:chgData name="Kelly Jo Gordon (1910788)" userId="S::1910788@student.uwtsd.ac.uk::bb041e07-05c6-4634-a8db-67c76c8df7b6" providerId="AD" clId="Web-{F0F4F361-02C9-8193-601D-129FE8A0B1A4}" dt="2021-05-11T21:00:00.952" v="267"/>
          <ac:grpSpMkLst>
            <pc:docMk/>
            <pc:sldMk cId="109857222" sldId="256"/>
            <ac:grpSpMk id="122" creationId="{183B29DA-9BB8-4BA8-B8E1-8C2B544078C7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1:02:14.533" v="273"/>
          <ac:grpSpMkLst>
            <pc:docMk/>
            <pc:sldMk cId="109857222" sldId="256"/>
            <ac:grpSpMk id="132" creationId="{3BDBC526-6DCD-4FF6-8395-D8C22E46E527}"/>
          </ac:grpSpMkLst>
        </pc:grpChg>
        <pc:picChg chg="mod ord">
          <ac:chgData name="Kelly Jo Gordon (1910788)" userId="S::1910788@student.uwtsd.ac.uk::bb041e07-05c6-4634-a8db-67c76c8df7b6" providerId="AD" clId="Web-{F0F4F361-02C9-8193-601D-129FE8A0B1A4}" dt="2021-05-11T21:03:30.472" v="276"/>
          <ac:picMkLst>
            <pc:docMk/>
            <pc:sldMk cId="109857222" sldId="256"/>
            <ac:picMk id="4" creationId="{602E0A72-71F4-45BE-A38E-744BC1585A79}"/>
          </ac:picMkLst>
        </pc:picChg>
        <pc:picChg chg="add del mod">
          <ac:chgData name="Kelly Jo Gordon (1910788)" userId="S::1910788@student.uwtsd.ac.uk::bb041e07-05c6-4634-a8db-67c76c8df7b6" providerId="AD" clId="Web-{F0F4F361-02C9-8193-601D-129FE8A0B1A4}" dt="2021-05-11T21:02:05.330" v="272"/>
          <ac:picMkLst>
            <pc:docMk/>
            <pc:sldMk cId="109857222" sldId="256"/>
            <ac:picMk id="6" creationId="{E3945B2C-B1C4-4131-A088-F0C9CD3BE665}"/>
          </ac:picMkLst>
        </pc:picChg>
      </pc:sldChg>
      <pc:sldChg chg="addSp delSp modSp mod setBg modClrScheme delDesignElem chgLayout">
        <pc:chgData name="Kelly Jo Gordon (1910788)" userId="S::1910788@student.uwtsd.ac.uk::bb041e07-05c6-4634-a8db-67c76c8df7b6" providerId="AD" clId="Web-{F0F4F361-02C9-8193-601D-129FE8A0B1A4}" dt="2021-05-11T22:40:46.068" v="635"/>
        <pc:sldMkLst>
          <pc:docMk/>
          <pc:sldMk cId="2054892535" sldId="257"/>
        </pc:sldMkLst>
        <pc:spChg chg="mod ord">
          <ac:chgData name="Kelly Jo Gordon (1910788)" userId="S::1910788@student.uwtsd.ac.uk::bb041e07-05c6-4634-a8db-67c76c8df7b6" providerId="AD" clId="Web-{F0F4F361-02C9-8193-601D-129FE8A0B1A4}" dt="2021-05-11T21:18:01.147" v="367" actId="14100"/>
          <ac:spMkLst>
            <pc:docMk/>
            <pc:sldMk cId="2054892535" sldId="257"/>
            <ac:spMk id="2" creationId="{4681026C-7CAA-47FD-B684-0472DD61DE73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3" creationId="{5112265B-19E4-42AD-9A9D-928C642F787A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17:11.677" v="363"/>
          <ac:spMkLst>
            <pc:docMk/>
            <pc:sldMk cId="2054892535" sldId="257"/>
            <ac:spMk id="20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17:11.677" v="363"/>
          <ac:spMkLst>
            <pc:docMk/>
            <pc:sldMk cId="2054892535" sldId="257"/>
            <ac:spMk id="21" creationId="{B1BDB70B-F0E6-4867-818F-C582494FB6D6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28" creationId="{24DFAAE7-061D-4086-99EC-872CB305082A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16:34.098" v="361"/>
          <ac:spMkLst>
            <pc:docMk/>
            <pc:sldMk cId="2054892535" sldId="257"/>
            <ac:spMk id="30" creationId="{81B60AC3-4F77-453F-85B8-57302F55D62A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32" creationId="{E7570099-A243-48DD-9EAE-36F4AC095B94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34" creationId="{45E4A74B-6514-424A-ADFA-C232FA6B9018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35" creationId="{F61C5C86-C785-4B92-9F2D-133B8B8C24F5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36" creationId="{954D0BF9-002C-4D3A-A222-C166094A5D1D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40" creationId="{6080EB6E-D69F-43B1-91EC-75C303342580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41" creationId="{21BA816A-EE68-4A96-BA05-73303B2F4FE7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1:17:11.693" v="364"/>
          <ac:spMkLst>
            <pc:docMk/>
            <pc:sldMk cId="2054892535" sldId="257"/>
            <ac:spMk id="42" creationId="{22A94CDB-5D63-4C75-9CB6-6C18CDF372F0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11:15:51.622" v="261"/>
          <ac:spMkLst>
            <pc:docMk/>
            <pc:sldMk cId="2054892535" sldId="257"/>
            <ac:spMk id="66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11:16:01.341" v="263"/>
          <ac:spMkLst>
            <pc:docMk/>
            <pc:sldMk cId="2054892535" sldId="257"/>
            <ac:spMk id="68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11:15:51.607" v="260"/>
          <ac:spMkLst>
            <pc:docMk/>
            <pc:sldMk cId="2054892535" sldId="257"/>
            <ac:spMk id="71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11:16:01.341" v="263"/>
          <ac:spMkLst>
            <pc:docMk/>
            <pc:sldMk cId="2054892535" sldId="257"/>
            <ac:spMk id="77" creationId="{5171FAFB-7223-4BE1-983D-8A0626EAC5E4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11:15:51.607" v="260"/>
          <ac:spMkLst>
            <pc:docMk/>
            <pc:sldMk cId="2054892535" sldId="257"/>
            <ac:spMk id="78" creationId="{647A77D8-817B-4A9F-86AA-FE781E813DBC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2054892535" sldId="257"/>
            <ac:spMk id="82" creationId="{A5931BE0-4B93-4D6C-878E-ACC59D6B458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2054892535" sldId="257"/>
            <ac:spMk id="89" creationId="{647A77D8-817B-4A9F-86AA-FE781E813DBC}"/>
          </ac:spMkLst>
        </pc:spChg>
        <pc:grpChg chg="add del">
          <ac:chgData name="Kelly Jo Gordon (1910788)" userId="S::1910788@student.uwtsd.ac.uk::bb041e07-05c6-4634-a8db-67c76c8df7b6" providerId="AD" clId="Web-{F0F4F361-02C9-8193-601D-129FE8A0B1A4}" dt="2021-05-11T21:17:11.677" v="363"/>
          <ac:grpSpMkLst>
            <pc:docMk/>
            <pc:sldMk cId="2054892535" sldId="257"/>
            <ac:grpSpMk id="22" creationId="{1E52C707-F508-47B5-8864-8CC3EE0F030B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11:16:01.341" v="263"/>
          <ac:grpSpMkLst>
            <pc:docMk/>
            <pc:sldMk cId="2054892535" sldId="257"/>
            <ac:grpSpMk id="69" creationId="{C4967C49-2278-4724-94A5-A258F20C3DFA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11:15:51.607" v="260"/>
          <ac:grpSpMkLst>
            <pc:docMk/>
            <pc:sldMk cId="2054892535" sldId="257"/>
            <ac:grpSpMk id="73" creationId="{183B29DA-9BB8-4BA8-B8E1-8C2B544078C7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1:02:35.096" v="274"/>
          <ac:grpSpMkLst>
            <pc:docMk/>
            <pc:sldMk cId="2054892535" sldId="257"/>
            <ac:grpSpMk id="84" creationId="{183B29DA-9BB8-4BA8-B8E1-8C2B544078C7}"/>
          </ac:grpSpMkLst>
        </pc:grpChg>
        <pc:picChg chg="add del mod">
          <ac:chgData name="Kelly Jo Gordon (1910788)" userId="S::1910788@student.uwtsd.ac.uk::bb041e07-05c6-4634-a8db-67c76c8df7b6" providerId="AD" clId="Web-{F0F4F361-02C9-8193-601D-129FE8A0B1A4}" dt="2021-05-11T21:15:12.237" v="359"/>
          <ac:picMkLst>
            <pc:docMk/>
            <pc:sldMk cId="2054892535" sldId="257"/>
            <ac:picMk id="4" creationId="{2F031139-7EB1-4372-AAAF-86F80DE601C2}"/>
          </ac:picMkLst>
        </pc:picChg>
        <pc:picChg chg="del mod ord">
          <ac:chgData name="Kelly Jo Gordon (1910788)" userId="S::1910788@student.uwtsd.ac.uk::bb041e07-05c6-4634-a8db-67c76c8df7b6" providerId="AD" clId="Web-{F0F4F361-02C9-8193-601D-129FE8A0B1A4}" dt="2021-05-11T21:16:34.098" v="361"/>
          <ac:picMkLst>
            <pc:docMk/>
            <pc:sldMk cId="2054892535" sldId="257"/>
            <ac:picMk id="29" creationId="{5218A8E5-BBC9-4A48-BDDE-7E5DD674276B}"/>
          </ac:picMkLst>
        </pc:picChg>
        <pc:picChg chg="del">
          <ac:chgData name="Kelly Jo Gordon (1910788)" userId="S::1910788@student.uwtsd.ac.uk::bb041e07-05c6-4634-a8db-67c76c8df7b6" providerId="AD" clId="Web-{F0F4F361-02C9-8193-601D-129FE8A0B1A4}" dt="2021-05-11T11:14:03.167" v="258"/>
          <ac:picMkLst>
            <pc:docMk/>
            <pc:sldMk cId="2054892535" sldId="257"/>
            <ac:picMk id="37" creationId="{F12E6347-FACA-4BD6-AA5A-AB7C3AC6C8A6}"/>
          </ac:picMkLst>
        </pc:picChg>
        <pc:picChg chg="del">
          <ac:chgData name="Kelly Jo Gordon (1910788)" userId="S::1910788@student.uwtsd.ac.uk::bb041e07-05c6-4634-a8db-67c76c8df7b6" providerId="AD" clId="Web-{F0F4F361-02C9-8193-601D-129FE8A0B1A4}" dt="2021-05-11T10:56:11.046" v="78"/>
          <ac:picMkLst>
            <pc:docMk/>
            <pc:sldMk cId="2054892535" sldId="257"/>
            <ac:picMk id="39" creationId="{C748818D-50E7-4ED7-B1C8-20AA8879585C}"/>
          </ac:picMkLst>
        </pc:picChg>
      </pc:sldChg>
      <pc:sldChg chg="addSp delSp modSp mod setBg modClrScheme delDesignElem chgLayout">
        <pc:chgData name="Kelly Jo Gordon (1910788)" userId="S::1910788@student.uwtsd.ac.uk::bb041e07-05c6-4634-a8db-67c76c8df7b6" providerId="AD" clId="Web-{F0F4F361-02C9-8193-601D-129FE8A0B1A4}" dt="2021-05-11T22:46:48.886" v="670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F0F4F361-02C9-8193-601D-129FE8A0B1A4}" dt="2021-05-11T22:46:35.604" v="669" actId="14100"/>
          <ac:spMkLst>
            <pc:docMk/>
            <pc:sldMk cId="2393826156" sldId="258"/>
            <ac:spMk id="2" creationId="{C7910120-DA70-488C-A03A-E2A6C45626F5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2:40:15.349" v="633"/>
          <ac:spMkLst>
            <pc:docMk/>
            <pc:sldMk cId="2393826156" sldId="258"/>
            <ac:spMk id="3" creationId="{86B49383-7F75-4019-A474-D3835CE6CAB1}"/>
          </ac:spMkLst>
        </pc:spChg>
        <pc:spChg chg="mod">
          <ac:chgData name="Kelly Jo Gordon (1910788)" userId="S::1910788@student.uwtsd.ac.uk::bb041e07-05c6-4634-a8db-67c76c8df7b6" providerId="AD" clId="Web-{F0F4F361-02C9-8193-601D-129FE8A0B1A4}" dt="2021-05-11T22:46:27.823" v="668" actId="14100"/>
          <ac:spMkLst>
            <pc:docMk/>
            <pc:sldMk cId="2393826156" sldId="258"/>
            <ac:spMk id="5" creationId="{E3D7AF5B-A465-4AC0-B164-6A4339801045}"/>
          </ac:spMkLst>
        </pc:spChg>
        <pc:spChg chg="add del mod">
          <ac:chgData name="Kelly Jo Gordon (1910788)" userId="S::1910788@student.uwtsd.ac.uk::bb041e07-05c6-4634-a8db-67c76c8df7b6" providerId="AD" clId="Web-{F0F4F361-02C9-8193-601D-129FE8A0B1A4}" dt="2021-05-11T22:46:48.886" v="670"/>
          <ac:spMkLst>
            <pc:docMk/>
            <pc:sldMk cId="2393826156" sldId="258"/>
            <ac:spMk id="7" creationId="{2D5DA477-8702-444A-A1D4-BEFBF8B8F0BE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2393826156" sldId="258"/>
            <ac:spMk id="8" creationId="{A5931BE0-4B93-4D6C-878E-ACC59D6B4587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2393826156" sldId="258"/>
            <ac:spMk id="15" creationId="{D166A8AB-8924-421C-BCED-B54DBC4054E0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39:55.379" v="630"/>
          <ac:spMkLst>
            <pc:docMk/>
            <pc:sldMk cId="2393826156" sldId="258"/>
            <ac:spMk id="20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40:15.333" v="632"/>
          <ac:spMkLst>
            <pc:docMk/>
            <pc:sldMk cId="2393826156" sldId="258"/>
            <ac:spMk id="28" creationId="{6958E693-06E1-4835-9E33-076E6D8ED938}"/>
          </ac:spMkLst>
        </pc:spChg>
        <pc:grpChg chg="del">
          <ac:chgData name="Kelly Jo Gordon (1910788)" userId="S::1910788@student.uwtsd.ac.uk::bb041e07-05c6-4634-a8db-67c76c8df7b6" providerId="AD" clId="Web-{F0F4F361-02C9-8193-601D-129FE8A0B1A4}" dt="2021-05-11T21:02:35.096" v="274"/>
          <ac:grpSpMkLst>
            <pc:docMk/>
            <pc:sldMk cId="2393826156" sldId="258"/>
            <ac:grpSpMk id="7" creationId="{3BDBC526-6DCD-4FF6-8395-D8C22E46E527}"/>
          </ac:grpSpMkLst>
        </pc:grpChg>
        <pc:grpChg chg="del">
          <ac:chgData name="Kelly Jo Gordon (1910788)" userId="S::1910788@student.uwtsd.ac.uk::bb041e07-05c6-4634-a8db-67c76c8df7b6" providerId="AD" clId="Web-{F0F4F361-02C9-8193-601D-129FE8A0B1A4}" dt="2021-05-11T21:02:35.096" v="274"/>
          <ac:grpSpMkLst>
            <pc:docMk/>
            <pc:sldMk cId="2393826156" sldId="258"/>
            <ac:grpSpMk id="9" creationId="{9F2D4ED5-DC78-4C88-97AA-483206C53E90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40:15.333" v="632"/>
          <ac:grpSpMkLst>
            <pc:docMk/>
            <pc:sldMk cId="2393826156" sldId="258"/>
            <ac:grpSpMk id="11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39:55.379" v="630"/>
          <ac:grpSpMkLst>
            <pc:docMk/>
            <pc:sldMk cId="2393826156" sldId="258"/>
            <ac:grpSpMk id="12" creationId="{260ACC13-B825-49F3-93DE-C8B8F2FA37A1}"/>
          </ac:grpSpMkLst>
        </pc:grpChg>
        <pc:grpChg chg="add">
          <ac:chgData name="Kelly Jo Gordon (1910788)" userId="S::1910788@student.uwtsd.ac.uk::bb041e07-05c6-4634-a8db-67c76c8df7b6" providerId="AD" clId="Web-{F0F4F361-02C9-8193-601D-129FE8A0B1A4}" dt="2021-05-11T22:40:15.349" v="633"/>
          <ac:grpSpMkLst>
            <pc:docMk/>
            <pc:sldMk cId="2393826156" sldId="258"/>
            <ac:grpSpMk id="1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39:55.379" v="630"/>
          <ac:grpSpMkLst>
            <pc:docMk/>
            <pc:sldMk cId="2393826156" sldId="258"/>
            <ac:grpSpMk id="22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40:15.333" v="632"/>
          <ac:grpSpMkLst>
            <pc:docMk/>
            <pc:sldMk cId="2393826156" sldId="258"/>
            <ac:grpSpMk id="30" creationId="{C27500CA-FA61-49B6-AC7B-2CE50433D9B6}"/>
          </ac:grpSpMkLst>
        </pc:grpChg>
        <pc:picChg chg="del mod">
          <ac:chgData name="Kelly Jo Gordon (1910788)" userId="S::1910788@student.uwtsd.ac.uk::bb041e07-05c6-4634-a8db-67c76c8df7b6" providerId="AD" clId="Web-{F0F4F361-02C9-8193-601D-129FE8A0B1A4}" dt="2021-05-11T11:07:15.703" v="236"/>
          <ac:picMkLst>
            <pc:docMk/>
            <pc:sldMk cId="2393826156" sldId="258"/>
            <ac:picMk id="4" creationId="{1B11CD04-F078-4709-8036-CF565999E71C}"/>
          </ac:picMkLst>
        </pc:picChg>
        <pc:picChg chg="add del mod">
          <ac:chgData name="Kelly Jo Gordon (1910788)" userId="S::1910788@student.uwtsd.ac.uk::bb041e07-05c6-4634-a8db-67c76c8df7b6" providerId="AD" clId="Web-{F0F4F361-02C9-8193-601D-129FE8A0B1A4}" dt="2021-05-11T22:30:22.072" v="623"/>
          <ac:picMkLst>
            <pc:docMk/>
            <pc:sldMk cId="2393826156" sldId="258"/>
            <ac:picMk id="4" creationId="{DD7302C1-D351-4FFA-96B1-8D295FFB68B0}"/>
          </ac:picMkLst>
        </pc:picChg>
        <pc:picChg chg="add mod ord">
          <ac:chgData name="Kelly Jo Gordon (1910788)" userId="S::1910788@student.uwtsd.ac.uk::bb041e07-05c6-4634-a8db-67c76c8df7b6" providerId="AD" clId="Web-{F0F4F361-02C9-8193-601D-129FE8A0B1A4}" dt="2021-05-11T22:46:17.620" v="667" actId="14100"/>
          <ac:picMkLst>
            <pc:docMk/>
            <pc:sldMk cId="2393826156" sldId="258"/>
            <ac:picMk id="6" creationId="{CB32E011-17F0-47C1-BECF-9BD56F78152F}"/>
          </ac:picMkLst>
        </pc:picChg>
      </pc:sldChg>
      <pc:sldChg chg="addSp delSp modSp mod ord setBg modClrScheme chgLayout">
        <pc:chgData name="Kelly Jo Gordon (1910788)" userId="S::1910788@student.uwtsd.ac.uk::bb041e07-05c6-4634-a8db-67c76c8df7b6" providerId="AD" clId="Web-{F0F4F361-02C9-8193-601D-129FE8A0B1A4}" dt="2021-05-11T22:28:58.446" v="621" actId="20577"/>
        <pc:sldMkLst>
          <pc:docMk/>
          <pc:sldMk cId="276034250" sldId="259"/>
        </pc:sldMkLst>
        <pc:spChg chg="del mod ord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" creationId="{F07FFC5D-DEF4-4E80-BF57-455D9E693F4C}"/>
          </ac:spMkLst>
        </pc:spChg>
        <pc:spChg chg="add mod">
          <ac:chgData name="Kelly Jo Gordon (1910788)" userId="S::1910788@student.uwtsd.ac.uk::bb041e07-05c6-4634-a8db-67c76c8df7b6" providerId="AD" clId="Web-{F0F4F361-02C9-8193-601D-129FE8A0B1A4}" dt="2021-05-11T22:27:45.929" v="615" actId="14100"/>
          <ac:spMkLst>
            <pc:docMk/>
            <pc:sldMk cId="276034250" sldId="259"/>
            <ac:spMk id="3" creationId="{5C5C2817-B1A6-41B7-A683-04454E19CC10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16" creationId="{24DFAAE7-061D-4086-99EC-872CB305082A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18" creationId="{E7570099-A243-48DD-9EAE-36F4AC095B94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0" creationId="{45E4A74B-6514-424A-ADFA-C232FA6B9018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2" creationId="{F61C5C86-C785-4B92-9F2D-133B8B8C24F5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4" creationId="{954D0BF9-002C-4D3A-A222-C166094A5D1D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6" creationId="{6080EB6E-D69F-43B1-91EC-75C303342580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28" creationId="{21BA816A-EE68-4A96-BA05-73303B2F4FE7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4:07.372" v="600"/>
          <ac:spMkLst>
            <pc:docMk/>
            <pc:sldMk cId="276034250" sldId="259"/>
            <ac:spMk id="30" creationId="{22A94CDB-5D63-4C75-9CB6-6C18CDF372F0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7:14.679" v="611"/>
          <ac:spMkLst>
            <pc:docMk/>
            <pc:sldMk cId="276034250" sldId="259"/>
            <ac:spMk id="44" creationId="{94C52C56-BEF2-4E22-8C8E-A7AC96B03A72}"/>
          </ac:spMkLst>
        </pc:spChg>
        <pc:spChg chg="add del">
          <ac:chgData name="Kelly Jo Gordon (1910788)" userId="S::1910788@student.uwtsd.ac.uk::bb041e07-05c6-4634-a8db-67c76c8df7b6" providerId="AD" clId="Web-{F0F4F361-02C9-8193-601D-129FE8A0B1A4}" dt="2021-05-11T22:27:14.679" v="611"/>
          <ac:spMkLst>
            <pc:docMk/>
            <pc:sldMk cId="276034250" sldId="259"/>
            <ac:spMk id="46" creationId="{42285737-90EE-47DC-AC80-8AE156B11969}"/>
          </ac:spMkLst>
        </pc:spChg>
        <pc:spChg chg="add">
          <ac:chgData name="Kelly Jo Gordon (1910788)" userId="S::1910788@student.uwtsd.ac.uk::bb041e07-05c6-4634-a8db-67c76c8df7b6" providerId="AD" clId="Web-{F0F4F361-02C9-8193-601D-129FE8A0B1A4}" dt="2021-05-11T22:27:14.679" v="611"/>
          <ac:spMkLst>
            <pc:docMk/>
            <pc:sldMk cId="276034250" sldId="259"/>
            <ac:spMk id="57" creationId="{084966D2-3C9B-4F47-8231-1DEC33D3BDFE}"/>
          </ac:spMkLst>
        </pc:spChg>
        <pc:grpChg chg="add del">
          <ac:chgData name="Kelly Jo Gordon (1910788)" userId="S::1910788@student.uwtsd.ac.uk::bb041e07-05c6-4634-a8db-67c76c8df7b6" providerId="AD" clId="Web-{F0F4F361-02C9-8193-601D-129FE8A0B1A4}" dt="2021-05-11T22:24:07.372" v="600"/>
          <ac:grpSpMkLst>
            <pc:docMk/>
            <pc:sldMk cId="276034250" sldId="259"/>
            <ac:grpSpMk id="8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27:14.679" v="611"/>
          <ac:grpSpMkLst>
            <pc:docMk/>
            <pc:sldMk cId="276034250" sldId="259"/>
            <ac:grpSpMk id="36" creationId="{71092D16-14DA-4606-831F-0DB3EEECB91C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27:14.679" v="611"/>
          <ac:grpSpMkLst>
            <pc:docMk/>
            <pc:sldMk cId="276034250" sldId="259"/>
            <ac:grpSpMk id="48" creationId="{B57BDC17-F1B3-455F-BBF1-680AA1F25C06}"/>
          </ac:grpSpMkLst>
        </pc:grpChg>
        <pc:grpChg chg="add">
          <ac:chgData name="Kelly Jo Gordon (1910788)" userId="S::1910788@student.uwtsd.ac.uk::bb041e07-05c6-4634-a8db-67c76c8df7b6" providerId="AD" clId="Web-{F0F4F361-02C9-8193-601D-129FE8A0B1A4}" dt="2021-05-11T22:27:14.679" v="611"/>
          <ac:grpSpMkLst>
            <pc:docMk/>
            <pc:sldMk cId="276034250" sldId="259"/>
            <ac:grpSpMk id="56" creationId="{DD65B30C-427F-449E-B039-E288E85D8AFA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27:14.647" v="610"/>
          <ac:grpSpMkLst>
            <pc:docMk/>
            <pc:sldMk cId="276034250" sldId="259"/>
            <ac:grpSpMk id="5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F0F4F361-02C9-8193-601D-129FE8A0B1A4}" dt="2021-05-11T22:27:14.647" v="610"/>
          <ac:grpSpMkLst>
            <pc:docMk/>
            <pc:sldMk cId="276034250" sldId="259"/>
            <ac:grpSpMk id="67" creationId="{CE44BAAA-0355-4DE7-A0FE-B7F21F18A48F}"/>
          </ac:grpSpMkLst>
        </pc:grpChg>
        <pc:graphicFrameChg chg="add mod modGraphic">
          <ac:chgData name="Kelly Jo Gordon (1910788)" userId="S::1910788@student.uwtsd.ac.uk::bb041e07-05c6-4634-a8db-67c76c8df7b6" providerId="AD" clId="Web-{F0F4F361-02C9-8193-601D-129FE8A0B1A4}" dt="2021-05-11T22:28:58.446" v="621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modSp mod modClrScheme chgLayout">
        <pc:chgData name="Kelly Jo Gordon (1910788)" userId="S::1910788@student.uwtsd.ac.uk::bb041e07-05c6-4634-a8db-67c76c8df7b6" providerId="AD" clId="Web-{F0F4F361-02C9-8193-601D-129FE8A0B1A4}" dt="2021-05-11T21:03:03.503" v="275"/>
        <pc:sldMkLst>
          <pc:docMk/>
          <pc:sldMk cId="1284388593" sldId="260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1284388593" sldId="260"/>
            <ac:spMk id="2" creationId="{62A44585-A68F-4AAA-B155-6E6F64F2AD2C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1284388593" sldId="260"/>
            <ac:spMk id="3" creationId="{9A3B318E-3379-4C8F-8BC7-E6C13EEE1FFB}"/>
          </ac:spMkLst>
        </pc:spChg>
      </pc:sldChg>
      <pc:sldChg chg="addSp modSp mod setBg modClrScheme chgLayout">
        <pc:chgData name="Kelly Jo Gordon (1910788)" userId="S::1910788@student.uwtsd.ac.uk::bb041e07-05c6-4634-a8db-67c76c8df7b6" providerId="AD" clId="Web-{F0F4F361-02C9-8193-601D-129FE8A0B1A4}" dt="2021-05-11T23:59:01.192" v="704" actId="14100"/>
        <pc:sldMkLst>
          <pc:docMk/>
          <pc:sldMk cId="4006675434" sldId="261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4006675434" sldId="261"/>
            <ac:spMk id="2" creationId="{23F01472-53F4-416E-A645-8B14E240C4BB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4006675434" sldId="261"/>
            <ac:spMk id="3" creationId="{A6A2DAE1-C349-42A5-BF18-792A93349035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4006675434" sldId="261"/>
            <ac:spMk id="4" creationId="{358AA31C-82CA-4A8E-AD94-3D2B6457FA41}"/>
          </ac:spMkLst>
        </pc:spChg>
        <pc:spChg chg="add mod">
          <ac:chgData name="Kelly Jo Gordon (1910788)" userId="S::1910788@student.uwtsd.ac.uk::bb041e07-05c6-4634-a8db-67c76c8df7b6" providerId="AD" clId="Web-{F0F4F361-02C9-8193-601D-129FE8A0B1A4}" dt="2021-05-11T23:59:01.192" v="704" actId="14100"/>
          <ac:spMkLst>
            <pc:docMk/>
            <pc:sldMk cId="4006675434" sldId="261"/>
            <ac:spMk id="5" creationId="{F914990A-E4FF-4C44-8C87-84670206413D}"/>
          </ac:spMkLst>
        </pc:spChg>
      </pc:sldChg>
      <pc:sldChg chg="modSp mod modClrScheme chgLayout">
        <pc:chgData name="Kelly Jo Gordon (1910788)" userId="S::1910788@student.uwtsd.ac.uk::bb041e07-05c6-4634-a8db-67c76c8df7b6" providerId="AD" clId="Web-{F0F4F361-02C9-8193-601D-129FE8A0B1A4}" dt="2021-05-11T21:03:03.503" v="275"/>
        <pc:sldMkLst>
          <pc:docMk/>
          <pc:sldMk cId="2722282293" sldId="262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2722282293" sldId="262"/>
            <ac:spMk id="2" creationId="{424DB4C6-9CBF-48F9-A35E-3166648E7A54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2722282293" sldId="262"/>
            <ac:spMk id="3" creationId="{00DCCE1E-C8DE-4B3B-BBB3-B74081BD4936}"/>
          </ac:spMkLst>
        </pc:spChg>
      </pc:sldChg>
      <pc:sldChg chg="modSp mod modClrScheme chgLayout">
        <pc:chgData name="Kelly Jo Gordon (1910788)" userId="S::1910788@student.uwtsd.ac.uk::bb041e07-05c6-4634-a8db-67c76c8df7b6" providerId="AD" clId="Web-{F0F4F361-02C9-8193-601D-129FE8A0B1A4}" dt="2021-05-11T21:03:03.503" v="275"/>
        <pc:sldMkLst>
          <pc:docMk/>
          <pc:sldMk cId="869428827" sldId="263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869428827" sldId="263"/>
            <ac:spMk id="2" creationId="{2512B3EF-24D3-471C-A821-B6FB955961F7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869428827" sldId="263"/>
            <ac:spMk id="3" creationId="{483FAE96-C8B7-4DE6-BB37-32FE69853CF2}"/>
          </ac:spMkLst>
        </pc:spChg>
      </pc:sldChg>
      <pc:sldChg chg="modSp mod modClrScheme chgLayout">
        <pc:chgData name="Kelly Jo Gordon (1910788)" userId="S::1910788@student.uwtsd.ac.uk::bb041e07-05c6-4634-a8db-67c76c8df7b6" providerId="AD" clId="Web-{F0F4F361-02C9-8193-601D-129FE8A0B1A4}" dt="2021-05-11T23:56:10.687" v="673" actId="20577"/>
        <pc:sldMkLst>
          <pc:docMk/>
          <pc:sldMk cId="257073510" sldId="264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257073510" sldId="264"/>
            <ac:spMk id="2" creationId="{F8A1D377-ACD6-4722-985D-BBF4D18983A3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3:56:10.687" v="673" actId="20577"/>
          <ac:spMkLst>
            <pc:docMk/>
            <pc:sldMk cId="257073510" sldId="264"/>
            <ac:spMk id="3" creationId="{23A080E5-46E3-4AD0-9098-27303F85CBC6}"/>
          </ac:spMkLst>
        </pc:spChg>
      </pc:sldChg>
      <pc:sldChg chg="modSp mod ord modClrScheme chgLayout">
        <pc:chgData name="Kelly Jo Gordon (1910788)" userId="S::1910788@student.uwtsd.ac.uk::bb041e07-05c6-4634-a8db-67c76c8df7b6" providerId="AD" clId="Web-{F0F4F361-02C9-8193-601D-129FE8A0B1A4}" dt="2021-05-11T21:46:27.091" v="524"/>
        <pc:sldMkLst>
          <pc:docMk/>
          <pc:sldMk cId="1321580372" sldId="265"/>
        </pc:sldMkLst>
        <pc:spChg chg="mod ord">
          <ac:chgData name="Kelly Jo Gordon (1910788)" userId="S::1910788@student.uwtsd.ac.uk::bb041e07-05c6-4634-a8db-67c76c8df7b6" providerId="AD" clId="Web-{F0F4F361-02C9-8193-601D-129FE8A0B1A4}" dt="2021-05-11T21:03:03.503" v="275"/>
          <ac:spMkLst>
            <pc:docMk/>
            <pc:sldMk cId="1321580372" sldId="265"/>
            <ac:spMk id="2" creationId="{381AB1D4-0214-416C-8936-DDF634C91140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18:24.085" v="368" actId="20577"/>
          <ac:spMkLst>
            <pc:docMk/>
            <pc:sldMk cId="1321580372" sldId="265"/>
            <ac:spMk id="3" creationId="{3424FDEE-4705-486E-9137-79C934B843A2}"/>
          </ac:spMkLst>
        </pc:spChg>
      </pc:sldChg>
      <pc:sldChg chg="delSp modSp add mod modClrScheme delDesignElem chgLayout">
        <pc:chgData name="Kelly Jo Gordon (1910788)" userId="S::1910788@student.uwtsd.ac.uk::bb041e07-05c6-4634-a8db-67c76c8df7b6" providerId="AD" clId="Web-{F0F4F361-02C9-8193-601D-129FE8A0B1A4}" dt="2021-05-11T21:44:48.339" v="516" actId="20577"/>
        <pc:sldMkLst>
          <pc:docMk/>
          <pc:sldMk cId="567296011" sldId="266"/>
        </pc:sldMkLst>
        <pc:spChg chg="mod ord">
          <ac:chgData name="Kelly Jo Gordon (1910788)" userId="S::1910788@student.uwtsd.ac.uk::bb041e07-05c6-4634-a8db-67c76c8df7b6" providerId="AD" clId="Web-{F0F4F361-02C9-8193-601D-129FE8A0B1A4}" dt="2021-05-11T21:44:48.339" v="516" actId="20577"/>
          <ac:spMkLst>
            <pc:docMk/>
            <pc:sldMk cId="567296011" sldId="266"/>
            <ac:spMk id="2" creationId="{9C39FB0C-5A7D-416D-92C9-5348206A4496}"/>
          </ac:spMkLst>
        </pc:spChg>
        <pc:spChg chg="mod ord">
          <ac:chgData name="Kelly Jo Gordon (1910788)" userId="S::1910788@student.uwtsd.ac.uk::bb041e07-05c6-4634-a8db-67c76c8df7b6" providerId="AD" clId="Web-{F0F4F361-02C9-8193-601D-129FE8A0B1A4}" dt="2021-05-11T21:43:58.041" v="511" actId="20577"/>
          <ac:spMkLst>
            <pc:docMk/>
            <pc:sldMk cId="567296011" sldId="266"/>
            <ac:spMk id="3" creationId="{9E6713C0-82CC-43DE-9A75-BE6CB61C4683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567296011" sldId="266"/>
            <ac:spMk id="39" creationId="{B26EE4FD-480F-42A5-9FEB-DA630457CFB7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567296011" sldId="266"/>
            <ac:spMk id="41" creationId="{A187062F-BE14-42FC-B06A-607DB23849C3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567296011" sldId="266"/>
            <ac:spMk id="43" creationId="{731FE21B-2A45-4BF5-8B03-E12341988774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567296011" sldId="266"/>
            <ac:spMk id="45" creationId="{2DC5A94D-79ED-48F5-9DC5-96CBB507CEC8}"/>
          </ac:spMkLst>
        </pc:spChg>
        <pc:spChg chg="del">
          <ac:chgData name="Kelly Jo Gordon (1910788)" userId="S::1910788@student.uwtsd.ac.uk::bb041e07-05c6-4634-a8db-67c76c8df7b6" providerId="AD" clId="Web-{F0F4F361-02C9-8193-601D-129FE8A0B1A4}" dt="2021-05-11T21:02:35.096" v="274"/>
          <ac:spMkLst>
            <pc:docMk/>
            <pc:sldMk cId="567296011" sldId="266"/>
            <ac:spMk id="47" creationId="{93A3D4BE-AF25-4F9A-9C29-1145CCE24A28}"/>
          </ac:spMkLst>
        </pc:spChg>
      </pc:sldChg>
      <pc:sldMasterChg chg="add del addSldLayout delSldLayout">
        <pc:chgData name="Kelly Jo Gordon (1910788)" userId="S::1910788@student.uwtsd.ac.uk::bb041e07-05c6-4634-a8db-67c76c8df7b6" providerId="AD" clId="Web-{F0F4F361-02C9-8193-601D-129FE8A0B1A4}" dt="2021-05-11T21:02:35.096" v="274"/>
        <pc:sldMasterMkLst>
          <pc:docMk/>
          <pc:sldMasterMk cId="876186942" sldId="2147483648"/>
        </pc:sldMasterMkLst>
        <pc:sldLayoutChg chg="add 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876186942" sldId="2147483648"/>
            <pc:sldLayoutMk cId="3478098766" sldId="2147483649"/>
          </pc:sldLayoutMkLst>
        </pc:sldLayoutChg>
      </pc:sldMasterChg>
      <pc:sldMasterChg chg="del delSldLayout">
        <pc:chgData name="Kelly Jo Gordon (1910788)" userId="S::1910788@student.uwtsd.ac.uk::bb041e07-05c6-4634-a8db-67c76c8df7b6" providerId="AD" clId="Web-{F0F4F361-02C9-8193-601D-129FE8A0B1A4}" dt="2021-05-11T21:02:35.096" v="274"/>
        <pc:sldMasterMkLst>
          <pc:docMk/>
          <pc:sldMasterMk cId="2879069618" sldId="2147483838"/>
        </pc:sldMasterMkLst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856505091" sldId="2147483827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436971409" sldId="2147483828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893223891" sldId="2147483829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517008046" sldId="2147483830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7555263" sldId="2147483831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2388504736" sldId="2147483832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4042035206" sldId="2147483833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2357417025" sldId="2147483834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2548682732" sldId="2147483835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1189963595" sldId="2147483836"/>
          </pc:sldLayoutMkLst>
        </pc:sldLayoutChg>
        <pc:sldLayoutChg chg="del">
          <pc:chgData name="Kelly Jo Gordon (1910788)" userId="S::1910788@student.uwtsd.ac.uk::bb041e07-05c6-4634-a8db-67c76c8df7b6" providerId="AD" clId="Web-{F0F4F361-02C9-8193-601D-129FE8A0B1A4}" dt="2021-05-11T21:02:35.096" v="274"/>
          <pc:sldLayoutMkLst>
            <pc:docMk/>
            <pc:sldMasterMk cId="2879069618" sldId="2147483838"/>
            <pc:sldLayoutMk cId="4149933698" sldId="2147483837"/>
          </pc:sldLayoutMkLst>
        </pc:sldLayoutChg>
      </pc:sldMasterChg>
      <pc:sldMasterChg chg="add del addSldLayout delSldLayout modSldLayout">
        <pc:chgData name="Kelly Jo Gordon (1910788)" userId="S::1910788@student.uwtsd.ac.uk::bb041e07-05c6-4634-a8db-67c76c8df7b6" providerId="AD" clId="Web-{F0F4F361-02C9-8193-601D-129FE8A0B1A4}" dt="2021-05-11T21:03:03.503" v="275"/>
        <pc:sldMasterMkLst>
          <pc:docMk/>
          <pc:sldMasterMk cId="2285071665" sldId="2147483839"/>
        </pc:sldMasterMkLst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1093134204" sldId="2147483840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1481483829" sldId="2147483841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1637862594" sldId="2147483842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3291197708" sldId="2147483843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4175128499" sldId="2147483844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1506864450" sldId="2147483845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3491889822" sldId="2147483846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668442665" sldId="2147483847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2660746413" sldId="2147483848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4134722369" sldId="2147483849"/>
          </pc:sldLayoutMkLst>
        </pc:sldLayoutChg>
        <pc:sldLayoutChg chg="add del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2285071665" sldId="2147483839"/>
            <pc:sldLayoutMk cId="3601298929" sldId="2147483850"/>
          </pc:sldLayoutMkLst>
        </pc:sldLayoutChg>
      </pc:sldMasterChg>
      <pc:sldMasterChg chg="add addSldLayout modSldLayout">
        <pc:chgData name="Kelly Jo Gordon (1910788)" userId="S::1910788@student.uwtsd.ac.uk::bb041e07-05c6-4634-a8db-67c76c8df7b6" providerId="AD" clId="Web-{F0F4F361-02C9-8193-601D-129FE8A0B1A4}" dt="2021-05-11T21:03:03.503" v="275"/>
        <pc:sldMasterMkLst>
          <pc:docMk/>
          <pc:sldMasterMk cId="1625285718" sldId="2147483851"/>
        </pc:sldMasterMkLst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941639398" sldId="2147483852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550465653" sldId="2147483853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1452180050" sldId="2147483854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3862941739" sldId="2147483855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2850674343" sldId="2147483856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1340578821" sldId="2147483857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2029379925" sldId="2147483858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1131385405" sldId="2147483859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2290153613" sldId="2147483860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16049431" sldId="2147483861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2824036134" sldId="2147483862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3737295354" sldId="2147483863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2371350097" sldId="2147483864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763876025" sldId="2147483865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3959903621" sldId="2147483866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3363743306" sldId="2147483867"/>
          </pc:sldLayoutMkLst>
        </pc:sldLayoutChg>
        <pc:sldLayoutChg chg="add mod replId">
          <pc:chgData name="Kelly Jo Gordon (1910788)" userId="S::1910788@student.uwtsd.ac.uk::bb041e07-05c6-4634-a8db-67c76c8df7b6" providerId="AD" clId="Web-{F0F4F361-02C9-8193-601D-129FE8A0B1A4}" dt="2021-05-11T21:03:03.503" v="275"/>
          <pc:sldLayoutMkLst>
            <pc:docMk/>
            <pc:sldMasterMk cId="1625285718" sldId="2147483851"/>
            <pc:sldLayoutMk cId="498633097" sldId="2147483868"/>
          </pc:sldLayoutMkLst>
        </pc:sldLayoutChg>
      </pc:sldMasterChg>
    </pc:docChg>
  </pc:docChgLst>
  <pc:docChgLst>
    <pc:chgData name="Kelly Jo Gordon (1910788)" userId="S::1910788@student.uwtsd.ac.uk::bb041e07-05c6-4634-a8db-67c76c8df7b6" providerId="AD" clId="Web-{9CA608C1-C527-8F33-0DDD-27D994A77BCB}"/>
    <pc:docChg chg="modSld">
      <pc:chgData name="Kelly Jo Gordon (1910788)" userId="S::1910788@student.uwtsd.ac.uk::bb041e07-05c6-4634-a8db-67c76c8df7b6" providerId="AD" clId="Web-{9CA608C1-C527-8F33-0DDD-27D994A77BCB}" dt="2021-05-24T19:03:31.345" v="120" actId="20577"/>
      <pc:docMkLst>
        <pc:docMk/>
      </pc:docMkLst>
      <pc:sldChg chg="modSp">
        <pc:chgData name="Kelly Jo Gordon (1910788)" userId="S::1910788@student.uwtsd.ac.uk::bb041e07-05c6-4634-a8db-67c76c8df7b6" providerId="AD" clId="Web-{9CA608C1-C527-8F33-0DDD-27D994A77BCB}" dt="2021-05-24T19:03:31.345" v="120" actId="20577"/>
        <pc:sldMkLst>
          <pc:docMk/>
          <pc:sldMk cId="2054892535" sldId="257"/>
        </pc:sldMkLst>
        <pc:spChg chg="mod">
          <ac:chgData name="Kelly Jo Gordon (1910788)" userId="S::1910788@student.uwtsd.ac.uk::bb041e07-05c6-4634-a8db-67c76c8df7b6" providerId="AD" clId="Web-{9CA608C1-C527-8F33-0DDD-27D994A77BCB}" dt="2021-05-24T19:00:42.153" v="35" actId="1076"/>
          <ac:spMkLst>
            <pc:docMk/>
            <pc:sldMk cId="2054892535" sldId="257"/>
            <ac:spMk id="2" creationId="{4681026C-7CAA-47FD-B684-0472DD61DE73}"/>
          </ac:spMkLst>
        </pc:spChg>
        <pc:graphicFrameChg chg="mod modGraphic">
          <ac:chgData name="Kelly Jo Gordon (1910788)" userId="S::1910788@student.uwtsd.ac.uk::bb041e07-05c6-4634-a8db-67c76c8df7b6" providerId="AD" clId="Web-{9CA608C1-C527-8F33-0DDD-27D994A77BCB}" dt="2021-05-24T19:03:31.345" v="120" actId="20577"/>
          <ac:graphicFrameMkLst>
            <pc:docMk/>
            <pc:sldMk cId="2054892535" sldId="257"/>
            <ac:graphicFrameMk id="51" creationId="{81F63AF5-0937-404F-9198-4EEFDBCE7DDC}"/>
          </ac:graphicFrameMkLst>
        </pc:graphicFrameChg>
      </pc:sldChg>
      <pc:sldChg chg="addSp delSp modSp mod setBg">
        <pc:chgData name="Kelly Jo Gordon (1910788)" userId="S::1910788@student.uwtsd.ac.uk::bb041e07-05c6-4634-a8db-67c76c8df7b6" providerId="AD" clId="Web-{9CA608C1-C527-8F33-0DDD-27D994A77BCB}" dt="2021-05-24T19:00:24.512" v="34" actId="20577"/>
        <pc:sldMkLst>
          <pc:docMk/>
          <pc:sldMk cId="2393826156" sldId="258"/>
        </pc:sldMkLst>
        <pc:spChg chg="mod ord">
          <ac:chgData name="Kelly Jo Gordon (1910788)" userId="S::1910788@student.uwtsd.ac.uk::bb041e07-05c6-4634-a8db-67c76c8df7b6" providerId="AD" clId="Web-{9CA608C1-C527-8F33-0DDD-27D994A77BCB}" dt="2021-05-24T19:00:24.512" v="34" actId="20577"/>
          <ac:spMkLst>
            <pc:docMk/>
            <pc:sldMk cId="2393826156" sldId="258"/>
            <ac:spMk id="4" creationId="{38173880-3857-4DD3-9CB6-712862784E08}"/>
          </ac:spMkLst>
        </pc:spChg>
        <pc:spChg chg="mod">
          <ac:chgData name="Kelly Jo Gordon (1910788)" userId="S::1910788@student.uwtsd.ac.uk::bb041e07-05c6-4634-a8db-67c76c8df7b6" providerId="AD" clId="Web-{9CA608C1-C527-8F33-0DDD-27D994A77BCB}" dt="2021-05-24T18:56:54.882" v="12" actId="20577"/>
          <ac:spMkLst>
            <pc:docMk/>
            <pc:sldMk cId="2393826156" sldId="258"/>
            <ac:spMk id="6" creationId="{38264D9E-515E-4F01-8BBE-BEF8B2D1F6B7}"/>
          </ac:spMkLst>
        </pc:spChg>
        <pc:spChg chg="mod">
          <ac:chgData name="Kelly Jo Gordon (1910788)" userId="S::1910788@student.uwtsd.ac.uk::bb041e07-05c6-4634-a8db-67c76c8df7b6" providerId="AD" clId="Web-{9CA608C1-C527-8F33-0DDD-27D994A77BCB}" dt="2021-05-24T18:59:55.980" v="30" actId="14100"/>
          <ac:spMkLst>
            <pc:docMk/>
            <pc:sldMk cId="2393826156" sldId="258"/>
            <ac:spMk id="9" creationId="{CDE87FE2-09FC-4FAE-89F9-B10B51D0C341}"/>
          </ac:spMkLst>
        </pc:spChg>
        <pc:grpChg chg="del">
          <ac:chgData name="Kelly Jo Gordon (1910788)" userId="S::1910788@student.uwtsd.ac.uk::bb041e07-05c6-4634-a8db-67c76c8df7b6" providerId="AD" clId="Web-{9CA608C1-C527-8F33-0DDD-27D994A77BCB}" dt="2021-05-24T18:55:24.958" v="0"/>
          <ac:grpSpMkLst>
            <pc:docMk/>
            <pc:sldMk cId="2393826156" sldId="258"/>
            <ac:grpSpMk id="249" creationId="{15FF890B-3CE7-403A-AECE-2DE04FC7AF80}"/>
          </ac:grpSpMkLst>
        </pc:grpChg>
        <pc:grpChg chg="add">
          <ac:chgData name="Kelly Jo Gordon (1910788)" userId="S::1910788@student.uwtsd.ac.uk::bb041e07-05c6-4634-a8db-67c76c8df7b6" providerId="AD" clId="Web-{9CA608C1-C527-8F33-0DDD-27D994A77BCB}" dt="2021-05-24T18:55:24.958" v="0"/>
          <ac:grpSpMkLst>
            <pc:docMk/>
            <pc:sldMk cId="2393826156" sldId="258"/>
            <ac:grpSpMk id="259" creationId="{15FF890B-3CE7-403A-AECE-2DE04FC7AF80}"/>
          </ac:grpSpMkLst>
        </pc:grpChg>
        <pc:picChg chg="mod">
          <ac:chgData name="Kelly Jo Gordon (1910788)" userId="S::1910788@student.uwtsd.ac.uk::bb041e07-05c6-4634-a8db-67c76c8df7b6" providerId="AD" clId="Web-{9CA608C1-C527-8F33-0DDD-27D994A77BCB}" dt="2021-05-24T19:00:04.605" v="31" actId="1076"/>
          <ac:picMkLst>
            <pc:docMk/>
            <pc:sldMk cId="2393826156" sldId="258"/>
            <ac:picMk id="5" creationId="{FFE7FFBC-73C7-4B2A-A10F-76E72BD57007}"/>
          </ac:picMkLst>
        </pc:picChg>
      </pc:sldChg>
    </pc:docChg>
  </pc:docChgLst>
  <pc:docChgLst>
    <pc:chgData name="Kelly Jo Gordon (1910788)" userId="S::1910788@student.uwtsd.ac.uk::bb041e07-05c6-4634-a8db-67c76c8df7b6" providerId="AD" clId="Web-{30A62D0B-1CAE-0BB0-2431-BE69F311D6A6}"/>
    <pc:docChg chg="modSld">
      <pc:chgData name="Kelly Jo Gordon (1910788)" userId="S::1910788@student.uwtsd.ac.uk::bb041e07-05c6-4634-a8db-67c76c8df7b6" providerId="AD" clId="Web-{30A62D0B-1CAE-0BB0-2431-BE69F311D6A6}" dt="2021-05-12T11:12:09.919" v="29" actId="20577"/>
      <pc:docMkLst>
        <pc:docMk/>
      </pc:docMkLst>
      <pc:sldChg chg="modSp">
        <pc:chgData name="Kelly Jo Gordon (1910788)" userId="S::1910788@student.uwtsd.ac.uk::bb041e07-05c6-4634-a8db-67c76c8df7b6" providerId="AD" clId="Web-{30A62D0B-1CAE-0BB0-2431-BE69F311D6A6}" dt="2021-05-12T11:12:09.919" v="29" actId="20577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30A62D0B-1CAE-0BB0-2431-BE69F311D6A6}" dt="2021-05-12T11:12:09.919" v="29" actId="20577"/>
          <ac:spMkLst>
            <pc:docMk/>
            <pc:sldMk cId="4006675434" sldId="261"/>
            <ac:spMk id="2" creationId="{23F01472-53F4-416E-A645-8B14E240C4BB}"/>
          </ac:spMkLst>
        </pc:spChg>
      </pc:sldChg>
      <pc:sldChg chg="modSp">
        <pc:chgData name="Kelly Jo Gordon (1910788)" userId="S::1910788@student.uwtsd.ac.uk::bb041e07-05c6-4634-a8db-67c76c8df7b6" providerId="AD" clId="Web-{30A62D0B-1CAE-0BB0-2431-BE69F311D6A6}" dt="2021-05-12T11:12:01.497" v="26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30A62D0B-1CAE-0BB0-2431-BE69F311D6A6}" dt="2021-05-12T11:12:01.497" v="26" actId="20577"/>
          <ac:spMkLst>
            <pc:docMk/>
            <pc:sldMk cId="1321580372" sldId="265"/>
            <ac:spMk id="2" creationId="{381AB1D4-0214-416C-8936-DDF634C91140}"/>
          </ac:spMkLst>
        </pc:spChg>
      </pc:sldChg>
    </pc:docChg>
  </pc:docChgLst>
  <pc:docChgLst>
    <pc:chgData name="Kelly Jo Gordon (1910788)" userId="S::1910788@student.uwtsd.ac.uk::bb041e07-05c6-4634-a8db-67c76c8df7b6" providerId="AD" clId="Web-{EB4595E4-3E37-4939-9463-4AA5DDE85917}"/>
    <pc:docChg chg="modSld">
      <pc:chgData name="Kelly Jo Gordon (1910788)" userId="S::1910788@student.uwtsd.ac.uk::bb041e07-05c6-4634-a8db-67c76c8df7b6" providerId="AD" clId="Web-{EB4595E4-3E37-4939-9463-4AA5DDE85917}" dt="2021-05-11T20:49:42.926" v="42"/>
      <pc:docMkLst>
        <pc:docMk/>
      </pc:docMkLst>
      <pc:sldChg chg="addSp delSp modSp mod setBg">
        <pc:chgData name="Kelly Jo Gordon (1910788)" userId="S::1910788@student.uwtsd.ac.uk::bb041e07-05c6-4634-a8db-67c76c8df7b6" providerId="AD" clId="Web-{EB4595E4-3E37-4939-9463-4AA5DDE85917}" dt="2021-05-11T20:49:42.926" v="42"/>
        <pc:sldMkLst>
          <pc:docMk/>
          <pc:sldMk cId="109857222" sldId="256"/>
        </pc:sldMkLst>
        <pc:spChg chg="mod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3" creationId="{00000000-0000-0000-0000-000000000000}"/>
          </ac:spMkLst>
        </pc:spChg>
        <pc:spChg chg="ord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5" creationId="{1E34EC53-95FD-4293-9B39-BE4E1CAEB4E1}"/>
          </ac:spMkLst>
        </pc:spChg>
        <pc:spChg chg="del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107" creationId="{1DB043B4-68C6-45B9-82AC-A5800EADB8DB}"/>
          </ac:spMkLst>
        </pc:spChg>
        <pc:spChg chg="del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109" creationId="{BEBFBB3C-FA07-4A06-A8D8-D690F92A2817}"/>
          </ac:spMkLst>
        </pc:spChg>
        <pc:spChg chg="add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120" creationId="{A5931BE0-4B93-4D6C-878E-ACC59D6B4587}"/>
          </ac:spMkLst>
        </pc:spChg>
        <pc:spChg chg="add">
          <ac:chgData name="Kelly Jo Gordon (1910788)" userId="S::1910788@student.uwtsd.ac.uk::bb041e07-05c6-4634-a8db-67c76c8df7b6" providerId="AD" clId="Web-{EB4595E4-3E37-4939-9463-4AA5DDE85917}" dt="2021-05-11T20:49:42.926" v="42"/>
          <ac:spMkLst>
            <pc:docMk/>
            <pc:sldMk cId="109857222" sldId="256"/>
            <ac:spMk id="127" creationId="{647A77D8-817B-4A9F-86AA-FE781E813DBC}"/>
          </ac:spMkLst>
        </pc:spChg>
        <pc:grpChg chg="add">
          <ac:chgData name="Kelly Jo Gordon (1910788)" userId="S::1910788@student.uwtsd.ac.uk::bb041e07-05c6-4634-a8db-67c76c8df7b6" providerId="AD" clId="Web-{EB4595E4-3E37-4939-9463-4AA5DDE85917}" dt="2021-05-11T20:49:42.926" v="42"/>
          <ac:grpSpMkLst>
            <pc:docMk/>
            <pc:sldMk cId="109857222" sldId="256"/>
            <ac:grpSpMk id="114" creationId="{3BDBC526-6DCD-4FF6-8395-D8C22E46E527}"/>
          </ac:grpSpMkLst>
        </pc:grpChg>
        <pc:grpChg chg="add">
          <ac:chgData name="Kelly Jo Gordon (1910788)" userId="S::1910788@student.uwtsd.ac.uk::bb041e07-05c6-4634-a8db-67c76c8df7b6" providerId="AD" clId="Web-{EB4595E4-3E37-4939-9463-4AA5DDE85917}" dt="2021-05-11T20:49:42.926" v="42"/>
          <ac:grpSpMkLst>
            <pc:docMk/>
            <pc:sldMk cId="109857222" sldId="256"/>
            <ac:grpSpMk id="122" creationId="{183B29DA-9BB8-4BA8-B8E1-8C2B544078C7}"/>
          </ac:grpSpMkLst>
        </pc:grpChg>
        <pc:picChg chg="add mod">
          <ac:chgData name="Kelly Jo Gordon (1910788)" userId="S::1910788@student.uwtsd.ac.uk::bb041e07-05c6-4634-a8db-67c76c8df7b6" providerId="AD" clId="Web-{EB4595E4-3E37-4939-9463-4AA5DDE85917}" dt="2021-05-11T20:49:42.926" v="42"/>
          <ac:picMkLst>
            <pc:docMk/>
            <pc:sldMk cId="109857222" sldId="256"/>
            <ac:picMk id="4" creationId="{602E0A72-71F4-45BE-A38E-744BC1585A79}"/>
          </ac:picMkLst>
        </pc:picChg>
        <pc:picChg chg="del mod">
          <ac:chgData name="Kelly Jo Gordon (1910788)" userId="S::1910788@student.uwtsd.ac.uk::bb041e07-05c6-4634-a8db-67c76c8df7b6" providerId="AD" clId="Web-{EB4595E4-3E37-4939-9463-4AA5DDE85917}" dt="2021-05-11T20:49:33.176" v="41"/>
          <ac:picMkLst>
            <pc:docMk/>
            <pc:sldMk cId="109857222" sldId="256"/>
            <ac:picMk id="10" creationId="{24E690F2-6541-43EE-AEBC-E141D6B7810C}"/>
          </ac:picMkLst>
        </pc:picChg>
      </pc:sldChg>
      <pc:sldChg chg="addSp">
        <pc:chgData name="Kelly Jo Gordon (1910788)" userId="S::1910788@student.uwtsd.ac.uk::bb041e07-05c6-4634-a8db-67c76c8df7b6" providerId="AD" clId="Web-{EB4595E4-3E37-4939-9463-4AA5DDE85917}" dt="2021-05-11T20:49:23.035" v="40"/>
        <pc:sldMkLst>
          <pc:docMk/>
          <pc:sldMk cId="1321580372" sldId="265"/>
        </pc:sldMkLst>
        <pc:picChg chg="add">
          <ac:chgData name="Kelly Jo Gordon (1910788)" userId="S::1910788@student.uwtsd.ac.uk::bb041e07-05c6-4634-a8db-67c76c8df7b6" providerId="AD" clId="Web-{EB4595E4-3E37-4939-9463-4AA5DDE85917}" dt="2021-05-11T20:49:23.035" v="40"/>
          <ac:picMkLst>
            <pc:docMk/>
            <pc:sldMk cId="1321580372" sldId="265"/>
            <ac:picMk id="5" creationId="{E3B87FB6-4090-45DD-B80B-3740A2AF2AF7}"/>
          </ac:picMkLst>
        </pc:picChg>
      </pc:sldChg>
    </pc:docChg>
  </pc:docChgLst>
  <pc:docChgLst>
    <pc:chgData name="Kelly Jo Gordon (1910788)" userId="S::1910788@student.uwtsd.ac.uk::bb041e07-05c6-4634-a8db-67c76c8df7b6" providerId="AD" clId="Web-{8CEDFF3C-CD34-4639-AD25-6ACC2324A926}"/>
    <pc:docChg chg="modSld">
      <pc:chgData name="Kelly Jo Gordon (1910788)" userId="S::1910788@student.uwtsd.ac.uk::bb041e07-05c6-4634-a8db-67c76c8df7b6" providerId="AD" clId="Web-{8CEDFF3C-CD34-4639-AD25-6ACC2324A926}" dt="2021-05-30T19:11:00.971" v="0" actId="1076"/>
      <pc:docMkLst>
        <pc:docMk/>
      </pc:docMkLst>
      <pc:sldChg chg="modSp">
        <pc:chgData name="Kelly Jo Gordon (1910788)" userId="S::1910788@student.uwtsd.ac.uk::bb041e07-05c6-4634-a8db-67c76c8df7b6" providerId="AD" clId="Web-{8CEDFF3C-CD34-4639-AD25-6ACC2324A926}" dt="2021-05-30T19:11:00.971" v="0" actId="1076"/>
        <pc:sldMkLst>
          <pc:docMk/>
          <pc:sldMk cId="567296011" sldId="266"/>
        </pc:sldMkLst>
        <pc:picChg chg="mod">
          <ac:chgData name="Kelly Jo Gordon (1910788)" userId="S::1910788@student.uwtsd.ac.uk::bb041e07-05c6-4634-a8db-67c76c8df7b6" providerId="AD" clId="Web-{8CEDFF3C-CD34-4639-AD25-6ACC2324A926}" dt="2021-05-30T19:11:00.971" v="0" actId="1076"/>
          <ac:picMkLst>
            <pc:docMk/>
            <pc:sldMk cId="567296011" sldId="266"/>
            <ac:picMk id="10" creationId="{3F8D2673-BF45-45BC-AC46-81E1E4397F7C}"/>
          </ac:picMkLst>
        </pc:picChg>
      </pc:sldChg>
    </pc:docChg>
  </pc:docChgLst>
  <pc:docChgLst>
    <pc:chgData name="Kelly Jo Gordon (1910788)" userId="S::1910788@student.uwtsd.ac.uk::bb041e07-05c6-4634-a8db-67c76c8df7b6" providerId="AD" clId="Web-{A1503079-C689-44C1-BA59-C35E0B5EBAC3}"/>
    <pc:docChg chg="modSld">
      <pc:chgData name="Kelly Jo Gordon (1910788)" userId="S::1910788@student.uwtsd.ac.uk::bb041e07-05c6-4634-a8db-67c76c8df7b6" providerId="AD" clId="Web-{A1503079-C689-44C1-BA59-C35E0B5EBAC3}" dt="2021-05-30T18:50:04.272" v="22" actId="20577"/>
      <pc:docMkLst>
        <pc:docMk/>
      </pc:docMkLst>
      <pc:sldChg chg="modSp">
        <pc:chgData name="Kelly Jo Gordon (1910788)" userId="S::1910788@student.uwtsd.ac.uk::bb041e07-05c6-4634-a8db-67c76c8df7b6" providerId="AD" clId="Web-{A1503079-C689-44C1-BA59-C35E0B5EBAC3}" dt="2021-05-30T18:46:20.798" v="0" actId="14100"/>
        <pc:sldMkLst>
          <pc:docMk/>
          <pc:sldMk cId="2054892535" sldId="257"/>
        </pc:sldMkLst>
        <pc:spChg chg="mod">
          <ac:chgData name="Kelly Jo Gordon (1910788)" userId="S::1910788@student.uwtsd.ac.uk::bb041e07-05c6-4634-a8db-67c76c8df7b6" providerId="AD" clId="Web-{A1503079-C689-44C1-BA59-C35E0B5EBAC3}" dt="2021-05-30T18:46:20.798" v="0" actId="14100"/>
          <ac:spMkLst>
            <pc:docMk/>
            <pc:sldMk cId="2054892535" sldId="257"/>
            <ac:spMk id="2" creationId="{4681026C-7CAA-47FD-B684-0472DD61DE73}"/>
          </ac:spMkLst>
        </pc:spChg>
      </pc:sldChg>
      <pc:sldChg chg="modSp">
        <pc:chgData name="Kelly Jo Gordon (1910788)" userId="S::1910788@student.uwtsd.ac.uk::bb041e07-05c6-4634-a8db-67c76c8df7b6" providerId="AD" clId="Web-{A1503079-C689-44C1-BA59-C35E0B5EBAC3}" dt="2021-05-30T18:48:38.739" v="12" actId="20577"/>
        <pc:sldMkLst>
          <pc:docMk/>
          <pc:sldMk cId="276034250" sldId="259"/>
        </pc:sldMkLst>
        <pc:spChg chg="mod">
          <ac:chgData name="Kelly Jo Gordon (1910788)" userId="S::1910788@student.uwtsd.ac.uk::bb041e07-05c6-4634-a8db-67c76c8df7b6" providerId="AD" clId="Web-{A1503079-C689-44C1-BA59-C35E0B5EBAC3}" dt="2021-05-30T18:47:43.769" v="5" actId="20577"/>
          <ac:spMkLst>
            <pc:docMk/>
            <pc:sldMk cId="276034250" sldId="259"/>
            <ac:spMk id="3" creationId="{5C5C2817-B1A6-41B7-A683-04454E19CC10}"/>
          </ac:spMkLst>
        </pc:spChg>
        <pc:graphicFrameChg chg="modGraphic">
          <ac:chgData name="Kelly Jo Gordon (1910788)" userId="S::1910788@student.uwtsd.ac.uk::bb041e07-05c6-4634-a8db-67c76c8df7b6" providerId="AD" clId="Web-{A1503079-C689-44C1-BA59-C35E0B5EBAC3}" dt="2021-05-30T18:48:38.739" v="12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modSp">
        <pc:chgData name="Kelly Jo Gordon (1910788)" userId="S::1910788@student.uwtsd.ac.uk::bb041e07-05c6-4634-a8db-67c76c8df7b6" providerId="AD" clId="Web-{A1503079-C689-44C1-BA59-C35E0B5EBAC3}" dt="2021-05-30T18:50:04.272" v="22" actId="20577"/>
        <pc:sldMkLst>
          <pc:docMk/>
          <pc:sldMk cId="567296011" sldId="266"/>
        </pc:sldMkLst>
        <pc:spChg chg="mod">
          <ac:chgData name="Kelly Jo Gordon (1910788)" userId="S::1910788@student.uwtsd.ac.uk::bb041e07-05c6-4634-a8db-67c76c8df7b6" providerId="AD" clId="Web-{A1503079-C689-44C1-BA59-C35E0B5EBAC3}" dt="2021-05-30T18:50:04.272" v="22" actId="20577"/>
          <ac:spMkLst>
            <pc:docMk/>
            <pc:sldMk cId="567296011" sldId="266"/>
            <ac:spMk id="33" creationId="{691FB7E2-9A92-4B8D-9200-A649C9D63E02}"/>
          </ac:spMkLst>
        </pc:spChg>
      </pc:sldChg>
    </pc:docChg>
  </pc:docChgLst>
  <pc:docChgLst>
    <pc:chgData name="Kelly Jo Gordon (1910788)" userId="S::1910788@student.uwtsd.ac.uk::bb041e07-05c6-4634-a8db-67c76c8df7b6" providerId="AD" clId="Web-{AE7081EC-7393-4083-3904-1A19A0BCC051}"/>
    <pc:docChg chg="addSld modSld sldOrd">
      <pc:chgData name="Kelly Jo Gordon (1910788)" userId="S::1910788@student.uwtsd.ac.uk::bb041e07-05c6-4634-a8db-67c76c8df7b6" providerId="AD" clId="Web-{AE7081EC-7393-4083-3904-1A19A0BCC051}" dt="2021-05-17T02:01:38.922" v="771"/>
      <pc:docMkLst>
        <pc:docMk/>
      </pc:docMkLst>
      <pc:sldChg chg="modSp">
        <pc:chgData name="Kelly Jo Gordon (1910788)" userId="S::1910788@student.uwtsd.ac.uk::bb041e07-05c6-4634-a8db-67c76c8df7b6" providerId="AD" clId="Web-{AE7081EC-7393-4083-3904-1A19A0BCC051}" dt="2021-05-17T01:46:18.825" v="641" actId="20577"/>
        <pc:sldMkLst>
          <pc:docMk/>
          <pc:sldMk cId="2054892535" sldId="257"/>
        </pc:sldMkLst>
        <pc:spChg chg="mod">
          <ac:chgData name="Kelly Jo Gordon (1910788)" userId="S::1910788@student.uwtsd.ac.uk::bb041e07-05c6-4634-a8db-67c76c8df7b6" providerId="AD" clId="Web-{AE7081EC-7393-4083-3904-1A19A0BCC051}" dt="2021-05-17T01:46:18.825" v="641" actId="20577"/>
          <ac:spMkLst>
            <pc:docMk/>
            <pc:sldMk cId="2054892535" sldId="257"/>
            <ac:spMk id="3" creationId="{5112265B-19E4-42AD-9A9D-928C642F787A}"/>
          </ac:spMkLst>
        </pc:spChg>
      </pc:sldChg>
      <pc:sldChg chg="addSp delSp modSp ord">
        <pc:chgData name="Kelly Jo Gordon (1910788)" userId="S::1910788@student.uwtsd.ac.uk::bb041e07-05c6-4634-a8db-67c76c8df7b6" providerId="AD" clId="Web-{AE7081EC-7393-4083-3904-1A19A0BCC051}" dt="2021-05-17T02:01:38.922" v="771"/>
        <pc:sldMkLst>
          <pc:docMk/>
          <pc:sldMk cId="2393826156" sldId="258"/>
        </pc:sldMkLst>
        <pc:spChg chg="del mod">
          <ac:chgData name="Kelly Jo Gordon (1910788)" userId="S::1910788@student.uwtsd.ac.uk::bb041e07-05c6-4634-a8db-67c76c8df7b6" providerId="AD" clId="Web-{AE7081EC-7393-4083-3904-1A19A0BCC051}" dt="2021-05-17T02:01:17.156" v="768"/>
          <ac:spMkLst>
            <pc:docMk/>
            <pc:sldMk cId="2393826156" sldId="258"/>
            <ac:spMk id="5" creationId="{E3D7AF5B-A465-4AC0-B164-6A4339801045}"/>
          </ac:spMkLst>
        </pc:spChg>
        <pc:spChg chg="add del mod">
          <ac:chgData name="Kelly Jo Gordon (1910788)" userId="S::1910788@student.uwtsd.ac.uk::bb041e07-05c6-4634-a8db-67c76c8df7b6" providerId="AD" clId="Web-{AE7081EC-7393-4083-3904-1A19A0BCC051}" dt="2021-05-17T01:59:23.465" v="657"/>
          <ac:spMkLst>
            <pc:docMk/>
            <pc:sldMk cId="2393826156" sldId="258"/>
            <ac:spMk id="6" creationId="{6CC6A1BA-F27F-42CB-9796-27CF48C3D334}"/>
          </ac:spMkLst>
        </pc:spChg>
        <pc:spChg chg="add del">
          <ac:chgData name="Kelly Jo Gordon (1910788)" userId="S::1910788@student.uwtsd.ac.uk::bb041e07-05c6-4634-a8db-67c76c8df7b6" providerId="AD" clId="Web-{AE7081EC-7393-4083-3904-1A19A0BCC051}" dt="2021-05-17T02:01:38.922" v="770"/>
          <ac:spMkLst>
            <pc:docMk/>
            <pc:sldMk cId="2393826156" sldId="258"/>
            <ac:spMk id="18" creationId="{B364913D-7AA7-4722-80B2-38D14C7353DA}"/>
          </ac:spMkLst>
        </pc:spChg>
        <pc:picChg chg="add del mod">
          <ac:chgData name="Kelly Jo Gordon (1910788)" userId="S::1910788@student.uwtsd.ac.uk::bb041e07-05c6-4634-a8db-67c76c8df7b6" providerId="AD" clId="Web-{AE7081EC-7393-4083-3904-1A19A0BCC051}" dt="2021-05-17T01:59:23.465" v="658"/>
          <ac:picMkLst>
            <pc:docMk/>
            <pc:sldMk cId="2393826156" sldId="258"/>
            <ac:picMk id="4" creationId="{38775F36-D6AE-4CD0-ABC5-50A9B9ADD286}"/>
          </ac:picMkLst>
        </pc:picChg>
        <pc:picChg chg="mod">
          <ac:chgData name="Kelly Jo Gordon (1910788)" userId="S::1910788@student.uwtsd.ac.uk::bb041e07-05c6-4634-a8db-67c76c8df7b6" providerId="AD" clId="Web-{AE7081EC-7393-4083-3904-1A19A0BCC051}" dt="2021-05-17T01:49:33.830" v="644" actId="14100"/>
          <ac:picMkLst>
            <pc:docMk/>
            <pc:sldMk cId="2393826156" sldId="258"/>
            <ac:picMk id="13" creationId="{1A05D936-0447-4EFA-9746-C67CFD17B642}"/>
          </ac:picMkLst>
        </pc:picChg>
        <pc:picChg chg="add del">
          <ac:chgData name="Kelly Jo Gordon (1910788)" userId="S::1910788@student.uwtsd.ac.uk::bb041e07-05c6-4634-a8db-67c76c8df7b6" providerId="AD" clId="Web-{AE7081EC-7393-4083-3904-1A19A0BCC051}" dt="2021-05-17T02:01:38.922" v="771"/>
          <ac:picMkLst>
            <pc:docMk/>
            <pc:sldMk cId="2393826156" sldId="258"/>
            <ac:picMk id="17" creationId="{684659A0-2EA0-41BA-A3CF-B4243BC5E541}"/>
          </ac:picMkLst>
        </pc:picChg>
      </pc:sldChg>
      <pc:sldChg chg="modSp ord">
        <pc:chgData name="Kelly Jo Gordon (1910788)" userId="S::1910788@student.uwtsd.ac.uk::bb041e07-05c6-4634-a8db-67c76c8df7b6" providerId="AD" clId="Web-{AE7081EC-7393-4083-3904-1A19A0BCC051}" dt="2021-05-17T01:51:25.118" v="651" actId="14100"/>
        <pc:sldMkLst>
          <pc:docMk/>
          <pc:sldMk cId="276034250" sldId="259"/>
        </pc:sldMkLst>
        <pc:graphicFrameChg chg="mod">
          <ac:chgData name="Kelly Jo Gordon (1910788)" userId="S::1910788@student.uwtsd.ac.uk::bb041e07-05c6-4634-a8db-67c76c8df7b6" providerId="AD" clId="Web-{AE7081EC-7393-4083-3904-1A19A0BCC051}" dt="2021-05-17T01:51:25.118" v="651" actId="14100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addSp delSp modSp mod setBg modClrScheme chgLayout">
        <pc:chgData name="Kelly Jo Gordon (1910788)" userId="S::1910788@student.uwtsd.ac.uk::bb041e07-05c6-4634-a8db-67c76c8df7b6" providerId="AD" clId="Web-{AE7081EC-7393-4083-3904-1A19A0BCC051}" dt="2021-05-17T01:34:36.419" v="577" actId="14100"/>
        <pc:sldMkLst>
          <pc:docMk/>
          <pc:sldMk cId="4006675434" sldId="261"/>
        </pc:sldMkLst>
        <pc:spChg chg="del mod">
          <ac:chgData name="Kelly Jo Gordon (1910788)" userId="S::1910788@student.uwtsd.ac.uk::bb041e07-05c6-4634-a8db-67c76c8df7b6" providerId="AD" clId="Web-{AE7081EC-7393-4083-3904-1A19A0BCC051}" dt="2021-05-17T00:25:00.742" v="27"/>
          <ac:spMkLst>
            <pc:docMk/>
            <pc:sldMk cId="4006675434" sldId="261"/>
            <ac:spMk id="2" creationId="{23F01472-53F4-416E-A645-8B14E240C4BB}"/>
          </ac:spMkLst>
        </pc:spChg>
        <pc:spChg chg="del mod ord">
          <ac:chgData name="Kelly Jo Gordon (1910788)" userId="S::1910788@student.uwtsd.ac.uk::bb041e07-05c6-4634-a8db-67c76c8df7b6" providerId="AD" clId="Web-{AE7081EC-7393-4083-3904-1A19A0BCC051}" dt="2021-05-17T01:30:58.570" v="541"/>
          <ac:spMkLst>
            <pc:docMk/>
            <pc:sldMk cId="4006675434" sldId="261"/>
            <ac:spMk id="3" creationId="{A6A2DAE1-C349-42A5-BF18-792A93349035}"/>
          </ac:spMkLst>
        </pc:spChg>
        <pc:spChg chg="add del mod ord">
          <ac:chgData name="Kelly Jo Gordon (1910788)" userId="S::1910788@student.uwtsd.ac.uk::bb041e07-05c6-4634-a8db-67c76c8df7b6" providerId="AD" clId="Web-{AE7081EC-7393-4083-3904-1A19A0BCC051}" dt="2021-05-17T01:34:06.309" v="574" actId="20577"/>
          <ac:spMkLst>
            <pc:docMk/>
            <pc:sldMk cId="4006675434" sldId="261"/>
            <ac:spMk id="4" creationId="{358AA31C-82CA-4A8E-AD94-3D2B6457FA41}"/>
          </ac:spMkLst>
        </pc:spChg>
        <pc:spChg chg="del mod">
          <ac:chgData name="Kelly Jo Gordon (1910788)" userId="S::1910788@student.uwtsd.ac.uk::bb041e07-05c6-4634-a8db-67c76c8df7b6" providerId="AD" clId="Web-{AE7081EC-7393-4083-3904-1A19A0BCC051}" dt="2021-05-17T01:33:06.636" v="552"/>
          <ac:spMkLst>
            <pc:docMk/>
            <pc:sldMk cId="4006675434" sldId="261"/>
            <ac:spMk id="5" creationId="{F914990A-E4FF-4C44-8C87-84670206413D}"/>
          </ac:spMkLst>
        </pc:spChg>
        <pc:spChg chg="add del">
          <ac:chgData name="Kelly Jo Gordon (1910788)" userId="S::1910788@student.uwtsd.ac.uk::bb041e07-05c6-4634-a8db-67c76c8df7b6" providerId="AD" clId="Web-{AE7081EC-7393-4083-3904-1A19A0BCC051}" dt="2021-05-17T01:33:06.620" v="551"/>
          <ac:spMkLst>
            <pc:docMk/>
            <pc:sldMk cId="4006675434" sldId="261"/>
            <ac:spMk id="18" creationId="{56E390B6-47E3-4ADD-9C03-196F64347A07}"/>
          </ac:spMkLst>
        </pc:spChg>
        <pc:grpChg chg="add">
          <ac:chgData name="Kelly Jo Gordon (1910788)" userId="S::1910788@student.uwtsd.ac.uk::bb041e07-05c6-4634-a8db-67c76c8df7b6" providerId="AD" clId="Web-{AE7081EC-7393-4083-3904-1A19A0BCC051}" dt="2021-05-17T01:33:06.636" v="552"/>
          <ac:grpSpMkLst>
            <pc:docMk/>
            <pc:sldMk cId="4006675434" sldId="261"/>
            <ac:grpSpMk id="7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AE7081EC-7393-4083-3904-1A19A0BCC051}" dt="2021-05-17T01:33:06.620" v="551"/>
          <ac:grpSpMkLst>
            <pc:docMk/>
            <pc:sldMk cId="4006675434" sldId="261"/>
            <ac:grpSpMk id="10" creationId="{08F94D66-27EC-4CB8-8226-D7F41C161863}"/>
          </ac:grpSpMkLst>
        </pc:grpChg>
        <pc:picChg chg="add mod ord">
          <ac:chgData name="Kelly Jo Gordon (1910788)" userId="S::1910788@student.uwtsd.ac.uk::bb041e07-05c6-4634-a8db-67c76c8df7b6" providerId="AD" clId="Web-{AE7081EC-7393-4083-3904-1A19A0BCC051}" dt="2021-05-17T01:34:36.419" v="577" actId="14100"/>
          <ac:picMkLst>
            <pc:docMk/>
            <pc:sldMk cId="4006675434" sldId="261"/>
            <ac:picMk id="2" creationId="{13BC6073-950F-462D-8686-59013314736B}"/>
          </ac:picMkLst>
        </pc:picChg>
        <pc:picChg chg="add del mod">
          <ac:chgData name="Kelly Jo Gordon (1910788)" userId="S::1910788@student.uwtsd.ac.uk::bb041e07-05c6-4634-a8db-67c76c8df7b6" providerId="AD" clId="Web-{AE7081EC-7393-4083-3904-1A19A0BCC051}" dt="2021-05-17T01:31:19.430" v="542"/>
          <ac:picMkLst>
            <pc:docMk/>
            <pc:sldMk cId="4006675434" sldId="261"/>
            <ac:picMk id="6" creationId="{54F2A4A6-CAE1-4DF7-AC25-902B3D95359D}"/>
          </ac:picMkLst>
        </pc:picChg>
      </pc:sldChg>
      <pc:sldChg chg="modSp">
        <pc:chgData name="Kelly Jo Gordon (1910788)" userId="S::1910788@student.uwtsd.ac.uk::bb041e07-05c6-4634-a8db-67c76c8df7b6" providerId="AD" clId="Web-{AE7081EC-7393-4083-3904-1A19A0BCC051}" dt="2021-05-17T01:14:45.851" v="540" actId="14100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AE7081EC-7393-4083-3904-1A19A0BCC051}" dt="2021-05-17T01:14:45.851" v="540" actId="14100"/>
          <ac:spMkLst>
            <pc:docMk/>
            <pc:sldMk cId="257073510" sldId="264"/>
            <ac:spMk id="3" creationId="{23A080E5-46E3-4AD0-9098-27303F85CBC6}"/>
          </ac:spMkLst>
        </pc:spChg>
      </pc:sldChg>
      <pc:sldChg chg="modSp">
        <pc:chgData name="Kelly Jo Gordon (1910788)" userId="S::1910788@student.uwtsd.ac.uk::bb041e07-05c6-4634-a8db-67c76c8df7b6" providerId="AD" clId="Web-{AE7081EC-7393-4083-3904-1A19A0BCC051}" dt="2021-05-17T01:38:28.441" v="578" actId="20577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AE7081EC-7393-4083-3904-1A19A0BCC051}" dt="2021-05-17T01:38:28.441" v="578" actId="20577"/>
          <ac:spMkLst>
            <pc:docMk/>
            <pc:sldMk cId="2575665407" sldId="269"/>
            <ac:spMk id="3" creationId="{3ADF4843-AC71-426D-B3BF-85E4DBEE52AB}"/>
          </ac:spMkLst>
        </pc:spChg>
      </pc:sldChg>
      <pc:sldChg chg="addSp modSp new">
        <pc:chgData name="Kelly Jo Gordon (1910788)" userId="S::1910788@student.uwtsd.ac.uk::bb041e07-05c6-4634-a8db-67c76c8df7b6" providerId="AD" clId="Web-{AE7081EC-7393-4083-3904-1A19A0BCC051}" dt="2021-05-17T01:02:22.379" v="200" actId="20577"/>
        <pc:sldMkLst>
          <pc:docMk/>
          <pc:sldMk cId="2730421016" sldId="270"/>
        </pc:sldMkLst>
        <pc:spChg chg="add mod">
          <ac:chgData name="Kelly Jo Gordon (1910788)" userId="S::1910788@student.uwtsd.ac.uk::bb041e07-05c6-4634-a8db-67c76c8df7b6" providerId="AD" clId="Web-{AE7081EC-7393-4083-3904-1A19A0BCC051}" dt="2021-05-17T01:02:22.379" v="200" actId="20577"/>
          <ac:spMkLst>
            <pc:docMk/>
            <pc:sldMk cId="2730421016" sldId="270"/>
            <ac:spMk id="2" creationId="{AB2C84D4-9731-4F91-AC4A-D13001AB6367}"/>
          </ac:spMkLst>
        </pc:spChg>
      </pc:sldChg>
    </pc:docChg>
  </pc:docChgLst>
  <pc:docChgLst>
    <pc:chgData name="Kelly Jo Gordon (1910788)" userId="S::1910788@student.uwtsd.ac.uk::bb041e07-05c6-4634-a8db-67c76c8df7b6" providerId="AD" clId="Web-{8010C212-EC99-FD04-5353-DB351584BE01}"/>
    <pc:docChg chg="modSld">
      <pc:chgData name="Kelly Jo Gordon (1910788)" userId="S::1910788@student.uwtsd.ac.uk::bb041e07-05c6-4634-a8db-67c76c8df7b6" providerId="AD" clId="Web-{8010C212-EC99-FD04-5353-DB351584BE01}" dt="2021-05-29T18:10:56.916" v="9" actId="14100"/>
      <pc:docMkLst>
        <pc:docMk/>
      </pc:docMkLst>
      <pc:sldChg chg="modSp">
        <pc:chgData name="Kelly Jo Gordon (1910788)" userId="S::1910788@student.uwtsd.ac.uk::bb041e07-05c6-4634-a8db-67c76c8df7b6" providerId="AD" clId="Web-{8010C212-EC99-FD04-5353-DB351584BE01}" dt="2021-05-29T18:09:33.665" v="4" actId="20577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8010C212-EC99-FD04-5353-DB351584BE01}" dt="2021-05-29T18:09:33.665" v="4" actId="20577"/>
          <ac:spMkLst>
            <pc:docMk/>
            <pc:sldMk cId="2393826156" sldId="258"/>
            <ac:spMk id="4" creationId="{38173880-3857-4DD3-9CB6-712862784E08}"/>
          </ac:spMkLst>
        </pc:spChg>
      </pc:sldChg>
      <pc:sldChg chg="modSp">
        <pc:chgData name="Kelly Jo Gordon (1910788)" userId="S::1910788@student.uwtsd.ac.uk::bb041e07-05c6-4634-a8db-67c76c8df7b6" providerId="AD" clId="Web-{8010C212-EC99-FD04-5353-DB351584BE01}" dt="2021-05-29T18:10:56.916" v="9" actId="14100"/>
        <pc:sldMkLst>
          <pc:docMk/>
          <pc:sldMk cId="1540050195" sldId="274"/>
        </pc:sldMkLst>
        <pc:graphicFrameChg chg="mod modGraphic">
          <ac:chgData name="Kelly Jo Gordon (1910788)" userId="S::1910788@student.uwtsd.ac.uk::bb041e07-05c6-4634-a8db-67c76c8df7b6" providerId="AD" clId="Web-{8010C212-EC99-FD04-5353-DB351584BE01}" dt="2021-05-29T18:10:56.916" v="9" actId="14100"/>
          <ac:graphicFrameMkLst>
            <pc:docMk/>
            <pc:sldMk cId="1540050195" sldId="274"/>
            <ac:graphicFrameMk id="110" creationId="{9507F199-F764-4E79-8B70-5CA5E497D262}"/>
          </ac:graphicFrameMkLst>
        </pc:graphicFrameChg>
      </pc:sldChg>
    </pc:docChg>
  </pc:docChgLst>
  <pc:docChgLst>
    <pc:chgData name="Kelly Jo Gordon (1910788)" userId="S::1910788@student.uwtsd.ac.uk::bb041e07-05c6-4634-a8db-67c76c8df7b6" providerId="AD" clId="Web-{55AE57D6-3D49-D45F-3889-C7D0CA861D87}"/>
    <pc:docChg chg="modSld">
      <pc:chgData name="Kelly Jo Gordon (1910788)" userId="S::1910788@student.uwtsd.ac.uk::bb041e07-05c6-4634-a8db-67c76c8df7b6" providerId="AD" clId="Web-{55AE57D6-3D49-D45F-3889-C7D0CA861D87}" dt="2021-05-16T09:36:13.533" v="39"/>
      <pc:docMkLst>
        <pc:docMk/>
      </pc:docMkLst>
      <pc:sldChg chg="modSp">
        <pc:chgData name="Kelly Jo Gordon (1910788)" userId="S::1910788@student.uwtsd.ac.uk::bb041e07-05c6-4634-a8db-67c76c8df7b6" providerId="AD" clId="Web-{55AE57D6-3D49-D45F-3889-C7D0CA861D87}" dt="2021-05-16T09:34:17.792" v="26" actId="14100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55AE57D6-3D49-D45F-3889-C7D0CA861D87}" dt="2021-05-16T09:34:17.792" v="26" actId="14100"/>
          <ac:spMkLst>
            <pc:docMk/>
            <pc:sldMk cId="2393826156" sldId="258"/>
            <ac:spMk id="9" creationId="{CDE87FE2-09FC-4FAE-89F9-B10B51D0C341}"/>
          </ac:spMkLst>
        </pc:spChg>
        <pc:picChg chg="mod">
          <ac:chgData name="Kelly Jo Gordon (1910788)" userId="S::1910788@student.uwtsd.ac.uk::bb041e07-05c6-4634-a8db-67c76c8df7b6" providerId="AD" clId="Web-{55AE57D6-3D49-D45F-3889-C7D0CA861D87}" dt="2021-05-16T09:33:56.978" v="24" actId="1076"/>
          <ac:picMkLst>
            <pc:docMk/>
            <pc:sldMk cId="2393826156" sldId="258"/>
            <ac:picMk id="13" creationId="{1A05D936-0447-4EFA-9746-C67CFD17B642}"/>
          </ac:picMkLst>
        </pc:picChg>
      </pc:sldChg>
      <pc:sldChg chg="modSp">
        <pc:chgData name="Kelly Jo Gordon (1910788)" userId="S::1910788@student.uwtsd.ac.uk::bb041e07-05c6-4634-a8db-67c76c8df7b6" providerId="AD" clId="Web-{55AE57D6-3D49-D45F-3889-C7D0CA861D87}" dt="2021-05-16T09:32:49.037" v="19" actId="1076"/>
        <pc:sldMkLst>
          <pc:docMk/>
          <pc:sldMk cId="276034250" sldId="259"/>
        </pc:sldMkLst>
        <pc:spChg chg="mod">
          <ac:chgData name="Kelly Jo Gordon (1910788)" userId="S::1910788@student.uwtsd.ac.uk::bb041e07-05c6-4634-a8db-67c76c8df7b6" providerId="AD" clId="Web-{55AE57D6-3D49-D45F-3889-C7D0CA861D87}" dt="2021-05-16T09:32:03.331" v="12" actId="20577"/>
          <ac:spMkLst>
            <pc:docMk/>
            <pc:sldMk cId="276034250" sldId="259"/>
            <ac:spMk id="3" creationId="{5C5C2817-B1A6-41B7-A683-04454E19CC10}"/>
          </ac:spMkLst>
        </pc:spChg>
        <pc:spChg chg="mod">
          <ac:chgData name="Kelly Jo Gordon (1910788)" userId="S::1910788@student.uwtsd.ac.uk::bb041e07-05c6-4634-a8db-67c76c8df7b6" providerId="AD" clId="Web-{55AE57D6-3D49-D45F-3889-C7D0CA861D87}" dt="2021-05-16T09:32:40.411" v="17" actId="1076"/>
          <ac:spMkLst>
            <pc:docMk/>
            <pc:sldMk cId="276034250" sldId="259"/>
            <ac:spMk id="8" creationId="{1FE99183-5268-492A-A7AE-FDA3FAB986BF}"/>
          </ac:spMkLst>
        </pc:spChg>
        <pc:graphicFrameChg chg="mod modGraphic">
          <ac:chgData name="Kelly Jo Gordon (1910788)" userId="S::1910788@student.uwtsd.ac.uk::bb041e07-05c6-4634-a8db-67c76c8df7b6" providerId="AD" clId="Web-{55AE57D6-3D49-D45F-3889-C7D0CA861D87}" dt="2021-05-16T09:32:49.037" v="19" actId="1076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addSp delSp modSp">
        <pc:chgData name="Kelly Jo Gordon (1910788)" userId="S::1910788@student.uwtsd.ac.uk::bb041e07-05c6-4634-a8db-67c76c8df7b6" providerId="AD" clId="Web-{55AE57D6-3D49-D45F-3889-C7D0CA861D87}" dt="2021-05-16T09:36:13.533" v="39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55AE57D6-3D49-D45F-3889-C7D0CA861D87}" dt="2021-05-16T09:34:53.138" v="27" actId="14100"/>
          <ac:spMkLst>
            <pc:docMk/>
            <pc:sldMk cId="2575665407" sldId="269"/>
            <ac:spMk id="3" creationId="{3ADF4843-AC71-426D-B3BF-85E4DBEE52AB}"/>
          </ac:spMkLst>
        </pc:spChg>
        <pc:spChg chg="add del mod">
          <ac:chgData name="Kelly Jo Gordon (1910788)" userId="S::1910788@student.uwtsd.ac.uk::bb041e07-05c6-4634-a8db-67c76c8df7b6" providerId="AD" clId="Web-{55AE57D6-3D49-D45F-3889-C7D0CA861D87}" dt="2021-05-16T09:35:53.907" v="32"/>
          <ac:spMkLst>
            <pc:docMk/>
            <pc:sldMk cId="2575665407" sldId="269"/>
            <ac:spMk id="5" creationId="{70FE386D-D64E-413A-928A-88DFD2A00F6A}"/>
          </ac:spMkLst>
        </pc:spChg>
        <pc:spChg chg="add del mod">
          <ac:chgData name="Kelly Jo Gordon (1910788)" userId="S::1910788@student.uwtsd.ac.uk::bb041e07-05c6-4634-a8db-67c76c8df7b6" providerId="AD" clId="Web-{55AE57D6-3D49-D45F-3889-C7D0CA861D87}" dt="2021-05-16T09:36:13.533" v="38"/>
          <ac:spMkLst>
            <pc:docMk/>
            <pc:sldMk cId="2575665407" sldId="269"/>
            <ac:spMk id="8" creationId="{148D2780-0FA7-4276-9F3E-20CE9EA98189}"/>
          </ac:spMkLst>
        </pc:spChg>
        <pc:picChg chg="add del mod">
          <ac:chgData name="Kelly Jo Gordon (1910788)" userId="S::1910788@student.uwtsd.ac.uk::bb041e07-05c6-4634-a8db-67c76c8df7b6" providerId="AD" clId="Web-{55AE57D6-3D49-D45F-3889-C7D0CA861D87}" dt="2021-05-16T09:35:53.907" v="33"/>
          <ac:picMkLst>
            <pc:docMk/>
            <pc:sldMk cId="2575665407" sldId="269"/>
            <ac:picMk id="4" creationId="{7892C0A9-53DC-4E0D-8A7E-1C9BCCBD7FA1}"/>
          </ac:picMkLst>
        </pc:picChg>
        <pc:picChg chg="add del mod">
          <ac:chgData name="Kelly Jo Gordon (1910788)" userId="S::1910788@student.uwtsd.ac.uk::bb041e07-05c6-4634-a8db-67c76c8df7b6" providerId="AD" clId="Web-{55AE57D6-3D49-D45F-3889-C7D0CA861D87}" dt="2021-05-16T09:36:13.533" v="39"/>
          <ac:picMkLst>
            <pc:docMk/>
            <pc:sldMk cId="2575665407" sldId="269"/>
            <ac:picMk id="7" creationId="{872207DC-8AB7-4B8C-A3AB-371C90241B03}"/>
          </ac:picMkLst>
        </pc:picChg>
      </pc:sldChg>
    </pc:docChg>
  </pc:docChgLst>
  <pc:docChgLst>
    <pc:chgData name="Kelly Jo Gordon (1910788)" userId="S::1910788@student.uwtsd.ac.uk::bb041e07-05c6-4634-a8db-67c76c8df7b6" providerId="AD" clId="Web-{DECE82D3-CC02-8AB2-EAF8-8BB0FE443246}"/>
    <pc:docChg chg="modSld">
      <pc:chgData name="Kelly Jo Gordon (1910788)" userId="S::1910788@student.uwtsd.ac.uk::bb041e07-05c6-4634-a8db-67c76c8df7b6" providerId="AD" clId="Web-{DECE82D3-CC02-8AB2-EAF8-8BB0FE443246}" dt="2021-05-15T18:13:58.331" v="3"/>
      <pc:docMkLst>
        <pc:docMk/>
      </pc:docMkLst>
      <pc:sldChg chg="mod setBg">
        <pc:chgData name="Kelly Jo Gordon (1910788)" userId="S::1910788@student.uwtsd.ac.uk::bb041e07-05c6-4634-a8db-67c76c8df7b6" providerId="AD" clId="Web-{DECE82D3-CC02-8AB2-EAF8-8BB0FE443246}" dt="2021-05-15T18:13:58.331" v="3"/>
        <pc:sldMkLst>
          <pc:docMk/>
          <pc:sldMk cId="2393826156" sldId="258"/>
        </pc:sldMkLst>
      </pc:sldChg>
      <pc:sldChg chg="modSp">
        <pc:chgData name="Kelly Jo Gordon (1910788)" userId="S::1910788@student.uwtsd.ac.uk::bb041e07-05c6-4634-a8db-67c76c8df7b6" providerId="AD" clId="Web-{DECE82D3-CC02-8AB2-EAF8-8BB0FE443246}" dt="2021-05-15T18:12:11.168" v="0"/>
        <pc:sldMkLst>
          <pc:docMk/>
          <pc:sldMk cId="276034250" sldId="259"/>
        </pc:sldMkLst>
        <pc:graphicFrameChg chg="modGraphic">
          <ac:chgData name="Kelly Jo Gordon (1910788)" userId="S::1910788@student.uwtsd.ac.uk::bb041e07-05c6-4634-a8db-67c76c8df7b6" providerId="AD" clId="Web-{DECE82D3-CC02-8AB2-EAF8-8BB0FE443246}" dt="2021-05-15T18:12:11.168" v="0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mod setBg">
        <pc:chgData name="Kelly Jo Gordon (1910788)" userId="S::1910788@student.uwtsd.ac.uk::bb041e07-05c6-4634-a8db-67c76c8df7b6" providerId="AD" clId="Web-{DECE82D3-CC02-8AB2-EAF8-8BB0FE443246}" dt="2021-05-15T18:13:32.157" v="2"/>
        <pc:sldMkLst>
          <pc:docMk/>
          <pc:sldMk cId="1321580372" sldId="265"/>
        </pc:sldMkLst>
      </pc:sldChg>
    </pc:docChg>
  </pc:docChgLst>
  <pc:docChgLst>
    <pc:chgData name="Kelly Jo Gordon (1910788)" userId="S::1910788@student.uwtsd.ac.uk::bb041e07-05c6-4634-a8db-67c76c8df7b6" providerId="AD" clId="Web-{35C69246-AA4C-03AA-B61A-3C6F0C59972B}"/>
    <pc:docChg chg="modSld">
      <pc:chgData name="Kelly Jo Gordon (1910788)" userId="S::1910788@student.uwtsd.ac.uk::bb041e07-05c6-4634-a8db-67c76c8df7b6" providerId="AD" clId="Web-{35C69246-AA4C-03AA-B61A-3C6F0C59972B}" dt="2021-05-23T14:37:43.089" v="9" actId="14100"/>
      <pc:docMkLst>
        <pc:docMk/>
      </pc:docMkLst>
      <pc:sldChg chg="addSp modSp">
        <pc:chgData name="Kelly Jo Gordon (1910788)" userId="S::1910788@student.uwtsd.ac.uk::bb041e07-05c6-4634-a8db-67c76c8df7b6" providerId="AD" clId="Web-{35C69246-AA4C-03AA-B61A-3C6F0C59972B}" dt="2021-05-23T14:37:43.089" v="9" actId="14100"/>
        <pc:sldMkLst>
          <pc:docMk/>
          <pc:sldMk cId="4006675434" sldId="261"/>
        </pc:sldMkLst>
        <pc:spChg chg="add mod">
          <ac:chgData name="Kelly Jo Gordon (1910788)" userId="S::1910788@student.uwtsd.ac.uk::bb041e07-05c6-4634-a8db-67c76c8df7b6" providerId="AD" clId="Web-{35C69246-AA4C-03AA-B61A-3C6F0C59972B}" dt="2021-05-23T14:37:43.089" v="9" actId="14100"/>
          <ac:spMkLst>
            <pc:docMk/>
            <pc:sldMk cId="4006675434" sldId="261"/>
            <ac:spMk id="2" creationId="{167A40E8-2F1E-43A0-B0A8-EE00EED9EB11}"/>
          </ac:spMkLst>
        </pc:spChg>
      </pc:sldChg>
    </pc:docChg>
  </pc:docChgLst>
  <pc:docChgLst>
    <pc:chgData name="Kelly Jo Gordon (1910788)" userId="S::1910788@student.uwtsd.ac.uk::bb041e07-05c6-4634-a8db-67c76c8df7b6" providerId="AD" clId="Web-{6026C79F-20B9-B000-F495-419D641ECD4C}"/>
    <pc:docChg chg="addSld modSld sldOrd">
      <pc:chgData name="Kelly Jo Gordon (1910788)" userId="S::1910788@student.uwtsd.ac.uk::bb041e07-05c6-4634-a8db-67c76c8df7b6" providerId="AD" clId="Web-{6026C79F-20B9-B000-F495-419D641ECD4C}" dt="2021-05-12T12:12:54.624" v="988" actId="20577"/>
      <pc:docMkLst>
        <pc:docMk/>
      </pc:docMkLst>
      <pc:sldChg chg="modSp">
        <pc:chgData name="Kelly Jo Gordon (1910788)" userId="S::1910788@student.uwtsd.ac.uk::bb041e07-05c6-4634-a8db-67c76c8df7b6" providerId="AD" clId="Web-{6026C79F-20B9-B000-F495-419D641ECD4C}" dt="2021-05-12T12:06:13.006" v="890" actId="20577"/>
        <pc:sldMkLst>
          <pc:docMk/>
          <pc:sldMk cId="2054892535" sldId="257"/>
        </pc:sldMkLst>
        <pc:spChg chg="mod">
          <ac:chgData name="Kelly Jo Gordon (1910788)" userId="S::1910788@student.uwtsd.ac.uk::bb041e07-05c6-4634-a8db-67c76c8df7b6" providerId="AD" clId="Web-{6026C79F-20B9-B000-F495-419D641ECD4C}" dt="2021-05-12T12:06:13.006" v="890" actId="20577"/>
          <ac:spMkLst>
            <pc:docMk/>
            <pc:sldMk cId="2054892535" sldId="257"/>
            <ac:spMk id="3" creationId="{5112265B-19E4-42AD-9A9D-928C642F787A}"/>
          </ac:spMkLst>
        </pc:spChg>
      </pc:sldChg>
      <pc:sldChg chg="addSp delSp modSp mod setBg">
        <pc:chgData name="Kelly Jo Gordon (1910788)" userId="S::1910788@student.uwtsd.ac.uk::bb041e07-05c6-4634-a8db-67c76c8df7b6" providerId="AD" clId="Web-{6026C79F-20B9-B000-F495-419D641ECD4C}" dt="2021-05-12T11:27:55.610" v="73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6026C79F-20B9-B000-F495-419D641ECD4C}" dt="2021-05-12T11:26:15.701" v="53" actId="14100"/>
          <ac:spMkLst>
            <pc:docMk/>
            <pc:sldMk cId="2393826156" sldId="258"/>
            <ac:spMk id="2" creationId="{C7910120-DA70-488C-A03A-E2A6C45626F5}"/>
          </ac:spMkLst>
        </pc:spChg>
        <pc:spChg chg="mod">
          <ac:chgData name="Kelly Jo Gordon (1910788)" userId="S::1910788@student.uwtsd.ac.uk::bb041e07-05c6-4634-a8db-67c76c8df7b6" providerId="AD" clId="Web-{6026C79F-20B9-B000-F495-419D641ECD4C}" dt="2021-05-12T11:26:28.811" v="56" actId="1076"/>
          <ac:spMkLst>
            <pc:docMk/>
            <pc:sldMk cId="2393826156" sldId="258"/>
            <ac:spMk id="3" creationId="{86B49383-7F75-4019-A474-D3835CE6CAB1}"/>
          </ac:spMkLst>
        </pc:spChg>
        <pc:spChg chg="mod ord">
          <ac:chgData name="Kelly Jo Gordon (1910788)" userId="S::1910788@student.uwtsd.ac.uk::bb041e07-05c6-4634-a8db-67c76c8df7b6" providerId="AD" clId="Web-{6026C79F-20B9-B000-F495-419D641ECD4C}" dt="2021-05-12T11:26:56.499" v="61" actId="14100"/>
          <ac:spMkLst>
            <pc:docMk/>
            <pc:sldMk cId="2393826156" sldId="258"/>
            <ac:spMk id="5" creationId="{E3D7AF5B-A465-4AC0-B164-6A4339801045}"/>
          </ac:spMkLst>
        </pc:spChg>
        <pc:spChg chg="add del">
          <ac:chgData name="Kelly Jo Gordon (1910788)" userId="S::1910788@student.uwtsd.ac.uk::bb041e07-05c6-4634-a8db-67c76c8df7b6" providerId="AD" clId="Web-{6026C79F-20B9-B000-F495-419D641ECD4C}" dt="2021-05-12T11:23:19.041" v="29"/>
          <ac:spMkLst>
            <pc:docMk/>
            <pc:sldMk cId="2393826156" sldId="258"/>
            <ac:spMk id="46" creationId="{DB4E7E40-6469-444C-A3D7-A32F553AA254}"/>
          </ac:spMkLst>
        </pc:spChg>
        <pc:spChg chg="add del">
          <ac:chgData name="Kelly Jo Gordon (1910788)" userId="S::1910788@student.uwtsd.ac.uk::bb041e07-05c6-4634-a8db-67c76c8df7b6" providerId="AD" clId="Web-{6026C79F-20B9-B000-F495-419D641ECD4C}" dt="2021-05-12T11:25:52.810" v="49"/>
          <ac:spMkLst>
            <pc:docMk/>
            <pc:sldMk cId="2393826156" sldId="258"/>
            <ac:spMk id="60" creationId="{DD7EED39-224E-4230-8FD1-B1E1AF6C6E36}"/>
          </ac:spMkLst>
        </pc:spChg>
        <pc:spChg chg="add del">
          <ac:chgData name="Kelly Jo Gordon (1910788)" userId="S::1910788@student.uwtsd.ac.uk::bb041e07-05c6-4634-a8db-67c76c8df7b6" providerId="AD" clId="Web-{6026C79F-20B9-B000-F495-419D641ECD4C}" dt="2021-05-12T11:25:45.263" v="46"/>
          <ac:spMkLst>
            <pc:docMk/>
            <pc:sldMk cId="2393826156" sldId="258"/>
            <ac:spMk id="73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6026C79F-20B9-B000-F495-419D641ECD4C}" dt="2021-05-12T11:25:52.795" v="48"/>
          <ac:spMkLst>
            <pc:docMk/>
            <pc:sldMk cId="2393826156" sldId="258"/>
            <ac:spMk id="81" creationId="{DD7EED39-224E-4230-8FD1-B1E1AF6C6E36}"/>
          </ac:spMkLst>
        </pc:spChg>
        <pc:grpChg chg="add del">
          <ac:chgData name="Kelly Jo Gordon (1910788)" userId="S::1910788@student.uwtsd.ac.uk::bb041e07-05c6-4634-a8db-67c76c8df7b6" providerId="AD" clId="Web-{6026C79F-20B9-B000-F495-419D641ECD4C}" dt="2021-05-12T11:23:32.416" v="34"/>
          <ac:grpSpMkLst>
            <pc:docMk/>
            <pc:sldMk cId="2393826156" sldId="258"/>
            <ac:grpSpMk id="1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3:19.041" v="29"/>
          <ac:grpSpMkLst>
            <pc:docMk/>
            <pc:sldMk cId="2393826156" sldId="258"/>
            <ac:grpSpMk id="27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3:28.698" v="31"/>
          <ac:grpSpMkLst>
            <pc:docMk/>
            <pc:sldMk cId="2393826156" sldId="258"/>
            <ac:grpSpMk id="29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3:32.401" v="33"/>
          <ac:grpSpMkLst>
            <pc:docMk/>
            <pc:sldMk cId="2393826156" sldId="258"/>
            <ac:grpSpMk id="37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3:19.041" v="29"/>
          <ac:grpSpMkLst>
            <pc:docMk/>
            <pc:sldMk cId="2393826156" sldId="258"/>
            <ac:grpSpMk id="38" creationId="{9681DF40-19E9-44F1-A30A-33AC0A7047DF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19.716" v="42"/>
          <ac:grpSpMkLst>
            <pc:docMk/>
            <pc:sldMk cId="2393826156" sldId="258"/>
            <ac:grpSpMk id="39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52.810" v="49"/>
          <ac:grpSpMkLst>
            <pc:docMk/>
            <pc:sldMk cId="2393826156" sldId="258"/>
            <ac:grpSpMk id="44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52.810" v="49"/>
          <ac:grpSpMkLst>
            <pc:docMk/>
            <pc:sldMk cId="2393826156" sldId="258"/>
            <ac:grpSpMk id="52" creationId="{A2E861A3-F23C-46B8-A38A-4A22E453D993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52.795" v="48"/>
          <ac:grpSpMkLst>
            <pc:docMk/>
            <pc:sldMk cId="2393826156" sldId="258"/>
            <ac:grpSpMk id="62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52.795" v="48"/>
          <ac:grpSpMkLst>
            <pc:docMk/>
            <pc:sldMk cId="2393826156" sldId="258"/>
            <ac:grpSpMk id="63" creationId="{A2E861A3-F23C-46B8-A38A-4A22E453D993}"/>
          </ac:grpSpMkLst>
        </pc:grpChg>
        <pc:grpChg chg="add">
          <ac:chgData name="Kelly Jo Gordon (1910788)" userId="S::1910788@student.uwtsd.ac.uk::bb041e07-05c6-4634-a8db-67c76c8df7b6" providerId="AD" clId="Web-{6026C79F-20B9-B000-F495-419D641ECD4C}" dt="2021-05-12T11:25:52.810" v="49"/>
          <ac:grpSpMkLst>
            <pc:docMk/>
            <pc:sldMk cId="2393826156" sldId="258"/>
            <ac:grpSpMk id="64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45.263" v="46"/>
          <ac:grpSpMkLst>
            <pc:docMk/>
            <pc:sldMk cId="2393826156" sldId="258"/>
            <ac:grpSpMk id="65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026C79F-20B9-B000-F495-419D641ECD4C}" dt="2021-05-12T11:25:45.263" v="46"/>
          <ac:grpSpMkLst>
            <pc:docMk/>
            <pc:sldMk cId="2393826156" sldId="258"/>
            <ac:grpSpMk id="75" creationId="{50841A4E-5BC1-44B4-83CF-D524E8AEAD64}"/>
          </ac:grpSpMkLst>
        </pc:grpChg>
        <pc:picChg chg="mod ord">
          <ac:chgData name="Kelly Jo Gordon (1910788)" userId="S::1910788@student.uwtsd.ac.uk::bb041e07-05c6-4634-a8db-67c76c8df7b6" providerId="AD" clId="Web-{6026C79F-20B9-B000-F495-419D641ECD4C}" dt="2021-05-12T11:27:43.297" v="72" actId="1076"/>
          <ac:picMkLst>
            <pc:docMk/>
            <pc:sldMk cId="2393826156" sldId="258"/>
            <ac:picMk id="6" creationId="{CB32E011-17F0-47C1-BECF-9BD56F78152F}"/>
          </ac:picMkLst>
        </pc:picChg>
      </pc:sldChg>
      <pc:sldChg chg="modSp">
        <pc:chgData name="Kelly Jo Gordon (1910788)" userId="S::1910788@student.uwtsd.ac.uk::bb041e07-05c6-4634-a8db-67c76c8df7b6" providerId="AD" clId="Web-{6026C79F-20B9-B000-F495-419D641ECD4C}" dt="2021-05-12T11:42:23.161" v="469" actId="20577"/>
        <pc:sldMkLst>
          <pc:docMk/>
          <pc:sldMk cId="1284388593" sldId="260"/>
        </pc:sldMkLst>
        <pc:spChg chg="mod">
          <ac:chgData name="Kelly Jo Gordon (1910788)" userId="S::1910788@student.uwtsd.ac.uk::bb041e07-05c6-4634-a8db-67c76c8df7b6" providerId="AD" clId="Web-{6026C79F-20B9-B000-F495-419D641ECD4C}" dt="2021-05-12T11:42:23.161" v="469" actId="20577"/>
          <ac:spMkLst>
            <pc:docMk/>
            <pc:sldMk cId="1284388593" sldId="260"/>
            <ac:spMk id="3" creationId="{9A3B318E-3379-4C8F-8BC7-E6C13EEE1FFB}"/>
          </ac:spMkLst>
        </pc:spChg>
      </pc:sldChg>
      <pc:sldChg chg="ord">
        <pc:chgData name="Kelly Jo Gordon (1910788)" userId="S::1910788@student.uwtsd.ac.uk::bb041e07-05c6-4634-a8db-67c76c8df7b6" providerId="AD" clId="Web-{6026C79F-20B9-B000-F495-419D641ECD4C}" dt="2021-05-12T11:10:15.820" v="27"/>
        <pc:sldMkLst>
          <pc:docMk/>
          <pc:sldMk cId="4006675434" sldId="261"/>
        </pc:sldMkLst>
      </pc:sldChg>
      <pc:sldChg chg="modSp">
        <pc:chgData name="Kelly Jo Gordon (1910788)" userId="S::1910788@student.uwtsd.ac.uk::bb041e07-05c6-4634-a8db-67c76c8df7b6" providerId="AD" clId="Web-{6026C79F-20B9-B000-F495-419D641ECD4C}" dt="2021-05-12T11:47:23.136" v="623" actId="20577"/>
        <pc:sldMkLst>
          <pc:docMk/>
          <pc:sldMk cId="2722282293" sldId="262"/>
        </pc:sldMkLst>
        <pc:spChg chg="mod">
          <ac:chgData name="Kelly Jo Gordon (1910788)" userId="S::1910788@student.uwtsd.ac.uk::bb041e07-05c6-4634-a8db-67c76c8df7b6" providerId="AD" clId="Web-{6026C79F-20B9-B000-F495-419D641ECD4C}" dt="2021-05-12T11:47:23.136" v="623" actId="20577"/>
          <ac:spMkLst>
            <pc:docMk/>
            <pc:sldMk cId="2722282293" sldId="262"/>
            <ac:spMk id="3" creationId="{00DCCE1E-C8DE-4B3B-BBB3-B74081BD4936}"/>
          </ac:spMkLst>
        </pc:spChg>
      </pc:sldChg>
      <pc:sldChg chg="modSp">
        <pc:chgData name="Kelly Jo Gordon (1910788)" userId="S::1910788@student.uwtsd.ac.uk::bb041e07-05c6-4634-a8db-67c76c8df7b6" providerId="AD" clId="Web-{6026C79F-20B9-B000-F495-419D641ECD4C}" dt="2021-05-12T12:03:10.673" v="870" actId="1076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6026C79F-20B9-B000-F495-419D641ECD4C}" dt="2021-05-12T12:02:26.766" v="862" actId="1076"/>
          <ac:spMkLst>
            <pc:docMk/>
            <pc:sldMk cId="257073510" sldId="264"/>
            <ac:spMk id="2" creationId="{F8A1D377-ACD6-4722-985D-BBF4D18983A3}"/>
          </ac:spMkLst>
        </pc:spChg>
        <pc:spChg chg="mod">
          <ac:chgData name="Kelly Jo Gordon (1910788)" userId="S::1910788@student.uwtsd.ac.uk::bb041e07-05c6-4634-a8db-67c76c8df7b6" providerId="AD" clId="Web-{6026C79F-20B9-B000-F495-419D641ECD4C}" dt="2021-05-12T12:03:10.673" v="870" actId="1076"/>
          <ac:spMkLst>
            <pc:docMk/>
            <pc:sldMk cId="257073510" sldId="264"/>
            <ac:spMk id="3" creationId="{23A080E5-46E3-4AD0-9098-27303F85CBC6}"/>
          </ac:spMkLst>
        </pc:spChg>
      </pc:sldChg>
      <pc:sldChg chg="addSp delSp modSp mod setBg">
        <pc:chgData name="Kelly Jo Gordon (1910788)" userId="S::1910788@student.uwtsd.ac.uk::bb041e07-05c6-4634-a8db-67c76c8df7b6" providerId="AD" clId="Web-{6026C79F-20B9-B000-F495-419D641ECD4C}" dt="2021-05-12T12:00:03.732" v="807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6026C79F-20B9-B000-F495-419D641ECD4C}" dt="2021-05-12T11:28:37.861" v="74"/>
          <ac:spMkLst>
            <pc:docMk/>
            <pc:sldMk cId="1321580372" sldId="265"/>
            <ac:spMk id="2" creationId="{381AB1D4-0214-416C-8936-DDF634C91140}"/>
          </ac:spMkLst>
        </pc:spChg>
        <pc:spChg chg="mod ord">
          <ac:chgData name="Kelly Jo Gordon (1910788)" userId="S::1910788@student.uwtsd.ac.uk::bb041e07-05c6-4634-a8db-67c76c8df7b6" providerId="AD" clId="Web-{6026C79F-20B9-B000-F495-419D641ECD4C}" dt="2021-05-12T11:56:25.383" v="787" actId="20577"/>
          <ac:spMkLst>
            <pc:docMk/>
            <pc:sldMk cId="1321580372" sldId="265"/>
            <ac:spMk id="3" creationId="{3424FDEE-4705-486E-9137-79C934B843A2}"/>
          </ac:spMkLst>
        </pc:spChg>
        <pc:spChg chg="add del mod">
          <ac:chgData name="Kelly Jo Gordon (1910788)" userId="S::1910788@student.uwtsd.ac.uk::bb041e07-05c6-4634-a8db-67c76c8df7b6" providerId="AD" clId="Web-{6026C79F-20B9-B000-F495-419D641ECD4C}" dt="2021-05-12T11:51:16.360" v="642"/>
          <ac:spMkLst>
            <pc:docMk/>
            <pc:sldMk cId="1321580372" sldId="265"/>
            <ac:spMk id="4" creationId="{03C4EE54-94B5-4FCB-94A9-FD9D37589A8F}"/>
          </ac:spMkLst>
        </pc:spChg>
        <pc:spChg chg="add mod">
          <ac:chgData name="Kelly Jo Gordon (1910788)" userId="S::1910788@student.uwtsd.ac.uk::bb041e07-05c6-4634-a8db-67c76c8df7b6" providerId="AD" clId="Web-{6026C79F-20B9-B000-F495-419D641ECD4C}" dt="2021-05-12T12:00:03.732" v="807" actId="20577"/>
          <ac:spMkLst>
            <pc:docMk/>
            <pc:sldMk cId="1321580372" sldId="265"/>
            <ac:spMk id="6" creationId="{57EE07C6-32BF-4578-A40F-CE2E3308282A}"/>
          </ac:spMkLst>
        </pc:spChg>
        <pc:picChg chg="mod">
          <ac:chgData name="Kelly Jo Gordon (1910788)" userId="S::1910788@student.uwtsd.ac.uk::bb041e07-05c6-4634-a8db-67c76c8df7b6" providerId="AD" clId="Web-{6026C79F-20B9-B000-F495-419D641ECD4C}" dt="2021-05-12T11:28:37.861" v="74"/>
          <ac:picMkLst>
            <pc:docMk/>
            <pc:sldMk cId="1321580372" sldId="265"/>
            <ac:picMk id="5" creationId="{E3B87FB6-4090-45DD-B80B-3740A2AF2AF7}"/>
          </ac:picMkLst>
        </pc:picChg>
      </pc:sldChg>
      <pc:sldChg chg="addSp delSp modSp new">
        <pc:chgData name="Kelly Jo Gordon (1910788)" userId="S::1910788@student.uwtsd.ac.uk::bb041e07-05c6-4634-a8db-67c76c8df7b6" providerId="AD" clId="Web-{6026C79F-20B9-B000-F495-419D641ECD4C}" dt="2021-05-12T11:50:38.828" v="638" actId="1076"/>
        <pc:sldMkLst>
          <pc:docMk/>
          <pc:sldMk cId="1915739327" sldId="267"/>
        </pc:sldMkLst>
        <pc:spChg chg="del">
          <ac:chgData name="Kelly Jo Gordon (1910788)" userId="S::1910788@student.uwtsd.ac.uk::bb041e07-05c6-4634-a8db-67c76c8df7b6" providerId="AD" clId="Web-{6026C79F-20B9-B000-F495-419D641ECD4C}" dt="2021-05-12T11:47:41.527" v="625"/>
          <ac:spMkLst>
            <pc:docMk/>
            <pc:sldMk cId="1915739327" sldId="267"/>
            <ac:spMk id="2" creationId="{160EA00E-8192-4E7E-923E-6F15DF2D4576}"/>
          </ac:spMkLst>
        </pc:spChg>
        <pc:spChg chg="del">
          <ac:chgData name="Kelly Jo Gordon (1910788)" userId="S::1910788@student.uwtsd.ac.uk::bb041e07-05c6-4634-a8db-67c76c8df7b6" providerId="AD" clId="Web-{6026C79F-20B9-B000-F495-419D641ECD4C}" dt="2021-05-12T11:47:44.293" v="626"/>
          <ac:spMkLst>
            <pc:docMk/>
            <pc:sldMk cId="1915739327" sldId="267"/>
            <ac:spMk id="3" creationId="{B0344297-234E-40C2-8802-7B100647C6D6}"/>
          </ac:spMkLst>
        </pc:spChg>
        <pc:spChg chg="add mod">
          <ac:chgData name="Kelly Jo Gordon (1910788)" userId="S::1910788@student.uwtsd.ac.uk::bb041e07-05c6-4634-a8db-67c76c8df7b6" providerId="AD" clId="Web-{6026C79F-20B9-B000-F495-419D641ECD4C}" dt="2021-05-12T11:50:38.828" v="638" actId="1076"/>
          <ac:spMkLst>
            <pc:docMk/>
            <pc:sldMk cId="1915739327" sldId="267"/>
            <ac:spMk id="5" creationId="{B9AB3AE5-AB92-49A7-900E-566BAB1B2068}"/>
          </ac:spMkLst>
        </pc:spChg>
        <pc:picChg chg="add mod">
          <ac:chgData name="Kelly Jo Gordon (1910788)" userId="S::1910788@student.uwtsd.ac.uk::bb041e07-05c6-4634-a8db-67c76c8df7b6" providerId="AD" clId="Web-{6026C79F-20B9-B000-F495-419D641ECD4C}" dt="2021-05-12T11:49:42.796" v="630" actId="14100"/>
          <ac:picMkLst>
            <pc:docMk/>
            <pc:sldMk cId="1915739327" sldId="267"/>
            <ac:picMk id="4" creationId="{BCC7A73D-C662-4A95-B000-52DBAD3CF47A}"/>
          </ac:picMkLst>
        </pc:picChg>
      </pc:sldChg>
      <pc:sldChg chg="addSp modSp new">
        <pc:chgData name="Kelly Jo Gordon (1910788)" userId="S::1910788@student.uwtsd.ac.uk::bb041e07-05c6-4634-a8db-67c76c8df7b6" providerId="AD" clId="Web-{6026C79F-20B9-B000-F495-419D641ECD4C}" dt="2021-05-12T12:12:54.624" v="988" actId="20577"/>
        <pc:sldMkLst>
          <pc:docMk/>
          <pc:sldMk cId="2787702768" sldId="268"/>
        </pc:sldMkLst>
        <pc:spChg chg="mod">
          <ac:chgData name="Kelly Jo Gordon (1910788)" userId="S::1910788@student.uwtsd.ac.uk::bb041e07-05c6-4634-a8db-67c76c8df7b6" providerId="AD" clId="Web-{6026C79F-20B9-B000-F495-419D641ECD4C}" dt="2021-05-12T12:08:39.447" v="906" actId="20577"/>
          <ac:spMkLst>
            <pc:docMk/>
            <pc:sldMk cId="2787702768" sldId="268"/>
            <ac:spMk id="2" creationId="{E54826F3-789F-4A0C-8CE5-BFEA140A2B9F}"/>
          </ac:spMkLst>
        </pc:spChg>
        <pc:spChg chg="add mod">
          <ac:chgData name="Kelly Jo Gordon (1910788)" userId="S::1910788@student.uwtsd.ac.uk::bb041e07-05c6-4634-a8db-67c76c8df7b6" providerId="AD" clId="Web-{6026C79F-20B9-B000-F495-419D641ECD4C}" dt="2021-05-12T12:12:54.624" v="988" actId="20577"/>
          <ac:spMkLst>
            <pc:docMk/>
            <pc:sldMk cId="2787702768" sldId="268"/>
            <ac:spMk id="3" creationId="{04CD8791-5304-4A85-9647-E5E1984E6F39}"/>
          </ac:spMkLst>
        </pc:spChg>
      </pc:sldChg>
    </pc:docChg>
  </pc:docChgLst>
  <pc:docChgLst>
    <pc:chgData name="Kelly Jo Gordon (1910788)" userId="S::1910788@student.uwtsd.ac.uk::bb041e07-05c6-4634-a8db-67c76c8df7b6" providerId="AD" clId="Web-{A2ADD7EE-3E39-47BC-A318-69A75415BCC3}"/>
    <pc:docChg chg="delSld modSld sldOrd">
      <pc:chgData name="Kelly Jo Gordon (1910788)" userId="S::1910788@student.uwtsd.ac.uk::bb041e07-05c6-4634-a8db-67c76c8df7b6" providerId="AD" clId="Web-{A2ADD7EE-3E39-47BC-A318-69A75415BCC3}" dt="2021-05-30T20:09:01.224" v="746" actId="14100"/>
      <pc:docMkLst>
        <pc:docMk/>
      </pc:docMkLst>
      <pc:sldChg chg="modSp">
        <pc:chgData name="Kelly Jo Gordon (1910788)" userId="S::1910788@student.uwtsd.ac.uk::bb041e07-05c6-4634-a8db-67c76c8df7b6" providerId="AD" clId="Web-{A2ADD7EE-3E39-47BC-A318-69A75415BCC3}" dt="2021-05-30T20:00:45.837" v="707" actId="20577"/>
        <pc:sldMkLst>
          <pc:docMk/>
          <pc:sldMk cId="2722282293" sldId="262"/>
        </pc:sldMkLst>
        <pc:spChg chg="mod">
          <ac:chgData name="Kelly Jo Gordon (1910788)" userId="S::1910788@student.uwtsd.ac.uk::bb041e07-05c6-4634-a8db-67c76c8df7b6" providerId="AD" clId="Web-{A2ADD7EE-3E39-47BC-A318-69A75415BCC3}" dt="2021-05-30T19:57:39.817" v="648" actId="1076"/>
          <ac:spMkLst>
            <pc:docMk/>
            <pc:sldMk cId="2722282293" sldId="262"/>
            <ac:spMk id="2" creationId="{424DB4C6-9CBF-48F9-A35E-3166648E7A54}"/>
          </ac:spMkLst>
        </pc:spChg>
        <pc:spChg chg="mod">
          <ac:chgData name="Kelly Jo Gordon (1910788)" userId="S::1910788@student.uwtsd.ac.uk::bb041e07-05c6-4634-a8db-67c76c8df7b6" providerId="AD" clId="Web-{A2ADD7EE-3E39-47BC-A318-69A75415BCC3}" dt="2021-05-30T20:00:45.837" v="707" actId="20577"/>
          <ac:spMkLst>
            <pc:docMk/>
            <pc:sldMk cId="2722282293" sldId="262"/>
            <ac:spMk id="3" creationId="{00DCCE1E-C8DE-4B3B-BBB3-B74081BD4936}"/>
          </ac:spMkLst>
        </pc:spChg>
      </pc:sldChg>
      <pc:sldChg chg="del">
        <pc:chgData name="Kelly Jo Gordon (1910788)" userId="S::1910788@student.uwtsd.ac.uk::bb041e07-05c6-4634-a8db-67c76c8df7b6" providerId="AD" clId="Web-{A2ADD7EE-3E39-47BC-A318-69A75415BCC3}" dt="2021-05-30T20:00:50.790" v="708"/>
        <pc:sldMkLst>
          <pc:docMk/>
          <pc:sldMk cId="869428827" sldId="263"/>
        </pc:sldMkLst>
      </pc:sldChg>
      <pc:sldChg chg="modSp">
        <pc:chgData name="Kelly Jo Gordon (1910788)" userId="S::1910788@student.uwtsd.ac.uk::bb041e07-05c6-4634-a8db-67c76c8df7b6" providerId="AD" clId="Web-{A2ADD7EE-3E39-47BC-A318-69A75415BCC3}" dt="2021-05-30T20:08:36.411" v="744" actId="1076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A2ADD7EE-3E39-47BC-A318-69A75415BCC3}" dt="2021-05-30T20:08:36.411" v="744" actId="1076"/>
          <ac:spMkLst>
            <pc:docMk/>
            <pc:sldMk cId="257073510" sldId="264"/>
            <ac:spMk id="3" creationId="{23A080E5-46E3-4AD0-9098-27303F85CBC6}"/>
          </ac:spMkLst>
        </pc:spChg>
      </pc:sldChg>
      <pc:sldChg chg="addSp modSp">
        <pc:chgData name="Kelly Jo Gordon (1910788)" userId="S::1910788@student.uwtsd.ac.uk::bb041e07-05c6-4634-a8db-67c76c8df7b6" providerId="AD" clId="Web-{A2ADD7EE-3E39-47BC-A318-69A75415BCC3}" dt="2021-05-30T19:49:31.612" v="509" actId="1076"/>
        <pc:sldMkLst>
          <pc:docMk/>
          <pc:sldMk cId="567296011" sldId="266"/>
        </pc:sldMkLst>
        <pc:spChg chg="add mod">
          <ac:chgData name="Kelly Jo Gordon (1910788)" userId="S::1910788@student.uwtsd.ac.uk::bb041e07-05c6-4634-a8db-67c76c8df7b6" providerId="AD" clId="Web-{A2ADD7EE-3E39-47BC-A318-69A75415BCC3}" dt="2021-05-30T19:49:31.612" v="509" actId="1076"/>
          <ac:spMkLst>
            <pc:docMk/>
            <pc:sldMk cId="567296011" sldId="266"/>
            <ac:spMk id="2" creationId="{80AD86AE-7CFC-4970-964A-7A8CA7A01CBA}"/>
          </ac:spMkLst>
        </pc:spChg>
        <pc:spChg chg="mod">
          <ac:chgData name="Kelly Jo Gordon (1910788)" userId="S::1910788@student.uwtsd.ac.uk::bb041e07-05c6-4634-a8db-67c76c8df7b6" providerId="AD" clId="Web-{A2ADD7EE-3E39-47BC-A318-69A75415BCC3}" dt="2021-05-30T19:46:14.466" v="453" actId="20577"/>
          <ac:spMkLst>
            <pc:docMk/>
            <pc:sldMk cId="567296011" sldId="266"/>
            <ac:spMk id="4" creationId="{CC53E2B1-283D-4FA0-BF42-55A8D4D1A7FE}"/>
          </ac:spMkLst>
        </pc:spChg>
      </pc:sldChg>
      <pc:sldChg chg="addSp delSp modSp ord">
        <pc:chgData name="Kelly Jo Gordon (1910788)" userId="S::1910788@student.uwtsd.ac.uk::bb041e07-05c6-4634-a8db-67c76c8df7b6" providerId="AD" clId="Web-{A2ADD7EE-3E39-47BC-A318-69A75415BCC3}" dt="2021-05-30T20:09:01.224" v="746" actId="14100"/>
        <pc:sldMkLst>
          <pc:docMk/>
          <pc:sldMk cId="2730421016" sldId="270"/>
        </pc:sldMkLst>
        <pc:spChg chg="mod">
          <ac:chgData name="Kelly Jo Gordon (1910788)" userId="S::1910788@student.uwtsd.ac.uk::bb041e07-05c6-4634-a8db-67c76c8df7b6" providerId="AD" clId="Web-{A2ADD7EE-3E39-47BC-A318-69A75415BCC3}" dt="2021-05-30T20:09:01.224" v="746" actId="14100"/>
          <ac:spMkLst>
            <pc:docMk/>
            <pc:sldMk cId="2730421016" sldId="270"/>
            <ac:spMk id="2" creationId="{AB2C84D4-9731-4F91-AC4A-D13001AB6367}"/>
          </ac:spMkLst>
        </pc:spChg>
        <pc:spChg chg="add del mod">
          <ac:chgData name="Kelly Jo Gordon (1910788)" userId="S::1910788@student.uwtsd.ac.uk::bb041e07-05c6-4634-a8db-67c76c8df7b6" providerId="AD" clId="Web-{A2ADD7EE-3E39-47BC-A318-69A75415BCC3}" dt="2021-05-30T20:04:24.545" v="717"/>
          <ac:spMkLst>
            <pc:docMk/>
            <pc:sldMk cId="2730421016" sldId="270"/>
            <ac:spMk id="3" creationId="{78C28D4A-45B3-49F3-91F0-3645F9253FB1}"/>
          </ac:spMkLst>
        </pc:spChg>
        <pc:spChg chg="add del mod">
          <ac:chgData name="Kelly Jo Gordon (1910788)" userId="S::1910788@student.uwtsd.ac.uk::bb041e07-05c6-4634-a8db-67c76c8df7b6" providerId="AD" clId="Web-{A2ADD7EE-3E39-47BC-A318-69A75415BCC3}" dt="2021-05-30T20:04:46.405" v="721"/>
          <ac:spMkLst>
            <pc:docMk/>
            <pc:sldMk cId="2730421016" sldId="270"/>
            <ac:spMk id="4" creationId="{39BBD274-C9DF-4203-885A-A5D5A1F756E4}"/>
          </ac:spMkLst>
        </pc:spChg>
        <pc:spChg chg="add mod">
          <ac:chgData name="Kelly Jo Gordon (1910788)" userId="S::1910788@student.uwtsd.ac.uk::bb041e07-05c6-4634-a8db-67c76c8df7b6" providerId="AD" clId="Web-{A2ADD7EE-3E39-47BC-A318-69A75415BCC3}" dt="2021-05-30T20:06:17.783" v="728" actId="20577"/>
          <ac:spMkLst>
            <pc:docMk/>
            <pc:sldMk cId="2730421016" sldId="270"/>
            <ac:spMk id="5" creationId="{28C95ED2-056B-434F-9878-CE63B7848569}"/>
          </ac:spMkLst>
        </pc:spChg>
      </pc:sldChg>
      <pc:sldChg chg="del">
        <pc:chgData name="Kelly Jo Gordon (1910788)" userId="S::1910788@student.uwtsd.ac.uk::bb041e07-05c6-4634-a8db-67c76c8df7b6" providerId="AD" clId="Web-{A2ADD7EE-3E39-47BC-A318-69A75415BCC3}" dt="2021-05-30T20:01:02.212" v="709"/>
        <pc:sldMkLst>
          <pc:docMk/>
          <pc:sldMk cId="1559591094" sldId="271"/>
        </pc:sldMkLst>
      </pc:sldChg>
    </pc:docChg>
  </pc:docChgLst>
  <pc:docChgLst>
    <pc:chgData name="Kelly Jo Gordon (1910788)" userId="S::1910788@student.uwtsd.ac.uk::bb041e07-05c6-4634-a8db-67c76c8df7b6" providerId="AD" clId="Web-{7B64C6F9-76B6-9E4E-7FC6-EB6BFE8561BC}"/>
    <pc:docChg chg="modSld">
      <pc:chgData name="Kelly Jo Gordon (1910788)" userId="S::1910788@student.uwtsd.ac.uk::bb041e07-05c6-4634-a8db-67c76c8df7b6" providerId="AD" clId="Web-{7B64C6F9-76B6-9E4E-7FC6-EB6BFE8561BC}" dt="2021-05-17T02:05:21.200" v="0"/>
      <pc:docMkLst>
        <pc:docMk/>
      </pc:docMkLst>
      <pc:sldChg chg="addSp">
        <pc:chgData name="Kelly Jo Gordon (1910788)" userId="S::1910788@student.uwtsd.ac.uk::bb041e07-05c6-4634-a8db-67c76c8df7b6" providerId="AD" clId="Web-{7B64C6F9-76B6-9E4E-7FC6-EB6BFE8561BC}" dt="2021-05-17T02:05:21.200" v="0"/>
        <pc:sldMkLst>
          <pc:docMk/>
          <pc:sldMk cId="2393826156" sldId="258"/>
        </pc:sldMkLst>
        <pc:spChg chg="add">
          <ac:chgData name="Kelly Jo Gordon (1910788)" userId="S::1910788@student.uwtsd.ac.uk::bb041e07-05c6-4634-a8db-67c76c8df7b6" providerId="AD" clId="Web-{7B64C6F9-76B6-9E4E-7FC6-EB6BFE8561BC}" dt="2021-05-17T02:05:21.200" v="0"/>
          <ac:spMkLst>
            <pc:docMk/>
            <pc:sldMk cId="2393826156" sldId="258"/>
            <ac:spMk id="4" creationId="{38173880-3857-4DD3-9CB6-712862784E08}"/>
          </ac:spMkLst>
        </pc:spChg>
      </pc:sldChg>
    </pc:docChg>
  </pc:docChgLst>
  <pc:docChgLst>
    <pc:chgData name="Kelly Jo Gordon (1910788)" userId="S::1910788@student.uwtsd.ac.uk::bb041e07-05c6-4634-a8db-67c76c8df7b6" providerId="AD" clId="Web-{35963CF4-8347-CECA-0F76-A240DB2E85F2}"/>
    <pc:docChg chg="modSld sldOrd">
      <pc:chgData name="Kelly Jo Gordon (1910788)" userId="S::1910788@student.uwtsd.ac.uk::bb041e07-05c6-4634-a8db-67c76c8df7b6" providerId="AD" clId="Web-{35963CF4-8347-CECA-0F76-A240DB2E85F2}" dt="2021-05-26T08:31:54.735" v="68" actId="14100"/>
      <pc:docMkLst>
        <pc:docMk/>
      </pc:docMkLst>
      <pc:sldChg chg="ord">
        <pc:chgData name="Kelly Jo Gordon (1910788)" userId="S::1910788@student.uwtsd.ac.uk::bb041e07-05c6-4634-a8db-67c76c8df7b6" providerId="AD" clId="Web-{35963CF4-8347-CECA-0F76-A240DB2E85F2}" dt="2021-05-26T08:02:56.537" v="25"/>
        <pc:sldMkLst>
          <pc:docMk/>
          <pc:sldMk cId="567296011" sldId="266"/>
        </pc:sldMkLst>
      </pc:sldChg>
      <pc:sldChg chg="addSp delSp modSp mod setBg">
        <pc:chgData name="Kelly Jo Gordon (1910788)" userId="S::1910788@student.uwtsd.ac.uk::bb041e07-05c6-4634-a8db-67c76c8df7b6" providerId="AD" clId="Web-{35963CF4-8347-CECA-0F76-A240DB2E85F2}" dt="2021-05-26T08:31:54.735" v="68" actId="14100"/>
        <pc:sldMkLst>
          <pc:docMk/>
          <pc:sldMk cId="1559591094" sldId="271"/>
        </pc:sldMkLst>
        <pc:spChg chg="add mod ord">
          <ac:chgData name="Kelly Jo Gordon (1910788)" userId="S::1910788@student.uwtsd.ac.uk::bb041e07-05c6-4634-a8db-67c76c8df7b6" providerId="AD" clId="Web-{35963CF4-8347-CECA-0F76-A240DB2E85F2}" dt="2021-05-26T08:25:45.945" v="64" actId="14100"/>
          <ac:spMkLst>
            <pc:docMk/>
            <pc:sldMk cId="1559591094" sldId="271"/>
            <ac:spMk id="2" creationId="{4A9C8F99-C7B6-4912-9D47-02ED990D1AA4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00.302" v="9"/>
          <ac:spMkLst>
            <pc:docMk/>
            <pc:sldMk cId="1559591094" sldId="271"/>
            <ac:spMk id="7" creationId="{E65A0BA4-A99F-455C-96F2-1FF084E1CCDE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04.661" v="11"/>
          <ac:spMkLst>
            <pc:docMk/>
            <pc:sldMk cId="1559591094" sldId="271"/>
            <ac:spMk id="8" creationId="{FAEA7324-F923-4B13-B76B-5ADE4E5F16B2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36.084" v="13"/>
          <ac:spMkLst>
            <pc:docMk/>
            <pc:sldMk cId="1559591094" sldId="271"/>
            <ac:spMk id="9" creationId="{9149EB62-1692-4D1D-A7C2-FB2F6A61AA56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36.084" v="13"/>
          <ac:spMkLst>
            <pc:docMk/>
            <pc:sldMk cId="1559591094" sldId="271"/>
            <ac:spMk id="11" creationId="{1477DFC9-33A4-4343-9970-1CBCEDEDB2CF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04.661" v="11"/>
          <ac:spMkLst>
            <pc:docMk/>
            <pc:sldMk cId="1559591094" sldId="271"/>
            <ac:spMk id="12" creationId="{7F6590A3-E5CA-40AC-8C43-C2CD773F3448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55.678" v="17"/>
          <ac:spMkLst>
            <pc:docMk/>
            <pc:sldMk cId="1559591094" sldId="271"/>
            <ac:spMk id="13" creationId="{B86AD7E2-2E0A-48BB-9A14-7AEAEFCF30C8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04.661" v="11"/>
          <ac:spMkLst>
            <pc:docMk/>
            <pc:sldMk cId="1559591094" sldId="271"/>
            <ac:spMk id="14" creationId="{3E2E4FF1-D476-4976-8DBF-5BC75A409DF6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55.678" v="17"/>
          <ac:spMkLst>
            <pc:docMk/>
            <pc:sldMk cId="1559591094" sldId="271"/>
            <ac:spMk id="15" creationId="{5B2E5057-6707-41F3-BA9F-4B8F3976335D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5:55.678" v="17"/>
          <ac:spMkLst>
            <pc:docMk/>
            <pc:sldMk cId="1559591094" sldId="271"/>
            <ac:spMk id="16" creationId="{726F0241-EB18-4747-972F-5A4B3EC51E36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4:51.192" v="7"/>
          <ac:spMkLst>
            <pc:docMk/>
            <pc:sldMk cId="1559591094" sldId="271"/>
            <ac:spMk id="18" creationId="{DADCEC0B-C4E5-43D6-9C25-53BA2F56D40E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6T08:18:37.013" v="59"/>
          <ac:spMkLst>
            <pc:docMk/>
            <pc:sldMk cId="1559591094" sldId="271"/>
            <ac:spMk id="19" creationId="{9149EB62-1692-4D1D-A7C2-FB2F6A61AA56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6T08:18:37.013" v="59"/>
          <ac:spMkLst>
            <pc:docMk/>
            <pc:sldMk cId="1559591094" sldId="271"/>
            <ac:spMk id="20" creationId="{1477DFC9-33A4-4343-9970-1CBCEDEDB2CF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5T15:46:08.741" v="19"/>
          <ac:spMkLst>
            <pc:docMk/>
            <pc:sldMk cId="1559591094" sldId="271"/>
            <ac:spMk id="25" creationId="{12BF4AB5-4AFA-4CE1-835A-A52B25B637A8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6T08:18:36.997" v="58"/>
          <ac:spMkLst>
            <pc:docMk/>
            <pc:sldMk cId="1559591094" sldId="271"/>
            <ac:spMk id="33" creationId="{F9DFC70C-0B30-4D8A-ACCE-E112906E637F}"/>
          </ac:spMkLst>
        </pc:spChg>
        <pc:spChg chg="add del">
          <ac:chgData name="Kelly Jo Gordon (1910788)" userId="S::1910788@student.uwtsd.ac.uk::bb041e07-05c6-4634-a8db-67c76c8df7b6" providerId="AD" clId="Web-{35963CF4-8347-CECA-0F76-A240DB2E85F2}" dt="2021-05-26T08:18:36.997" v="58"/>
          <ac:spMkLst>
            <pc:docMk/>
            <pc:sldMk cId="1559591094" sldId="271"/>
            <ac:spMk id="35" creationId="{C5078CE6-CE6B-4EB4-BE80-35B2D5EAB72B}"/>
          </ac:spMkLst>
        </pc:spChg>
        <pc:grpChg chg="add del">
          <ac:chgData name="Kelly Jo Gordon (1910788)" userId="S::1910788@student.uwtsd.ac.uk::bb041e07-05c6-4634-a8db-67c76c8df7b6" providerId="AD" clId="Web-{35963CF4-8347-CECA-0F76-A240DB2E85F2}" dt="2021-05-25T15:44:51.192" v="7"/>
          <ac:grpSpMkLst>
            <pc:docMk/>
            <pc:sldMk cId="1559591094" sldId="271"/>
            <ac:grpSpMk id="10" creationId="{DCDBEA0F-A108-4353-90A7-BF17D0B8D225}"/>
          </ac:grpSpMkLst>
        </pc:grpChg>
        <pc:grpChg chg="add del">
          <ac:chgData name="Kelly Jo Gordon (1910788)" userId="S::1910788@student.uwtsd.ac.uk::bb041e07-05c6-4634-a8db-67c76c8df7b6" providerId="AD" clId="Web-{35963CF4-8347-CECA-0F76-A240DB2E85F2}" dt="2021-05-25T15:46:08.741" v="19"/>
          <ac:grpSpMkLst>
            <pc:docMk/>
            <pc:sldMk cId="1559591094" sldId="271"/>
            <ac:grpSpMk id="17" creationId="{A61B1D17-4193-4A7A-A456-16B3E6E52D00}"/>
          </ac:grpSpMkLst>
        </pc:grpChg>
        <pc:grpChg chg="add del">
          <ac:chgData name="Kelly Jo Gordon (1910788)" userId="S::1910788@student.uwtsd.ac.uk::bb041e07-05c6-4634-a8db-67c76c8df7b6" providerId="AD" clId="Web-{35963CF4-8347-CECA-0F76-A240DB2E85F2}" dt="2021-05-26T08:18:36.997" v="58"/>
          <ac:grpSpMkLst>
            <pc:docMk/>
            <pc:sldMk cId="1559591094" sldId="271"/>
            <ac:grpSpMk id="22" creationId="{7CD2F605-77BD-4D9C-BC95-97EB75D69D88}"/>
          </ac:grpSpMkLst>
        </pc:grpChg>
        <pc:grpChg chg="add">
          <ac:chgData name="Kelly Jo Gordon (1910788)" userId="S::1910788@student.uwtsd.ac.uk::bb041e07-05c6-4634-a8db-67c76c8df7b6" providerId="AD" clId="Web-{35963CF4-8347-CECA-0F76-A240DB2E85F2}" dt="2021-05-26T08:18:37.013" v="59"/>
          <ac:grpSpMkLst>
            <pc:docMk/>
            <pc:sldMk cId="1559591094" sldId="271"/>
            <ac:grpSpMk id="23" creationId="{56C5F458-F0B9-4584-B7A3-BA39F9E9FC93}"/>
          </ac:grpSpMkLst>
        </pc:grpChg>
        <pc:grpChg chg="add del">
          <ac:chgData name="Kelly Jo Gordon (1910788)" userId="S::1910788@student.uwtsd.ac.uk::bb041e07-05c6-4634-a8db-67c76c8df7b6" providerId="AD" clId="Web-{35963CF4-8347-CECA-0F76-A240DB2E85F2}" dt="2021-05-26T08:18:36.997" v="58"/>
          <ac:grpSpMkLst>
            <pc:docMk/>
            <pc:sldMk cId="1559591094" sldId="271"/>
            <ac:grpSpMk id="37" creationId="{1FE3F97D-27C5-498C-A189-D1D4ADE014C2}"/>
          </ac:grpSpMkLst>
        </pc:grpChg>
        <pc:picChg chg="del">
          <ac:chgData name="Kelly Jo Gordon (1910788)" userId="S::1910788@student.uwtsd.ac.uk::bb041e07-05c6-4634-a8db-67c76c8df7b6" providerId="AD" clId="Web-{35963CF4-8347-CECA-0F76-A240DB2E85F2}" dt="2021-05-25T15:42:32.377" v="0"/>
          <ac:picMkLst>
            <pc:docMk/>
            <pc:sldMk cId="1559591094" sldId="271"/>
            <ac:picMk id="2" creationId="{C7B908B2-DBF4-4CA6-B211-83F0A390A14B}"/>
          </ac:picMkLst>
        </pc:picChg>
        <pc:picChg chg="add del mod">
          <ac:chgData name="Kelly Jo Gordon (1910788)" userId="S::1910788@student.uwtsd.ac.uk::bb041e07-05c6-4634-a8db-67c76c8df7b6" providerId="AD" clId="Web-{35963CF4-8347-CECA-0F76-A240DB2E85F2}" dt="2021-05-25T15:42:46.924" v="2"/>
          <ac:picMkLst>
            <pc:docMk/>
            <pc:sldMk cId="1559591094" sldId="271"/>
            <ac:picMk id="3" creationId="{F6831C61-D535-4116-9CC0-9F82621F21A9}"/>
          </ac:picMkLst>
        </pc:picChg>
        <pc:picChg chg="add mod ord">
          <ac:chgData name="Kelly Jo Gordon (1910788)" userId="S::1910788@student.uwtsd.ac.uk::bb041e07-05c6-4634-a8db-67c76c8df7b6" providerId="AD" clId="Web-{35963CF4-8347-CECA-0F76-A240DB2E85F2}" dt="2021-05-26T08:31:54.735" v="68" actId="14100"/>
          <ac:picMkLst>
            <pc:docMk/>
            <pc:sldMk cId="1559591094" sldId="271"/>
            <ac:picMk id="4" creationId="{901EED1A-B009-46C8-AAD7-A9A89C65ED9D}"/>
          </ac:picMkLst>
        </pc:picChg>
        <pc:picChg chg="add mod">
          <ac:chgData name="Kelly Jo Gordon (1910788)" userId="S::1910788@student.uwtsd.ac.uk::bb041e07-05c6-4634-a8db-67c76c8df7b6" providerId="AD" clId="Web-{35963CF4-8347-CECA-0F76-A240DB2E85F2}" dt="2021-05-26T08:31:44.829" v="65" actId="14100"/>
          <ac:picMkLst>
            <pc:docMk/>
            <pc:sldMk cId="1559591094" sldId="271"/>
            <ac:picMk id="5" creationId="{52213C67-5519-4905-9AC5-A3C906049E5A}"/>
          </ac:picMkLst>
        </pc:picChg>
      </pc:sldChg>
      <pc:sldChg chg="modSp">
        <pc:chgData name="Kelly Jo Gordon (1910788)" userId="S::1910788@student.uwtsd.ac.uk::bb041e07-05c6-4634-a8db-67c76c8df7b6" providerId="AD" clId="Web-{35963CF4-8347-CECA-0F76-A240DB2E85F2}" dt="2021-05-26T08:03:42.991" v="40" actId="20577"/>
        <pc:sldMkLst>
          <pc:docMk/>
          <pc:sldMk cId="3353914255" sldId="273"/>
        </pc:sldMkLst>
        <pc:spChg chg="mod">
          <ac:chgData name="Kelly Jo Gordon (1910788)" userId="S::1910788@student.uwtsd.ac.uk::bb041e07-05c6-4634-a8db-67c76c8df7b6" providerId="AD" clId="Web-{35963CF4-8347-CECA-0F76-A240DB2E85F2}" dt="2021-05-26T08:03:42.991" v="40" actId="20577"/>
          <ac:spMkLst>
            <pc:docMk/>
            <pc:sldMk cId="3353914255" sldId="273"/>
            <ac:spMk id="8" creationId="{CD5E045D-B786-42FA-A533-404D77D5C18B}"/>
          </ac:spMkLst>
        </pc:spChg>
      </pc:sldChg>
    </pc:docChg>
  </pc:docChgLst>
  <pc:docChgLst>
    <pc:chgData name="Kelly Jo Gordon (1910788)" userId="S::1910788@student.uwtsd.ac.uk::bb041e07-05c6-4634-a8db-67c76c8df7b6" providerId="AD" clId="Web-{A925C79F-10E4-C000-1663-F2394D5E94C2}"/>
    <pc:docChg chg="modSld">
      <pc:chgData name="Kelly Jo Gordon (1910788)" userId="S::1910788@student.uwtsd.ac.uk::bb041e07-05c6-4634-a8db-67c76c8df7b6" providerId="AD" clId="Web-{A925C79F-10E4-C000-1663-F2394D5E94C2}" dt="2021-05-12T10:52:07.315" v="89" actId="20577"/>
      <pc:docMkLst>
        <pc:docMk/>
      </pc:docMkLst>
      <pc:sldChg chg="modSp">
        <pc:chgData name="Kelly Jo Gordon (1910788)" userId="S::1910788@student.uwtsd.ac.uk::bb041e07-05c6-4634-a8db-67c76c8df7b6" providerId="AD" clId="Web-{A925C79F-10E4-C000-1663-F2394D5E94C2}" dt="2021-05-12T10:48:31.826" v="20" actId="20577"/>
        <pc:sldMkLst>
          <pc:docMk/>
          <pc:sldMk cId="109857222" sldId="256"/>
        </pc:sldMkLst>
        <pc:spChg chg="mod">
          <ac:chgData name="Kelly Jo Gordon (1910788)" userId="S::1910788@student.uwtsd.ac.uk::bb041e07-05c6-4634-a8db-67c76c8df7b6" providerId="AD" clId="Web-{A925C79F-10E4-C000-1663-F2394D5E94C2}" dt="2021-05-12T10:48:31.826" v="2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elly Jo Gordon (1910788)" userId="S::1910788@student.uwtsd.ac.uk::bb041e07-05c6-4634-a8db-67c76c8df7b6" providerId="AD" clId="Web-{A925C79F-10E4-C000-1663-F2394D5E94C2}" dt="2021-05-12T10:50:27.453" v="46" actId="20577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A925C79F-10E4-C000-1663-F2394D5E94C2}" dt="2021-05-12T10:50:27.453" v="46" actId="20577"/>
          <ac:spMkLst>
            <pc:docMk/>
            <pc:sldMk cId="2393826156" sldId="258"/>
            <ac:spMk id="5" creationId="{E3D7AF5B-A465-4AC0-B164-6A4339801045}"/>
          </ac:spMkLst>
        </pc:spChg>
      </pc:sldChg>
      <pc:sldChg chg="modSp">
        <pc:chgData name="Kelly Jo Gordon (1910788)" userId="S::1910788@student.uwtsd.ac.uk::bb041e07-05c6-4634-a8db-67c76c8df7b6" providerId="AD" clId="Web-{A925C79F-10E4-C000-1663-F2394D5E94C2}" dt="2021-05-12T10:52:07.315" v="89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A925C79F-10E4-C000-1663-F2394D5E94C2}" dt="2021-05-12T10:52:07.315" v="89" actId="20577"/>
          <ac:spMkLst>
            <pc:docMk/>
            <pc:sldMk cId="1321580372" sldId="265"/>
            <ac:spMk id="3" creationId="{3424FDEE-4705-486E-9137-79C934B843A2}"/>
          </ac:spMkLst>
        </pc:spChg>
      </pc:sldChg>
    </pc:docChg>
  </pc:docChgLst>
  <pc:docChgLst>
    <pc:chgData name="Kelly Jo Gordon (1910788)" userId="S::1910788@student.uwtsd.ac.uk::bb041e07-05c6-4634-a8db-67c76c8df7b6" providerId="AD" clId="Web-{C51A44B4-22B6-BA06-16BE-152B8D9E16A1}"/>
    <pc:docChg chg="modSld">
      <pc:chgData name="Kelly Jo Gordon (1910788)" userId="S::1910788@student.uwtsd.ac.uk::bb041e07-05c6-4634-a8db-67c76c8df7b6" providerId="AD" clId="Web-{C51A44B4-22B6-BA06-16BE-152B8D9E16A1}" dt="2021-05-20T00:42:13.833" v="37" actId="14100"/>
      <pc:docMkLst>
        <pc:docMk/>
      </pc:docMkLst>
      <pc:sldChg chg="addSp delSp modSp mod setBg">
        <pc:chgData name="Kelly Jo Gordon (1910788)" userId="S::1910788@student.uwtsd.ac.uk::bb041e07-05c6-4634-a8db-67c76c8df7b6" providerId="AD" clId="Web-{C51A44B4-22B6-BA06-16BE-152B8D9E16A1}" dt="2021-05-20T00:42:13.833" v="37" actId="14100"/>
        <pc:sldMkLst>
          <pc:docMk/>
          <pc:sldMk cId="2393826156" sldId="258"/>
        </pc:sldMkLst>
        <pc:spChg chg="ord">
          <ac:chgData name="Kelly Jo Gordon (1910788)" userId="S::1910788@student.uwtsd.ac.uk::bb041e07-05c6-4634-a8db-67c76c8df7b6" providerId="AD" clId="Web-{C51A44B4-22B6-BA06-16BE-152B8D9E16A1}" dt="2021-05-20T00:35:15.843" v="9"/>
          <ac:spMkLst>
            <pc:docMk/>
            <pc:sldMk cId="2393826156" sldId="258"/>
            <ac:spMk id="2" creationId="{A6534450-AD11-4789-B434-28BFE202C3B2}"/>
          </ac:spMkLst>
        </pc:spChg>
        <pc:spChg chg="mod ord">
          <ac:chgData name="Kelly Jo Gordon (1910788)" userId="S::1910788@student.uwtsd.ac.uk::bb041e07-05c6-4634-a8db-67c76c8df7b6" providerId="AD" clId="Web-{C51A44B4-22B6-BA06-16BE-152B8D9E16A1}" dt="2021-05-20T00:36:51.391" v="18" actId="14100"/>
          <ac:spMkLst>
            <pc:docMk/>
            <pc:sldMk cId="2393826156" sldId="258"/>
            <ac:spMk id="3" creationId="{86B49383-7F75-4019-A474-D3835CE6CAB1}"/>
          </ac:spMkLst>
        </pc:spChg>
        <pc:spChg chg="mod ord">
          <ac:chgData name="Kelly Jo Gordon (1910788)" userId="S::1910788@student.uwtsd.ac.uk::bb041e07-05c6-4634-a8db-67c76c8df7b6" providerId="AD" clId="Web-{C51A44B4-22B6-BA06-16BE-152B8D9E16A1}" dt="2021-05-20T00:42:13.833" v="37" actId="14100"/>
          <ac:spMkLst>
            <pc:docMk/>
            <pc:sldMk cId="2393826156" sldId="258"/>
            <ac:spMk id="4" creationId="{38173880-3857-4DD3-9CB6-712862784E08}"/>
          </ac:spMkLst>
        </pc:spChg>
        <pc:spChg chg="mod">
          <ac:chgData name="Kelly Jo Gordon (1910788)" userId="S::1910788@student.uwtsd.ac.uk::bb041e07-05c6-4634-a8db-67c76c8df7b6" providerId="AD" clId="Web-{C51A44B4-22B6-BA06-16BE-152B8D9E16A1}" dt="2021-05-20T00:41:50.833" v="36" actId="20577"/>
          <ac:spMkLst>
            <pc:docMk/>
            <pc:sldMk cId="2393826156" sldId="258"/>
            <ac:spMk id="9" creationId="{CDE87FE2-09FC-4FAE-89F9-B10B51D0C341}"/>
          </ac:spMkLst>
        </pc:spChg>
        <pc:spChg chg="add del">
          <ac:chgData name="Kelly Jo Gordon (1910788)" userId="S::1910788@student.uwtsd.ac.uk::bb041e07-05c6-4634-a8db-67c76c8df7b6" providerId="AD" clId="Web-{C51A44B4-22B6-BA06-16BE-152B8D9E16A1}" dt="2021-05-20T00:40:38.519" v="31"/>
          <ac:spMkLst>
            <pc:docMk/>
            <pc:sldMk cId="2393826156" sldId="258"/>
            <ac:spMk id="219" creationId="{DD7EED39-224E-4230-8FD1-B1E1AF6C6E36}"/>
          </ac:spMkLst>
        </pc:spChg>
        <pc:spChg chg="add">
          <ac:chgData name="Kelly Jo Gordon (1910788)" userId="S::1910788@student.uwtsd.ac.uk::bb041e07-05c6-4634-a8db-67c76c8df7b6" providerId="AD" clId="Web-{C51A44B4-22B6-BA06-16BE-152B8D9E16A1}" dt="2021-05-20T00:40:38.519" v="31"/>
          <ac:spMkLst>
            <pc:docMk/>
            <pc:sldMk cId="2393826156" sldId="258"/>
            <ac:spMk id="222" creationId="{6AD30037-67ED-4367-9BE0-45787510BF13}"/>
          </ac:spMkLst>
        </pc:spChg>
        <pc:grpChg chg="add del">
          <ac:chgData name="Kelly Jo Gordon (1910788)" userId="S::1910788@student.uwtsd.ac.uk::bb041e07-05c6-4634-a8db-67c76c8df7b6" providerId="AD" clId="Web-{C51A44B4-22B6-BA06-16BE-152B8D9E16A1}" dt="2021-05-20T00:40:38.519" v="31"/>
          <ac:grpSpMkLst>
            <pc:docMk/>
            <pc:sldMk cId="2393826156" sldId="258"/>
            <ac:grpSpMk id="89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5:15.843" v="9"/>
          <ac:grpSpMkLst>
            <pc:docMk/>
            <pc:sldMk cId="2393826156" sldId="258"/>
            <ac:grpSpMk id="191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4:46.608" v="4"/>
          <ac:grpSpMkLst>
            <pc:docMk/>
            <pc:sldMk cId="2393826156" sldId="258"/>
            <ac:grpSpMk id="202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4:52.999" v="6"/>
          <ac:grpSpMkLst>
            <pc:docMk/>
            <pc:sldMk cId="2393826156" sldId="258"/>
            <ac:grpSpMk id="203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5:15.827" v="8"/>
          <ac:grpSpMkLst>
            <pc:docMk/>
            <pc:sldMk cId="2393826156" sldId="258"/>
            <ac:grpSpMk id="204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3:48.342" v="2"/>
          <ac:grpSpMkLst>
            <pc:docMk/>
            <pc:sldMk cId="2393826156" sldId="258"/>
            <ac:grpSpMk id="205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39:24.284" v="28"/>
          <ac:grpSpMkLst>
            <pc:docMk/>
            <pc:sldMk cId="2393826156" sldId="258"/>
            <ac:grpSpMk id="212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C51A44B4-22B6-BA06-16BE-152B8D9E16A1}" dt="2021-05-20T00:40:38.519" v="31"/>
          <ac:grpSpMkLst>
            <pc:docMk/>
            <pc:sldMk cId="2393826156" sldId="258"/>
            <ac:grpSpMk id="216" creationId="{A2E861A3-F23C-46B8-A38A-4A22E453D993}"/>
          </ac:grpSpMkLst>
        </pc:grpChg>
        <pc:grpChg chg="add">
          <ac:chgData name="Kelly Jo Gordon (1910788)" userId="S::1910788@student.uwtsd.ac.uk::bb041e07-05c6-4634-a8db-67c76c8df7b6" providerId="AD" clId="Web-{C51A44B4-22B6-BA06-16BE-152B8D9E16A1}" dt="2021-05-20T00:40:38.519" v="31"/>
          <ac:grpSpMkLst>
            <pc:docMk/>
            <pc:sldMk cId="2393826156" sldId="258"/>
            <ac:grpSpMk id="221" creationId="{260ACC13-B825-49F3-93DE-C8B8F2FA37A1}"/>
          </ac:grpSpMkLst>
        </pc:grpChg>
        <pc:grpChg chg="add">
          <ac:chgData name="Kelly Jo Gordon (1910788)" userId="S::1910788@student.uwtsd.ac.uk::bb041e07-05c6-4634-a8db-67c76c8df7b6" providerId="AD" clId="Web-{C51A44B4-22B6-BA06-16BE-152B8D9E16A1}" dt="2021-05-20T00:40:38.519" v="31"/>
          <ac:grpSpMkLst>
            <pc:docMk/>
            <pc:sldMk cId="2393826156" sldId="258"/>
            <ac:grpSpMk id="223" creationId="{50841A4E-5BC1-44B4-83CF-D524E8AEAD64}"/>
          </ac:grpSpMkLst>
        </pc:grpChg>
        <pc:picChg chg="add mod ord">
          <ac:chgData name="Kelly Jo Gordon (1910788)" userId="S::1910788@student.uwtsd.ac.uk::bb041e07-05c6-4634-a8db-67c76c8df7b6" providerId="AD" clId="Web-{C51A44B4-22B6-BA06-16BE-152B8D9E16A1}" dt="2021-05-20T00:40:38.519" v="31"/>
          <ac:picMkLst>
            <pc:docMk/>
            <pc:sldMk cId="2393826156" sldId="258"/>
            <ac:picMk id="5" creationId="{FFE7FFBC-73C7-4B2A-A10F-76E72BD57007}"/>
          </ac:picMkLst>
        </pc:picChg>
      </pc:sldChg>
    </pc:docChg>
  </pc:docChgLst>
  <pc:docChgLst>
    <pc:chgData name="Kelly Jo Gordon (1910788)" userId="S::1910788@student.uwtsd.ac.uk::bb041e07-05c6-4634-a8db-67c76c8df7b6" providerId="AD" clId="Web-{A00C42C8-170A-A650-3E3E-EE91EADE8335}"/>
    <pc:docChg chg="addSld delSld modSld">
      <pc:chgData name="Kelly Jo Gordon (1910788)" userId="S::1910788@student.uwtsd.ac.uk::bb041e07-05c6-4634-a8db-67c76c8df7b6" providerId="AD" clId="Web-{A00C42C8-170A-A650-3E3E-EE91EADE8335}" dt="2021-05-31T13:32:37.137" v="271" actId="20577"/>
      <pc:docMkLst>
        <pc:docMk/>
      </pc:docMkLst>
      <pc:sldChg chg="modSp">
        <pc:chgData name="Kelly Jo Gordon (1910788)" userId="S::1910788@student.uwtsd.ac.uk::bb041e07-05c6-4634-a8db-67c76c8df7b6" providerId="AD" clId="Web-{A00C42C8-170A-A650-3E3E-EE91EADE8335}" dt="2021-05-31T13:32:37.137" v="271" actId="20577"/>
        <pc:sldMkLst>
          <pc:docMk/>
          <pc:sldMk cId="2054892535" sldId="257"/>
        </pc:sldMkLst>
        <pc:graphicFrameChg chg="modGraphic">
          <ac:chgData name="Kelly Jo Gordon (1910788)" userId="S::1910788@student.uwtsd.ac.uk::bb041e07-05c6-4634-a8db-67c76c8df7b6" providerId="AD" clId="Web-{A00C42C8-170A-A650-3E3E-EE91EADE8335}" dt="2021-05-31T13:32:37.137" v="271" actId="20577"/>
          <ac:graphicFrameMkLst>
            <pc:docMk/>
            <pc:sldMk cId="2054892535" sldId="257"/>
            <ac:graphicFrameMk id="51" creationId="{81F63AF5-0937-404F-9198-4EEFDBCE7DDC}"/>
          </ac:graphicFrameMkLst>
        </pc:graphicFrameChg>
      </pc:sldChg>
      <pc:sldChg chg="modSp mod setBg">
        <pc:chgData name="Kelly Jo Gordon (1910788)" userId="S::1910788@student.uwtsd.ac.uk::bb041e07-05c6-4634-a8db-67c76c8df7b6" providerId="AD" clId="Web-{A00C42C8-170A-A650-3E3E-EE91EADE8335}" dt="2021-05-31T13:26:33.812" v="221"/>
        <pc:sldMkLst>
          <pc:docMk/>
          <pc:sldMk cId="2722282293" sldId="262"/>
        </pc:sldMkLst>
        <pc:spChg chg="mod">
          <ac:chgData name="Kelly Jo Gordon (1910788)" userId="S::1910788@student.uwtsd.ac.uk::bb041e07-05c6-4634-a8db-67c76c8df7b6" providerId="AD" clId="Web-{A00C42C8-170A-A650-3E3E-EE91EADE8335}" dt="2021-05-31T13:25:52.061" v="220" actId="14100"/>
          <ac:spMkLst>
            <pc:docMk/>
            <pc:sldMk cId="2722282293" sldId="262"/>
            <ac:spMk id="2" creationId="{424DB4C6-9CBF-48F9-A35E-3166648E7A54}"/>
          </ac:spMkLst>
        </pc:spChg>
      </pc:sldChg>
      <pc:sldChg chg="mod setBg">
        <pc:chgData name="Kelly Jo Gordon (1910788)" userId="S::1910788@student.uwtsd.ac.uk::bb041e07-05c6-4634-a8db-67c76c8df7b6" providerId="AD" clId="Web-{A00C42C8-170A-A650-3E3E-EE91EADE8335}" dt="2021-05-31T13:27:26.595" v="224"/>
        <pc:sldMkLst>
          <pc:docMk/>
          <pc:sldMk cId="257073510" sldId="264"/>
        </pc:sldMkLst>
      </pc:sldChg>
      <pc:sldChg chg="modSp">
        <pc:chgData name="Kelly Jo Gordon (1910788)" userId="S::1910788@student.uwtsd.ac.uk::bb041e07-05c6-4634-a8db-67c76c8df7b6" providerId="AD" clId="Web-{A00C42C8-170A-A650-3E3E-EE91EADE8335}" dt="2021-05-31T13:11:26.802" v="197" actId="20577"/>
        <pc:sldMkLst>
          <pc:docMk/>
          <pc:sldMk cId="567296011" sldId="266"/>
        </pc:sldMkLst>
        <pc:spChg chg="mod">
          <ac:chgData name="Kelly Jo Gordon (1910788)" userId="S::1910788@student.uwtsd.ac.uk::bb041e07-05c6-4634-a8db-67c76c8df7b6" providerId="AD" clId="Web-{A00C42C8-170A-A650-3E3E-EE91EADE8335}" dt="2021-05-31T13:11:26.802" v="197" actId="20577"/>
          <ac:spMkLst>
            <pc:docMk/>
            <pc:sldMk cId="567296011" sldId="266"/>
            <ac:spMk id="2" creationId="{80AD86AE-7CFC-4970-964A-7A8CA7A01CBA}"/>
          </ac:spMkLst>
        </pc:spChg>
      </pc:sldChg>
      <pc:sldChg chg="modSp mod setBg">
        <pc:chgData name="Kelly Jo Gordon (1910788)" userId="S::1910788@student.uwtsd.ac.uk::bb041e07-05c6-4634-a8db-67c76c8df7b6" providerId="AD" clId="Web-{A00C42C8-170A-A650-3E3E-EE91EADE8335}" dt="2021-05-31T13:28:28.831" v="225" actId="1076"/>
        <pc:sldMkLst>
          <pc:docMk/>
          <pc:sldMk cId="1915739327" sldId="267"/>
        </pc:sldMkLst>
        <pc:spChg chg="mod">
          <ac:chgData name="Kelly Jo Gordon (1910788)" userId="S::1910788@student.uwtsd.ac.uk::bb041e07-05c6-4634-a8db-67c76c8df7b6" providerId="AD" clId="Web-{A00C42C8-170A-A650-3E3E-EE91EADE8335}" dt="2021-05-31T13:28:28.831" v="225" actId="1076"/>
          <ac:spMkLst>
            <pc:docMk/>
            <pc:sldMk cId="1915739327" sldId="267"/>
            <ac:spMk id="2" creationId="{D70CEC4E-F616-4BA7-A9BA-63A210F5273A}"/>
          </ac:spMkLst>
        </pc:spChg>
      </pc:sldChg>
      <pc:sldChg chg="mod setBg">
        <pc:chgData name="Kelly Jo Gordon (1910788)" userId="S::1910788@student.uwtsd.ac.uk::bb041e07-05c6-4634-a8db-67c76c8df7b6" providerId="AD" clId="Web-{A00C42C8-170A-A650-3E3E-EE91EADE8335}" dt="2021-05-31T13:27:14.532" v="223"/>
        <pc:sldMkLst>
          <pc:docMk/>
          <pc:sldMk cId="2730421016" sldId="270"/>
        </pc:sldMkLst>
      </pc:sldChg>
      <pc:sldChg chg="addSp delSp modSp del">
        <pc:chgData name="Kelly Jo Gordon (1910788)" userId="S::1910788@student.uwtsd.ac.uk::bb041e07-05c6-4634-a8db-67c76c8df7b6" providerId="AD" clId="Web-{A00C42C8-170A-A650-3E3E-EE91EADE8335}" dt="2021-05-31T13:11:08.145" v="195"/>
        <pc:sldMkLst>
          <pc:docMk/>
          <pc:sldMk cId="3353914255" sldId="273"/>
        </pc:sldMkLst>
        <pc:spChg chg="mod">
          <ac:chgData name="Kelly Jo Gordon (1910788)" userId="S::1910788@student.uwtsd.ac.uk::bb041e07-05c6-4634-a8db-67c76c8df7b6" providerId="AD" clId="Web-{A00C42C8-170A-A650-3E3E-EE91EADE8335}" dt="2021-05-31T13:03:00.928" v="96" actId="20577"/>
          <ac:spMkLst>
            <pc:docMk/>
            <pc:sldMk cId="3353914255" sldId="273"/>
            <ac:spMk id="2" creationId="{3BB9311A-78E2-4EDB-BE4F-471DF2697033}"/>
          </ac:spMkLst>
        </pc:spChg>
        <pc:spChg chg="add del mod">
          <ac:chgData name="Kelly Jo Gordon (1910788)" userId="S::1910788@student.uwtsd.ac.uk::bb041e07-05c6-4634-a8db-67c76c8df7b6" providerId="AD" clId="Web-{A00C42C8-170A-A650-3E3E-EE91EADE8335}" dt="2021-05-31T12:56:46.543" v="6"/>
          <ac:spMkLst>
            <pc:docMk/>
            <pc:sldMk cId="3353914255" sldId="273"/>
            <ac:spMk id="5" creationId="{C751092D-AFF2-48F8-A4B1-634CAC58584F}"/>
          </ac:spMkLst>
        </pc:spChg>
        <pc:spChg chg="del mod">
          <ac:chgData name="Kelly Jo Gordon (1910788)" userId="S::1910788@student.uwtsd.ac.uk::bb041e07-05c6-4634-a8db-67c76c8df7b6" providerId="AD" clId="Web-{A00C42C8-170A-A650-3E3E-EE91EADE8335}" dt="2021-05-31T13:06:22.528" v="121"/>
          <ac:spMkLst>
            <pc:docMk/>
            <pc:sldMk cId="3353914255" sldId="273"/>
            <ac:spMk id="7" creationId="{FBFE3126-BC1B-4C27-B877-73609DF840C7}"/>
          </ac:spMkLst>
        </pc:spChg>
        <pc:spChg chg="del">
          <ac:chgData name="Kelly Jo Gordon (1910788)" userId="S::1910788@student.uwtsd.ac.uk::bb041e07-05c6-4634-a8db-67c76c8df7b6" providerId="AD" clId="Web-{A00C42C8-170A-A650-3E3E-EE91EADE8335}" dt="2021-05-31T13:06:40.075" v="122"/>
          <ac:spMkLst>
            <pc:docMk/>
            <pc:sldMk cId="3353914255" sldId="273"/>
            <ac:spMk id="8" creationId="{CD5E045D-B786-42FA-A533-404D77D5C18B}"/>
          </ac:spMkLst>
        </pc:spChg>
        <pc:picChg chg="del mod">
          <ac:chgData name="Kelly Jo Gordon (1910788)" userId="S::1910788@student.uwtsd.ac.uk::bb041e07-05c6-4634-a8db-67c76c8df7b6" providerId="AD" clId="Web-{A00C42C8-170A-A650-3E3E-EE91EADE8335}" dt="2021-05-31T12:55:19.166" v="2"/>
          <ac:picMkLst>
            <pc:docMk/>
            <pc:sldMk cId="3353914255" sldId="273"/>
            <ac:picMk id="6" creationId="{C6EFC395-8223-4FD4-8362-9C78A7C5E554}"/>
          </ac:picMkLst>
        </pc:picChg>
      </pc:sldChg>
      <pc:sldChg chg="modSp add del replId">
        <pc:chgData name="Kelly Jo Gordon (1910788)" userId="S::1910788@student.uwtsd.ac.uk::bb041e07-05c6-4634-a8db-67c76c8df7b6" providerId="AD" clId="Web-{A00C42C8-170A-A650-3E3E-EE91EADE8335}" dt="2021-05-31T13:11:13.817" v="196"/>
        <pc:sldMkLst>
          <pc:docMk/>
          <pc:sldMk cId="3625645929" sldId="275"/>
        </pc:sldMkLst>
        <pc:spChg chg="mod">
          <ac:chgData name="Kelly Jo Gordon (1910788)" userId="S::1910788@student.uwtsd.ac.uk::bb041e07-05c6-4634-a8db-67c76c8df7b6" providerId="AD" clId="Web-{A00C42C8-170A-A650-3E3E-EE91EADE8335}" dt="2021-05-31T13:09:36.064" v="177" actId="14100"/>
          <ac:spMkLst>
            <pc:docMk/>
            <pc:sldMk cId="3625645929" sldId="275"/>
            <ac:spMk id="3" creationId="{123025D3-7215-4A68-837B-35048ADBADA7}"/>
          </ac:spMkLst>
        </pc:spChg>
      </pc:sldChg>
      <pc:sldChg chg="addSp delSp modSp new mod setBg">
        <pc:chgData name="Kelly Jo Gordon (1910788)" userId="S::1910788@student.uwtsd.ac.uk::bb041e07-05c6-4634-a8db-67c76c8df7b6" providerId="AD" clId="Web-{A00C42C8-170A-A650-3E3E-EE91EADE8335}" dt="2021-05-31T13:24:44.059" v="215"/>
        <pc:sldMkLst>
          <pc:docMk/>
          <pc:sldMk cId="4113079962" sldId="276"/>
        </pc:sldMkLst>
        <pc:spChg chg="del">
          <ac:chgData name="Kelly Jo Gordon (1910788)" userId="S::1910788@student.uwtsd.ac.uk::bb041e07-05c6-4634-a8db-67c76c8df7b6" providerId="AD" clId="Web-{A00C42C8-170A-A650-3E3E-EE91EADE8335}" dt="2021-05-31T13:05:41.042" v="100"/>
          <ac:spMkLst>
            <pc:docMk/>
            <pc:sldMk cId="4113079962" sldId="276"/>
            <ac:spMk id="2" creationId="{A7582F08-598A-4F3C-84FB-317B30624C09}"/>
          </ac:spMkLst>
        </pc:spChg>
        <pc:spChg chg="del">
          <ac:chgData name="Kelly Jo Gordon (1910788)" userId="S::1910788@student.uwtsd.ac.uk::bb041e07-05c6-4634-a8db-67c76c8df7b6" providerId="AD" clId="Web-{A00C42C8-170A-A650-3E3E-EE91EADE8335}" dt="2021-05-31T13:05:38.917" v="99"/>
          <ac:spMkLst>
            <pc:docMk/>
            <pc:sldMk cId="4113079962" sldId="276"/>
            <ac:spMk id="3" creationId="{9B4F7DA4-6C64-49FC-A292-B121E52EDF33}"/>
          </ac:spMkLst>
        </pc:spChg>
        <pc:spChg chg="del">
          <ac:chgData name="Kelly Jo Gordon (1910788)" userId="S::1910788@student.uwtsd.ac.uk::bb041e07-05c6-4634-a8db-67c76c8df7b6" providerId="AD" clId="Web-{A00C42C8-170A-A650-3E3E-EE91EADE8335}" dt="2021-05-31T13:05:42.683" v="101"/>
          <ac:spMkLst>
            <pc:docMk/>
            <pc:sldMk cId="4113079962" sldId="276"/>
            <ac:spMk id="4" creationId="{653BFD7A-8458-4F88-9C42-3DBC3300785C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7.449" v="116"/>
          <ac:spMkLst>
            <pc:docMk/>
            <pc:sldMk cId="4113079962" sldId="276"/>
            <ac:spMk id="14" creationId="{0F5AD4CC-CF2B-44EA-98DF-911E058E0017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7.449" v="114"/>
          <ac:spMkLst>
            <pc:docMk/>
            <pc:sldMk cId="4113079962" sldId="276"/>
            <ac:spMk id="24" creationId="{5EE75480-E144-4384-A3AF-DEB03AA9DB82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7.449" v="113"/>
          <ac:spMkLst>
            <pc:docMk/>
            <pc:sldMk cId="4113079962" sldId="276"/>
            <ac:spMk id="26" creationId="{FDE81249-1AB4-4F43-AB2B-AF99BCC0419E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7.449" v="112"/>
          <ac:spMkLst>
            <pc:docMk/>
            <pc:sldMk cId="4113079962" sldId="276"/>
            <ac:spMk id="28" creationId="{B3F58CEC-00BD-4310-B0B0-E9BEE7306653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7.449" v="111"/>
          <ac:spMkLst>
            <pc:docMk/>
            <pc:sldMk cId="4113079962" sldId="276"/>
            <ac:spMk id="30" creationId="{DD0CDDBC-4613-4D6D-939B-C341E5B12EF0}"/>
          </ac:spMkLst>
        </pc:spChg>
        <pc:spChg chg="add del">
          <ac:chgData name="Kelly Jo Gordon (1910788)" userId="S::1910788@student.uwtsd.ac.uk::bb041e07-05c6-4634-a8db-67c76c8df7b6" providerId="AD" clId="Web-{A00C42C8-170A-A650-3E3E-EE91EADE8335}" dt="2021-05-31T13:05:56.714" v="110"/>
          <ac:spMkLst>
            <pc:docMk/>
            <pc:sldMk cId="4113079962" sldId="276"/>
            <ac:spMk id="31" creationId="{B45B7394-114E-453D-B13C-10ECCB080DAE}"/>
          </ac:spMkLst>
        </pc:spChg>
        <pc:spChg chg="add del mod">
          <ac:chgData name="Kelly Jo Gordon (1910788)" userId="S::1910788@student.uwtsd.ac.uk::bb041e07-05c6-4634-a8db-67c76c8df7b6" providerId="AD" clId="Web-{A00C42C8-170A-A650-3E3E-EE91EADE8335}" dt="2021-05-31T13:12:00.427" v="198"/>
          <ac:spMkLst>
            <pc:docMk/>
            <pc:sldMk cId="4113079962" sldId="276"/>
            <ac:spMk id="33" creationId="{7B655A74-6698-4584-91EA-2FD016415C75}"/>
          </ac:spMkLst>
        </pc:spChg>
        <pc:spChg chg="add mod">
          <ac:chgData name="Kelly Jo Gordon (1910788)" userId="S::1910788@student.uwtsd.ac.uk::bb041e07-05c6-4634-a8db-67c76c8df7b6" providerId="AD" clId="Web-{A00C42C8-170A-A650-3E3E-EE91EADE8335}" dt="2021-05-31T13:07:52.561" v="141" actId="20577"/>
          <ac:spMkLst>
            <pc:docMk/>
            <pc:sldMk cId="4113079962" sldId="276"/>
            <ac:spMk id="34" creationId="{C58C8B9C-E55C-4CEF-920E-81210936B0F9}"/>
          </ac:spMkLst>
        </pc:spChg>
        <pc:spChg chg="add mod">
          <ac:chgData name="Kelly Jo Gordon (1910788)" userId="S::1910788@student.uwtsd.ac.uk::bb041e07-05c6-4634-a8db-67c76c8df7b6" providerId="AD" clId="Web-{A00C42C8-170A-A650-3E3E-EE91EADE8335}" dt="2021-05-31T13:10:44.066" v="194" actId="20577"/>
          <ac:spMkLst>
            <pc:docMk/>
            <pc:sldMk cId="4113079962" sldId="276"/>
            <ac:spMk id="35" creationId="{0604D9AE-DB53-446F-A2F8-54901667199C}"/>
          </ac:spMkLst>
        </pc:spChg>
        <pc:spChg chg="add mod">
          <ac:chgData name="Kelly Jo Gordon (1910788)" userId="S::1910788@student.uwtsd.ac.uk::bb041e07-05c6-4634-a8db-67c76c8df7b6" providerId="AD" clId="Web-{A00C42C8-170A-A650-3E3E-EE91EADE8335}" dt="2021-05-31T13:10:33.284" v="191" actId="20577"/>
          <ac:spMkLst>
            <pc:docMk/>
            <pc:sldMk cId="4113079962" sldId="276"/>
            <ac:spMk id="36" creationId="{6D4873B7-C737-432A-822E-95D613745FD8}"/>
          </ac:spMkLst>
        </pc:spChg>
        <pc:grpChg chg="add del">
          <ac:chgData name="Kelly Jo Gordon (1910788)" userId="S::1910788@student.uwtsd.ac.uk::bb041e07-05c6-4634-a8db-67c76c8df7b6" providerId="AD" clId="Web-{A00C42C8-170A-A650-3E3E-EE91EADE8335}" dt="2021-05-31T13:05:57.449" v="117"/>
          <ac:grpSpMkLst>
            <pc:docMk/>
            <pc:sldMk cId="4113079962" sldId="276"/>
            <ac:grpSpMk id="12" creationId="{C92B892D-66A2-4E36-B488-9AF1CF50C7C0}"/>
          </ac:grpSpMkLst>
        </pc:grpChg>
        <pc:grpChg chg="add del">
          <ac:chgData name="Kelly Jo Gordon (1910788)" userId="S::1910788@student.uwtsd.ac.uk::bb041e07-05c6-4634-a8db-67c76c8df7b6" providerId="AD" clId="Web-{A00C42C8-170A-A650-3E3E-EE91EADE8335}" dt="2021-05-31T13:05:57.449" v="115"/>
          <ac:grpSpMkLst>
            <pc:docMk/>
            <pc:sldMk cId="4113079962" sldId="276"/>
            <ac:grpSpMk id="22" creationId="{071CF30D-C3C2-4F50-B0B2-E55F4BE9F6AB}"/>
          </ac:grpSpMkLst>
        </pc:grpChg>
        <pc:graphicFrameChg chg="add mod modGraphic">
          <ac:chgData name="Kelly Jo Gordon (1910788)" userId="S::1910788@student.uwtsd.ac.uk::bb041e07-05c6-4634-a8db-67c76c8df7b6" providerId="AD" clId="Web-{A00C42C8-170A-A650-3E3E-EE91EADE8335}" dt="2021-05-31T13:23:19.977" v="213" actId="20577"/>
          <ac:graphicFrameMkLst>
            <pc:docMk/>
            <pc:sldMk cId="4113079962" sldId="276"/>
            <ac:graphicFrameMk id="38" creationId="{F271CA29-D2C7-4633-B0AD-298E37D0F043}"/>
          </ac:graphicFrameMkLst>
        </pc:graphicFrameChg>
      </pc:sldChg>
    </pc:docChg>
  </pc:docChgLst>
  <pc:docChgLst>
    <pc:chgData name="Kelly Jo Gordon (1910788)" userId="S::1910788@student.uwtsd.ac.uk::bb041e07-05c6-4634-a8db-67c76c8df7b6" providerId="AD" clId="Web-{C796ABDC-A263-ABA6-8075-C45F9AFEA554}"/>
    <pc:docChg chg="addSld delSld modSld">
      <pc:chgData name="Kelly Jo Gordon (1910788)" userId="S::1910788@student.uwtsd.ac.uk::bb041e07-05c6-4634-a8db-67c76c8df7b6" providerId="AD" clId="Web-{C796ABDC-A263-ABA6-8075-C45F9AFEA554}" dt="2021-05-25T10:24:40.927" v="193" actId="14100"/>
      <pc:docMkLst>
        <pc:docMk/>
      </pc:docMkLst>
      <pc:sldChg chg="addSp delSp modSp mod setBg">
        <pc:chgData name="Kelly Jo Gordon (1910788)" userId="S::1910788@student.uwtsd.ac.uk::bb041e07-05c6-4634-a8db-67c76c8df7b6" providerId="AD" clId="Web-{C796ABDC-A263-ABA6-8075-C45F9AFEA554}" dt="2021-05-24T21:16:41.109" v="88" actId="20577"/>
        <pc:sldMkLst>
          <pc:docMk/>
          <pc:sldMk cId="2393826156" sldId="258"/>
        </pc:sldMkLst>
        <pc:spChg chg="add mod">
          <ac:chgData name="Kelly Jo Gordon (1910788)" userId="S::1910788@student.uwtsd.ac.uk::bb041e07-05c6-4634-a8db-67c76c8df7b6" providerId="AD" clId="Web-{C796ABDC-A263-ABA6-8075-C45F9AFEA554}" dt="2021-05-24T21:16:41.109" v="88" actId="20577"/>
          <ac:spMkLst>
            <pc:docMk/>
            <pc:sldMk cId="2393826156" sldId="258"/>
            <ac:spMk id="2" creationId="{6ED75847-C7E3-4D4A-AAA3-E230EEA02601}"/>
          </ac:spMkLst>
        </pc:spChg>
        <pc:spChg chg="del mod">
          <ac:chgData name="Kelly Jo Gordon (1910788)" userId="S::1910788@student.uwtsd.ac.uk::bb041e07-05c6-4634-a8db-67c76c8df7b6" providerId="AD" clId="Web-{C796ABDC-A263-ABA6-8075-C45F9AFEA554}" dt="2021-05-24T21:14:47.483" v="68"/>
          <ac:spMkLst>
            <pc:docMk/>
            <pc:sldMk cId="2393826156" sldId="258"/>
            <ac:spMk id="6" creationId="{38264D9E-515E-4F01-8BBE-BEF8B2D1F6B7}"/>
          </ac:spMkLst>
        </pc:spChg>
      </pc:sldChg>
      <pc:sldChg chg="addSp delSp modSp mod setBg addAnim delAnim setClrOvrMap">
        <pc:chgData name="Kelly Jo Gordon (1910788)" userId="S::1910788@student.uwtsd.ac.uk::bb041e07-05c6-4634-a8db-67c76c8df7b6" providerId="AD" clId="Web-{C796ABDC-A263-ABA6-8075-C45F9AFEA554}" dt="2021-05-25T10:19:36.096" v="139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C796ABDC-A263-ABA6-8075-C45F9AFEA554}" dt="2021-05-24T21:39:26.308" v="130"/>
          <ac:spMkLst>
            <pc:docMk/>
            <pc:sldMk cId="4006675434" sldId="261"/>
            <ac:spMk id="2" creationId="{167A40E8-2F1E-43A0-B0A8-EE00EED9EB11}"/>
          </ac:spMkLst>
        </pc:spChg>
        <pc:spChg chg="mod">
          <ac:chgData name="Kelly Jo Gordon (1910788)" userId="S::1910788@student.uwtsd.ac.uk::bb041e07-05c6-4634-a8db-67c76c8df7b6" providerId="AD" clId="Web-{C796ABDC-A263-ABA6-8075-C45F9AFEA554}" dt="2021-05-24T21:42:24.842" v="137"/>
          <ac:spMkLst>
            <pc:docMk/>
            <pc:sldMk cId="4006675434" sldId="261"/>
            <ac:spMk id="4" creationId="{358AA31C-82CA-4A8E-AD94-3D2B6457FA41}"/>
          </ac:spMkLst>
        </pc:spChg>
        <pc:spChg chg="add mod">
          <ac:chgData name="Kelly Jo Gordon (1910788)" userId="S::1910788@student.uwtsd.ac.uk::bb041e07-05c6-4634-a8db-67c76c8df7b6" providerId="AD" clId="Web-{C796ABDC-A263-ABA6-8075-C45F9AFEA554}" dt="2021-05-24T21:39:26.308" v="130"/>
          <ac:spMkLst>
            <pc:docMk/>
            <pc:sldMk cId="4006675434" sldId="261"/>
            <ac:spMk id="5" creationId="{2B2A57BC-0783-4E24-BDD8-7A53596C5795}"/>
          </ac:spMkLst>
        </pc:spChg>
        <pc:spChg chg="add">
          <ac:chgData name="Kelly Jo Gordon (1910788)" userId="S::1910788@student.uwtsd.ac.uk::bb041e07-05c6-4634-a8db-67c76c8df7b6" providerId="AD" clId="Web-{C796ABDC-A263-ABA6-8075-C45F9AFEA554}" dt="2021-05-25T10:19:36.096" v="139"/>
          <ac:spMkLst>
            <pc:docMk/>
            <pc:sldMk cId="4006675434" sldId="261"/>
            <ac:spMk id="6" creationId="{49CB049D-F602-456D-A381-CAE7AF75621F}"/>
          </ac:spMkLst>
        </pc:spChg>
        <pc:spChg chg="mod">
          <ac:chgData name="Kelly Jo Gordon (1910788)" userId="S::1910788@student.uwtsd.ac.uk::bb041e07-05c6-4634-a8db-67c76c8df7b6" providerId="AD" clId="Web-{C796ABDC-A263-ABA6-8075-C45F9AFEA554}" dt="2021-05-24T21:42:24.842" v="137"/>
          <ac:spMkLst>
            <pc:docMk/>
            <pc:sldMk cId="4006675434" sldId="261"/>
            <ac:spMk id="9" creationId="{F9BCD0BB-1D6F-4DF0-9EC5-987ED577BF42}"/>
          </ac:spMkLst>
        </pc:spChg>
        <pc:spChg chg="add del">
          <ac:chgData name="Kelly Jo Gordon (1910788)" userId="S::1910788@student.uwtsd.ac.uk::bb041e07-05c6-4634-a8db-67c76c8df7b6" providerId="AD" clId="Web-{C796ABDC-A263-ABA6-8075-C45F9AFEA554}" dt="2021-05-24T21:42:24.842" v="137"/>
          <ac:spMkLst>
            <pc:docMk/>
            <pc:sldMk cId="4006675434" sldId="261"/>
            <ac:spMk id="13" creationId="{5EF08599-3FED-4288-A20D-E7BCAC3B8E26}"/>
          </ac:spMkLst>
        </pc:spChg>
        <pc:spChg chg="add del">
          <ac:chgData name="Kelly Jo Gordon (1910788)" userId="S::1910788@student.uwtsd.ac.uk::bb041e07-05c6-4634-a8db-67c76c8df7b6" providerId="AD" clId="Web-{C796ABDC-A263-ABA6-8075-C45F9AFEA554}" dt="2021-05-24T21:39:26.292" v="129"/>
          <ac:spMkLst>
            <pc:docMk/>
            <pc:sldMk cId="4006675434" sldId="261"/>
            <ac:spMk id="22" creationId="{F64080D6-34DE-4277-97CC-2FB3812846DA}"/>
          </ac:spMkLst>
        </pc:spChg>
        <pc:spChg chg="add del">
          <ac:chgData name="Kelly Jo Gordon (1910788)" userId="S::1910788@student.uwtsd.ac.uk::bb041e07-05c6-4634-a8db-67c76c8df7b6" providerId="AD" clId="Web-{C796ABDC-A263-ABA6-8075-C45F9AFEA554}" dt="2021-05-24T21:42:24.842" v="137"/>
          <ac:spMkLst>
            <pc:docMk/>
            <pc:sldMk cId="4006675434" sldId="261"/>
            <ac:spMk id="24" creationId="{C884A6B2-90E9-4BDB-8503-71AC02D3956A}"/>
          </ac:spMkLst>
        </pc:spChg>
        <pc:spChg chg="add">
          <ac:chgData name="Kelly Jo Gordon (1910788)" userId="S::1910788@student.uwtsd.ac.uk::bb041e07-05c6-4634-a8db-67c76c8df7b6" providerId="AD" clId="Web-{C796ABDC-A263-ABA6-8075-C45F9AFEA554}" dt="2021-05-24T21:42:24.842" v="137"/>
          <ac:spMkLst>
            <pc:docMk/>
            <pc:sldMk cId="4006675434" sldId="261"/>
            <ac:spMk id="45" creationId="{F64080D6-34DE-4277-97CC-2FB3812846DA}"/>
          </ac:spMkLst>
        </pc:spChg>
        <pc:grpChg chg="add del">
          <ac:chgData name="Kelly Jo Gordon (1910788)" userId="S::1910788@student.uwtsd.ac.uk::bb041e07-05c6-4634-a8db-67c76c8df7b6" providerId="AD" clId="Web-{C796ABDC-A263-ABA6-8075-C45F9AFEA554}" dt="2021-05-24T21:42:24.842" v="137"/>
          <ac:grpSpMkLst>
            <pc:docMk/>
            <pc:sldMk cId="4006675434" sldId="261"/>
            <ac:grpSpMk id="11" creationId="{08F94D66-27EC-4CB8-8226-D7F41C161863}"/>
          </ac:grpSpMkLst>
        </pc:grpChg>
        <pc:grpChg chg="add del">
          <ac:chgData name="Kelly Jo Gordon (1910788)" userId="S::1910788@student.uwtsd.ac.uk::bb041e07-05c6-4634-a8db-67c76c8df7b6" providerId="AD" clId="Web-{C796ABDC-A263-ABA6-8075-C45F9AFEA554}" dt="2021-05-24T21:39:26.292" v="129"/>
          <ac:grpSpMkLst>
            <pc:docMk/>
            <pc:sldMk cId="4006675434" sldId="261"/>
            <ac:grpSpMk id="14" creationId="{08F94D66-27EC-4CB8-8226-D7F41C161863}"/>
          </ac:grpSpMkLst>
        </pc:grpChg>
        <pc:grpChg chg="add del">
          <ac:chgData name="Kelly Jo Gordon (1910788)" userId="S::1910788@student.uwtsd.ac.uk::bb041e07-05c6-4634-a8db-67c76c8df7b6" providerId="AD" clId="Web-{C796ABDC-A263-ABA6-8075-C45F9AFEA554}" dt="2021-05-24T21:42:24.842" v="137"/>
          <ac:grpSpMkLst>
            <pc:docMk/>
            <pc:sldMk cId="4006675434" sldId="261"/>
            <ac:grpSpMk id="26" creationId="{E9046BC8-D404-4E7D-9202-A07F3FDD3823}"/>
          </ac:grpSpMkLst>
        </pc:grpChg>
        <pc:grpChg chg="add">
          <ac:chgData name="Kelly Jo Gordon (1910788)" userId="S::1910788@student.uwtsd.ac.uk::bb041e07-05c6-4634-a8db-67c76c8df7b6" providerId="AD" clId="Web-{C796ABDC-A263-ABA6-8075-C45F9AFEA554}" dt="2021-05-24T21:42:24.842" v="137"/>
          <ac:grpSpMkLst>
            <pc:docMk/>
            <pc:sldMk cId="4006675434" sldId="261"/>
            <ac:grpSpMk id="34" creationId="{08F94D66-27EC-4CB8-8226-D7F41C161863}"/>
          </ac:grpSpMkLst>
        </pc:grpChg>
        <pc:picChg chg="add mod ord">
          <ac:chgData name="Kelly Jo Gordon (1910788)" userId="S::1910788@student.uwtsd.ac.uk::bb041e07-05c6-4634-a8db-67c76c8df7b6" providerId="AD" clId="Web-{C796ABDC-A263-ABA6-8075-C45F9AFEA554}" dt="2021-05-24T21:42:24.842" v="137"/>
          <ac:picMkLst>
            <pc:docMk/>
            <pc:sldMk cId="4006675434" sldId="261"/>
            <ac:picMk id="3" creationId="{8E1ADFEC-79C7-47E9-9DF7-EA232AA4CF30}"/>
          </ac:picMkLst>
        </pc:picChg>
        <pc:picChg chg="del">
          <ac:chgData name="Kelly Jo Gordon (1910788)" userId="S::1910788@student.uwtsd.ac.uk::bb041e07-05c6-4634-a8db-67c76c8df7b6" providerId="AD" clId="Web-{C796ABDC-A263-ABA6-8075-C45F9AFEA554}" dt="2021-05-24T21:37:35.384" v="124"/>
          <ac:picMkLst>
            <pc:docMk/>
            <pc:sldMk cId="4006675434" sldId="261"/>
            <ac:picMk id="6" creationId="{4820703D-B485-4905-A3D1-DB1D7793B5FF}"/>
          </ac:picMkLst>
        </pc:picChg>
        <pc:picChg chg="del">
          <ac:chgData name="Kelly Jo Gordon (1910788)" userId="S::1910788@student.uwtsd.ac.uk::bb041e07-05c6-4634-a8db-67c76c8df7b6" providerId="AD" clId="Web-{C796ABDC-A263-ABA6-8075-C45F9AFEA554}" dt="2021-05-24T21:36:48.243" v="122"/>
          <ac:picMkLst>
            <pc:docMk/>
            <pc:sldMk cId="4006675434" sldId="261"/>
            <ac:picMk id="8" creationId="{8CDD3A40-B659-416D-8AA8-0581776C7DD2}"/>
          </ac:picMkLst>
        </pc:picChg>
      </pc:sldChg>
      <pc:sldChg chg="addSp">
        <pc:chgData name="Kelly Jo Gordon (1910788)" userId="S::1910788@student.uwtsd.ac.uk::bb041e07-05c6-4634-a8db-67c76c8df7b6" providerId="AD" clId="Web-{C796ABDC-A263-ABA6-8075-C45F9AFEA554}" dt="2021-05-24T21:37:18.228" v="123"/>
        <pc:sldMkLst>
          <pc:docMk/>
          <pc:sldMk cId="869428827" sldId="263"/>
        </pc:sldMkLst>
        <pc:picChg chg="add">
          <ac:chgData name="Kelly Jo Gordon (1910788)" userId="S::1910788@student.uwtsd.ac.uk::bb041e07-05c6-4634-a8db-67c76c8df7b6" providerId="AD" clId="Web-{C796ABDC-A263-ABA6-8075-C45F9AFEA554}" dt="2021-05-24T21:37:18.228" v="123"/>
          <ac:picMkLst>
            <pc:docMk/>
            <pc:sldMk cId="869428827" sldId="263"/>
            <ac:picMk id="5" creationId="{2ED64CD4-21E8-465D-B7AB-C0FA6E40A433}"/>
          </ac:picMkLst>
        </pc:picChg>
      </pc:sldChg>
      <pc:sldChg chg="modSp del">
        <pc:chgData name="Kelly Jo Gordon (1910788)" userId="S::1910788@student.uwtsd.ac.uk::bb041e07-05c6-4634-a8db-67c76c8df7b6" providerId="AD" clId="Web-{C796ABDC-A263-ABA6-8075-C45F9AFEA554}" dt="2021-05-24T21:32:57.442" v="116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C796ABDC-A263-ABA6-8075-C45F9AFEA554}" dt="2021-05-24T21:20:06.144" v="93" actId="20577"/>
          <ac:spMkLst>
            <pc:docMk/>
            <pc:sldMk cId="2575665407" sldId="269"/>
            <ac:spMk id="3" creationId="{3ADF4843-AC71-426D-B3BF-85E4DBEE52AB}"/>
          </ac:spMkLst>
        </pc:spChg>
      </pc:sldChg>
      <pc:sldChg chg="modSp">
        <pc:chgData name="Kelly Jo Gordon (1910788)" userId="S::1910788@student.uwtsd.ac.uk::bb041e07-05c6-4634-a8db-67c76c8df7b6" providerId="AD" clId="Web-{C796ABDC-A263-ABA6-8075-C45F9AFEA554}" dt="2021-05-24T21:27:25.718" v="115" actId="20577"/>
        <pc:sldMkLst>
          <pc:docMk/>
          <pc:sldMk cId="3222476983" sldId="272"/>
        </pc:sldMkLst>
        <pc:spChg chg="mod">
          <ac:chgData name="Kelly Jo Gordon (1910788)" userId="S::1910788@student.uwtsd.ac.uk::bb041e07-05c6-4634-a8db-67c76c8df7b6" providerId="AD" clId="Web-{C796ABDC-A263-ABA6-8075-C45F9AFEA554}" dt="2021-05-24T21:25:04.903" v="112" actId="20577"/>
          <ac:spMkLst>
            <pc:docMk/>
            <pc:sldMk cId="3222476983" sldId="272"/>
            <ac:spMk id="3" creationId="{B041329B-4EB3-442A-BB82-BD66D3F28492}"/>
          </ac:spMkLst>
        </pc:spChg>
        <pc:spChg chg="mod">
          <ac:chgData name="Kelly Jo Gordon (1910788)" userId="S::1910788@student.uwtsd.ac.uk::bb041e07-05c6-4634-a8db-67c76c8df7b6" providerId="AD" clId="Web-{C796ABDC-A263-ABA6-8075-C45F9AFEA554}" dt="2021-05-24T21:27:25.718" v="115" actId="20577"/>
          <ac:spMkLst>
            <pc:docMk/>
            <pc:sldMk cId="3222476983" sldId="272"/>
            <ac:spMk id="4" creationId="{AD654D45-6520-4B3B-9353-74276D5A700F}"/>
          </ac:spMkLst>
        </pc:spChg>
      </pc:sldChg>
      <pc:sldChg chg="addSp delSp modSp new mod setBg">
        <pc:chgData name="Kelly Jo Gordon (1910788)" userId="S::1910788@student.uwtsd.ac.uk::bb041e07-05c6-4634-a8db-67c76c8df7b6" providerId="AD" clId="Web-{C796ABDC-A263-ABA6-8075-C45F9AFEA554}" dt="2021-05-25T10:24:40.927" v="193" actId="14100"/>
        <pc:sldMkLst>
          <pc:docMk/>
          <pc:sldMk cId="3353914255" sldId="273"/>
        </pc:sldMkLst>
        <pc:spChg chg="del">
          <ac:chgData name="Kelly Jo Gordon (1910788)" userId="S::1910788@student.uwtsd.ac.uk::bb041e07-05c6-4634-a8db-67c76c8df7b6" providerId="AD" clId="Web-{C796ABDC-A263-ABA6-8075-C45F9AFEA554}" dt="2021-05-25T10:19:57.941" v="141"/>
          <ac:spMkLst>
            <pc:docMk/>
            <pc:sldMk cId="3353914255" sldId="273"/>
            <ac:spMk id="2" creationId="{284D8AD2-2093-4B30-863E-F702625436BB}"/>
          </ac:spMkLst>
        </pc:spChg>
        <pc:spChg chg="del">
          <ac:chgData name="Kelly Jo Gordon (1910788)" userId="S::1910788@student.uwtsd.ac.uk::bb041e07-05c6-4634-a8db-67c76c8df7b6" providerId="AD" clId="Web-{C796ABDC-A263-ABA6-8075-C45F9AFEA554}" dt="2021-05-25T10:19:57.941" v="141"/>
          <ac:spMkLst>
            <pc:docMk/>
            <pc:sldMk cId="3353914255" sldId="273"/>
            <ac:spMk id="3" creationId="{1A1474CE-6D28-4B79-8DA8-5215965A9131}"/>
          </ac:spMkLst>
        </pc:spChg>
        <pc:spChg chg="del">
          <ac:chgData name="Kelly Jo Gordon (1910788)" userId="S::1910788@student.uwtsd.ac.uk::bb041e07-05c6-4634-a8db-67c76c8df7b6" providerId="AD" clId="Web-{C796ABDC-A263-ABA6-8075-C45F9AFEA554}" dt="2021-05-25T10:19:57.941" v="141"/>
          <ac:spMkLst>
            <pc:docMk/>
            <pc:sldMk cId="3353914255" sldId="273"/>
            <ac:spMk id="4" creationId="{AB5C0694-ECAF-4992-B31E-68F675995B54}"/>
          </ac:spMkLst>
        </pc:spChg>
        <pc:spChg chg="add mod">
          <ac:chgData name="Kelly Jo Gordon (1910788)" userId="S::1910788@student.uwtsd.ac.uk::bb041e07-05c6-4634-a8db-67c76c8df7b6" providerId="AD" clId="Web-{C796ABDC-A263-ABA6-8075-C45F9AFEA554}" dt="2021-05-25T10:23:21.172" v="175" actId="14100"/>
          <ac:spMkLst>
            <pc:docMk/>
            <pc:sldMk cId="3353914255" sldId="273"/>
            <ac:spMk id="7" creationId="{FBFE3126-BC1B-4C27-B877-73609DF840C7}"/>
          </ac:spMkLst>
        </pc:spChg>
        <pc:spChg chg="add mod">
          <ac:chgData name="Kelly Jo Gordon (1910788)" userId="S::1910788@student.uwtsd.ac.uk::bb041e07-05c6-4634-a8db-67c76c8df7b6" providerId="AD" clId="Web-{C796ABDC-A263-ABA6-8075-C45F9AFEA554}" dt="2021-05-25T10:24:40.927" v="193" actId="14100"/>
          <ac:spMkLst>
            <pc:docMk/>
            <pc:sldMk cId="3353914255" sldId="273"/>
            <ac:spMk id="8" creationId="{CD5E045D-B786-42FA-A533-404D77D5C18B}"/>
          </ac:spMkLst>
        </pc:spChg>
        <pc:spChg chg="add del">
          <ac:chgData name="Kelly Jo Gordon (1910788)" userId="S::1910788@student.uwtsd.ac.uk::bb041e07-05c6-4634-a8db-67c76c8df7b6" providerId="AD" clId="Web-{C796ABDC-A263-ABA6-8075-C45F9AFEA554}" dt="2021-05-25T10:22:57.093" v="171"/>
          <ac:spMkLst>
            <pc:docMk/>
            <pc:sldMk cId="3353914255" sldId="273"/>
            <ac:spMk id="27" creationId="{084966D2-3C9B-4F47-8231-1DEC33D3BDFE}"/>
          </ac:spMkLst>
        </pc:spChg>
        <pc:spChg chg="add">
          <ac:chgData name="Kelly Jo Gordon (1910788)" userId="S::1910788@student.uwtsd.ac.uk::bb041e07-05c6-4634-a8db-67c76c8df7b6" providerId="AD" clId="Web-{C796ABDC-A263-ABA6-8075-C45F9AFEA554}" dt="2021-05-25T10:22:57.093" v="171"/>
          <ac:spMkLst>
            <pc:docMk/>
            <pc:sldMk cId="3353914255" sldId="273"/>
            <ac:spMk id="40" creationId="{E58348C3-6249-4952-AA86-C63DB35EA9F2}"/>
          </ac:spMkLst>
        </pc:spChg>
        <pc:grpChg chg="add del">
          <ac:chgData name="Kelly Jo Gordon (1910788)" userId="S::1910788@student.uwtsd.ac.uk::bb041e07-05c6-4634-a8db-67c76c8df7b6" providerId="AD" clId="Web-{C796ABDC-A263-ABA6-8075-C45F9AFEA554}" dt="2021-05-25T10:22:57.093" v="171"/>
          <ac:grpSpMkLst>
            <pc:docMk/>
            <pc:sldMk cId="3353914255" sldId="273"/>
            <ac:grpSpMk id="11" creationId="{089D35B1-0ED5-4358-8CAE-A9E49412AAA1}"/>
          </ac:grpSpMkLst>
        </pc:grpChg>
        <pc:grpChg chg="add del">
          <ac:chgData name="Kelly Jo Gordon (1910788)" userId="S::1910788@student.uwtsd.ac.uk::bb041e07-05c6-4634-a8db-67c76c8df7b6" providerId="AD" clId="Web-{C796ABDC-A263-ABA6-8075-C45F9AFEA554}" dt="2021-05-25T10:22:57.093" v="171"/>
          <ac:grpSpMkLst>
            <pc:docMk/>
            <pc:sldMk cId="3353914255" sldId="273"/>
            <ac:grpSpMk id="19" creationId="{DD65B30C-427F-449E-B039-E288E85D8AFA}"/>
          </ac:grpSpMkLst>
        </pc:grpChg>
        <pc:grpChg chg="add">
          <ac:chgData name="Kelly Jo Gordon (1910788)" userId="S::1910788@student.uwtsd.ac.uk::bb041e07-05c6-4634-a8db-67c76c8df7b6" providerId="AD" clId="Web-{C796ABDC-A263-ABA6-8075-C45F9AFEA554}" dt="2021-05-25T10:22:57.093" v="171"/>
          <ac:grpSpMkLst>
            <pc:docMk/>
            <pc:sldMk cId="3353914255" sldId="273"/>
            <ac:grpSpMk id="32" creationId="{08F94D66-27EC-4CB8-8226-D7F41C161863}"/>
          </ac:grpSpMkLst>
        </pc:grpChg>
        <pc:grpChg chg="add">
          <ac:chgData name="Kelly Jo Gordon (1910788)" userId="S::1910788@student.uwtsd.ac.uk::bb041e07-05c6-4634-a8db-67c76c8df7b6" providerId="AD" clId="Web-{C796ABDC-A263-ABA6-8075-C45F9AFEA554}" dt="2021-05-25T10:22:57.093" v="171"/>
          <ac:grpSpMkLst>
            <pc:docMk/>
            <pc:sldMk cId="3353914255" sldId="273"/>
            <ac:grpSpMk id="42" creationId="{DE6174AD-DBB0-43E6-98C2-738DB3A15244}"/>
          </ac:grpSpMkLst>
        </pc:grpChg>
        <pc:picChg chg="add mod ord">
          <ac:chgData name="Kelly Jo Gordon (1910788)" userId="S::1910788@student.uwtsd.ac.uk::bb041e07-05c6-4634-a8db-67c76c8df7b6" providerId="AD" clId="Web-{C796ABDC-A263-ABA6-8075-C45F9AFEA554}" dt="2021-05-25T10:22:57.093" v="171"/>
          <ac:picMkLst>
            <pc:docMk/>
            <pc:sldMk cId="3353914255" sldId="273"/>
            <ac:picMk id="6" creationId="{C6EFC395-8223-4FD4-8362-9C78A7C5E554}"/>
          </ac:picMkLst>
        </pc:picChg>
        <pc:picChg chg="add del mod">
          <ac:chgData name="Kelly Jo Gordon (1910788)" userId="S::1910788@student.uwtsd.ac.uk::bb041e07-05c6-4634-a8db-67c76c8df7b6" providerId="AD" clId="Web-{C796ABDC-A263-ABA6-8075-C45F9AFEA554}" dt="2021-05-24T21:41:41.076" v="136"/>
          <ac:picMkLst>
            <pc:docMk/>
            <pc:sldMk cId="3353914255" sldId="273"/>
            <ac:picMk id="6" creationId="{D62A7398-02A0-4257-839B-86EDE434504B}"/>
          </ac:picMkLst>
        </pc:picChg>
      </pc:sldChg>
    </pc:docChg>
  </pc:docChgLst>
  <pc:docChgLst>
    <pc:chgData name="Kelly Jo Gordon (1910788)" userId="S::1910788@student.uwtsd.ac.uk::bb041e07-05c6-4634-a8db-67c76c8df7b6" providerId="AD" clId="Web-{36F3865B-9715-43CB-0582-9E81AF8B29CF}"/>
    <pc:docChg chg="modSld">
      <pc:chgData name="Kelly Jo Gordon (1910788)" userId="S::1910788@student.uwtsd.ac.uk::bb041e07-05c6-4634-a8db-67c76c8df7b6" providerId="AD" clId="Web-{36F3865B-9715-43CB-0582-9E81AF8B29CF}" dt="2021-05-23T02:25:51.785" v="712" actId="20577"/>
      <pc:docMkLst>
        <pc:docMk/>
      </pc:docMkLst>
      <pc:sldChg chg="modSp">
        <pc:chgData name="Kelly Jo Gordon (1910788)" userId="S::1910788@student.uwtsd.ac.uk::bb041e07-05c6-4634-a8db-67c76c8df7b6" providerId="AD" clId="Web-{36F3865B-9715-43CB-0582-9E81AF8B29CF}" dt="2021-05-23T02:25:51.785" v="712" actId="20577"/>
        <pc:sldMkLst>
          <pc:docMk/>
          <pc:sldMk cId="2787702768" sldId="268"/>
        </pc:sldMkLst>
        <pc:graphicFrameChg chg="modGraphic">
          <ac:chgData name="Kelly Jo Gordon (1910788)" userId="S::1910788@student.uwtsd.ac.uk::bb041e07-05c6-4634-a8db-67c76c8df7b6" providerId="AD" clId="Web-{36F3865B-9715-43CB-0582-9E81AF8B29CF}" dt="2021-05-23T02:25:51.785" v="712" actId="20577"/>
          <ac:graphicFrameMkLst>
            <pc:docMk/>
            <pc:sldMk cId="2787702768" sldId="268"/>
            <ac:graphicFrameMk id="81" creationId="{A69E5456-4928-440E-97F7-026610A1BC14}"/>
          </ac:graphicFrameMkLst>
        </pc:graphicFrameChg>
      </pc:sldChg>
    </pc:docChg>
  </pc:docChgLst>
  <pc:docChgLst>
    <pc:chgData name="Kelly Jo Gordon (1910788)" userId="S::1910788@student.uwtsd.ac.uk::bb041e07-05c6-4634-a8db-67c76c8df7b6" providerId="AD" clId="Web-{AF152A29-1D38-44B6-A24A-A15AF612FC35}"/>
    <pc:docChg chg="modSld">
      <pc:chgData name="Kelly Jo Gordon (1910788)" userId="S::1910788@student.uwtsd.ac.uk::bb041e07-05c6-4634-a8db-67c76c8df7b6" providerId="AD" clId="Web-{AF152A29-1D38-44B6-A24A-A15AF612FC35}" dt="2021-05-15T09:53:19.547" v="2"/>
      <pc:docMkLst>
        <pc:docMk/>
      </pc:docMkLst>
      <pc:sldChg chg="modSp modTransition">
        <pc:chgData name="Kelly Jo Gordon (1910788)" userId="S::1910788@student.uwtsd.ac.uk::bb041e07-05c6-4634-a8db-67c76c8df7b6" providerId="AD" clId="Web-{AF152A29-1D38-44B6-A24A-A15AF612FC35}" dt="2021-05-15T09:53:19.547" v="2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AF152A29-1D38-44B6-A24A-A15AF612FC35}" dt="2021-05-15T09:53:19.453" v="1" actId="20577"/>
          <ac:spMkLst>
            <pc:docMk/>
            <pc:sldMk cId="4006675434" sldId="261"/>
            <ac:spMk id="2" creationId="{23F01472-53F4-416E-A645-8B14E240C4BB}"/>
          </ac:spMkLst>
        </pc:spChg>
      </pc:sldChg>
    </pc:docChg>
  </pc:docChgLst>
  <pc:docChgLst>
    <pc:chgData name="Kelly Jo Gordon (1910788)" userId="S::1910788@student.uwtsd.ac.uk::bb041e07-05c6-4634-a8db-67c76c8df7b6" providerId="AD" clId="Web-{627D7AA9-B8B0-4618-1992-D3899EED47AC}"/>
    <pc:docChg chg="addSld modSld sldOrd">
      <pc:chgData name="Kelly Jo Gordon (1910788)" userId="S::1910788@student.uwtsd.ac.uk::bb041e07-05c6-4634-a8db-67c76c8df7b6" providerId="AD" clId="Web-{627D7AA9-B8B0-4618-1992-D3899EED47AC}" dt="2021-05-13T20:06:23.931" v="1502" actId="20577"/>
      <pc:docMkLst>
        <pc:docMk/>
      </pc:docMkLst>
      <pc:sldChg chg="addSp delSp modSp mod setBg setClrOvrMap">
        <pc:chgData name="Kelly Jo Gordon (1910788)" userId="S::1910788@student.uwtsd.ac.uk::bb041e07-05c6-4634-a8db-67c76c8df7b6" providerId="AD" clId="Web-{627D7AA9-B8B0-4618-1992-D3899EED47AC}" dt="2021-05-13T14:46:18.130" v="1361" actId="20577"/>
        <pc:sldMkLst>
          <pc:docMk/>
          <pc:sldMk cId="2393826156" sldId="258"/>
        </pc:sldMkLst>
        <pc:spChg chg="del mod">
          <ac:chgData name="Kelly Jo Gordon (1910788)" userId="S::1910788@student.uwtsd.ac.uk::bb041e07-05c6-4634-a8db-67c76c8df7b6" providerId="AD" clId="Web-{627D7AA9-B8B0-4618-1992-D3899EED47AC}" dt="2021-05-13T14:32:43.610" v="1218"/>
          <ac:spMkLst>
            <pc:docMk/>
            <pc:sldMk cId="2393826156" sldId="258"/>
            <ac:spMk id="2" creationId="{C7910120-DA70-488C-A03A-E2A6C45626F5}"/>
          </ac:spMkLst>
        </pc:spChg>
        <pc:spChg chg="mod">
          <ac:chgData name="Kelly Jo Gordon (1910788)" userId="S::1910788@student.uwtsd.ac.uk::bb041e07-05c6-4634-a8db-67c76c8df7b6" providerId="AD" clId="Web-{627D7AA9-B8B0-4618-1992-D3899EED47AC}" dt="2021-05-13T14:38:58.307" v="1270" actId="14100"/>
          <ac:spMkLst>
            <pc:docMk/>
            <pc:sldMk cId="2393826156" sldId="258"/>
            <ac:spMk id="5" creationId="{E3D7AF5B-A465-4AC0-B164-6A4339801045}"/>
          </ac:spMkLst>
        </pc:spChg>
        <pc:spChg chg="add del mod">
          <ac:chgData name="Kelly Jo Gordon (1910788)" userId="S::1910788@student.uwtsd.ac.uk::bb041e07-05c6-4634-a8db-67c76c8df7b6" providerId="AD" clId="Web-{627D7AA9-B8B0-4618-1992-D3899EED47AC}" dt="2021-05-13T14:32:30.469" v="1216"/>
          <ac:spMkLst>
            <pc:docMk/>
            <pc:sldMk cId="2393826156" sldId="258"/>
            <ac:spMk id="7" creationId="{C463FE86-1A12-44E4-8657-3E1AB9DE0EDF}"/>
          </ac:spMkLst>
        </pc:spChg>
        <pc:spChg chg="add mod">
          <ac:chgData name="Kelly Jo Gordon (1910788)" userId="S::1910788@student.uwtsd.ac.uk::bb041e07-05c6-4634-a8db-67c76c8df7b6" providerId="AD" clId="Web-{627D7AA9-B8B0-4618-1992-D3899EED47AC}" dt="2021-05-13T14:37:21.492" v="1259" actId="20577"/>
          <ac:spMkLst>
            <pc:docMk/>
            <pc:sldMk cId="2393826156" sldId="258"/>
            <ac:spMk id="9" creationId="{CDE87FE2-09FC-4FAE-89F9-B10B51D0C341}"/>
          </ac:spMkLst>
        </pc:spChg>
        <pc:spChg chg="add mod">
          <ac:chgData name="Kelly Jo Gordon (1910788)" userId="S::1910788@student.uwtsd.ac.uk::bb041e07-05c6-4634-a8db-67c76c8df7b6" providerId="AD" clId="Web-{627D7AA9-B8B0-4618-1992-D3899EED47AC}" dt="2021-05-13T14:46:18.130" v="1361" actId="20577"/>
          <ac:spMkLst>
            <pc:docMk/>
            <pc:sldMk cId="2393826156" sldId="258"/>
            <ac:spMk id="10" creationId="{042B4DBD-8E1D-436B-968B-F8B0BA6A1DB9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2:34.266" v="1217"/>
          <ac:spMkLst>
            <pc:docMk/>
            <pc:sldMk cId="2393826156" sldId="258"/>
            <ac:spMk id="92" creationId="{21ECAAB0-702B-4C08-B30F-0AFAC3479ADF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4:58.317" v="1235"/>
          <ac:spMkLst>
            <pc:docMk/>
            <pc:sldMk cId="2393826156" sldId="258"/>
            <ac:spMk id="105" creationId="{6AD30037-67ED-4367-9BE0-45787510BF13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4:19.987" v="1230"/>
          <ac:spMkLst>
            <pc:docMk/>
            <pc:sldMk cId="2393826156" sldId="258"/>
            <ac:spMk id="116" creationId="{2FCD9B94-D70B-4446-85E5-ACD3904289CB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4:07.097" v="1228"/>
          <ac:spMkLst>
            <pc:docMk/>
            <pc:sldMk cId="2393826156" sldId="258"/>
            <ac:spMk id="126" creationId="{85428F22-76B3-4107-AADE-3F9EC95FD325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4:58.301" v="1234"/>
          <ac:spMkLst>
            <pc:docMk/>
            <pc:sldMk cId="2393826156" sldId="258"/>
            <ac:spMk id="129" creationId="{2FCD9B94-D70B-4446-85E5-ACD3904289CB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14:34:29.019" v="1232"/>
          <ac:spMkLst>
            <pc:docMk/>
            <pc:sldMk cId="2393826156" sldId="258"/>
            <ac:spMk id="134" creationId="{DD7EED39-224E-4230-8FD1-B1E1AF6C6E36}"/>
          </ac:spMkLst>
        </pc:spChg>
        <pc:grpChg chg="del">
          <ac:chgData name="Kelly Jo Gordon (1910788)" userId="S::1910788@student.uwtsd.ac.uk::bb041e07-05c6-4634-a8db-67c76c8df7b6" providerId="AD" clId="Web-{627D7AA9-B8B0-4618-1992-D3899EED47AC}" dt="2021-05-13T14:31:03.639" v="1209"/>
          <ac:grpSpMkLst>
            <pc:docMk/>
            <pc:sldMk cId="2393826156" sldId="258"/>
            <ac:grpSpMk id="64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2:34.266" v="1217"/>
          <ac:grpSpMkLst>
            <pc:docMk/>
            <pc:sldMk cId="2393826156" sldId="258"/>
            <ac:grpSpMk id="76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2:34.266" v="1217"/>
          <ac:grpSpMkLst>
            <pc:docMk/>
            <pc:sldMk cId="2393826156" sldId="258"/>
            <ac:grpSpMk id="84" creationId="{28A4A409-9242-444A-AC1F-809866828B50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58.317" v="1235"/>
          <ac:grpSpMkLst>
            <pc:docMk/>
            <pc:sldMk cId="2393826156" sldId="258"/>
            <ac:grpSpMk id="97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58.317" v="1235"/>
          <ac:grpSpMkLst>
            <pc:docMk/>
            <pc:sldMk cId="2393826156" sldId="258"/>
            <ac:grpSpMk id="107" creationId="{50841A4E-5BC1-44B4-83CF-D524E8AEAD64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19.987" v="1230"/>
          <ac:grpSpMkLst>
            <pc:docMk/>
            <pc:sldMk cId="2393826156" sldId="258"/>
            <ac:grpSpMk id="115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29.019" v="1232"/>
          <ac:grpSpMkLst>
            <pc:docMk/>
            <pc:sldMk cId="2393826156" sldId="258"/>
            <ac:grpSpMk id="117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07.097" v="1228"/>
          <ac:grpSpMkLst>
            <pc:docMk/>
            <pc:sldMk cId="2393826156" sldId="258"/>
            <ac:grpSpMk id="118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29.019" v="1232"/>
          <ac:grpSpMkLst>
            <pc:docMk/>
            <pc:sldMk cId="2393826156" sldId="258"/>
            <ac:grpSpMk id="125" creationId="{A2E861A3-F23C-46B8-A38A-4A22E453D993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58.301" v="1234"/>
          <ac:grpSpMkLst>
            <pc:docMk/>
            <pc:sldMk cId="2393826156" sldId="258"/>
            <ac:grpSpMk id="127" creationId="{260ACC13-B825-49F3-93DE-C8B8F2FA37A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07.097" v="1228"/>
          <ac:grpSpMkLst>
            <pc:docMk/>
            <pc:sldMk cId="2393826156" sldId="258"/>
            <ac:grpSpMk id="128" creationId="{5346FBCF-5353-4172-96F5-4B7EB07777C4}"/>
          </ac:grpSpMkLst>
        </pc:grpChg>
        <pc:grpChg chg="add">
          <ac:chgData name="Kelly Jo Gordon (1910788)" userId="S::1910788@student.uwtsd.ac.uk::bb041e07-05c6-4634-a8db-67c76c8df7b6" providerId="AD" clId="Web-{627D7AA9-B8B0-4618-1992-D3899EED47AC}" dt="2021-05-13T14:34:58.317" v="1235"/>
          <ac:grpSpMkLst>
            <pc:docMk/>
            <pc:sldMk cId="2393826156" sldId="258"/>
            <ac:grpSpMk id="130" creationId="{15FF890B-3CE7-403A-AECE-2DE04FC7AF80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14:34:07.097" v="1228"/>
          <ac:grpSpMkLst>
            <pc:docMk/>
            <pc:sldMk cId="2393826156" sldId="258"/>
            <ac:grpSpMk id="132" creationId="{78326E10-C8CB-487F-A110-F861268DE619}"/>
          </ac:grpSpMkLst>
        </pc:grpChg>
        <pc:picChg chg="add del mod">
          <ac:chgData name="Kelly Jo Gordon (1910788)" userId="S::1910788@student.uwtsd.ac.uk::bb041e07-05c6-4634-a8db-67c76c8df7b6" providerId="AD" clId="Web-{627D7AA9-B8B0-4618-1992-D3899EED47AC}" dt="2021-05-13T14:32:30.469" v="1216"/>
          <ac:picMkLst>
            <pc:docMk/>
            <pc:sldMk cId="2393826156" sldId="258"/>
            <ac:picMk id="4" creationId="{CBA41699-8884-4A5C-89D4-DEE315FA53FA}"/>
          </ac:picMkLst>
        </pc:picChg>
        <pc:picChg chg="mod ord">
          <ac:chgData name="Kelly Jo Gordon (1910788)" userId="S::1910788@student.uwtsd.ac.uk::bb041e07-05c6-4634-a8db-67c76c8df7b6" providerId="AD" clId="Web-{627D7AA9-B8B0-4618-1992-D3899EED47AC}" dt="2021-05-13T14:35:32.224" v="1242" actId="14100"/>
          <ac:picMkLst>
            <pc:docMk/>
            <pc:sldMk cId="2393826156" sldId="258"/>
            <ac:picMk id="6" creationId="{CB32E011-17F0-47C1-BECF-9BD56F78152F}"/>
          </ac:picMkLst>
        </pc:picChg>
      </pc:sldChg>
      <pc:sldChg chg="addSp delSp modSp">
        <pc:chgData name="Kelly Jo Gordon (1910788)" userId="S::1910788@student.uwtsd.ac.uk::bb041e07-05c6-4634-a8db-67c76c8df7b6" providerId="AD" clId="Web-{627D7AA9-B8B0-4618-1992-D3899EED47AC}" dt="2021-05-13T20:06:23.931" v="1502" actId="20577"/>
        <pc:sldMkLst>
          <pc:docMk/>
          <pc:sldMk cId="276034250" sldId="259"/>
        </pc:sldMkLst>
        <pc:spChg chg="add mod">
          <ac:chgData name="Kelly Jo Gordon (1910788)" userId="S::1910788@student.uwtsd.ac.uk::bb041e07-05c6-4634-a8db-67c76c8df7b6" providerId="AD" clId="Web-{627D7AA9-B8B0-4618-1992-D3899EED47AC}" dt="2021-05-13T14:41:57.390" v="1273"/>
          <ac:spMkLst>
            <pc:docMk/>
            <pc:sldMk cId="276034250" sldId="259"/>
            <ac:spMk id="8" creationId="{1FE99183-5268-492A-A7AE-FDA3FAB986BF}"/>
          </ac:spMkLst>
        </pc:spChg>
        <pc:spChg chg="del">
          <ac:chgData name="Kelly Jo Gordon (1910788)" userId="S::1910788@student.uwtsd.ac.uk::bb041e07-05c6-4634-a8db-67c76c8df7b6" providerId="AD" clId="Web-{627D7AA9-B8B0-4618-1992-D3899EED47AC}" dt="2021-05-13T14:41:57.390" v="1273"/>
          <ac:spMkLst>
            <pc:docMk/>
            <pc:sldMk cId="276034250" sldId="259"/>
            <ac:spMk id="57" creationId="{084966D2-3C9B-4F47-8231-1DEC33D3BDFE}"/>
          </ac:spMkLst>
        </pc:spChg>
        <pc:grpChg chg="del">
          <ac:chgData name="Kelly Jo Gordon (1910788)" userId="S::1910788@student.uwtsd.ac.uk::bb041e07-05c6-4634-a8db-67c76c8df7b6" providerId="AD" clId="Web-{627D7AA9-B8B0-4618-1992-D3899EED47AC}" dt="2021-05-13T14:41:57.390" v="1273"/>
          <ac:grpSpMkLst>
            <pc:docMk/>
            <pc:sldMk cId="276034250" sldId="259"/>
            <ac:grpSpMk id="56" creationId="{DD65B30C-427F-449E-B039-E288E85D8AFA}"/>
          </ac:grpSpMkLst>
        </pc:grpChg>
        <pc:grpChg chg="add">
          <ac:chgData name="Kelly Jo Gordon (1910788)" userId="S::1910788@student.uwtsd.ac.uk::bb041e07-05c6-4634-a8db-67c76c8df7b6" providerId="AD" clId="Web-{627D7AA9-B8B0-4618-1992-D3899EED47AC}" dt="2021-05-13T14:41:57.390" v="1273"/>
          <ac:grpSpMkLst>
            <pc:docMk/>
            <pc:sldMk cId="276034250" sldId="259"/>
            <ac:grpSpMk id="70" creationId="{15FF890B-3CE7-403A-AECE-2DE04FC7AF80}"/>
          </ac:grpSpMkLst>
        </pc:grpChg>
        <pc:graphicFrameChg chg="mod ord modGraphic">
          <ac:chgData name="Kelly Jo Gordon (1910788)" userId="S::1910788@student.uwtsd.ac.uk::bb041e07-05c6-4634-a8db-67c76c8df7b6" providerId="AD" clId="Web-{627D7AA9-B8B0-4618-1992-D3899EED47AC}" dt="2021-05-13T20:06:23.931" v="1502" actId="20577"/>
          <ac:graphicFrameMkLst>
            <pc:docMk/>
            <pc:sldMk cId="276034250" sldId="259"/>
            <ac:graphicFrameMk id="32" creationId="{5FDA9CDB-5F55-4A2E-8B30-423F46C7D0F9}"/>
          </ac:graphicFrameMkLst>
        </pc:graphicFrameChg>
      </pc:sldChg>
      <pc:sldChg chg="modSp ord">
        <pc:chgData name="Kelly Jo Gordon (1910788)" userId="S::1910788@student.uwtsd.ac.uk::bb041e07-05c6-4634-a8db-67c76c8df7b6" providerId="AD" clId="Web-{627D7AA9-B8B0-4618-1992-D3899EED47AC}" dt="2021-05-13T04:14:10.493" v="1110" actId="20577"/>
        <pc:sldMkLst>
          <pc:docMk/>
          <pc:sldMk cId="1284388593" sldId="260"/>
        </pc:sldMkLst>
        <pc:spChg chg="mod">
          <ac:chgData name="Kelly Jo Gordon (1910788)" userId="S::1910788@student.uwtsd.ac.uk::bb041e07-05c6-4634-a8db-67c76c8df7b6" providerId="AD" clId="Web-{627D7AA9-B8B0-4618-1992-D3899EED47AC}" dt="2021-05-13T04:14:10.493" v="1110" actId="20577"/>
          <ac:spMkLst>
            <pc:docMk/>
            <pc:sldMk cId="1284388593" sldId="260"/>
            <ac:spMk id="3" creationId="{9A3B318E-3379-4C8F-8BC7-E6C13EEE1FFB}"/>
          </ac:spMkLst>
        </pc:spChg>
      </pc:sldChg>
      <pc:sldChg chg="modSp">
        <pc:chgData name="Kelly Jo Gordon (1910788)" userId="S::1910788@student.uwtsd.ac.uk::bb041e07-05c6-4634-a8db-67c76c8df7b6" providerId="AD" clId="Web-{627D7AA9-B8B0-4618-1992-D3899EED47AC}" dt="2021-05-13T04:10:32.910" v="1099" actId="20577"/>
        <pc:sldMkLst>
          <pc:docMk/>
          <pc:sldMk cId="4006675434" sldId="261"/>
        </pc:sldMkLst>
        <pc:spChg chg="mod">
          <ac:chgData name="Kelly Jo Gordon (1910788)" userId="S::1910788@student.uwtsd.ac.uk::bb041e07-05c6-4634-a8db-67c76c8df7b6" providerId="AD" clId="Web-{627D7AA9-B8B0-4618-1992-D3899EED47AC}" dt="2021-05-13T04:10:32.910" v="1099" actId="20577"/>
          <ac:spMkLst>
            <pc:docMk/>
            <pc:sldMk cId="4006675434" sldId="261"/>
            <ac:spMk id="2" creationId="{23F01472-53F4-416E-A645-8B14E240C4BB}"/>
          </ac:spMkLst>
        </pc:spChg>
        <pc:spChg chg="mod">
          <ac:chgData name="Kelly Jo Gordon (1910788)" userId="S::1910788@student.uwtsd.ac.uk::bb041e07-05c6-4634-a8db-67c76c8df7b6" providerId="AD" clId="Web-{627D7AA9-B8B0-4618-1992-D3899EED47AC}" dt="2021-05-13T04:08:15.344" v="1076" actId="20577"/>
          <ac:spMkLst>
            <pc:docMk/>
            <pc:sldMk cId="4006675434" sldId="261"/>
            <ac:spMk id="4" creationId="{358AA31C-82CA-4A8E-AD94-3D2B6457FA41}"/>
          </ac:spMkLst>
        </pc:spChg>
      </pc:sldChg>
      <pc:sldChg chg="modSp">
        <pc:chgData name="Kelly Jo Gordon (1910788)" userId="S::1910788@student.uwtsd.ac.uk::bb041e07-05c6-4634-a8db-67c76c8df7b6" providerId="AD" clId="Web-{627D7AA9-B8B0-4618-1992-D3899EED47AC}" dt="2021-05-13T14:48:29.571" v="1383" actId="20577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627D7AA9-B8B0-4618-1992-D3899EED47AC}" dt="2021-05-13T14:48:29.571" v="1383" actId="20577"/>
          <ac:spMkLst>
            <pc:docMk/>
            <pc:sldMk cId="257073510" sldId="264"/>
            <ac:spMk id="3" creationId="{23A080E5-46E3-4AD0-9098-27303F85CBC6}"/>
          </ac:spMkLst>
        </pc:spChg>
      </pc:sldChg>
      <pc:sldChg chg="modSp ord">
        <pc:chgData name="Kelly Jo Gordon (1910788)" userId="S::1910788@student.uwtsd.ac.uk::bb041e07-05c6-4634-a8db-67c76c8df7b6" providerId="AD" clId="Web-{627D7AA9-B8B0-4618-1992-D3899EED47AC}" dt="2021-05-13T13:22:16.478" v="1208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627D7AA9-B8B0-4618-1992-D3899EED47AC}" dt="2021-05-13T13:22:16.478" v="1208" actId="20577"/>
          <ac:spMkLst>
            <pc:docMk/>
            <pc:sldMk cId="1321580372" sldId="265"/>
            <ac:spMk id="3" creationId="{3424FDEE-4705-486E-9137-79C934B843A2}"/>
          </ac:spMkLst>
        </pc:spChg>
      </pc:sldChg>
      <pc:sldChg chg="addSp delSp modSp mod setBg">
        <pc:chgData name="Kelly Jo Gordon (1910788)" userId="S::1910788@student.uwtsd.ac.uk::bb041e07-05c6-4634-a8db-67c76c8df7b6" providerId="AD" clId="Web-{627D7AA9-B8B0-4618-1992-D3899EED47AC}" dt="2021-05-13T04:10:41.019" v="1100"/>
        <pc:sldMkLst>
          <pc:docMk/>
          <pc:sldMk cId="567296011" sldId="266"/>
        </pc:sldMkLst>
        <pc:spChg chg="mod">
          <ac:chgData name="Kelly Jo Gordon (1910788)" userId="S::1910788@student.uwtsd.ac.uk::bb041e07-05c6-4634-a8db-67c76c8df7b6" providerId="AD" clId="Web-{627D7AA9-B8B0-4618-1992-D3899EED47AC}" dt="2021-05-13T03:56:10.436" v="1047"/>
          <ac:spMkLst>
            <pc:docMk/>
            <pc:sldMk cId="567296011" sldId="266"/>
            <ac:spMk id="2" creationId="{9C39FB0C-5A7D-416D-92C9-5348206A4496}"/>
          </ac:spMkLst>
        </pc:spChg>
        <pc:spChg chg="mod">
          <ac:chgData name="Kelly Jo Gordon (1910788)" userId="S::1910788@student.uwtsd.ac.uk::bb041e07-05c6-4634-a8db-67c76c8df7b6" providerId="AD" clId="Web-{627D7AA9-B8B0-4618-1992-D3899EED47AC}" dt="2021-05-13T03:55:13.184" v="1046"/>
          <ac:spMkLst>
            <pc:docMk/>
            <pc:sldMk cId="567296011" sldId="266"/>
            <ac:spMk id="3" creationId="{9E6713C0-82CC-43DE-9A75-BE6CB61C4683}"/>
          </ac:spMkLst>
        </pc:spChg>
        <pc:spChg chg="ord">
          <ac:chgData name="Kelly Jo Gordon (1910788)" userId="S::1910788@student.uwtsd.ac.uk::bb041e07-05c6-4634-a8db-67c76c8df7b6" providerId="AD" clId="Web-{627D7AA9-B8B0-4618-1992-D3899EED47AC}" dt="2021-05-13T03:55:13.184" v="1046"/>
          <ac:spMkLst>
            <pc:docMk/>
            <pc:sldMk cId="567296011" sldId="266"/>
            <ac:spMk id="4" creationId="{CC53E2B1-283D-4FA0-BF42-55A8D4D1A7FE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56:10.436" v="1047"/>
          <ac:spMkLst>
            <pc:docMk/>
            <pc:sldMk cId="567296011" sldId="266"/>
            <ac:spMk id="10" creationId="{EF263B76-D6AC-40A4-BA2E-CC8B89190ED9}"/>
          </ac:spMkLst>
        </pc:spChg>
        <pc:picChg chg="add del mod">
          <ac:chgData name="Kelly Jo Gordon (1910788)" userId="S::1910788@student.uwtsd.ac.uk::bb041e07-05c6-4634-a8db-67c76c8df7b6" providerId="AD" clId="Web-{627D7AA9-B8B0-4618-1992-D3899EED47AC}" dt="2021-05-13T04:10:41.019" v="1100"/>
          <ac:picMkLst>
            <pc:docMk/>
            <pc:sldMk cId="567296011" sldId="266"/>
            <ac:picMk id="5" creationId="{13BFBF13-8956-4CE2-90D3-436F7C08CFEE}"/>
          </ac:picMkLst>
        </pc:picChg>
      </pc:sldChg>
      <pc:sldChg chg="addSp delSp modSp mod setBg setClrOvrMap">
        <pc:chgData name="Kelly Jo Gordon (1910788)" userId="S::1910788@student.uwtsd.ac.uk::bb041e07-05c6-4634-a8db-67c76c8df7b6" providerId="AD" clId="Web-{627D7AA9-B8B0-4618-1992-D3899EED47AC}" dt="2021-05-13T03:05:40.442" v="829"/>
        <pc:sldMkLst>
          <pc:docMk/>
          <pc:sldMk cId="2787702768" sldId="268"/>
        </pc:sldMkLst>
        <pc:spChg chg="mod">
          <ac:chgData name="Kelly Jo Gordon (1910788)" userId="S::1910788@student.uwtsd.ac.uk::bb041e07-05c6-4634-a8db-67c76c8df7b6" providerId="AD" clId="Web-{627D7AA9-B8B0-4618-1992-D3899EED47AC}" dt="2021-05-13T03:04:57.519" v="826" actId="14100"/>
          <ac:spMkLst>
            <pc:docMk/>
            <pc:sldMk cId="2787702768" sldId="268"/>
            <ac:spMk id="2" creationId="{E54826F3-789F-4A0C-8CE5-BFEA140A2B9F}"/>
          </ac:spMkLst>
        </pc:spChg>
        <pc:spChg chg="del mod">
          <ac:chgData name="Kelly Jo Gordon (1910788)" userId="S::1910788@student.uwtsd.ac.uk::bb041e07-05c6-4634-a8db-67c76c8df7b6" providerId="AD" clId="Web-{627D7AA9-B8B0-4618-1992-D3899EED47AC}" dt="2021-05-13T03:01:33.967" v="810"/>
          <ac:spMkLst>
            <pc:docMk/>
            <pc:sldMk cId="2787702768" sldId="268"/>
            <ac:spMk id="3" creationId="{04CD8791-5304-4A85-9647-E5E1984E6F39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8:45.416" v="790"/>
          <ac:spMkLst>
            <pc:docMk/>
            <pc:sldMk cId="2787702768" sldId="268"/>
            <ac:spMk id="6" creationId="{C8643778-7F6C-4E8D-84D1-D5CDB9928191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8:45.416" v="790"/>
          <ac:spMkLst>
            <pc:docMk/>
            <pc:sldMk cId="2787702768" sldId="268"/>
            <ac:spMk id="7" creationId="{1D22F88D-6907-48AF-B024-346E855E0D96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8:40.978" v="788"/>
          <ac:spMkLst>
            <pc:docMk/>
            <pc:sldMk cId="2787702768" sldId="268"/>
            <ac:spMk id="16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8:40.978" v="788"/>
          <ac:spMkLst>
            <pc:docMk/>
            <pc:sldMk cId="2787702768" sldId="268"/>
            <ac:spMk id="18" creationId="{B1BDB70B-F0E6-4867-818F-C582494FB6D6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9:17.448" v="792"/>
          <ac:spMkLst>
            <pc:docMk/>
            <pc:sldMk cId="2787702768" sldId="268"/>
            <ac:spMk id="19" creationId="{E03BF673-8C68-4092-BF1B-53C57EFEC21F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9:17.448" v="792"/>
          <ac:spMkLst>
            <pc:docMk/>
            <pc:sldMk cId="2787702768" sldId="268"/>
            <ac:spMk id="27" creationId="{B1BDB70B-F0E6-4867-818F-C582494FB6D6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9:59.168" v="799"/>
          <ac:spMkLst>
            <pc:docMk/>
            <pc:sldMk cId="2787702768" sldId="268"/>
            <ac:spMk id="30" creationId="{DE47280D-9DF4-4EC0-870E-F5799F7AD3CE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2:59:59.168" v="799"/>
          <ac:spMkLst>
            <pc:docMk/>
            <pc:sldMk cId="2787702768" sldId="268"/>
            <ac:spMk id="31" creationId="{7ED3A13C-2CCC-4715-A54F-87795E0CED50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0:51.684" v="807"/>
          <ac:spMkLst>
            <pc:docMk/>
            <pc:sldMk cId="2787702768" sldId="268"/>
            <ac:spMk id="45" creationId="{DE47280D-9DF4-4EC0-870E-F5799F7AD3CE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0:51.684" v="807"/>
          <ac:spMkLst>
            <pc:docMk/>
            <pc:sldMk cId="2787702768" sldId="268"/>
            <ac:spMk id="47" creationId="{7ED3A13C-2CCC-4715-A54F-87795E0CED50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0:51.669" v="806"/>
          <ac:spMkLst>
            <pc:docMk/>
            <pc:sldMk cId="2787702768" sldId="268"/>
            <ac:spMk id="58" creationId="{99CAC3B1-4879-424D-8F15-206277196159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0:35.887" v="804"/>
          <ac:spMkLst>
            <pc:docMk/>
            <pc:sldMk cId="2787702768" sldId="268"/>
            <ac:spMk id="68" creationId="{C8643778-7F6C-4E8D-84D1-D5CDB9928191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1:33.967" v="810"/>
          <ac:spMkLst>
            <pc:docMk/>
            <pc:sldMk cId="2787702768" sldId="268"/>
            <ac:spMk id="69" creationId="{DE47280D-9DF4-4EC0-870E-F5799F7AD3CE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0:35.887" v="804"/>
          <ac:spMkLst>
            <pc:docMk/>
            <pc:sldMk cId="2787702768" sldId="268"/>
            <ac:spMk id="70" creationId="{1D22F88D-6907-48AF-B024-346E855E0D96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1:33.967" v="810"/>
          <ac:spMkLst>
            <pc:docMk/>
            <pc:sldMk cId="2787702768" sldId="268"/>
            <ac:spMk id="71" creationId="{7ED3A13C-2CCC-4715-A54F-87795E0CED50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2:29.734" v="814"/>
          <ac:spMkLst>
            <pc:docMk/>
            <pc:sldMk cId="2787702768" sldId="268"/>
            <ac:spMk id="93" creationId="{94C52C56-BEF2-4E22-8C8E-A7AC96B03A72}"/>
          </ac:spMkLst>
        </pc:spChg>
        <pc:spChg chg="add del">
          <ac:chgData name="Kelly Jo Gordon (1910788)" userId="S::1910788@student.uwtsd.ac.uk::bb041e07-05c6-4634-a8db-67c76c8df7b6" providerId="AD" clId="Web-{627D7AA9-B8B0-4618-1992-D3899EED47AC}" dt="2021-05-13T03:02:29.734" v="814"/>
          <ac:spMkLst>
            <pc:docMk/>
            <pc:sldMk cId="2787702768" sldId="268"/>
            <ac:spMk id="95" creationId="{42285737-90EE-47DC-AC80-8AE156B11969}"/>
          </ac:spMkLst>
        </pc:spChg>
        <pc:grpChg chg="add del">
          <ac:chgData name="Kelly Jo Gordon (1910788)" userId="S::1910788@student.uwtsd.ac.uk::bb041e07-05c6-4634-a8db-67c76c8df7b6" providerId="AD" clId="Web-{627D7AA9-B8B0-4618-1992-D3899EED47AC}" dt="2021-05-13T02:58:45.416" v="790"/>
          <ac:grpSpMkLst>
            <pc:docMk/>
            <pc:sldMk cId="2787702768" sldId="268"/>
            <ac:grpSpMk id="5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8:40.978" v="788"/>
          <ac:grpSpMkLst>
            <pc:docMk/>
            <pc:sldMk cId="2787702768" sldId="268"/>
            <ac:grpSpMk id="8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8:45.416" v="790"/>
          <ac:grpSpMkLst>
            <pc:docMk/>
            <pc:sldMk cId="2787702768" sldId="268"/>
            <ac:grpSpMk id="15" creationId="{F3842748-48B5-4DD0-A06A-A31C74024A99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9:17.448" v="792"/>
          <ac:grpSpMkLst>
            <pc:docMk/>
            <pc:sldMk cId="2787702768" sldId="268"/>
            <ac:grpSpMk id="1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8:40.978" v="788"/>
          <ac:grpSpMkLst>
            <pc:docMk/>
            <pc:sldMk cId="2787702768" sldId="268"/>
            <ac:grpSpMk id="20" creationId="{1E52C707-F508-47B5-8864-8CC3EE0F030B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9:17.448" v="792"/>
          <ac:grpSpMkLst>
            <pc:docMk/>
            <pc:sldMk cId="2787702768" sldId="268"/>
            <ac:grpSpMk id="28" creationId="{1E52C707-F508-47B5-8864-8CC3EE0F030B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9:59.168" v="799"/>
          <ac:grpSpMkLst>
            <pc:docMk/>
            <pc:sldMk cId="2787702768" sldId="268"/>
            <ac:grpSpMk id="29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2:59:59.168" v="799"/>
          <ac:grpSpMkLst>
            <pc:docMk/>
            <pc:sldMk cId="2787702768" sldId="268"/>
            <ac:grpSpMk id="32" creationId="{FB6C0892-83F6-4C98-B806-06627C732547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51.684" v="807"/>
          <ac:grpSpMkLst>
            <pc:docMk/>
            <pc:sldMk cId="2787702768" sldId="268"/>
            <ac:grpSpMk id="3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51.684" v="807"/>
          <ac:grpSpMkLst>
            <pc:docMk/>
            <pc:sldMk cId="2787702768" sldId="268"/>
            <ac:grpSpMk id="49" creationId="{FB6C0892-83F6-4C98-B806-06627C732547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51.669" v="806"/>
          <ac:grpSpMkLst>
            <pc:docMk/>
            <pc:sldMk cId="2787702768" sldId="268"/>
            <ac:grpSpMk id="5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51.669" v="806"/>
          <ac:grpSpMkLst>
            <pc:docMk/>
            <pc:sldMk cId="2787702768" sldId="268"/>
            <ac:grpSpMk id="59" creationId="{4B8492CB-DFBA-4A82-9778-F21493DA36C1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35.887" v="804"/>
          <ac:grpSpMkLst>
            <pc:docMk/>
            <pc:sldMk cId="2787702768" sldId="268"/>
            <ac:grpSpMk id="60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1:33.967" v="810"/>
          <ac:grpSpMkLst>
            <pc:docMk/>
            <pc:sldMk cId="2787702768" sldId="268"/>
            <ac:grpSpMk id="67" creationId="{3F1527C3-06F4-4F4D-B364-8E97266450C5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0:35.887" v="804"/>
          <ac:grpSpMkLst>
            <pc:docMk/>
            <pc:sldMk cId="2787702768" sldId="268"/>
            <ac:grpSpMk id="72" creationId="{F3842748-48B5-4DD0-A06A-A31C74024A99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1:33.967" v="810"/>
          <ac:grpSpMkLst>
            <pc:docMk/>
            <pc:sldMk cId="2787702768" sldId="268"/>
            <ac:grpSpMk id="79" creationId="{FB6C0892-83F6-4C98-B806-06627C732547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2:29.734" v="814"/>
          <ac:grpSpMkLst>
            <pc:docMk/>
            <pc:sldMk cId="2787702768" sldId="268"/>
            <ac:grpSpMk id="85" creationId="{71092D16-14DA-4606-831F-0DB3EEECB91C}"/>
          </ac:grpSpMkLst>
        </pc:grpChg>
        <pc:grpChg chg="add del">
          <ac:chgData name="Kelly Jo Gordon (1910788)" userId="S::1910788@student.uwtsd.ac.uk::bb041e07-05c6-4634-a8db-67c76c8df7b6" providerId="AD" clId="Web-{627D7AA9-B8B0-4618-1992-D3899EED47AC}" dt="2021-05-13T03:02:29.734" v="814"/>
          <ac:grpSpMkLst>
            <pc:docMk/>
            <pc:sldMk cId="2787702768" sldId="268"/>
            <ac:grpSpMk id="97" creationId="{B57BDC17-F1B3-455F-BBF1-680AA1F25C06}"/>
          </ac:grpSpMkLst>
        </pc:grpChg>
        <pc:grpChg chg="add">
          <ac:chgData name="Kelly Jo Gordon (1910788)" userId="S::1910788@student.uwtsd.ac.uk::bb041e07-05c6-4634-a8db-67c76c8df7b6" providerId="AD" clId="Web-{627D7AA9-B8B0-4618-1992-D3899EED47AC}" dt="2021-05-13T03:02:29.734" v="814"/>
          <ac:grpSpMkLst>
            <pc:docMk/>
            <pc:sldMk cId="2787702768" sldId="268"/>
            <ac:grpSpMk id="108" creationId="{260ACC13-B825-49F3-93DE-C8B8F2FA37A1}"/>
          </ac:grpSpMkLst>
        </pc:grpChg>
        <pc:grpChg chg="add">
          <ac:chgData name="Kelly Jo Gordon (1910788)" userId="S::1910788@student.uwtsd.ac.uk::bb041e07-05c6-4634-a8db-67c76c8df7b6" providerId="AD" clId="Web-{627D7AA9-B8B0-4618-1992-D3899EED47AC}" dt="2021-05-13T03:02:29.734" v="814"/>
          <ac:grpSpMkLst>
            <pc:docMk/>
            <pc:sldMk cId="2787702768" sldId="268"/>
            <ac:grpSpMk id="116" creationId="{CE44BAAA-0355-4DE7-A0FE-B7F21F18A48F}"/>
          </ac:grpSpMkLst>
        </pc:grpChg>
        <pc:graphicFrameChg chg="add mod modGraphic">
          <ac:chgData name="Kelly Jo Gordon (1910788)" userId="S::1910788@student.uwtsd.ac.uk::bb041e07-05c6-4634-a8db-67c76c8df7b6" providerId="AD" clId="Web-{627D7AA9-B8B0-4618-1992-D3899EED47AC}" dt="2021-05-13T03:05:40.442" v="829"/>
          <ac:graphicFrameMkLst>
            <pc:docMk/>
            <pc:sldMk cId="2787702768" sldId="268"/>
            <ac:graphicFrameMk id="81" creationId="{A69E5456-4928-440E-97F7-026610A1BC14}"/>
          </ac:graphicFrameMkLst>
        </pc:graphicFrameChg>
      </pc:sldChg>
      <pc:sldChg chg="addSp modSp new mod ord setBg">
        <pc:chgData name="Kelly Jo Gordon (1910788)" userId="S::1910788@student.uwtsd.ac.uk::bb041e07-05c6-4634-a8db-67c76c8df7b6" providerId="AD" clId="Web-{627D7AA9-B8B0-4618-1992-D3899EED47AC}" dt="2021-05-13T04:12:39.694" v="1101"/>
        <pc:sldMkLst>
          <pc:docMk/>
          <pc:sldMk cId="2575665407" sldId="269"/>
        </pc:sldMkLst>
        <pc:spChg chg="mod">
          <ac:chgData name="Kelly Jo Gordon (1910788)" userId="S::1910788@student.uwtsd.ac.uk::bb041e07-05c6-4634-a8db-67c76c8df7b6" providerId="AD" clId="Web-{627D7AA9-B8B0-4618-1992-D3899EED47AC}" dt="2021-05-13T03:07:12.337" v="837" actId="14100"/>
          <ac:spMkLst>
            <pc:docMk/>
            <pc:sldMk cId="2575665407" sldId="269"/>
            <ac:spMk id="2" creationId="{7252DA80-00DC-4AEE-BC02-B4BC102EA380}"/>
          </ac:spMkLst>
        </pc:spChg>
        <pc:spChg chg="add mod">
          <ac:chgData name="Kelly Jo Gordon (1910788)" userId="S::1910788@student.uwtsd.ac.uk::bb041e07-05c6-4634-a8db-67c76c8df7b6" providerId="AD" clId="Web-{627D7AA9-B8B0-4618-1992-D3899EED47AC}" dt="2021-05-13T03:22:25.378" v="1042" actId="20577"/>
          <ac:spMkLst>
            <pc:docMk/>
            <pc:sldMk cId="2575665407" sldId="269"/>
            <ac:spMk id="3" creationId="{3ADF4843-AC71-426D-B3BF-85E4DBEE52AB}"/>
          </ac:spMkLst>
        </pc:spChg>
      </pc:sldChg>
    </pc:docChg>
  </pc:docChgLst>
  <pc:docChgLst>
    <pc:chgData name="Kelly Jo Gordon (1910788)" userId="S::1910788@student.uwtsd.ac.uk::bb041e07-05c6-4634-a8db-67c76c8df7b6" providerId="AD" clId="Web-{6B25C79F-3045-C000-1663-F8E93CAD0728}"/>
    <pc:docChg chg="modSld">
      <pc:chgData name="Kelly Jo Gordon (1910788)" userId="S::1910788@student.uwtsd.ac.uk::bb041e07-05c6-4634-a8db-67c76c8df7b6" providerId="AD" clId="Web-{6B25C79F-3045-C000-1663-F8E93CAD0728}" dt="2021-05-12T10:43:04.737" v="28" actId="20577"/>
      <pc:docMkLst>
        <pc:docMk/>
      </pc:docMkLst>
      <pc:sldChg chg="modSp">
        <pc:chgData name="Kelly Jo Gordon (1910788)" userId="S::1910788@student.uwtsd.ac.uk::bb041e07-05c6-4634-a8db-67c76c8df7b6" providerId="AD" clId="Web-{6B25C79F-3045-C000-1663-F8E93CAD0728}" dt="2021-05-12T10:41:19.917" v="4" actId="14100"/>
        <pc:sldMkLst>
          <pc:docMk/>
          <pc:sldMk cId="2393826156" sldId="258"/>
        </pc:sldMkLst>
        <pc:spChg chg="mod">
          <ac:chgData name="Kelly Jo Gordon (1910788)" userId="S::1910788@student.uwtsd.ac.uk::bb041e07-05c6-4634-a8db-67c76c8df7b6" providerId="AD" clId="Web-{6B25C79F-3045-C000-1663-F8E93CAD0728}" dt="2021-05-12T10:41:19.917" v="4" actId="14100"/>
          <ac:spMkLst>
            <pc:docMk/>
            <pc:sldMk cId="2393826156" sldId="258"/>
            <ac:spMk id="5" creationId="{E3D7AF5B-A465-4AC0-B164-6A4339801045}"/>
          </ac:spMkLst>
        </pc:spChg>
      </pc:sldChg>
      <pc:sldChg chg="modSp">
        <pc:chgData name="Kelly Jo Gordon (1910788)" userId="S::1910788@student.uwtsd.ac.uk::bb041e07-05c6-4634-a8db-67c76c8df7b6" providerId="AD" clId="Web-{6B25C79F-3045-C000-1663-F8E93CAD0728}" dt="2021-05-12T10:43:04.737" v="28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6B25C79F-3045-C000-1663-F8E93CAD0728}" dt="2021-05-12T10:43:04.737" v="28" actId="20577"/>
          <ac:spMkLst>
            <pc:docMk/>
            <pc:sldMk cId="1321580372" sldId="265"/>
            <ac:spMk id="3" creationId="{3424FDEE-4705-486E-9137-79C934B843A2}"/>
          </ac:spMkLst>
        </pc:spChg>
      </pc:sldChg>
    </pc:docChg>
  </pc:docChgLst>
  <pc:docChgLst>
    <pc:chgData name="Kelly Jo Gordon (1910788)" userId="S::1910788@student.uwtsd.ac.uk::bb041e07-05c6-4634-a8db-67c76c8df7b6" providerId="AD" clId="Web-{0225C79F-90AF-B000-F495-4529A2B98F57}"/>
    <pc:docChg chg="modSld">
      <pc:chgData name="Kelly Jo Gordon (1910788)" userId="S::1910788@student.uwtsd.ac.uk::bb041e07-05c6-4634-a8db-67c76c8df7b6" providerId="AD" clId="Web-{0225C79F-90AF-B000-F495-4529A2B98F57}" dt="2021-05-12T10:33:49.561" v="4" actId="20577"/>
      <pc:docMkLst>
        <pc:docMk/>
      </pc:docMkLst>
      <pc:sldChg chg="modSp">
        <pc:chgData name="Kelly Jo Gordon (1910788)" userId="S::1910788@student.uwtsd.ac.uk::bb041e07-05c6-4634-a8db-67c76c8df7b6" providerId="AD" clId="Web-{0225C79F-90AF-B000-F495-4529A2B98F57}" dt="2021-05-12T10:33:49.561" v="4" actId="20577"/>
        <pc:sldMkLst>
          <pc:docMk/>
          <pc:sldMk cId="1321580372" sldId="265"/>
        </pc:sldMkLst>
        <pc:spChg chg="mod">
          <ac:chgData name="Kelly Jo Gordon (1910788)" userId="S::1910788@student.uwtsd.ac.uk::bb041e07-05c6-4634-a8db-67c76c8df7b6" providerId="AD" clId="Web-{0225C79F-90AF-B000-F495-4529A2B98F57}" dt="2021-05-12T10:33:49.561" v="4" actId="20577"/>
          <ac:spMkLst>
            <pc:docMk/>
            <pc:sldMk cId="1321580372" sldId="265"/>
            <ac:spMk id="3" creationId="{3424FDEE-4705-486E-9137-79C934B843A2}"/>
          </ac:spMkLst>
        </pc:spChg>
      </pc:sldChg>
    </pc:docChg>
  </pc:docChgLst>
  <pc:docChgLst>
    <pc:chgData name="Kelly Jo Gordon (1910788)" userId="S::1910788@student.uwtsd.ac.uk::bb041e07-05c6-4634-a8db-67c76c8df7b6" providerId="AD" clId="Web-{E444424A-6E6F-CE19-5A90-408F1A2498C1}"/>
    <pc:docChg chg="modSld">
      <pc:chgData name="Kelly Jo Gordon (1910788)" userId="S::1910788@student.uwtsd.ac.uk::bb041e07-05c6-4634-a8db-67c76c8df7b6" providerId="AD" clId="Web-{E444424A-6E6F-CE19-5A90-408F1A2498C1}" dt="2021-05-26T18:12:45.174" v="55" actId="20577"/>
      <pc:docMkLst>
        <pc:docMk/>
      </pc:docMkLst>
      <pc:sldChg chg="modSp">
        <pc:chgData name="Kelly Jo Gordon (1910788)" userId="S::1910788@student.uwtsd.ac.uk::bb041e07-05c6-4634-a8db-67c76c8df7b6" providerId="AD" clId="Web-{E444424A-6E6F-CE19-5A90-408F1A2498C1}" dt="2021-05-26T18:11:58.079" v="53" actId="14100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E444424A-6E6F-CE19-5A90-408F1A2498C1}" dt="2021-05-26T18:11:58.079" v="53" actId="14100"/>
          <ac:spMkLst>
            <pc:docMk/>
            <pc:sldMk cId="257073510" sldId="264"/>
            <ac:spMk id="3" creationId="{23A080E5-46E3-4AD0-9098-27303F85CBC6}"/>
          </ac:spMkLst>
        </pc:spChg>
      </pc:sldChg>
      <pc:sldChg chg="modSp">
        <pc:chgData name="Kelly Jo Gordon (1910788)" userId="S::1910788@student.uwtsd.ac.uk::bb041e07-05c6-4634-a8db-67c76c8df7b6" providerId="AD" clId="Web-{E444424A-6E6F-CE19-5A90-408F1A2498C1}" dt="2021-05-26T18:12:45.174" v="55" actId="20577"/>
        <pc:sldMkLst>
          <pc:docMk/>
          <pc:sldMk cId="2730421016" sldId="270"/>
        </pc:sldMkLst>
        <pc:spChg chg="mod">
          <ac:chgData name="Kelly Jo Gordon (1910788)" userId="S::1910788@student.uwtsd.ac.uk::bb041e07-05c6-4634-a8db-67c76c8df7b6" providerId="AD" clId="Web-{E444424A-6E6F-CE19-5A90-408F1A2498C1}" dt="2021-05-26T18:12:45.174" v="55" actId="20577"/>
          <ac:spMkLst>
            <pc:docMk/>
            <pc:sldMk cId="2730421016" sldId="270"/>
            <ac:spMk id="2" creationId="{AB2C84D4-9731-4F91-AC4A-D13001AB6367}"/>
          </ac:spMkLst>
        </pc:spChg>
      </pc:sldChg>
      <pc:sldChg chg="addSp modSp">
        <pc:chgData name="Kelly Jo Gordon (1910788)" userId="S::1910788@student.uwtsd.ac.uk::bb041e07-05c6-4634-a8db-67c76c8df7b6" providerId="AD" clId="Web-{E444424A-6E6F-CE19-5A90-408F1A2498C1}" dt="2021-05-26T18:11:10.188" v="48" actId="20577"/>
        <pc:sldMkLst>
          <pc:docMk/>
          <pc:sldMk cId="1559591094" sldId="271"/>
        </pc:sldMkLst>
        <pc:spChg chg="add mod">
          <ac:chgData name="Kelly Jo Gordon (1910788)" userId="S::1910788@student.uwtsd.ac.uk::bb041e07-05c6-4634-a8db-67c76c8df7b6" providerId="AD" clId="Web-{E444424A-6E6F-CE19-5A90-408F1A2498C1}" dt="2021-05-26T18:11:10.188" v="48" actId="20577"/>
          <ac:spMkLst>
            <pc:docMk/>
            <pc:sldMk cId="1559591094" sldId="271"/>
            <ac:spMk id="3" creationId="{5C075619-03CC-46D2-BADE-EEC14A8A5C58}"/>
          </ac:spMkLst>
        </pc:spChg>
      </pc:sldChg>
    </pc:docChg>
  </pc:docChgLst>
  <pc:docChgLst>
    <pc:chgData name="Kelly Jo Gordon (1910788)" userId="S::1910788@student.uwtsd.ac.uk::bb041e07-05c6-4634-a8db-67c76c8df7b6" providerId="AD" clId="Web-{AEA8310D-850E-436A-8950-C40B6C00DF7A}"/>
    <pc:docChg chg="modSld">
      <pc:chgData name="Kelly Jo Gordon (1910788)" userId="S::1910788@student.uwtsd.ac.uk::bb041e07-05c6-4634-a8db-67c76c8df7b6" providerId="AD" clId="Web-{AEA8310D-850E-436A-8950-C40B6C00DF7A}" dt="2021-05-30T20:34:29.007" v="3" actId="1076"/>
      <pc:docMkLst>
        <pc:docMk/>
      </pc:docMkLst>
      <pc:sldChg chg="modSp">
        <pc:chgData name="Kelly Jo Gordon (1910788)" userId="S::1910788@student.uwtsd.ac.uk::bb041e07-05c6-4634-a8db-67c76c8df7b6" providerId="AD" clId="Web-{AEA8310D-850E-436A-8950-C40B6C00DF7A}" dt="2021-05-30T20:34:29.007" v="3" actId="1076"/>
        <pc:sldMkLst>
          <pc:docMk/>
          <pc:sldMk cId="257073510" sldId="264"/>
        </pc:sldMkLst>
        <pc:spChg chg="mod">
          <ac:chgData name="Kelly Jo Gordon (1910788)" userId="S::1910788@student.uwtsd.ac.uk::bb041e07-05c6-4634-a8db-67c76c8df7b6" providerId="AD" clId="Web-{AEA8310D-850E-436A-8950-C40B6C00DF7A}" dt="2021-05-30T20:34:29.007" v="3" actId="1076"/>
          <ac:spMkLst>
            <pc:docMk/>
            <pc:sldMk cId="257073510" sldId="264"/>
            <ac:spMk id="2" creationId="{F8A1D377-ACD6-4722-985D-BBF4D18983A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101B42-7910-4FE3-9205-3FDD75E9DEFA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E1C857-DE84-441B-8646-FCDFA735EE3E}">
      <dgm:prSet/>
      <dgm:spPr/>
      <dgm:t>
        <a:bodyPr/>
        <a:lstStyle/>
        <a:p>
          <a:r>
            <a:rPr lang="en-US"/>
            <a:t>Definition of anti-discriminatory practice</a:t>
          </a:r>
        </a:p>
      </dgm:t>
    </dgm:pt>
    <dgm:pt modelId="{FA4CBDC3-B54D-49A7-B0D2-6178653890D4}" type="parTrans" cxnId="{16F6BFCE-7D89-4634-A997-26A4888CBCC1}">
      <dgm:prSet/>
      <dgm:spPr/>
      <dgm:t>
        <a:bodyPr/>
        <a:lstStyle/>
        <a:p>
          <a:endParaRPr lang="en-US"/>
        </a:p>
      </dgm:t>
    </dgm:pt>
    <dgm:pt modelId="{E54000E5-6462-4D34-A5C5-B7525F962678}" type="sibTrans" cxnId="{16F6BFCE-7D89-4634-A997-26A4888CBCC1}">
      <dgm:prSet/>
      <dgm:spPr/>
      <dgm:t>
        <a:bodyPr/>
        <a:lstStyle/>
        <a:p>
          <a:endParaRPr lang="en-US"/>
        </a:p>
      </dgm:t>
    </dgm:pt>
    <dgm:pt modelId="{CC10DAF4-8595-40FF-8D26-54316979F0BE}">
      <dgm:prSet/>
      <dgm:spPr/>
      <dgm:t>
        <a:bodyPr/>
        <a:lstStyle/>
        <a:p>
          <a:r>
            <a:rPr lang="en-US"/>
            <a:t>Definition of inclusive </a:t>
          </a:r>
          <a:r>
            <a:rPr lang="en-US">
              <a:latin typeface="Corbel" panose="020B0503020204020204"/>
            </a:rPr>
            <a:t>practice</a:t>
          </a:r>
          <a:endParaRPr lang="en-US"/>
        </a:p>
      </dgm:t>
    </dgm:pt>
    <dgm:pt modelId="{0720508C-77D6-4E1A-91DA-C72566143E32}" type="parTrans" cxnId="{39A4B43A-D33A-4734-A478-6450BFC8625B}">
      <dgm:prSet/>
      <dgm:spPr/>
      <dgm:t>
        <a:bodyPr/>
        <a:lstStyle/>
        <a:p>
          <a:endParaRPr lang="en-US"/>
        </a:p>
      </dgm:t>
    </dgm:pt>
    <dgm:pt modelId="{42859A80-F643-466D-8837-8E603B15D139}" type="sibTrans" cxnId="{39A4B43A-D33A-4734-A478-6450BFC8625B}">
      <dgm:prSet/>
      <dgm:spPr/>
      <dgm:t>
        <a:bodyPr/>
        <a:lstStyle/>
        <a:p>
          <a:endParaRPr lang="en-US"/>
        </a:p>
      </dgm:t>
    </dgm:pt>
    <dgm:pt modelId="{DFCD3F66-B29A-4E9C-905A-F94E8E028977}">
      <dgm:prSet/>
      <dgm:spPr/>
      <dgm:t>
        <a:bodyPr/>
        <a:lstStyle/>
        <a:p>
          <a:r>
            <a:rPr lang="en-US"/>
            <a:t>My ideal job and why</a:t>
          </a:r>
        </a:p>
      </dgm:t>
    </dgm:pt>
    <dgm:pt modelId="{377FC4F8-082A-4AF9-AF63-FCC227CC356C}" type="parTrans" cxnId="{1F5FF655-4BD1-446D-8A00-232A2269EACB}">
      <dgm:prSet/>
      <dgm:spPr/>
      <dgm:t>
        <a:bodyPr/>
        <a:lstStyle/>
        <a:p>
          <a:endParaRPr lang="en-US"/>
        </a:p>
      </dgm:t>
    </dgm:pt>
    <dgm:pt modelId="{94CC9BE4-D7FC-4A3F-A7E2-0241CABF340D}" type="sibTrans" cxnId="{1F5FF655-4BD1-446D-8A00-232A2269EACB}">
      <dgm:prSet/>
      <dgm:spPr/>
      <dgm:t>
        <a:bodyPr/>
        <a:lstStyle/>
        <a:p>
          <a:endParaRPr lang="en-US"/>
        </a:p>
      </dgm:t>
    </dgm:pt>
    <dgm:pt modelId="{3DC08857-E5E5-4C68-ACAA-B3AB03EB7CF1}">
      <dgm:prSet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Legal Framework – Policies and Procedures</a:t>
          </a:r>
          <a:endParaRPr lang="en-US"/>
        </a:p>
      </dgm:t>
    </dgm:pt>
    <dgm:pt modelId="{166B2D21-7080-4942-9F84-FD206C7DF146}" type="parTrans" cxnId="{87FBD5C3-FBFA-4CAF-9B80-8BD5E4CBAD5F}">
      <dgm:prSet/>
      <dgm:spPr/>
      <dgm:t>
        <a:bodyPr/>
        <a:lstStyle/>
        <a:p>
          <a:endParaRPr lang="en-US"/>
        </a:p>
      </dgm:t>
    </dgm:pt>
    <dgm:pt modelId="{58006E51-AD39-4B33-BCF7-D776B8E231C8}" type="sibTrans" cxnId="{87FBD5C3-FBFA-4CAF-9B80-8BD5E4CBAD5F}">
      <dgm:prSet/>
      <dgm:spPr/>
      <dgm:t>
        <a:bodyPr/>
        <a:lstStyle/>
        <a:p>
          <a:endParaRPr lang="en-US"/>
        </a:p>
      </dgm:t>
    </dgm:pt>
    <dgm:pt modelId="{4B3DF0D9-A80A-4503-A9AA-005F927A619C}">
      <dgm:prSet/>
      <dgm:spPr/>
      <dgm:t>
        <a:bodyPr/>
        <a:lstStyle/>
        <a:p>
          <a:r>
            <a:rPr lang="en-US"/>
            <a:t>Pros and Cons of benefits with examples</a:t>
          </a:r>
        </a:p>
      </dgm:t>
    </dgm:pt>
    <dgm:pt modelId="{1211895B-AB6D-4C34-8F8A-C6D8320BB42B}" type="parTrans" cxnId="{EB5D16A5-EBDE-477A-A7D2-41EE74889A07}">
      <dgm:prSet/>
      <dgm:spPr/>
      <dgm:t>
        <a:bodyPr/>
        <a:lstStyle/>
        <a:p>
          <a:endParaRPr lang="en-US"/>
        </a:p>
      </dgm:t>
    </dgm:pt>
    <dgm:pt modelId="{13B0F622-5A16-42B5-B3B0-D65C19FF5B72}" type="sibTrans" cxnId="{EB5D16A5-EBDE-477A-A7D2-41EE74889A07}">
      <dgm:prSet/>
      <dgm:spPr/>
      <dgm:t>
        <a:bodyPr/>
        <a:lstStyle/>
        <a:p>
          <a:endParaRPr lang="en-US"/>
        </a:p>
      </dgm:t>
    </dgm:pt>
    <dgm:pt modelId="{4B865D4A-BFC5-4E0E-9CC6-584E72EFE594}">
      <dgm:prSet/>
      <dgm:spPr/>
      <dgm:t>
        <a:bodyPr/>
        <a:lstStyle/>
        <a:p>
          <a:r>
            <a:rPr lang="en-US"/>
            <a:t>Recommendations for improvement</a:t>
          </a:r>
        </a:p>
      </dgm:t>
    </dgm:pt>
    <dgm:pt modelId="{74E834C8-01CC-434D-A3E8-BA3669F637B3}" type="parTrans" cxnId="{2B5A046C-CE04-4F59-BD97-D3A69BE2C712}">
      <dgm:prSet/>
      <dgm:spPr/>
      <dgm:t>
        <a:bodyPr/>
        <a:lstStyle/>
        <a:p>
          <a:endParaRPr lang="en-US"/>
        </a:p>
      </dgm:t>
    </dgm:pt>
    <dgm:pt modelId="{7F09720F-151E-459A-A2BA-FC3AC743E6D3}" type="sibTrans" cxnId="{2B5A046C-CE04-4F59-BD97-D3A69BE2C712}">
      <dgm:prSet/>
      <dgm:spPr/>
      <dgm:t>
        <a:bodyPr/>
        <a:lstStyle/>
        <a:p>
          <a:endParaRPr lang="en-US"/>
        </a:p>
      </dgm:t>
    </dgm:pt>
    <dgm:pt modelId="{BB5C5784-718B-4A37-AE3C-873AD4EE79B4}">
      <dgm:prSet/>
      <dgm:spPr/>
      <dgm:t>
        <a:bodyPr/>
        <a:lstStyle/>
        <a:p>
          <a:r>
            <a:rPr lang="en-US"/>
            <a:t>Reference list.</a:t>
          </a:r>
        </a:p>
      </dgm:t>
    </dgm:pt>
    <dgm:pt modelId="{F833126C-9FBD-4CF3-AF6B-F338A3F726EE}" type="parTrans" cxnId="{8399D4AC-65AE-4C1A-A4FC-E641D13C6479}">
      <dgm:prSet/>
      <dgm:spPr/>
      <dgm:t>
        <a:bodyPr/>
        <a:lstStyle/>
        <a:p>
          <a:endParaRPr lang="en-US"/>
        </a:p>
      </dgm:t>
    </dgm:pt>
    <dgm:pt modelId="{FBF3BF6A-BC6B-480A-856F-54A291D5FF1A}" type="sibTrans" cxnId="{8399D4AC-65AE-4C1A-A4FC-E641D13C6479}">
      <dgm:prSet/>
      <dgm:spPr/>
      <dgm:t>
        <a:bodyPr/>
        <a:lstStyle/>
        <a:p>
          <a:endParaRPr lang="en-US"/>
        </a:p>
      </dgm:t>
    </dgm:pt>
    <dgm:pt modelId="{431C9C3F-F03F-474D-885D-DEBB94C655E9}">
      <dgm:prSet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Human Rights</a:t>
          </a:r>
        </a:p>
      </dgm:t>
    </dgm:pt>
    <dgm:pt modelId="{E8F28C58-AD02-43DC-BFEC-4A4512B7844A}" type="parTrans" cxnId="{B692B18A-610B-4701-AD01-7C382CCF0DE4}">
      <dgm:prSet/>
      <dgm:spPr/>
    </dgm:pt>
    <dgm:pt modelId="{999CDB1B-1C79-4875-8E5D-6F762A90ABF5}" type="sibTrans" cxnId="{B692B18A-610B-4701-AD01-7C382CCF0DE4}">
      <dgm:prSet/>
      <dgm:spPr/>
    </dgm:pt>
    <dgm:pt modelId="{41CC0C02-10DF-4605-8224-3B3A155B5DE9}">
      <dgm:prSet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Equal Oppertunity</a:t>
          </a:r>
        </a:p>
      </dgm:t>
    </dgm:pt>
    <dgm:pt modelId="{5601154F-3AD7-4B38-8636-BBB71069D0A8}" type="parTrans" cxnId="{BFF71944-007E-460E-A3F9-BA21D7801117}">
      <dgm:prSet/>
      <dgm:spPr/>
    </dgm:pt>
    <dgm:pt modelId="{7C5329E6-DDBC-4D71-9615-BCB6393BAD99}" type="sibTrans" cxnId="{BFF71944-007E-460E-A3F9-BA21D7801117}">
      <dgm:prSet/>
      <dgm:spPr/>
    </dgm:pt>
    <dgm:pt modelId="{5B29D57C-5C5C-43CD-84CD-5C0D00A2ECDD}">
      <dgm:prSet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Anti- Discrimination within the Youth Justice System</a:t>
          </a:r>
        </a:p>
      </dgm:t>
    </dgm:pt>
    <dgm:pt modelId="{5B7EFE1D-F637-4D23-91F4-B927C2B93F60}" type="parTrans" cxnId="{AD8144FC-B0F2-4E98-A97F-1E52DD5B070F}">
      <dgm:prSet/>
      <dgm:spPr/>
    </dgm:pt>
    <dgm:pt modelId="{6D9413BE-2EBC-43E7-8F2E-9B250C0BF4CB}" type="sibTrans" cxnId="{AD8144FC-B0F2-4E98-A97F-1E52DD5B070F}">
      <dgm:prSet/>
      <dgm:spPr/>
    </dgm:pt>
    <dgm:pt modelId="{2F705E37-7E18-4E15-AC67-7138B08D37F5}" type="pres">
      <dgm:prSet presAssocID="{13101B42-7910-4FE3-9205-3FDD75E9DEFA}" presName="vert0" presStyleCnt="0">
        <dgm:presLayoutVars>
          <dgm:dir/>
          <dgm:animOne val="branch"/>
          <dgm:animLvl val="lvl"/>
        </dgm:presLayoutVars>
      </dgm:prSet>
      <dgm:spPr/>
    </dgm:pt>
    <dgm:pt modelId="{59BBD0B2-67CB-43C0-AA25-C33DFDA6D417}" type="pres">
      <dgm:prSet presAssocID="{59E1C857-DE84-441B-8646-FCDFA735EE3E}" presName="thickLine" presStyleLbl="alignNode1" presStyleIdx="0" presStyleCnt="10"/>
      <dgm:spPr/>
    </dgm:pt>
    <dgm:pt modelId="{2916D404-8287-4295-90DA-C3CDBF23DB13}" type="pres">
      <dgm:prSet presAssocID="{59E1C857-DE84-441B-8646-FCDFA735EE3E}" presName="horz1" presStyleCnt="0"/>
      <dgm:spPr/>
    </dgm:pt>
    <dgm:pt modelId="{15F85861-A1E1-4DD1-AD63-8B6B3ED14D9D}" type="pres">
      <dgm:prSet presAssocID="{59E1C857-DE84-441B-8646-FCDFA735EE3E}" presName="tx1" presStyleLbl="revTx" presStyleIdx="0" presStyleCnt="10"/>
      <dgm:spPr/>
    </dgm:pt>
    <dgm:pt modelId="{7BDCAAD6-F120-4B1E-A14D-D597EBD83492}" type="pres">
      <dgm:prSet presAssocID="{59E1C857-DE84-441B-8646-FCDFA735EE3E}" presName="vert1" presStyleCnt="0"/>
      <dgm:spPr/>
    </dgm:pt>
    <dgm:pt modelId="{64AA4C6F-0461-41B7-88FF-A192D91CF9B9}" type="pres">
      <dgm:prSet presAssocID="{5B29D57C-5C5C-43CD-84CD-5C0D00A2ECDD}" presName="thickLine" presStyleLbl="alignNode1" presStyleIdx="1" presStyleCnt="10"/>
      <dgm:spPr/>
    </dgm:pt>
    <dgm:pt modelId="{9A73F5AD-DF39-47CD-BC39-0F01F596EF17}" type="pres">
      <dgm:prSet presAssocID="{5B29D57C-5C5C-43CD-84CD-5C0D00A2ECDD}" presName="horz1" presStyleCnt="0"/>
      <dgm:spPr/>
    </dgm:pt>
    <dgm:pt modelId="{F06494A5-889A-4DA7-AB4F-40FF4DE8D895}" type="pres">
      <dgm:prSet presAssocID="{5B29D57C-5C5C-43CD-84CD-5C0D00A2ECDD}" presName="tx1" presStyleLbl="revTx" presStyleIdx="1" presStyleCnt="10"/>
      <dgm:spPr/>
    </dgm:pt>
    <dgm:pt modelId="{FA449D86-5BA8-4B7B-8B39-9E2A620B0011}" type="pres">
      <dgm:prSet presAssocID="{5B29D57C-5C5C-43CD-84CD-5C0D00A2ECDD}" presName="vert1" presStyleCnt="0"/>
      <dgm:spPr/>
    </dgm:pt>
    <dgm:pt modelId="{F1733BE8-0AB0-486E-9A90-B59F28F4C3B9}" type="pres">
      <dgm:prSet presAssocID="{CC10DAF4-8595-40FF-8D26-54316979F0BE}" presName="thickLine" presStyleLbl="alignNode1" presStyleIdx="2" presStyleCnt="10"/>
      <dgm:spPr/>
    </dgm:pt>
    <dgm:pt modelId="{047DA833-6197-49C4-98F5-4425E9663422}" type="pres">
      <dgm:prSet presAssocID="{CC10DAF4-8595-40FF-8D26-54316979F0BE}" presName="horz1" presStyleCnt="0"/>
      <dgm:spPr/>
    </dgm:pt>
    <dgm:pt modelId="{80F2FCB7-02D9-4F97-A1A5-874D3FC9FDA0}" type="pres">
      <dgm:prSet presAssocID="{CC10DAF4-8595-40FF-8D26-54316979F0BE}" presName="tx1" presStyleLbl="revTx" presStyleIdx="2" presStyleCnt="10"/>
      <dgm:spPr/>
    </dgm:pt>
    <dgm:pt modelId="{E085B6E8-644C-411F-85BE-625C91298A99}" type="pres">
      <dgm:prSet presAssocID="{CC10DAF4-8595-40FF-8D26-54316979F0BE}" presName="vert1" presStyleCnt="0"/>
      <dgm:spPr/>
    </dgm:pt>
    <dgm:pt modelId="{96CBB74E-3251-45C0-AF38-C26EA465FB22}" type="pres">
      <dgm:prSet presAssocID="{DFCD3F66-B29A-4E9C-905A-F94E8E028977}" presName="thickLine" presStyleLbl="alignNode1" presStyleIdx="3" presStyleCnt="10"/>
      <dgm:spPr/>
    </dgm:pt>
    <dgm:pt modelId="{5E388B61-E902-4619-8D25-BCBB4687CB5C}" type="pres">
      <dgm:prSet presAssocID="{DFCD3F66-B29A-4E9C-905A-F94E8E028977}" presName="horz1" presStyleCnt="0"/>
      <dgm:spPr/>
    </dgm:pt>
    <dgm:pt modelId="{064FA485-0673-49C3-BA44-6731797867B7}" type="pres">
      <dgm:prSet presAssocID="{DFCD3F66-B29A-4E9C-905A-F94E8E028977}" presName="tx1" presStyleLbl="revTx" presStyleIdx="3" presStyleCnt="10"/>
      <dgm:spPr/>
    </dgm:pt>
    <dgm:pt modelId="{1979CFE5-BB16-4003-8344-42313F9C9BC6}" type="pres">
      <dgm:prSet presAssocID="{DFCD3F66-B29A-4E9C-905A-F94E8E028977}" presName="vert1" presStyleCnt="0"/>
      <dgm:spPr/>
    </dgm:pt>
    <dgm:pt modelId="{2B5C1819-41E4-46F4-8AC3-5305B40817F6}" type="pres">
      <dgm:prSet presAssocID="{3DC08857-E5E5-4C68-ACAA-B3AB03EB7CF1}" presName="thickLine" presStyleLbl="alignNode1" presStyleIdx="4" presStyleCnt="10"/>
      <dgm:spPr/>
    </dgm:pt>
    <dgm:pt modelId="{4BA65C26-3265-4A3C-B6B2-D53971D2299A}" type="pres">
      <dgm:prSet presAssocID="{3DC08857-E5E5-4C68-ACAA-B3AB03EB7CF1}" presName="horz1" presStyleCnt="0"/>
      <dgm:spPr/>
    </dgm:pt>
    <dgm:pt modelId="{38755D54-045F-44B7-B4FC-222166C07A0A}" type="pres">
      <dgm:prSet presAssocID="{3DC08857-E5E5-4C68-ACAA-B3AB03EB7CF1}" presName="tx1" presStyleLbl="revTx" presStyleIdx="4" presStyleCnt="10"/>
      <dgm:spPr/>
    </dgm:pt>
    <dgm:pt modelId="{C5C96AD9-4FE8-4000-922A-8D91185DC49A}" type="pres">
      <dgm:prSet presAssocID="{3DC08857-E5E5-4C68-ACAA-B3AB03EB7CF1}" presName="vert1" presStyleCnt="0"/>
      <dgm:spPr/>
    </dgm:pt>
    <dgm:pt modelId="{06FCD719-A58D-4A5C-8BF2-15DBB83EF599}" type="pres">
      <dgm:prSet presAssocID="{431C9C3F-F03F-474D-885D-DEBB94C655E9}" presName="thickLine" presStyleLbl="alignNode1" presStyleIdx="5" presStyleCnt="10"/>
      <dgm:spPr/>
    </dgm:pt>
    <dgm:pt modelId="{EC9DB02E-1E07-493F-9832-EE1AEC4E9E68}" type="pres">
      <dgm:prSet presAssocID="{431C9C3F-F03F-474D-885D-DEBB94C655E9}" presName="horz1" presStyleCnt="0"/>
      <dgm:spPr/>
    </dgm:pt>
    <dgm:pt modelId="{5B84CC12-DEA6-44E9-989A-727519EE352C}" type="pres">
      <dgm:prSet presAssocID="{431C9C3F-F03F-474D-885D-DEBB94C655E9}" presName="tx1" presStyleLbl="revTx" presStyleIdx="5" presStyleCnt="10"/>
      <dgm:spPr/>
    </dgm:pt>
    <dgm:pt modelId="{40245917-F0D8-4E70-AD55-8653A71A21D5}" type="pres">
      <dgm:prSet presAssocID="{431C9C3F-F03F-474D-885D-DEBB94C655E9}" presName="vert1" presStyleCnt="0"/>
      <dgm:spPr/>
    </dgm:pt>
    <dgm:pt modelId="{2A383A9C-367F-46EF-BD92-10D33BDBF81C}" type="pres">
      <dgm:prSet presAssocID="{41CC0C02-10DF-4605-8224-3B3A155B5DE9}" presName="thickLine" presStyleLbl="alignNode1" presStyleIdx="6" presStyleCnt="10"/>
      <dgm:spPr/>
    </dgm:pt>
    <dgm:pt modelId="{8E2185DD-E39E-49E3-8214-3ECBB952E1B1}" type="pres">
      <dgm:prSet presAssocID="{41CC0C02-10DF-4605-8224-3B3A155B5DE9}" presName="horz1" presStyleCnt="0"/>
      <dgm:spPr/>
    </dgm:pt>
    <dgm:pt modelId="{F42D8D09-BEE4-46E4-9859-39EE9258F960}" type="pres">
      <dgm:prSet presAssocID="{41CC0C02-10DF-4605-8224-3B3A155B5DE9}" presName="tx1" presStyleLbl="revTx" presStyleIdx="6" presStyleCnt="10"/>
      <dgm:spPr/>
    </dgm:pt>
    <dgm:pt modelId="{92F04EE0-419C-4AFA-B3AC-1EB60CBF3F18}" type="pres">
      <dgm:prSet presAssocID="{41CC0C02-10DF-4605-8224-3B3A155B5DE9}" presName="vert1" presStyleCnt="0"/>
      <dgm:spPr/>
    </dgm:pt>
    <dgm:pt modelId="{91A39B11-9A8B-4F06-971C-929E6408C223}" type="pres">
      <dgm:prSet presAssocID="{4B3DF0D9-A80A-4503-A9AA-005F927A619C}" presName="thickLine" presStyleLbl="alignNode1" presStyleIdx="7" presStyleCnt="10"/>
      <dgm:spPr/>
    </dgm:pt>
    <dgm:pt modelId="{5B897769-E9B0-4663-9D40-A8346E4F7F0F}" type="pres">
      <dgm:prSet presAssocID="{4B3DF0D9-A80A-4503-A9AA-005F927A619C}" presName="horz1" presStyleCnt="0"/>
      <dgm:spPr/>
    </dgm:pt>
    <dgm:pt modelId="{EB59F4BC-4B97-4519-9FF7-8AC9B69337B0}" type="pres">
      <dgm:prSet presAssocID="{4B3DF0D9-A80A-4503-A9AA-005F927A619C}" presName="tx1" presStyleLbl="revTx" presStyleIdx="7" presStyleCnt="10"/>
      <dgm:spPr/>
    </dgm:pt>
    <dgm:pt modelId="{62B87E5B-2A31-4AA3-81A5-B20EDC42040E}" type="pres">
      <dgm:prSet presAssocID="{4B3DF0D9-A80A-4503-A9AA-005F927A619C}" presName="vert1" presStyleCnt="0"/>
      <dgm:spPr/>
    </dgm:pt>
    <dgm:pt modelId="{DFEE0887-AB6A-4088-91FD-A6C839B4C5E8}" type="pres">
      <dgm:prSet presAssocID="{4B865D4A-BFC5-4E0E-9CC6-584E72EFE594}" presName="thickLine" presStyleLbl="alignNode1" presStyleIdx="8" presStyleCnt="10"/>
      <dgm:spPr/>
    </dgm:pt>
    <dgm:pt modelId="{50906DA1-4DD5-43D1-8400-0FB28BC2829A}" type="pres">
      <dgm:prSet presAssocID="{4B865D4A-BFC5-4E0E-9CC6-584E72EFE594}" presName="horz1" presStyleCnt="0"/>
      <dgm:spPr/>
    </dgm:pt>
    <dgm:pt modelId="{39F27EF2-5F14-4495-AA07-3491E6D39B04}" type="pres">
      <dgm:prSet presAssocID="{4B865D4A-BFC5-4E0E-9CC6-584E72EFE594}" presName="tx1" presStyleLbl="revTx" presStyleIdx="8" presStyleCnt="10"/>
      <dgm:spPr/>
    </dgm:pt>
    <dgm:pt modelId="{C99EC6FA-BB71-4ACA-AA9E-1CDA0A345359}" type="pres">
      <dgm:prSet presAssocID="{4B865D4A-BFC5-4E0E-9CC6-584E72EFE594}" presName="vert1" presStyleCnt="0"/>
      <dgm:spPr/>
    </dgm:pt>
    <dgm:pt modelId="{1CE65DCA-72A8-4682-BF86-D715CB1ECC36}" type="pres">
      <dgm:prSet presAssocID="{BB5C5784-718B-4A37-AE3C-873AD4EE79B4}" presName="thickLine" presStyleLbl="alignNode1" presStyleIdx="9" presStyleCnt="10"/>
      <dgm:spPr/>
    </dgm:pt>
    <dgm:pt modelId="{3351B589-0172-400C-AEBF-A18F01F6C72B}" type="pres">
      <dgm:prSet presAssocID="{BB5C5784-718B-4A37-AE3C-873AD4EE79B4}" presName="horz1" presStyleCnt="0"/>
      <dgm:spPr/>
    </dgm:pt>
    <dgm:pt modelId="{166FB282-E96B-4C15-8C40-EE9647AA6659}" type="pres">
      <dgm:prSet presAssocID="{BB5C5784-718B-4A37-AE3C-873AD4EE79B4}" presName="tx1" presStyleLbl="revTx" presStyleIdx="9" presStyleCnt="10"/>
      <dgm:spPr/>
    </dgm:pt>
    <dgm:pt modelId="{F11E465D-A22E-4E77-BDF6-272BDFE4E425}" type="pres">
      <dgm:prSet presAssocID="{BB5C5784-718B-4A37-AE3C-873AD4EE79B4}" presName="vert1" presStyleCnt="0"/>
      <dgm:spPr/>
    </dgm:pt>
  </dgm:ptLst>
  <dgm:cxnLst>
    <dgm:cxn modelId="{E9159115-CA44-49E6-9983-33BF6A0652E2}" type="presOf" srcId="{41CC0C02-10DF-4605-8224-3B3A155B5DE9}" destId="{F42D8D09-BEE4-46E4-9859-39EE9258F960}" srcOrd="0" destOrd="0" presId="urn:microsoft.com/office/officeart/2008/layout/LinedList"/>
    <dgm:cxn modelId="{F203521A-531B-4C7A-B87F-B7E92F6BFCA1}" type="presOf" srcId="{CC10DAF4-8595-40FF-8D26-54316979F0BE}" destId="{80F2FCB7-02D9-4F97-A1A5-874D3FC9FDA0}" srcOrd="0" destOrd="0" presId="urn:microsoft.com/office/officeart/2008/layout/LinedList"/>
    <dgm:cxn modelId="{4D8FD227-FCCE-45C5-AD26-DDA3277881E9}" type="presOf" srcId="{59E1C857-DE84-441B-8646-FCDFA735EE3E}" destId="{15F85861-A1E1-4DD1-AD63-8B6B3ED14D9D}" srcOrd="0" destOrd="0" presId="urn:microsoft.com/office/officeart/2008/layout/LinedList"/>
    <dgm:cxn modelId="{DC37F136-A6A8-42AC-991F-EBE574FE948E}" type="presOf" srcId="{4B865D4A-BFC5-4E0E-9CC6-584E72EFE594}" destId="{39F27EF2-5F14-4495-AA07-3491E6D39B04}" srcOrd="0" destOrd="0" presId="urn:microsoft.com/office/officeart/2008/layout/LinedList"/>
    <dgm:cxn modelId="{39A4B43A-D33A-4734-A478-6450BFC8625B}" srcId="{13101B42-7910-4FE3-9205-3FDD75E9DEFA}" destId="{CC10DAF4-8595-40FF-8D26-54316979F0BE}" srcOrd="2" destOrd="0" parTransId="{0720508C-77D6-4E1A-91DA-C72566143E32}" sibTransId="{42859A80-F643-466D-8837-8E603B15D139}"/>
    <dgm:cxn modelId="{68B49E3D-D31A-42C8-9455-05B0205C9DC8}" type="presOf" srcId="{3DC08857-E5E5-4C68-ACAA-B3AB03EB7CF1}" destId="{38755D54-045F-44B7-B4FC-222166C07A0A}" srcOrd="0" destOrd="0" presId="urn:microsoft.com/office/officeart/2008/layout/LinedList"/>
    <dgm:cxn modelId="{BFF71944-007E-460E-A3F9-BA21D7801117}" srcId="{13101B42-7910-4FE3-9205-3FDD75E9DEFA}" destId="{41CC0C02-10DF-4605-8224-3B3A155B5DE9}" srcOrd="6" destOrd="0" parTransId="{5601154F-3AD7-4B38-8636-BBB71069D0A8}" sibTransId="{7C5329E6-DDBC-4D71-9615-BCB6393BAD99}"/>
    <dgm:cxn modelId="{C69F9966-5E64-4FEB-8A14-68E909DFC4B5}" type="presOf" srcId="{DFCD3F66-B29A-4E9C-905A-F94E8E028977}" destId="{064FA485-0673-49C3-BA44-6731797867B7}" srcOrd="0" destOrd="0" presId="urn:microsoft.com/office/officeart/2008/layout/LinedList"/>
    <dgm:cxn modelId="{2B5A046C-CE04-4F59-BD97-D3A69BE2C712}" srcId="{13101B42-7910-4FE3-9205-3FDD75E9DEFA}" destId="{4B865D4A-BFC5-4E0E-9CC6-584E72EFE594}" srcOrd="8" destOrd="0" parTransId="{74E834C8-01CC-434D-A3E8-BA3669F637B3}" sibTransId="{7F09720F-151E-459A-A2BA-FC3AC743E6D3}"/>
    <dgm:cxn modelId="{1F5FF655-4BD1-446D-8A00-232A2269EACB}" srcId="{13101B42-7910-4FE3-9205-3FDD75E9DEFA}" destId="{DFCD3F66-B29A-4E9C-905A-F94E8E028977}" srcOrd="3" destOrd="0" parTransId="{377FC4F8-082A-4AF9-AF63-FCC227CC356C}" sibTransId="{94CC9BE4-D7FC-4A3F-A7E2-0241CABF340D}"/>
    <dgm:cxn modelId="{B692B18A-610B-4701-AD01-7C382CCF0DE4}" srcId="{13101B42-7910-4FE3-9205-3FDD75E9DEFA}" destId="{431C9C3F-F03F-474D-885D-DEBB94C655E9}" srcOrd="5" destOrd="0" parTransId="{E8F28C58-AD02-43DC-BFEC-4A4512B7844A}" sibTransId="{999CDB1B-1C79-4875-8E5D-6F762A90ABF5}"/>
    <dgm:cxn modelId="{EB687D95-4BBF-4227-BA70-4BF7B6F42833}" type="presOf" srcId="{13101B42-7910-4FE3-9205-3FDD75E9DEFA}" destId="{2F705E37-7E18-4E15-AC67-7138B08D37F5}" srcOrd="0" destOrd="0" presId="urn:microsoft.com/office/officeart/2008/layout/LinedList"/>
    <dgm:cxn modelId="{73E3A9A0-A2A2-4058-ABEE-4DB4BD519B7C}" type="presOf" srcId="{5B29D57C-5C5C-43CD-84CD-5C0D00A2ECDD}" destId="{F06494A5-889A-4DA7-AB4F-40FF4DE8D895}" srcOrd="0" destOrd="0" presId="urn:microsoft.com/office/officeart/2008/layout/LinedList"/>
    <dgm:cxn modelId="{EB5D16A5-EBDE-477A-A7D2-41EE74889A07}" srcId="{13101B42-7910-4FE3-9205-3FDD75E9DEFA}" destId="{4B3DF0D9-A80A-4503-A9AA-005F927A619C}" srcOrd="7" destOrd="0" parTransId="{1211895B-AB6D-4C34-8F8A-C6D8320BB42B}" sibTransId="{13B0F622-5A16-42B5-B3B0-D65C19FF5B72}"/>
    <dgm:cxn modelId="{8399D4AC-65AE-4C1A-A4FC-E641D13C6479}" srcId="{13101B42-7910-4FE3-9205-3FDD75E9DEFA}" destId="{BB5C5784-718B-4A37-AE3C-873AD4EE79B4}" srcOrd="9" destOrd="0" parTransId="{F833126C-9FBD-4CF3-AF6B-F338A3F726EE}" sibTransId="{FBF3BF6A-BC6B-480A-856F-54A291D5FF1A}"/>
    <dgm:cxn modelId="{87FBD5C3-FBFA-4CAF-9B80-8BD5E4CBAD5F}" srcId="{13101B42-7910-4FE3-9205-3FDD75E9DEFA}" destId="{3DC08857-E5E5-4C68-ACAA-B3AB03EB7CF1}" srcOrd="4" destOrd="0" parTransId="{166B2D21-7080-4942-9F84-FD206C7DF146}" sibTransId="{58006E51-AD39-4B33-BCF7-D776B8E231C8}"/>
    <dgm:cxn modelId="{16F6BFCE-7D89-4634-A997-26A4888CBCC1}" srcId="{13101B42-7910-4FE3-9205-3FDD75E9DEFA}" destId="{59E1C857-DE84-441B-8646-FCDFA735EE3E}" srcOrd="0" destOrd="0" parTransId="{FA4CBDC3-B54D-49A7-B0D2-6178653890D4}" sibTransId="{E54000E5-6462-4D34-A5C5-B7525F962678}"/>
    <dgm:cxn modelId="{A6E4AEDB-E6AB-4217-BB80-B27F9B79A8DE}" type="presOf" srcId="{4B3DF0D9-A80A-4503-A9AA-005F927A619C}" destId="{EB59F4BC-4B97-4519-9FF7-8AC9B69337B0}" srcOrd="0" destOrd="0" presId="urn:microsoft.com/office/officeart/2008/layout/LinedList"/>
    <dgm:cxn modelId="{30DB3EDC-EADC-4A9D-B2D2-B8F14AE5EAE6}" type="presOf" srcId="{BB5C5784-718B-4A37-AE3C-873AD4EE79B4}" destId="{166FB282-E96B-4C15-8C40-EE9647AA6659}" srcOrd="0" destOrd="0" presId="urn:microsoft.com/office/officeart/2008/layout/LinedList"/>
    <dgm:cxn modelId="{975B34EB-CFA9-4418-8319-0A52E9C14B97}" type="presOf" srcId="{431C9C3F-F03F-474D-885D-DEBB94C655E9}" destId="{5B84CC12-DEA6-44E9-989A-727519EE352C}" srcOrd="0" destOrd="0" presId="urn:microsoft.com/office/officeart/2008/layout/LinedList"/>
    <dgm:cxn modelId="{AD8144FC-B0F2-4E98-A97F-1E52DD5B070F}" srcId="{13101B42-7910-4FE3-9205-3FDD75E9DEFA}" destId="{5B29D57C-5C5C-43CD-84CD-5C0D00A2ECDD}" srcOrd="1" destOrd="0" parTransId="{5B7EFE1D-F637-4D23-91F4-B927C2B93F60}" sibTransId="{6D9413BE-2EBC-43E7-8F2E-9B250C0BF4CB}"/>
    <dgm:cxn modelId="{040C5689-5216-4F91-9C50-FB68B6026B9A}" type="presParOf" srcId="{2F705E37-7E18-4E15-AC67-7138B08D37F5}" destId="{59BBD0B2-67CB-43C0-AA25-C33DFDA6D417}" srcOrd="0" destOrd="0" presId="urn:microsoft.com/office/officeart/2008/layout/LinedList"/>
    <dgm:cxn modelId="{D620789E-F363-4EA0-964D-F20FA37266E3}" type="presParOf" srcId="{2F705E37-7E18-4E15-AC67-7138B08D37F5}" destId="{2916D404-8287-4295-90DA-C3CDBF23DB13}" srcOrd="1" destOrd="0" presId="urn:microsoft.com/office/officeart/2008/layout/LinedList"/>
    <dgm:cxn modelId="{9328728D-CF8B-4CFC-A1E2-DD3B4BB2F298}" type="presParOf" srcId="{2916D404-8287-4295-90DA-C3CDBF23DB13}" destId="{15F85861-A1E1-4DD1-AD63-8B6B3ED14D9D}" srcOrd="0" destOrd="0" presId="urn:microsoft.com/office/officeart/2008/layout/LinedList"/>
    <dgm:cxn modelId="{62D721C9-FB26-4C7E-B621-7089A6B0F6D7}" type="presParOf" srcId="{2916D404-8287-4295-90DA-C3CDBF23DB13}" destId="{7BDCAAD6-F120-4B1E-A14D-D597EBD83492}" srcOrd="1" destOrd="0" presId="urn:microsoft.com/office/officeart/2008/layout/LinedList"/>
    <dgm:cxn modelId="{8FA446A1-26AB-45FA-A142-9836B868DC66}" type="presParOf" srcId="{2F705E37-7E18-4E15-AC67-7138B08D37F5}" destId="{64AA4C6F-0461-41B7-88FF-A192D91CF9B9}" srcOrd="2" destOrd="0" presId="urn:microsoft.com/office/officeart/2008/layout/LinedList"/>
    <dgm:cxn modelId="{B8B51080-5589-4C1D-9689-8F33BFEA0D83}" type="presParOf" srcId="{2F705E37-7E18-4E15-AC67-7138B08D37F5}" destId="{9A73F5AD-DF39-47CD-BC39-0F01F596EF17}" srcOrd="3" destOrd="0" presId="urn:microsoft.com/office/officeart/2008/layout/LinedList"/>
    <dgm:cxn modelId="{F3A05585-084A-4109-803F-F5BDE805F82C}" type="presParOf" srcId="{9A73F5AD-DF39-47CD-BC39-0F01F596EF17}" destId="{F06494A5-889A-4DA7-AB4F-40FF4DE8D895}" srcOrd="0" destOrd="0" presId="urn:microsoft.com/office/officeart/2008/layout/LinedList"/>
    <dgm:cxn modelId="{4DB2FE99-21FC-4F7A-A764-9974E836506E}" type="presParOf" srcId="{9A73F5AD-DF39-47CD-BC39-0F01F596EF17}" destId="{FA449D86-5BA8-4B7B-8B39-9E2A620B0011}" srcOrd="1" destOrd="0" presId="urn:microsoft.com/office/officeart/2008/layout/LinedList"/>
    <dgm:cxn modelId="{C12CD95F-6DB9-4CC0-8926-BEE1FF2B6A8F}" type="presParOf" srcId="{2F705E37-7E18-4E15-AC67-7138B08D37F5}" destId="{F1733BE8-0AB0-486E-9A90-B59F28F4C3B9}" srcOrd="4" destOrd="0" presId="urn:microsoft.com/office/officeart/2008/layout/LinedList"/>
    <dgm:cxn modelId="{C8EAA07E-BE66-4293-8FF5-7BC3DA8024EC}" type="presParOf" srcId="{2F705E37-7E18-4E15-AC67-7138B08D37F5}" destId="{047DA833-6197-49C4-98F5-4425E9663422}" srcOrd="5" destOrd="0" presId="urn:microsoft.com/office/officeart/2008/layout/LinedList"/>
    <dgm:cxn modelId="{08281EA8-62FD-4C8A-B9CA-96C3B62019E9}" type="presParOf" srcId="{047DA833-6197-49C4-98F5-4425E9663422}" destId="{80F2FCB7-02D9-4F97-A1A5-874D3FC9FDA0}" srcOrd="0" destOrd="0" presId="urn:microsoft.com/office/officeart/2008/layout/LinedList"/>
    <dgm:cxn modelId="{F229BADF-2D73-49BA-A02A-DB35217826EB}" type="presParOf" srcId="{047DA833-6197-49C4-98F5-4425E9663422}" destId="{E085B6E8-644C-411F-85BE-625C91298A99}" srcOrd="1" destOrd="0" presId="urn:microsoft.com/office/officeart/2008/layout/LinedList"/>
    <dgm:cxn modelId="{DA777A88-D9BE-412C-BBEC-86B294FC3701}" type="presParOf" srcId="{2F705E37-7E18-4E15-AC67-7138B08D37F5}" destId="{96CBB74E-3251-45C0-AF38-C26EA465FB22}" srcOrd="6" destOrd="0" presId="urn:microsoft.com/office/officeart/2008/layout/LinedList"/>
    <dgm:cxn modelId="{F267F6E3-F4B3-4511-A746-24B0EEF8DC10}" type="presParOf" srcId="{2F705E37-7E18-4E15-AC67-7138B08D37F5}" destId="{5E388B61-E902-4619-8D25-BCBB4687CB5C}" srcOrd="7" destOrd="0" presId="urn:microsoft.com/office/officeart/2008/layout/LinedList"/>
    <dgm:cxn modelId="{59C1B56F-BEFC-4CA6-B5F5-09D449C6BA0A}" type="presParOf" srcId="{5E388B61-E902-4619-8D25-BCBB4687CB5C}" destId="{064FA485-0673-49C3-BA44-6731797867B7}" srcOrd="0" destOrd="0" presId="urn:microsoft.com/office/officeart/2008/layout/LinedList"/>
    <dgm:cxn modelId="{B9BC5086-CBE9-4D8D-84B5-FB73385523FD}" type="presParOf" srcId="{5E388B61-E902-4619-8D25-BCBB4687CB5C}" destId="{1979CFE5-BB16-4003-8344-42313F9C9BC6}" srcOrd="1" destOrd="0" presId="urn:microsoft.com/office/officeart/2008/layout/LinedList"/>
    <dgm:cxn modelId="{FA9FE0AA-1E9D-44B4-A8ED-CEDF6B72185E}" type="presParOf" srcId="{2F705E37-7E18-4E15-AC67-7138B08D37F5}" destId="{2B5C1819-41E4-46F4-8AC3-5305B40817F6}" srcOrd="8" destOrd="0" presId="urn:microsoft.com/office/officeart/2008/layout/LinedList"/>
    <dgm:cxn modelId="{7FCDAD54-79A0-4A0C-B36C-E8E4DDB6CD39}" type="presParOf" srcId="{2F705E37-7E18-4E15-AC67-7138B08D37F5}" destId="{4BA65C26-3265-4A3C-B6B2-D53971D2299A}" srcOrd="9" destOrd="0" presId="urn:microsoft.com/office/officeart/2008/layout/LinedList"/>
    <dgm:cxn modelId="{76B10C81-84D2-4F6F-B75F-9ADEA7149498}" type="presParOf" srcId="{4BA65C26-3265-4A3C-B6B2-D53971D2299A}" destId="{38755D54-045F-44B7-B4FC-222166C07A0A}" srcOrd="0" destOrd="0" presId="urn:microsoft.com/office/officeart/2008/layout/LinedList"/>
    <dgm:cxn modelId="{A9C0C1E7-F092-4FA2-9D7E-9F8EE583FFC1}" type="presParOf" srcId="{4BA65C26-3265-4A3C-B6B2-D53971D2299A}" destId="{C5C96AD9-4FE8-4000-922A-8D91185DC49A}" srcOrd="1" destOrd="0" presId="urn:microsoft.com/office/officeart/2008/layout/LinedList"/>
    <dgm:cxn modelId="{ECD46010-8F64-4362-AD69-29DB1810552A}" type="presParOf" srcId="{2F705E37-7E18-4E15-AC67-7138B08D37F5}" destId="{06FCD719-A58D-4A5C-8BF2-15DBB83EF599}" srcOrd="10" destOrd="0" presId="urn:microsoft.com/office/officeart/2008/layout/LinedList"/>
    <dgm:cxn modelId="{F26D2715-23A1-4993-8206-DC9E0E775B68}" type="presParOf" srcId="{2F705E37-7E18-4E15-AC67-7138B08D37F5}" destId="{EC9DB02E-1E07-493F-9832-EE1AEC4E9E68}" srcOrd="11" destOrd="0" presId="urn:microsoft.com/office/officeart/2008/layout/LinedList"/>
    <dgm:cxn modelId="{D98325C8-DCA9-47B7-94D0-445A6BF7FA83}" type="presParOf" srcId="{EC9DB02E-1E07-493F-9832-EE1AEC4E9E68}" destId="{5B84CC12-DEA6-44E9-989A-727519EE352C}" srcOrd="0" destOrd="0" presId="urn:microsoft.com/office/officeart/2008/layout/LinedList"/>
    <dgm:cxn modelId="{D29A2F64-05C8-458E-848E-EF0DA84AA751}" type="presParOf" srcId="{EC9DB02E-1E07-493F-9832-EE1AEC4E9E68}" destId="{40245917-F0D8-4E70-AD55-8653A71A21D5}" srcOrd="1" destOrd="0" presId="urn:microsoft.com/office/officeart/2008/layout/LinedList"/>
    <dgm:cxn modelId="{5D1ECC99-71E3-41AB-97DB-72330C56D06A}" type="presParOf" srcId="{2F705E37-7E18-4E15-AC67-7138B08D37F5}" destId="{2A383A9C-367F-46EF-BD92-10D33BDBF81C}" srcOrd="12" destOrd="0" presId="urn:microsoft.com/office/officeart/2008/layout/LinedList"/>
    <dgm:cxn modelId="{2D86698E-93EE-4C17-8F53-0F9E25A15092}" type="presParOf" srcId="{2F705E37-7E18-4E15-AC67-7138B08D37F5}" destId="{8E2185DD-E39E-49E3-8214-3ECBB952E1B1}" srcOrd="13" destOrd="0" presId="urn:microsoft.com/office/officeart/2008/layout/LinedList"/>
    <dgm:cxn modelId="{03404127-752C-4B25-A99F-D996F149BF40}" type="presParOf" srcId="{8E2185DD-E39E-49E3-8214-3ECBB952E1B1}" destId="{F42D8D09-BEE4-46E4-9859-39EE9258F960}" srcOrd="0" destOrd="0" presId="urn:microsoft.com/office/officeart/2008/layout/LinedList"/>
    <dgm:cxn modelId="{8228A5A5-38CA-4B07-8DC1-D9482D6DE83E}" type="presParOf" srcId="{8E2185DD-E39E-49E3-8214-3ECBB952E1B1}" destId="{92F04EE0-419C-4AFA-B3AC-1EB60CBF3F18}" srcOrd="1" destOrd="0" presId="urn:microsoft.com/office/officeart/2008/layout/LinedList"/>
    <dgm:cxn modelId="{9657900B-AD87-47C1-8FF6-B6AD7EA4C670}" type="presParOf" srcId="{2F705E37-7E18-4E15-AC67-7138B08D37F5}" destId="{91A39B11-9A8B-4F06-971C-929E6408C223}" srcOrd="14" destOrd="0" presId="urn:microsoft.com/office/officeart/2008/layout/LinedList"/>
    <dgm:cxn modelId="{D4281494-2D39-418D-9A5E-1E4C1D312AE3}" type="presParOf" srcId="{2F705E37-7E18-4E15-AC67-7138B08D37F5}" destId="{5B897769-E9B0-4663-9D40-A8346E4F7F0F}" srcOrd="15" destOrd="0" presId="urn:microsoft.com/office/officeart/2008/layout/LinedList"/>
    <dgm:cxn modelId="{466D2CCB-A699-4BDC-907E-6DDD70F520C6}" type="presParOf" srcId="{5B897769-E9B0-4663-9D40-A8346E4F7F0F}" destId="{EB59F4BC-4B97-4519-9FF7-8AC9B69337B0}" srcOrd="0" destOrd="0" presId="urn:microsoft.com/office/officeart/2008/layout/LinedList"/>
    <dgm:cxn modelId="{30BF656E-6174-4C3E-9075-DCD4B3A2CFB4}" type="presParOf" srcId="{5B897769-E9B0-4663-9D40-A8346E4F7F0F}" destId="{62B87E5B-2A31-4AA3-81A5-B20EDC42040E}" srcOrd="1" destOrd="0" presId="urn:microsoft.com/office/officeart/2008/layout/LinedList"/>
    <dgm:cxn modelId="{0F5267B1-FF77-4808-82BC-DCBCF9C3688B}" type="presParOf" srcId="{2F705E37-7E18-4E15-AC67-7138B08D37F5}" destId="{DFEE0887-AB6A-4088-91FD-A6C839B4C5E8}" srcOrd="16" destOrd="0" presId="urn:microsoft.com/office/officeart/2008/layout/LinedList"/>
    <dgm:cxn modelId="{989DB90E-E316-4A44-9804-E18E212D6230}" type="presParOf" srcId="{2F705E37-7E18-4E15-AC67-7138B08D37F5}" destId="{50906DA1-4DD5-43D1-8400-0FB28BC2829A}" srcOrd="17" destOrd="0" presId="urn:microsoft.com/office/officeart/2008/layout/LinedList"/>
    <dgm:cxn modelId="{58ACBC15-7EED-403E-8574-DB06504FADC4}" type="presParOf" srcId="{50906DA1-4DD5-43D1-8400-0FB28BC2829A}" destId="{39F27EF2-5F14-4495-AA07-3491E6D39B04}" srcOrd="0" destOrd="0" presId="urn:microsoft.com/office/officeart/2008/layout/LinedList"/>
    <dgm:cxn modelId="{AEE489F2-A5FA-44F3-886E-2193588AC53B}" type="presParOf" srcId="{50906DA1-4DD5-43D1-8400-0FB28BC2829A}" destId="{C99EC6FA-BB71-4ACA-AA9E-1CDA0A345359}" srcOrd="1" destOrd="0" presId="urn:microsoft.com/office/officeart/2008/layout/LinedList"/>
    <dgm:cxn modelId="{967E4C5A-960B-408C-8E40-D572C96FA345}" type="presParOf" srcId="{2F705E37-7E18-4E15-AC67-7138B08D37F5}" destId="{1CE65DCA-72A8-4682-BF86-D715CB1ECC36}" srcOrd="18" destOrd="0" presId="urn:microsoft.com/office/officeart/2008/layout/LinedList"/>
    <dgm:cxn modelId="{1AA82333-77B2-43B3-90CD-8B47D279FDF0}" type="presParOf" srcId="{2F705E37-7E18-4E15-AC67-7138B08D37F5}" destId="{3351B589-0172-400C-AEBF-A18F01F6C72B}" srcOrd="19" destOrd="0" presId="urn:microsoft.com/office/officeart/2008/layout/LinedList"/>
    <dgm:cxn modelId="{31F5FB2E-1E6B-465F-8AF2-C86DA81DF3BD}" type="presParOf" srcId="{3351B589-0172-400C-AEBF-A18F01F6C72B}" destId="{166FB282-E96B-4C15-8C40-EE9647AA6659}" srcOrd="0" destOrd="0" presId="urn:microsoft.com/office/officeart/2008/layout/LinedList"/>
    <dgm:cxn modelId="{84B6FC2E-B948-4DCA-AC98-D0ED8B19B5A5}" type="presParOf" srcId="{3351B589-0172-400C-AEBF-A18F01F6C72B}" destId="{F11E465D-A22E-4E77-BDF6-272BDFE4E42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1DD412-41F8-4426-AD66-0BA2E1986293}" type="doc">
      <dgm:prSet loTypeId="urn:microsoft.com/office/officeart/2005/8/layout/default" loCatId="list" qsTypeId="urn:microsoft.com/office/officeart/2005/8/quickstyle/simple2" qsCatId="simple" csTypeId="urn:microsoft.com/office/officeart/2005/8/colors/accent1_3" csCatId="accent1"/>
      <dgm:spPr/>
      <dgm:t>
        <a:bodyPr/>
        <a:lstStyle/>
        <a:p>
          <a:endParaRPr lang="en-US"/>
        </a:p>
      </dgm:t>
    </dgm:pt>
    <dgm:pt modelId="{D36DC5AA-A536-4CA7-AFEB-43876EE14C7B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Arial"/>
              <a:cs typeface="Arial"/>
            </a:rPr>
            <a:t>Under the UNCRC all children  aged between 0-18 are guaranteed protection.</a:t>
          </a:r>
        </a:p>
      </dgm:t>
    </dgm:pt>
    <dgm:pt modelId="{D414466C-4AFB-46EA-92C1-CF8085A6E79E}" type="parTrans" cxnId="{9D1A3B71-C14A-4F6C-A2AD-BCFB34053621}">
      <dgm:prSet/>
      <dgm:spPr/>
      <dgm:t>
        <a:bodyPr/>
        <a:lstStyle/>
        <a:p>
          <a:endParaRPr lang="en-US"/>
        </a:p>
      </dgm:t>
    </dgm:pt>
    <dgm:pt modelId="{7BD9BFB1-A825-4D6B-BD3F-9FB9CAFF0D61}" type="sibTrans" cxnId="{9D1A3B71-C14A-4F6C-A2AD-BCFB34053621}">
      <dgm:prSet/>
      <dgm:spPr/>
      <dgm:t>
        <a:bodyPr/>
        <a:lstStyle/>
        <a:p>
          <a:endParaRPr lang="en-US"/>
        </a:p>
      </dgm:t>
    </dgm:pt>
    <dgm:pt modelId="{3E76466C-8F60-406E-AB02-755A900A3D4B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Arial"/>
              <a:cs typeface="Arial"/>
            </a:rPr>
            <a:t>This is achieved by following the Framework,  Policies and Procedures that are in place.</a:t>
          </a:r>
        </a:p>
      </dgm:t>
    </dgm:pt>
    <dgm:pt modelId="{23FA17BF-2B4C-4013-81D2-E1FD83FA47CF}" type="parTrans" cxnId="{9BCE4C5C-6871-4220-801B-1DF7DEED2084}">
      <dgm:prSet/>
      <dgm:spPr/>
      <dgm:t>
        <a:bodyPr/>
        <a:lstStyle/>
        <a:p>
          <a:endParaRPr lang="en-US"/>
        </a:p>
      </dgm:t>
    </dgm:pt>
    <dgm:pt modelId="{D3D1CDC4-5B8A-4400-B838-DE87860562C3}" type="sibTrans" cxnId="{9BCE4C5C-6871-4220-801B-1DF7DEED2084}">
      <dgm:prSet/>
      <dgm:spPr/>
      <dgm:t>
        <a:bodyPr/>
        <a:lstStyle/>
        <a:p>
          <a:endParaRPr lang="en-US"/>
        </a:p>
      </dgm:t>
    </dgm:pt>
    <dgm:pt modelId="{5A8BADC7-FD66-456D-B146-4C4ED768AEB0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Arial"/>
              <a:cs typeface="Arial"/>
            </a:rPr>
            <a:t>UNICEF provides a system where all children are protected and have access to their rights, these  are secured and covered by Anti-Discriminatory Laws that are in place.</a:t>
          </a:r>
        </a:p>
      </dgm:t>
    </dgm:pt>
    <dgm:pt modelId="{513A8757-2131-4869-BCD3-4C8B0C3AC89F}" type="parTrans" cxnId="{50B9A965-87DB-4BAA-ADD0-CCDADA15D21B}">
      <dgm:prSet/>
      <dgm:spPr/>
      <dgm:t>
        <a:bodyPr/>
        <a:lstStyle/>
        <a:p>
          <a:endParaRPr lang="en-US"/>
        </a:p>
      </dgm:t>
    </dgm:pt>
    <dgm:pt modelId="{F06DD10E-C946-48B6-B6EF-BC39E325A09E}" type="sibTrans" cxnId="{50B9A965-87DB-4BAA-ADD0-CCDADA15D21B}">
      <dgm:prSet/>
      <dgm:spPr/>
      <dgm:t>
        <a:bodyPr/>
        <a:lstStyle/>
        <a:p>
          <a:endParaRPr lang="en-US"/>
        </a:p>
      </dgm:t>
    </dgm:pt>
    <dgm:pt modelId="{D271DD4F-8E00-4F52-AD7F-0215B43E28B8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Arial"/>
              <a:cs typeface="Arial"/>
            </a:rPr>
            <a:t>Ensuring no child is suffering due to Discrimination.</a:t>
          </a:r>
        </a:p>
      </dgm:t>
    </dgm:pt>
    <dgm:pt modelId="{E9F1F04A-3FD1-44A2-98F2-55698F2B376F}" type="parTrans" cxnId="{0825D384-0885-4A89-8346-FFD01026D0B1}">
      <dgm:prSet/>
      <dgm:spPr/>
      <dgm:t>
        <a:bodyPr/>
        <a:lstStyle/>
        <a:p>
          <a:endParaRPr lang="en-US"/>
        </a:p>
      </dgm:t>
    </dgm:pt>
    <dgm:pt modelId="{8E50C139-378E-4ACE-BA14-3C9078F91A59}" type="sibTrans" cxnId="{0825D384-0885-4A89-8346-FFD01026D0B1}">
      <dgm:prSet/>
      <dgm:spPr/>
      <dgm:t>
        <a:bodyPr/>
        <a:lstStyle/>
        <a:p>
          <a:endParaRPr lang="en-US"/>
        </a:p>
      </dgm:t>
    </dgm:pt>
    <dgm:pt modelId="{66B9A7FB-D8EF-429D-9B17-DB28FA5A4DF5}" type="pres">
      <dgm:prSet presAssocID="{7A1DD412-41F8-4426-AD66-0BA2E1986293}" presName="diagram" presStyleCnt="0">
        <dgm:presLayoutVars>
          <dgm:dir/>
          <dgm:resizeHandles val="exact"/>
        </dgm:presLayoutVars>
      </dgm:prSet>
      <dgm:spPr/>
    </dgm:pt>
    <dgm:pt modelId="{1F496A79-A4A3-4D60-B2CC-A9F3538C8929}" type="pres">
      <dgm:prSet presAssocID="{D36DC5AA-A536-4CA7-AFEB-43876EE14C7B}" presName="node" presStyleLbl="node1" presStyleIdx="0" presStyleCnt="4">
        <dgm:presLayoutVars>
          <dgm:bulletEnabled val="1"/>
        </dgm:presLayoutVars>
      </dgm:prSet>
      <dgm:spPr/>
    </dgm:pt>
    <dgm:pt modelId="{1F609E97-1C08-4924-9D3F-85AB9592899F}" type="pres">
      <dgm:prSet presAssocID="{7BD9BFB1-A825-4D6B-BD3F-9FB9CAFF0D61}" presName="sibTrans" presStyleCnt="0"/>
      <dgm:spPr/>
    </dgm:pt>
    <dgm:pt modelId="{6535082B-F546-4994-A1DA-97936C2C63AA}" type="pres">
      <dgm:prSet presAssocID="{3E76466C-8F60-406E-AB02-755A900A3D4B}" presName="node" presStyleLbl="node1" presStyleIdx="1" presStyleCnt="4">
        <dgm:presLayoutVars>
          <dgm:bulletEnabled val="1"/>
        </dgm:presLayoutVars>
      </dgm:prSet>
      <dgm:spPr/>
    </dgm:pt>
    <dgm:pt modelId="{5E5D5BC8-0ED2-4898-93B9-EA1BD6041210}" type="pres">
      <dgm:prSet presAssocID="{D3D1CDC4-5B8A-4400-B838-DE87860562C3}" presName="sibTrans" presStyleCnt="0"/>
      <dgm:spPr/>
    </dgm:pt>
    <dgm:pt modelId="{7DB297AB-A7C3-41E1-A62A-E0CD894A2DBD}" type="pres">
      <dgm:prSet presAssocID="{5A8BADC7-FD66-456D-B146-4C4ED768AEB0}" presName="node" presStyleLbl="node1" presStyleIdx="2" presStyleCnt="4">
        <dgm:presLayoutVars>
          <dgm:bulletEnabled val="1"/>
        </dgm:presLayoutVars>
      </dgm:prSet>
      <dgm:spPr/>
    </dgm:pt>
    <dgm:pt modelId="{8CA0270E-30D6-4CF6-B4C5-8827532FE0B5}" type="pres">
      <dgm:prSet presAssocID="{F06DD10E-C946-48B6-B6EF-BC39E325A09E}" presName="sibTrans" presStyleCnt="0"/>
      <dgm:spPr/>
    </dgm:pt>
    <dgm:pt modelId="{8791937D-451D-4208-BAFA-7ADAC40BD291}" type="pres">
      <dgm:prSet presAssocID="{D271DD4F-8E00-4F52-AD7F-0215B43E28B8}" presName="node" presStyleLbl="node1" presStyleIdx="3" presStyleCnt="4">
        <dgm:presLayoutVars>
          <dgm:bulletEnabled val="1"/>
        </dgm:presLayoutVars>
      </dgm:prSet>
      <dgm:spPr/>
    </dgm:pt>
  </dgm:ptLst>
  <dgm:cxnLst>
    <dgm:cxn modelId="{44429607-446B-4D91-A49F-03C83D9BC535}" type="presOf" srcId="{D36DC5AA-A536-4CA7-AFEB-43876EE14C7B}" destId="{1F496A79-A4A3-4D60-B2CC-A9F3538C8929}" srcOrd="0" destOrd="0" presId="urn:microsoft.com/office/officeart/2005/8/layout/default"/>
    <dgm:cxn modelId="{9BCE4C5C-6871-4220-801B-1DF7DEED2084}" srcId="{7A1DD412-41F8-4426-AD66-0BA2E1986293}" destId="{3E76466C-8F60-406E-AB02-755A900A3D4B}" srcOrd="1" destOrd="0" parTransId="{23FA17BF-2B4C-4013-81D2-E1FD83FA47CF}" sibTransId="{D3D1CDC4-5B8A-4400-B838-DE87860562C3}"/>
    <dgm:cxn modelId="{50B9A965-87DB-4BAA-ADD0-CCDADA15D21B}" srcId="{7A1DD412-41F8-4426-AD66-0BA2E1986293}" destId="{5A8BADC7-FD66-456D-B146-4C4ED768AEB0}" srcOrd="2" destOrd="0" parTransId="{513A8757-2131-4869-BCD3-4C8B0C3AC89F}" sibTransId="{F06DD10E-C946-48B6-B6EF-BC39E325A09E}"/>
    <dgm:cxn modelId="{9D1A3B71-C14A-4F6C-A2AD-BCFB34053621}" srcId="{7A1DD412-41F8-4426-AD66-0BA2E1986293}" destId="{D36DC5AA-A536-4CA7-AFEB-43876EE14C7B}" srcOrd="0" destOrd="0" parTransId="{D414466C-4AFB-46EA-92C1-CF8085A6E79E}" sibTransId="{7BD9BFB1-A825-4D6B-BD3F-9FB9CAFF0D61}"/>
    <dgm:cxn modelId="{60FAF658-FC1E-45CD-A8CF-E1890FD2B007}" type="presOf" srcId="{D271DD4F-8E00-4F52-AD7F-0215B43E28B8}" destId="{8791937D-451D-4208-BAFA-7ADAC40BD291}" srcOrd="0" destOrd="0" presId="urn:microsoft.com/office/officeart/2005/8/layout/default"/>
    <dgm:cxn modelId="{0825D384-0885-4A89-8346-FFD01026D0B1}" srcId="{7A1DD412-41F8-4426-AD66-0BA2E1986293}" destId="{D271DD4F-8E00-4F52-AD7F-0215B43E28B8}" srcOrd="3" destOrd="0" parTransId="{E9F1F04A-3FD1-44A2-98F2-55698F2B376F}" sibTransId="{8E50C139-378E-4ACE-BA14-3C9078F91A59}"/>
    <dgm:cxn modelId="{DDA180B4-5979-4FDF-9CF4-349F3429CF1B}" type="presOf" srcId="{5A8BADC7-FD66-456D-B146-4C4ED768AEB0}" destId="{7DB297AB-A7C3-41E1-A62A-E0CD894A2DBD}" srcOrd="0" destOrd="0" presId="urn:microsoft.com/office/officeart/2005/8/layout/default"/>
    <dgm:cxn modelId="{C48542DE-DBA7-4E42-812E-E462215E80B6}" type="presOf" srcId="{3E76466C-8F60-406E-AB02-755A900A3D4B}" destId="{6535082B-F546-4994-A1DA-97936C2C63AA}" srcOrd="0" destOrd="0" presId="urn:microsoft.com/office/officeart/2005/8/layout/default"/>
    <dgm:cxn modelId="{441ABAE8-1DD2-4F5C-8EAB-2AD44D8CDB8F}" type="presOf" srcId="{7A1DD412-41F8-4426-AD66-0BA2E1986293}" destId="{66B9A7FB-D8EF-429D-9B17-DB28FA5A4DF5}" srcOrd="0" destOrd="0" presId="urn:microsoft.com/office/officeart/2005/8/layout/default"/>
    <dgm:cxn modelId="{80C0095F-A0A3-4223-A018-B9F7D7F9DC16}" type="presParOf" srcId="{66B9A7FB-D8EF-429D-9B17-DB28FA5A4DF5}" destId="{1F496A79-A4A3-4D60-B2CC-A9F3538C8929}" srcOrd="0" destOrd="0" presId="urn:microsoft.com/office/officeart/2005/8/layout/default"/>
    <dgm:cxn modelId="{F472AF2E-A94D-4C1A-A3D3-58A0A3E904C2}" type="presParOf" srcId="{66B9A7FB-D8EF-429D-9B17-DB28FA5A4DF5}" destId="{1F609E97-1C08-4924-9D3F-85AB9592899F}" srcOrd="1" destOrd="0" presId="urn:microsoft.com/office/officeart/2005/8/layout/default"/>
    <dgm:cxn modelId="{A1B19591-F7AE-4D6D-B4F8-9B6F67A212CD}" type="presParOf" srcId="{66B9A7FB-D8EF-429D-9B17-DB28FA5A4DF5}" destId="{6535082B-F546-4994-A1DA-97936C2C63AA}" srcOrd="2" destOrd="0" presId="urn:microsoft.com/office/officeart/2005/8/layout/default"/>
    <dgm:cxn modelId="{F2A299C2-8B5B-4D14-90C1-66E4C21BB810}" type="presParOf" srcId="{66B9A7FB-D8EF-429D-9B17-DB28FA5A4DF5}" destId="{5E5D5BC8-0ED2-4898-93B9-EA1BD6041210}" srcOrd="3" destOrd="0" presId="urn:microsoft.com/office/officeart/2005/8/layout/default"/>
    <dgm:cxn modelId="{28FBE739-FFF1-44F2-870E-3AF39070AB54}" type="presParOf" srcId="{66B9A7FB-D8EF-429D-9B17-DB28FA5A4DF5}" destId="{7DB297AB-A7C3-41E1-A62A-E0CD894A2DBD}" srcOrd="4" destOrd="0" presId="urn:microsoft.com/office/officeart/2005/8/layout/default"/>
    <dgm:cxn modelId="{96E02067-2786-4F11-906F-4A79B85BC1BE}" type="presParOf" srcId="{66B9A7FB-D8EF-429D-9B17-DB28FA5A4DF5}" destId="{8CA0270E-30D6-4CF6-B4C5-8827532FE0B5}" srcOrd="5" destOrd="0" presId="urn:microsoft.com/office/officeart/2005/8/layout/default"/>
    <dgm:cxn modelId="{FBAF35A1-DC5E-4046-9440-2C79A8DB4A10}" type="presParOf" srcId="{66B9A7FB-D8EF-429D-9B17-DB28FA5A4DF5}" destId="{8791937D-451D-4208-BAFA-7ADAC40BD29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4AA230-3DE2-4293-AA84-AEE8D9CF2AE7}" type="doc">
      <dgm:prSet loTypeId="urn:microsoft.com/office/officeart/2005/8/layout/process4" loCatId="process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EA8E02-353A-4253-A788-06A4959F8B85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Arial"/>
              <a:cs typeface="Arial"/>
            </a:rPr>
            <a:t>Inclusive practices are in place to ensure that all individuals are included in every part of life.</a:t>
          </a:r>
        </a:p>
      </dgm:t>
    </dgm:pt>
    <dgm:pt modelId="{D27A9027-DEAF-48BB-8429-1F33A013C5FA}" type="parTrans" cxnId="{0CD27DC5-B92F-49EC-AA4A-11ABE0DB0F34}">
      <dgm:prSet/>
      <dgm:spPr/>
      <dgm:t>
        <a:bodyPr/>
        <a:lstStyle/>
        <a:p>
          <a:endParaRPr lang="en-US"/>
        </a:p>
      </dgm:t>
    </dgm:pt>
    <dgm:pt modelId="{10E4FE78-A015-4243-BBF9-9E9AC7FD6226}" type="sibTrans" cxnId="{0CD27DC5-B92F-49EC-AA4A-11ABE0DB0F34}">
      <dgm:prSet/>
      <dgm:spPr/>
      <dgm:t>
        <a:bodyPr/>
        <a:lstStyle/>
        <a:p>
          <a:endParaRPr lang="en-US"/>
        </a:p>
      </dgm:t>
    </dgm:pt>
    <dgm:pt modelId="{562B5FC4-7FA9-4729-BDF6-1D91E4ED0B8A}">
      <dgm:prSet/>
      <dgm:spPr/>
      <dgm:t>
        <a:bodyPr/>
        <a:lstStyle/>
        <a:p>
          <a:pPr rtl="0"/>
          <a:r>
            <a:rPr lang="en-US">
              <a:solidFill>
                <a:schemeClr val="tx1"/>
              </a:solidFill>
              <a:latin typeface="Arial"/>
              <a:cs typeface="Arial"/>
            </a:rPr>
            <a:t>Individuals are not discriminated against or excluded and isolated because of any unique difference they may have.</a:t>
          </a:r>
        </a:p>
      </dgm:t>
    </dgm:pt>
    <dgm:pt modelId="{9A2F9ABD-8ACA-4449-BA19-79C597616969}" type="parTrans" cxnId="{96E99163-DC2E-4437-BFD6-A040BFF07C93}">
      <dgm:prSet/>
      <dgm:spPr/>
      <dgm:t>
        <a:bodyPr/>
        <a:lstStyle/>
        <a:p>
          <a:endParaRPr lang="en-US"/>
        </a:p>
      </dgm:t>
    </dgm:pt>
    <dgm:pt modelId="{5DDC7117-B1B6-427E-891C-6401E2D68FBE}" type="sibTrans" cxnId="{96E99163-DC2E-4437-BFD6-A040BFF07C93}">
      <dgm:prSet/>
      <dgm:spPr/>
      <dgm:t>
        <a:bodyPr/>
        <a:lstStyle/>
        <a:p>
          <a:endParaRPr lang="en-US"/>
        </a:p>
      </dgm:t>
    </dgm:pt>
    <dgm:pt modelId="{6BEE8E13-EBEE-4D6C-BFB9-6ACF5EB645A3}">
      <dgm:prSet/>
      <dgm:spPr/>
      <dgm:t>
        <a:bodyPr/>
        <a:lstStyle/>
        <a:p>
          <a:pPr rtl="0"/>
          <a:r>
            <a:rPr lang="en-US">
              <a:solidFill>
                <a:schemeClr val="tx1"/>
              </a:solidFill>
              <a:latin typeface="Arial"/>
              <a:cs typeface="Arial"/>
            </a:rPr>
            <a:t>Despite anyone's background or situation, inclusive practice is used to promote each individual's ability to participate in all activities.</a:t>
          </a:r>
        </a:p>
      </dgm:t>
    </dgm:pt>
    <dgm:pt modelId="{74C382E7-EDAD-4769-A5B5-664FDAB9925B}" type="parTrans" cxnId="{C0F81901-93B0-4111-869D-BBEE08F7A761}">
      <dgm:prSet/>
      <dgm:spPr/>
      <dgm:t>
        <a:bodyPr/>
        <a:lstStyle/>
        <a:p>
          <a:endParaRPr lang="en-US"/>
        </a:p>
      </dgm:t>
    </dgm:pt>
    <dgm:pt modelId="{8E79AD3C-99F1-4A2A-B978-CBFE0D759144}" type="sibTrans" cxnId="{C0F81901-93B0-4111-869D-BBEE08F7A761}">
      <dgm:prSet/>
      <dgm:spPr/>
      <dgm:t>
        <a:bodyPr/>
        <a:lstStyle/>
        <a:p>
          <a:endParaRPr lang="en-US"/>
        </a:p>
      </dgm:t>
    </dgm:pt>
    <dgm:pt modelId="{78F0845B-4946-4BFC-AF28-F0F325072FD7}">
      <dgm:prSet/>
      <dgm:spPr/>
      <dgm:t>
        <a:bodyPr/>
        <a:lstStyle/>
        <a:p>
          <a:pPr rtl="0"/>
          <a:r>
            <a:rPr lang="en-US">
              <a:solidFill>
                <a:schemeClr val="tx1"/>
              </a:solidFill>
              <a:latin typeface="Arial"/>
              <a:cs typeface="Arial"/>
            </a:rPr>
            <a:t>Health and social care practitioners through training and learned techniques offer a wide and extensive range of support and care that is essential for each individual as well as their families.</a:t>
          </a:r>
        </a:p>
      </dgm:t>
    </dgm:pt>
    <dgm:pt modelId="{77E58C69-68D1-4F50-9722-548500ECA9C0}" type="parTrans" cxnId="{5DB85F71-D41E-4C65-9F18-CF954829C9B6}">
      <dgm:prSet/>
      <dgm:spPr/>
      <dgm:t>
        <a:bodyPr/>
        <a:lstStyle/>
        <a:p>
          <a:endParaRPr lang="en-US"/>
        </a:p>
      </dgm:t>
    </dgm:pt>
    <dgm:pt modelId="{25B04317-9AF6-456A-996D-57DCB8830092}" type="sibTrans" cxnId="{5DB85F71-D41E-4C65-9F18-CF954829C9B6}">
      <dgm:prSet/>
      <dgm:spPr/>
      <dgm:t>
        <a:bodyPr/>
        <a:lstStyle/>
        <a:p>
          <a:endParaRPr lang="en-US"/>
        </a:p>
      </dgm:t>
    </dgm:pt>
    <dgm:pt modelId="{E7789665-CB1C-474A-8EA3-799E403A3AB7}" type="pres">
      <dgm:prSet presAssocID="{534AA230-3DE2-4293-AA84-AEE8D9CF2AE7}" presName="Name0" presStyleCnt="0">
        <dgm:presLayoutVars>
          <dgm:dir/>
          <dgm:animLvl val="lvl"/>
          <dgm:resizeHandles val="exact"/>
        </dgm:presLayoutVars>
      </dgm:prSet>
      <dgm:spPr/>
    </dgm:pt>
    <dgm:pt modelId="{6FF513FE-685D-4910-936D-C48129612D73}" type="pres">
      <dgm:prSet presAssocID="{78F0845B-4946-4BFC-AF28-F0F325072FD7}" presName="boxAndChildren" presStyleCnt="0"/>
      <dgm:spPr/>
    </dgm:pt>
    <dgm:pt modelId="{26752D03-3ADC-46CD-9E56-7D8DAC3239FF}" type="pres">
      <dgm:prSet presAssocID="{78F0845B-4946-4BFC-AF28-F0F325072FD7}" presName="parentTextBox" presStyleLbl="node1" presStyleIdx="0" presStyleCnt="4"/>
      <dgm:spPr/>
    </dgm:pt>
    <dgm:pt modelId="{7ABB8509-69D4-4EDA-AE5C-99E8AFF9A2DE}" type="pres">
      <dgm:prSet presAssocID="{8E79AD3C-99F1-4A2A-B978-CBFE0D759144}" presName="sp" presStyleCnt="0"/>
      <dgm:spPr/>
    </dgm:pt>
    <dgm:pt modelId="{4419397C-1315-45B4-8230-EBF687F6AF34}" type="pres">
      <dgm:prSet presAssocID="{6BEE8E13-EBEE-4D6C-BFB9-6ACF5EB645A3}" presName="arrowAndChildren" presStyleCnt="0"/>
      <dgm:spPr/>
    </dgm:pt>
    <dgm:pt modelId="{47DAB6B3-62AD-447B-A0E7-26896B84BAB7}" type="pres">
      <dgm:prSet presAssocID="{6BEE8E13-EBEE-4D6C-BFB9-6ACF5EB645A3}" presName="parentTextArrow" presStyleLbl="node1" presStyleIdx="1" presStyleCnt="4"/>
      <dgm:spPr/>
    </dgm:pt>
    <dgm:pt modelId="{6C6B974E-4ADD-4F4E-91AF-CF967E56BA1F}" type="pres">
      <dgm:prSet presAssocID="{5DDC7117-B1B6-427E-891C-6401E2D68FBE}" presName="sp" presStyleCnt="0"/>
      <dgm:spPr/>
    </dgm:pt>
    <dgm:pt modelId="{54462AA4-B925-4105-BD86-C662073867E9}" type="pres">
      <dgm:prSet presAssocID="{562B5FC4-7FA9-4729-BDF6-1D91E4ED0B8A}" presName="arrowAndChildren" presStyleCnt="0"/>
      <dgm:spPr/>
    </dgm:pt>
    <dgm:pt modelId="{368EB500-D602-4889-A62E-87EFBC1A9892}" type="pres">
      <dgm:prSet presAssocID="{562B5FC4-7FA9-4729-BDF6-1D91E4ED0B8A}" presName="parentTextArrow" presStyleLbl="node1" presStyleIdx="2" presStyleCnt="4"/>
      <dgm:spPr/>
    </dgm:pt>
    <dgm:pt modelId="{89D60773-9B00-40DC-BFA9-ADF433DD8495}" type="pres">
      <dgm:prSet presAssocID="{10E4FE78-A015-4243-BBF9-9E9AC7FD6226}" presName="sp" presStyleCnt="0"/>
      <dgm:spPr/>
    </dgm:pt>
    <dgm:pt modelId="{E9376654-C5B0-4DE0-B3F7-6D5C3BB43182}" type="pres">
      <dgm:prSet presAssocID="{9CEA8E02-353A-4253-A788-06A4959F8B85}" presName="arrowAndChildren" presStyleCnt="0"/>
      <dgm:spPr/>
    </dgm:pt>
    <dgm:pt modelId="{77A2A4D0-6AE4-47A0-841C-D9E542B89CEB}" type="pres">
      <dgm:prSet presAssocID="{9CEA8E02-353A-4253-A788-06A4959F8B85}" presName="parentTextArrow" presStyleLbl="node1" presStyleIdx="3" presStyleCnt="4"/>
      <dgm:spPr/>
    </dgm:pt>
  </dgm:ptLst>
  <dgm:cxnLst>
    <dgm:cxn modelId="{C0F81901-93B0-4111-869D-BBEE08F7A761}" srcId="{534AA230-3DE2-4293-AA84-AEE8D9CF2AE7}" destId="{6BEE8E13-EBEE-4D6C-BFB9-6ACF5EB645A3}" srcOrd="2" destOrd="0" parTransId="{74C382E7-EDAD-4769-A5B5-664FDAB9925B}" sibTransId="{8E79AD3C-99F1-4A2A-B978-CBFE0D759144}"/>
    <dgm:cxn modelId="{96E99163-DC2E-4437-BFD6-A040BFF07C93}" srcId="{534AA230-3DE2-4293-AA84-AEE8D9CF2AE7}" destId="{562B5FC4-7FA9-4729-BDF6-1D91E4ED0B8A}" srcOrd="1" destOrd="0" parTransId="{9A2F9ABD-8ACA-4449-BA19-79C597616969}" sibTransId="{5DDC7117-B1B6-427E-891C-6401E2D68FBE}"/>
    <dgm:cxn modelId="{5DB85F71-D41E-4C65-9F18-CF954829C9B6}" srcId="{534AA230-3DE2-4293-AA84-AEE8D9CF2AE7}" destId="{78F0845B-4946-4BFC-AF28-F0F325072FD7}" srcOrd="3" destOrd="0" parTransId="{77E58C69-68D1-4F50-9722-548500ECA9C0}" sibTransId="{25B04317-9AF6-456A-996D-57DCB8830092}"/>
    <dgm:cxn modelId="{677E125A-7C72-4EF2-AAE7-6730164A1B95}" type="presOf" srcId="{534AA230-3DE2-4293-AA84-AEE8D9CF2AE7}" destId="{E7789665-CB1C-474A-8EA3-799E403A3AB7}" srcOrd="0" destOrd="0" presId="urn:microsoft.com/office/officeart/2005/8/layout/process4"/>
    <dgm:cxn modelId="{B991519C-CE76-4600-ACCB-35560D9EC67E}" type="presOf" srcId="{78F0845B-4946-4BFC-AF28-F0F325072FD7}" destId="{26752D03-3ADC-46CD-9E56-7D8DAC3239FF}" srcOrd="0" destOrd="0" presId="urn:microsoft.com/office/officeart/2005/8/layout/process4"/>
    <dgm:cxn modelId="{661AD2B0-94C2-4989-933A-DE5D44B373A3}" type="presOf" srcId="{6BEE8E13-EBEE-4D6C-BFB9-6ACF5EB645A3}" destId="{47DAB6B3-62AD-447B-A0E7-26896B84BAB7}" srcOrd="0" destOrd="0" presId="urn:microsoft.com/office/officeart/2005/8/layout/process4"/>
    <dgm:cxn modelId="{A245D6B9-8A9B-45FB-BD48-71E37A63102C}" type="presOf" srcId="{562B5FC4-7FA9-4729-BDF6-1D91E4ED0B8A}" destId="{368EB500-D602-4889-A62E-87EFBC1A9892}" srcOrd="0" destOrd="0" presId="urn:microsoft.com/office/officeart/2005/8/layout/process4"/>
    <dgm:cxn modelId="{0CD27DC5-B92F-49EC-AA4A-11ABE0DB0F34}" srcId="{534AA230-3DE2-4293-AA84-AEE8D9CF2AE7}" destId="{9CEA8E02-353A-4253-A788-06A4959F8B85}" srcOrd="0" destOrd="0" parTransId="{D27A9027-DEAF-48BB-8429-1F33A013C5FA}" sibTransId="{10E4FE78-A015-4243-BBF9-9E9AC7FD6226}"/>
    <dgm:cxn modelId="{42BBEAD4-E663-4B18-9BF4-491258CA3ACD}" type="presOf" srcId="{9CEA8E02-353A-4253-A788-06A4959F8B85}" destId="{77A2A4D0-6AE4-47A0-841C-D9E542B89CEB}" srcOrd="0" destOrd="0" presId="urn:microsoft.com/office/officeart/2005/8/layout/process4"/>
    <dgm:cxn modelId="{9094B936-04E4-4F37-B4DA-125D47B21698}" type="presParOf" srcId="{E7789665-CB1C-474A-8EA3-799E403A3AB7}" destId="{6FF513FE-685D-4910-936D-C48129612D73}" srcOrd="0" destOrd="0" presId="urn:microsoft.com/office/officeart/2005/8/layout/process4"/>
    <dgm:cxn modelId="{DA7843CF-5586-461E-8B08-75C9D4320D74}" type="presParOf" srcId="{6FF513FE-685D-4910-936D-C48129612D73}" destId="{26752D03-3ADC-46CD-9E56-7D8DAC3239FF}" srcOrd="0" destOrd="0" presId="urn:microsoft.com/office/officeart/2005/8/layout/process4"/>
    <dgm:cxn modelId="{7884ECBE-4021-445A-A605-E8AF0E61C4F8}" type="presParOf" srcId="{E7789665-CB1C-474A-8EA3-799E403A3AB7}" destId="{7ABB8509-69D4-4EDA-AE5C-99E8AFF9A2DE}" srcOrd="1" destOrd="0" presId="urn:microsoft.com/office/officeart/2005/8/layout/process4"/>
    <dgm:cxn modelId="{2E99DE65-6987-452D-BF3A-E0177E47A811}" type="presParOf" srcId="{E7789665-CB1C-474A-8EA3-799E403A3AB7}" destId="{4419397C-1315-45B4-8230-EBF687F6AF34}" srcOrd="2" destOrd="0" presId="urn:microsoft.com/office/officeart/2005/8/layout/process4"/>
    <dgm:cxn modelId="{1A810418-0470-4038-8BE9-82DA10160C02}" type="presParOf" srcId="{4419397C-1315-45B4-8230-EBF687F6AF34}" destId="{47DAB6B3-62AD-447B-A0E7-26896B84BAB7}" srcOrd="0" destOrd="0" presId="urn:microsoft.com/office/officeart/2005/8/layout/process4"/>
    <dgm:cxn modelId="{6EF3E7A2-E410-40B5-B3E9-6C2AEEC64F2D}" type="presParOf" srcId="{E7789665-CB1C-474A-8EA3-799E403A3AB7}" destId="{6C6B974E-4ADD-4F4E-91AF-CF967E56BA1F}" srcOrd="3" destOrd="0" presId="urn:microsoft.com/office/officeart/2005/8/layout/process4"/>
    <dgm:cxn modelId="{0ED539F8-AB89-4ADD-893F-C6E76511DF53}" type="presParOf" srcId="{E7789665-CB1C-474A-8EA3-799E403A3AB7}" destId="{54462AA4-B925-4105-BD86-C662073867E9}" srcOrd="4" destOrd="0" presId="urn:microsoft.com/office/officeart/2005/8/layout/process4"/>
    <dgm:cxn modelId="{A5950D55-80E3-42F8-9BF8-0AE4340BDF8E}" type="presParOf" srcId="{54462AA4-B925-4105-BD86-C662073867E9}" destId="{368EB500-D602-4889-A62E-87EFBC1A9892}" srcOrd="0" destOrd="0" presId="urn:microsoft.com/office/officeart/2005/8/layout/process4"/>
    <dgm:cxn modelId="{F64A8798-DF37-4D3B-86E2-63B9EC291164}" type="presParOf" srcId="{E7789665-CB1C-474A-8EA3-799E403A3AB7}" destId="{89D60773-9B00-40DC-BFA9-ADF433DD8495}" srcOrd="5" destOrd="0" presId="urn:microsoft.com/office/officeart/2005/8/layout/process4"/>
    <dgm:cxn modelId="{808988D6-6C0B-43CB-977E-80E06AB7FB6D}" type="presParOf" srcId="{E7789665-CB1C-474A-8EA3-799E403A3AB7}" destId="{E9376654-C5B0-4DE0-B3F7-6D5C3BB43182}" srcOrd="6" destOrd="0" presId="urn:microsoft.com/office/officeart/2005/8/layout/process4"/>
    <dgm:cxn modelId="{97694F4A-B821-40B3-92CF-BB17F2B77700}" type="presParOf" srcId="{E9376654-C5B0-4DE0-B3F7-6D5C3BB43182}" destId="{77A2A4D0-6AE4-47A0-841C-D9E542B89CE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3BB480-023A-4E31-B938-EC8FC95A8CD2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18F4357-DFD4-4FF6-B7E3-4BCAB72491AF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Life</a:t>
          </a:r>
        </a:p>
      </dgm:t>
    </dgm:pt>
    <dgm:pt modelId="{8E5FE0B2-A938-43A0-80B3-F41FDD40DAC9}" type="parTrans" cxnId="{974C7CC0-F294-460D-A47C-E8427AB078AC}">
      <dgm:prSet/>
      <dgm:spPr/>
      <dgm:t>
        <a:bodyPr/>
        <a:lstStyle/>
        <a:p>
          <a:endParaRPr lang="en-US"/>
        </a:p>
      </dgm:t>
    </dgm:pt>
    <dgm:pt modelId="{4A36749A-5313-4158-954D-CDBC7DC85B6F}" type="sibTrans" cxnId="{974C7CC0-F294-460D-A47C-E8427AB078AC}">
      <dgm:prSet/>
      <dgm:spPr/>
      <dgm:t>
        <a:bodyPr/>
        <a:lstStyle/>
        <a:p>
          <a:endParaRPr lang="en-US"/>
        </a:p>
      </dgm:t>
    </dgm:pt>
    <dgm:pt modelId="{2FE952DD-7E8E-42AF-BA32-B6606640C45E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Be free from any violence, abuse and neglect</a:t>
          </a:r>
        </a:p>
      </dgm:t>
    </dgm:pt>
    <dgm:pt modelId="{FC711154-4B84-4831-B1DE-F86035905D91}" type="parTrans" cxnId="{E18A0442-FDEE-44DF-BF47-198AE691847C}">
      <dgm:prSet/>
      <dgm:spPr/>
      <dgm:t>
        <a:bodyPr/>
        <a:lstStyle/>
        <a:p>
          <a:endParaRPr lang="en-US"/>
        </a:p>
      </dgm:t>
    </dgm:pt>
    <dgm:pt modelId="{6D5FFBEB-E217-4464-9791-BACA96316A35}" type="sibTrans" cxnId="{E18A0442-FDEE-44DF-BF47-198AE691847C}">
      <dgm:prSet/>
      <dgm:spPr/>
      <dgm:t>
        <a:bodyPr/>
        <a:lstStyle/>
        <a:p>
          <a:endParaRPr lang="en-US"/>
        </a:p>
      </dgm:t>
    </dgm:pt>
    <dgm:pt modelId="{C4BCFBBF-AFAE-49C6-AB51-F7BA29029624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An education</a:t>
          </a:r>
        </a:p>
      </dgm:t>
    </dgm:pt>
    <dgm:pt modelId="{2670A22C-0DD4-4E6F-B1D0-2BAAF81CD950}" type="parTrans" cxnId="{F7B402B4-7D25-4EA9-96C8-9721AE4CB763}">
      <dgm:prSet/>
      <dgm:spPr/>
      <dgm:t>
        <a:bodyPr/>
        <a:lstStyle/>
        <a:p>
          <a:endParaRPr lang="en-US"/>
        </a:p>
      </dgm:t>
    </dgm:pt>
    <dgm:pt modelId="{0C20929B-3AE1-412D-88BC-C98BB1B4E6B5}" type="sibTrans" cxnId="{F7B402B4-7D25-4EA9-96C8-9721AE4CB763}">
      <dgm:prSet/>
      <dgm:spPr/>
      <dgm:t>
        <a:bodyPr/>
        <a:lstStyle/>
        <a:p>
          <a:endParaRPr lang="en-US"/>
        </a:p>
      </dgm:t>
    </dgm:pt>
    <dgm:pt modelId="{3E9941EA-80A5-4D00-842B-0301F90FAC98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Voice their views regarding matters affecting them, including in legal proceedings</a:t>
          </a:r>
        </a:p>
      </dgm:t>
    </dgm:pt>
    <dgm:pt modelId="{C0DE31A0-9525-4C46-8645-14FBE8B2AEB8}" type="parTrans" cxnId="{446CB3D7-27E2-42F4-8AEC-3AD5E3D0BBC7}">
      <dgm:prSet/>
      <dgm:spPr/>
      <dgm:t>
        <a:bodyPr/>
        <a:lstStyle/>
        <a:p>
          <a:endParaRPr lang="en-US"/>
        </a:p>
      </dgm:t>
    </dgm:pt>
    <dgm:pt modelId="{4D76FB60-5666-4935-B2DA-CD9B204A97CC}" type="sibTrans" cxnId="{446CB3D7-27E2-42F4-8AEC-3AD5E3D0BBC7}">
      <dgm:prSet/>
      <dgm:spPr/>
      <dgm:t>
        <a:bodyPr/>
        <a:lstStyle/>
        <a:p>
          <a:endParaRPr lang="en-US"/>
        </a:p>
      </dgm:t>
    </dgm:pt>
    <dgm:pt modelId="{65177BAA-C897-48C9-821D-41BE0CF4D25F}">
      <dgm:prSet/>
      <dgm:spPr/>
      <dgm:t>
        <a:bodyPr/>
        <a:lstStyle/>
        <a:p>
          <a:r>
            <a:rPr lang="en-US" b="0">
              <a:solidFill>
                <a:schemeClr val="tx1"/>
              </a:solidFill>
              <a:latin typeface="Arial"/>
              <a:cs typeface="Arial"/>
            </a:rPr>
            <a:t>A suitable adequate standard of living</a:t>
          </a:r>
        </a:p>
      </dgm:t>
    </dgm:pt>
    <dgm:pt modelId="{4583D755-28E8-435F-8E88-F5BE2A496FBC}" type="parTrans" cxnId="{D7602A4F-FB5F-4027-866B-23DA98959533}">
      <dgm:prSet/>
      <dgm:spPr/>
      <dgm:t>
        <a:bodyPr/>
        <a:lstStyle/>
        <a:p>
          <a:endParaRPr lang="en-US"/>
        </a:p>
      </dgm:t>
    </dgm:pt>
    <dgm:pt modelId="{5E3B376B-0FD4-43A7-82FE-8325E1769B38}" type="sibTrans" cxnId="{D7602A4F-FB5F-4027-866B-23DA98959533}">
      <dgm:prSet/>
      <dgm:spPr/>
      <dgm:t>
        <a:bodyPr/>
        <a:lstStyle/>
        <a:p>
          <a:endParaRPr lang="en-US"/>
        </a:p>
      </dgm:t>
    </dgm:pt>
    <dgm:pt modelId="{03BC5CCD-5375-4E11-BCA5-5F094EE468CA}" type="pres">
      <dgm:prSet presAssocID="{893BB480-023A-4E31-B938-EC8FC95A8CD2}" presName="Name0" presStyleCnt="0">
        <dgm:presLayoutVars>
          <dgm:dir/>
          <dgm:resizeHandles val="exact"/>
        </dgm:presLayoutVars>
      </dgm:prSet>
      <dgm:spPr/>
    </dgm:pt>
    <dgm:pt modelId="{0E96DC17-9208-4E53-912E-419C8A1D609A}" type="pres">
      <dgm:prSet presAssocID="{B18F4357-DFD4-4FF6-B7E3-4BCAB72491AF}" presName="node" presStyleLbl="node1" presStyleIdx="0" presStyleCnt="5">
        <dgm:presLayoutVars>
          <dgm:bulletEnabled val="1"/>
        </dgm:presLayoutVars>
      </dgm:prSet>
      <dgm:spPr/>
    </dgm:pt>
    <dgm:pt modelId="{F5E9C2E1-C814-42B9-B25C-6EE5652A9C67}" type="pres">
      <dgm:prSet presAssocID="{4A36749A-5313-4158-954D-CDBC7DC85B6F}" presName="sibTrans" presStyleCnt="0"/>
      <dgm:spPr/>
    </dgm:pt>
    <dgm:pt modelId="{A442984E-7B90-42DB-8C6A-F43EB90824FA}" type="pres">
      <dgm:prSet presAssocID="{2FE952DD-7E8E-42AF-BA32-B6606640C45E}" presName="node" presStyleLbl="node1" presStyleIdx="1" presStyleCnt="5">
        <dgm:presLayoutVars>
          <dgm:bulletEnabled val="1"/>
        </dgm:presLayoutVars>
      </dgm:prSet>
      <dgm:spPr/>
    </dgm:pt>
    <dgm:pt modelId="{82C7E3E6-42D0-4CB0-A0ED-39C0A1DBCC15}" type="pres">
      <dgm:prSet presAssocID="{6D5FFBEB-E217-4464-9791-BACA96316A35}" presName="sibTrans" presStyleCnt="0"/>
      <dgm:spPr/>
    </dgm:pt>
    <dgm:pt modelId="{27B6FEC3-4D7C-4BAD-8DFC-5FBD1197C62E}" type="pres">
      <dgm:prSet presAssocID="{C4BCFBBF-AFAE-49C6-AB51-F7BA29029624}" presName="node" presStyleLbl="node1" presStyleIdx="2" presStyleCnt="5">
        <dgm:presLayoutVars>
          <dgm:bulletEnabled val="1"/>
        </dgm:presLayoutVars>
      </dgm:prSet>
      <dgm:spPr/>
    </dgm:pt>
    <dgm:pt modelId="{20ECC908-56F9-484A-85ED-06586F261233}" type="pres">
      <dgm:prSet presAssocID="{0C20929B-3AE1-412D-88BC-C98BB1B4E6B5}" presName="sibTrans" presStyleCnt="0"/>
      <dgm:spPr/>
    </dgm:pt>
    <dgm:pt modelId="{BC728C06-3F7F-40FA-B9F3-10004E7E3D00}" type="pres">
      <dgm:prSet presAssocID="{3E9941EA-80A5-4D00-842B-0301F90FAC98}" presName="node" presStyleLbl="node1" presStyleIdx="3" presStyleCnt="5">
        <dgm:presLayoutVars>
          <dgm:bulletEnabled val="1"/>
        </dgm:presLayoutVars>
      </dgm:prSet>
      <dgm:spPr/>
    </dgm:pt>
    <dgm:pt modelId="{04B0868D-55CF-4A4A-B1BB-DC7B919D78FE}" type="pres">
      <dgm:prSet presAssocID="{4D76FB60-5666-4935-B2DA-CD9B204A97CC}" presName="sibTrans" presStyleCnt="0"/>
      <dgm:spPr/>
    </dgm:pt>
    <dgm:pt modelId="{C19285FC-E8C2-4630-AF85-765DF7F458F4}" type="pres">
      <dgm:prSet presAssocID="{65177BAA-C897-48C9-821D-41BE0CF4D25F}" presName="node" presStyleLbl="node1" presStyleIdx="4" presStyleCnt="5">
        <dgm:presLayoutVars>
          <dgm:bulletEnabled val="1"/>
        </dgm:presLayoutVars>
      </dgm:prSet>
      <dgm:spPr/>
    </dgm:pt>
  </dgm:ptLst>
  <dgm:cxnLst>
    <dgm:cxn modelId="{5F52325E-2530-44F5-95F1-FF5E4E924DC7}" type="presOf" srcId="{2FE952DD-7E8E-42AF-BA32-B6606640C45E}" destId="{A442984E-7B90-42DB-8C6A-F43EB90824FA}" srcOrd="0" destOrd="0" presId="urn:microsoft.com/office/officeart/2005/8/layout/hList6"/>
    <dgm:cxn modelId="{E18A0442-FDEE-44DF-BF47-198AE691847C}" srcId="{893BB480-023A-4E31-B938-EC8FC95A8CD2}" destId="{2FE952DD-7E8E-42AF-BA32-B6606640C45E}" srcOrd="1" destOrd="0" parTransId="{FC711154-4B84-4831-B1DE-F86035905D91}" sibTransId="{6D5FFBEB-E217-4464-9791-BACA96316A35}"/>
    <dgm:cxn modelId="{D7602A4F-FB5F-4027-866B-23DA98959533}" srcId="{893BB480-023A-4E31-B938-EC8FC95A8CD2}" destId="{65177BAA-C897-48C9-821D-41BE0CF4D25F}" srcOrd="4" destOrd="0" parTransId="{4583D755-28E8-435F-8E88-F5BE2A496FBC}" sibTransId="{5E3B376B-0FD4-43A7-82FE-8325E1769B38}"/>
    <dgm:cxn modelId="{9AE07050-A977-433F-BD74-81A27192B42A}" type="presOf" srcId="{3E9941EA-80A5-4D00-842B-0301F90FAC98}" destId="{BC728C06-3F7F-40FA-B9F3-10004E7E3D00}" srcOrd="0" destOrd="0" presId="urn:microsoft.com/office/officeart/2005/8/layout/hList6"/>
    <dgm:cxn modelId="{F7B402B4-7D25-4EA9-96C8-9721AE4CB763}" srcId="{893BB480-023A-4E31-B938-EC8FC95A8CD2}" destId="{C4BCFBBF-AFAE-49C6-AB51-F7BA29029624}" srcOrd="2" destOrd="0" parTransId="{2670A22C-0DD4-4E6F-B1D0-2BAAF81CD950}" sibTransId="{0C20929B-3AE1-412D-88BC-C98BB1B4E6B5}"/>
    <dgm:cxn modelId="{47BB2BB6-FD2F-4D1D-B199-493F36F88C5F}" type="presOf" srcId="{893BB480-023A-4E31-B938-EC8FC95A8CD2}" destId="{03BC5CCD-5375-4E11-BCA5-5F094EE468CA}" srcOrd="0" destOrd="0" presId="urn:microsoft.com/office/officeart/2005/8/layout/hList6"/>
    <dgm:cxn modelId="{974C7CC0-F294-460D-A47C-E8427AB078AC}" srcId="{893BB480-023A-4E31-B938-EC8FC95A8CD2}" destId="{B18F4357-DFD4-4FF6-B7E3-4BCAB72491AF}" srcOrd="0" destOrd="0" parTransId="{8E5FE0B2-A938-43A0-80B3-F41FDD40DAC9}" sibTransId="{4A36749A-5313-4158-954D-CDBC7DC85B6F}"/>
    <dgm:cxn modelId="{B5F582D3-BE6E-489E-9119-CF3F90F1CDA8}" type="presOf" srcId="{B18F4357-DFD4-4FF6-B7E3-4BCAB72491AF}" destId="{0E96DC17-9208-4E53-912E-419C8A1D609A}" srcOrd="0" destOrd="0" presId="urn:microsoft.com/office/officeart/2005/8/layout/hList6"/>
    <dgm:cxn modelId="{446CB3D7-27E2-42F4-8AEC-3AD5E3D0BBC7}" srcId="{893BB480-023A-4E31-B938-EC8FC95A8CD2}" destId="{3E9941EA-80A5-4D00-842B-0301F90FAC98}" srcOrd="3" destOrd="0" parTransId="{C0DE31A0-9525-4C46-8645-14FBE8B2AEB8}" sibTransId="{4D76FB60-5666-4935-B2DA-CD9B204A97CC}"/>
    <dgm:cxn modelId="{485052ED-BDF8-44D3-8FA4-74DFBF337EC6}" type="presOf" srcId="{C4BCFBBF-AFAE-49C6-AB51-F7BA29029624}" destId="{27B6FEC3-4D7C-4BAD-8DFC-5FBD1197C62E}" srcOrd="0" destOrd="0" presId="urn:microsoft.com/office/officeart/2005/8/layout/hList6"/>
    <dgm:cxn modelId="{9483FEF3-0180-46B0-A9F7-DAB4868788E3}" type="presOf" srcId="{65177BAA-C897-48C9-821D-41BE0CF4D25F}" destId="{C19285FC-E8C2-4630-AF85-765DF7F458F4}" srcOrd="0" destOrd="0" presId="urn:microsoft.com/office/officeart/2005/8/layout/hList6"/>
    <dgm:cxn modelId="{88A168AF-700C-438C-A812-71002976DDDE}" type="presParOf" srcId="{03BC5CCD-5375-4E11-BCA5-5F094EE468CA}" destId="{0E96DC17-9208-4E53-912E-419C8A1D609A}" srcOrd="0" destOrd="0" presId="urn:microsoft.com/office/officeart/2005/8/layout/hList6"/>
    <dgm:cxn modelId="{398CA3A3-C944-411E-B597-3ED5280BAFD4}" type="presParOf" srcId="{03BC5CCD-5375-4E11-BCA5-5F094EE468CA}" destId="{F5E9C2E1-C814-42B9-B25C-6EE5652A9C67}" srcOrd="1" destOrd="0" presId="urn:microsoft.com/office/officeart/2005/8/layout/hList6"/>
    <dgm:cxn modelId="{A454E3C0-F2BB-4742-AA71-B460D5993A2C}" type="presParOf" srcId="{03BC5CCD-5375-4E11-BCA5-5F094EE468CA}" destId="{A442984E-7B90-42DB-8C6A-F43EB90824FA}" srcOrd="2" destOrd="0" presId="urn:microsoft.com/office/officeart/2005/8/layout/hList6"/>
    <dgm:cxn modelId="{E3D89064-FFF0-411B-8DF8-6751333C7986}" type="presParOf" srcId="{03BC5CCD-5375-4E11-BCA5-5F094EE468CA}" destId="{82C7E3E6-42D0-4CB0-A0ED-39C0A1DBCC15}" srcOrd="3" destOrd="0" presId="urn:microsoft.com/office/officeart/2005/8/layout/hList6"/>
    <dgm:cxn modelId="{28687BE6-8986-46EB-961E-8B9E077B9187}" type="presParOf" srcId="{03BC5CCD-5375-4E11-BCA5-5F094EE468CA}" destId="{27B6FEC3-4D7C-4BAD-8DFC-5FBD1197C62E}" srcOrd="4" destOrd="0" presId="urn:microsoft.com/office/officeart/2005/8/layout/hList6"/>
    <dgm:cxn modelId="{FC9AA0B7-9E54-43B5-B723-CD9D38AF3D5E}" type="presParOf" srcId="{03BC5CCD-5375-4E11-BCA5-5F094EE468CA}" destId="{20ECC908-56F9-484A-85ED-06586F261233}" srcOrd="5" destOrd="0" presId="urn:microsoft.com/office/officeart/2005/8/layout/hList6"/>
    <dgm:cxn modelId="{C1EEECFD-FDA1-43B2-8433-91083DD598D1}" type="presParOf" srcId="{03BC5CCD-5375-4E11-BCA5-5F094EE468CA}" destId="{BC728C06-3F7F-40FA-B9F3-10004E7E3D00}" srcOrd="6" destOrd="0" presId="urn:microsoft.com/office/officeart/2005/8/layout/hList6"/>
    <dgm:cxn modelId="{FF815247-E80C-4364-BE72-0AEFE781A88C}" type="presParOf" srcId="{03BC5CCD-5375-4E11-BCA5-5F094EE468CA}" destId="{04B0868D-55CF-4A4A-B1BB-DC7B919D78FE}" srcOrd="7" destOrd="0" presId="urn:microsoft.com/office/officeart/2005/8/layout/hList6"/>
    <dgm:cxn modelId="{18E3EEC0-09C0-4314-93DB-52A7FDE18F69}" type="presParOf" srcId="{03BC5CCD-5375-4E11-BCA5-5F094EE468CA}" destId="{C19285FC-E8C2-4630-AF85-765DF7F458F4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BD0B2-67CB-43C0-AA25-C33DFDA6D417}">
      <dsp:nvSpPr>
        <dsp:cNvPr id="0" name=""/>
        <dsp:cNvSpPr/>
      </dsp:nvSpPr>
      <dsp:spPr>
        <a:xfrm>
          <a:off x="0" y="456"/>
          <a:ext cx="63508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5F85861-A1E1-4DD1-AD63-8B6B3ED14D9D}">
      <dsp:nvSpPr>
        <dsp:cNvPr id="0" name=""/>
        <dsp:cNvSpPr/>
      </dsp:nvSpPr>
      <dsp:spPr>
        <a:xfrm>
          <a:off x="0" y="456"/>
          <a:ext cx="6350817" cy="374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Definition of anti-discriminatory practice</a:t>
          </a:r>
        </a:p>
      </dsp:txBody>
      <dsp:txXfrm>
        <a:off x="0" y="456"/>
        <a:ext cx="6350817" cy="374135"/>
      </dsp:txXfrm>
    </dsp:sp>
    <dsp:sp modelId="{64AA4C6F-0461-41B7-88FF-A192D91CF9B9}">
      <dsp:nvSpPr>
        <dsp:cNvPr id="0" name=""/>
        <dsp:cNvSpPr/>
      </dsp:nvSpPr>
      <dsp:spPr>
        <a:xfrm>
          <a:off x="0" y="374592"/>
          <a:ext cx="63508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06494A5-889A-4DA7-AB4F-40FF4DE8D895}">
      <dsp:nvSpPr>
        <dsp:cNvPr id="0" name=""/>
        <dsp:cNvSpPr/>
      </dsp:nvSpPr>
      <dsp:spPr>
        <a:xfrm>
          <a:off x="0" y="374592"/>
          <a:ext cx="6350817" cy="374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orbel" panose="020B0503020204020204"/>
            </a:rPr>
            <a:t>Anti- Discrimination within the Youth Justice System</a:t>
          </a:r>
        </a:p>
      </dsp:txBody>
      <dsp:txXfrm>
        <a:off x="0" y="374592"/>
        <a:ext cx="6350817" cy="374135"/>
      </dsp:txXfrm>
    </dsp:sp>
    <dsp:sp modelId="{F1733BE8-0AB0-486E-9A90-B59F28F4C3B9}">
      <dsp:nvSpPr>
        <dsp:cNvPr id="0" name=""/>
        <dsp:cNvSpPr/>
      </dsp:nvSpPr>
      <dsp:spPr>
        <a:xfrm>
          <a:off x="0" y="748727"/>
          <a:ext cx="63508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0F2FCB7-02D9-4F97-A1A5-874D3FC9FDA0}">
      <dsp:nvSpPr>
        <dsp:cNvPr id="0" name=""/>
        <dsp:cNvSpPr/>
      </dsp:nvSpPr>
      <dsp:spPr>
        <a:xfrm>
          <a:off x="0" y="748727"/>
          <a:ext cx="6350817" cy="374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Definition of inclusive </a:t>
          </a:r>
          <a:r>
            <a:rPr lang="en-US" sz="1700" kern="1200">
              <a:latin typeface="Corbel" panose="020B0503020204020204"/>
            </a:rPr>
            <a:t>practice</a:t>
          </a:r>
          <a:endParaRPr lang="en-US" sz="1700" kern="1200"/>
        </a:p>
      </dsp:txBody>
      <dsp:txXfrm>
        <a:off x="0" y="748727"/>
        <a:ext cx="6350817" cy="374135"/>
      </dsp:txXfrm>
    </dsp:sp>
    <dsp:sp modelId="{96CBB74E-3251-45C0-AF38-C26EA465FB22}">
      <dsp:nvSpPr>
        <dsp:cNvPr id="0" name=""/>
        <dsp:cNvSpPr/>
      </dsp:nvSpPr>
      <dsp:spPr>
        <a:xfrm>
          <a:off x="0" y="1122862"/>
          <a:ext cx="63508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64FA485-0673-49C3-BA44-6731797867B7}">
      <dsp:nvSpPr>
        <dsp:cNvPr id="0" name=""/>
        <dsp:cNvSpPr/>
      </dsp:nvSpPr>
      <dsp:spPr>
        <a:xfrm>
          <a:off x="0" y="1122862"/>
          <a:ext cx="6350817" cy="374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My ideal job and why</a:t>
          </a:r>
        </a:p>
      </dsp:txBody>
      <dsp:txXfrm>
        <a:off x="0" y="1122862"/>
        <a:ext cx="6350817" cy="374135"/>
      </dsp:txXfrm>
    </dsp:sp>
    <dsp:sp modelId="{2B5C1819-41E4-46F4-8AC3-5305B40817F6}">
      <dsp:nvSpPr>
        <dsp:cNvPr id="0" name=""/>
        <dsp:cNvSpPr/>
      </dsp:nvSpPr>
      <dsp:spPr>
        <a:xfrm>
          <a:off x="0" y="1496998"/>
          <a:ext cx="63508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8755D54-045F-44B7-B4FC-222166C07A0A}">
      <dsp:nvSpPr>
        <dsp:cNvPr id="0" name=""/>
        <dsp:cNvSpPr/>
      </dsp:nvSpPr>
      <dsp:spPr>
        <a:xfrm>
          <a:off x="0" y="1496998"/>
          <a:ext cx="6350817" cy="374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orbel" panose="020B0503020204020204"/>
            </a:rPr>
            <a:t>Legal Framework – Policies and Procedures</a:t>
          </a:r>
          <a:endParaRPr lang="en-US" sz="1700" kern="1200"/>
        </a:p>
      </dsp:txBody>
      <dsp:txXfrm>
        <a:off x="0" y="1496998"/>
        <a:ext cx="6350817" cy="374135"/>
      </dsp:txXfrm>
    </dsp:sp>
    <dsp:sp modelId="{06FCD719-A58D-4A5C-8BF2-15DBB83EF599}">
      <dsp:nvSpPr>
        <dsp:cNvPr id="0" name=""/>
        <dsp:cNvSpPr/>
      </dsp:nvSpPr>
      <dsp:spPr>
        <a:xfrm>
          <a:off x="0" y="1871133"/>
          <a:ext cx="63508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B84CC12-DEA6-44E9-989A-727519EE352C}">
      <dsp:nvSpPr>
        <dsp:cNvPr id="0" name=""/>
        <dsp:cNvSpPr/>
      </dsp:nvSpPr>
      <dsp:spPr>
        <a:xfrm>
          <a:off x="0" y="1871133"/>
          <a:ext cx="6350817" cy="374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orbel" panose="020B0503020204020204"/>
            </a:rPr>
            <a:t>Human Rights</a:t>
          </a:r>
        </a:p>
      </dsp:txBody>
      <dsp:txXfrm>
        <a:off x="0" y="1871133"/>
        <a:ext cx="6350817" cy="374135"/>
      </dsp:txXfrm>
    </dsp:sp>
    <dsp:sp modelId="{2A383A9C-367F-46EF-BD92-10D33BDBF81C}">
      <dsp:nvSpPr>
        <dsp:cNvPr id="0" name=""/>
        <dsp:cNvSpPr/>
      </dsp:nvSpPr>
      <dsp:spPr>
        <a:xfrm>
          <a:off x="0" y="2245268"/>
          <a:ext cx="63508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42D8D09-BEE4-46E4-9859-39EE9258F960}">
      <dsp:nvSpPr>
        <dsp:cNvPr id="0" name=""/>
        <dsp:cNvSpPr/>
      </dsp:nvSpPr>
      <dsp:spPr>
        <a:xfrm>
          <a:off x="0" y="2245268"/>
          <a:ext cx="6350817" cy="374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orbel" panose="020B0503020204020204"/>
            </a:rPr>
            <a:t>Equal Oppertunity</a:t>
          </a:r>
        </a:p>
      </dsp:txBody>
      <dsp:txXfrm>
        <a:off x="0" y="2245268"/>
        <a:ext cx="6350817" cy="374135"/>
      </dsp:txXfrm>
    </dsp:sp>
    <dsp:sp modelId="{91A39B11-9A8B-4F06-971C-929E6408C223}">
      <dsp:nvSpPr>
        <dsp:cNvPr id="0" name=""/>
        <dsp:cNvSpPr/>
      </dsp:nvSpPr>
      <dsp:spPr>
        <a:xfrm>
          <a:off x="0" y="2619404"/>
          <a:ext cx="63508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B59F4BC-4B97-4519-9FF7-8AC9B69337B0}">
      <dsp:nvSpPr>
        <dsp:cNvPr id="0" name=""/>
        <dsp:cNvSpPr/>
      </dsp:nvSpPr>
      <dsp:spPr>
        <a:xfrm>
          <a:off x="0" y="2619404"/>
          <a:ext cx="6350817" cy="374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Pros and Cons of benefits with examples</a:t>
          </a:r>
        </a:p>
      </dsp:txBody>
      <dsp:txXfrm>
        <a:off x="0" y="2619404"/>
        <a:ext cx="6350817" cy="374135"/>
      </dsp:txXfrm>
    </dsp:sp>
    <dsp:sp modelId="{DFEE0887-AB6A-4088-91FD-A6C839B4C5E8}">
      <dsp:nvSpPr>
        <dsp:cNvPr id="0" name=""/>
        <dsp:cNvSpPr/>
      </dsp:nvSpPr>
      <dsp:spPr>
        <a:xfrm>
          <a:off x="0" y="2993539"/>
          <a:ext cx="63508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9F27EF2-5F14-4495-AA07-3491E6D39B04}">
      <dsp:nvSpPr>
        <dsp:cNvPr id="0" name=""/>
        <dsp:cNvSpPr/>
      </dsp:nvSpPr>
      <dsp:spPr>
        <a:xfrm>
          <a:off x="0" y="2993539"/>
          <a:ext cx="6350817" cy="374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Recommendations for improvement</a:t>
          </a:r>
        </a:p>
      </dsp:txBody>
      <dsp:txXfrm>
        <a:off x="0" y="2993539"/>
        <a:ext cx="6350817" cy="374135"/>
      </dsp:txXfrm>
    </dsp:sp>
    <dsp:sp modelId="{1CE65DCA-72A8-4682-BF86-D715CB1ECC36}">
      <dsp:nvSpPr>
        <dsp:cNvPr id="0" name=""/>
        <dsp:cNvSpPr/>
      </dsp:nvSpPr>
      <dsp:spPr>
        <a:xfrm>
          <a:off x="0" y="3367674"/>
          <a:ext cx="63508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66FB282-E96B-4C15-8C40-EE9647AA6659}">
      <dsp:nvSpPr>
        <dsp:cNvPr id="0" name=""/>
        <dsp:cNvSpPr/>
      </dsp:nvSpPr>
      <dsp:spPr>
        <a:xfrm>
          <a:off x="0" y="3367674"/>
          <a:ext cx="6350817" cy="374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Reference list.</a:t>
          </a:r>
        </a:p>
      </dsp:txBody>
      <dsp:txXfrm>
        <a:off x="0" y="3367674"/>
        <a:ext cx="6350817" cy="3741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496A79-A4A3-4D60-B2CC-A9F3538C8929}">
      <dsp:nvSpPr>
        <dsp:cNvPr id="0" name=""/>
        <dsp:cNvSpPr/>
      </dsp:nvSpPr>
      <dsp:spPr>
        <a:xfrm>
          <a:off x="791" y="214184"/>
          <a:ext cx="3085906" cy="1851544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solidFill>
                <a:schemeClr val="tx1"/>
              </a:solidFill>
              <a:latin typeface="Arial"/>
              <a:cs typeface="Arial"/>
            </a:rPr>
            <a:t>Under the UNCRC all children  aged between 0-18 are guaranteed protection.</a:t>
          </a:r>
        </a:p>
      </dsp:txBody>
      <dsp:txXfrm>
        <a:off x="791" y="214184"/>
        <a:ext cx="3085906" cy="1851544"/>
      </dsp:txXfrm>
    </dsp:sp>
    <dsp:sp modelId="{6535082B-F546-4994-A1DA-97936C2C63AA}">
      <dsp:nvSpPr>
        <dsp:cNvPr id="0" name=""/>
        <dsp:cNvSpPr/>
      </dsp:nvSpPr>
      <dsp:spPr>
        <a:xfrm>
          <a:off x="3395288" y="214184"/>
          <a:ext cx="3085906" cy="1851544"/>
        </a:xfrm>
        <a:prstGeom prst="rect">
          <a:avLst/>
        </a:prstGeom>
        <a:solidFill>
          <a:schemeClr val="accent1">
            <a:shade val="80000"/>
            <a:hueOff val="136769"/>
            <a:satOff val="3212"/>
            <a:lumOff val="909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solidFill>
                <a:schemeClr val="tx1"/>
              </a:solidFill>
              <a:latin typeface="Arial"/>
              <a:cs typeface="Arial"/>
            </a:rPr>
            <a:t>This is achieved by following the Framework,  Policies and Procedures that are in place.</a:t>
          </a:r>
        </a:p>
      </dsp:txBody>
      <dsp:txXfrm>
        <a:off x="3395288" y="214184"/>
        <a:ext cx="3085906" cy="1851544"/>
      </dsp:txXfrm>
    </dsp:sp>
    <dsp:sp modelId="{7DB297AB-A7C3-41E1-A62A-E0CD894A2DBD}">
      <dsp:nvSpPr>
        <dsp:cNvPr id="0" name=""/>
        <dsp:cNvSpPr/>
      </dsp:nvSpPr>
      <dsp:spPr>
        <a:xfrm>
          <a:off x="791" y="2374318"/>
          <a:ext cx="3085906" cy="1851544"/>
        </a:xfrm>
        <a:prstGeom prst="rect">
          <a:avLst/>
        </a:prstGeom>
        <a:solidFill>
          <a:schemeClr val="accent1">
            <a:shade val="80000"/>
            <a:hueOff val="273538"/>
            <a:satOff val="6423"/>
            <a:lumOff val="1818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solidFill>
                <a:schemeClr val="tx1"/>
              </a:solidFill>
              <a:latin typeface="Arial"/>
              <a:cs typeface="Arial"/>
            </a:rPr>
            <a:t>UNICEF provides a system where all children are protected and have access to their rights, these  are secured and covered by Anti-Discriminatory Laws that are in place.</a:t>
          </a:r>
        </a:p>
      </dsp:txBody>
      <dsp:txXfrm>
        <a:off x="791" y="2374318"/>
        <a:ext cx="3085906" cy="1851544"/>
      </dsp:txXfrm>
    </dsp:sp>
    <dsp:sp modelId="{8791937D-451D-4208-BAFA-7ADAC40BD291}">
      <dsp:nvSpPr>
        <dsp:cNvPr id="0" name=""/>
        <dsp:cNvSpPr/>
      </dsp:nvSpPr>
      <dsp:spPr>
        <a:xfrm>
          <a:off x="3395288" y="2374318"/>
          <a:ext cx="3085906" cy="1851544"/>
        </a:xfrm>
        <a:prstGeom prst="rect">
          <a:avLst/>
        </a:prstGeom>
        <a:solidFill>
          <a:schemeClr val="accent1">
            <a:shade val="80000"/>
            <a:hueOff val="410307"/>
            <a:satOff val="9635"/>
            <a:lumOff val="2727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solidFill>
                <a:schemeClr val="tx1"/>
              </a:solidFill>
              <a:latin typeface="Arial"/>
              <a:cs typeface="Arial"/>
            </a:rPr>
            <a:t>Ensuring no child is suffering due to Discrimination.</a:t>
          </a:r>
        </a:p>
      </dsp:txBody>
      <dsp:txXfrm>
        <a:off x="3395288" y="2374318"/>
        <a:ext cx="3085906" cy="18515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752D03-3ADC-46CD-9E56-7D8DAC3239FF}">
      <dsp:nvSpPr>
        <dsp:cNvPr id="0" name=""/>
        <dsp:cNvSpPr/>
      </dsp:nvSpPr>
      <dsp:spPr>
        <a:xfrm>
          <a:off x="0" y="4213478"/>
          <a:ext cx="10346232" cy="92180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solidFill>
                <a:schemeClr val="tx1"/>
              </a:solidFill>
              <a:latin typeface="Arial"/>
              <a:cs typeface="Arial"/>
            </a:rPr>
            <a:t>Health and social care practitioners through training and learned techniques offer a wide and extensive range of support and care that is essential for each individual as well as their families.</a:t>
          </a:r>
        </a:p>
      </dsp:txBody>
      <dsp:txXfrm>
        <a:off x="0" y="4213478"/>
        <a:ext cx="10346232" cy="921806"/>
      </dsp:txXfrm>
    </dsp:sp>
    <dsp:sp modelId="{47DAB6B3-62AD-447B-A0E7-26896B84BAB7}">
      <dsp:nvSpPr>
        <dsp:cNvPr id="0" name=""/>
        <dsp:cNvSpPr/>
      </dsp:nvSpPr>
      <dsp:spPr>
        <a:xfrm rot="10800000">
          <a:off x="0" y="2809567"/>
          <a:ext cx="10346232" cy="1417737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solidFill>
                <a:schemeClr val="tx1"/>
              </a:solidFill>
              <a:latin typeface="Arial"/>
              <a:cs typeface="Arial"/>
            </a:rPr>
            <a:t>Despite anyone's background or situation, inclusive practice is used to promote each individual's ability to participate in all activities.</a:t>
          </a:r>
        </a:p>
      </dsp:txBody>
      <dsp:txXfrm rot="10800000">
        <a:off x="0" y="2809567"/>
        <a:ext cx="10346232" cy="921203"/>
      </dsp:txXfrm>
    </dsp:sp>
    <dsp:sp modelId="{368EB500-D602-4889-A62E-87EFBC1A9892}">
      <dsp:nvSpPr>
        <dsp:cNvPr id="0" name=""/>
        <dsp:cNvSpPr/>
      </dsp:nvSpPr>
      <dsp:spPr>
        <a:xfrm rot="10800000">
          <a:off x="0" y="1405657"/>
          <a:ext cx="10346232" cy="1417737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solidFill>
                <a:schemeClr val="tx1"/>
              </a:solidFill>
              <a:latin typeface="Arial"/>
              <a:cs typeface="Arial"/>
            </a:rPr>
            <a:t>Individuals are not discriminated against or excluded and isolated because of any unique difference they may have.</a:t>
          </a:r>
        </a:p>
      </dsp:txBody>
      <dsp:txXfrm rot="10800000">
        <a:off x="0" y="1405657"/>
        <a:ext cx="10346232" cy="921203"/>
      </dsp:txXfrm>
    </dsp:sp>
    <dsp:sp modelId="{77A2A4D0-6AE4-47A0-841C-D9E542B89CEB}">
      <dsp:nvSpPr>
        <dsp:cNvPr id="0" name=""/>
        <dsp:cNvSpPr/>
      </dsp:nvSpPr>
      <dsp:spPr>
        <a:xfrm rot="10800000">
          <a:off x="0" y="1746"/>
          <a:ext cx="10346232" cy="1417737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38100" dist="25400" dir="5400000" rotWithShape="0">
            <a:srgbClr val="000000">
              <a:alpha val="6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solidFill>
                <a:schemeClr val="tx1"/>
              </a:solidFill>
              <a:latin typeface="Arial"/>
              <a:cs typeface="Arial"/>
            </a:rPr>
            <a:t>Inclusive practices are in place to ensure that all individuals are included in every part of life.</a:t>
          </a:r>
        </a:p>
      </dsp:txBody>
      <dsp:txXfrm rot="10800000">
        <a:off x="0" y="1746"/>
        <a:ext cx="10346232" cy="9212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96DC17-9208-4E53-912E-419C8A1D609A}">
      <dsp:nvSpPr>
        <dsp:cNvPr id="0" name=""/>
        <dsp:cNvSpPr/>
      </dsp:nvSpPr>
      <dsp:spPr>
        <a:xfrm rot="16200000">
          <a:off x="-913649" y="919161"/>
          <a:ext cx="3772575" cy="193425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9335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Life</a:t>
          </a:r>
        </a:p>
      </dsp:txBody>
      <dsp:txXfrm rot="5400000">
        <a:off x="5513" y="754514"/>
        <a:ext cx="1934251" cy="2263545"/>
      </dsp:txXfrm>
    </dsp:sp>
    <dsp:sp modelId="{A442984E-7B90-42DB-8C6A-F43EB90824FA}">
      <dsp:nvSpPr>
        <dsp:cNvPr id="0" name=""/>
        <dsp:cNvSpPr/>
      </dsp:nvSpPr>
      <dsp:spPr>
        <a:xfrm rot="16200000">
          <a:off x="1165670" y="919161"/>
          <a:ext cx="3772575" cy="193425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9335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Be free from any violence, abuse and neglect</a:t>
          </a:r>
        </a:p>
      </dsp:txBody>
      <dsp:txXfrm rot="5400000">
        <a:off x="2084832" y="754514"/>
        <a:ext cx="1934251" cy="2263545"/>
      </dsp:txXfrm>
    </dsp:sp>
    <dsp:sp modelId="{27B6FEC3-4D7C-4BAD-8DFC-5FBD1197C62E}">
      <dsp:nvSpPr>
        <dsp:cNvPr id="0" name=""/>
        <dsp:cNvSpPr/>
      </dsp:nvSpPr>
      <dsp:spPr>
        <a:xfrm rot="16200000">
          <a:off x="3244991" y="919161"/>
          <a:ext cx="3772575" cy="193425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9335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An education</a:t>
          </a:r>
        </a:p>
      </dsp:txBody>
      <dsp:txXfrm rot="5400000">
        <a:off x="4164153" y="754514"/>
        <a:ext cx="1934251" cy="2263545"/>
      </dsp:txXfrm>
    </dsp:sp>
    <dsp:sp modelId="{BC728C06-3F7F-40FA-B9F3-10004E7E3D00}">
      <dsp:nvSpPr>
        <dsp:cNvPr id="0" name=""/>
        <dsp:cNvSpPr/>
      </dsp:nvSpPr>
      <dsp:spPr>
        <a:xfrm rot="16200000">
          <a:off x="5324312" y="919161"/>
          <a:ext cx="3772575" cy="193425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9335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Voice their views regarding matters affecting them, including in legal proceedings</a:t>
          </a:r>
        </a:p>
      </dsp:txBody>
      <dsp:txXfrm rot="5400000">
        <a:off x="6243474" y="754514"/>
        <a:ext cx="1934251" cy="2263545"/>
      </dsp:txXfrm>
    </dsp:sp>
    <dsp:sp modelId="{C19285FC-E8C2-4630-AF85-765DF7F458F4}">
      <dsp:nvSpPr>
        <dsp:cNvPr id="0" name=""/>
        <dsp:cNvSpPr/>
      </dsp:nvSpPr>
      <dsp:spPr>
        <a:xfrm rot="16200000">
          <a:off x="7403632" y="919161"/>
          <a:ext cx="3772575" cy="193425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9335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solidFill>
                <a:schemeClr val="tx1"/>
              </a:solidFill>
              <a:latin typeface="Arial"/>
              <a:cs typeface="Arial"/>
            </a:rPr>
            <a:t>A suitable adequate standard of living</a:t>
          </a:r>
        </a:p>
      </dsp:txBody>
      <dsp:txXfrm rot="5400000">
        <a:off x="8322794" y="754514"/>
        <a:ext cx="1934251" cy="22635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639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46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180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941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674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578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379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385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153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9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0361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295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350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8760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903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7433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633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285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3" r:id="rId12"/>
    <p:sldLayoutId id="2147483864" r:id="rId13"/>
    <p:sldLayoutId id="2147483865" r:id="rId14"/>
    <p:sldLayoutId id="2147483866" r:id="rId15"/>
    <p:sldLayoutId id="2147483867" r:id="rId16"/>
    <p:sldLayoutId id="214748386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calaborlawnews.com/lawsuit/california-discrimination-labor-law.php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gbtilegalservice.org.au/2017/like-love-project-reveals-hotbed-hate-speech-throughout-marriage-survey-period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abealf4/chapter/the-story-of-gabor-mate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icef.org.uk/what-we-do/un-convention-child-rights/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942455/Working_together_to_safeguard_children_Statutory_framework_legislation_relevant_to_safeguarding_and_promoting_the_welfare_of_children.pdf" TargetMode="External"/><Relationship Id="rId2" Type="http://schemas.openxmlformats.org/officeDocument/2006/relationships/hyperlink" Target="https://assets.publishing.service.gov.uk/government/uploads/system/uploads/attachment_data/file/957697/Standards_for_children_in_youth_justice_services_2019.doc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9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5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48" name="Rectangle 17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Group of young people huddling in gym">
            <a:extLst>
              <a:ext uri="{FF2B5EF4-FFF2-40B4-BE49-F238E27FC236}">
                <a16:creationId xmlns:a16="http://schemas.microsoft.com/office/drawing/2014/main" id="{602E0A72-71F4-45BE-A38E-744BC1585A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72" r="31851" b="-1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50" name="Group 19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5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6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7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8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9957" y="254480"/>
            <a:ext cx="6252717" cy="2183919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800" b="1"/>
              <a:t>Anti-Discrimination and Inclusive Practice : A Case Study.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7891" y="2192547"/>
            <a:ext cx="6971586" cy="45188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/>
              <a:buChar char="•"/>
            </a:pPr>
            <a:endParaRPr lang="en-US" sz="4000" b="1"/>
          </a:p>
          <a:p>
            <a:pPr algn="l"/>
            <a:r>
              <a:rPr lang="en-US" sz="4000" b="1"/>
              <a:t>Working within the Youth Justice System</a:t>
            </a:r>
            <a:r>
              <a:rPr lang="en-US" sz="2000" b="1"/>
              <a:t> </a:t>
            </a:r>
            <a:endParaRPr lang="en-US"/>
          </a:p>
          <a:p>
            <a:pPr algn="l"/>
            <a:endParaRPr lang="en-US" sz="2000" b="1"/>
          </a:p>
          <a:p>
            <a:pPr algn="l"/>
            <a:r>
              <a:rPr lang="en-US" sz="4000" b="1"/>
              <a:t> Kelly – Jo Gordon: 1910788</a:t>
            </a:r>
            <a:endParaRPr lang="en-US"/>
          </a:p>
          <a:p>
            <a:pPr indent="-228600" algn="l">
              <a:buFont typeface="Arial"/>
              <a:buChar char="•"/>
            </a:pPr>
            <a:endParaRPr lang="en-US" sz="40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34EC53-95FD-4293-9B39-BE4E1CAEB4E1}"/>
              </a:ext>
            </a:extLst>
          </p:cNvPr>
          <p:cNvSpPr txBox="1"/>
          <p:nvPr/>
        </p:nvSpPr>
        <p:spPr>
          <a:xfrm flipV="1">
            <a:off x="8140401" y="8138613"/>
            <a:ext cx="2901410" cy="87491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9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75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74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83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85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80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81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88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81026C-7CAA-47FD-B684-0472DD61D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9871" y="-162464"/>
            <a:ext cx="6103241" cy="1701481"/>
          </a:xfrm>
        </p:spPr>
        <p:txBody>
          <a:bodyPr vert="horz" lIns="0" tIns="0" rIns="0" bIns="0" rtlCol="0" anchorCtr="0">
            <a:normAutofit/>
          </a:bodyPr>
          <a:lstStyle/>
          <a:p>
            <a:r>
              <a:rPr lang="en-US" sz="5400" b="1"/>
              <a:t>Contents:</a:t>
            </a:r>
          </a:p>
        </p:txBody>
      </p:sp>
      <p:graphicFrame>
        <p:nvGraphicFramePr>
          <p:cNvPr id="51" name="Content Placeholder 2">
            <a:extLst>
              <a:ext uri="{FF2B5EF4-FFF2-40B4-BE49-F238E27FC236}">
                <a16:creationId xmlns:a16="http://schemas.microsoft.com/office/drawing/2014/main" id="{81F63AF5-0937-404F-9198-4EEFDBCE7D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8381600"/>
              </p:ext>
            </p:extLst>
          </p:nvPr>
        </p:nvGraphicFramePr>
        <p:xfrm>
          <a:off x="5152206" y="2106442"/>
          <a:ext cx="6350817" cy="3742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54892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9" name="Group 133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60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6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7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8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9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0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CDE87FE2-09FC-4FAE-89F9-B10B51D0C341}"/>
              </a:ext>
            </a:extLst>
          </p:cNvPr>
          <p:cNvSpPr txBox="1"/>
          <p:nvPr/>
        </p:nvSpPr>
        <p:spPr>
          <a:xfrm>
            <a:off x="759765" y="-344896"/>
            <a:ext cx="10743259" cy="22160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ln w="3175" cmpd="sng">
                  <a:noFill/>
                </a:ln>
                <a:latin typeface="Arial"/>
                <a:ea typeface="+mj-ea"/>
                <a:cs typeface="Arial"/>
              </a:rPr>
              <a:t>Definition of Anti-Discriminatory Practice</a:t>
            </a:r>
          </a:p>
        </p:txBody>
      </p:sp>
      <p:pic>
        <p:nvPicPr>
          <p:cNvPr id="5" name="Picture 5" descr="Discrimination isn’t always wrong | America Magazine">
            <a:extLst>
              <a:ext uri="{FF2B5EF4-FFF2-40B4-BE49-F238E27FC236}">
                <a16:creationId xmlns:a16="http://schemas.microsoft.com/office/drawing/2014/main" id="{FFE7FFBC-73C7-4B2A-A10F-76E72BD570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53" r="13199" b="1"/>
          <a:stretch/>
        </p:blipFill>
        <p:spPr>
          <a:xfrm>
            <a:off x="8338869" y="2209246"/>
            <a:ext cx="3632789" cy="348159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173880-3857-4DD3-9CB6-712862784E08}"/>
              </a:ext>
            </a:extLst>
          </p:cNvPr>
          <p:cNvSpPr txBox="1"/>
          <p:nvPr/>
        </p:nvSpPr>
        <p:spPr>
          <a:xfrm>
            <a:off x="2010594" y="991718"/>
            <a:ext cx="5581789" cy="55327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Anti-Discrimination is a practice that encourages people to be positive within difference.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endParaRPr lang="en-US"/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Aims to counter discrimination in order to oppose negative views and attitudes that can lead to treating people unfairly.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endParaRPr lang="en-US"/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Promotes positivity, diversity and self-esteem deeming anti-discriminatory practice essential within all care settings.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endParaRPr lang="en-US"/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/>
              <a:t>The aim is to prevent discrimination and promote equality across the board.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D75847-C7E3-4D4A-AAA3-E230EEA02601}"/>
              </a:ext>
            </a:extLst>
          </p:cNvPr>
          <p:cNvSpPr txBox="1"/>
          <p:nvPr/>
        </p:nvSpPr>
        <p:spPr>
          <a:xfrm>
            <a:off x="5256361" y="6155055"/>
            <a:ext cx="573369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</a:t>
            </a:r>
            <a:r>
              <a:rPr lang="en-US" sz="2000">
                <a:latin typeface="Arial"/>
                <a:cs typeface="Arial"/>
              </a:rPr>
              <a:t>                                  Thompson, N,(2016)</a:t>
            </a:r>
          </a:p>
        </p:txBody>
      </p:sp>
    </p:spTree>
    <p:extLst>
      <p:ext uri="{BB962C8B-B14F-4D97-AF65-F5344CB8AC3E}">
        <p14:creationId xmlns:p14="http://schemas.microsoft.com/office/powerpoint/2010/main" val="2393826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1" name="Group 255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57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58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59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60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1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62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9A3EC2C-6F09-4B2E-BACA-FFBBBE198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2468" y="-574934"/>
            <a:ext cx="9170555" cy="24460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>
                <a:latin typeface="Arial"/>
                <a:cs typeface="Arial"/>
              </a:rPr>
              <a:t>Anti-Discrimination within the Youth Justice System</a:t>
            </a:r>
          </a:p>
        </p:txBody>
      </p:sp>
      <p:pic>
        <p:nvPicPr>
          <p:cNvPr id="413" name="Picture 413">
            <a:extLst>
              <a:ext uri="{FF2B5EF4-FFF2-40B4-BE49-F238E27FC236}">
                <a16:creationId xmlns:a16="http://schemas.microsoft.com/office/drawing/2014/main" id="{648269A9-680B-490B-B54B-DD1309F050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0126" r="26225" b="1"/>
          <a:stretch/>
        </p:blipFill>
        <p:spPr>
          <a:xfrm>
            <a:off x="1741662" y="1587107"/>
            <a:ext cx="3016164" cy="443444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graphicFrame>
        <p:nvGraphicFramePr>
          <p:cNvPr id="110" name="Content Placeholder 2">
            <a:extLst>
              <a:ext uri="{FF2B5EF4-FFF2-40B4-BE49-F238E27FC236}">
                <a16:creationId xmlns:a16="http://schemas.microsoft.com/office/drawing/2014/main" id="{9507F199-F764-4E79-8B70-5CA5E497D26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563920332"/>
              </p:ext>
            </p:extLst>
          </p:nvPr>
        </p:nvGraphicFramePr>
        <p:xfrm>
          <a:off x="5021035" y="1221757"/>
          <a:ext cx="6481987" cy="4440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86" name="TextBox 485">
            <a:extLst>
              <a:ext uri="{FF2B5EF4-FFF2-40B4-BE49-F238E27FC236}">
                <a16:creationId xmlns:a16="http://schemas.microsoft.com/office/drawing/2014/main" id="{A22CDFA0-BBE6-45CB-95B4-3BA4A44A1EB0}"/>
              </a:ext>
            </a:extLst>
          </p:cNvPr>
          <p:cNvSpPr txBox="1"/>
          <p:nvPr/>
        </p:nvSpPr>
        <p:spPr>
          <a:xfrm>
            <a:off x="8735681" y="6022771"/>
            <a:ext cx="30163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Smith, R., (2010). </a:t>
            </a:r>
            <a:endParaRPr lang="en-US" i="1"/>
          </a:p>
        </p:txBody>
      </p:sp>
      <p:sp>
        <p:nvSpPr>
          <p:cNvPr id="487" name="TextBox 486">
            <a:extLst>
              <a:ext uri="{FF2B5EF4-FFF2-40B4-BE49-F238E27FC236}">
                <a16:creationId xmlns:a16="http://schemas.microsoft.com/office/drawing/2014/main" id="{1DE999D7-41CC-4E51-B304-D6DED18DB870}"/>
              </a:ext>
            </a:extLst>
          </p:cNvPr>
          <p:cNvSpPr txBox="1"/>
          <p:nvPr/>
        </p:nvSpPr>
        <p:spPr>
          <a:xfrm>
            <a:off x="8735682" y="5657266"/>
            <a:ext cx="2398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Desai, M., (2021). 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050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" name="Group 80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2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83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84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85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86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87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C5C2817-B1A6-41B7-A683-04454E19CC10}"/>
              </a:ext>
            </a:extLst>
          </p:cNvPr>
          <p:cNvSpPr txBox="1"/>
          <p:nvPr/>
        </p:nvSpPr>
        <p:spPr>
          <a:xfrm>
            <a:off x="1223152" y="-3095445"/>
            <a:ext cx="8651679" cy="737181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n w="3175" cmpd="sng">
                  <a:noFill/>
                </a:ln>
                <a:latin typeface="Arial"/>
                <a:ea typeface="+mj-ea"/>
                <a:cs typeface="Arial"/>
              </a:rPr>
              <a:t>Definition of Inclusive Practice: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E99183-5268-492A-A7AE-FDA3FAB986BF}"/>
              </a:ext>
            </a:extLst>
          </p:cNvPr>
          <p:cNvSpPr txBox="1"/>
          <p:nvPr/>
        </p:nvSpPr>
        <p:spPr>
          <a:xfrm>
            <a:off x="9152626" y="6363419"/>
            <a:ext cx="29732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b="1">
                <a:latin typeface="Arial"/>
                <a:cs typeface="Arial"/>
              </a:rPr>
              <a:t>Gov . UK, (2019</a:t>
            </a:r>
            <a:r>
              <a:rPr lang="en-US">
                <a:latin typeface="Arial"/>
                <a:cs typeface="Arial"/>
              </a:rPr>
              <a:t>)</a:t>
            </a:r>
          </a:p>
        </p:txBody>
      </p:sp>
      <p:graphicFrame>
        <p:nvGraphicFramePr>
          <p:cNvPr id="32" name="TextBox 1">
            <a:extLst>
              <a:ext uri="{FF2B5EF4-FFF2-40B4-BE49-F238E27FC236}">
                <a16:creationId xmlns:a16="http://schemas.microsoft.com/office/drawing/2014/main" id="{5FDA9CDB-5F55-4A2E-8B30-423F46C7D0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1133303"/>
              </p:ext>
            </p:extLst>
          </p:nvPr>
        </p:nvGraphicFramePr>
        <p:xfrm>
          <a:off x="1516225" y="1071112"/>
          <a:ext cx="10346232" cy="51370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034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7DBD2-7283-4BC2-B96B-4AE52DE7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>
                <a:latin typeface="Arial"/>
                <a:ea typeface="+mj-lt"/>
                <a:cs typeface="+mj-lt"/>
              </a:rPr>
              <a:t>My previous roles and why I would like to work alongside/support Youth Offenders and their families</a:t>
            </a:r>
            <a:endParaRPr lang="en-US" b="1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1329B-4EB3-442A-BB82-BD66D3F284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68010" y="2767640"/>
            <a:ext cx="4233697" cy="3526767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>
                <a:latin typeface="Arial"/>
                <a:ea typeface="+mn-lt"/>
                <a:cs typeface="+mn-lt"/>
              </a:rPr>
              <a:t>I have experience in multiple sectors of health care, ranging from schools, young adults with learning disabilities and within the elderly sector.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Clr>
                <a:srgbClr val="1287C3"/>
              </a:buClr>
              <a:buNone/>
            </a:pPr>
            <a:r>
              <a:rPr lang="en-US">
                <a:latin typeface="Arial"/>
                <a:ea typeface="+mn-lt"/>
                <a:cs typeface="+mn-lt"/>
              </a:rPr>
              <a:t>                  </a:t>
            </a:r>
            <a:endParaRPr lang="en-US">
              <a:latin typeface="Arial"/>
              <a:cs typeface="Arial"/>
            </a:endParaRPr>
          </a:p>
          <a:p>
            <a:pPr>
              <a:spcBef>
                <a:spcPts val="0"/>
              </a:spcBef>
              <a:spcAft>
                <a:spcPts val="0"/>
              </a:spcAft>
              <a:buClr>
                <a:srgbClr val="1287C3"/>
              </a:buClr>
            </a:pPr>
            <a:r>
              <a:rPr lang="en-US">
                <a:latin typeface="Arial"/>
                <a:ea typeface="+mn-lt"/>
                <a:cs typeface="+mn-lt"/>
              </a:rPr>
              <a:t>I have genuinely worked hard, and absolutely loved every moment of each role, appreciated a smile from an individual and  gained such happiness at the smallest achievement an individual has made.</a:t>
            </a:r>
            <a:endParaRPr lang="en-US">
              <a:latin typeface="Arial"/>
              <a:cs typeface="Arial"/>
            </a:endParaRPr>
          </a:p>
          <a:p>
            <a:pPr>
              <a:spcBef>
                <a:spcPts val="0"/>
              </a:spcBef>
              <a:spcAft>
                <a:spcPts val="0"/>
              </a:spcAft>
              <a:buClr>
                <a:srgbClr val="1287C3"/>
              </a:buClr>
            </a:pPr>
            <a:endParaRPr lang="en-US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654D45-6520-4B3B-9353-74276D5A70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>
              <a:ea typeface="+mn-lt"/>
              <a:cs typeface="+mn-lt"/>
            </a:endParaRPr>
          </a:p>
          <a:p>
            <a:pPr>
              <a:spcBef>
                <a:spcPts val="0"/>
              </a:spcBef>
              <a:spcAft>
                <a:spcPts val="0"/>
              </a:spcAft>
              <a:buClr>
                <a:srgbClr val="1287C3"/>
              </a:buClr>
            </a:pPr>
            <a:r>
              <a:rPr lang="en-US">
                <a:latin typeface="Arial"/>
                <a:ea typeface="+mn-lt"/>
                <a:cs typeface="+mn-lt"/>
              </a:rPr>
              <a:t>I believe at the saddest of times when holding the hand of an individual and saying goodbye, it is an absolute privilege and the last support you can give to someone, a true gift!. </a:t>
            </a:r>
          </a:p>
          <a:p>
            <a:pPr>
              <a:spcBef>
                <a:spcPts val="0"/>
              </a:spcBef>
              <a:spcAft>
                <a:spcPts val="0"/>
              </a:spcAft>
              <a:buClr>
                <a:srgbClr val="1287C3"/>
              </a:buClr>
            </a:pPr>
            <a:endParaRPr lang="en-US">
              <a:latin typeface="Arial"/>
              <a:ea typeface="+mn-lt"/>
              <a:cs typeface="+mn-lt"/>
            </a:endParaRPr>
          </a:p>
          <a:p>
            <a:pPr>
              <a:spcBef>
                <a:spcPts val="0"/>
              </a:spcBef>
              <a:spcAft>
                <a:spcPts val="0"/>
              </a:spcAft>
              <a:buClr>
                <a:srgbClr val="1287C3"/>
              </a:buClr>
            </a:pPr>
            <a:r>
              <a:rPr lang="en-US">
                <a:latin typeface="Arial"/>
                <a:ea typeface="+mn-lt"/>
                <a:cs typeface="+mn-lt"/>
              </a:rPr>
              <a:t>Outside working hours, I help at my local teenage rugby team, I am firm but fair, the boys happily volunteer to much information! my home could be renamed the local youth club.</a:t>
            </a:r>
          </a:p>
          <a:p>
            <a:pPr>
              <a:buClr>
                <a:srgbClr val="1287C3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476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AB1D4-0214-416C-8936-DDF634C91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70" y="168216"/>
            <a:ext cx="10881354" cy="2399579"/>
          </a:xfrm>
        </p:spPr>
        <p:txBody>
          <a:bodyPr>
            <a:normAutofit/>
          </a:bodyPr>
          <a:lstStyle/>
          <a:p>
            <a:r>
              <a:rPr lang="en-US" b="1">
                <a:latin typeface="Arial"/>
                <a:cs typeface="Arial"/>
              </a:rPr>
              <a:t>Legal Framework – Policies and Procedures</a:t>
            </a:r>
            <a:r>
              <a:rPr lang="en-US" b="1"/>
              <a:t> </a:t>
            </a:r>
          </a:p>
        </p:txBody>
      </p:sp>
      <p:pic>
        <p:nvPicPr>
          <p:cNvPr id="4" name="Picture 10" descr="Calendar&#10;&#10;Description automatically generated">
            <a:extLst>
              <a:ext uri="{FF2B5EF4-FFF2-40B4-BE49-F238E27FC236}">
                <a16:creationId xmlns:a16="http://schemas.microsoft.com/office/drawing/2014/main" id="{C35BD9C7-E6C3-4254-9BAC-6A21768F70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321" r="14372"/>
          <a:stretch/>
        </p:blipFill>
        <p:spPr>
          <a:xfrm>
            <a:off x="1652155" y="2824173"/>
            <a:ext cx="3959211" cy="288605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4FDEE-4705-486E-9137-79C934B84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336" y="2163792"/>
            <a:ext cx="5486687" cy="3627408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r>
              <a:rPr lang="en-US">
                <a:latin typeface="Arial"/>
                <a:ea typeface="Source Sans Pro"/>
                <a:cs typeface="Arial"/>
              </a:rPr>
              <a:t>The Equality Act 2010 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Commissioner of Wales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UNCRC (Appendix 1). 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Every child matters 2004? 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Discrimination Act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cs typeface="Arial"/>
              </a:rPr>
              <a:t>Human rights act 1998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The Crime and Disorder Act 1998</a:t>
            </a:r>
          </a:p>
          <a:p>
            <a:pPr>
              <a:buClr>
                <a:srgbClr val="1287C3"/>
              </a:buClr>
            </a:pPr>
            <a:r>
              <a:rPr lang="en-US">
                <a:latin typeface="Arial"/>
                <a:ea typeface="Source Sans Pro"/>
                <a:cs typeface="Arial"/>
              </a:rPr>
              <a:t>2004 Childrens Act</a:t>
            </a:r>
          </a:p>
          <a:p>
            <a:pPr marL="0" indent="0">
              <a:buClr>
                <a:srgbClr val="1287C3"/>
              </a:buClr>
              <a:buNone/>
            </a:pPr>
            <a:endParaRPr lang="en-US">
              <a:ea typeface="Source Sans Pro"/>
            </a:endParaRPr>
          </a:p>
          <a:p>
            <a:pPr>
              <a:buClr>
                <a:srgbClr val="1287C3"/>
              </a:buClr>
            </a:pPr>
            <a:endParaRPr lang="en-US">
              <a:ea typeface="Source Sans Pro"/>
            </a:endParaRPr>
          </a:p>
          <a:p>
            <a:pPr>
              <a:buClr>
                <a:srgbClr val="1287C3"/>
              </a:buClr>
            </a:pPr>
            <a:endParaRPr lang="en-US">
              <a:ea typeface="Source Sans Pr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EE07C6-32BF-4578-A40F-CE2E3308282A}"/>
              </a:ext>
            </a:extLst>
          </p:cNvPr>
          <p:cNvSpPr txBox="1"/>
          <p:nvPr/>
        </p:nvSpPr>
        <p:spPr>
          <a:xfrm>
            <a:off x="8260332" y="5888068"/>
            <a:ext cx="3577086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err="1">
                <a:latin typeface="Arial"/>
                <a:cs typeface="Arial"/>
              </a:rPr>
              <a:t>Unicef</a:t>
            </a:r>
            <a:r>
              <a:rPr lang="en-US">
                <a:latin typeface="Arial"/>
                <a:cs typeface="Arial"/>
              </a:rPr>
              <a:t>, ( 2021).</a:t>
            </a:r>
          </a:p>
          <a:p>
            <a:pPr>
              <a:spcAft>
                <a:spcPts val="600"/>
              </a:spcAft>
            </a:pPr>
            <a:r>
              <a:rPr lang="en-US">
                <a:latin typeface="Arial"/>
                <a:cs typeface="Arial"/>
              </a:rPr>
              <a:t>Gov. UK, (2020</a:t>
            </a:r>
            <a:r>
              <a:rPr lang="en-US" b="1">
                <a:latin typeface="Arial"/>
                <a:cs typeface="Arial"/>
              </a:rPr>
              <a:t>)</a:t>
            </a:r>
            <a:r>
              <a:rPr lang="en-US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21580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Box 33">
            <a:extLst>
              <a:ext uri="{FF2B5EF4-FFF2-40B4-BE49-F238E27FC236}">
                <a16:creationId xmlns:a16="http://schemas.microsoft.com/office/drawing/2014/main" id="{C58C8B9C-E55C-4CEF-920E-81210936B0F9}"/>
              </a:ext>
            </a:extLst>
          </p:cNvPr>
          <p:cNvSpPr txBox="1"/>
          <p:nvPr/>
        </p:nvSpPr>
        <p:spPr>
          <a:xfrm>
            <a:off x="2007080" y="727495"/>
            <a:ext cx="5704935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/>
              <a:t>Human Rights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604D9AE-DB53-446F-A2F8-54901667199C}"/>
              </a:ext>
            </a:extLst>
          </p:cNvPr>
          <p:cNvSpPr txBox="1"/>
          <p:nvPr/>
        </p:nvSpPr>
        <p:spPr>
          <a:xfrm>
            <a:off x="999766" y="1704258"/>
            <a:ext cx="86954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Every child has the right to: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D4873B7-C737-432A-822E-95D613745FD8}"/>
              </a:ext>
            </a:extLst>
          </p:cNvPr>
          <p:cNvSpPr txBox="1"/>
          <p:nvPr/>
        </p:nvSpPr>
        <p:spPr>
          <a:xfrm flipH="1">
            <a:off x="6719977" y="4706482"/>
            <a:ext cx="479053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Donald, A., (2012)</a:t>
            </a:r>
          </a:p>
        </p:txBody>
      </p:sp>
      <p:graphicFrame>
        <p:nvGraphicFramePr>
          <p:cNvPr id="38" name="TextBox 32">
            <a:extLst>
              <a:ext uri="{FF2B5EF4-FFF2-40B4-BE49-F238E27FC236}">
                <a16:creationId xmlns:a16="http://schemas.microsoft.com/office/drawing/2014/main" id="{F271CA29-D2C7-4633-B0AD-298E37D0F0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3200744"/>
              </p:ext>
            </p:extLst>
          </p:nvPr>
        </p:nvGraphicFramePr>
        <p:xfrm>
          <a:off x="1518249" y="2165229"/>
          <a:ext cx="10262558" cy="3772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3079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7" descr="A picture containing footwear, handwear&#10;&#10;Description automatically generated">
            <a:extLst>
              <a:ext uri="{FF2B5EF4-FFF2-40B4-BE49-F238E27FC236}">
                <a16:creationId xmlns:a16="http://schemas.microsoft.com/office/drawing/2014/main" id="{3F8D2673-BF45-45BC-AC46-81E1E4397F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-234" t="16251" r="-1313" b="-335"/>
          <a:stretch/>
        </p:blipFill>
        <p:spPr>
          <a:xfrm>
            <a:off x="5447787" y="238538"/>
            <a:ext cx="6443768" cy="64787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53E2B1-283D-4FA0-BF42-55A8D4D1A7FE}"/>
              </a:ext>
            </a:extLst>
          </p:cNvPr>
          <p:cNvSpPr txBox="1"/>
          <p:nvPr/>
        </p:nvSpPr>
        <p:spPr>
          <a:xfrm>
            <a:off x="2625306" y="6248400"/>
            <a:ext cx="39652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cs typeface="Calibri"/>
              </a:rPr>
              <a:t>British Youth Council, 2021; </a:t>
            </a:r>
            <a:r>
              <a:rPr lang="en-GB" b="1" i="1" err="1">
                <a:cs typeface="Calibri"/>
              </a:rPr>
              <a:t>Honningman</a:t>
            </a:r>
            <a:r>
              <a:rPr lang="en-GB" b="1" i="1">
                <a:cs typeface="Calibri"/>
              </a:rPr>
              <a:t>, 2012. 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60513A6-01AC-4589-8E1B-A1FF56030328}"/>
              </a:ext>
            </a:extLst>
          </p:cNvPr>
          <p:cNvSpPr txBox="1"/>
          <p:nvPr/>
        </p:nvSpPr>
        <p:spPr>
          <a:xfrm>
            <a:off x="1517351" y="122750"/>
            <a:ext cx="3375802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/>
              <a:t>Equal</a:t>
            </a:r>
            <a:endParaRPr lang="en-US"/>
          </a:p>
          <a:p>
            <a:r>
              <a:rPr lang="en-US" sz="4000" b="1"/>
              <a:t> Opportunity</a:t>
            </a:r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91FB7E2-9A92-4B8D-9200-A649C9D63E02}"/>
              </a:ext>
            </a:extLst>
          </p:cNvPr>
          <p:cNvSpPr txBox="1"/>
          <p:nvPr/>
        </p:nvSpPr>
        <p:spPr>
          <a:xfrm>
            <a:off x="1329548" y="2307207"/>
            <a:ext cx="31313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'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CCE379B-DED8-4D5B-94CF-B8D58A26A9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408" y="-449"/>
            <a:ext cx="3226278" cy="408406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AD86AE-7CFC-4970-964A-7A8CA7A01CBA}"/>
              </a:ext>
            </a:extLst>
          </p:cNvPr>
          <p:cNvSpPr txBox="1"/>
          <p:nvPr/>
        </p:nvSpPr>
        <p:spPr>
          <a:xfrm>
            <a:off x="1518249" y="1590136"/>
            <a:ext cx="3375803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Charity groups such as Equality for Us aim to provide young people with interactive issue-based workshops, that provide support to targeted discriminated populations, such as those with prior served legal punishments as well as others facing prejudice. Facilitating re-integration into society, as well as providing a platform for those aiming to promote policy based social change. In accordance with the Equalities Act 2012 Code of Practice. </a:t>
            </a:r>
          </a:p>
        </p:txBody>
      </p:sp>
    </p:spTree>
    <p:extLst>
      <p:ext uri="{BB962C8B-B14F-4D97-AF65-F5344CB8AC3E}">
        <p14:creationId xmlns:p14="http://schemas.microsoft.com/office/powerpoint/2010/main" val="567296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DB4C6-9CBF-48F9-A35E-3166648E7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21839" y="-507520"/>
            <a:ext cx="13224863" cy="2428334"/>
          </a:xfrm>
        </p:spPr>
        <p:txBody>
          <a:bodyPr>
            <a:normAutofit/>
          </a:bodyPr>
          <a:lstStyle/>
          <a:p>
            <a:r>
              <a:rPr lang="en-US" sz="4400" b="1"/>
              <a:t>Pros and Cons of benefits </a:t>
            </a:r>
            <a:endParaRPr lang="en-US" sz="440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CCE1E-C8DE-4B3B-BBB3-B74081BD4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6763" y="1919376"/>
            <a:ext cx="10593807" cy="4576314"/>
          </a:xfrm>
        </p:spPr>
        <p:txBody>
          <a:bodyPr/>
          <a:lstStyle/>
          <a:p>
            <a:r>
              <a:rPr lang="en-US"/>
              <a:t>Across the board equality and diversity is used to assist each child and their individual circumstances.</a:t>
            </a:r>
          </a:p>
          <a:p>
            <a:pPr>
              <a:buClr>
                <a:srgbClr val="1287C3"/>
              </a:buClr>
            </a:pPr>
            <a:r>
              <a:rPr lang="en-US"/>
              <a:t>UNCRC articles are for all children within Wales (Appendix 1 ). </a:t>
            </a:r>
          </a:p>
          <a:p>
            <a:pPr marL="0" indent="0">
              <a:buClr>
                <a:srgbClr val="1287C3"/>
              </a:buClr>
              <a:buNone/>
            </a:pPr>
            <a:endParaRPr lang="en-US"/>
          </a:p>
          <a:p>
            <a:pPr>
              <a:buClr>
                <a:srgbClr val="1287C3"/>
              </a:buClr>
            </a:pPr>
            <a:r>
              <a:rPr lang="en-US" err="1"/>
              <a:t>Generalised</a:t>
            </a:r>
            <a:r>
              <a:rPr lang="en-US"/>
              <a:t> policy may not be applicable and unable fulfill the needs of all individuals with unique circumstance. </a:t>
            </a:r>
          </a:p>
          <a:p>
            <a:pPr>
              <a:buClr>
                <a:srgbClr val="1287C3"/>
              </a:buClr>
            </a:pPr>
            <a:r>
              <a:rPr lang="en-US"/>
              <a:t>Decisions that aim to target vulnerable groups, may neglect vulnerable individuals that otherwise fly under the radar (e.g., Unreported children exhibiting antisocial behavior)</a:t>
            </a:r>
          </a:p>
          <a:p>
            <a:pPr>
              <a:buClr>
                <a:srgbClr val="1287C3"/>
              </a:buClr>
            </a:pPr>
            <a:endParaRPr lang="en-US"/>
          </a:p>
          <a:p>
            <a:pPr>
              <a:buClr>
                <a:srgbClr val="1287C3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282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BCC7A73D-C662-4A95-B000-52DBAD3CF4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4853" y="10845"/>
            <a:ext cx="4799164" cy="68219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AB3AE5-AB92-49A7-900E-566BAB1B2068}"/>
              </a:ext>
            </a:extLst>
          </p:cNvPr>
          <p:cNvSpPr txBox="1"/>
          <p:nvPr/>
        </p:nvSpPr>
        <p:spPr>
          <a:xfrm>
            <a:off x="1518249" y="43994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Appendix 1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0CEC4E-F616-4BA7-A9BA-63A210F5273A}"/>
              </a:ext>
            </a:extLst>
          </p:cNvPr>
          <p:cNvSpPr txBox="1"/>
          <p:nvPr/>
        </p:nvSpPr>
        <p:spPr>
          <a:xfrm>
            <a:off x="9253268" y="6492815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McGoldrick, 1991</a:t>
            </a:r>
          </a:p>
        </p:txBody>
      </p:sp>
    </p:spTree>
    <p:extLst>
      <p:ext uri="{BB962C8B-B14F-4D97-AF65-F5344CB8AC3E}">
        <p14:creationId xmlns:p14="http://schemas.microsoft.com/office/powerpoint/2010/main" val="1915739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D8960-8F76-4C5B-BB48-54AD5B3BA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-306237"/>
            <a:ext cx="10018713" cy="2744636"/>
          </a:xfrm>
        </p:spPr>
        <p:txBody>
          <a:bodyPr>
            <a:normAutofit/>
          </a:bodyPr>
          <a:lstStyle/>
          <a:p>
            <a:r>
              <a:rPr lang="en-US" sz="4400" b="1">
                <a:latin typeface="Arial"/>
                <a:cs typeface="Arial"/>
              </a:rPr>
              <a:t>UNCRC and the Youth Justice System</a:t>
            </a:r>
            <a:br>
              <a:rPr lang="en-US" sz="4400" b="1">
                <a:latin typeface="Arial"/>
                <a:cs typeface="Arial"/>
              </a:rPr>
            </a:br>
            <a:endParaRPr lang="en-US" sz="4400" b="1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2AA79A-FA60-4690-A6A7-C69B485F1CEF}"/>
              </a:ext>
            </a:extLst>
          </p:cNvPr>
          <p:cNvSpPr txBox="1"/>
          <p:nvPr/>
        </p:nvSpPr>
        <p:spPr>
          <a:xfrm>
            <a:off x="1489495" y="1561382"/>
            <a:ext cx="768901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 All articles within the UNCRC are relevant to ensuring all children are protected </a:t>
            </a:r>
            <a:r>
              <a:rPr lang="en-US" dirty="0">
                <a:latin typeface="Arial"/>
                <a:cs typeface="Arial"/>
              </a:rPr>
              <a:t>regardless of their situation</a:t>
            </a:r>
          </a:p>
          <a:p>
            <a:r>
              <a:rPr lang="en-US" dirty="0">
                <a:latin typeface="Arial"/>
                <a:cs typeface="Arial"/>
              </a:rPr>
              <a:t>It sets out how as adults we should work alongside </a:t>
            </a:r>
            <a:r>
              <a:rPr lang="en-US">
                <a:latin typeface="Arial"/>
                <a:cs typeface="Arial"/>
              </a:rPr>
              <a:t>proffessionals and the government to ensure children are protected.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>
                <a:latin typeface="Arial"/>
                <a:ea typeface="+mn-lt"/>
                <a:cs typeface="+mn-lt"/>
              </a:rPr>
              <a:t>Within the articles of the United Nations on the Rights of a Child (UNCRC) 1989 the articles most relevant for children within the youth justice system are:</a:t>
            </a:r>
            <a:endParaRPr lang="en-US" dirty="0">
              <a:latin typeface="Arial"/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u="sng" dirty="0">
              <a:ea typeface="+mn-lt"/>
              <a:cs typeface="+mn-lt"/>
            </a:endParaRPr>
          </a:p>
          <a:p>
            <a:endParaRPr lang="en-US" u="sng" dirty="0">
              <a:ea typeface="+mn-lt"/>
              <a:cs typeface="+mn-lt"/>
            </a:endParaRPr>
          </a:p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94860D-B285-48D0-A7E5-4A0BD41911BF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3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2ABB131F-55B9-4ED6-BC47-7E85534C5C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0" y="4544338"/>
            <a:ext cx="2743200" cy="1536192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49C2C123-A157-41C0-8A7C-0182951D77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2216" y="4043273"/>
            <a:ext cx="2552700" cy="1790700"/>
          </a:xfrm>
          <a:prstGeom prst="rect">
            <a:avLst/>
          </a:prstGeom>
        </p:spPr>
      </p:pic>
      <p:pic>
        <p:nvPicPr>
          <p:cNvPr id="8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AD76AE3-52ED-4E02-84D3-0873633C15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2513" y="4388509"/>
            <a:ext cx="2466975" cy="18478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D42B231-B317-42A8-9CE8-BB90C3EF7EE7}"/>
              </a:ext>
            </a:extLst>
          </p:cNvPr>
          <p:cNvSpPr txBox="1"/>
          <p:nvPr/>
        </p:nvSpPr>
        <p:spPr>
          <a:xfrm>
            <a:off x="1028522" y="4010053"/>
            <a:ext cx="139575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</a:t>
            </a:r>
            <a:r>
              <a:rPr lang="en-US" b="1">
                <a:latin typeface="Arial"/>
                <a:cs typeface="Arial"/>
              </a:rPr>
              <a:t>    Articles : 3, 37, 40</a:t>
            </a:r>
            <a:endParaRPr lang="en-US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76647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2C84D4-9731-4F91-AC4A-D13001AB6367}"/>
              </a:ext>
            </a:extLst>
          </p:cNvPr>
          <p:cNvSpPr txBox="1"/>
          <p:nvPr/>
        </p:nvSpPr>
        <p:spPr>
          <a:xfrm>
            <a:off x="1575758" y="1000664"/>
            <a:ext cx="9054862" cy="49582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1600">
              <a:latin typeface="Arial"/>
              <a:ea typeface="+mn-lt"/>
              <a:cs typeface="+mn-lt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ea typeface="+mn-lt"/>
                <a:cs typeface="+mn-lt"/>
              </a:rPr>
              <a:t>Smith, R., 2010. Children's rights and youth justice: 20 years of no progress. Child Care in Practice, 16(1), pp.3-17.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ea typeface="+mn-lt"/>
                <a:cs typeface="+mn-lt"/>
              </a:rPr>
              <a:t>Sreenivasan, G., 2007. Health care and equality of opportunity. Hastings Center          Report, 37(2), pp.21-31.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ea typeface="+mn-lt"/>
                <a:cs typeface="+mn-lt"/>
              </a:rPr>
              <a:t>Thompson, N., 2016. Anti-discriminatory practice: </a:t>
            </a:r>
            <a:r>
              <a:rPr lang="en-US" sz="1600" err="1">
                <a:latin typeface="Arial"/>
                <a:ea typeface="+mn-lt"/>
                <a:cs typeface="+mn-lt"/>
              </a:rPr>
              <a:t>Equality,diversity</a:t>
            </a:r>
            <a:r>
              <a:rPr lang="en-US" sz="1600">
                <a:latin typeface="Arial"/>
                <a:ea typeface="+mn-lt"/>
                <a:cs typeface="+mn-lt"/>
              </a:rPr>
              <a:t> and social justice. Macmillan International Higher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err="1">
                <a:latin typeface="Arial"/>
                <a:ea typeface="+mn-lt"/>
                <a:cs typeface="+mn-lt"/>
              </a:rPr>
              <a:t>UKEssays</a:t>
            </a:r>
            <a:r>
              <a:rPr lang="en-US" sz="1600">
                <a:latin typeface="Arial"/>
                <a:ea typeface="+mn-lt"/>
                <a:cs typeface="+mn-lt"/>
              </a:rPr>
              <a:t>. November 2018. Promoting Diversity and Inclusion in Health and Social Care. [online]. Available from: https://www.ukessays.com/essays/nursing/promoting-diversity-inclusion-health-social-9220.php?vref=1 [Accessed 9 May 2021].  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err="1">
                <a:latin typeface="Arial"/>
                <a:ea typeface="+mn-lt"/>
                <a:cs typeface="+mn-lt"/>
              </a:rPr>
              <a:t>Unicef</a:t>
            </a:r>
            <a:r>
              <a:rPr lang="en-US" sz="1600">
                <a:latin typeface="Arial"/>
                <a:ea typeface="+mn-lt"/>
                <a:cs typeface="+mn-lt"/>
              </a:rPr>
              <a:t>. (2021)How we protect children's rights with the convention on the rights of a child. Available at: </a:t>
            </a:r>
            <a:r>
              <a:rPr lang="en-US" sz="1600">
                <a:latin typeface="Arial"/>
                <a:ea typeface="+mn-lt"/>
                <a:cs typeface="+mn-lt"/>
                <a:hlinkClick r:id="rId2"/>
              </a:rPr>
              <a:t>https://www.unicef.org.uk/what-we-do/un-convention-child-rights/</a:t>
            </a:r>
            <a:r>
              <a:rPr lang="en-US" sz="1600">
                <a:latin typeface="Arial"/>
                <a:ea typeface="+mn-lt"/>
                <a:cs typeface="+mn-lt"/>
              </a:rPr>
              <a:t> (Accessed: 10 May 2021).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err="1">
                <a:latin typeface="Arial"/>
                <a:ea typeface="+mn-lt"/>
                <a:cs typeface="+mn-lt"/>
              </a:rPr>
              <a:t>Honigmann</a:t>
            </a:r>
            <a:r>
              <a:rPr lang="en-US" sz="1600">
                <a:latin typeface="Arial"/>
                <a:ea typeface="+mn-lt"/>
                <a:cs typeface="+mn-lt"/>
              </a:rPr>
              <a:t>, J., 2012. the </a:t>
            </a:r>
            <a:r>
              <a:rPr lang="en-US" sz="1600" err="1">
                <a:latin typeface="Arial"/>
                <a:ea typeface="+mn-lt"/>
                <a:cs typeface="+mn-lt"/>
              </a:rPr>
              <a:t>equAlIty</a:t>
            </a:r>
            <a:r>
              <a:rPr lang="en-US" sz="1600">
                <a:latin typeface="Arial"/>
                <a:ea typeface="+mn-lt"/>
                <a:cs typeface="+mn-lt"/>
              </a:rPr>
              <a:t> </a:t>
            </a:r>
            <a:r>
              <a:rPr lang="en-US" sz="1600" err="1">
                <a:latin typeface="Arial"/>
                <a:ea typeface="+mn-lt"/>
                <a:cs typeface="+mn-lt"/>
              </a:rPr>
              <a:t>ACt</a:t>
            </a:r>
            <a:r>
              <a:rPr lang="en-US" sz="1600">
                <a:latin typeface="Arial"/>
                <a:ea typeface="+mn-lt"/>
                <a:cs typeface="+mn-lt"/>
              </a:rPr>
              <a:t> 2010. The Equality Act 2010 in Mental Health: A Guide to Implementation and Issues for Practice, p.18.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ea typeface="+mn-lt"/>
                <a:cs typeface="+mn-lt"/>
              </a:rPr>
              <a:t>McGoldrick, D., 1991. The United Nations convention on the rights of the child. </a:t>
            </a:r>
            <a:r>
              <a:rPr lang="en-US" sz="1600" i="1">
                <a:latin typeface="Arial"/>
                <a:ea typeface="+mn-lt"/>
                <a:cs typeface="+mn-lt"/>
              </a:rPr>
              <a:t>International Journal of Law, Policy and the Family</a:t>
            </a:r>
            <a:r>
              <a:rPr lang="en-US" sz="1600">
                <a:latin typeface="Arial"/>
                <a:ea typeface="+mn-lt"/>
                <a:cs typeface="+mn-lt"/>
              </a:rPr>
              <a:t>, </a:t>
            </a:r>
            <a:r>
              <a:rPr lang="en-US" sz="1600" i="1">
                <a:latin typeface="Arial"/>
                <a:ea typeface="+mn-lt"/>
                <a:cs typeface="+mn-lt"/>
              </a:rPr>
              <a:t>5</a:t>
            </a:r>
            <a:r>
              <a:rPr lang="en-US" sz="1600">
                <a:latin typeface="Arial"/>
                <a:ea typeface="+mn-lt"/>
                <a:cs typeface="+mn-lt"/>
              </a:rPr>
              <a:t>(2), pp.132-169.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C95ED2-056B-434F-9878-CE63B7848569}"/>
              </a:ext>
            </a:extLst>
          </p:cNvPr>
          <p:cNvSpPr txBox="1"/>
          <p:nvPr/>
        </p:nvSpPr>
        <p:spPr>
          <a:xfrm>
            <a:off x="4724400" y="540589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>
                <a:latin typeface="Corbel"/>
                <a:cs typeface="Cavolini"/>
              </a:rPr>
              <a:t>References</a:t>
            </a:r>
            <a:r>
              <a:rPr lang="en-US" sz="2400"/>
              <a:t>:​</a:t>
            </a:r>
          </a:p>
        </p:txBody>
      </p:sp>
    </p:spTree>
    <p:extLst>
      <p:ext uri="{BB962C8B-B14F-4D97-AF65-F5344CB8AC3E}">
        <p14:creationId xmlns:p14="http://schemas.microsoft.com/office/powerpoint/2010/main" val="2730421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1D377-ACD6-4722-985D-BBF4D1898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745" y="284340"/>
            <a:ext cx="10018713" cy="1752599"/>
          </a:xfrm>
        </p:spPr>
        <p:txBody>
          <a:bodyPr>
            <a:normAutofit/>
          </a:bodyPr>
          <a:lstStyle/>
          <a:p>
            <a:r>
              <a:rPr lang="en-US" sz="1800">
                <a:latin typeface="Arial"/>
                <a:cs typeface="Arial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080E5-46E3-4AD0-9098-27303F85C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4914" y="1603072"/>
            <a:ext cx="9946828" cy="525205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600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1600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+mn-lt"/>
              </a:rPr>
              <a:t>Desai, M., 2021. </a:t>
            </a:r>
            <a:r>
              <a:rPr lang="en-US" sz="1600" i="1">
                <a:latin typeface="Arial"/>
                <a:ea typeface="+mn-lt"/>
                <a:cs typeface="+mn-lt"/>
              </a:rPr>
              <a:t>Child Welfare, Protection, and Justice</a:t>
            </a:r>
            <a:r>
              <a:rPr lang="en-US" sz="1600">
                <a:latin typeface="Arial"/>
                <a:ea typeface="+mn-lt"/>
                <a:cs typeface="+mn-lt"/>
              </a:rPr>
              <a:t>. Cambridge University Press.</a:t>
            </a:r>
          </a:p>
          <a:p>
            <a:pPr>
              <a:buClr>
                <a:srgbClr val="1287C3"/>
              </a:buClr>
            </a:pPr>
            <a:r>
              <a:rPr lang="en-US" sz="1600" err="1">
                <a:latin typeface="Arial"/>
                <a:ea typeface="+mn-lt"/>
                <a:cs typeface="+mn-lt"/>
              </a:rPr>
              <a:t>Doek</a:t>
            </a:r>
            <a:r>
              <a:rPr lang="en-US" sz="1600">
                <a:latin typeface="Arial"/>
                <a:ea typeface="+mn-lt"/>
                <a:cs typeface="+mn-lt"/>
              </a:rPr>
              <a:t>, J.E., 2009. The CRC 20 years: An overview of some of the major achievements and remaining challenges. </a:t>
            </a:r>
            <a:r>
              <a:rPr lang="en-US" sz="1600" i="1">
                <a:latin typeface="Arial"/>
                <a:ea typeface="+mn-lt"/>
                <a:cs typeface="+mn-lt"/>
              </a:rPr>
              <a:t>Child Abuse &amp; Neglect</a:t>
            </a:r>
            <a:r>
              <a:rPr lang="en-US" sz="1600">
                <a:latin typeface="Arial"/>
                <a:ea typeface="+mn-lt"/>
                <a:cs typeface="+mn-lt"/>
              </a:rPr>
              <a:t>, </a:t>
            </a:r>
            <a:r>
              <a:rPr lang="en-US" sz="1600" i="1">
                <a:latin typeface="Arial"/>
                <a:ea typeface="+mn-lt"/>
                <a:cs typeface="+mn-lt"/>
              </a:rPr>
              <a:t>33</a:t>
            </a:r>
            <a:r>
              <a:rPr lang="en-US" sz="1600">
                <a:latin typeface="Arial"/>
                <a:ea typeface="+mn-lt"/>
                <a:cs typeface="+mn-lt"/>
              </a:rPr>
              <a:t>(11), pp.771-782.</a:t>
            </a:r>
          </a:p>
          <a:p>
            <a:pPr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+mn-lt"/>
              </a:rPr>
              <a:t>Donald, A., 2012. Religion or belief, equality and human rights in England and Wales.</a:t>
            </a:r>
            <a:endParaRPr lang="en-US" sz="16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+mn-lt"/>
              </a:rPr>
              <a:t>Gov. UK, (2019) Standards for children in the youth justice system 2019. Available at: </a:t>
            </a:r>
            <a:r>
              <a:rPr lang="en-US" sz="1600">
                <a:latin typeface="Arial"/>
                <a:ea typeface="+mn-lt"/>
                <a:cs typeface="+mn-lt"/>
                <a:hlinkClick r:id="rId2"/>
              </a:rPr>
              <a:t>https://assets.publishing.service.gov.uk/government/uploads/system/uploads/attachment_data/file/957697/Standards_for_children_in_youth_justice_services_2019.doc.pdf</a:t>
            </a:r>
            <a:r>
              <a:rPr lang="en-US" sz="1600">
                <a:latin typeface="Arial"/>
                <a:ea typeface="+mn-lt"/>
                <a:cs typeface="+mn-lt"/>
              </a:rPr>
              <a:t> (Accessed: 9 May 2021). </a:t>
            </a:r>
            <a:endParaRPr lang="en-US" sz="16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US" sz="1600">
                <a:latin typeface="Arial"/>
                <a:ea typeface="+mn-lt"/>
                <a:cs typeface="+mn-lt"/>
              </a:rPr>
              <a:t>Gov. UK. (2020)Working Together to Safeguard Children Statutory framework: legislation relevant to safeguarding and promoting the welfare of children. Available at: </a:t>
            </a:r>
            <a:r>
              <a:rPr lang="en-US" sz="1600">
                <a:latin typeface="Arial"/>
                <a:ea typeface="+mn-lt"/>
                <a:cs typeface="+mn-lt"/>
                <a:hlinkClick r:id="rId3"/>
              </a:rPr>
              <a:t>https://assets.publishing.service.gov.uk/government/uploads/system/uploads/attachment_data/file/942455/Working_together_to_safeguard_children_Statutory_framework_legislation_relevant_to_safeguarding_and_promoting_the_welfare_of_children.pdf</a:t>
            </a:r>
            <a:r>
              <a:rPr lang="en-US" sz="1600">
                <a:latin typeface="Arial"/>
                <a:ea typeface="+mn-lt"/>
                <a:cs typeface="+mn-lt"/>
              </a:rPr>
              <a:t> (Accessed: 9 May 2021). </a:t>
            </a:r>
          </a:p>
          <a:p>
            <a:pPr>
              <a:buClr>
                <a:srgbClr val="1287C3"/>
              </a:buClr>
            </a:pPr>
            <a:r>
              <a:rPr lang="en-US" sz="1600">
                <a:latin typeface="Arial"/>
                <a:cs typeface="Arial"/>
              </a:rPr>
              <a:t>British You Council 2016, Equality for Us, viewed 30h of May 2021 &lt;</a:t>
            </a:r>
            <a:r>
              <a:rPr lang="en-US" sz="1600">
                <a:latin typeface="Arial"/>
                <a:ea typeface="+mn-lt"/>
                <a:cs typeface="+mn-lt"/>
              </a:rPr>
              <a:t>https://www.byc.org.uk/members/equalityforus&gt;</a:t>
            </a:r>
            <a:endParaRPr lang="en-US" sz="16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endParaRPr lang="en-US" sz="1600">
              <a:latin typeface="Arial"/>
              <a:ea typeface="+mn-lt"/>
              <a:cs typeface="+mn-lt"/>
            </a:endParaRPr>
          </a:p>
          <a:p>
            <a:pPr marL="0" indent="0">
              <a:buClr>
                <a:srgbClr val="1287C3"/>
              </a:buClr>
              <a:buNone/>
            </a:pPr>
            <a:endParaRPr lang="en-US" sz="1600">
              <a:latin typeface="Arial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16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600">
                <a:latin typeface="Arial"/>
                <a:ea typeface="+mn-lt"/>
                <a:cs typeface="+mn-lt"/>
              </a:rPr>
              <a:t>Higher Education.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70735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Parallax</vt:lpstr>
      <vt:lpstr>Anti-Discrimination and Inclusive Practice : A Case Study.</vt:lpstr>
      <vt:lpstr>Contents:</vt:lpstr>
      <vt:lpstr>PowerPoint Presentation</vt:lpstr>
      <vt:lpstr>Anti-Discrimination within the Youth Justice System</vt:lpstr>
      <vt:lpstr>PowerPoint Presentation</vt:lpstr>
      <vt:lpstr>My previous roles and why I would like to work alongside/support Youth Offenders and their families</vt:lpstr>
      <vt:lpstr>Legal Framework – Policies and Procedures </vt:lpstr>
      <vt:lpstr>PowerPoint Presentation</vt:lpstr>
      <vt:lpstr>PowerPoint Presentation</vt:lpstr>
      <vt:lpstr>Pros and Cons of benefits </vt:lpstr>
      <vt:lpstr>PowerPoint Presentation</vt:lpstr>
      <vt:lpstr>UNCRC and the Youth Justice System </vt:lpstr>
      <vt:lpstr>PowerPoint Presentation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80</cp:revision>
  <dcterms:created xsi:type="dcterms:W3CDTF">2021-05-10T10:03:32Z</dcterms:created>
  <dcterms:modified xsi:type="dcterms:W3CDTF">2021-06-02T12:13:56Z</dcterms:modified>
</cp:coreProperties>
</file>