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notesMasterIdLst>
    <p:notesMasterId r:id="rId20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73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CDC8C-44FD-49E4-88F3-B4DBE6588C61}" v="30" dt="2026-02-08T21:33:58.8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 Thomas (2204038)" userId="9497f962-53a9-466a-80a0-980a7f269f50" providerId="ADAL" clId="{00D51988-02CD-49A5-ABB0-95E281ADCFB0}"/>
    <pc:docChg chg="undo custSel addSld delSld modSld">
      <pc:chgData name="Jac Thomas (2204038)" userId="9497f962-53a9-466a-80a0-980a7f269f50" providerId="ADAL" clId="{00D51988-02CD-49A5-ABB0-95E281ADCFB0}" dt="2026-02-08T21:33:58.853" v="1618"/>
      <pc:docMkLst>
        <pc:docMk/>
      </pc:docMkLst>
      <pc:sldChg chg="delSp delDesignElem">
        <pc:chgData name="Jac Thomas (2204038)" userId="9497f962-53a9-466a-80a0-980a7f269f50" providerId="ADAL" clId="{00D51988-02CD-49A5-ABB0-95E281ADCFB0}" dt="2026-02-08T21:28:14.184" v="1574"/>
        <pc:sldMkLst>
          <pc:docMk/>
          <pc:sldMk cId="1056569563" sldId="256"/>
        </pc:sldMkLst>
        <pc:spChg chg="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1056569563" sldId="256"/>
            <ac:spMk id="9" creationId="{19F9BF86-FE94-4517-B97D-026C7515E589}"/>
          </ac:spMkLst>
        </pc:spChg>
        <pc:spChg chg="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1056569563" sldId="256"/>
            <ac:spMk id="11" creationId="{D30DD7D3-2712-4491-B2C2-5FC23330C7CB}"/>
          </ac:spMkLst>
        </pc:spChg>
        <pc:cxnChg chg="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1056569563" sldId="256"/>
            <ac:cxnSpMk id="13" creationId="{FFD0734C-004D-4938-8EA0-2C3867A11A66}"/>
          </ac:cxnSpMkLst>
        </pc:cxnChg>
      </pc:sldChg>
      <pc:sldChg chg="delSp delDesignElem">
        <pc:chgData name="Jac Thomas (2204038)" userId="9497f962-53a9-466a-80a0-980a7f269f50" providerId="ADAL" clId="{00D51988-02CD-49A5-ABB0-95E281ADCFB0}" dt="2026-02-08T21:28:14.184" v="1574"/>
        <pc:sldMkLst>
          <pc:docMk/>
          <pc:sldMk cId="2944561216" sldId="257"/>
        </pc:sldMkLst>
        <pc:spChg chg="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2944561216" sldId="257"/>
            <ac:spMk id="12" creationId="{19F9BF86-FE94-4517-B97D-026C7515E589}"/>
          </ac:spMkLst>
        </pc:spChg>
        <pc:cxnChg chg="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2944561216" sldId="257"/>
            <ac:cxnSpMk id="10" creationId="{118E06E4-607B-144B-382B-AD3D06B1EE8C}"/>
          </ac:cxnSpMkLst>
        </pc:cxnChg>
        <pc:cxnChg chg="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2944561216" sldId="257"/>
            <ac:cxnSpMk id="14" creationId="{59D7B6BE-A4E0-4483-BEC5-493AC3E5D2AD}"/>
          </ac:cxnSpMkLst>
        </pc:cxnChg>
      </pc:sldChg>
      <pc:sldChg chg="delSp delDesignElem">
        <pc:chgData name="Jac Thomas (2204038)" userId="9497f962-53a9-466a-80a0-980a7f269f50" providerId="ADAL" clId="{00D51988-02CD-49A5-ABB0-95E281ADCFB0}" dt="2026-02-08T21:28:14.184" v="1574"/>
        <pc:sldMkLst>
          <pc:docMk/>
          <pc:sldMk cId="1985535115" sldId="258"/>
        </pc:sldMkLst>
        <pc:spChg chg="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1985535115" sldId="258"/>
            <ac:spMk id="12" creationId="{19F9BF86-FE94-4517-B97D-026C7515E589}"/>
          </ac:spMkLst>
        </pc:spChg>
        <pc:cxnChg chg="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1985535115" sldId="258"/>
            <ac:cxnSpMk id="10" creationId="{118E06E4-607B-144B-382B-AD3D06B1EE8C}"/>
          </ac:cxnSpMkLst>
        </pc:cxnChg>
        <pc:cxnChg chg="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1985535115" sldId="258"/>
            <ac:cxnSpMk id="14" creationId="{59D7B6BE-A4E0-4483-BEC5-493AC3E5D2AD}"/>
          </ac:cxnSpMkLst>
        </pc:cxnChg>
      </pc:sldChg>
      <pc:sldChg chg="addSp delSp modSp mod setBg modAnim delDesignElem">
        <pc:chgData name="Jac Thomas (2204038)" userId="9497f962-53a9-466a-80a0-980a7f269f50" providerId="ADAL" clId="{00D51988-02CD-49A5-ABB0-95E281ADCFB0}" dt="2026-02-08T21:29:07.657" v="1600"/>
        <pc:sldMkLst>
          <pc:docMk/>
          <pc:sldMk cId="2152018776" sldId="259"/>
        </pc:sldMkLst>
        <pc:spChg chg="mod">
          <ac:chgData name="Jac Thomas (2204038)" userId="9497f962-53a9-466a-80a0-980a7f269f50" providerId="ADAL" clId="{00D51988-02CD-49A5-ABB0-95E281ADCFB0}" dt="2026-02-08T21:28:14.489" v="1578" actId="27636"/>
          <ac:spMkLst>
            <pc:docMk/>
            <pc:sldMk cId="2152018776" sldId="259"/>
            <ac:spMk id="2" creationId="{8CFA7479-B995-6A08-CD78-322F3106A76F}"/>
          </ac:spMkLst>
        </pc:spChg>
        <pc:spChg chg="mod">
          <ac:chgData name="Jac Thomas (2204038)" userId="9497f962-53a9-466a-80a0-980a7f269f50" providerId="ADAL" clId="{00D51988-02CD-49A5-ABB0-95E281ADCFB0}" dt="2026-02-08T20:16:32.670" v="612" actId="26606"/>
          <ac:spMkLst>
            <pc:docMk/>
            <pc:sldMk cId="2152018776" sldId="259"/>
            <ac:spMk id="3" creationId="{8C38622C-C2F7-6806-264E-D25F71877E11}"/>
          </ac:spMkLst>
        </pc:spChg>
        <pc:spChg chg="add 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2152018776" sldId="259"/>
            <ac:spMk id="13" creationId="{19F9BF86-FE94-4517-B97D-026C7515E589}"/>
          </ac:spMkLst>
        </pc:spChg>
        <pc:picChg chg="add mod">
          <ac:chgData name="Jac Thomas (2204038)" userId="9497f962-53a9-466a-80a0-980a7f269f50" providerId="ADAL" clId="{00D51988-02CD-49A5-ABB0-95E281ADCFB0}" dt="2026-02-08T20:16:32.670" v="612" actId="26606"/>
          <ac:picMkLst>
            <pc:docMk/>
            <pc:sldMk cId="2152018776" sldId="259"/>
            <ac:picMk id="6" creationId="{71D6CE92-81B6-3857-1F3A-C80AC9945B7E}"/>
          </ac:picMkLst>
        </pc:picChg>
        <pc:cxnChg chg="add 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2152018776" sldId="259"/>
            <ac:cxnSpMk id="11" creationId="{118E06E4-607B-144B-382B-AD3D06B1EE8C}"/>
          </ac:cxnSpMkLst>
        </pc:cxnChg>
        <pc:cxnChg chg="add 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2152018776" sldId="259"/>
            <ac:cxnSpMk id="15" creationId="{8CED01B4-40F2-4CAE-8062-1D4CE8454C35}"/>
          </ac:cxnSpMkLst>
        </pc:cxnChg>
      </pc:sldChg>
      <pc:sldChg chg="modSp mod">
        <pc:chgData name="Jac Thomas (2204038)" userId="9497f962-53a9-466a-80a0-980a7f269f50" providerId="ADAL" clId="{00D51988-02CD-49A5-ABB0-95E281ADCFB0}" dt="2026-02-08T21:28:32.196" v="1599"/>
        <pc:sldMkLst>
          <pc:docMk/>
          <pc:sldMk cId="1497227925" sldId="260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1497227925" sldId="260"/>
            <ac:spMk id="2" creationId="{0980C64E-4855-8E1D-B649-F43C15414382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1497227925" sldId="260"/>
            <ac:spMk id="3" creationId="{491B348D-2E54-AC8A-219B-3218A705AA41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29:21.193" v="1601"/>
        <pc:sldMkLst>
          <pc:docMk/>
          <pc:sldMk cId="4126724406" sldId="261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4126724406" sldId="261"/>
            <ac:spMk id="2" creationId="{5C983EC4-2E50-4438-C009-7689EC36437E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4126724406" sldId="261"/>
            <ac:spMk id="3" creationId="{F16B605C-3E9D-23F5-39B4-DDBAA4DEF829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29:29.761" v="1602"/>
        <pc:sldMkLst>
          <pc:docMk/>
          <pc:sldMk cId="2845965857" sldId="262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845965857" sldId="262"/>
            <ac:spMk id="2" creationId="{66F0CAC8-7CBF-0C14-B402-FE44812C6F25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845965857" sldId="262"/>
            <ac:spMk id="3" creationId="{1970836B-89B2-E529-6167-01567E1FAE4D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29:36.572" v="1603"/>
        <pc:sldMkLst>
          <pc:docMk/>
          <pc:sldMk cId="3354343197" sldId="263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3354343197" sldId="263"/>
            <ac:spMk id="2" creationId="{366732AB-03C9-9B62-A4AA-CBA72AEA6521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3354343197" sldId="263"/>
            <ac:spMk id="3" creationId="{A53FAFC9-E09D-0022-7593-E30D1C568672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29:46.072" v="1605"/>
        <pc:sldMkLst>
          <pc:docMk/>
          <pc:sldMk cId="223754648" sldId="264"/>
        </pc:sldMkLst>
        <pc:spChg chg="mod">
          <ac:chgData name="Jac Thomas (2204038)" userId="9497f962-53a9-466a-80a0-980a7f269f50" providerId="ADAL" clId="{00D51988-02CD-49A5-ABB0-95E281ADCFB0}" dt="2026-02-08T20:24:27.830" v="907" actId="1076"/>
          <ac:spMkLst>
            <pc:docMk/>
            <pc:sldMk cId="223754648" sldId="264"/>
            <ac:spMk id="2" creationId="{B9223AFD-A43D-02B3-958E-AE613E2E9BD2}"/>
          </ac:spMkLst>
        </pc:spChg>
        <pc:spChg chg="mod">
          <ac:chgData name="Jac Thomas (2204038)" userId="9497f962-53a9-466a-80a0-980a7f269f50" providerId="ADAL" clId="{00D51988-02CD-49A5-ABB0-95E281ADCFB0}" dt="2026-02-08T21:29:41.660" v="1604" actId="1076"/>
          <ac:spMkLst>
            <pc:docMk/>
            <pc:sldMk cId="223754648" sldId="264"/>
            <ac:spMk id="3" creationId="{52A379D1-F532-C946-7BDE-48EE4B515526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29:54.545" v="1606"/>
        <pc:sldMkLst>
          <pc:docMk/>
          <pc:sldMk cId="2112465604" sldId="265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112465604" sldId="265"/>
            <ac:spMk id="2" creationId="{BF3D11AC-7CED-E3C0-72F4-0D4C576EDE1F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112465604" sldId="265"/>
            <ac:spMk id="3" creationId="{DE828E8C-7A7A-FC02-A253-76C38F710C4C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30:07.041" v="1608"/>
        <pc:sldMkLst>
          <pc:docMk/>
          <pc:sldMk cId="2188465469" sldId="266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188465469" sldId="266"/>
            <ac:spMk id="2" creationId="{BBF7DC6B-AA79-73B9-13B0-FC25B2349D46}"/>
          </ac:spMkLst>
        </pc:spChg>
        <pc:spChg chg="mod">
          <ac:chgData name="Jac Thomas (2204038)" userId="9497f962-53a9-466a-80a0-980a7f269f50" providerId="ADAL" clId="{00D51988-02CD-49A5-ABB0-95E281ADCFB0}" dt="2026-02-08T21:30:02.988" v="1607" actId="1076"/>
          <ac:spMkLst>
            <pc:docMk/>
            <pc:sldMk cId="2188465469" sldId="266"/>
            <ac:spMk id="3" creationId="{A285C5F5-1299-0A01-6540-A1981D4570FC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33:08.531" v="1610"/>
        <pc:sldMkLst>
          <pc:docMk/>
          <pc:sldMk cId="199765272" sldId="267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199765272" sldId="267"/>
            <ac:spMk id="2" creationId="{E3E5D656-5128-D97C-290A-A9774B9D8852}"/>
          </ac:spMkLst>
        </pc:spChg>
        <pc:spChg chg="mod">
          <ac:chgData name="Jac Thomas (2204038)" userId="9497f962-53a9-466a-80a0-980a7f269f50" providerId="ADAL" clId="{00D51988-02CD-49A5-ABB0-95E281ADCFB0}" dt="2026-02-08T21:30:14.546" v="1609" actId="1076"/>
          <ac:spMkLst>
            <pc:docMk/>
            <pc:sldMk cId="199765272" sldId="267"/>
            <ac:spMk id="3" creationId="{03853945-4B73-1177-DCFF-0859D0B667AB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33:23.179" v="1612"/>
        <pc:sldMkLst>
          <pc:docMk/>
          <pc:sldMk cId="539726049" sldId="268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539726049" sldId="268"/>
            <ac:spMk id="2" creationId="{73ACABAB-45B0-43BB-BB58-31A9FC22093F}"/>
          </ac:spMkLst>
        </pc:spChg>
        <pc:spChg chg="mod">
          <ac:chgData name="Jac Thomas (2204038)" userId="9497f962-53a9-466a-80a0-980a7f269f50" providerId="ADAL" clId="{00D51988-02CD-49A5-ABB0-95E281ADCFB0}" dt="2026-02-08T21:33:19.631" v="1611" actId="1076"/>
          <ac:spMkLst>
            <pc:docMk/>
            <pc:sldMk cId="539726049" sldId="268"/>
            <ac:spMk id="3" creationId="{5F6699BC-B753-23CD-F529-684BD470B3DB}"/>
          </ac:spMkLst>
        </pc:spChg>
      </pc:sldChg>
      <pc:sldChg chg="modSp new mod modAnim">
        <pc:chgData name="Jac Thomas (2204038)" userId="9497f962-53a9-466a-80a0-980a7f269f50" providerId="ADAL" clId="{00D51988-02CD-49A5-ABB0-95E281ADCFB0}" dt="2026-02-08T21:33:37.409" v="1614"/>
        <pc:sldMkLst>
          <pc:docMk/>
          <pc:sldMk cId="3456924360" sldId="269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3456924360" sldId="269"/>
            <ac:spMk id="2" creationId="{18428312-6CEC-FD4B-F304-F9431FD651F4}"/>
          </ac:spMkLst>
        </pc:spChg>
        <pc:spChg chg="mod">
          <ac:chgData name="Jac Thomas (2204038)" userId="9497f962-53a9-466a-80a0-980a7f269f50" providerId="ADAL" clId="{00D51988-02CD-49A5-ABB0-95E281ADCFB0}" dt="2026-02-08T21:33:32.824" v="1613" actId="1076"/>
          <ac:spMkLst>
            <pc:docMk/>
            <pc:sldMk cId="3456924360" sldId="269"/>
            <ac:spMk id="3" creationId="{8D6E3BC8-5E7F-63F0-B1B1-A2A05DB113FC}"/>
          </ac:spMkLst>
        </pc:spChg>
      </pc:sldChg>
      <pc:sldChg chg="modSp new add del mod modAnim">
        <pc:chgData name="Jac Thomas (2204038)" userId="9497f962-53a9-466a-80a0-980a7f269f50" providerId="ADAL" clId="{00D51988-02CD-49A5-ABB0-95E281ADCFB0}" dt="2026-02-08T21:33:48.939" v="1616"/>
        <pc:sldMkLst>
          <pc:docMk/>
          <pc:sldMk cId="2219781829" sldId="270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219781829" sldId="270"/>
            <ac:spMk id="2" creationId="{8136584A-8AFC-27B4-B6BD-7DBC075CD6DF}"/>
          </ac:spMkLst>
        </pc:spChg>
        <pc:spChg chg="mod">
          <ac:chgData name="Jac Thomas (2204038)" userId="9497f962-53a9-466a-80a0-980a7f269f50" providerId="ADAL" clId="{00D51988-02CD-49A5-ABB0-95E281ADCFB0}" dt="2026-02-08T21:33:45.015" v="1615" actId="1076"/>
          <ac:spMkLst>
            <pc:docMk/>
            <pc:sldMk cId="2219781829" sldId="270"/>
            <ac:spMk id="3" creationId="{B9307C85-A201-766A-83C5-C553E6E7E305}"/>
          </ac:spMkLst>
        </pc:spChg>
      </pc:sldChg>
      <pc:sldChg chg="modSp new add del mod modAnim">
        <pc:chgData name="Jac Thomas (2204038)" userId="9497f962-53a9-466a-80a0-980a7f269f50" providerId="ADAL" clId="{00D51988-02CD-49A5-ABB0-95E281ADCFB0}" dt="2026-02-08T21:33:58.853" v="1618"/>
        <pc:sldMkLst>
          <pc:docMk/>
          <pc:sldMk cId="2316702835" sldId="271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2316702835" sldId="271"/>
            <ac:spMk id="2" creationId="{8EF2B7B1-7281-8681-2934-2AA259A1BE10}"/>
          </ac:spMkLst>
        </pc:spChg>
        <pc:spChg chg="mod">
          <ac:chgData name="Jac Thomas (2204038)" userId="9497f962-53a9-466a-80a0-980a7f269f50" providerId="ADAL" clId="{00D51988-02CD-49A5-ABB0-95E281ADCFB0}" dt="2026-02-08T21:33:55.025" v="1617" actId="1076"/>
          <ac:spMkLst>
            <pc:docMk/>
            <pc:sldMk cId="2316702835" sldId="271"/>
            <ac:spMk id="3" creationId="{C3AB0058-3C88-302F-95E6-64615856EA10}"/>
          </ac:spMkLst>
        </pc:spChg>
      </pc:sldChg>
      <pc:sldChg chg="modSp new add del mod">
        <pc:chgData name="Jac Thomas (2204038)" userId="9497f962-53a9-466a-80a0-980a7f269f50" providerId="ADAL" clId="{00D51988-02CD-49A5-ABB0-95E281ADCFB0}" dt="2026-02-08T21:28:32.196" v="1599"/>
        <pc:sldMkLst>
          <pc:docMk/>
          <pc:sldMk cId="640577515" sldId="272"/>
        </pc:sldMkLst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640577515" sldId="272"/>
            <ac:spMk id="2" creationId="{631A7AA7-1F77-D302-018D-CB8FB2FD9CFF}"/>
          </ac:spMkLst>
        </pc:spChg>
        <pc:spChg chg="mod">
          <ac:chgData name="Jac Thomas (2204038)" userId="9497f962-53a9-466a-80a0-980a7f269f50" providerId="ADAL" clId="{00D51988-02CD-49A5-ABB0-95E281ADCFB0}" dt="2026-02-08T21:28:32.196" v="1599"/>
          <ac:spMkLst>
            <pc:docMk/>
            <pc:sldMk cId="640577515" sldId="272"/>
            <ac:spMk id="3" creationId="{69E5DFB4-45AA-BF1C-D980-69EF49036B6F}"/>
          </ac:spMkLst>
        </pc:spChg>
      </pc:sldChg>
      <pc:sldChg chg="addSp delSp modSp new mod setBg delDesignElem">
        <pc:chgData name="Jac Thomas (2204038)" userId="9497f962-53a9-466a-80a0-980a7f269f50" providerId="ADAL" clId="{00D51988-02CD-49A5-ABB0-95E281ADCFB0}" dt="2026-02-08T21:28:14.184" v="1574"/>
        <pc:sldMkLst>
          <pc:docMk/>
          <pc:sldMk cId="943456224" sldId="273"/>
        </pc:sldMkLst>
        <pc:spChg chg="mod">
          <ac:chgData name="Jac Thomas (2204038)" userId="9497f962-53a9-466a-80a0-980a7f269f50" providerId="ADAL" clId="{00D51988-02CD-49A5-ABB0-95E281ADCFB0}" dt="2026-02-08T20:27:22.970" v="1085" actId="20577"/>
          <ac:spMkLst>
            <pc:docMk/>
            <pc:sldMk cId="943456224" sldId="273"/>
            <ac:spMk id="2" creationId="{D8003B5E-A56E-771A-0FBD-7AC80AAD5B86}"/>
          </ac:spMkLst>
        </pc:spChg>
        <pc:spChg chg="del">
          <ac:chgData name="Jac Thomas (2204038)" userId="9497f962-53a9-466a-80a0-980a7f269f50" providerId="ADAL" clId="{00D51988-02CD-49A5-ABB0-95E281ADCFB0}" dt="2026-02-08T20:27:18.239" v="1083" actId="22"/>
          <ac:spMkLst>
            <pc:docMk/>
            <pc:sldMk cId="943456224" sldId="273"/>
            <ac:spMk id="3" creationId="{3115B0AC-ED03-1BF5-CAF6-115D95A2C519}"/>
          </ac:spMkLst>
        </pc:spChg>
        <pc:spChg chg="add del">
          <ac:chgData name="Jac Thomas (2204038)" userId="9497f962-53a9-466a-80a0-980a7f269f50" providerId="ADAL" clId="{00D51988-02CD-49A5-ABB0-95E281ADCFB0}" dt="2026-02-08T21:28:14.184" v="1574"/>
          <ac:spMkLst>
            <pc:docMk/>
            <pc:sldMk cId="943456224" sldId="273"/>
            <ac:spMk id="12" creationId="{19F9BF86-FE94-4517-B97D-026C7515E589}"/>
          </ac:spMkLst>
        </pc:spChg>
        <pc:picChg chg="add mod ord">
          <ac:chgData name="Jac Thomas (2204038)" userId="9497f962-53a9-466a-80a0-980a7f269f50" providerId="ADAL" clId="{00D51988-02CD-49A5-ABB0-95E281ADCFB0}" dt="2026-02-08T20:27:33.699" v="1087" actId="14100"/>
          <ac:picMkLst>
            <pc:docMk/>
            <pc:sldMk cId="943456224" sldId="273"/>
            <ac:picMk id="5" creationId="{5903CB8E-7313-DA17-7D65-745A1C0E9FE1}"/>
          </ac:picMkLst>
        </pc:picChg>
        <pc:cxnChg chg="add 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943456224" sldId="273"/>
            <ac:cxnSpMk id="10" creationId="{118E06E4-607B-144B-382B-AD3D06B1EE8C}"/>
          </ac:cxnSpMkLst>
        </pc:cxnChg>
        <pc:cxnChg chg="add del">
          <ac:chgData name="Jac Thomas (2204038)" userId="9497f962-53a9-466a-80a0-980a7f269f50" providerId="ADAL" clId="{00D51988-02CD-49A5-ABB0-95E281ADCFB0}" dt="2026-02-08T21:28:14.184" v="1574"/>
          <ac:cxnSpMkLst>
            <pc:docMk/>
            <pc:sldMk cId="943456224" sldId="273"/>
            <ac:cxnSpMk id="14" creationId="{8CED01B4-40F2-4CAE-8062-1D4CE8454C35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AA9021-5364-4810-8463-79FFE51676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15DA0-2171-4AB2-B190-C7E77D57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797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15DA0-2171-4AB2-B190-C7E77D57B73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684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444479B-705B-4489-957E-7E8A228BDFA0}" type="datetime1">
              <a:rPr lang="en-US" smtClean="0"/>
              <a:t>2/8/2026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065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862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9504452-5DCC-4FE2-A5C9-8A5EF6714D65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362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8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21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280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712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2/8/2026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6338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82E171BA-CC09-47C8-A6DF-F5C5CB59CEEC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9170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129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48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566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C7BD1538-D892-5DCA-2F8F-5EB907D82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FB589-06DD-793D-C553-6F44F2E7ED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r>
              <a:rPr lang="en-GB" dirty="0"/>
              <a:t>PESTLE Factors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4AEFAD-C831-75C5-FA04-59A0E4598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>
            <a:normAutofit/>
          </a:bodyPr>
          <a:lstStyle/>
          <a:p>
            <a:r>
              <a:rPr lang="en-GB" dirty="0"/>
              <a:t>Jac Thomas</a:t>
            </a:r>
          </a:p>
        </p:txBody>
      </p:sp>
    </p:spTree>
    <p:extLst>
      <p:ext uri="{BB962C8B-B14F-4D97-AF65-F5344CB8AC3E}">
        <p14:creationId xmlns:p14="http://schemas.microsoft.com/office/powerpoint/2010/main" val="1056569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F2E46-602C-0CA1-DD49-F56740775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2091"/>
            <a:ext cx="3291840" cy="2770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What did we cover last lesson?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AE6759E5-500B-8358-57A3-7F07D4A61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50408" y="966978"/>
            <a:ext cx="4873752" cy="487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561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C64E-4855-8E1D-B649-F43C15414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B348D-2E54-AC8A-219B-3218A705A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the end of the session students will be able to:</a:t>
            </a:r>
          </a:p>
          <a:p>
            <a:r>
              <a:rPr lang="en-GB" dirty="0"/>
              <a:t>Explain the procedures of a situational analysis and what is required in completing a situational analysis</a:t>
            </a:r>
          </a:p>
          <a:p>
            <a:r>
              <a:rPr lang="en-GB" dirty="0"/>
              <a:t>Have the correct knowledge of what the micro and macro environments are and what they entail</a:t>
            </a:r>
          </a:p>
          <a:p>
            <a:r>
              <a:rPr lang="en-GB" dirty="0"/>
              <a:t>Be able to use PESTLE tool in analysing external factors</a:t>
            </a:r>
          </a:p>
        </p:txBody>
      </p:sp>
    </p:spTree>
    <p:extLst>
      <p:ext uri="{BB962C8B-B14F-4D97-AF65-F5344CB8AC3E}">
        <p14:creationId xmlns:p14="http://schemas.microsoft.com/office/powerpoint/2010/main" val="1497227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E7CAC-BAD3-959D-C3DC-90B275224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2091"/>
            <a:ext cx="3291840" cy="2770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SOSTAC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6C186-3AE4-55B4-3B3A-57AB5C2F2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846904"/>
            <a:ext cx="3145535" cy="993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 b="1" cap="all" spc="300"/>
              <a:t>We are focused on Situational analysis (first S)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6B6AE196-746C-BE88-5A7A-44ABF84281B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2"/>
          <a:srcRect l="12613" t="19830" r="17164" b="7064"/>
          <a:stretch/>
        </p:blipFill>
        <p:spPr>
          <a:xfrm>
            <a:off x="4443984" y="1328921"/>
            <a:ext cx="7086600" cy="4149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535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7479-B995-6A08-CD78-322F3106A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73" y="1371600"/>
            <a:ext cx="3250069" cy="269686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/>
              <a:t>What do we analyse in the Situational Analysis?</a:t>
            </a:r>
            <a:br>
              <a:rPr lang="en-US" sz="3700"/>
            </a:br>
            <a:r>
              <a:rPr lang="en-US" sz="3700"/>
              <a:t>Why is Useful?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8622C-C2F7-6806-264E-D25F71877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950" y="4532626"/>
            <a:ext cx="3250068" cy="11403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1300" b="1" cap="all" spc="300"/>
              <a:t>Encourages management to consider its position in the business environment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D6CE92-81B6-3857-1F3A-C80AC9945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4723" y="1031001"/>
            <a:ext cx="6986965" cy="487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1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83EC4-2E50-4438-C009-7689EC364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useful skills in conducting a Situational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B605C-3E9D-23F5-39B4-DDBAA4DEF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conduct an effective evaluation of the external environment an organisation needs staff with relevant skills and abilities. </a:t>
            </a:r>
          </a:p>
          <a:p>
            <a:r>
              <a:rPr lang="en-GB" dirty="0"/>
              <a:t>Judgement – critical to determine the value of the analysis</a:t>
            </a:r>
          </a:p>
          <a:p>
            <a:r>
              <a:rPr lang="en-GB" dirty="0"/>
              <a:t>Interpretation – determining patterns and trends from mass data</a:t>
            </a:r>
          </a:p>
          <a:p>
            <a:r>
              <a:rPr lang="en-GB" dirty="0"/>
              <a:t>Research – systematically collect market research</a:t>
            </a:r>
          </a:p>
          <a:p>
            <a:r>
              <a:rPr lang="en-GB" dirty="0"/>
              <a:t>Synthesis – draw together and interpret information from wide sources of data.</a:t>
            </a:r>
          </a:p>
          <a:p>
            <a:r>
              <a:rPr lang="en-GB" dirty="0"/>
              <a:t>Concluding – draw clear conclusions to support action required in the strategic marketing plan</a:t>
            </a:r>
          </a:p>
          <a:p>
            <a:r>
              <a:rPr lang="en-GB" dirty="0"/>
              <a:t>Communication – Communicate to senior management and internal departments in order to action the strategic marketing plan</a:t>
            </a:r>
          </a:p>
        </p:txBody>
      </p:sp>
    </p:spTree>
    <p:extLst>
      <p:ext uri="{BB962C8B-B14F-4D97-AF65-F5344CB8AC3E}">
        <p14:creationId xmlns:p14="http://schemas.microsoft.com/office/powerpoint/2010/main" val="412672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0CAC8-7CBF-0C14-B402-FE44812C6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Micro Environment – Who does this involve?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836B-89B2-E529-6167-01567E1FA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Internal/Controllable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Intermediaries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General Public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Other stakeholders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96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732AB-03C9-9B62-A4AA-CBA72AEA6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it good to analyse the internal environment?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AFC9-E09D-0022-7593-E30D1C568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having a good understanding of the internal environment, including the strengths and weaknesses, an organisation can consider realistically and practically the opportunities and threats in the external environment.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aspects are: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Systems and processes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Skills and staff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Internal restrictions impacting success or failure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34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23AFD-A43D-02B3-958E-AE613E2E9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186544"/>
            <a:ext cx="10890929" cy="1097280"/>
          </a:xfrm>
        </p:spPr>
        <p:txBody>
          <a:bodyPr>
            <a:normAutofit fontScale="90000"/>
          </a:bodyPr>
          <a:lstStyle/>
          <a:p>
            <a:r>
              <a:rPr lang="en-GB" dirty="0"/>
              <a:t>Macro Environment – Why do businesses need to focus on the outside world?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379D1-F532-C946-7BDE-48EE4B515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343" y="2378542"/>
            <a:ext cx="10058400" cy="3931920"/>
          </a:xfrm>
        </p:spPr>
        <p:txBody>
          <a:bodyPr/>
          <a:lstStyle/>
          <a:p>
            <a:r>
              <a:rPr lang="en-GB" dirty="0"/>
              <a:t>Effective marketers will understand and monitor the major environmental factors that surround the organisation’s operations.</a:t>
            </a:r>
          </a:p>
          <a:p>
            <a:r>
              <a:rPr lang="en-GB" dirty="0"/>
              <a:t>The external environment is constantly changing at a rapid pace and offers both opportunities and threats</a:t>
            </a:r>
          </a:p>
          <a:p>
            <a:r>
              <a:rPr lang="en-GB" dirty="0"/>
              <a:t>Successful organisations will constantly observe the external environment and react to the changes that occur.</a:t>
            </a:r>
          </a:p>
          <a:p>
            <a:r>
              <a:rPr lang="en-GB" dirty="0"/>
              <a:t>Organisations that ignore the external changes will miss opportunities and threaten their long-term survival.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5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D11AC-7CED-E3C0-72F4-0D4C576ED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28E8C-7A7A-FC02-A253-76C38F710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many can you list?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Technological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Environmental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Legislative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46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03B5E-A56E-771A-0FBD-7AC80AAD5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73" y="1371600"/>
            <a:ext cx="3250069" cy="26968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dirty="0"/>
              <a:t>Why have I linked the 7Ps to PESTLE?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03CB8E-7313-DA17-7D65-745A1C0E9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2738" y="1132114"/>
            <a:ext cx="8941083" cy="460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456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7DC6B-AA79-73B9-13B0-FC25B2349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Political –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5C5F5-1299-0A01-6540-A1981D457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83486"/>
            <a:ext cx="10058400" cy="393192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Taxation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Government Policy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Political Stability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Foreign Trade Regulations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Trade Restrictions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Government Subsidies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46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5D656-5128-D97C-290A-A9774B9D8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Economic -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53945-4B73-1177-DCFF-0859D0B66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83486"/>
            <a:ext cx="10058400" cy="3931920"/>
          </a:xfrm>
        </p:spPr>
        <p:txBody>
          <a:bodyPr>
            <a:normAutofit/>
          </a:bodyPr>
          <a:lstStyle/>
          <a:p>
            <a:r>
              <a:rPr lang="en-GB" dirty="0"/>
              <a:t>The general state of the economy and how it will affect strategy</a:t>
            </a:r>
          </a:p>
          <a:p>
            <a:r>
              <a:rPr lang="en-GB" dirty="0"/>
              <a:t>Interest rates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Unemployment Rates</a:t>
            </a:r>
          </a:p>
          <a:p>
            <a:r>
              <a:rPr lang="en-GB" dirty="0"/>
              <a:t>Business Cycles</a:t>
            </a:r>
          </a:p>
          <a:p>
            <a:r>
              <a:rPr lang="en-GB" dirty="0"/>
              <a:t>Disposable Income</a:t>
            </a:r>
          </a:p>
          <a:p>
            <a:r>
              <a:rPr lang="en-GB" dirty="0"/>
              <a:t>Energy availability and costs</a:t>
            </a:r>
          </a:p>
          <a:p>
            <a:r>
              <a:rPr lang="en-GB" dirty="0"/>
              <a:t>Exchange Rates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CABAB-45B0-43BB-BB58-31A9FC220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 -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699BC-B753-23CD-F529-684BD470B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411592"/>
            <a:ext cx="10058400" cy="3931920"/>
          </a:xfrm>
        </p:spPr>
        <p:txBody>
          <a:bodyPr/>
          <a:lstStyle/>
          <a:p>
            <a:r>
              <a:rPr lang="en-GB" dirty="0"/>
              <a:t>Trends </a:t>
            </a:r>
          </a:p>
          <a:p>
            <a:r>
              <a:rPr lang="en-GB" dirty="0"/>
              <a:t>Population demographics (younger/older populations)</a:t>
            </a:r>
          </a:p>
          <a:p>
            <a:r>
              <a:rPr lang="en-GB" dirty="0"/>
              <a:t>Income distribution</a:t>
            </a:r>
          </a:p>
          <a:p>
            <a:r>
              <a:rPr lang="en-GB" dirty="0"/>
              <a:t>Taste and lifestyle changes</a:t>
            </a:r>
          </a:p>
          <a:p>
            <a:r>
              <a:rPr lang="en-GB" dirty="0"/>
              <a:t>Attitudes to work and leisure</a:t>
            </a:r>
          </a:p>
          <a:p>
            <a:r>
              <a:rPr lang="en-GB" dirty="0"/>
              <a:t>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72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28312-6CEC-FD4B-F304-F9431FD65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Technological -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E3BC8-5E7F-63F0-B1B1-A2A05DB11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631" y="2444643"/>
            <a:ext cx="10058400" cy="3931920"/>
          </a:xfrm>
        </p:spPr>
        <p:txBody>
          <a:bodyPr>
            <a:normAutofit/>
          </a:bodyPr>
          <a:lstStyle/>
          <a:p>
            <a:r>
              <a:rPr lang="en-GB" dirty="0"/>
              <a:t>What technology is maturing and what is emerging</a:t>
            </a:r>
          </a:p>
          <a:p>
            <a:r>
              <a:rPr lang="en-GB" dirty="0"/>
              <a:t>Government spending on research</a:t>
            </a:r>
          </a:p>
          <a:p>
            <a:r>
              <a:rPr lang="en-GB" dirty="0"/>
              <a:t>Industry focus on research and development (R &amp; D)</a:t>
            </a:r>
          </a:p>
          <a:p>
            <a:r>
              <a:rPr lang="en-GB" dirty="0"/>
              <a:t>Speed of technology</a:t>
            </a:r>
          </a:p>
          <a:p>
            <a:r>
              <a:rPr lang="en-GB" dirty="0"/>
              <a:t>Rates of obsolescence / innovation</a:t>
            </a:r>
          </a:p>
          <a:p>
            <a:r>
              <a:rPr lang="en-GB" dirty="0"/>
              <a:t>Changes in production methods</a:t>
            </a:r>
          </a:p>
          <a:p>
            <a:r>
              <a:rPr lang="en-GB" dirty="0"/>
              <a:t>Integration between buyers and sellers</a:t>
            </a:r>
          </a:p>
          <a:p>
            <a:r>
              <a:rPr lang="en-GB" dirty="0"/>
              <a:t>Automation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92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6584A-8AFC-27B4-B6BD-7DBC075C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Legal -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07C85-A201-766A-83C5-C553E6E7E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26509"/>
            <a:ext cx="10058400" cy="3931920"/>
          </a:xfrm>
        </p:spPr>
        <p:txBody>
          <a:bodyPr>
            <a:normAutofit/>
          </a:bodyPr>
          <a:lstStyle/>
          <a:p>
            <a:r>
              <a:rPr lang="en-GB" dirty="0"/>
              <a:t>Monopoly issues</a:t>
            </a:r>
          </a:p>
          <a:p>
            <a:r>
              <a:rPr lang="en-GB" dirty="0"/>
              <a:t>Employment laws</a:t>
            </a:r>
          </a:p>
          <a:p>
            <a:r>
              <a:rPr lang="en-GB" dirty="0"/>
              <a:t>Intellectual Property (IP) laws</a:t>
            </a:r>
          </a:p>
          <a:p>
            <a:r>
              <a:rPr lang="en-GB" dirty="0"/>
              <a:t>Taxation </a:t>
            </a:r>
          </a:p>
          <a:p>
            <a:r>
              <a:rPr lang="en-GB" dirty="0"/>
              <a:t>Data protection / GDPR</a:t>
            </a:r>
          </a:p>
          <a:p>
            <a:r>
              <a:rPr lang="en-GB" dirty="0"/>
              <a:t>Consumer protection</a:t>
            </a:r>
          </a:p>
          <a:p>
            <a:r>
              <a:rPr lang="en-GB" dirty="0"/>
              <a:t>Health and Safety</a:t>
            </a:r>
          </a:p>
          <a:p>
            <a:r>
              <a:rPr lang="en-GB" dirty="0"/>
              <a:t>Copy right and patent laws</a:t>
            </a:r>
          </a:p>
          <a:p>
            <a:r>
              <a:rPr lang="en-GB" dirty="0"/>
              <a:t>Discrimination laws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78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2B7B1-7281-8681-2934-2AA259A1B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Environmental - What do you think this factor involves? What issues exist here for businesses?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B0058-3C88-302F-95E6-64615856E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682" y="2283486"/>
            <a:ext cx="10058400" cy="3931920"/>
          </a:xfrm>
        </p:spPr>
        <p:txBody>
          <a:bodyPr/>
          <a:lstStyle/>
          <a:p>
            <a:r>
              <a:rPr lang="en-GB" dirty="0"/>
              <a:t>Consumer environmental awareness for products and materials that go into making products</a:t>
            </a:r>
          </a:p>
          <a:p>
            <a:r>
              <a:rPr lang="en-GB" dirty="0"/>
              <a:t>Minimizing the impact/pollution impact on the local environment</a:t>
            </a:r>
          </a:p>
          <a:p>
            <a:r>
              <a:rPr lang="en-GB" dirty="0"/>
              <a:t>More eco-friendly substitutes?</a:t>
            </a:r>
          </a:p>
          <a:p>
            <a:r>
              <a:rPr lang="en-GB" dirty="0"/>
              <a:t>Carbon emission targets?</a:t>
            </a:r>
          </a:p>
          <a:p>
            <a:r>
              <a:rPr lang="en-GB" dirty="0"/>
              <a:t>Climate Change</a:t>
            </a:r>
          </a:p>
          <a:p>
            <a:r>
              <a:rPr lang="en-GB" dirty="0"/>
              <a:t>Air / water pollution</a:t>
            </a:r>
          </a:p>
          <a:p>
            <a:r>
              <a:rPr lang="en-GB" dirty="0"/>
              <a:t>Green products and recycling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70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A7AA7-1F77-D302-018D-CB8FB2FD9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5DFB4-45AA-BF1C-D980-69EF49036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</a:t>
            </a:r>
          </a:p>
          <a:p>
            <a:r>
              <a:rPr lang="en-GB" dirty="0"/>
              <a:t>20 Minutes</a:t>
            </a:r>
          </a:p>
          <a:p>
            <a:r>
              <a:rPr lang="en-GB" dirty="0"/>
              <a:t>Choose an organisation you are familiar with</a:t>
            </a:r>
          </a:p>
          <a:p>
            <a:r>
              <a:rPr lang="en-GB" dirty="0"/>
              <a:t>Discuss how you feel they are affected by the PESTLE factors you have been assigned </a:t>
            </a:r>
          </a:p>
          <a:p>
            <a:r>
              <a:rPr lang="en-GB" dirty="0"/>
              <a:t>For example – How are Amazon effected by Environmental and Technological Issues</a:t>
            </a:r>
          </a:p>
        </p:txBody>
      </p:sp>
    </p:spTree>
    <p:extLst>
      <p:ext uri="{BB962C8B-B14F-4D97-AF65-F5344CB8AC3E}">
        <p14:creationId xmlns:p14="http://schemas.microsoft.com/office/powerpoint/2010/main" val="6405775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90</TotalTime>
  <Words>691</Words>
  <Application>Microsoft Office PowerPoint</Application>
  <PresentationFormat>Widescreen</PresentationFormat>
  <Paragraphs>106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Arial</vt:lpstr>
      <vt:lpstr>Calibri</vt:lpstr>
      <vt:lpstr>Century Gothic</vt:lpstr>
      <vt:lpstr>Garamond</vt:lpstr>
      <vt:lpstr>Savon</vt:lpstr>
      <vt:lpstr>PESTLE Factors</vt:lpstr>
      <vt:lpstr>What did we cover last lesson?</vt:lpstr>
      <vt:lpstr>Todays Objectives</vt:lpstr>
      <vt:lpstr>SOSTAC Recap</vt:lpstr>
      <vt:lpstr>What do we analyse in the Situational Analysis? Why is Useful?</vt:lpstr>
      <vt:lpstr>What are useful skills in conducting a Situational Analysis?</vt:lpstr>
      <vt:lpstr>Micro Environment – Who does this involve? </vt:lpstr>
      <vt:lpstr>Why is it good to analyse the internal environment?</vt:lpstr>
      <vt:lpstr>Macro Environment – Why do businesses need to focus on the outside world?</vt:lpstr>
      <vt:lpstr>PESTLE Factors</vt:lpstr>
      <vt:lpstr>Why have I linked the 7Ps to PESTLE?</vt:lpstr>
      <vt:lpstr>Political – What do you think this factor involves? What issues exist here for businesses? </vt:lpstr>
      <vt:lpstr>Economic - What do you think this factor involves? What issues exist here for businesses? </vt:lpstr>
      <vt:lpstr>Social - What do you think this factor involves? What issues exist here for businesses? </vt:lpstr>
      <vt:lpstr>Technological - What do you think this factor involves? What issues exist here for businesses? </vt:lpstr>
      <vt:lpstr>Legal - What do you think this factor involves? What issues exist here for businesses? </vt:lpstr>
      <vt:lpstr>Environmental - What do you think this factor involves? What issues exist here for businesses? 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Thomas (2204038)</dc:creator>
  <cp:lastModifiedBy>Jac Thomas (2204038)</cp:lastModifiedBy>
  <cp:revision>1</cp:revision>
  <dcterms:created xsi:type="dcterms:W3CDTF">2026-02-08T20:02:46Z</dcterms:created>
  <dcterms:modified xsi:type="dcterms:W3CDTF">2026-02-08T21:34:03Z</dcterms:modified>
</cp:coreProperties>
</file>