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heme/theme3.xml" ContentType="application/vnd.openxmlformats-officedocument.them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1.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sldIdLst>
    <p:sldId id="438" r:id="rId3"/>
    <p:sldId id="257" r:id="rId4"/>
    <p:sldId id="439" r:id="rId5"/>
    <p:sldId id="440" r:id="rId6"/>
    <p:sldId id="269" r:id="rId7"/>
    <p:sldId id="333" r:id="rId8"/>
    <p:sldId id="442" r:id="rId9"/>
    <p:sldId id="443" r:id="rId10"/>
    <p:sldId id="444" r:id="rId11"/>
    <p:sldId id="445" r:id="rId12"/>
    <p:sldId id="446" r:id="rId13"/>
    <p:sldId id="447" r:id="rId14"/>
    <p:sldId id="441" r:id="rId15"/>
    <p:sldId id="448" r:id="rId16"/>
    <p:sldId id="449" r:id="rId17"/>
    <p:sldId id="450"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中度样式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505E3EF-67EA-436B-97B2-0124C06EBD24}" styleName="中度样式 4 - 强调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110" d="100"/>
          <a:sy n="110" d="100"/>
        </p:scale>
        <p:origin x="4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ltLang="zh-CN" dirty="0">
                <a:latin typeface="Times New Roman" panose="02020603050405020304" pitchFamily="18" charset="0"/>
                <a:cs typeface="Times New Roman" panose="02020603050405020304" pitchFamily="18" charset="0"/>
              </a:rPr>
              <a:t>Profit method</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zh-CN"/>
        </a:p>
      </c:txPr>
    </c:title>
    <c:autoTitleDeleted val="0"/>
    <c:plotArea>
      <c:layout/>
      <c:pieChart>
        <c:varyColors val="1"/>
        <c:ser>
          <c:idx val="0"/>
          <c:order val="0"/>
          <c:tx>
            <c:strRef>
              <c:f>Sheet1!$B$1</c:f>
              <c:strCache>
                <c:ptCount val="1"/>
                <c:pt idx="0">
                  <c:v>Profit method</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4"/>
                <c:pt idx="0">
                  <c:v>Built-in advertising revenue</c:v>
                </c:pt>
                <c:pt idx="1">
                  <c:v>Value-added services</c:v>
                </c:pt>
                <c:pt idx="2">
                  <c:v>A cut of the course fee</c:v>
                </c:pt>
                <c:pt idx="3">
                  <c:v>Gift reward</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FE68-481C-9E90-EE974ABB2990}"/>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19476881413697608"/>
          <c:y val="0.87977904727235634"/>
          <c:w val="0.61855563342729458"/>
          <c:h val="0.10270909775338068"/>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F6A98-CB1C-4197-952F-0BF89DC5511D}" type="doc">
      <dgm:prSet loTypeId="urn:microsoft.com/office/officeart/2005/8/layout/arrow1" loCatId="relationship" qsTypeId="urn:microsoft.com/office/officeart/2005/8/quickstyle/simple1" qsCatId="simple" csTypeId="urn:microsoft.com/office/officeart/2005/8/colors/accent1_2" csCatId="accent1" phldr="1"/>
      <dgm:spPr/>
      <dgm:t>
        <a:bodyPr/>
        <a:lstStyle/>
        <a:p>
          <a:endParaRPr lang="zh-CN" altLang="en-US"/>
        </a:p>
      </dgm:t>
    </dgm:pt>
    <dgm:pt modelId="{745ADE6A-A0D2-4BCF-896D-3208A6935844}">
      <dgm:prSet phldrT="[文本]"/>
      <dgm:spPr/>
      <dgm:t>
        <a:bodyPr/>
        <a:lstStyle/>
        <a:p>
          <a:r>
            <a:rPr lang="en-GB" altLang="en-US" baseline="0" dirty="0">
              <a:latin typeface="Times New Roman" panose="02020603050405020304" pitchFamily="18" charset="0"/>
              <a:cs typeface="Times New Roman" panose="02020603050405020304" pitchFamily="18" charset="0"/>
            </a:rPr>
            <a:t>Newcomer</a:t>
          </a:r>
          <a:r>
            <a:rPr lang="en-US" altLang="zh-CN" baseline="0" dirty="0">
              <a:latin typeface="Times New Roman" panose="02020603050405020304" pitchFamily="18" charset="0"/>
              <a:cs typeface="Times New Roman" panose="02020603050405020304" pitchFamily="18" charset="0"/>
            </a:rPr>
            <a:t>s</a:t>
          </a:r>
          <a:r>
            <a:rPr lang="en-GB" altLang="en-US" baseline="0" dirty="0">
              <a:latin typeface="Times New Roman" panose="02020603050405020304" pitchFamily="18" charset="0"/>
              <a:cs typeface="Times New Roman" panose="02020603050405020304" pitchFamily="18" charset="0"/>
            </a:rPr>
            <a:t> to photography</a:t>
          </a:r>
          <a:endParaRPr lang="zh-CN" altLang="en-US" baseline="0" dirty="0">
            <a:latin typeface="Times New Roman" panose="02020603050405020304" pitchFamily="18" charset="0"/>
            <a:cs typeface="Times New Roman" panose="02020603050405020304" pitchFamily="18" charset="0"/>
          </a:endParaRPr>
        </a:p>
      </dgm:t>
    </dgm:pt>
    <dgm:pt modelId="{5E6ECBAD-50F5-4D13-8E3F-F5CE13DD3544}" type="parTrans" cxnId="{42D4D4CD-7FDC-48FE-A89A-628F03FD1D62}">
      <dgm:prSet/>
      <dgm:spPr/>
      <dgm:t>
        <a:bodyPr/>
        <a:lstStyle/>
        <a:p>
          <a:endParaRPr lang="zh-CN" altLang="en-US"/>
        </a:p>
      </dgm:t>
    </dgm:pt>
    <dgm:pt modelId="{9F629E1E-2B7E-4F51-A2FB-0605FAD91A9A}" type="sibTrans" cxnId="{42D4D4CD-7FDC-48FE-A89A-628F03FD1D62}">
      <dgm:prSet/>
      <dgm:spPr/>
      <dgm:t>
        <a:bodyPr/>
        <a:lstStyle/>
        <a:p>
          <a:endParaRPr lang="zh-CN" altLang="en-US"/>
        </a:p>
      </dgm:t>
    </dgm:pt>
    <dgm:pt modelId="{BA738DFD-2EDF-4F13-AF5B-A7539B88F82A}">
      <dgm:prSet phldrT="[文本]"/>
      <dgm:spPr/>
      <dgm:t>
        <a:bodyPr/>
        <a:lstStyle/>
        <a:p>
          <a:r>
            <a:rPr lang="en-GB" altLang="en-US" dirty="0">
              <a:latin typeface="Times New Roman" panose="02020603050405020304" pitchFamily="18" charset="0"/>
              <a:cs typeface="Times New Roman" panose="02020603050405020304" pitchFamily="18" charset="0"/>
            </a:rPr>
            <a:t>Photography veteran</a:t>
          </a:r>
          <a:endParaRPr lang="zh-CN" altLang="en-US" dirty="0">
            <a:latin typeface="Times New Roman" panose="02020603050405020304" pitchFamily="18" charset="0"/>
            <a:cs typeface="Times New Roman" panose="02020603050405020304" pitchFamily="18" charset="0"/>
          </a:endParaRPr>
        </a:p>
      </dgm:t>
    </dgm:pt>
    <dgm:pt modelId="{A8E9DCDF-D942-46E9-B909-7F7D6D3EB115}" type="parTrans" cxnId="{61B93C76-C999-4763-BBB5-3D1F7F05B2FC}">
      <dgm:prSet/>
      <dgm:spPr/>
      <dgm:t>
        <a:bodyPr/>
        <a:lstStyle/>
        <a:p>
          <a:endParaRPr lang="zh-CN" altLang="en-US"/>
        </a:p>
      </dgm:t>
    </dgm:pt>
    <dgm:pt modelId="{888D5D71-CA64-4C5C-A1AF-6C5121EDD9CD}" type="sibTrans" cxnId="{61B93C76-C999-4763-BBB5-3D1F7F05B2FC}">
      <dgm:prSet/>
      <dgm:spPr/>
      <dgm:t>
        <a:bodyPr/>
        <a:lstStyle/>
        <a:p>
          <a:endParaRPr lang="zh-CN" altLang="en-US"/>
        </a:p>
      </dgm:t>
    </dgm:pt>
    <dgm:pt modelId="{FAB9260E-AC63-4A6A-874E-4E675C654F9B}" type="pres">
      <dgm:prSet presAssocID="{F13F6A98-CB1C-4197-952F-0BF89DC5511D}" presName="cycle" presStyleCnt="0">
        <dgm:presLayoutVars>
          <dgm:dir/>
          <dgm:resizeHandles val="exact"/>
        </dgm:presLayoutVars>
      </dgm:prSet>
      <dgm:spPr/>
    </dgm:pt>
    <dgm:pt modelId="{E42C1538-868E-45CA-88D3-573C2B50A874}" type="pres">
      <dgm:prSet presAssocID="{745ADE6A-A0D2-4BCF-896D-3208A6935844}" presName="arrow" presStyleLbl="node1" presStyleIdx="0" presStyleCnt="2">
        <dgm:presLayoutVars>
          <dgm:bulletEnabled val="1"/>
        </dgm:presLayoutVars>
      </dgm:prSet>
      <dgm:spPr/>
    </dgm:pt>
    <dgm:pt modelId="{80BFAD98-32C9-40BC-B399-ADECB4271E92}" type="pres">
      <dgm:prSet presAssocID="{BA738DFD-2EDF-4F13-AF5B-A7539B88F82A}" presName="arrow" presStyleLbl="node1" presStyleIdx="1" presStyleCnt="2" custRadScaleRad="100047" custRadScaleInc="-974">
        <dgm:presLayoutVars>
          <dgm:bulletEnabled val="1"/>
        </dgm:presLayoutVars>
      </dgm:prSet>
      <dgm:spPr/>
    </dgm:pt>
  </dgm:ptLst>
  <dgm:cxnLst>
    <dgm:cxn modelId="{53BCCE12-BAE1-4EC4-86CF-7B38B9759C11}" type="presOf" srcId="{F13F6A98-CB1C-4197-952F-0BF89DC5511D}" destId="{FAB9260E-AC63-4A6A-874E-4E675C654F9B}" srcOrd="0" destOrd="0" presId="urn:microsoft.com/office/officeart/2005/8/layout/arrow1"/>
    <dgm:cxn modelId="{44546B73-E955-46CE-8552-C9FD7B1EDA2E}" type="presOf" srcId="{745ADE6A-A0D2-4BCF-896D-3208A6935844}" destId="{E42C1538-868E-45CA-88D3-573C2B50A874}" srcOrd="0" destOrd="0" presId="urn:microsoft.com/office/officeart/2005/8/layout/arrow1"/>
    <dgm:cxn modelId="{61B93C76-C999-4763-BBB5-3D1F7F05B2FC}" srcId="{F13F6A98-CB1C-4197-952F-0BF89DC5511D}" destId="{BA738DFD-2EDF-4F13-AF5B-A7539B88F82A}" srcOrd="1" destOrd="0" parTransId="{A8E9DCDF-D942-46E9-B909-7F7D6D3EB115}" sibTransId="{888D5D71-CA64-4C5C-A1AF-6C5121EDD9CD}"/>
    <dgm:cxn modelId="{588238A6-8BDB-4D07-8A63-B04FAFBBD717}" type="presOf" srcId="{BA738DFD-2EDF-4F13-AF5B-A7539B88F82A}" destId="{80BFAD98-32C9-40BC-B399-ADECB4271E92}" srcOrd="0" destOrd="0" presId="urn:microsoft.com/office/officeart/2005/8/layout/arrow1"/>
    <dgm:cxn modelId="{42D4D4CD-7FDC-48FE-A89A-628F03FD1D62}" srcId="{F13F6A98-CB1C-4197-952F-0BF89DC5511D}" destId="{745ADE6A-A0D2-4BCF-896D-3208A6935844}" srcOrd="0" destOrd="0" parTransId="{5E6ECBAD-50F5-4D13-8E3F-F5CE13DD3544}" sibTransId="{9F629E1E-2B7E-4F51-A2FB-0605FAD91A9A}"/>
    <dgm:cxn modelId="{32C88858-2413-48DE-BDA2-3D817182FE2C}" type="presParOf" srcId="{FAB9260E-AC63-4A6A-874E-4E675C654F9B}" destId="{E42C1538-868E-45CA-88D3-573C2B50A874}" srcOrd="0" destOrd="0" presId="urn:microsoft.com/office/officeart/2005/8/layout/arrow1"/>
    <dgm:cxn modelId="{228C9872-F297-4C94-B204-F990947C131F}" type="presParOf" srcId="{FAB9260E-AC63-4A6A-874E-4E675C654F9B}" destId="{80BFAD98-32C9-40BC-B399-ADECB4271E92}" srcOrd="1" destOrd="0" presId="urn:microsoft.com/office/officeart/2005/8/layout/arrow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6F53C8-516C-45D4-9B6F-C85FD85A6D19}" type="doc">
      <dgm:prSet loTypeId="urn:microsoft.com/office/officeart/2005/8/layout/pyramid1" loCatId="pyramid" qsTypeId="urn:microsoft.com/office/officeart/2005/8/quickstyle/3d5" qsCatId="3D" csTypeId="urn:microsoft.com/office/officeart/2005/8/colors/accent1_2" csCatId="accent1" phldr="1"/>
      <dgm:spPr/>
    </dgm:pt>
    <dgm:pt modelId="{583DE443-92BD-4AF5-839E-B2580F381DFA}">
      <dgm:prSet phldrT="[文本]" custT="1"/>
      <dgm:spPr/>
      <dgm:t>
        <a:bodyPr/>
        <a:lstStyle/>
        <a:p>
          <a:r>
            <a:rPr lang="en-US" altLang="zh-CN" sz="2000" dirty="0">
              <a:latin typeface="Times New Roman" panose="02020603050405020304" pitchFamily="18" charset="0"/>
              <a:cs typeface="Times New Roman" panose="02020603050405020304" pitchFamily="18" charset="0"/>
            </a:rPr>
            <a:t>Reward</a:t>
          </a:r>
          <a:endParaRPr lang="zh-CN" altLang="en-US" sz="2000" dirty="0">
            <a:latin typeface="Times New Roman" panose="02020603050405020304" pitchFamily="18" charset="0"/>
            <a:cs typeface="Times New Roman" panose="02020603050405020304" pitchFamily="18" charset="0"/>
          </a:endParaRPr>
        </a:p>
      </dgm:t>
    </dgm:pt>
    <dgm:pt modelId="{FF1D774C-CDD5-4E37-B882-0733C49ACB23}" type="parTrans" cxnId="{A5A83F80-8CEE-4EC1-A181-50F87B7A1D3E}">
      <dgm:prSet/>
      <dgm:spPr/>
      <dgm:t>
        <a:bodyPr/>
        <a:lstStyle/>
        <a:p>
          <a:endParaRPr lang="zh-CN" altLang="en-US"/>
        </a:p>
      </dgm:t>
    </dgm:pt>
    <dgm:pt modelId="{7D4EA2BC-DF8F-439B-900C-E32AE88A3CBB}" type="sibTrans" cxnId="{A5A83F80-8CEE-4EC1-A181-50F87B7A1D3E}">
      <dgm:prSet/>
      <dgm:spPr/>
      <dgm:t>
        <a:bodyPr/>
        <a:lstStyle/>
        <a:p>
          <a:endParaRPr lang="zh-CN" altLang="en-US"/>
        </a:p>
      </dgm:t>
    </dgm:pt>
    <dgm:pt modelId="{261E37D5-ECA6-47F1-971F-0EDB76176130}">
      <dgm:prSet phldrT="[文本]" custT="1"/>
      <dgm:spPr/>
      <dgm:t>
        <a:bodyPr/>
        <a:lstStyle/>
        <a:p>
          <a:r>
            <a:rPr lang="en-US" altLang="zh-CN" sz="2000" dirty="0">
              <a:latin typeface="Times New Roman" panose="02020603050405020304" pitchFamily="18" charset="0"/>
              <a:cs typeface="Times New Roman" panose="02020603050405020304" pitchFamily="18" charset="0"/>
            </a:rPr>
            <a:t>Marketing Cost</a:t>
          </a:r>
          <a:endParaRPr lang="zh-CN" altLang="en-US" sz="2000" dirty="0">
            <a:latin typeface="Times New Roman" panose="02020603050405020304" pitchFamily="18" charset="0"/>
            <a:cs typeface="Times New Roman" panose="02020603050405020304" pitchFamily="18" charset="0"/>
          </a:endParaRPr>
        </a:p>
      </dgm:t>
    </dgm:pt>
    <dgm:pt modelId="{BEA6AB6B-4080-4331-B8DC-C6E0EDE48837}" type="parTrans" cxnId="{D632AD17-190A-4DE9-9FC8-7A76C081C2B4}">
      <dgm:prSet/>
      <dgm:spPr/>
      <dgm:t>
        <a:bodyPr/>
        <a:lstStyle/>
        <a:p>
          <a:endParaRPr lang="zh-CN" altLang="en-US"/>
        </a:p>
      </dgm:t>
    </dgm:pt>
    <dgm:pt modelId="{00922B66-C29C-40DE-ADE4-9F04E6ED6AD0}" type="sibTrans" cxnId="{D632AD17-190A-4DE9-9FC8-7A76C081C2B4}">
      <dgm:prSet/>
      <dgm:spPr/>
      <dgm:t>
        <a:bodyPr/>
        <a:lstStyle/>
        <a:p>
          <a:endParaRPr lang="zh-CN" altLang="en-US"/>
        </a:p>
      </dgm:t>
    </dgm:pt>
    <dgm:pt modelId="{4705FE06-0122-4B3D-85F4-485A288961F0}">
      <dgm:prSet phldrT="[文本]" custT="1"/>
      <dgm:spPr/>
      <dgm:t>
        <a:bodyPr/>
        <a:lstStyle/>
        <a:p>
          <a:pPr>
            <a:buFont typeface="Arial" panose="020B0604020202020204" pitchFamily="34" charset="0"/>
            <a:buChar char="•"/>
          </a:pPr>
          <a:r>
            <a:rPr lang="en-US" sz="2000" b="0" i="0" dirty="0">
              <a:latin typeface="Times New Roman" panose="02020603050405020304" pitchFamily="18" charset="0"/>
              <a:cs typeface="Times New Roman" panose="02020603050405020304" pitchFamily="18" charset="0"/>
            </a:rPr>
            <a:t>Project development and routine maintenance and upgrade costs</a:t>
          </a:r>
          <a:endParaRPr lang="zh-CN" altLang="en-US" sz="2000" dirty="0">
            <a:latin typeface="Times New Roman" panose="02020603050405020304" pitchFamily="18" charset="0"/>
            <a:cs typeface="Times New Roman" panose="02020603050405020304" pitchFamily="18" charset="0"/>
          </a:endParaRPr>
        </a:p>
      </dgm:t>
    </dgm:pt>
    <dgm:pt modelId="{3DBF4ECC-43E7-4BBA-BCDC-F4F0965FE5CC}" type="parTrans" cxnId="{E6344EDE-2CB1-43CC-9BC4-FD1279D246C9}">
      <dgm:prSet/>
      <dgm:spPr/>
      <dgm:t>
        <a:bodyPr/>
        <a:lstStyle/>
        <a:p>
          <a:endParaRPr lang="zh-CN" altLang="en-US"/>
        </a:p>
      </dgm:t>
    </dgm:pt>
    <dgm:pt modelId="{302D670D-DE3E-4998-8735-DE7F45AA4F98}" type="sibTrans" cxnId="{E6344EDE-2CB1-43CC-9BC4-FD1279D246C9}">
      <dgm:prSet/>
      <dgm:spPr/>
      <dgm:t>
        <a:bodyPr/>
        <a:lstStyle/>
        <a:p>
          <a:endParaRPr lang="zh-CN" altLang="en-US"/>
        </a:p>
      </dgm:t>
    </dgm:pt>
    <dgm:pt modelId="{5B2E0B61-C1BA-4F06-B16B-6079C7E07B19}" type="pres">
      <dgm:prSet presAssocID="{FA6F53C8-516C-45D4-9B6F-C85FD85A6D19}" presName="Name0" presStyleCnt="0">
        <dgm:presLayoutVars>
          <dgm:dir/>
          <dgm:animLvl val="lvl"/>
          <dgm:resizeHandles val="exact"/>
        </dgm:presLayoutVars>
      </dgm:prSet>
      <dgm:spPr/>
    </dgm:pt>
    <dgm:pt modelId="{570AC4F5-3084-4E0D-8DA1-9A77281D1FFD}" type="pres">
      <dgm:prSet presAssocID="{583DE443-92BD-4AF5-839E-B2580F381DFA}" presName="Name8" presStyleCnt="0"/>
      <dgm:spPr/>
    </dgm:pt>
    <dgm:pt modelId="{DF424574-7987-4D70-B28F-76746DD7E57A}" type="pres">
      <dgm:prSet presAssocID="{583DE443-92BD-4AF5-839E-B2580F381DFA}" presName="level" presStyleLbl="node1" presStyleIdx="0" presStyleCnt="3">
        <dgm:presLayoutVars>
          <dgm:chMax val="1"/>
          <dgm:bulletEnabled val="1"/>
        </dgm:presLayoutVars>
      </dgm:prSet>
      <dgm:spPr/>
    </dgm:pt>
    <dgm:pt modelId="{8D879DFC-9F6C-467B-883B-C6B250F60A2E}" type="pres">
      <dgm:prSet presAssocID="{583DE443-92BD-4AF5-839E-B2580F381DFA}" presName="levelTx" presStyleLbl="revTx" presStyleIdx="0" presStyleCnt="0">
        <dgm:presLayoutVars>
          <dgm:chMax val="1"/>
          <dgm:bulletEnabled val="1"/>
        </dgm:presLayoutVars>
      </dgm:prSet>
      <dgm:spPr/>
    </dgm:pt>
    <dgm:pt modelId="{66FA192A-7E90-480D-800B-6F8B86A329EB}" type="pres">
      <dgm:prSet presAssocID="{261E37D5-ECA6-47F1-971F-0EDB76176130}" presName="Name8" presStyleCnt="0"/>
      <dgm:spPr/>
    </dgm:pt>
    <dgm:pt modelId="{C8C9C36E-6737-4D07-90FE-F1F1522E938B}" type="pres">
      <dgm:prSet presAssocID="{261E37D5-ECA6-47F1-971F-0EDB76176130}" presName="level" presStyleLbl="node1" presStyleIdx="1" presStyleCnt="3">
        <dgm:presLayoutVars>
          <dgm:chMax val="1"/>
          <dgm:bulletEnabled val="1"/>
        </dgm:presLayoutVars>
      </dgm:prSet>
      <dgm:spPr/>
    </dgm:pt>
    <dgm:pt modelId="{E8318D52-5909-4E47-B65A-F50529E4A819}" type="pres">
      <dgm:prSet presAssocID="{261E37D5-ECA6-47F1-971F-0EDB76176130}" presName="levelTx" presStyleLbl="revTx" presStyleIdx="0" presStyleCnt="0">
        <dgm:presLayoutVars>
          <dgm:chMax val="1"/>
          <dgm:bulletEnabled val="1"/>
        </dgm:presLayoutVars>
      </dgm:prSet>
      <dgm:spPr/>
    </dgm:pt>
    <dgm:pt modelId="{77D0ED8A-7ECE-48D4-BB2B-054EC031052F}" type="pres">
      <dgm:prSet presAssocID="{4705FE06-0122-4B3D-85F4-485A288961F0}" presName="Name8" presStyleCnt="0"/>
      <dgm:spPr/>
    </dgm:pt>
    <dgm:pt modelId="{2EDA69F5-F574-428C-8B00-AF20BA51A511}" type="pres">
      <dgm:prSet presAssocID="{4705FE06-0122-4B3D-85F4-485A288961F0}" presName="level" presStyleLbl="node1" presStyleIdx="2" presStyleCnt="3">
        <dgm:presLayoutVars>
          <dgm:chMax val="1"/>
          <dgm:bulletEnabled val="1"/>
        </dgm:presLayoutVars>
      </dgm:prSet>
      <dgm:spPr/>
    </dgm:pt>
    <dgm:pt modelId="{34C5259B-4CF5-46AC-89B0-FDDA5EE80838}" type="pres">
      <dgm:prSet presAssocID="{4705FE06-0122-4B3D-85F4-485A288961F0}" presName="levelTx" presStyleLbl="revTx" presStyleIdx="0" presStyleCnt="0">
        <dgm:presLayoutVars>
          <dgm:chMax val="1"/>
          <dgm:bulletEnabled val="1"/>
        </dgm:presLayoutVars>
      </dgm:prSet>
      <dgm:spPr/>
    </dgm:pt>
  </dgm:ptLst>
  <dgm:cxnLst>
    <dgm:cxn modelId="{76456014-F237-4288-8184-D84ED618D0E2}" type="presOf" srcId="{261E37D5-ECA6-47F1-971F-0EDB76176130}" destId="{E8318D52-5909-4E47-B65A-F50529E4A819}" srcOrd="1" destOrd="0" presId="urn:microsoft.com/office/officeart/2005/8/layout/pyramid1"/>
    <dgm:cxn modelId="{D632AD17-190A-4DE9-9FC8-7A76C081C2B4}" srcId="{FA6F53C8-516C-45D4-9B6F-C85FD85A6D19}" destId="{261E37D5-ECA6-47F1-971F-0EDB76176130}" srcOrd="1" destOrd="0" parTransId="{BEA6AB6B-4080-4331-B8DC-C6E0EDE48837}" sibTransId="{00922B66-C29C-40DE-ADE4-9F04E6ED6AD0}"/>
    <dgm:cxn modelId="{9862714D-5D14-42D6-B76C-737AD42F1E07}" type="presOf" srcId="{4705FE06-0122-4B3D-85F4-485A288961F0}" destId="{2EDA69F5-F574-428C-8B00-AF20BA51A511}" srcOrd="0" destOrd="0" presId="urn:microsoft.com/office/officeart/2005/8/layout/pyramid1"/>
    <dgm:cxn modelId="{A5A83F80-8CEE-4EC1-A181-50F87B7A1D3E}" srcId="{FA6F53C8-516C-45D4-9B6F-C85FD85A6D19}" destId="{583DE443-92BD-4AF5-839E-B2580F381DFA}" srcOrd="0" destOrd="0" parTransId="{FF1D774C-CDD5-4E37-B882-0733C49ACB23}" sibTransId="{7D4EA2BC-DF8F-439B-900C-E32AE88A3CBB}"/>
    <dgm:cxn modelId="{9623A981-BDD5-47E4-B253-9DA57B9792E9}" type="presOf" srcId="{FA6F53C8-516C-45D4-9B6F-C85FD85A6D19}" destId="{5B2E0B61-C1BA-4F06-B16B-6079C7E07B19}" srcOrd="0" destOrd="0" presId="urn:microsoft.com/office/officeart/2005/8/layout/pyramid1"/>
    <dgm:cxn modelId="{0F7A81AF-D99F-4DE3-9062-68501E25FFC0}" type="presOf" srcId="{583DE443-92BD-4AF5-839E-B2580F381DFA}" destId="{8D879DFC-9F6C-467B-883B-C6B250F60A2E}" srcOrd="1" destOrd="0" presId="urn:microsoft.com/office/officeart/2005/8/layout/pyramid1"/>
    <dgm:cxn modelId="{B86444BD-B64B-4571-AFAC-20B99A0F8F22}" type="presOf" srcId="{261E37D5-ECA6-47F1-971F-0EDB76176130}" destId="{C8C9C36E-6737-4D07-90FE-F1F1522E938B}" srcOrd="0" destOrd="0" presId="urn:microsoft.com/office/officeart/2005/8/layout/pyramid1"/>
    <dgm:cxn modelId="{D53654DD-EDE2-48A4-B544-9C2B3002DA0C}" type="presOf" srcId="{583DE443-92BD-4AF5-839E-B2580F381DFA}" destId="{DF424574-7987-4D70-B28F-76746DD7E57A}" srcOrd="0" destOrd="0" presId="urn:microsoft.com/office/officeart/2005/8/layout/pyramid1"/>
    <dgm:cxn modelId="{E6344EDE-2CB1-43CC-9BC4-FD1279D246C9}" srcId="{FA6F53C8-516C-45D4-9B6F-C85FD85A6D19}" destId="{4705FE06-0122-4B3D-85F4-485A288961F0}" srcOrd="2" destOrd="0" parTransId="{3DBF4ECC-43E7-4BBA-BCDC-F4F0965FE5CC}" sibTransId="{302D670D-DE3E-4998-8735-DE7F45AA4F98}"/>
    <dgm:cxn modelId="{222377E4-F148-4652-AD37-60D0BB177E5C}" type="presOf" srcId="{4705FE06-0122-4B3D-85F4-485A288961F0}" destId="{34C5259B-4CF5-46AC-89B0-FDDA5EE80838}" srcOrd="1" destOrd="0" presId="urn:microsoft.com/office/officeart/2005/8/layout/pyramid1"/>
    <dgm:cxn modelId="{53CCC733-897E-4CA1-9138-51C5020635F4}" type="presParOf" srcId="{5B2E0B61-C1BA-4F06-B16B-6079C7E07B19}" destId="{570AC4F5-3084-4E0D-8DA1-9A77281D1FFD}" srcOrd="0" destOrd="0" presId="urn:microsoft.com/office/officeart/2005/8/layout/pyramid1"/>
    <dgm:cxn modelId="{5C431DF3-6269-485A-A6C6-41AD9D90211E}" type="presParOf" srcId="{570AC4F5-3084-4E0D-8DA1-9A77281D1FFD}" destId="{DF424574-7987-4D70-B28F-76746DD7E57A}" srcOrd="0" destOrd="0" presId="urn:microsoft.com/office/officeart/2005/8/layout/pyramid1"/>
    <dgm:cxn modelId="{50C57B07-7810-4B0B-BFCB-982101716A27}" type="presParOf" srcId="{570AC4F5-3084-4E0D-8DA1-9A77281D1FFD}" destId="{8D879DFC-9F6C-467B-883B-C6B250F60A2E}" srcOrd="1" destOrd="0" presId="urn:microsoft.com/office/officeart/2005/8/layout/pyramid1"/>
    <dgm:cxn modelId="{EA8020BB-D917-4D05-B885-15FADEE51EA7}" type="presParOf" srcId="{5B2E0B61-C1BA-4F06-B16B-6079C7E07B19}" destId="{66FA192A-7E90-480D-800B-6F8B86A329EB}" srcOrd="1" destOrd="0" presId="urn:microsoft.com/office/officeart/2005/8/layout/pyramid1"/>
    <dgm:cxn modelId="{CE3E5C7A-EEB9-47CE-AA11-494F9356D91C}" type="presParOf" srcId="{66FA192A-7E90-480D-800B-6F8B86A329EB}" destId="{C8C9C36E-6737-4D07-90FE-F1F1522E938B}" srcOrd="0" destOrd="0" presId="urn:microsoft.com/office/officeart/2005/8/layout/pyramid1"/>
    <dgm:cxn modelId="{CB576A55-0419-476E-B977-EAFEE3E60DB3}" type="presParOf" srcId="{66FA192A-7E90-480D-800B-6F8B86A329EB}" destId="{E8318D52-5909-4E47-B65A-F50529E4A819}" srcOrd="1" destOrd="0" presId="urn:microsoft.com/office/officeart/2005/8/layout/pyramid1"/>
    <dgm:cxn modelId="{D4EC0AD3-F201-4E03-A8B5-3F61B23149EF}" type="presParOf" srcId="{5B2E0B61-C1BA-4F06-B16B-6079C7E07B19}" destId="{77D0ED8A-7ECE-48D4-BB2B-054EC031052F}" srcOrd="2" destOrd="0" presId="urn:microsoft.com/office/officeart/2005/8/layout/pyramid1"/>
    <dgm:cxn modelId="{16C89950-D1F0-4CEF-9B06-6C98CE4D69A4}" type="presParOf" srcId="{77D0ED8A-7ECE-48D4-BB2B-054EC031052F}" destId="{2EDA69F5-F574-428C-8B00-AF20BA51A511}" srcOrd="0" destOrd="0" presId="urn:microsoft.com/office/officeart/2005/8/layout/pyramid1"/>
    <dgm:cxn modelId="{517E6F25-21EC-4B98-A849-BA5A01C58BE4}" type="presParOf" srcId="{77D0ED8A-7ECE-48D4-BB2B-054EC031052F}" destId="{34C5259B-4CF5-46AC-89B0-FDDA5EE80838}"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C1538-868E-45CA-88D3-573C2B50A874}">
      <dsp:nvSpPr>
        <dsp:cNvPr id="0" name=""/>
        <dsp:cNvSpPr/>
      </dsp:nvSpPr>
      <dsp:spPr>
        <a:xfrm rot="16200000">
          <a:off x="979" y="561"/>
          <a:ext cx="1689131" cy="1689131"/>
        </a:xfrm>
        <a:prstGeom prst="up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altLang="en-US" sz="1500" kern="1200" baseline="0" dirty="0">
              <a:latin typeface="Times New Roman" panose="02020603050405020304" pitchFamily="18" charset="0"/>
              <a:cs typeface="Times New Roman" panose="02020603050405020304" pitchFamily="18" charset="0"/>
            </a:rPr>
            <a:t>Newcomer</a:t>
          </a:r>
          <a:r>
            <a:rPr lang="en-US" altLang="zh-CN" sz="1500" kern="1200" baseline="0" dirty="0">
              <a:latin typeface="Times New Roman" panose="02020603050405020304" pitchFamily="18" charset="0"/>
              <a:cs typeface="Times New Roman" panose="02020603050405020304" pitchFamily="18" charset="0"/>
            </a:rPr>
            <a:t>s</a:t>
          </a:r>
          <a:r>
            <a:rPr lang="en-GB" altLang="en-US" sz="1500" kern="1200" baseline="0" dirty="0">
              <a:latin typeface="Times New Roman" panose="02020603050405020304" pitchFamily="18" charset="0"/>
              <a:cs typeface="Times New Roman" panose="02020603050405020304" pitchFamily="18" charset="0"/>
            </a:rPr>
            <a:t> to photography</a:t>
          </a:r>
          <a:endParaRPr lang="zh-CN" altLang="en-US" sz="1500" kern="1200" baseline="0" dirty="0">
            <a:latin typeface="Times New Roman" panose="02020603050405020304" pitchFamily="18" charset="0"/>
            <a:cs typeface="Times New Roman" panose="02020603050405020304" pitchFamily="18" charset="0"/>
          </a:endParaRPr>
        </a:p>
      </dsp:txBody>
      <dsp:txXfrm rot="5400000">
        <a:off x="296577" y="422844"/>
        <a:ext cx="1393533" cy="844565"/>
      </dsp:txXfrm>
    </dsp:sp>
    <dsp:sp modelId="{80BFAD98-32C9-40BC-B399-ADECB4271E92}">
      <dsp:nvSpPr>
        <dsp:cNvPr id="0" name=""/>
        <dsp:cNvSpPr/>
      </dsp:nvSpPr>
      <dsp:spPr>
        <a:xfrm rot="5400000">
          <a:off x="2327708" y="0"/>
          <a:ext cx="1689131" cy="1689131"/>
        </a:xfrm>
        <a:prstGeom prst="up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altLang="en-US" sz="1500" kern="1200" dirty="0">
              <a:latin typeface="Times New Roman" panose="02020603050405020304" pitchFamily="18" charset="0"/>
              <a:cs typeface="Times New Roman" panose="02020603050405020304" pitchFamily="18" charset="0"/>
            </a:rPr>
            <a:t>Photography veteran</a:t>
          </a:r>
          <a:endParaRPr lang="zh-CN" altLang="en-US" sz="1500" kern="1200" dirty="0">
            <a:latin typeface="Times New Roman" panose="02020603050405020304" pitchFamily="18" charset="0"/>
            <a:cs typeface="Times New Roman" panose="02020603050405020304" pitchFamily="18" charset="0"/>
          </a:endParaRPr>
        </a:p>
      </dsp:txBody>
      <dsp:txXfrm rot="-5400000">
        <a:off x="2327708" y="422283"/>
        <a:ext cx="1393533" cy="844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24574-7987-4D70-B28F-76746DD7E57A}">
      <dsp:nvSpPr>
        <dsp:cNvPr id="0" name=""/>
        <dsp:cNvSpPr/>
      </dsp:nvSpPr>
      <dsp:spPr>
        <a:xfrm>
          <a:off x="2333171" y="0"/>
          <a:ext cx="2333171" cy="1408944"/>
        </a:xfrm>
        <a:prstGeom prst="trapezoid">
          <a:avLst>
            <a:gd name="adj" fmla="val 82799"/>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a:latin typeface="Times New Roman" panose="02020603050405020304" pitchFamily="18" charset="0"/>
              <a:cs typeface="Times New Roman" panose="02020603050405020304" pitchFamily="18" charset="0"/>
            </a:rPr>
            <a:t>Reward</a:t>
          </a:r>
          <a:endParaRPr lang="zh-CN" altLang="en-US" sz="2000" kern="1200" dirty="0">
            <a:latin typeface="Times New Roman" panose="02020603050405020304" pitchFamily="18" charset="0"/>
            <a:cs typeface="Times New Roman" panose="02020603050405020304" pitchFamily="18" charset="0"/>
          </a:endParaRPr>
        </a:p>
      </dsp:txBody>
      <dsp:txXfrm>
        <a:off x="2333171" y="0"/>
        <a:ext cx="2333171" cy="1408944"/>
      </dsp:txXfrm>
    </dsp:sp>
    <dsp:sp modelId="{C8C9C36E-6737-4D07-90FE-F1F1522E938B}">
      <dsp:nvSpPr>
        <dsp:cNvPr id="0" name=""/>
        <dsp:cNvSpPr/>
      </dsp:nvSpPr>
      <dsp:spPr>
        <a:xfrm>
          <a:off x="1166585" y="1408943"/>
          <a:ext cx="4666342" cy="1408944"/>
        </a:xfrm>
        <a:prstGeom prst="trapezoid">
          <a:avLst>
            <a:gd name="adj" fmla="val 82799"/>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altLang="zh-CN" sz="2000" kern="1200" dirty="0">
              <a:latin typeface="Times New Roman" panose="02020603050405020304" pitchFamily="18" charset="0"/>
              <a:cs typeface="Times New Roman" panose="02020603050405020304" pitchFamily="18" charset="0"/>
            </a:rPr>
            <a:t>Marketing Cost</a:t>
          </a:r>
          <a:endParaRPr lang="zh-CN" altLang="en-US" sz="2000" kern="1200" dirty="0">
            <a:latin typeface="Times New Roman" panose="02020603050405020304" pitchFamily="18" charset="0"/>
            <a:cs typeface="Times New Roman" panose="02020603050405020304" pitchFamily="18" charset="0"/>
          </a:endParaRPr>
        </a:p>
      </dsp:txBody>
      <dsp:txXfrm>
        <a:off x="1983195" y="1408943"/>
        <a:ext cx="3033122" cy="1408944"/>
      </dsp:txXfrm>
    </dsp:sp>
    <dsp:sp modelId="{2EDA69F5-F574-428C-8B00-AF20BA51A511}">
      <dsp:nvSpPr>
        <dsp:cNvPr id="0" name=""/>
        <dsp:cNvSpPr/>
      </dsp:nvSpPr>
      <dsp:spPr>
        <a:xfrm>
          <a:off x="0" y="2817887"/>
          <a:ext cx="6999514" cy="1408944"/>
        </a:xfrm>
        <a:prstGeom prst="trapezoid">
          <a:avLst>
            <a:gd name="adj" fmla="val 82799"/>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latin typeface="Times New Roman" panose="02020603050405020304" pitchFamily="18" charset="0"/>
              <a:cs typeface="Times New Roman" panose="02020603050405020304" pitchFamily="18" charset="0"/>
            </a:rPr>
            <a:t>Project development and routine maintenance and upgrade costs</a:t>
          </a:r>
          <a:endParaRPr lang="zh-CN" altLang="en-US" sz="2000" kern="1200" dirty="0">
            <a:latin typeface="Times New Roman" panose="02020603050405020304" pitchFamily="18" charset="0"/>
            <a:cs typeface="Times New Roman" panose="02020603050405020304" pitchFamily="18" charset="0"/>
          </a:endParaRPr>
        </a:p>
      </dsp:txBody>
      <dsp:txXfrm>
        <a:off x="1224914" y="2817887"/>
        <a:ext cx="4549684" cy="1408944"/>
      </dsp:txXfrm>
    </dsp:sp>
  </dsp:spTree>
</dsp:drawing>
</file>

<file path=ppt/diagrams/layout1.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CF2E53-73FE-4A49-9A98-EC73AE067007}" type="datetimeFigureOut">
              <a:rPr lang="zh-CN" altLang="en-US" smtClean="0"/>
              <a:t>2019/5/12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6DF7E0-4EAE-4488-AB3C-8DA75164265A}" type="slidenum">
              <a:rPr lang="zh-CN" altLang="en-US" smtClean="0"/>
              <a:t>‹#›</a:t>
            </a:fld>
            <a:endParaRPr lang="zh-CN" altLang="en-US"/>
          </a:p>
        </p:txBody>
      </p:sp>
    </p:spTree>
    <p:extLst>
      <p:ext uri="{BB962C8B-B14F-4D97-AF65-F5344CB8AC3E}">
        <p14:creationId xmlns:p14="http://schemas.microsoft.com/office/powerpoint/2010/main" val="3690772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r>
              <a:rPr lang="zh-CN" altLang="en-US" dirty="0"/>
              <a:t>模板来自于 </a:t>
            </a:r>
            <a:r>
              <a:rPr lang="en-US" dirty="0"/>
              <a:t>http://meihua.docer.com/</a:t>
            </a:r>
          </a:p>
        </p:txBody>
      </p:sp>
      <p:sp>
        <p:nvSpPr>
          <p:cNvPr id="4" name="灯片编号占位符 3"/>
          <p:cNvSpPr>
            <a:spLocks noGrp="1"/>
          </p:cNvSpPr>
          <p:nvPr>
            <p:ph type="sldNum" sz="quarter" idx="10"/>
          </p:nvPr>
        </p:nvSpPr>
        <p:spPr/>
        <p:txBody>
          <a:bodyPr/>
          <a:lstStyle/>
          <a:p>
            <a:fld id="{4AE1D939-3E60-4063-B05E-56844F97CE60}" type="slidenum">
              <a:rPr lang="zh-CN" altLang="en-US" smtClean="0"/>
              <a:pPr/>
              <a:t>2</a:t>
            </a:fld>
            <a:endParaRPr lang="zh-CN" altLang="en-US"/>
          </a:p>
        </p:txBody>
      </p:sp>
    </p:spTree>
    <p:extLst>
      <p:ext uri="{BB962C8B-B14F-4D97-AF65-F5344CB8AC3E}">
        <p14:creationId xmlns:p14="http://schemas.microsoft.com/office/powerpoint/2010/main" val="3921838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1</a:t>
            </a:r>
            <a:r>
              <a:rPr lang="zh-CN" altLang="en-US" dirty="0"/>
              <a:t>图；</a:t>
            </a:r>
            <a:r>
              <a:rPr lang="en-US" altLang="zh-CN" dirty="0"/>
              <a:t>2</a:t>
            </a:r>
            <a:r>
              <a:rPr lang="zh-CN" altLang="en-US"/>
              <a:t>文</a:t>
            </a:r>
            <a:endParaRPr lang="zh-CN" altLang="en-US" dirty="0"/>
          </a:p>
        </p:txBody>
      </p:sp>
      <p:sp>
        <p:nvSpPr>
          <p:cNvPr id="4" name="灯片编号占位符 3"/>
          <p:cNvSpPr>
            <a:spLocks noGrp="1"/>
          </p:cNvSpPr>
          <p:nvPr>
            <p:ph type="sldNum" sz="quarter" idx="10"/>
          </p:nvPr>
        </p:nvSpPr>
        <p:spPr/>
        <p:txBody>
          <a:bodyPr/>
          <a:lstStyle/>
          <a:p>
            <a:fld id="{C40716FC-E790-4F67-9354-6976C83A4E67}" type="slidenum">
              <a:rPr lang="zh-CN" altLang="en-US" smtClean="0"/>
              <a:t>6</a:t>
            </a:fld>
            <a:endParaRPr lang="zh-CN" altLang="en-US"/>
          </a:p>
        </p:txBody>
      </p:sp>
    </p:spTree>
    <p:extLst>
      <p:ext uri="{BB962C8B-B14F-4D97-AF65-F5344CB8AC3E}">
        <p14:creationId xmlns:p14="http://schemas.microsoft.com/office/powerpoint/2010/main" val="1977276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1</a:t>
            </a:r>
            <a:r>
              <a:rPr lang="zh-CN" altLang="en-US" dirty="0"/>
              <a:t>图；</a:t>
            </a:r>
            <a:r>
              <a:rPr lang="en-US" altLang="zh-CN" dirty="0"/>
              <a:t>2</a:t>
            </a:r>
            <a:r>
              <a:rPr lang="zh-CN" altLang="en-US"/>
              <a:t>文</a:t>
            </a:r>
            <a:endParaRPr lang="zh-CN" altLang="en-US" dirty="0"/>
          </a:p>
        </p:txBody>
      </p:sp>
      <p:sp>
        <p:nvSpPr>
          <p:cNvPr id="4" name="灯片编号占位符 3"/>
          <p:cNvSpPr>
            <a:spLocks noGrp="1"/>
          </p:cNvSpPr>
          <p:nvPr>
            <p:ph type="sldNum" sz="quarter" idx="10"/>
          </p:nvPr>
        </p:nvSpPr>
        <p:spPr/>
        <p:txBody>
          <a:bodyPr/>
          <a:lstStyle/>
          <a:p>
            <a:fld id="{C40716FC-E790-4F67-9354-6976C83A4E67}" type="slidenum">
              <a:rPr lang="zh-CN" altLang="en-US" smtClean="0"/>
              <a:t>13</a:t>
            </a:fld>
            <a:endParaRPr lang="zh-CN" altLang="en-US"/>
          </a:p>
        </p:txBody>
      </p:sp>
    </p:spTree>
    <p:extLst>
      <p:ext uri="{BB962C8B-B14F-4D97-AF65-F5344CB8AC3E}">
        <p14:creationId xmlns:p14="http://schemas.microsoft.com/office/powerpoint/2010/main" val="883903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tags" Target="../tags/tag1.xml"/><Relationship Id="rId4" Type="http://schemas.openxmlformats.org/officeDocument/2006/relationships/image" Target="../media/image1.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4.xml"/><Relationship Id="rId1" Type="http://schemas.openxmlformats.org/officeDocument/2006/relationships/tags" Target="../tags/tag3.xml"/><Relationship Id="rId4" Type="http://schemas.openxmlformats.org/officeDocument/2006/relationships/image" Target="../media/image2.jpg"/></Relationships>
</file>

<file path=ppt/slideLayouts/_rels/slideLayout1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6.xml"/><Relationship Id="rId1" Type="http://schemas.openxmlformats.org/officeDocument/2006/relationships/tags" Target="../tags/tag5.xml"/><Relationship Id="rId4" Type="http://schemas.openxmlformats.org/officeDocument/2006/relationships/image" Target="../media/image3.jpg"/></Relationships>
</file>

<file path=ppt/slideLayouts/_rels/slideLayout1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8.xml"/><Relationship Id="rId1" Type="http://schemas.openxmlformats.org/officeDocument/2006/relationships/tags" Target="../tags/tag7.xml"/><Relationship Id="rId4" Type="http://schemas.openxmlformats.org/officeDocument/2006/relationships/image" Target="../media/image4.jp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tags" Target="../tags/tag11.xml"/><Relationship Id="rId7" Type="http://schemas.openxmlformats.org/officeDocument/2006/relationships/image" Target="../media/image6.jpg"/><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5.jpg"/><Relationship Id="rId5" Type="http://schemas.openxmlformats.org/officeDocument/2006/relationships/slideMaster" Target="../slideMasters/slideMaster2.xml"/><Relationship Id="rId4" Type="http://schemas.openxmlformats.org/officeDocument/2006/relationships/tags" Target="../tags/tag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F90A370-AB12-47A1-BB8E-96B1DEC2F391}"/>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017EBF7A-A8E7-4EFF-B6DC-82D681FFBF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724AFA7C-810F-444E-8CC4-D9290A61F36B}"/>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5C6D7286-5B2C-4064-B053-4693620BD29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BD51DB8-DD91-400D-82C7-605B15557FA8}"/>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981327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21" name="图片 20">
            <a:extLst>
              <a:ext uri="{FF2B5EF4-FFF2-40B4-BE49-F238E27FC236}">
                <a16:creationId xmlns:a16="http://schemas.microsoft.com/office/drawing/2014/main" id="{CBDB71A5-9B40-430E-A9CD-14D06B2BF615}"/>
              </a:ext>
            </a:extLst>
          </p:cNvPr>
          <p:cNvPicPr>
            <a:picLocks/>
          </p:cNvPicPr>
          <p:nvPr userDrawn="1">
            <p:custDataLst>
              <p:tags r:id="rId1"/>
            </p:custDataLst>
          </p:nvPr>
        </p:nvPicPr>
        <p:blipFill>
          <a:blip r:embed="rId4">
            <a:extLst>
              <a:ext uri="{28A0092B-C50C-407E-A947-70E740481C1C}">
                <a14:useLocalDpi xmlns:a14="http://schemas.microsoft.com/office/drawing/2010/main" val="0"/>
              </a:ext>
            </a:extLst>
          </a:blip>
          <a:srcRect t="8478" b="8478"/>
          <a:stretch>
            <a:fillRect/>
          </a:stretch>
        </p:blipFill>
        <p:spPr>
          <a:xfrm>
            <a:off x="0" y="11"/>
            <a:ext cx="12192000" cy="6857978"/>
          </a:xfrm>
          <a:prstGeom prst="rect">
            <a:avLst/>
          </a:prstGeom>
        </p:spPr>
      </p:pic>
      <p:sp>
        <p:nvSpPr>
          <p:cNvPr id="19" name="矩形 18">
            <a:extLst>
              <a:ext uri="{FF2B5EF4-FFF2-40B4-BE49-F238E27FC236}">
                <a16:creationId xmlns:a16="http://schemas.microsoft.com/office/drawing/2014/main" id="{8C6D014F-B9F5-48F2-A129-F45472593C4D}"/>
              </a:ext>
            </a:extLst>
          </p:cNvPr>
          <p:cNvSpPr/>
          <p:nvPr userDrawn="1">
            <p:custDataLst>
              <p:tags r:id="rId2"/>
            </p:custDataLst>
          </p:nvPr>
        </p:nvSpPr>
        <p:spPr>
          <a:xfrm>
            <a:off x="0" y="0"/>
            <a:ext cx="12192000" cy="6858000"/>
          </a:xfrm>
          <a:prstGeom prst="rect">
            <a:avLst/>
          </a:prstGeom>
          <a:solidFill>
            <a:srgbClr val="FFFFFF">
              <a:alpha val="80000"/>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a:extLst>
              <a:ext uri="{FF2B5EF4-FFF2-40B4-BE49-F238E27FC236}">
                <a16:creationId xmlns:a16="http://schemas.microsoft.com/office/drawing/2014/main" id="{87852850-A873-4658-A8BE-FEBBE5E4CF95}"/>
              </a:ext>
            </a:extLst>
          </p:cNvPr>
          <p:cNvSpPr>
            <a:spLocks noGrp="1"/>
          </p:cNvSpPr>
          <p:nvPr>
            <p:ph type="title"/>
          </p:nvPr>
        </p:nvSpPr>
        <p:spPr/>
        <p:txBody>
          <a:bodyPr/>
          <a:lstStyle>
            <a:lvl1pPr>
              <a:defRPr>
                <a:solidFill>
                  <a:srgbClr val="000000"/>
                </a:solidFill>
              </a:defRPr>
            </a:lvl1pPr>
          </a:lstStyle>
          <a:p>
            <a:r>
              <a:rPr lang="zh-CN" altLang="en-US"/>
              <a:t>单击此处编辑母版标题样式</a:t>
            </a:r>
          </a:p>
        </p:txBody>
      </p:sp>
      <p:sp>
        <p:nvSpPr>
          <p:cNvPr id="3" name="内容占位符 2">
            <a:extLst>
              <a:ext uri="{FF2B5EF4-FFF2-40B4-BE49-F238E27FC236}">
                <a16:creationId xmlns:a16="http://schemas.microsoft.com/office/drawing/2014/main" id="{351761CF-698E-42A5-827A-6B5BA6F00680}"/>
              </a:ext>
            </a:extLst>
          </p:cNvPr>
          <p:cNvSpPr>
            <a:spLocks noGrp="1"/>
          </p:cNvSpPr>
          <p:nvPr>
            <p:ph idx="1"/>
          </p:nvPr>
        </p:nvSpPr>
        <p:spPr/>
        <p:txBody>
          <a:bodyPr/>
          <a:lstStyle>
            <a:lvl1pPr>
              <a:defRPr>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3D3049B-1F6D-4A3B-A75B-22DE60FA7E60}"/>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08E42A1E-F9C7-4622-B1E3-8682D3CEF14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1D7D925-9E31-4BA6-A5F2-B16A56C1FC4C}"/>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29260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B014F66-CB99-416D-AC5B-82522F6A29D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C52A8D61-F9D0-4FBF-9260-1DA3C9AFFE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0F60843D-6EBB-428D-AC1D-D86E6F5DE09E}"/>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F126A5B4-CA84-4E68-AC73-1B72A3E36C1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937D171-6CED-4EF5-BF28-BE891065CDB1}"/>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357767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B418943-0A47-4350-B8DD-A93D19B2064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1D818C1-82A1-424E-9C43-B79C0628101C}"/>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8ABF4BE-6693-42E9-B3B6-389ABB2ECE04}"/>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4D588917-D7A3-452D-85AF-74E3414FC735}"/>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6" name="页脚占位符 5">
            <a:extLst>
              <a:ext uri="{FF2B5EF4-FFF2-40B4-BE49-F238E27FC236}">
                <a16:creationId xmlns:a16="http://schemas.microsoft.com/office/drawing/2014/main" id="{EC6F6CA2-6B2C-4C4F-9483-FF0EBA82EC3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A686982B-486F-41BD-8CEC-3AFA209E5032}"/>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833297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5E9F0D-DCAE-4D4A-998C-CD5D6CACA6B2}"/>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B1B933DF-3C0E-42F9-A98D-F85C5358DD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F7C73D32-0DCD-4ED2-85AE-AB370562194D}"/>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8F9D90FF-EDD8-4103-BC27-1A083C759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7318E40F-AD13-4C98-87CF-E8BD0832BAB8}"/>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5D9EBD9F-6357-4525-953F-FF0140A41BA1}"/>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8" name="页脚占位符 7">
            <a:extLst>
              <a:ext uri="{FF2B5EF4-FFF2-40B4-BE49-F238E27FC236}">
                <a16:creationId xmlns:a16="http://schemas.microsoft.com/office/drawing/2014/main" id="{A26AE260-AC14-43E3-9A59-F3ABE4820E74}"/>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2E1C8BD2-806B-4D55-89BD-FED22E127714}"/>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1032052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6B74A52-69C0-4510-A463-7E1930AE651C}"/>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1D573D20-A87D-406E-8FEF-D65A723C18EA}"/>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4" name="页脚占位符 3">
            <a:extLst>
              <a:ext uri="{FF2B5EF4-FFF2-40B4-BE49-F238E27FC236}">
                <a16:creationId xmlns:a16="http://schemas.microsoft.com/office/drawing/2014/main" id="{8428096A-C190-44FF-B0CA-1B31E45DAD75}"/>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D2290C60-8889-44EB-915E-7BDD19F3A258}"/>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55107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1B31B7D7-A0C5-4656-B435-3E8AE3596FAE}"/>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3" name="页脚占位符 2">
            <a:extLst>
              <a:ext uri="{FF2B5EF4-FFF2-40B4-BE49-F238E27FC236}">
                <a16:creationId xmlns:a16="http://schemas.microsoft.com/office/drawing/2014/main" id="{3E17CC9B-E146-43FD-B348-4965BC809CEF}"/>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18549332-3972-47B1-A414-A143B38A4C71}"/>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740125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918A521-41D2-4444-AAB7-FBAAEC4E3FF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A3A5908E-F2EE-418B-BABA-EAD34A6EA7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BFA3F688-54DB-4848-9139-F1F62655BB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EF2BB15C-9B0D-49B0-B5C7-CEDE8F82431E}"/>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6" name="页脚占位符 5">
            <a:extLst>
              <a:ext uri="{FF2B5EF4-FFF2-40B4-BE49-F238E27FC236}">
                <a16:creationId xmlns:a16="http://schemas.microsoft.com/office/drawing/2014/main" id="{6F284CD9-8D25-4C2A-B5B7-ED29368007AB}"/>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E5CDD84-0B23-4DEB-AF0D-89C1BEABC4A3}"/>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518321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BFEFC05-F87E-4202-8C15-8D084521892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25B569EC-679E-4041-9C4D-EF0B27F0E0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4E963B4D-C3F6-4AC3-A091-DBD12ECE5C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38A9B29-B2FB-4EB1-B3AF-793238F4AD22}"/>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6" name="页脚占位符 5">
            <a:extLst>
              <a:ext uri="{FF2B5EF4-FFF2-40B4-BE49-F238E27FC236}">
                <a16:creationId xmlns:a16="http://schemas.microsoft.com/office/drawing/2014/main" id="{88D6AEDC-60FE-4D4C-ADCF-1EDEDBC3B46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4B0CCEA-80BC-48E6-AB42-2EEB7D3DA0F6}"/>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1683254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9B501D1-5A52-4F29-8BCB-49C3BD8CCD0C}"/>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B8C9A24D-EB84-45E1-901C-8824E86C7764}"/>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9C27806-7C45-482B-B791-8112CA7C8850}"/>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7DE3A59B-4EF6-4F24-AADE-0A374A2A8E3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2B84674-E08B-4F65-8A7F-40A223A09FCF}"/>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668299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A591F9FF-B4A7-4A35-B6E6-BB0EBC3B67C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AA73FCF0-1F79-40A2-94C7-CA4CB6AB9242}"/>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E431FE6-200F-4A02-B06B-6E98452194C4}"/>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CB7A9B19-232F-4425-8955-85D25480AC5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6CA09570-DAB8-4EBE-B56F-AD48B7A5FAA3}"/>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650482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仅标题">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AC9C37B8-688B-4B1B-B580-4AF86AAED738}"/>
              </a:ext>
            </a:extLst>
          </p:cNvPr>
          <p:cNvPicPr>
            <a:picLocks/>
          </p:cNvPicPr>
          <p:nvPr userDrawn="1">
            <p:custDataLst>
              <p:tags r:id="rId1"/>
            </p:custDataLst>
          </p:nvPr>
        </p:nvPicPr>
        <p:blipFill>
          <a:blip r:embed="rId4">
            <a:extLst>
              <a:ext uri="{28A0092B-C50C-407E-A947-70E740481C1C}">
                <a14:useLocalDpi xmlns:a14="http://schemas.microsoft.com/office/drawing/2010/main" val="0"/>
              </a:ext>
            </a:extLst>
          </a:blip>
          <a:srcRect l="1875" r="1875"/>
          <a:stretch>
            <a:fillRect/>
          </a:stretch>
        </p:blipFill>
        <p:spPr>
          <a:xfrm>
            <a:off x="17" y="0"/>
            <a:ext cx="12191965" cy="6858000"/>
          </a:xfrm>
          <a:prstGeom prst="rect">
            <a:avLst/>
          </a:prstGeom>
        </p:spPr>
      </p:pic>
      <p:sp>
        <p:nvSpPr>
          <p:cNvPr id="6" name="矩形 5">
            <a:extLst>
              <a:ext uri="{FF2B5EF4-FFF2-40B4-BE49-F238E27FC236}">
                <a16:creationId xmlns:a16="http://schemas.microsoft.com/office/drawing/2014/main" id="{EE5CCE1D-388B-4C85-8BF3-A62BCF547C7E}"/>
              </a:ext>
            </a:extLst>
          </p:cNvPr>
          <p:cNvSpPr/>
          <p:nvPr userDrawn="1">
            <p:custDataLst>
              <p:tags r:id="rId2"/>
            </p:custDataLst>
          </p:nvPr>
        </p:nvSpPr>
        <p:spPr>
          <a:xfrm>
            <a:off x="0" y="0"/>
            <a:ext cx="12192000" cy="6858000"/>
          </a:xfrm>
          <a:prstGeom prst="rect">
            <a:avLst/>
          </a:prstGeom>
          <a:solidFill>
            <a:srgbClr val="FFFFFF">
              <a:alpha val="80000"/>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2957537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仅标题">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19890FF1-F6AE-4573-B8B9-7DF1F515B682}"/>
              </a:ext>
            </a:extLst>
          </p:cNvPr>
          <p:cNvPicPr>
            <a:picLocks/>
          </p:cNvPicPr>
          <p:nvPr userDrawn="1">
            <p:custDataLst>
              <p:tags r:id="rId1"/>
            </p:custDataLst>
          </p:nvPr>
        </p:nvPicPr>
        <p:blipFill>
          <a:blip r:embed="rId4">
            <a:extLst>
              <a:ext uri="{28A0092B-C50C-407E-A947-70E740481C1C}">
                <a14:useLocalDpi xmlns:a14="http://schemas.microsoft.com/office/drawing/2010/main" val="0"/>
              </a:ext>
            </a:extLst>
          </a:blip>
          <a:srcRect t="7796" b="7796"/>
          <a:stretch>
            <a:fillRect/>
          </a:stretch>
        </p:blipFill>
        <p:spPr>
          <a:xfrm>
            <a:off x="0" y="18"/>
            <a:ext cx="12192000" cy="6857964"/>
          </a:xfrm>
          <a:prstGeom prst="rect">
            <a:avLst/>
          </a:prstGeom>
        </p:spPr>
      </p:pic>
      <p:sp>
        <p:nvSpPr>
          <p:cNvPr id="6" name="矩形 5">
            <a:extLst>
              <a:ext uri="{FF2B5EF4-FFF2-40B4-BE49-F238E27FC236}">
                <a16:creationId xmlns:a16="http://schemas.microsoft.com/office/drawing/2014/main" id="{CA2165BE-605F-4B98-A5B5-685779D47EF9}"/>
              </a:ext>
            </a:extLst>
          </p:cNvPr>
          <p:cNvSpPr/>
          <p:nvPr userDrawn="1">
            <p:custDataLst>
              <p:tags r:id="rId2"/>
            </p:custDataLst>
          </p:nvPr>
        </p:nvSpPr>
        <p:spPr>
          <a:xfrm>
            <a:off x="0" y="0"/>
            <a:ext cx="12192000" cy="6858000"/>
          </a:xfrm>
          <a:prstGeom prst="rect">
            <a:avLst/>
          </a:prstGeom>
          <a:solidFill>
            <a:srgbClr val="FFFFFF">
              <a:alpha val="80000"/>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6926497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仅标题">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2D6C3C17-2E31-42C8-8D2B-3A9A4DB5A80D}"/>
              </a:ext>
            </a:extLst>
          </p:cNvPr>
          <p:cNvPicPr>
            <a:picLocks/>
          </p:cNvPicPr>
          <p:nvPr userDrawn="1">
            <p:custDataLst>
              <p:tags r:id="rId1"/>
            </p:custDataLst>
          </p:nvPr>
        </p:nvPicPr>
        <p:blipFill>
          <a:blip r:embed="rId4">
            <a:extLst>
              <a:ext uri="{28A0092B-C50C-407E-A947-70E740481C1C}">
                <a14:useLocalDpi xmlns:a14="http://schemas.microsoft.com/office/drawing/2010/main" val="0"/>
              </a:ext>
            </a:extLst>
          </a:blip>
          <a:srcRect t="7796" b="7796"/>
          <a:stretch>
            <a:fillRect/>
          </a:stretch>
        </p:blipFill>
        <p:spPr>
          <a:xfrm>
            <a:off x="0" y="18"/>
            <a:ext cx="12192000" cy="6857964"/>
          </a:xfrm>
          <a:prstGeom prst="rect">
            <a:avLst/>
          </a:prstGeom>
        </p:spPr>
      </p:pic>
      <p:sp>
        <p:nvSpPr>
          <p:cNvPr id="6" name="矩形 5">
            <a:extLst>
              <a:ext uri="{FF2B5EF4-FFF2-40B4-BE49-F238E27FC236}">
                <a16:creationId xmlns:a16="http://schemas.microsoft.com/office/drawing/2014/main" id="{E6C0E51C-59B3-4A0A-B4B7-02AFAA468AFE}"/>
              </a:ext>
            </a:extLst>
          </p:cNvPr>
          <p:cNvSpPr/>
          <p:nvPr userDrawn="1">
            <p:custDataLst>
              <p:tags r:id="rId2"/>
            </p:custDataLst>
          </p:nvPr>
        </p:nvSpPr>
        <p:spPr>
          <a:xfrm>
            <a:off x="0" y="0"/>
            <a:ext cx="12192000" cy="6858000"/>
          </a:xfrm>
          <a:prstGeom prst="rect">
            <a:avLst/>
          </a:prstGeom>
          <a:solidFill>
            <a:srgbClr val="FFFFFF">
              <a:alpha val="80000"/>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840975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011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86D9023-98C5-4152-8181-383B9110190D}"/>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0CC1744F-597B-4073-8668-90D749A2D9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5C00DED9-7FAF-43AA-81E3-62BDEB48E3E3}"/>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E5BA21D1-D757-4393-AFE9-D9EFE392403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4EC153C-A6FC-4EB5-A94F-F765A542DE0B}"/>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41330399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4265F66-34F0-475A-8220-A4E711FD83D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68ED6460-D252-4AF5-B4E5-EC5275BBE5D7}"/>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380F8BC-C220-4F63-BF5B-71C4A4B641D7}"/>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99903FED-C6C8-4221-B795-F11562289AF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89A1ADF-BBB1-422F-A779-9B5C43251E26}"/>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585576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3D24AA-2497-446D-A3D8-27E3E4A41242}"/>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60484E2F-E804-46C4-8814-2DFA5C186A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06A43F37-1D68-479D-B88F-9E694DB86E2C}"/>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9EE51A67-3C8B-439F-A1A3-146995CCA97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7A87BC2-891D-4676-94FE-09321E0136C7}"/>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2323768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5615096-83B8-4437-A044-D15B59FF882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90732F2-6536-4952-80D2-A8C22CF0AD3E}"/>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21E2C27F-AE85-4403-A601-59A9FB1F8816}"/>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DF6C3D7A-6CC6-48C3-A593-AA993EF33CB9}"/>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6" name="页脚占位符 5">
            <a:extLst>
              <a:ext uri="{FF2B5EF4-FFF2-40B4-BE49-F238E27FC236}">
                <a16:creationId xmlns:a16="http://schemas.microsoft.com/office/drawing/2014/main" id="{8BA20BD8-CD36-4BD0-A58B-92B4D742B72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1BF06C7-3471-4C28-98C5-FF4AA008CB96}"/>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30697407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C0C3D00-1CA7-4307-8381-30149A51FC09}"/>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B1AE676-F88B-4ED5-95D4-27C28793A9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768C085D-82F6-4CD1-8B72-C35A7F630D14}"/>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929136A5-330F-4EEC-9D75-7282AD9967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4653D39A-D10F-4E80-A4B6-977A108424C5}"/>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18F6E20F-22BA-417C-8D7B-0A63681A3F15}"/>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8" name="页脚占位符 7">
            <a:extLst>
              <a:ext uri="{FF2B5EF4-FFF2-40B4-BE49-F238E27FC236}">
                <a16:creationId xmlns:a16="http://schemas.microsoft.com/office/drawing/2014/main" id="{9878100C-26EF-42BF-8FA4-6B5B7E13DCB4}"/>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90D6A27B-F1BC-47C1-A1EA-1369C0324BF7}"/>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14481548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FC76A1-34CF-4DBA-A406-0436284354E6}"/>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AC29B7E2-7040-4328-A816-716E5387E1AD}"/>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4" name="页脚占位符 3">
            <a:extLst>
              <a:ext uri="{FF2B5EF4-FFF2-40B4-BE49-F238E27FC236}">
                <a16:creationId xmlns:a16="http://schemas.microsoft.com/office/drawing/2014/main" id="{1054DE25-6F39-48E2-B3D7-7A832679BB7B}"/>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0D05DDA4-E961-4C04-9397-C5E48C4C2C55}"/>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654605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2CD3C68A-7E58-4442-A906-D14733627C8C}"/>
              </a:ext>
            </a:extLst>
          </p:cNvPr>
          <p:cNvPicPr>
            <a:picLocks/>
          </p:cNvPicPr>
          <p:nvPr userDrawn="1">
            <p:custDataLst>
              <p:tags r:id="rId1"/>
            </p:custDataLst>
          </p:nvPr>
        </p:nvPicPr>
        <p:blipFill>
          <a:blip r:embed="rId6">
            <a:extLst>
              <a:ext uri="{28A0092B-C50C-407E-A947-70E740481C1C}">
                <a14:useLocalDpi xmlns:a14="http://schemas.microsoft.com/office/drawing/2010/main" val="0"/>
              </a:ext>
            </a:extLst>
          </a:blip>
          <a:srcRect t="7697" b="7697"/>
          <a:stretch>
            <a:fillRect/>
          </a:stretch>
        </p:blipFill>
        <p:spPr>
          <a:xfrm>
            <a:off x="0" y="-3"/>
            <a:ext cx="12192000" cy="6858006"/>
          </a:xfrm>
          <a:prstGeom prst="rect">
            <a:avLst/>
          </a:prstGeom>
        </p:spPr>
      </p:pic>
      <p:sp>
        <p:nvSpPr>
          <p:cNvPr id="14" name="矩形 13">
            <a:extLst>
              <a:ext uri="{FF2B5EF4-FFF2-40B4-BE49-F238E27FC236}">
                <a16:creationId xmlns:a16="http://schemas.microsoft.com/office/drawing/2014/main" id="{4EC639BB-53A1-46B7-B413-7BB8E47AA032}"/>
              </a:ext>
            </a:extLst>
          </p:cNvPr>
          <p:cNvSpPr/>
          <p:nvPr userDrawn="1">
            <p:custDataLst>
              <p:tags r:id="rId2"/>
            </p:custDataLst>
          </p:nvPr>
        </p:nvSpPr>
        <p:spPr>
          <a:xfrm>
            <a:off x="0" y="0"/>
            <a:ext cx="12192000" cy="6858000"/>
          </a:xfrm>
          <a:prstGeom prst="rect">
            <a:avLst/>
          </a:prstGeom>
          <a:solidFill>
            <a:srgbClr val="000000">
              <a:alpha val="80000"/>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9" name="图片 18">
            <a:extLst>
              <a:ext uri="{FF2B5EF4-FFF2-40B4-BE49-F238E27FC236}">
                <a16:creationId xmlns:a16="http://schemas.microsoft.com/office/drawing/2014/main" id="{75D2ED19-6A4A-4FBA-999A-8665FE95C5E1}"/>
              </a:ext>
            </a:extLst>
          </p:cNvPr>
          <p:cNvPicPr>
            <a:picLocks/>
          </p:cNvPicPr>
          <p:nvPr userDrawn="1">
            <p:custDataLst>
              <p:tags r:id="rId3"/>
            </p:custData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矩形 16">
            <a:extLst>
              <a:ext uri="{FF2B5EF4-FFF2-40B4-BE49-F238E27FC236}">
                <a16:creationId xmlns:a16="http://schemas.microsoft.com/office/drawing/2014/main" id="{A9DF356F-358A-4000-8947-6C0A7275BA63}"/>
              </a:ext>
            </a:extLst>
          </p:cNvPr>
          <p:cNvSpPr/>
          <p:nvPr userDrawn="1">
            <p:custDataLst>
              <p:tags r:id="rId4"/>
            </p:custDataLst>
          </p:nvPr>
        </p:nvSpPr>
        <p:spPr>
          <a:xfrm>
            <a:off x="0" y="0"/>
            <a:ext cx="12192000" cy="6858000"/>
          </a:xfrm>
          <a:prstGeom prst="rect">
            <a:avLst/>
          </a:prstGeom>
          <a:solidFill>
            <a:srgbClr val="FFFFFF">
              <a:alpha val="80000"/>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日期占位符 1">
            <a:extLst>
              <a:ext uri="{FF2B5EF4-FFF2-40B4-BE49-F238E27FC236}">
                <a16:creationId xmlns:a16="http://schemas.microsoft.com/office/drawing/2014/main" id="{8741F318-8F2D-4D9C-8D45-BA535EA19A36}"/>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3" name="页脚占位符 2">
            <a:extLst>
              <a:ext uri="{FF2B5EF4-FFF2-40B4-BE49-F238E27FC236}">
                <a16:creationId xmlns:a16="http://schemas.microsoft.com/office/drawing/2014/main" id="{24CEA921-BC77-41F7-ABB6-51264CB92EE4}"/>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3EE0D48-F9CC-4293-8C74-86180FCE2AED}"/>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39697902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F1D4DBB-CE4E-47A9-A4FB-B0284864D7B1}"/>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1F36871F-DF95-4021-B0B2-3C5E2A38EB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8E6C6BCB-A28F-4917-B1AB-027B0580DF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579A4DE5-6B22-42D9-9DED-463DAB793E82}"/>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6" name="页脚占位符 5">
            <a:extLst>
              <a:ext uri="{FF2B5EF4-FFF2-40B4-BE49-F238E27FC236}">
                <a16:creationId xmlns:a16="http://schemas.microsoft.com/office/drawing/2014/main" id="{CAEEFF27-C376-4FB1-BA63-0D6CDB27C8CF}"/>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1A499AC-7B84-4DE1-8CEE-50BCB61C2E5F}"/>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33022316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CDFAFEB-FA51-47C1-BE1B-AD7CCD97C95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F69CEF9-14D2-44EE-BDDB-F6C22C5E1D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p>
        </p:txBody>
      </p:sp>
      <p:sp>
        <p:nvSpPr>
          <p:cNvPr id="4" name="文本占位符 3">
            <a:extLst>
              <a:ext uri="{FF2B5EF4-FFF2-40B4-BE49-F238E27FC236}">
                <a16:creationId xmlns:a16="http://schemas.microsoft.com/office/drawing/2014/main" id="{A5527DB8-3AB3-4808-81C8-FBC69534BF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5F6BF6C4-E091-4C3E-9A47-428101939588}"/>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6" name="页脚占位符 5">
            <a:extLst>
              <a:ext uri="{FF2B5EF4-FFF2-40B4-BE49-F238E27FC236}">
                <a16:creationId xmlns:a16="http://schemas.microsoft.com/office/drawing/2014/main" id="{7FEF311B-0B70-451F-9DEC-8B3673F2CC1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A70E5851-FC4B-471C-B939-228A441A0E71}"/>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41874686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BEEA6E1-B6BF-44CE-AE24-4E05B198879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1EE27499-2342-44F4-9165-89B325F06B47}"/>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3A582545-FDC4-4A87-B57B-F5A60FB403F6}"/>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D4999C28-8840-4C48-9182-01E2C91FDEB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419B148-9383-46EC-BA1E-4E551B4AFA4A}"/>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39144336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DEC48AE-D5A8-4C65-B1C7-EA0CC425F791}"/>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A0B0664-77AB-4B63-A4F3-32432A727036}"/>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674EB3A-0CD5-4C86-B589-CB01B70EBF39}"/>
              </a:ext>
            </a:extLst>
          </p:cNvPr>
          <p:cNvSpPr>
            <a:spLocks noGrp="1"/>
          </p:cNvSpPr>
          <p:nvPr>
            <p:ph type="dt" sz="half" idx="10"/>
          </p:nvPr>
        </p:nvSpPr>
        <p:spPr/>
        <p:txBody>
          <a:body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137FA095-898E-403E-BBA1-E296070333E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C6A27C0-B43F-45B6-990E-D894C980B773}"/>
              </a:ext>
            </a:extLst>
          </p:cNvPr>
          <p:cNvSpPr>
            <a:spLocks noGrp="1"/>
          </p:cNvSpPr>
          <p:nvPr>
            <p:ph type="sldNum" sz="quarter" idx="12"/>
          </p:nvPr>
        </p:nvSpPr>
        <p:spPr/>
        <p:txBody>
          <a:body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399130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49C200E7-A97C-45B0-B7A6-FF3DFC3AB3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2A7B54CB-FCCC-4C4B-B572-DC6B324186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1253BBA-8190-4E85-8CE3-6C0E768C01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DABBD59D-807F-4E8C-A81D-0C72B9A4FC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A6C64897-B301-4C6B-817C-BF348999F6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1097637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5F126CDA-8677-4673-82ED-E3636697BC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355DE89-1823-406C-937A-1FECB7D3AC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56C2134-108C-47B6-B0C9-2DB2E82CD6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358335-12C2-4AB5-9646-1842C9E6CB7E}" type="datetimeFigureOut">
              <a:rPr lang="zh-CN" altLang="en-US" smtClean="0"/>
              <a:t>2019/5/12</a:t>
            </a:fld>
            <a:endParaRPr lang="zh-CN" altLang="en-US"/>
          </a:p>
        </p:txBody>
      </p:sp>
      <p:sp>
        <p:nvSpPr>
          <p:cNvPr id="5" name="页脚占位符 4">
            <a:extLst>
              <a:ext uri="{FF2B5EF4-FFF2-40B4-BE49-F238E27FC236}">
                <a16:creationId xmlns:a16="http://schemas.microsoft.com/office/drawing/2014/main" id="{40597287-8F48-4F25-8DD6-CE052ACD1F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9E9F2D1A-E055-4B3C-B140-515802F603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003270-5964-4BC5-ADFC-315D45F7E0B5}" type="slidenum">
              <a:rPr lang="zh-CN" altLang="en-US" smtClean="0"/>
              <a:t>‹#›</a:t>
            </a:fld>
            <a:endParaRPr lang="zh-CN" altLang="en-US"/>
          </a:p>
        </p:txBody>
      </p:sp>
    </p:spTree>
    <p:extLst>
      <p:ext uri="{BB962C8B-B14F-4D97-AF65-F5344CB8AC3E}">
        <p14:creationId xmlns:p14="http://schemas.microsoft.com/office/powerpoint/2010/main" val="23446376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tags" Target="../tags/tag18.xml"/><Relationship Id="rId13" Type="http://schemas.openxmlformats.org/officeDocument/2006/relationships/image" Target="../media/image8.png"/><Relationship Id="rId3" Type="http://schemas.openxmlformats.org/officeDocument/2006/relationships/tags" Target="../tags/tag15.xml"/><Relationship Id="rId7" Type="http://schemas.openxmlformats.org/officeDocument/2006/relationships/tags" Target="../tags/tag17.xml"/><Relationship Id="rId12" Type="http://schemas.openxmlformats.org/officeDocument/2006/relationships/image" Target="../media/image7.jpg"/><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tags" Target="../tags/tag16.xml"/><Relationship Id="rId11" Type="http://schemas.openxmlformats.org/officeDocument/2006/relationships/slideLayout" Target="../slideLayouts/slideLayout2.xml"/><Relationship Id="rId5" Type="http://schemas.openxmlformats.org/officeDocument/2006/relationships/audio" Target="../media/media1.m4a"/><Relationship Id="rId10" Type="http://schemas.openxmlformats.org/officeDocument/2006/relationships/tags" Target="../tags/tag20.xml"/><Relationship Id="rId4" Type="http://schemas.microsoft.com/office/2007/relationships/media" Target="../media/media1.m4a"/><Relationship Id="rId9" Type="http://schemas.openxmlformats.org/officeDocument/2006/relationships/tags" Target="../tags/tag19.xml"/></Relationships>
</file>

<file path=ppt/slides/_rels/slide2.xml.rels><?xml version="1.0" encoding="UTF-8" standalone="yes"?>
<Relationships xmlns="http://schemas.openxmlformats.org/package/2006/relationships"><Relationship Id="rId8" Type="http://schemas.openxmlformats.org/officeDocument/2006/relationships/tags" Target="../tags/tag28.xml"/><Relationship Id="rId13" Type="http://schemas.openxmlformats.org/officeDocument/2006/relationships/tags" Target="../tags/tag33.xml"/><Relationship Id="rId18" Type="http://schemas.openxmlformats.org/officeDocument/2006/relationships/notesSlide" Target="../notesSlides/notesSlide1.xml"/><Relationship Id="rId3" Type="http://schemas.openxmlformats.org/officeDocument/2006/relationships/tags" Target="../tags/tag23.xml"/><Relationship Id="rId7" Type="http://schemas.openxmlformats.org/officeDocument/2006/relationships/tags" Target="../tags/tag27.xml"/><Relationship Id="rId12" Type="http://schemas.openxmlformats.org/officeDocument/2006/relationships/tags" Target="../tags/tag32.xml"/><Relationship Id="rId17" Type="http://schemas.openxmlformats.org/officeDocument/2006/relationships/slideLayout" Target="../slideLayouts/slideLayout22.xml"/><Relationship Id="rId2" Type="http://schemas.openxmlformats.org/officeDocument/2006/relationships/tags" Target="../tags/tag22.xml"/><Relationship Id="rId16" Type="http://schemas.openxmlformats.org/officeDocument/2006/relationships/audio" Target="../media/media2.m4a"/><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tags" Target="../tags/tag31.xml"/><Relationship Id="rId5" Type="http://schemas.openxmlformats.org/officeDocument/2006/relationships/tags" Target="../tags/tag25.xml"/><Relationship Id="rId15" Type="http://schemas.microsoft.com/office/2007/relationships/media" Target="../media/media2.m4a"/><Relationship Id="rId10" Type="http://schemas.openxmlformats.org/officeDocument/2006/relationships/tags" Target="../tags/tag30.xml"/><Relationship Id="rId19" Type="http://schemas.openxmlformats.org/officeDocument/2006/relationships/image" Target="../media/image8.png"/><Relationship Id="rId4" Type="http://schemas.openxmlformats.org/officeDocument/2006/relationships/tags" Target="../tags/tag24.xml"/><Relationship Id="rId9" Type="http://schemas.openxmlformats.org/officeDocument/2006/relationships/tags" Target="../tags/tag29.xml"/><Relationship Id="rId14" Type="http://schemas.openxmlformats.org/officeDocument/2006/relationships/tags" Target="../tags/tag3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tags" Target="../tags/tag37.xml"/><Relationship Id="rId7" Type="http://schemas.openxmlformats.org/officeDocument/2006/relationships/audio" Target="../media/media5.m4a"/><Relationship Id="rId2" Type="http://schemas.openxmlformats.org/officeDocument/2006/relationships/tags" Target="../tags/tag36.xml"/><Relationship Id="rId1" Type="http://schemas.openxmlformats.org/officeDocument/2006/relationships/tags" Target="../tags/tag35.xml"/><Relationship Id="rId6" Type="http://schemas.microsoft.com/office/2007/relationships/media" Target="../media/media5.m4a"/><Relationship Id="rId11" Type="http://schemas.openxmlformats.org/officeDocument/2006/relationships/image" Target="../media/image8.png"/><Relationship Id="rId5" Type="http://schemas.openxmlformats.org/officeDocument/2006/relationships/tags" Target="../tags/tag39.xml"/><Relationship Id="rId10" Type="http://schemas.openxmlformats.org/officeDocument/2006/relationships/image" Target="../media/image10.png"/><Relationship Id="rId4" Type="http://schemas.openxmlformats.org/officeDocument/2006/relationships/tags" Target="../tags/tag38.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42.xml"/><Relationship Id="rId7" Type="http://schemas.openxmlformats.org/officeDocument/2006/relationships/tags" Target="../tags/tag44.xml"/><Relationship Id="rId2" Type="http://schemas.openxmlformats.org/officeDocument/2006/relationships/tags" Target="../tags/tag41.xml"/><Relationship Id="rId1" Type="http://schemas.openxmlformats.org/officeDocument/2006/relationships/tags" Target="../tags/tag40.xml"/><Relationship Id="rId6" Type="http://schemas.openxmlformats.org/officeDocument/2006/relationships/audio" Target="../media/media6.m4a"/><Relationship Id="rId11" Type="http://schemas.openxmlformats.org/officeDocument/2006/relationships/image" Target="../media/image8.png"/><Relationship Id="rId5" Type="http://schemas.microsoft.com/office/2007/relationships/media" Target="../media/media6.m4a"/><Relationship Id="rId10" Type="http://schemas.openxmlformats.org/officeDocument/2006/relationships/image" Target="../media/image10.png"/><Relationship Id="rId4" Type="http://schemas.openxmlformats.org/officeDocument/2006/relationships/tags" Target="../tags/tag43.xml"/><Relationship Id="rId9"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8.png"/><Relationship Id="rId4" Type="http://schemas.openxmlformats.org/officeDocument/2006/relationships/chart" Target="../charts/chart1.xml"/></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47.xml"/><Relationship Id="rId7" Type="http://schemas.openxmlformats.org/officeDocument/2006/relationships/audio" Target="../media/media13.m4a"/><Relationship Id="rId2" Type="http://schemas.openxmlformats.org/officeDocument/2006/relationships/tags" Target="../tags/tag46.xml"/><Relationship Id="rId1" Type="http://schemas.openxmlformats.org/officeDocument/2006/relationships/tags" Target="../tags/tag45.xml"/><Relationship Id="rId6" Type="http://schemas.microsoft.com/office/2007/relationships/media" Target="../media/media13.m4a"/><Relationship Id="rId11" Type="http://schemas.openxmlformats.org/officeDocument/2006/relationships/image" Target="../media/image8.png"/><Relationship Id="rId5" Type="http://schemas.openxmlformats.org/officeDocument/2006/relationships/tags" Target="../tags/tag49.xml"/><Relationship Id="rId10" Type="http://schemas.openxmlformats.org/officeDocument/2006/relationships/image" Target="../media/image10.png"/><Relationship Id="rId4" Type="http://schemas.openxmlformats.org/officeDocument/2006/relationships/tags" Target="../tags/tag48.xml"/><Relationship Id="rId9"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A-图片 4-53968">
            <a:extLst>
              <a:ext uri="{FF2B5EF4-FFF2-40B4-BE49-F238E27FC236}">
                <a16:creationId xmlns:a16="http://schemas.microsoft.com/office/drawing/2014/main" id="{B7337B60-797A-4159-A33E-EE243BCF1674}"/>
              </a:ext>
            </a:extLst>
          </p:cNvPr>
          <p:cNvPicPr>
            <a:picLocks noChangeAspect="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a:xfrm>
            <a:off x="0" y="4"/>
            <a:ext cx="12192000" cy="6857991"/>
          </a:xfrm>
          <a:prstGeom prst="rect">
            <a:avLst/>
          </a:prstGeom>
        </p:spPr>
      </p:pic>
      <p:grpSp>
        <p:nvGrpSpPr>
          <p:cNvPr id="9" name="PA-组合 8">
            <a:extLst>
              <a:ext uri="{FF2B5EF4-FFF2-40B4-BE49-F238E27FC236}">
                <a16:creationId xmlns:a16="http://schemas.microsoft.com/office/drawing/2014/main" id="{5275219E-8D6B-4E66-97FF-78E7E2553C32}"/>
              </a:ext>
            </a:extLst>
          </p:cNvPr>
          <p:cNvGrpSpPr>
            <a:grpSpLocks/>
          </p:cNvGrpSpPr>
          <p:nvPr>
            <p:custDataLst>
              <p:tags r:id="rId3"/>
            </p:custDataLst>
          </p:nvPr>
        </p:nvGrpSpPr>
        <p:grpSpPr>
          <a:xfrm>
            <a:off x="6793531" y="1570892"/>
            <a:ext cx="5220525" cy="5287108"/>
            <a:chOff x="3023621" y="785446"/>
            <a:chExt cx="5220525" cy="5287108"/>
          </a:xfrm>
        </p:grpSpPr>
        <p:grpSp>
          <p:nvGrpSpPr>
            <p:cNvPr id="8" name="PA-组合 7">
              <a:extLst>
                <a:ext uri="{FF2B5EF4-FFF2-40B4-BE49-F238E27FC236}">
                  <a16:creationId xmlns:a16="http://schemas.microsoft.com/office/drawing/2014/main" id="{045E96EF-F52B-4FF9-B562-FE32495A7C19}"/>
                </a:ext>
              </a:extLst>
            </p:cNvPr>
            <p:cNvGrpSpPr>
              <a:grpSpLocks/>
            </p:cNvGrpSpPr>
            <p:nvPr>
              <p:custDataLst>
                <p:tags r:id="rId6"/>
              </p:custDataLst>
            </p:nvPr>
          </p:nvGrpSpPr>
          <p:grpSpPr>
            <a:xfrm>
              <a:off x="3023621" y="785446"/>
              <a:ext cx="5220525" cy="5287108"/>
              <a:chOff x="3180937" y="785446"/>
              <a:chExt cx="5220525" cy="5287108"/>
            </a:xfrm>
          </p:grpSpPr>
          <p:sp>
            <p:nvSpPr>
              <p:cNvPr id="6" name="PA-装饰">
                <a:extLst>
                  <a:ext uri="{FF2B5EF4-FFF2-40B4-BE49-F238E27FC236}">
                    <a16:creationId xmlns:a16="http://schemas.microsoft.com/office/drawing/2014/main" id="{B3681DAB-3C84-4894-A7A3-8122ED0C8915}"/>
                  </a:ext>
                </a:extLst>
              </p:cNvPr>
              <p:cNvSpPr>
                <a:spLocks/>
              </p:cNvSpPr>
              <p:nvPr>
                <p:custDataLst>
                  <p:tags r:id="rId8"/>
                </p:custDataLst>
              </p:nvPr>
            </p:nvSpPr>
            <p:spPr bwMode="auto">
              <a:xfrm>
                <a:off x="3180937" y="785446"/>
                <a:ext cx="5220525" cy="5287108"/>
              </a:xfrm>
              <a:custGeom>
                <a:avLst/>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29" h="333">
                    <a:moveTo>
                      <a:pt x="162" y="317"/>
                    </a:moveTo>
                    <a:cubicBezTo>
                      <a:pt x="162" y="316"/>
                      <a:pt x="162" y="316"/>
                      <a:pt x="163" y="316"/>
                    </a:cubicBezTo>
                    <a:cubicBezTo>
                      <a:pt x="163" y="315"/>
                      <a:pt x="162" y="315"/>
                      <a:pt x="162" y="314"/>
                    </a:cubicBezTo>
                    <a:cubicBezTo>
                      <a:pt x="160" y="314"/>
                      <a:pt x="159" y="315"/>
                      <a:pt x="158" y="317"/>
                    </a:cubicBezTo>
                    <a:cubicBezTo>
                      <a:pt x="159" y="319"/>
                      <a:pt x="160" y="320"/>
                      <a:pt x="159" y="322"/>
                    </a:cubicBezTo>
                    <a:cubicBezTo>
                      <a:pt x="157" y="322"/>
                      <a:pt x="158" y="319"/>
                      <a:pt x="156" y="318"/>
                    </a:cubicBezTo>
                    <a:cubicBezTo>
                      <a:pt x="156" y="319"/>
                      <a:pt x="156" y="319"/>
                      <a:pt x="154" y="320"/>
                    </a:cubicBezTo>
                    <a:cubicBezTo>
                      <a:pt x="154" y="320"/>
                      <a:pt x="154" y="318"/>
                      <a:pt x="153" y="318"/>
                    </a:cubicBezTo>
                    <a:cubicBezTo>
                      <a:pt x="152" y="318"/>
                      <a:pt x="153" y="320"/>
                      <a:pt x="153" y="321"/>
                    </a:cubicBezTo>
                    <a:cubicBezTo>
                      <a:pt x="151" y="320"/>
                      <a:pt x="152" y="320"/>
                      <a:pt x="152" y="318"/>
                    </a:cubicBezTo>
                    <a:cubicBezTo>
                      <a:pt x="150" y="318"/>
                      <a:pt x="151" y="320"/>
                      <a:pt x="151" y="322"/>
                    </a:cubicBezTo>
                    <a:cubicBezTo>
                      <a:pt x="152" y="322"/>
                      <a:pt x="152" y="321"/>
                      <a:pt x="153" y="322"/>
                    </a:cubicBezTo>
                    <a:cubicBezTo>
                      <a:pt x="152" y="323"/>
                      <a:pt x="149" y="323"/>
                      <a:pt x="147" y="325"/>
                    </a:cubicBezTo>
                    <a:cubicBezTo>
                      <a:pt x="147" y="322"/>
                      <a:pt x="143" y="323"/>
                      <a:pt x="142" y="319"/>
                    </a:cubicBezTo>
                    <a:cubicBezTo>
                      <a:pt x="144" y="320"/>
                      <a:pt x="144" y="321"/>
                      <a:pt x="145" y="322"/>
                    </a:cubicBezTo>
                    <a:cubicBezTo>
                      <a:pt x="147" y="322"/>
                      <a:pt x="147" y="321"/>
                      <a:pt x="149" y="322"/>
                    </a:cubicBezTo>
                    <a:cubicBezTo>
                      <a:pt x="148" y="318"/>
                      <a:pt x="147" y="319"/>
                      <a:pt x="148" y="316"/>
                    </a:cubicBezTo>
                    <a:cubicBezTo>
                      <a:pt x="146" y="316"/>
                      <a:pt x="146" y="319"/>
                      <a:pt x="145" y="317"/>
                    </a:cubicBezTo>
                    <a:cubicBezTo>
                      <a:pt x="145" y="317"/>
                      <a:pt x="144" y="318"/>
                      <a:pt x="143" y="319"/>
                    </a:cubicBezTo>
                    <a:cubicBezTo>
                      <a:pt x="141" y="318"/>
                      <a:pt x="144" y="317"/>
                      <a:pt x="144" y="316"/>
                    </a:cubicBezTo>
                    <a:cubicBezTo>
                      <a:pt x="141" y="316"/>
                      <a:pt x="141" y="319"/>
                      <a:pt x="140" y="321"/>
                    </a:cubicBezTo>
                    <a:cubicBezTo>
                      <a:pt x="139" y="321"/>
                      <a:pt x="139" y="320"/>
                      <a:pt x="138" y="320"/>
                    </a:cubicBezTo>
                    <a:cubicBezTo>
                      <a:pt x="138" y="318"/>
                      <a:pt x="139" y="319"/>
                      <a:pt x="140" y="319"/>
                    </a:cubicBezTo>
                    <a:cubicBezTo>
                      <a:pt x="138" y="316"/>
                      <a:pt x="136" y="320"/>
                      <a:pt x="133" y="318"/>
                    </a:cubicBezTo>
                    <a:cubicBezTo>
                      <a:pt x="132" y="320"/>
                      <a:pt x="135" y="318"/>
                      <a:pt x="135" y="319"/>
                    </a:cubicBezTo>
                    <a:cubicBezTo>
                      <a:pt x="135" y="321"/>
                      <a:pt x="133" y="321"/>
                      <a:pt x="132" y="321"/>
                    </a:cubicBezTo>
                    <a:cubicBezTo>
                      <a:pt x="133" y="321"/>
                      <a:pt x="133" y="320"/>
                      <a:pt x="133" y="319"/>
                    </a:cubicBezTo>
                    <a:cubicBezTo>
                      <a:pt x="132" y="319"/>
                      <a:pt x="132" y="320"/>
                      <a:pt x="131" y="320"/>
                    </a:cubicBezTo>
                    <a:cubicBezTo>
                      <a:pt x="132" y="321"/>
                      <a:pt x="132" y="322"/>
                      <a:pt x="133" y="322"/>
                    </a:cubicBezTo>
                    <a:cubicBezTo>
                      <a:pt x="132" y="323"/>
                      <a:pt x="131" y="324"/>
                      <a:pt x="132" y="326"/>
                    </a:cubicBezTo>
                    <a:cubicBezTo>
                      <a:pt x="124" y="322"/>
                      <a:pt x="123" y="332"/>
                      <a:pt x="115" y="333"/>
                    </a:cubicBezTo>
                    <a:cubicBezTo>
                      <a:pt x="116" y="331"/>
                      <a:pt x="115" y="329"/>
                      <a:pt x="114" y="328"/>
                    </a:cubicBezTo>
                    <a:cubicBezTo>
                      <a:pt x="114" y="327"/>
                      <a:pt x="115" y="329"/>
                      <a:pt x="116" y="328"/>
                    </a:cubicBezTo>
                    <a:cubicBezTo>
                      <a:pt x="116" y="327"/>
                      <a:pt x="115" y="327"/>
                      <a:pt x="114" y="326"/>
                    </a:cubicBezTo>
                    <a:cubicBezTo>
                      <a:pt x="117" y="327"/>
                      <a:pt x="116" y="324"/>
                      <a:pt x="119" y="323"/>
                    </a:cubicBezTo>
                    <a:cubicBezTo>
                      <a:pt x="119" y="321"/>
                      <a:pt x="118" y="321"/>
                      <a:pt x="118" y="319"/>
                    </a:cubicBezTo>
                    <a:cubicBezTo>
                      <a:pt x="119" y="320"/>
                      <a:pt x="120" y="321"/>
                      <a:pt x="121" y="321"/>
                    </a:cubicBezTo>
                    <a:cubicBezTo>
                      <a:pt x="119" y="319"/>
                      <a:pt x="115" y="319"/>
                      <a:pt x="117" y="315"/>
                    </a:cubicBezTo>
                    <a:cubicBezTo>
                      <a:pt x="118" y="315"/>
                      <a:pt x="118" y="316"/>
                      <a:pt x="117" y="317"/>
                    </a:cubicBezTo>
                    <a:cubicBezTo>
                      <a:pt x="119" y="316"/>
                      <a:pt x="119" y="319"/>
                      <a:pt x="121" y="317"/>
                    </a:cubicBezTo>
                    <a:cubicBezTo>
                      <a:pt x="121" y="318"/>
                      <a:pt x="120" y="318"/>
                      <a:pt x="120" y="319"/>
                    </a:cubicBezTo>
                    <a:cubicBezTo>
                      <a:pt x="120" y="319"/>
                      <a:pt x="121" y="319"/>
                      <a:pt x="121" y="319"/>
                    </a:cubicBezTo>
                    <a:cubicBezTo>
                      <a:pt x="122" y="319"/>
                      <a:pt x="122" y="319"/>
                      <a:pt x="121" y="319"/>
                    </a:cubicBezTo>
                    <a:cubicBezTo>
                      <a:pt x="122" y="319"/>
                      <a:pt x="122" y="318"/>
                      <a:pt x="124" y="318"/>
                    </a:cubicBezTo>
                    <a:cubicBezTo>
                      <a:pt x="122" y="315"/>
                      <a:pt x="126" y="315"/>
                      <a:pt x="124" y="314"/>
                    </a:cubicBezTo>
                    <a:cubicBezTo>
                      <a:pt x="124" y="312"/>
                      <a:pt x="125" y="313"/>
                      <a:pt x="126" y="313"/>
                    </a:cubicBezTo>
                    <a:cubicBezTo>
                      <a:pt x="126" y="312"/>
                      <a:pt x="125" y="312"/>
                      <a:pt x="125" y="311"/>
                    </a:cubicBezTo>
                    <a:cubicBezTo>
                      <a:pt x="124" y="312"/>
                      <a:pt x="124" y="313"/>
                      <a:pt x="123" y="313"/>
                    </a:cubicBezTo>
                    <a:cubicBezTo>
                      <a:pt x="123" y="311"/>
                      <a:pt x="122" y="311"/>
                      <a:pt x="122" y="310"/>
                    </a:cubicBezTo>
                    <a:cubicBezTo>
                      <a:pt x="120" y="311"/>
                      <a:pt x="121" y="309"/>
                      <a:pt x="118" y="310"/>
                    </a:cubicBezTo>
                    <a:cubicBezTo>
                      <a:pt x="117" y="311"/>
                      <a:pt x="117" y="312"/>
                      <a:pt x="117" y="313"/>
                    </a:cubicBezTo>
                    <a:cubicBezTo>
                      <a:pt x="115" y="313"/>
                      <a:pt x="114" y="313"/>
                      <a:pt x="114" y="315"/>
                    </a:cubicBezTo>
                    <a:cubicBezTo>
                      <a:pt x="113" y="313"/>
                      <a:pt x="110" y="314"/>
                      <a:pt x="108" y="315"/>
                    </a:cubicBezTo>
                    <a:cubicBezTo>
                      <a:pt x="109" y="313"/>
                      <a:pt x="107" y="313"/>
                      <a:pt x="106" y="312"/>
                    </a:cubicBezTo>
                    <a:cubicBezTo>
                      <a:pt x="107" y="310"/>
                      <a:pt x="107" y="307"/>
                      <a:pt x="105" y="305"/>
                    </a:cubicBezTo>
                    <a:cubicBezTo>
                      <a:pt x="104" y="305"/>
                      <a:pt x="105" y="306"/>
                      <a:pt x="105" y="308"/>
                    </a:cubicBezTo>
                    <a:cubicBezTo>
                      <a:pt x="104" y="307"/>
                      <a:pt x="103" y="308"/>
                      <a:pt x="102" y="308"/>
                    </a:cubicBezTo>
                    <a:cubicBezTo>
                      <a:pt x="102" y="311"/>
                      <a:pt x="102" y="313"/>
                      <a:pt x="101" y="315"/>
                    </a:cubicBezTo>
                    <a:cubicBezTo>
                      <a:pt x="99" y="313"/>
                      <a:pt x="101" y="312"/>
                      <a:pt x="101" y="308"/>
                    </a:cubicBezTo>
                    <a:cubicBezTo>
                      <a:pt x="99" y="307"/>
                      <a:pt x="100" y="310"/>
                      <a:pt x="98" y="310"/>
                    </a:cubicBezTo>
                    <a:cubicBezTo>
                      <a:pt x="97" y="308"/>
                      <a:pt x="98" y="304"/>
                      <a:pt x="100" y="303"/>
                    </a:cubicBezTo>
                    <a:cubicBezTo>
                      <a:pt x="100" y="301"/>
                      <a:pt x="99" y="303"/>
                      <a:pt x="98" y="303"/>
                    </a:cubicBezTo>
                    <a:cubicBezTo>
                      <a:pt x="101" y="300"/>
                      <a:pt x="97" y="300"/>
                      <a:pt x="95" y="301"/>
                    </a:cubicBezTo>
                    <a:cubicBezTo>
                      <a:pt x="94" y="299"/>
                      <a:pt x="97" y="300"/>
                      <a:pt x="98" y="298"/>
                    </a:cubicBezTo>
                    <a:cubicBezTo>
                      <a:pt x="98" y="297"/>
                      <a:pt x="96" y="297"/>
                      <a:pt x="96" y="297"/>
                    </a:cubicBezTo>
                    <a:cubicBezTo>
                      <a:pt x="96" y="296"/>
                      <a:pt x="97" y="295"/>
                      <a:pt x="96" y="295"/>
                    </a:cubicBezTo>
                    <a:cubicBezTo>
                      <a:pt x="96" y="293"/>
                      <a:pt x="97" y="294"/>
                      <a:pt x="98" y="295"/>
                    </a:cubicBezTo>
                    <a:cubicBezTo>
                      <a:pt x="100" y="294"/>
                      <a:pt x="97" y="293"/>
                      <a:pt x="100" y="293"/>
                    </a:cubicBezTo>
                    <a:cubicBezTo>
                      <a:pt x="100" y="293"/>
                      <a:pt x="99" y="293"/>
                      <a:pt x="99" y="293"/>
                    </a:cubicBezTo>
                    <a:cubicBezTo>
                      <a:pt x="98" y="292"/>
                      <a:pt x="102" y="291"/>
                      <a:pt x="101" y="293"/>
                    </a:cubicBezTo>
                    <a:cubicBezTo>
                      <a:pt x="104" y="292"/>
                      <a:pt x="101" y="288"/>
                      <a:pt x="100" y="287"/>
                    </a:cubicBezTo>
                    <a:cubicBezTo>
                      <a:pt x="101" y="286"/>
                      <a:pt x="103" y="286"/>
                      <a:pt x="103" y="285"/>
                    </a:cubicBezTo>
                    <a:cubicBezTo>
                      <a:pt x="102" y="283"/>
                      <a:pt x="102" y="286"/>
                      <a:pt x="100" y="285"/>
                    </a:cubicBezTo>
                    <a:cubicBezTo>
                      <a:pt x="102" y="281"/>
                      <a:pt x="103" y="286"/>
                      <a:pt x="106" y="286"/>
                    </a:cubicBezTo>
                    <a:cubicBezTo>
                      <a:pt x="105" y="283"/>
                      <a:pt x="102" y="280"/>
                      <a:pt x="99" y="282"/>
                    </a:cubicBezTo>
                    <a:cubicBezTo>
                      <a:pt x="99" y="285"/>
                      <a:pt x="100" y="286"/>
                      <a:pt x="99" y="288"/>
                    </a:cubicBezTo>
                    <a:cubicBezTo>
                      <a:pt x="98" y="288"/>
                      <a:pt x="98" y="286"/>
                      <a:pt x="98" y="285"/>
                    </a:cubicBezTo>
                    <a:cubicBezTo>
                      <a:pt x="97" y="285"/>
                      <a:pt x="97" y="285"/>
                      <a:pt x="97" y="286"/>
                    </a:cubicBezTo>
                    <a:cubicBezTo>
                      <a:pt x="95" y="285"/>
                      <a:pt x="96" y="282"/>
                      <a:pt x="96" y="279"/>
                    </a:cubicBezTo>
                    <a:cubicBezTo>
                      <a:pt x="93" y="280"/>
                      <a:pt x="94" y="282"/>
                      <a:pt x="93" y="284"/>
                    </a:cubicBezTo>
                    <a:cubicBezTo>
                      <a:pt x="91" y="283"/>
                      <a:pt x="91" y="281"/>
                      <a:pt x="93" y="280"/>
                    </a:cubicBezTo>
                    <a:cubicBezTo>
                      <a:pt x="92" y="279"/>
                      <a:pt x="92" y="279"/>
                      <a:pt x="92" y="279"/>
                    </a:cubicBezTo>
                    <a:cubicBezTo>
                      <a:pt x="91" y="278"/>
                      <a:pt x="90" y="279"/>
                      <a:pt x="89" y="280"/>
                    </a:cubicBezTo>
                    <a:cubicBezTo>
                      <a:pt x="90" y="281"/>
                      <a:pt x="90" y="285"/>
                      <a:pt x="88" y="285"/>
                    </a:cubicBezTo>
                    <a:cubicBezTo>
                      <a:pt x="88" y="284"/>
                      <a:pt x="88" y="284"/>
                      <a:pt x="89" y="283"/>
                    </a:cubicBezTo>
                    <a:cubicBezTo>
                      <a:pt x="88" y="283"/>
                      <a:pt x="86" y="284"/>
                      <a:pt x="87" y="282"/>
                    </a:cubicBezTo>
                    <a:cubicBezTo>
                      <a:pt x="86" y="283"/>
                      <a:pt x="86" y="284"/>
                      <a:pt x="87" y="284"/>
                    </a:cubicBezTo>
                    <a:cubicBezTo>
                      <a:pt x="85" y="285"/>
                      <a:pt x="84" y="285"/>
                      <a:pt x="82" y="285"/>
                    </a:cubicBezTo>
                    <a:cubicBezTo>
                      <a:pt x="84" y="282"/>
                      <a:pt x="81" y="283"/>
                      <a:pt x="83" y="281"/>
                    </a:cubicBezTo>
                    <a:cubicBezTo>
                      <a:pt x="81" y="281"/>
                      <a:pt x="77" y="284"/>
                      <a:pt x="78" y="286"/>
                    </a:cubicBezTo>
                    <a:cubicBezTo>
                      <a:pt x="79" y="287"/>
                      <a:pt x="80" y="287"/>
                      <a:pt x="81" y="287"/>
                    </a:cubicBezTo>
                    <a:cubicBezTo>
                      <a:pt x="81" y="288"/>
                      <a:pt x="79" y="288"/>
                      <a:pt x="79" y="289"/>
                    </a:cubicBezTo>
                    <a:cubicBezTo>
                      <a:pt x="78" y="289"/>
                      <a:pt x="78" y="289"/>
                      <a:pt x="78" y="288"/>
                    </a:cubicBezTo>
                    <a:cubicBezTo>
                      <a:pt x="78" y="289"/>
                      <a:pt x="77" y="290"/>
                      <a:pt x="76" y="290"/>
                    </a:cubicBezTo>
                    <a:cubicBezTo>
                      <a:pt x="77" y="295"/>
                      <a:pt x="73" y="298"/>
                      <a:pt x="73" y="305"/>
                    </a:cubicBezTo>
                    <a:cubicBezTo>
                      <a:pt x="71" y="305"/>
                      <a:pt x="71" y="308"/>
                      <a:pt x="69" y="309"/>
                    </a:cubicBezTo>
                    <a:cubicBezTo>
                      <a:pt x="69" y="308"/>
                      <a:pt x="68" y="306"/>
                      <a:pt x="67" y="309"/>
                    </a:cubicBezTo>
                    <a:cubicBezTo>
                      <a:pt x="65" y="307"/>
                      <a:pt x="69" y="308"/>
                      <a:pt x="69" y="306"/>
                    </a:cubicBezTo>
                    <a:cubicBezTo>
                      <a:pt x="69" y="306"/>
                      <a:pt x="69" y="307"/>
                      <a:pt x="69" y="308"/>
                    </a:cubicBezTo>
                    <a:cubicBezTo>
                      <a:pt x="72" y="308"/>
                      <a:pt x="68" y="304"/>
                      <a:pt x="70" y="302"/>
                    </a:cubicBezTo>
                    <a:cubicBezTo>
                      <a:pt x="70" y="301"/>
                      <a:pt x="69" y="301"/>
                      <a:pt x="68" y="302"/>
                    </a:cubicBezTo>
                    <a:cubicBezTo>
                      <a:pt x="66" y="301"/>
                      <a:pt x="68" y="300"/>
                      <a:pt x="67" y="299"/>
                    </a:cubicBezTo>
                    <a:cubicBezTo>
                      <a:pt x="66" y="299"/>
                      <a:pt x="67" y="301"/>
                      <a:pt x="65" y="301"/>
                    </a:cubicBezTo>
                    <a:cubicBezTo>
                      <a:pt x="65" y="300"/>
                      <a:pt x="66" y="298"/>
                      <a:pt x="65" y="298"/>
                    </a:cubicBezTo>
                    <a:cubicBezTo>
                      <a:pt x="65" y="298"/>
                      <a:pt x="65" y="298"/>
                      <a:pt x="66" y="298"/>
                    </a:cubicBezTo>
                    <a:cubicBezTo>
                      <a:pt x="67" y="296"/>
                      <a:pt x="64" y="297"/>
                      <a:pt x="65" y="296"/>
                    </a:cubicBezTo>
                    <a:cubicBezTo>
                      <a:pt x="63" y="296"/>
                      <a:pt x="64" y="296"/>
                      <a:pt x="62" y="296"/>
                    </a:cubicBezTo>
                    <a:cubicBezTo>
                      <a:pt x="63" y="295"/>
                      <a:pt x="66" y="294"/>
                      <a:pt x="67" y="296"/>
                    </a:cubicBezTo>
                    <a:cubicBezTo>
                      <a:pt x="64" y="297"/>
                      <a:pt x="70" y="297"/>
                      <a:pt x="68" y="301"/>
                    </a:cubicBezTo>
                    <a:cubicBezTo>
                      <a:pt x="70" y="301"/>
                      <a:pt x="69" y="299"/>
                      <a:pt x="72" y="299"/>
                    </a:cubicBezTo>
                    <a:cubicBezTo>
                      <a:pt x="70" y="298"/>
                      <a:pt x="69" y="299"/>
                      <a:pt x="70" y="296"/>
                    </a:cubicBezTo>
                    <a:cubicBezTo>
                      <a:pt x="69" y="296"/>
                      <a:pt x="69" y="297"/>
                      <a:pt x="69" y="297"/>
                    </a:cubicBezTo>
                    <a:cubicBezTo>
                      <a:pt x="68" y="297"/>
                      <a:pt x="68" y="296"/>
                      <a:pt x="68" y="296"/>
                    </a:cubicBezTo>
                    <a:cubicBezTo>
                      <a:pt x="69" y="293"/>
                      <a:pt x="72" y="295"/>
                      <a:pt x="74" y="294"/>
                    </a:cubicBezTo>
                    <a:cubicBezTo>
                      <a:pt x="71" y="292"/>
                      <a:pt x="74" y="292"/>
                      <a:pt x="72" y="289"/>
                    </a:cubicBezTo>
                    <a:cubicBezTo>
                      <a:pt x="71" y="291"/>
                      <a:pt x="69" y="291"/>
                      <a:pt x="67" y="291"/>
                    </a:cubicBezTo>
                    <a:cubicBezTo>
                      <a:pt x="68" y="290"/>
                      <a:pt x="66" y="289"/>
                      <a:pt x="64" y="288"/>
                    </a:cubicBezTo>
                    <a:cubicBezTo>
                      <a:pt x="64" y="287"/>
                      <a:pt x="66" y="288"/>
                      <a:pt x="66" y="286"/>
                    </a:cubicBezTo>
                    <a:cubicBezTo>
                      <a:pt x="67" y="286"/>
                      <a:pt x="66" y="287"/>
                      <a:pt x="66" y="288"/>
                    </a:cubicBezTo>
                    <a:cubicBezTo>
                      <a:pt x="68" y="288"/>
                      <a:pt x="67" y="287"/>
                      <a:pt x="68" y="286"/>
                    </a:cubicBezTo>
                    <a:cubicBezTo>
                      <a:pt x="67" y="286"/>
                      <a:pt x="65" y="285"/>
                      <a:pt x="65" y="283"/>
                    </a:cubicBezTo>
                    <a:cubicBezTo>
                      <a:pt x="68" y="285"/>
                      <a:pt x="66" y="282"/>
                      <a:pt x="70" y="282"/>
                    </a:cubicBezTo>
                    <a:cubicBezTo>
                      <a:pt x="70" y="283"/>
                      <a:pt x="68" y="282"/>
                      <a:pt x="68" y="284"/>
                    </a:cubicBezTo>
                    <a:cubicBezTo>
                      <a:pt x="68" y="285"/>
                      <a:pt x="70" y="285"/>
                      <a:pt x="70" y="285"/>
                    </a:cubicBezTo>
                    <a:cubicBezTo>
                      <a:pt x="72" y="283"/>
                      <a:pt x="71" y="282"/>
                      <a:pt x="73" y="281"/>
                    </a:cubicBezTo>
                    <a:cubicBezTo>
                      <a:pt x="74" y="283"/>
                      <a:pt x="75" y="281"/>
                      <a:pt x="77" y="281"/>
                    </a:cubicBezTo>
                    <a:cubicBezTo>
                      <a:pt x="76" y="281"/>
                      <a:pt x="75" y="280"/>
                      <a:pt x="73" y="280"/>
                    </a:cubicBezTo>
                    <a:cubicBezTo>
                      <a:pt x="74" y="279"/>
                      <a:pt x="74" y="279"/>
                      <a:pt x="73" y="279"/>
                    </a:cubicBezTo>
                    <a:cubicBezTo>
                      <a:pt x="73" y="277"/>
                      <a:pt x="75" y="279"/>
                      <a:pt x="76" y="279"/>
                    </a:cubicBezTo>
                    <a:cubicBezTo>
                      <a:pt x="77" y="278"/>
                      <a:pt x="76" y="276"/>
                      <a:pt x="78" y="277"/>
                    </a:cubicBezTo>
                    <a:cubicBezTo>
                      <a:pt x="76" y="275"/>
                      <a:pt x="78" y="276"/>
                      <a:pt x="75" y="273"/>
                    </a:cubicBezTo>
                    <a:cubicBezTo>
                      <a:pt x="76" y="276"/>
                      <a:pt x="72" y="276"/>
                      <a:pt x="72" y="273"/>
                    </a:cubicBezTo>
                    <a:cubicBezTo>
                      <a:pt x="72" y="274"/>
                      <a:pt x="70" y="275"/>
                      <a:pt x="70" y="272"/>
                    </a:cubicBezTo>
                    <a:cubicBezTo>
                      <a:pt x="69" y="273"/>
                      <a:pt x="69" y="272"/>
                      <a:pt x="66" y="272"/>
                    </a:cubicBezTo>
                    <a:cubicBezTo>
                      <a:pt x="68" y="275"/>
                      <a:pt x="72" y="274"/>
                      <a:pt x="73" y="277"/>
                    </a:cubicBezTo>
                    <a:cubicBezTo>
                      <a:pt x="70" y="277"/>
                      <a:pt x="66" y="274"/>
                      <a:pt x="64" y="274"/>
                    </a:cubicBezTo>
                    <a:cubicBezTo>
                      <a:pt x="63" y="274"/>
                      <a:pt x="64" y="272"/>
                      <a:pt x="64" y="271"/>
                    </a:cubicBezTo>
                    <a:cubicBezTo>
                      <a:pt x="63" y="271"/>
                      <a:pt x="61" y="273"/>
                      <a:pt x="61" y="271"/>
                    </a:cubicBezTo>
                    <a:cubicBezTo>
                      <a:pt x="59" y="271"/>
                      <a:pt x="61" y="273"/>
                      <a:pt x="60" y="275"/>
                    </a:cubicBezTo>
                    <a:cubicBezTo>
                      <a:pt x="59" y="274"/>
                      <a:pt x="59" y="273"/>
                      <a:pt x="60" y="272"/>
                    </a:cubicBezTo>
                    <a:cubicBezTo>
                      <a:pt x="58" y="273"/>
                      <a:pt x="57" y="272"/>
                      <a:pt x="54" y="272"/>
                    </a:cubicBezTo>
                    <a:cubicBezTo>
                      <a:pt x="54" y="274"/>
                      <a:pt x="56" y="275"/>
                      <a:pt x="57" y="275"/>
                    </a:cubicBezTo>
                    <a:cubicBezTo>
                      <a:pt x="58" y="277"/>
                      <a:pt x="56" y="277"/>
                      <a:pt x="55" y="279"/>
                    </a:cubicBezTo>
                    <a:cubicBezTo>
                      <a:pt x="54" y="278"/>
                      <a:pt x="55" y="277"/>
                      <a:pt x="54" y="277"/>
                    </a:cubicBezTo>
                    <a:cubicBezTo>
                      <a:pt x="53" y="278"/>
                      <a:pt x="53" y="280"/>
                      <a:pt x="52" y="281"/>
                    </a:cubicBezTo>
                    <a:cubicBezTo>
                      <a:pt x="54" y="279"/>
                      <a:pt x="56" y="280"/>
                      <a:pt x="58" y="278"/>
                    </a:cubicBezTo>
                    <a:cubicBezTo>
                      <a:pt x="59" y="278"/>
                      <a:pt x="59" y="279"/>
                      <a:pt x="58" y="280"/>
                    </a:cubicBezTo>
                    <a:cubicBezTo>
                      <a:pt x="61" y="280"/>
                      <a:pt x="58" y="278"/>
                      <a:pt x="58" y="277"/>
                    </a:cubicBezTo>
                    <a:cubicBezTo>
                      <a:pt x="60" y="278"/>
                      <a:pt x="61" y="275"/>
                      <a:pt x="62" y="277"/>
                    </a:cubicBezTo>
                    <a:cubicBezTo>
                      <a:pt x="65" y="275"/>
                      <a:pt x="59" y="276"/>
                      <a:pt x="61" y="273"/>
                    </a:cubicBezTo>
                    <a:cubicBezTo>
                      <a:pt x="62" y="274"/>
                      <a:pt x="64" y="275"/>
                      <a:pt x="64" y="277"/>
                    </a:cubicBezTo>
                    <a:cubicBezTo>
                      <a:pt x="62" y="278"/>
                      <a:pt x="59" y="281"/>
                      <a:pt x="61" y="282"/>
                    </a:cubicBezTo>
                    <a:cubicBezTo>
                      <a:pt x="61" y="284"/>
                      <a:pt x="59" y="282"/>
                      <a:pt x="60" y="281"/>
                    </a:cubicBezTo>
                    <a:cubicBezTo>
                      <a:pt x="58" y="281"/>
                      <a:pt x="57" y="281"/>
                      <a:pt x="57" y="282"/>
                    </a:cubicBezTo>
                    <a:cubicBezTo>
                      <a:pt x="58" y="284"/>
                      <a:pt x="58" y="284"/>
                      <a:pt x="58" y="286"/>
                    </a:cubicBezTo>
                    <a:cubicBezTo>
                      <a:pt x="57" y="287"/>
                      <a:pt x="56" y="287"/>
                      <a:pt x="55" y="288"/>
                    </a:cubicBezTo>
                    <a:cubicBezTo>
                      <a:pt x="56" y="289"/>
                      <a:pt x="58" y="288"/>
                      <a:pt x="58" y="288"/>
                    </a:cubicBezTo>
                    <a:cubicBezTo>
                      <a:pt x="59" y="290"/>
                      <a:pt x="55" y="288"/>
                      <a:pt x="54" y="290"/>
                    </a:cubicBezTo>
                    <a:cubicBezTo>
                      <a:pt x="53" y="289"/>
                      <a:pt x="51" y="289"/>
                      <a:pt x="51" y="288"/>
                    </a:cubicBezTo>
                    <a:cubicBezTo>
                      <a:pt x="52" y="289"/>
                      <a:pt x="54" y="288"/>
                      <a:pt x="54" y="287"/>
                    </a:cubicBezTo>
                    <a:cubicBezTo>
                      <a:pt x="52" y="285"/>
                      <a:pt x="48" y="284"/>
                      <a:pt x="45" y="284"/>
                    </a:cubicBezTo>
                    <a:cubicBezTo>
                      <a:pt x="44" y="282"/>
                      <a:pt x="48" y="281"/>
                      <a:pt x="44" y="281"/>
                    </a:cubicBezTo>
                    <a:cubicBezTo>
                      <a:pt x="45" y="280"/>
                      <a:pt x="44" y="279"/>
                      <a:pt x="46" y="279"/>
                    </a:cubicBezTo>
                    <a:cubicBezTo>
                      <a:pt x="45" y="280"/>
                      <a:pt x="46" y="280"/>
                      <a:pt x="47" y="281"/>
                    </a:cubicBezTo>
                    <a:cubicBezTo>
                      <a:pt x="48" y="280"/>
                      <a:pt x="48" y="279"/>
                      <a:pt x="48" y="278"/>
                    </a:cubicBezTo>
                    <a:cubicBezTo>
                      <a:pt x="48" y="278"/>
                      <a:pt x="45" y="279"/>
                      <a:pt x="43" y="277"/>
                    </a:cubicBezTo>
                    <a:cubicBezTo>
                      <a:pt x="41" y="278"/>
                      <a:pt x="44" y="279"/>
                      <a:pt x="43" y="281"/>
                    </a:cubicBezTo>
                    <a:cubicBezTo>
                      <a:pt x="43" y="281"/>
                      <a:pt x="42" y="281"/>
                      <a:pt x="41" y="281"/>
                    </a:cubicBezTo>
                    <a:cubicBezTo>
                      <a:pt x="41" y="279"/>
                      <a:pt x="42" y="277"/>
                      <a:pt x="41" y="274"/>
                    </a:cubicBezTo>
                    <a:cubicBezTo>
                      <a:pt x="40" y="274"/>
                      <a:pt x="41" y="276"/>
                      <a:pt x="41" y="277"/>
                    </a:cubicBezTo>
                    <a:cubicBezTo>
                      <a:pt x="39" y="276"/>
                      <a:pt x="39" y="272"/>
                      <a:pt x="40" y="270"/>
                    </a:cubicBezTo>
                    <a:cubicBezTo>
                      <a:pt x="40" y="270"/>
                      <a:pt x="41" y="271"/>
                      <a:pt x="42" y="271"/>
                    </a:cubicBezTo>
                    <a:cubicBezTo>
                      <a:pt x="42" y="269"/>
                      <a:pt x="40" y="267"/>
                      <a:pt x="41" y="266"/>
                    </a:cubicBezTo>
                    <a:cubicBezTo>
                      <a:pt x="40" y="265"/>
                      <a:pt x="40" y="267"/>
                      <a:pt x="40" y="268"/>
                    </a:cubicBezTo>
                    <a:cubicBezTo>
                      <a:pt x="38" y="269"/>
                      <a:pt x="39" y="266"/>
                      <a:pt x="38" y="266"/>
                    </a:cubicBezTo>
                    <a:cubicBezTo>
                      <a:pt x="36" y="267"/>
                      <a:pt x="39" y="268"/>
                      <a:pt x="39" y="269"/>
                    </a:cubicBezTo>
                    <a:cubicBezTo>
                      <a:pt x="38" y="269"/>
                      <a:pt x="38" y="270"/>
                      <a:pt x="38" y="271"/>
                    </a:cubicBezTo>
                    <a:cubicBezTo>
                      <a:pt x="37" y="271"/>
                      <a:pt x="36" y="269"/>
                      <a:pt x="38" y="269"/>
                    </a:cubicBezTo>
                    <a:cubicBezTo>
                      <a:pt x="38" y="268"/>
                      <a:pt x="37" y="267"/>
                      <a:pt x="35" y="267"/>
                    </a:cubicBezTo>
                    <a:cubicBezTo>
                      <a:pt x="35" y="265"/>
                      <a:pt x="37" y="266"/>
                      <a:pt x="37" y="265"/>
                    </a:cubicBezTo>
                    <a:cubicBezTo>
                      <a:pt x="37" y="263"/>
                      <a:pt x="35" y="264"/>
                      <a:pt x="35" y="261"/>
                    </a:cubicBezTo>
                    <a:cubicBezTo>
                      <a:pt x="35" y="266"/>
                      <a:pt x="33" y="263"/>
                      <a:pt x="31" y="262"/>
                    </a:cubicBezTo>
                    <a:cubicBezTo>
                      <a:pt x="31" y="260"/>
                      <a:pt x="32" y="262"/>
                      <a:pt x="33" y="262"/>
                    </a:cubicBezTo>
                    <a:cubicBezTo>
                      <a:pt x="34" y="262"/>
                      <a:pt x="32" y="261"/>
                      <a:pt x="33" y="260"/>
                    </a:cubicBezTo>
                    <a:cubicBezTo>
                      <a:pt x="32" y="260"/>
                      <a:pt x="30" y="260"/>
                      <a:pt x="29" y="259"/>
                    </a:cubicBezTo>
                    <a:cubicBezTo>
                      <a:pt x="30" y="258"/>
                      <a:pt x="32" y="260"/>
                      <a:pt x="33" y="259"/>
                    </a:cubicBezTo>
                    <a:cubicBezTo>
                      <a:pt x="34" y="257"/>
                      <a:pt x="31" y="258"/>
                      <a:pt x="32" y="256"/>
                    </a:cubicBezTo>
                    <a:cubicBezTo>
                      <a:pt x="34" y="256"/>
                      <a:pt x="33" y="254"/>
                      <a:pt x="33" y="254"/>
                    </a:cubicBezTo>
                    <a:cubicBezTo>
                      <a:pt x="34" y="254"/>
                      <a:pt x="34" y="255"/>
                      <a:pt x="34" y="255"/>
                    </a:cubicBezTo>
                    <a:cubicBezTo>
                      <a:pt x="35" y="255"/>
                      <a:pt x="35" y="255"/>
                      <a:pt x="35" y="255"/>
                    </a:cubicBezTo>
                    <a:cubicBezTo>
                      <a:pt x="36" y="253"/>
                      <a:pt x="33" y="254"/>
                      <a:pt x="33" y="252"/>
                    </a:cubicBezTo>
                    <a:cubicBezTo>
                      <a:pt x="35" y="252"/>
                      <a:pt x="35" y="252"/>
                      <a:pt x="36" y="252"/>
                    </a:cubicBezTo>
                    <a:cubicBezTo>
                      <a:pt x="37" y="250"/>
                      <a:pt x="36" y="250"/>
                      <a:pt x="35" y="249"/>
                    </a:cubicBezTo>
                    <a:cubicBezTo>
                      <a:pt x="34" y="251"/>
                      <a:pt x="32" y="251"/>
                      <a:pt x="30" y="252"/>
                    </a:cubicBezTo>
                    <a:cubicBezTo>
                      <a:pt x="30" y="251"/>
                      <a:pt x="29" y="251"/>
                      <a:pt x="29" y="251"/>
                    </a:cubicBezTo>
                    <a:cubicBezTo>
                      <a:pt x="31" y="250"/>
                      <a:pt x="30" y="247"/>
                      <a:pt x="30" y="246"/>
                    </a:cubicBezTo>
                    <a:cubicBezTo>
                      <a:pt x="30" y="245"/>
                      <a:pt x="31" y="245"/>
                      <a:pt x="32" y="245"/>
                    </a:cubicBezTo>
                    <a:cubicBezTo>
                      <a:pt x="32" y="244"/>
                      <a:pt x="32" y="242"/>
                      <a:pt x="32" y="241"/>
                    </a:cubicBezTo>
                    <a:cubicBezTo>
                      <a:pt x="31" y="241"/>
                      <a:pt x="31" y="241"/>
                      <a:pt x="31" y="241"/>
                    </a:cubicBezTo>
                    <a:cubicBezTo>
                      <a:pt x="29" y="243"/>
                      <a:pt x="31" y="246"/>
                      <a:pt x="27" y="246"/>
                    </a:cubicBezTo>
                    <a:cubicBezTo>
                      <a:pt x="28" y="245"/>
                      <a:pt x="28" y="244"/>
                      <a:pt x="26" y="244"/>
                    </a:cubicBezTo>
                    <a:cubicBezTo>
                      <a:pt x="25" y="244"/>
                      <a:pt x="26" y="246"/>
                      <a:pt x="25" y="247"/>
                    </a:cubicBezTo>
                    <a:cubicBezTo>
                      <a:pt x="24" y="246"/>
                      <a:pt x="24" y="246"/>
                      <a:pt x="22" y="246"/>
                    </a:cubicBezTo>
                    <a:cubicBezTo>
                      <a:pt x="24" y="245"/>
                      <a:pt x="22" y="242"/>
                      <a:pt x="25" y="242"/>
                    </a:cubicBezTo>
                    <a:cubicBezTo>
                      <a:pt x="25" y="244"/>
                      <a:pt x="26" y="241"/>
                      <a:pt x="27" y="243"/>
                    </a:cubicBezTo>
                    <a:cubicBezTo>
                      <a:pt x="27" y="242"/>
                      <a:pt x="28" y="240"/>
                      <a:pt x="28" y="243"/>
                    </a:cubicBezTo>
                    <a:cubicBezTo>
                      <a:pt x="30" y="243"/>
                      <a:pt x="29" y="241"/>
                      <a:pt x="29" y="240"/>
                    </a:cubicBezTo>
                    <a:cubicBezTo>
                      <a:pt x="25" y="241"/>
                      <a:pt x="24" y="235"/>
                      <a:pt x="24" y="231"/>
                    </a:cubicBezTo>
                    <a:cubicBezTo>
                      <a:pt x="22" y="233"/>
                      <a:pt x="24" y="235"/>
                      <a:pt x="23" y="238"/>
                    </a:cubicBezTo>
                    <a:cubicBezTo>
                      <a:pt x="21" y="239"/>
                      <a:pt x="22" y="232"/>
                      <a:pt x="21" y="236"/>
                    </a:cubicBezTo>
                    <a:cubicBezTo>
                      <a:pt x="19" y="234"/>
                      <a:pt x="24" y="231"/>
                      <a:pt x="23" y="229"/>
                    </a:cubicBezTo>
                    <a:cubicBezTo>
                      <a:pt x="26" y="226"/>
                      <a:pt x="25" y="233"/>
                      <a:pt x="27" y="233"/>
                    </a:cubicBezTo>
                    <a:cubicBezTo>
                      <a:pt x="26" y="234"/>
                      <a:pt x="26" y="237"/>
                      <a:pt x="28" y="239"/>
                    </a:cubicBezTo>
                    <a:cubicBezTo>
                      <a:pt x="30" y="239"/>
                      <a:pt x="29" y="235"/>
                      <a:pt x="27" y="235"/>
                    </a:cubicBezTo>
                    <a:cubicBezTo>
                      <a:pt x="26" y="235"/>
                      <a:pt x="29" y="235"/>
                      <a:pt x="30" y="234"/>
                    </a:cubicBezTo>
                    <a:cubicBezTo>
                      <a:pt x="30" y="232"/>
                      <a:pt x="31" y="232"/>
                      <a:pt x="31" y="230"/>
                    </a:cubicBezTo>
                    <a:cubicBezTo>
                      <a:pt x="30" y="229"/>
                      <a:pt x="29" y="229"/>
                      <a:pt x="27" y="229"/>
                    </a:cubicBezTo>
                    <a:cubicBezTo>
                      <a:pt x="27" y="227"/>
                      <a:pt x="29" y="227"/>
                      <a:pt x="30" y="226"/>
                    </a:cubicBezTo>
                    <a:cubicBezTo>
                      <a:pt x="28" y="224"/>
                      <a:pt x="26" y="228"/>
                      <a:pt x="24" y="226"/>
                    </a:cubicBezTo>
                    <a:cubicBezTo>
                      <a:pt x="23" y="227"/>
                      <a:pt x="23" y="228"/>
                      <a:pt x="22" y="227"/>
                    </a:cubicBezTo>
                    <a:cubicBezTo>
                      <a:pt x="22" y="228"/>
                      <a:pt x="21" y="230"/>
                      <a:pt x="22" y="230"/>
                    </a:cubicBezTo>
                    <a:cubicBezTo>
                      <a:pt x="22" y="231"/>
                      <a:pt x="20" y="230"/>
                      <a:pt x="20" y="230"/>
                    </a:cubicBezTo>
                    <a:cubicBezTo>
                      <a:pt x="20" y="231"/>
                      <a:pt x="20" y="231"/>
                      <a:pt x="21" y="231"/>
                    </a:cubicBezTo>
                    <a:cubicBezTo>
                      <a:pt x="21" y="233"/>
                      <a:pt x="19" y="231"/>
                      <a:pt x="19" y="231"/>
                    </a:cubicBezTo>
                    <a:cubicBezTo>
                      <a:pt x="17" y="231"/>
                      <a:pt x="19" y="233"/>
                      <a:pt x="18" y="234"/>
                    </a:cubicBezTo>
                    <a:cubicBezTo>
                      <a:pt x="14" y="234"/>
                      <a:pt x="14" y="231"/>
                      <a:pt x="13" y="230"/>
                    </a:cubicBezTo>
                    <a:cubicBezTo>
                      <a:pt x="14" y="228"/>
                      <a:pt x="14" y="229"/>
                      <a:pt x="15" y="229"/>
                    </a:cubicBezTo>
                    <a:cubicBezTo>
                      <a:pt x="14" y="227"/>
                      <a:pt x="15" y="225"/>
                      <a:pt x="15" y="221"/>
                    </a:cubicBezTo>
                    <a:cubicBezTo>
                      <a:pt x="16" y="221"/>
                      <a:pt x="16" y="221"/>
                      <a:pt x="17" y="221"/>
                    </a:cubicBezTo>
                    <a:cubicBezTo>
                      <a:pt x="17" y="222"/>
                      <a:pt x="18" y="222"/>
                      <a:pt x="18" y="223"/>
                    </a:cubicBezTo>
                    <a:cubicBezTo>
                      <a:pt x="19" y="222"/>
                      <a:pt x="21" y="219"/>
                      <a:pt x="20" y="217"/>
                    </a:cubicBezTo>
                    <a:cubicBezTo>
                      <a:pt x="20" y="218"/>
                      <a:pt x="18" y="218"/>
                      <a:pt x="19" y="220"/>
                    </a:cubicBezTo>
                    <a:cubicBezTo>
                      <a:pt x="16" y="221"/>
                      <a:pt x="16" y="219"/>
                      <a:pt x="14" y="219"/>
                    </a:cubicBezTo>
                    <a:cubicBezTo>
                      <a:pt x="13" y="216"/>
                      <a:pt x="15" y="217"/>
                      <a:pt x="16" y="217"/>
                    </a:cubicBezTo>
                    <a:cubicBezTo>
                      <a:pt x="16" y="215"/>
                      <a:pt x="15" y="212"/>
                      <a:pt x="12" y="210"/>
                    </a:cubicBezTo>
                    <a:cubicBezTo>
                      <a:pt x="11" y="213"/>
                      <a:pt x="10" y="215"/>
                      <a:pt x="6" y="214"/>
                    </a:cubicBezTo>
                    <a:cubicBezTo>
                      <a:pt x="5" y="212"/>
                      <a:pt x="7" y="213"/>
                      <a:pt x="7" y="213"/>
                    </a:cubicBezTo>
                    <a:cubicBezTo>
                      <a:pt x="8" y="211"/>
                      <a:pt x="5" y="213"/>
                      <a:pt x="6" y="211"/>
                    </a:cubicBezTo>
                    <a:cubicBezTo>
                      <a:pt x="5" y="211"/>
                      <a:pt x="3" y="211"/>
                      <a:pt x="3" y="213"/>
                    </a:cubicBezTo>
                    <a:cubicBezTo>
                      <a:pt x="3" y="214"/>
                      <a:pt x="3" y="211"/>
                      <a:pt x="2" y="210"/>
                    </a:cubicBezTo>
                    <a:cubicBezTo>
                      <a:pt x="1" y="210"/>
                      <a:pt x="1" y="212"/>
                      <a:pt x="0" y="212"/>
                    </a:cubicBezTo>
                    <a:cubicBezTo>
                      <a:pt x="0" y="211"/>
                      <a:pt x="1" y="210"/>
                      <a:pt x="1" y="207"/>
                    </a:cubicBezTo>
                    <a:cubicBezTo>
                      <a:pt x="3" y="206"/>
                      <a:pt x="6" y="205"/>
                      <a:pt x="6" y="202"/>
                    </a:cubicBezTo>
                    <a:cubicBezTo>
                      <a:pt x="7" y="202"/>
                      <a:pt x="8" y="202"/>
                      <a:pt x="8" y="203"/>
                    </a:cubicBezTo>
                    <a:cubicBezTo>
                      <a:pt x="10" y="200"/>
                      <a:pt x="6" y="198"/>
                      <a:pt x="9" y="196"/>
                    </a:cubicBezTo>
                    <a:cubicBezTo>
                      <a:pt x="8" y="195"/>
                      <a:pt x="7" y="195"/>
                      <a:pt x="7" y="196"/>
                    </a:cubicBezTo>
                    <a:cubicBezTo>
                      <a:pt x="6" y="196"/>
                      <a:pt x="9" y="194"/>
                      <a:pt x="7" y="193"/>
                    </a:cubicBezTo>
                    <a:cubicBezTo>
                      <a:pt x="9" y="192"/>
                      <a:pt x="9" y="196"/>
                      <a:pt x="11" y="197"/>
                    </a:cubicBezTo>
                    <a:cubicBezTo>
                      <a:pt x="13" y="194"/>
                      <a:pt x="10" y="194"/>
                      <a:pt x="12" y="191"/>
                    </a:cubicBezTo>
                    <a:cubicBezTo>
                      <a:pt x="13" y="191"/>
                      <a:pt x="13" y="192"/>
                      <a:pt x="14" y="193"/>
                    </a:cubicBezTo>
                    <a:cubicBezTo>
                      <a:pt x="14" y="193"/>
                      <a:pt x="15" y="190"/>
                      <a:pt x="15" y="193"/>
                    </a:cubicBezTo>
                    <a:cubicBezTo>
                      <a:pt x="15" y="193"/>
                      <a:pt x="15" y="192"/>
                      <a:pt x="16" y="192"/>
                    </a:cubicBezTo>
                    <a:cubicBezTo>
                      <a:pt x="16" y="190"/>
                      <a:pt x="14" y="191"/>
                      <a:pt x="14" y="190"/>
                    </a:cubicBezTo>
                    <a:cubicBezTo>
                      <a:pt x="13" y="189"/>
                      <a:pt x="14" y="188"/>
                      <a:pt x="14" y="187"/>
                    </a:cubicBezTo>
                    <a:cubicBezTo>
                      <a:pt x="16" y="188"/>
                      <a:pt x="15" y="189"/>
                      <a:pt x="15" y="190"/>
                    </a:cubicBezTo>
                    <a:cubicBezTo>
                      <a:pt x="15" y="190"/>
                      <a:pt x="16" y="189"/>
                      <a:pt x="16" y="189"/>
                    </a:cubicBezTo>
                    <a:cubicBezTo>
                      <a:pt x="17" y="188"/>
                      <a:pt x="16" y="187"/>
                      <a:pt x="15" y="187"/>
                    </a:cubicBezTo>
                    <a:cubicBezTo>
                      <a:pt x="16" y="185"/>
                      <a:pt x="17" y="188"/>
                      <a:pt x="18" y="188"/>
                    </a:cubicBezTo>
                    <a:cubicBezTo>
                      <a:pt x="20" y="185"/>
                      <a:pt x="22" y="187"/>
                      <a:pt x="24" y="184"/>
                    </a:cubicBezTo>
                    <a:cubicBezTo>
                      <a:pt x="23" y="183"/>
                      <a:pt x="25" y="181"/>
                      <a:pt x="24" y="180"/>
                    </a:cubicBezTo>
                    <a:cubicBezTo>
                      <a:pt x="21" y="182"/>
                      <a:pt x="22" y="181"/>
                      <a:pt x="19" y="181"/>
                    </a:cubicBezTo>
                    <a:cubicBezTo>
                      <a:pt x="19" y="180"/>
                      <a:pt x="19" y="180"/>
                      <a:pt x="19" y="179"/>
                    </a:cubicBezTo>
                    <a:cubicBezTo>
                      <a:pt x="18" y="180"/>
                      <a:pt x="16" y="181"/>
                      <a:pt x="15" y="179"/>
                    </a:cubicBezTo>
                    <a:cubicBezTo>
                      <a:pt x="16" y="178"/>
                      <a:pt x="16" y="176"/>
                      <a:pt x="19" y="176"/>
                    </a:cubicBezTo>
                    <a:cubicBezTo>
                      <a:pt x="19" y="178"/>
                      <a:pt x="18" y="178"/>
                      <a:pt x="19" y="179"/>
                    </a:cubicBezTo>
                    <a:cubicBezTo>
                      <a:pt x="19" y="178"/>
                      <a:pt x="20" y="178"/>
                      <a:pt x="20" y="178"/>
                    </a:cubicBezTo>
                    <a:cubicBezTo>
                      <a:pt x="19" y="176"/>
                      <a:pt x="19" y="176"/>
                      <a:pt x="19" y="174"/>
                    </a:cubicBezTo>
                    <a:cubicBezTo>
                      <a:pt x="19" y="173"/>
                      <a:pt x="20" y="175"/>
                      <a:pt x="20" y="173"/>
                    </a:cubicBezTo>
                    <a:cubicBezTo>
                      <a:pt x="21" y="174"/>
                      <a:pt x="22" y="175"/>
                      <a:pt x="21" y="176"/>
                    </a:cubicBezTo>
                    <a:cubicBezTo>
                      <a:pt x="22" y="176"/>
                      <a:pt x="22" y="175"/>
                      <a:pt x="23" y="175"/>
                    </a:cubicBezTo>
                    <a:cubicBezTo>
                      <a:pt x="22" y="174"/>
                      <a:pt x="21" y="174"/>
                      <a:pt x="22" y="173"/>
                    </a:cubicBezTo>
                    <a:cubicBezTo>
                      <a:pt x="24" y="173"/>
                      <a:pt x="24" y="175"/>
                      <a:pt x="23" y="177"/>
                    </a:cubicBezTo>
                    <a:cubicBezTo>
                      <a:pt x="25" y="177"/>
                      <a:pt x="25" y="176"/>
                      <a:pt x="26" y="176"/>
                    </a:cubicBezTo>
                    <a:cubicBezTo>
                      <a:pt x="26" y="175"/>
                      <a:pt x="25" y="175"/>
                      <a:pt x="26" y="175"/>
                    </a:cubicBezTo>
                    <a:cubicBezTo>
                      <a:pt x="23" y="174"/>
                      <a:pt x="23" y="170"/>
                      <a:pt x="21" y="168"/>
                    </a:cubicBezTo>
                    <a:cubicBezTo>
                      <a:pt x="24" y="168"/>
                      <a:pt x="25" y="166"/>
                      <a:pt x="29" y="166"/>
                    </a:cubicBezTo>
                    <a:cubicBezTo>
                      <a:pt x="28" y="165"/>
                      <a:pt x="28" y="162"/>
                      <a:pt x="26" y="162"/>
                    </a:cubicBezTo>
                    <a:cubicBezTo>
                      <a:pt x="26" y="161"/>
                      <a:pt x="29" y="160"/>
                      <a:pt x="28" y="160"/>
                    </a:cubicBezTo>
                    <a:cubicBezTo>
                      <a:pt x="28" y="159"/>
                      <a:pt x="29" y="160"/>
                      <a:pt x="29" y="159"/>
                    </a:cubicBezTo>
                    <a:cubicBezTo>
                      <a:pt x="30" y="160"/>
                      <a:pt x="29" y="160"/>
                      <a:pt x="29" y="161"/>
                    </a:cubicBezTo>
                    <a:cubicBezTo>
                      <a:pt x="31" y="160"/>
                      <a:pt x="32" y="162"/>
                      <a:pt x="31" y="163"/>
                    </a:cubicBezTo>
                    <a:cubicBezTo>
                      <a:pt x="32" y="162"/>
                      <a:pt x="33" y="161"/>
                      <a:pt x="35" y="162"/>
                    </a:cubicBezTo>
                    <a:cubicBezTo>
                      <a:pt x="36" y="162"/>
                      <a:pt x="35" y="160"/>
                      <a:pt x="36" y="159"/>
                    </a:cubicBezTo>
                    <a:cubicBezTo>
                      <a:pt x="36" y="158"/>
                      <a:pt x="36" y="158"/>
                      <a:pt x="36" y="158"/>
                    </a:cubicBezTo>
                    <a:cubicBezTo>
                      <a:pt x="33" y="159"/>
                      <a:pt x="32" y="157"/>
                      <a:pt x="30" y="157"/>
                    </a:cubicBezTo>
                    <a:cubicBezTo>
                      <a:pt x="30" y="157"/>
                      <a:pt x="30" y="157"/>
                      <a:pt x="31" y="157"/>
                    </a:cubicBezTo>
                    <a:cubicBezTo>
                      <a:pt x="30" y="156"/>
                      <a:pt x="30" y="156"/>
                      <a:pt x="30" y="155"/>
                    </a:cubicBezTo>
                    <a:cubicBezTo>
                      <a:pt x="31" y="155"/>
                      <a:pt x="31" y="156"/>
                      <a:pt x="31" y="157"/>
                    </a:cubicBezTo>
                    <a:cubicBezTo>
                      <a:pt x="34" y="158"/>
                      <a:pt x="33" y="156"/>
                      <a:pt x="35" y="156"/>
                    </a:cubicBezTo>
                    <a:cubicBezTo>
                      <a:pt x="33" y="155"/>
                      <a:pt x="36" y="155"/>
                      <a:pt x="36" y="153"/>
                    </a:cubicBezTo>
                    <a:cubicBezTo>
                      <a:pt x="37" y="152"/>
                      <a:pt x="37" y="153"/>
                      <a:pt x="37" y="154"/>
                    </a:cubicBezTo>
                    <a:cubicBezTo>
                      <a:pt x="38" y="153"/>
                      <a:pt x="38" y="151"/>
                      <a:pt x="40" y="152"/>
                    </a:cubicBezTo>
                    <a:cubicBezTo>
                      <a:pt x="40" y="151"/>
                      <a:pt x="40" y="151"/>
                      <a:pt x="40" y="150"/>
                    </a:cubicBezTo>
                    <a:cubicBezTo>
                      <a:pt x="39" y="150"/>
                      <a:pt x="38" y="150"/>
                      <a:pt x="38" y="147"/>
                    </a:cubicBezTo>
                    <a:cubicBezTo>
                      <a:pt x="42" y="150"/>
                      <a:pt x="39" y="139"/>
                      <a:pt x="42" y="142"/>
                    </a:cubicBezTo>
                    <a:cubicBezTo>
                      <a:pt x="44" y="143"/>
                      <a:pt x="42" y="140"/>
                      <a:pt x="43" y="140"/>
                    </a:cubicBezTo>
                    <a:cubicBezTo>
                      <a:pt x="42" y="139"/>
                      <a:pt x="41" y="139"/>
                      <a:pt x="37" y="138"/>
                    </a:cubicBezTo>
                    <a:cubicBezTo>
                      <a:pt x="37" y="139"/>
                      <a:pt x="38" y="139"/>
                      <a:pt x="39" y="139"/>
                    </a:cubicBezTo>
                    <a:cubicBezTo>
                      <a:pt x="38" y="141"/>
                      <a:pt x="37" y="138"/>
                      <a:pt x="36" y="139"/>
                    </a:cubicBezTo>
                    <a:cubicBezTo>
                      <a:pt x="39" y="134"/>
                      <a:pt x="35" y="128"/>
                      <a:pt x="41" y="129"/>
                    </a:cubicBezTo>
                    <a:cubicBezTo>
                      <a:pt x="41" y="128"/>
                      <a:pt x="41" y="127"/>
                      <a:pt x="41" y="126"/>
                    </a:cubicBezTo>
                    <a:cubicBezTo>
                      <a:pt x="41" y="126"/>
                      <a:pt x="40" y="125"/>
                      <a:pt x="39" y="125"/>
                    </a:cubicBezTo>
                    <a:cubicBezTo>
                      <a:pt x="40" y="124"/>
                      <a:pt x="40" y="122"/>
                      <a:pt x="41" y="121"/>
                    </a:cubicBezTo>
                    <a:cubicBezTo>
                      <a:pt x="41" y="121"/>
                      <a:pt x="39" y="123"/>
                      <a:pt x="37" y="121"/>
                    </a:cubicBezTo>
                    <a:cubicBezTo>
                      <a:pt x="40" y="120"/>
                      <a:pt x="41" y="118"/>
                      <a:pt x="43" y="117"/>
                    </a:cubicBezTo>
                    <a:cubicBezTo>
                      <a:pt x="43" y="115"/>
                      <a:pt x="39" y="116"/>
                      <a:pt x="41" y="113"/>
                    </a:cubicBezTo>
                    <a:cubicBezTo>
                      <a:pt x="40" y="113"/>
                      <a:pt x="40" y="114"/>
                      <a:pt x="39" y="114"/>
                    </a:cubicBezTo>
                    <a:cubicBezTo>
                      <a:pt x="39" y="112"/>
                      <a:pt x="42" y="113"/>
                      <a:pt x="41" y="111"/>
                    </a:cubicBezTo>
                    <a:cubicBezTo>
                      <a:pt x="45" y="111"/>
                      <a:pt x="42" y="106"/>
                      <a:pt x="45" y="103"/>
                    </a:cubicBezTo>
                    <a:cubicBezTo>
                      <a:pt x="45" y="101"/>
                      <a:pt x="43" y="104"/>
                      <a:pt x="43" y="103"/>
                    </a:cubicBezTo>
                    <a:cubicBezTo>
                      <a:pt x="43" y="101"/>
                      <a:pt x="45" y="101"/>
                      <a:pt x="46" y="100"/>
                    </a:cubicBezTo>
                    <a:cubicBezTo>
                      <a:pt x="46" y="98"/>
                      <a:pt x="43" y="97"/>
                      <a:pt x="43" y="94"/>
                    </a:cubicBezTo>
                    <a:cubicBezTo>
                      <a:pt x="45" y="96"/>
                      <a:pt x="48" y="100"/>
                      <a:pt x="48" y="102"/>
                    </a:cubicBezTo>
                    <a:cubicBezTo>
                      <a:pt x="49" y="103"/>
                      <a:pt x="50" y="102"/>
                      <a:pt x="51" y="104"/>
                    </a:cubicBezTo>
                    <a:cubicBezTo>
                      <a:pt x="53" y="103"/>
                      <a:pt x="51" y="101"/>
                      <a:pt x="49" y="101"/>
                    </a:cubicBezTo>
                    <a:cubicBezTo>
                      <a:pt x="49" y="100"/>
                      <a:pt x="49" y="99"/>
                      <a:pt x="49" y="99"/>
                    </a:cubicBezTo>
                    <a:cubicBezTo>
                      <a:pt x="51" y="98"/>
                      <a:pt x="50" y="99"/>
                      <a:pt x="52" y="99"/>
                    </a:cubicBezTo>
                    <a:cubicBezTo>
                      <a:pt x="49" y="95"/>
                      <a:pt x="54" y="99"/>
                      <a:pt x="53" y="95"/>
                    </a:cubicBezTo>
                    <a:cubicBezTo>
                      <a:pt x="54" y="95"/>
                      <a:pt x="54" y="96"/>
                      <a:pt x="54" y="97"/>
                    </a:cubicBezTo>
                    <a:cubicBezTo>
                      <a:pt x="56" y="97"/>
                      <a:pt x="56" y="98"/>
                      <a:pt x="57" y="97"/>
                    </a:cubicBezTo>
                    <a:cubicBezTo>
                      <a:pt x="57" y="96"/>
                      <a:pt x="55" y="96"/>
                      <a:pt x="54" y="95"/>
                    </a:cubicBezTo>
                    <a:cubicBezTo>
                      <a:pt x="55" y="91"/>
                      <a:pt x="56" y="89"/>
                      <a:pt x="53" y="87"/>
                    </a:cubicBezTo>
                    <a:cubicBezTo>
                      <a:pt x="54" y="85"/>
                      <a:pt x="57" y="84"/>
                      <a:pt x="58" y="86"/>
                    </a:cubicBezTo>
                    <a:cubicBezTo>
                      <a:pt x="59" y="86"/>
                      <a:pt x="59" y="85"/>
                      <a:pt x="60" y="85"/>
                    </a:cubicBezTo>
                    <a:cubicBezTo>
                      <a:pt x="60" y="83"/>
                      <a:pt x="58" y="83"/>
                      <a:pt x="57" y="82"/>
                    </a:cubicBezTo>
                    <a:cubicBezTo>
                      <a:pt x="57" y="81"/>
                      <a:pt x="58" y="82"/>
                      <a:pt x="58" y="81"/>
                    </a:cubicBezTo>
                    <a:cubicBezTo>
                      <a:pt x="60" y="82"/>
                      <a:pt x="59" y="84"/>
                      <a:pt x="62" y="83"/>
                    </a:cubicBezTo>
                    <a:cubicBezTo>
                      <a:pt x="63" y="83"/>
                      <a:pt x="62" y="82"/>
                      <a:pt x="64" y="82"/>
                    </a:cubicBezTo>
                    <a:cubicBezTo>
                      <a:pt x="65" y="80"/>
                      <a:pt x="63" y="80"/>
                      <a:pt x="63" y="79"/>
                    </a:cubicBezTo>
                    <a:cubicBezTo>
                      <a:pt x="64" y="79"/>
                      <a:pt x="65" y="78"/>
                      <a:pt x="66" y="78"/>
                    </a:cubicBezTo>
                    <a:cubicBezTo>
                      <a:pt x="67" y="78"/>
                      <a:pt x="66" y="79"/>
                      <a:pt x="66" y="80"/>
                    </a:cubicBezTo>
                    <a:cubicBezTo>
                      <a:pt x="67" y="78"/>
                      <a:pt x="69" y="78"/>
                      <a:pt x="70" y="76"/>
                    </a:cubicBezTo>
                    <a:cubicBezTo>
                      <a:pt x="70" y="78"/>
                      <a:pt x="72" y="78"/>
                      <a:pt x="73" y="79"/>
                    </a:cubicBezTo>
                    <a:cubicBezTo>
                      <a:pt x="74" y="77"/>
                      <a:pt x="75" y="78"/>
                      <a:pt x="75" y="79"/>
                    </a:cubicBezTo>
                    <a:cubicBezTo>
                      <a:pt x="77" y="79"/>
                      <a:pt x="75" y="75"/>
                      <a:pt x="77" y="74"/>
                    </a:cubicBezTo>
                    <a:cubicBezTo>
                      <a:pt x="77" y="74"/>
                      <a:pt x="78" y="75"/>
                      <a:pt x="78" y="76"/>
                    </a:cubicBezTo>
                    <a:cubicBezTo>
                      <a:pt x="78" y="76"/>
                      <a:pt x="79" y="75"/>
                      <a:pt x="79" y="75"/>
                    </a:cubicBezTo>
                    <a:cubicBezTo>
                      <a:pt x="77" y="71"/>
                      <a:pt x="81" y="69"/>
                      <a:pt x="78" y="68"/>
                    </a:cubicBezTo>
                    <a:cubicBezTo>
                      <a:pt x="78" y="65"/>
                      <a:pt x="80" y="64"/>
                      <a:pt x="82" y="63"/>
                    </a:cubicBezTo>
                    <a:cubicBezTo>
                      <a:pt x="83" y="63"/>
                      <a:pt x="83" y="64"/>
                      <a:pt x="82" y="64"/>
                    </a:cubicBezTo>
                    <a:cubicBezTo>
                      <a:pt x="82" y="65"/>
                      <a:pt x="83" y="64"/>
                      <a:pt x="84" y="65"/>
                    </a:cubicBezTo>
                    <a:cubicBezTo>
                      <a:pt x="83" y="66"/>
                      <a:pt x="83" y="67"/>
                      <a:pt x="83" y="68"/>
                    </a:cubicBezTo>
                    <a:cubicBezTo>
                      <a:pt x="85" y="69"/>
                      <a:pt x="86" y="65"/>
                      <a:pt x="86" y="63"/>
                    </a:cubicBezTo>
                    <a:cubicBezTo>
                      <a:pt x="87" y="64"/>
                      <a:pt x="87" y="64"/>
                      <a:pt x="88" y="64"/>
                    </a:cubicBezTo>
                    <a:cubicBezTo>
                      <a:pt x="88" y="66"/>
                      <a:pt x="86" y="65"/>
                      <a:pt x="86" y="67"/>
                    </a:cubicBezTo>
                    <a:cubicBezTo>
                      <a:pt x="86" y="67"/>
                      <a:pt x="87" y="67"/>
                      <a:pt x="87" y="68"/>
                    </a:cubicBezTo>
                    <a:cubicBezTo>
                      <a:pt x="87" y="68"/>
                      <a:pt x="87" y="67"/>
                      <a:pt x="89" y="67"/>
                    </a:cubicBezTo>
                    <a:cubicBezTo>
                      <a:pt x="88" y="66"/>
                      <a:pt x="88" y="66"/>
                      <a:pt x="88" y="65"/>
                    </a:cubicBezTo>
                    <a:cubicBezTo>
                      <a:pt x="89" y="65"/>
                      <a:pt x="90" y="67"/>
                      <a:pt x="91" y="65"/>
                    </a:cubicBezTo>
                    <a:cubicBezTo>
                      <a:pt x="90" y="68"/>
                      <a:pt x="89" y="71"/>
                      <a:pt x="91" y="74"/>
                    </a:cubicBezTo>
                    <a:cubicBezTo>
                      <a:pt x="92" y="70"/>
                      <a:pt x="91" y="69"/>
                      <a:pt x="93" y="64"/>
                    </a:cubicBezTo>
                    <a:cubicBezTo>
                      <a:pt x="93" y="66"/>
                      <a:pt x="95" y="72"/>
                      <a:pt x="99" y="73"/>
                    </a:cubicBezTo>
                    <a:cubicBezTo>
                      <a:pt x="98" y="73"/>
                      <a:pt x="97" y="75"/>
                      <a:pt x="96" y="74"/>
                    </a:cubicBezTo>
                    <a:cubicBezTo>
                      <a:pt x="95" y="76"/>
                      <a:pt x="98" y="74"/>
                      <a:pt x="98" y="76"/>
                    </a:cubicBezTo>
                    <a:cubicBezTo>
                      <a:pt x="97" y="76"/>
                      <a:pt x="96" y="76"/>
                      <a:pt x="95" y="76"/>
                    </a:cubicBezTo>
                    <a:cubicBezTo>
                      <a:pt x="97" y="77"/>
                      <a:pt x="96" y="78"/>
                      <a:pt x="96" y="79"/>
                    </a:cubicBezTo>
                    <a:cubicBezTo>
                      <a:pt x="98" y="80"/>
                      <a:pt x="95" y="82"/>
                      <a:pt x="98" y="82"/>
                    </a:cubicBezTo>
                    <a:cubicBezTo>
                      <a:pt x="96" y="83"/>
                      <a:pt x="98" y="84"/>
                      <a:pt x="97" y="85"/>
                    </a:cubicBezTo>
                    <a:cubicBezTo>
                      <a:pt x="97" y="86"/>
                      <a:pt x="100" y="84"/>
                      <a:pt x="99" y="87"/>
                    </a:cubicBezTo>
                    <a:cubicBezTo>
                      <a:pt x="99" y="86"/>
                      <a:pt x="101" y="86"/>
                      <a:pt x="102" y="86"/>
                    </a:cubicBezTo>
                    <a:cubicBezTo>
                      <a:pt x="102" y="84"/>
                      <a:pt x="101" y="86"/>
                      <a:pt x="99" y="86"/>
                    </a:cubicBezTo>
                    <a:cubicBezTo>
                      <a:pt x="99" y="82"/>
                      <a:pt x="99" y="82"/>
                      <a:pt x="98" y="79"/>
                    </a:cubicBezTo>
                    <a:cubicBezTo>
                      <a:pt x="99" y="80"/>
                      <a:pt x="100" y="79"/>
                      <a:pt x="101" y="79"/>
                    </a:cubicBezTo>
                    <a:cubicBezTo>
                      <a:pt x="102" y="81"/>
                      <a:pt x="100" y="80"/>
                      <a:pt x="100" y="82"/>
                    </a:cubicBezTo>
                    <a:cubicBezTo>
                      <a:pt x="101" y="83"/>
                      <a:pt x="102" y="82"/>
                      <a:pt x="102" y="83"/>
                    </a:cubicBezTo>
                    <a:cubicBezTo>
                      <a:pt x="102" y="79"/>
                      <a:pt x="105" y="77"/>
                      <a:pt x="103" y="73"/>
                    </a:cubicBezTo>
                    <a:cubicBezTo>
                      <a:pt x="103" y="72"/>
                      <a:pt x="104" y="73"/>
                      <a:pt x="105" y="73"/>
                    </a:cubicBezTo>
                    <a:cubicBezTo>
                      <a:pt x="106" y="70"/>
                      <a:pt x="102" y="70"/>
                      <a:pt x="101" y="73"/>
                    </a:cubicBezTo>
                    <a:cubicBezTo>
                      <a:pt x="99" y="72"/>
                      <a:pt x="101" y="71"/>
                      <a:pt x="100" y="70"/>
                    </a:cubicBezTo>
                    <a:cubicBezTo>
                      <a:pt x="101" y="69"/>
                      <a:pt x="101" y="67"/>
                      <a:pt x="103" y="68"/>
                    </a:cubicBezTo>
                    <a:cubicBezTo>
                      <a:pt x="102" y="64"/>
                      <a:pt x="107" y="65"/>
                      <a:pt x="105" y="61"/>
                    </a:cubicBezTo>
                    <a:cubicBezTo>
                      <a:pt x="104" y="61"/>
                      <a:pt x="104" y="61"/>
                      <a:pt x="103" y="60"/>
                    </a:cubicBezTo>
                    <a:cubicBezTo>
                      <a:pt x="104" y="59"/>
                      <a:pt x="103" y="58"/>
                      <a:pt x="102" y="57"/>
                    </a:cubicBezTo>
                    <a:cubicBezTo>
                      <a:pt x="100" y="57"/>
                      <a:pt x="103" y="58"/>
                      <a:pt x="102" y="59"/>
                    </a:cubicBezTo>
                    <a:cubicBezTo>
                      <a:pt x="101" y="60"/>
                      <a:pt x="101" y="57"/>
                      <a:pt x="100" y="59"/>
                    </a:cubicBezTo>
                    <a:cubicBezTo>
                      <a:pt x="99" y="58"/>
                      <a:pt x="98" y="58"/>
                      <a:pt x="98" y="56"/>
                    </a:cubicBezTo>
                    <a:cubicBezTo>
                      <a:pt x="99" y="56"/>
                      <a:pt x="99" y="57"/>
                      <a:pt x="99" y="58"/>
                    </a:cubicBezTo>
                    <a:cubicBezTo>
                      <a:pt x="102" y="57"/>
                      <a:pt x="101" y="54"/>
                      <a:pt x="103" y="52"/>
                    </a:cubicBezTo>
                    <a:cubicBezTo>
                      <a:pt x="101" y="52"/>
                      <a:pt x="101" y="54"/>
                      <a:pt x="99" y="54"/>
                    </a:cubicBezTo>
                    <a:cubicBezTo>
                      <a:pt x="98" y="52"/>
                      <a:pt x="99" y="52"/>
                      <a:pt x="99" y="50"/>
                    </a:cubicBezTo>
                    <a:cubicBezTo>
                      <a:pt x="100" y="51"/>
                      <a:pt x="100" y="52"/>
                      <a:pt x="100" y="52"/>
                    </a:cubicBezTo>
                    <a:cubicBezTo>
                      <a:pt x="101" y="48"/>
                      <a:pt x="108" y="46"/>
                      <a:pt x="108" y="42"/>
                    </a:cubicBezTo>
                    <a:cubicBezTo>
                      <a:pt x="109" y="44"/>
                      <a:pt x="108" y="44"/>
                      <a:pt x="109" y="46"/>
                    </a:cubicBezTo>
                    <a:cubicBezTo>
                      <a:pt x="110" y="46"/>
                      <a:pt x="110" y="45"/>
                      <a:pt x="111" y="45"/>
                    </a:cubicBezTo>
                    <a:cubicBezTo>
                      <a:pt x="111" y="46"/>
                      <a:pt x="110" y="47"/>
                      <a:pt x="111" y="48"/>
                    </a:cubicBezTo>
                    <a:cubicBezTo>
                      <a:pt x="112" y="48"/>
                      <a:pt x="112" y="45"/>
                      <a:pt x="112" y="44"/>
                    </a:cubicBezTo>
                    <a:cubicBezTo>
                      <a:pt x="115" y="45"/>
                      <a:pt x="114" y="44"/>
                      <a:pt x="114" y="43"/>
                    </a:cubicBezTo>
                    <a:cubicBezTo>
                      <a:pt x="116" y="43"/>
                      <a:pt x="115" y="46"/>
                      <a:pt x="117" y="45"/>
                    </a:cubicBezTo>
                    <a:cubicBezTo>
                      <a:pt x="116" y="44"/>
                      <a:pt x="115" y="43"/>
                      <a:pt x="117" y="42"/>
                    </a:cubicBezTo>
                    <a:cubicBezTo>
                      <a:pt x="116" y="40"/>
                      <a:pt x="114" y="43"/>
                      <a:pt x="115" y="40"/>
                    </a:cubicBezTo>
                    <a:cubicBezTo>
                      <a:pt x="115" y="41"/>
                      <a:pt x="119" y="42"/>
                      <a:pt x="118" y="39"/>
                    </a:cubicBezTo>
                    <a:cubicBezTo>
                      <a:pt x="121" y="39"/>
                      <a:pt x="119" y="41"/>
                      <a:pt x="120" y="42"/>
                    </a:cubicBezTo>
                    <a:cubicBezTo>
                      <a:pt x="120" y="41"/>
                      <a:pt x="121" y="42"/>
                      <a:pt x="121" y="42"/>
                    </a:cubicBezTo>
                    <a:cubicBezTo>
                      <a:pt x="120" y="40"/>
                      <a:pt x="122" y="39"/>
                      <a:pt x="122" y="41"/>
                    </a:cubicBezTo>
                    <a:cubicBezTo>
                      <a:pt x="123" y="41"/>
                      <a:pt x="123" y="41"/>
                      <a:pt x="124" y="41"/>
                    </a:cubicBezTo>
                    <a:cubicBezTo>
                      <a:pt x="123" y="39"/>
                      <a:pt x="121" y="38"/>
                      <a:pt x="123" y="36"/>
                    </a:cubicBezTo>
                    <a:cubicBezTo>
                      <a:pt x="121" y="36"/>
                      <a:pt x="122" y="38"/>
                      <a:pt x="119" y="38"/>
                    </a:cubicBezTo>
                    <a:cubicBezTo>
                      <a:pt x="120" y="37"/>
                      <a:pt x="118" y="35"/>
                      <a:pt x="116" y="35"/>
                    </a:cubicBezTo>
                    <a:cubicBezTo>
                      <a:pt x="117" y="34"/>
                      <a:pt x="119" y="34"/>
                      <a:pt x="117" y="33"/>
                    </a:cubicBezTo>
                    <a:cubicBezTo>
                      <a:pt x="118" y="31"/>
                      <a:pt x="119" y="33"/>
                      <a:pt x="120" y="32"/>
                    </a:cubicBezTo>
                    <a:cubicBezTo>
                      <a:pt x="120" y="29"/>
                      <a:pt x="119" y="29"/>
                      <a:pt x="120" y="27"/>
                    </a:cubicBezTo>
                    <a:cubicBezTo>
                      <a:pt x="121" y="28"/>
                      <a:pt x="122" y="30"/>
                      <a:pt x="121" y="31"/>
                    </a:cubicBezTo>
                    <a:cubicBezTo>
                      <a:pt x="121" y="31"/>
                      <a:pt x="122" y="31"/>
                      <a:pt x="122" y="31"/>
                    </a:cubicBezTo>
                    <a:cubicBezTo>
                      <a:pt x="123" y="31"/>
                      <a:pt x="120" y="28"/>
                      <a:pt x="122" y="27"/>
                    </a:cubicBezTo>
                    <a:cubicBezTo>
                      <a:pt x="121" y="26"/>
                      <a:pt x="121" y="24"/>
                      <a:pt x="119" y="24"/>
                    </a:cubicBezTo>
                    <a:cubicBezTo>
                      <a:pt x="119" y="21"/>
                      <a:pt x="120" y="21"/>
                      <a:pt x="121" y="19"/>
                    </a:cubicBezTo>
                    <a:cubicBezTo>
                      <a:pt x="122" y="17"/>
                      <a:pt x="119" y="18"/>
                      <a:pt x="119" y="18"/>
                    </a:cubicBezTo>
                    <a:cubicBezTo>
                      <a:pt x="119" y="16"/>
                      <a:pt x="120" y="15"/>
                      <a:pt x="120" y="14"/>
                    </a:cubicBezTo>
                    <a:cubicBezTo>
                      <a:pt x="120" y="13"/>
                      <a:pt x="119" y="13"/>
                      <a:pt x="117" y="12"/>
                    </a:cubicBezTo>
                    <a:cubicBezTo>
                      <a:pt x="120" y="11"/>
                      <a:pt x="119" y="11"/>
                      <a:pt x="118" y="10"/>
                    </a:cubicBezTo>
                    <a:cubicBezTo>
                      <a:pt x="119" y="9"/>
                      <a:pt x="120" y="9"/>
                      <a:pt x="121" y="9"/>
                    </a:cubicBezTo>
                    <a:cubicBezTo>
                      <a:pt x="121" y="10"/>
                      <a:pt x="122" y="10"/>
                      <a:pt x="122" y="11"/>
                    </a:cubicBezTo>
                    <a:cubicBezTo>
                      <a:pt x="122" y="10"/>
                      <a:pt x="123" y="10"/>
                      <a:pt x="124" y="10"/>
                    </a:cubicBezTo>
                    <a:cubicBezTo>
                      <a:pt x="125" y="9"/>
                      <a:pt x="125" y="7"/>
                      <a:pt x="124" y="6"/>
                    </a:cubicBezTo>
                    <a:cubicBezTo>
                      <a:pt x="123" y="6"/>
                      <a:pt x="123" y="8"/>
                      <a:pt x="122" y="9"/>
                    </a:cubicBezTo>
                    <a:cubicBezTo>
                      <a:pt x="120" y="8"/>
                      <a:pt x="119" y="7"/>
                      <a:pt x="117" y="7"/>
                    </a:cubicBezTo>
                    <a:cubicBezTo>
                      <a:pt x="119" y="5"/>
                      <a:pt x="118" y="5"/>
                      <a:pt x="117" y="3"/>
                    </a:cubicBezTo>
                    <a:cubicBezTo>
                      <a:pt x="119" y="2"/>
                      <a:pt x="119" y="4"/>
                      <a:pt x="120" y="4"/>
                    </a:cubicBezTo>
                    <a:cubicBezTo>
                      <a:pt x="120" y="2"/>
                      <a:pt x="120" y="1"/>
                      <a:pt x="118" y="2"/>
                    </a:cubicBezTo>
                    <a:cubicBezTo>
                      <a:pt x="120" y="1"/>
                      <a:pt x="124" y="3"/>
                      <a:pt x="125" y="5"/>
                    </a:cubicBezTo>
                    <a:cubicBezTo>
                      <a:pt x="126" y="5"/>
                      <a:pt x="127" y="5"/>
                      <a:pt x="127" y="4"/>
                    </a:cubicBezTo>
                    <a:cubicBezTo>
                      <a:pt x="128" y="5"/>
                      <a:pt x="129" y="6"/>
                      <a:pt x="129" y="7"/>
                    </a:cubicBezTo>
                    <a:cubicBezTo>
                      <a:pt x="130" y="6"/>
                      <a:pt x="131" y="5"/>
                      <a:pt x="131" y="4"/>
                    </a:cubicBezTo>
                    <a:cubicBezTo>
                      <a:pt x="129" y="3"/>
                      <a:pt x="127" y="1"/>
                      <a:pt x="128" y="0"/>
                    </a:cubicBezTo>
                    <a:cubicBezTo>
                      <a:pt x="130" y="0"/>
                      <a:pt x="129" y="3"/>
                      <a:pt x="131" y="3"/>
                    </a:cubicBezTo>
                    <a:cubicBezTo>
                      <a:pt x="131" y="3"/>
                      <a:pt x="132" y="2"/>
                      <a:pt x="132" y="2"/>
                    </a:cubicBezTo>
                    <a:cubicBezTo>
                      <a:pt x="134" y="3"/>
                      <a:pt x="134" y="5"/>
                      <a:pt x="136" y="6"/>
                    </a:cubicBezTo>
                    <a:cubicBezTo>
                      <a:pt x="137" y="7"/>
                      <a:pt x="134" y="12"/>
                      <a:pt x="138" y="12"/>
                    </a:cubicBezTo>
                    <a:cubicBezTo>
                      <a:pt x="138" y="16"/>
                      <a:pt x="135" y="17"/>
                      <a:pt x="137" y="20"/>
                    </a:cubicBezTo>
                    <a:cubicBezTo>
                      <a:pt x="140" y="18"/>
                      <a:pt x="137" y="16"/>
                      <a:pt x="138" y="14"/>
                    </a:cubicBezTo>
                    <a:cubicBezTo>
                      <a:pt x="140" y="13"/>
                      <a:pt x="140" y="15"/>
                      <a:pt x="140" y="16"/>
                    </a:cubicBezTo>
                    <a:cubicBezTo>
                      <a:pt x="141" y="16"/>
                      <a:pt x="141" y="16"/>
                      <a:pt x="142" y="16"/>
                    </a:cubicBezTo>
                    <a:cubicBezTo>
                      <a:pt x="141" y="14"/>
                      <a:pt x="140" y="14"/>
                      <a:pt x="142" y="13"/>
                    </a:cubicBezTo>
                    <a:cubicBezTo>
                      <a:pt x="142" y="12"/>
                      <a:pt x="141" y="13"/>
                      <a:pt x="141" y="14"/>
                    </a:cubicBezTo>
                    <a:cubicBezTo>
                      <a:pt x="139" y="13"/>
                      <a:pt x="142" y="10"/>
                      <a:pt x="140" y="11"/>
                    </a:cubicBezTo>
                    <a:cubicBezTo>
                      <a:pt x="142" y="10"/>
                      <a:pt x="144" y="19"/>
                      <a:pt x="141" y="18"/>
                    </a:cubicBezTo>
                    <a:cubicBezTo>
                      <a:pt x="144" y="20"/>
                      <a:pt x="143" y="21"/>
                      <a:pt x="145" y="23"/>
                    </a:cubicBezTo>
                    <a:cubicBezTo>
                      <a:pt x="145" y="25"/>
                      <a:pt x="144" y="23"/>
                      <a:pt x="143" y="23"/>
                    </a:cubicBezTo>
                    <a:cubicBezTo>
                      <a:pt x="143" y="24"/>
                      <a:pt x="144" y="25"/>
                      <a:pt x="145" y="26"/>
                    </a:cubicBezTo>
                    <a:cubicBezTo>
                      <a:pt x="147" y="22"/>
                      <a:pt x="145" y="21"/>
                      <a:pt x="147" y="19"/>
                    </a:cubicBezTo>
                    <a:cubicBezTo>
                      <a:pt x="148" y="20"/>
                      <a:pt x="148" y="24"/>
                      <a:pt x="146" y="26"/>
                    </a:cubicBezTo>
                    <a:cubicBezTo>
                      <a:pt x="148" y="28"/>
                      <a:pt x="147" y="31"/>
                      <a:pt x="150" y="33"/>
                    </a:cubicBezTo>
                    <a:cubicBezTo>
                      <a:pt x="149" y="32"/>
                      <a:pt x="148" y="36"/>
                      <a:pt x="149" y="37"/>
                    </a:cubicBezTo>
                    <a:cubicBezTo>
                      <a:pt x="148" y="38"/>
                      <a:pt x="148" y="37"/>
                      <a:pt x="147" y="37"/>
                    </a:cubicBezTo>
                    <a:cubicBezTo>
                      <a:pt x="148" y="40"/>
                      <a:pt x="146" y="41"/>
                      <a:pt x="148" y="43"/>
                    </a:cubicBezTo>
                    <a:cubicBezTo>
                      <a:pt x="149" y="43"/>
                      <a:pt x="149" y="42"/>
                      <a:pt x="149" y="40"/>
                    </a:cubicBezTo>
                    <a:cubicBezTo>
                      <a:pt x="151" y="40"/>
                      <a:pt x="150" y="42"/>
                      <a:pt x="152" y="41"/>
                    </a:cubicBezTo>
                    <a:cubicBezTo>
                      <a:pt x="151" y="43"/>
                      <a:pt x="151" y="42"/>
                      <a:pt x="149" y="42"/>
                    </a:cubicBezTo>
                    <a:cubicBezTo>
                      <a:pt x="149" y="42"/>
                      <a:pt x="149" y="43"/>
                      <a:pt x="149" y="44"/>
                    </a:cubicBezTo>
                    <a:cubicBezTo>
                      <a:pt x="151" y="43"/>
                      <a:pt x="151" y="42"/>
                      <a:pt x="153" y="43"/>
                    </a:cubicBezTo>
                    <a:cubicBezTo>
                      <a:pt x="152" y="44"/>
                      <a:pt x="151" y="44"/>
                      <a:pt x="150" y="46"/>
                    </a:cubicBezTo>
                    <a:cubicBezTo>
                      <a:pt x="151" y="46"/>
                      <a:pt x="151" y="46"/>
                      <a:pt x="151" y="47"/>
                    </a:cubicBezTo>
                    <a:cubicBezTo>
                      <a:pt x="152" y="45"/>
                      <a:pt x="152" y="46"/>
                      <a:pt x="153" y="48"/>
                    </a:cubicBezTo>
                    <a:cubicBezTo>
                      <a:pt x="152" y="48"/>
                      <a:pt x="152" y="48"/>
                      <a:pt x="152" y="48"/>
                    </a:cubicBezTo>
                    <a:cubicBezTo>
                      <a:pt x="153" y="48"/>
                      <a:pt x="153" y="49"/>
                      <a:pt x="154" y="52"/>
                    </a:cubicBezTo>
                    <a:cubicBezTo>
                      <a:pt x="155" y="52"/>
                      <a:pt x="155" y="51"/>
                      <a:pt x="157" y="51"/>
                    </a:cubicBezTo>
                    <a:cubicBezTo>
                      <a:pt x="156" y="53"/>
                      <a:pt x="156" y="52"/>
                      <a:pt x="157" y="54"/>
                    </a:cubicBezTo>
                    <a:cubicBezTo>
                      <a:pt x="158" y="53"/>
                      <a:pt x="158" y="54"/>
                      <a:pt x="159" y="54"/>
                    </a:cubicBezTo>
                    <a:cubicBezTo>
                      <a:pt x="160" y="54"/>
                      <a:pt x="159" y="53"/>
                      <a:pt x="159" y="53"/>
                    </a:cubicBezTo>
                    <a:cubicBezTo>
                      <a:pt x="161" y="54"/>
                      <a:pt x="161" y="52"/>
                      <a:pt x="162" y="52"/>
                    </a:cubicBezTo>
                    <a:cubicBezTo>
                      <a:pt x="162" y="53"/>
                      <a:pt x="162" y="54"/>
                      <a:pt x="162" y="54"/>
                    </a:cubicBezTo>
                    <a:cubicBezTo>
                      <a:pt x="162" y="54"/>
                      <a:pt x="161" y="54"/>
                      <a:pt x="160" y="54"/>
                    </a:cubicBezTo>
                    <a:cubicBezTo>
                      <a:pt x="161" y="55"/>
                      <a:pt x="162" y="55"/>
                      <a:pt x="163" y="56"/>
                    </a:cubicBezTo>
                    <a:cubicBezTo>
                      <a:pt x="163" y="54"/>
                      <a:pt x="165" y="53"/>
                      <a:pt x="164" y="50"/>
                    </a:cubicBezTo>
                    <a:cubicBezTo>
                      <a:pt x="165" y="51"/>
                      <a:pt x="166" y="52"/>
                      <a:pt x="166" y="53"/>
                    </a:cubicBezTo>
                    <a:cubicBezTo>
                      <a:pt x="168" y="54"/>
                      <a:pt x="166" y="50"/>
                      <a:pt x="168" y="51"/>
                    </a:cubicBezTo>
                    <a:cubicBezTo>
                      <a:pt x="168" y="50"/>
                      <a:pt x="167" y="51"/>
                      <a:pt x="167" y="50"/>
                    </a:cubicBezTo>
                    <a:cubicBezTo>
                      <a:pt x="167" y="47"/>
                      <a:pt x="173" y="50"/>
                      <a:pt x="171" y="48"/>
                    </a:cubicBezTo>
                    <a:cubicBezTo>
                      <a:pt x="172" y="46"/>
                      <a:pt x="173" y="49"/>
                      <a:pt x="175" y="49"/>
                    </a:cubicBezTo>
                    <a:cubicBezTo>
                      <a:pt x="172" y="52"/>
                      <a:pt x="174" y="54"/>
                      <a:pt x="173" y="57"/>
                    </a:cubicBezTo>
                    <a:cubicBezTo>
                      <a:pt x="173" y="58"/>
                      <a:pt x="174" y="58"/>
                      <a:pt x="174" y="59"/>
                    </a:cubicBezTo>
                    <a:cubicBezTo>
                      <a:pt x="175" y="59"/>
                      <a:pt x="174" y="58"/>
                      <a:pt x="176" y="57"/>
                    </a:cubicBezTo>
                    <a:cubicBezTo>
                      <a:pt x="177" y="58"/>
                      <a:pt x="176" y="58"/>
                      <a:pt x="176" y="59"/>
                    </a:cubicBezTo>
                    <a:cubicBezTo>
                      <a:pt x="178" y="58"/>
                      <a:pt x="178" y="57"/>
                      <a:pt x="180" y="58"/>
                    </a:cubicBezTo>
                    <a:cubicBezTo>
                      <a:pt x="181" y="58"/>
                      <a:pt x="181" y="54"/>
                      <a:pt x="180" y="54"/>
                    </a:cubicBezTo>
                    <a:cubicBezTo>
                      <a:pt x="181" y="53"/>
                      <a:pt x="183" y="54"/>
                      <a:pt x="183" y="52"/>
                    </a:cubicBezTo>
                    <a:cubicBezTo>
                      <a:pt x="184" y="53"/>
                      <a:pt x="184" y="55"/>
                      <a:pt x="186" y="56"/>
                    </a:cubicBezTo>
                    <a:cubicBezTo>
                      <a:pt x="187" y="56"/>
                      <a:pt x="185" y="55"/>
                      <a:pt x="186" y="54"/>
                    </a:cubicBezTo>
                    <a:cubicBezTo>
                      <a:pt x="189" y="55"/>
                      <a:pt x="189" y="52"/>
                      <a:pt x="191" y="52"/>
                    </a:cubicBezTo>
                    <a:cubicBezTo>
                      <a:pt x="190" y="53"/>
                      <a:pt x="192" y="53"/>
                      <a:pt x="194" y="53"/>
                    </a:cubicBezTo>
                    <a:cubicBezTo>
                      <a:pt x="195" y="52"/>
                      <a:pt x="194" y="49"/>
                      <a:pt x="195" y="48"/>
                    </a:cubicBezTo>
                    <a:cubicBezTo>
                      <a:pt x="195" y="50"/>
                      <a:pt x="200" y="49"/>
                      <a:pt x="199" y="50"/>
                    </a:cubicBezTo>
                    <a:cubicBezTo>
                      <a:pt x="199" y="51"/>
                      <a:pt x="200" y="51"/>
                      <a:pt x="201" y="51"/>
                    </a:cubicBezTo>
                    <a:cubicBezTo>
                      <a:pt x="201" y="50"/>
                      <a:pt x="201" y="49"/>
                      <a:pt x="200" y="49"/>
                    </a:cubicBezTo>
                    <a:cubicBezTo>
                      <a:pt x="200" y="47"/>
                      <a:pt x="201" y="47"/>
                      <a:pt x="203" y="48"/>
                    </a:cubicBezTo>
                    <a:cubicBezTo>
                      <a:pt x="202" y="50"/>
                      <a:pt x="203" y="51"/>
                      <a:pt x="203" y="52"/>
                    </a:cubicBezTo>
                    <a:cubicBezTo>
                      <a:pt x="205" y="52"/>
                      <a:pt x="204" y="51"/>
                      <a:pt x="204" y="50"/>
                    </a:cubicBezTo>
                    <a:cubicBezTo>
                      <a:pt x="207" y="51"/>
                      <a:pt x="205" y="50"/>
                      <a:pt x="206" y="48"/>
                    </a:cubicBezTo>
                    <a:cubicBezTo>
                      <a:pt x="207" y="50"/>
                      <a:pt x="209" y="52"/>
                      <a:pt x="212" y="51"/>
                    </a:cubicBezTo>
                    <a:cubicBezTo>
                      <a:pt x="217" y="54"/>
                      <a:pt x="224" y="53"/>
                      <a:pt x="228" y="57"/>
                    </a:cubicBezTo>
                    <a:cubicBezTo>
                      <a:pt x="228" y="56"/>
                      <a:pt x="230" y="56"/>
                      <a:pt x="232" y="56"/>
                    </a:cubicBezTo>
                    <a:cubicBezTo>
                      <a:pt x="233" y="56"/>
                      <a:pt x="233" y="55"/>
                      <a:pt x="233" y="54"/>
                    </a:cubicBezTo>
                    <a:cubicBezTo>
                      <a:pt x="232" y="54"/>
                      <a:pt x="231" y="53"/>
                      <a:pt x="229" y="53"/>
                    </a:cubicBezTo>
                    <a:cubicBezTo>
                      <a:pt x="229" y="52"/>
                      <a:pt x="232" y="54"/>
                      <a:pt x="232" y="52"/>
                    </a:cubicBezTo>
                    <a:cubicBezTo>
                      <a:pt x="233" y="53"/>
                      <a:pt x="233" y="54"/>
                      <a:pt x="235" y="53"/>
                    </a:cubicBezTo>
                    <a:cubicBezTo>
                      <a:pt x="233" y="54"/>
                      <a:pt x="236" y="57"/>
                      <a:pt x="233" y="57"/>
                    </a:cubicBezTo>
                    <a:cubicBezTo>
                      <a:pt x="232" y="58"/>
                      <a:pt x="234" y="58"/>
                      <a:pt x="234" y="59"/>
                    </a:cubicBezTo>
                    <a:cubicBezTo>
                      <a:pt x="234" y="59"/>
                      <a:pt x="234" y="58"/>
                      <a:pt x="234" y="57"/>
                    </a:cubicBezTo>
                    <a:cubicBezTo>
                      <a:pt x="236" y="58"/>
                      <a:pt x="235" y="59"/>
                      <a:pt x="235" y="60"/>
                    </a:cubicBezTo>
                    <a:cubicBezTo>
                      <a:pt x="236" y="58"/>
                      <a:pt x="239" y="56"/>
                      <a:pt x="241" y="58"/>
                    </a:cubicBezTo>
                    <a:cubicBezTo>
                      <a:pt x="241" y="58"/>
                      <a:pt x="240" y="58"/>
                      <a:pt x="239" y="58"/>
                    </a:cubicBezTo>
                    <a:cubicBezTo>
                      <a:pt x="240" y="60"/>
                      <a:pt x="241" y="59"/>
                      <a:pt x="243" y="59"/>
                    </a:cubicBezTo>
                    <a:cubicBezTo>
                      <a:pt x="244" y="59"/>
                      <a:pt x="244" y="57"/>
                      <a:pt x="245" y="57"/>
                    </a:cubicBezTo>
                    <a:cubicBezTo>
                      <a:pt x="246" y="59"/>
                      <a:pt x="245" y="59"/>
                      <a:pt x="247" y="61"/>
                    </a:cubicBezTo>
                    <a:cubicBezTo>
                      <a:pt x="246" y="61"/>
                      <a:pt x="246" y="61"/>
                      <a:pt x="245" y="61"/>
                    </a:cubicBezTo>
                    <a:cubicBezTo>
                      <a:pt x="246" y="62"/>
                      <a:pt x="247" y="63"/>
                      <a:pt x="246" y="65"/>
                    </a:cubicBezTo>
                    <a:cubicBezTo>
                      <a:pt x="250" y="66"/>
                      <a:pt x="250" y="63"/>
                      <a:pt x="254" y="64"/>
                    </a:cubicBezTo>
                    <a:cubicBezTo>
                      <a:pt x="249" y="67"/>
                      <a:pt x="257" y="63"/>
                      <a:pt x="255" y="66"/>
                    </a:cubicBezTo>
                    <a:cubicBezTo>
                      <a:pt x="258" y="67"/>
                      <a:pt x="257" y="64"/>
                      <a:pt x="259" y="63"/>
                    </a:cubicBezTo>
                    <a:cubicBezTo>
                      <a:pt x="259" y="68"/>
                      <a:pt x="264" y="66"/>
                      <a:pt x="266" y="70"/>
                    </a:cubicBezTo>
                    <a:cubicBezTo>
                      <a:pt x="266" y="69"/>
                      <a:pt x="267" y="69"/>
                      <a:pt x="267" y="69"/>
                    </a:cubicBezTo>
                    <a:cubicBezTo>
                      <a:pt x="267" y="68"/>
                      <a:pt x="265" y="67"/>
                      <a:pt x="264" y="67"/>
                    </a:cubicBezTo>
                    <a:cubicBezTo>
                      <a:pt x="265" y="66"/>
                      <a:pt x="264" y="65"/>
                      <a:pt x="263" y="65"/>
                    </a:cubicBezTo>
                    <a:cubicBezTo>
                      <a:pt x="262" y="64"/>
                      <a:pt x="266" y="66"/>
                      <a:pt x="267" y="64"/>
                    </a:cubicBezTo>
                    <a:cubicBezTo>
                      <a:pt x="267" y="66"/>
                      <a:pt x="268" y="65"/>
                      <a:pt x="269" y="66"/>
                    </a:cubicBezTo>
                    <a:cubicBezTo>
                      <a:pt x="270" y="66"/>
                      <a:pt x="268" y="65"/>
                      <a:pt x="270" y="65"/>
                    </a:cubicBezTo>
                    <a:cubicBezTo>
                      <a:pt x="271" y="65"/>
                      <a:pt x="272" y="67"/>
                      <a:pt x="274" y="67"/>
                    </a:cubicBezTo>
                    <a:cubicBezTo>
                      <a:pt x="273" y="69"/>
                      <a:pt x="272" y="67"/>
                      <a:pt x="271" y="67"/>
                    </a:cubicBezTo>
                    <a:cubicBezTo>
                      <a:pt x="271" y="69"/>
                      <a:pt x="274" y="69"/>
                      <a:pt x="275" y="70"/>
                    </a:cubicBezTo>
                    <a:cubicBezTo>
                      <a:pt x="276" y="70"/>
                      <a:pt x="276" y="69"/>
                      <a:pt x="276" y="69"/>
                    </a:cubicBezTo>
                    <a:cubicBezTo>
                      <a:pt x="277" y="68"/>
                      <a:pt x="277" y="69"/>
                      <a:pt x="279" y="69"/>
                    </a:cubicBezTo>
                    <a:cubicBezTo>
                      <a:pt x="278" y="71"/>
                      <a:pt x="279" y="72"/>
                      <a:pt x="279" y="74"/>
                    </a:cubicBezTo>
                    <a:cubicBezTo>
                      <a:pt x="280" y="74"/>
                      <a:pt x="280" y="74"/>
                      <a:pt x="280" y="74"/>
                    </a:cubicBezTo>
                    <a:cubicBezTo>
                      <a:pt x="282" y="72"/>
                      <a:pt x="280" y="77"/>
                      <a:pt x="283" y="75"/>
                    </a:cubicBezTo>
                    <a:cubicBezTo>
                      <a:pt x="283" y="77"/>
                      <a:pt x="284" y="78"/>
                      <a:pt x="284" y="79"/>
                    </a:cubicBezTo>
                    <a:cubicBezTo>
                      <a:pt x="285" y="78"/>
                      <a:pt x="285" y="77"/>
                      <a:pt x="286" y="78"/>
                    </a:cubicBezTo>
                    <a:cubicBezTo>
                      <a:pt x="283" y="80"/>
                      <a:pt x="291" y="83"/>
                      <a:pt x="288" y="84"/>
                    </a:cubicBezTo>
                    <a:cubicBezTo>
                      <a:pt x="288" y="86"/>
                      <a:pt x="291" y="85"/>
                      <a:pt x="292" y="84"/>
                    </a:cubicBezTo>
                    <a:cubicBezTo>
                      <a:pt x="291" y="87"/>
                      <a:pt x="296" y="87"/>
                      <a:pt x="294" y="88"/>
                    </a:cubicBezTo>
                    <a:cubicBezTo>
                      <a:pt x="301" y="92"/>
                      <a:pt x="306" y="103"/>
                      <a:pt x="309" y="113"/>
                    </a:cubicBezTo>
                    <a:cubicBezTo>
                      <a:pt x="310" y="114"/>
                      <a:pt x="310" y="112"/>
                      <a:pt x="311" y="113"/>
                    </a:cubicBezTo>
                    <a:cubicBezTo>
                      <a:pt x="311" y="116"/>
                      <a:pt x="313" y="116"/>
                      <a:pt x="313" y="118"/>
                    </a:cubicBezTo>
                    <a:cubicBezTo>
                      <a:pt x="312" y="118"/>
                      <a:pt x="312" y="117"/>
                      <a:pt x="312" y="117"/>
                    </a:cubicBezTo>
                    <a:cubicBezTo>
                      <a:pt x="311" y="117"/>
                      <a:pt x="311" y="118"/>
                      <a:pt x="311" y="118"/>
                    </a:cubicBezTo>
                    <a:cubicBezTo>
                      <a:pt x="312" y="119"/>
                      <a:pt x="313" y="119"/>
                      <a:pt x="314" y="120"/>
                    </a:cubicBezTo>
                    <a:cubicBezTo>
                      <a:pt x="310" y="122"/>
                      <a:pt x="317" y="127"/>
                      <a:pt x="314" y="132"/>
                    </a:cubicBezTo>
                    <a:cubicBezTo>
                      <a:pt x="315" y="133"/>
                      <a:pt x="318" y="133"/>
                      <a:pt x="318" y="135"/>
                    </a:cubicBezTo>
                    <a:cubicBezTo>
                      <a:pt x="315" y="135"/>
                      <a:pt x="316" y="139"/>
                      <a:pt x="314" y="140"/>
                    </a:cubicBezTo>
                    <a:cubicBezTo>
                      <a:pt x="317" y="141"/>
                      <a:pt x="316" y="147"/>
                      <a:pt x="318" y="147"/>
                    </a:cubicBezTo>
                    <a:cubicBezTo>
                      <a:pt x="317" y="150"/>
                      <a:pt x="315" y="145"/>
                      <a:pt x="316" y="143"/>
                    </a:cubicBezTo>
                    <a:cubicBezTo>
                      <a:pt x="314" y="144"/>
                      <a:pt x="314" y="144"/>
                      <a:pt x="313" y="143"/>
                    </a:cubicBezTo>
                    <a:cubicBezTo>
                      <a:pt x="313" y="148"/>
                      <a:pt x="313" y="153"/>
                      <a:pt x="312" y="158"/>
                    </a:cubicBezTo>
                    <a:cubicBezTo>
                      <a:pt x="313" y="161"/>
                      <a:pt x="313" y="158"/>
                      <a:pt x="313" y="162"/>
                    </a:cubicBezTo>
                    <a:cubicBezTo>
                      <a:pt x="314" y="162"/>
                      <a:pt x="314" y="160"/>
                      <a:pt x="316" y="160"/>
                    </a:cubicBezTo>
                    <a:cubicBezTo>
                      <a:pt x="316" y="158"/>
                      <a:pt x="317" y="158"/>
                      <a:pt x="318" y="157"/>
                    </a:cubicBezTo>
                    <a:cubicBezTo>
                      <a:pt x="318" y="156"/>
                      <a:pt x="317" y="157"/>
                      <a:pt x="317" y="156"/>
                    </a:cubicBezTo>
                    <a:cubicBezTo>
                      <a:pt x="316" y="156"/>
                      <a:pt x="316" y="157"/>
                      <a:pt x="316" y="158"/>
                    </a:cubicBezTo>
                    <a:cubicBezTo>
                      <a:pt x="315" y="157"/>
                      <a:pt x="315" y="156"/>
                      <a:pt x="313" y="157"/>
                    </a:cubicBezTo>
                    <a:cubicBezTo>
                      <a:pt x="315" y="156"/>
                      <a:pt x="316" y="155"/>
                      <a:pt x="315" y="153"/>
                    </a:cubicBezTo>
                    <a:cubicBezTo>
                      <a:pt x="316" y="153"/>
                      <a:pt x="316" y="156"/>
                      <a:pt x="318" y="156"/>
                    </a:cubicBezTo>
                    <a:cubicBezTo>
                      <a:pt x="319" y="155"/>
                      <a:pt x="316" y="155"/>
                      <a:pt x="317" y="153"/>
                    </a:cubicBezTo>
                    <a:cubicBezTo>
                      <a:pt x="318" y="153"/>
                      <a:pt x="320" y="154"/>
                      <a:pt x="321" y="153"/>
                    </a:cubicBezTo>
                    <a:cubicBezTo>
                      <a:pt x="322" y="153"/>
                      <a:pt x="322" y="154"/>
                      <a:pt x="322" y="155"/>
                    </a:cubicBezTo>
                    <a:cubicBezTo>
                      <a:pt x="322" y="152"/>
                      <a:pt x="327" y="156"/>
                      <a:pt x="326" y="151"/>
                    </a:cubicBezTo>
                    <a:cubicBezTo>
                      <a:pt x="328" y="154"/>
                      <a:pt x="329" y="166"/>
                      <a:pt x="323" y="168"/>
                    </a:cubicBezTo>
                    <a:cubicBezTo>
                      <a:pt x="323" y="167"/>
                      <a:pt x="323" y="167"/>
                      <a:pt x="323" y="166"/>
                    </a:cubicBezTo>
                    <a:cubicBezTo>
                      <a:pt x="320" y="166"/>
                      <a:pt x="321" y="170"/>
                      <a:pt x="322" y="171"/>
                    </a:cubicBezTo>
                    <a:cubicBezTo>
                      <a:pt x="323" y="169"/>
                      <a:pt x="327" y="167"/>
                      <a:pt x="328" y="167"/>
                    </a:cubicBezTo>
                    <a:cubicBezTo>
                      <a:pt x="328" y="168"/>
                      <a:pt x="325" y="173"/>
                      <a:pt x="328" y="174"/>
                    </a:cubicBezTo>
                    <a:cubicBezTo>
                      <a:pt x="325" y="187"/>
                      <a:pt x="320" y="192"/>
                      <a:pt x="316" y="204"/>
                    </a:cubicBezTo>
                    <a:cubicBezTo>
                      <a:pt x="314" y="202"/>
                      <a:pt x="314" y="203"/>
                      <a:pt x="314" y="205"/>
                    </a:cubicBezTo>
                    <a:cubicBezTo>
                      <a:pt x="311" y="205"/>
                      <a:pt x="313" y="208"/>
                      <a:pt x="310" y="209"/>
                    </a:cubicBezTo>
                    <a:cubicBezTo>
                      <a:pt x="315" y="209"/>
                      <a:pt x="308" y="212"/>
                      <a:pt x="312" y="213"/>
                    </a:cubicBezTo>
                    <a:cubicBezTo>
                      <a:pt x="307" y="220"/>
                      <a:pt x="303" y="229"/>
                      <a:pt x="313" y="235"/>
                    </a:cubicBezTo>
                    <a:cubicBezTo>
                      <a:pt x="313" y="236"/>
                      <a:pt x="311" y="235"/>
                      <a:pt x="310" y="235"/>
                    </a:cubicBezTo>
                    <a:cubicBezTo>
                      <a:pt x="311" y="236"/>
                      <a:pt x="310" y="238"/>
                      <a:pt x="310" y="239"/>
                    </a:cubicBezTo>
                    <a:cubicBezTo>
                      <a:pt x="308" y="239"/>
                      <a:pt x="308" y="237"/>
                      <a:pt x="306" y="237"/>
                    </a:cubicBezTo>
                    <a:cubicBezTo>
                      <a:pt x="305" y="238"/>
                      <a:pt x="309" y="238"/>
                      <a:pt x="308" y="240"/>
                    </a:cubicBezTo>
                    <a:cubicBezTo>
                      <a:pt x="307" y="241"/>
                      <a:pt x="307" y="240"/>
                      <a:pt x="306" y="240"/>
                    </a:cubicBezTo>
                    <a:cubicBezTo>
                      <a:pt x="306" y="242"/>
                      <a:pt x="309" y="242"/>
                      <a:pt x="309" y="244"/>
                    </a:cubicBezTo>
                    <a:cubicBezTo>
                      <a:pt x="307" y="245"/>
                      <a:pt x="308" y="243"/>
                      <a:pt x="307" y="242"/>
                    </a:cubicBezTo>
                    <a:cubicBezTo>
                      <a:pt x="306" y="242"/>
                      <a:pt x="306" y="243"/>
                      <a:pt x="306" y="244"/>
                    </a:cubicBezTo>
                    <a:cubicBezTo>
                      <a:pt x="307" y="246"/>
                      <a:pt x="309" y="245"/>
                      <a:pt x="309" y="247"/>
                    </a:cubicBezTo>
                    <a:cubicBezTo>
                      <a:pt x="306" y="248"/>
                      <a:pt x="306" y="243"/>
                      <a:pt x="302" y="243"/>
                    </a:cubicBezTo>
                    <a:cubicBezTo>
                      <a:pt x="303" y="245"/>
                      <a:pt x="304" y="245"/>
                      <a:pt x="303" y="247"/>
                    </a:cubicBezTo>
                    <a:cubicBezTo>
                      <a:pt x="301" y="244"/>
                      <a:pt x="299" y="247"/>
                      <a:pt x="296" y="247"/>
                    </a:cubicBezTo>
                    <a:cubicBezTo>
                      <a:pt x="299" y="250"/>
                      <a:pt x="302" y="250"/>
                      <a:pt x="304" y="251"/>
                    </a:cubicBezTo>
                    <a:cubicBezTo>
                      <a:pt x="304" y="252"/>
                      <a:pt x="304" y="254"/>
                      <a:pt x="306" y="255"/>
                    </a:cubicBezTo>
                    <a:cubicBezTo>
                      <a:pt x="305" y="256"/>
                      <a:pt x="303" y="255"/>
                      <a:pt x="302" y="256"/>
                    </a:cubicBezTo>
                    <a:cubicBezTo>
                      <a:pt x="303" y="258"/>
                      <a:pt x="307" y="254"/>
                      <a:pt x="306" y="257"/>
                    </a:cubicBezTo>
                    <a:cubicBezTo>
                      <a:pt x="307" y="257"/>
                      <a:pt x="307" y="256"/>
                      <a:pt x="308" y="255"/>
                    </a:cubicBezTo>
                    <a:cubicBezTo>
                      <a:pt x="310" y="256"/>
                      <a:pt x="307" y="257"/>
                      <a:pt x="308" y="259"/>
                    </a:cubicBezTo>
                    <a:cubicBezTo>
                      <a:pt x="306" y="259"/>
                      <a:pt x="305" y="257"/>
                      <a:pt x="304" y="259"/>
                    </a:cubicBezTo>
                    <a:cubicBezTo>
                      <a:pt x="303" y="258"/>
                      <a:pt x="304" y="257"/>
                      <a:pt x="302" y="258"/>
                    </a:cubicBezTo>
                    <a:cubicBezTo>
                      <a:pt x="302" y="256"/>
                      <a:pt x="301" y="255"/>
                      <a:pt x="301" y="254"/>
                    </a:cubicBezTo>
                    <a:cubicBezTo>
                      <a:pt x="299" y="254"/>
                      <a:pt x="295" y="256"/>
                      <a:pt x="295" y="254"/>
                    </a:cubicBezTo>
                    <a:cubicBezTo>
                      <a:pt x="294" y="254"/>
                      <a:pt x="294" y="255"/>
                      <a:pt x="293" y="255"/>
                    </a:cubicBezTo>
                    <a:cubicBezTo>
                      <a:pt x="292" y="256"/>
                      <a:pt x="294" y="256"/>
                      <a:pt x="294" y="257"/>
                    </a:cubicBezTo>
                    <a:cubicBezTo>
                      <a:pt x="295" y="255"/>
                      <a:pt x="299" y="257"/>
                      <a:pt x="299" y="259"/>
                    </a:cubicBezTo>
                    <a:cubicBezTo>
                      <a:pt x="297" y="258"/>
                      <a:pt x="297" y="261"/>
                      <a:pt x="299" y="260"/>
                    </a:cubicBezTo>
                    <a:cubicBezTo>
                      <a:pt x="299" y="261"/>
                      <a:pt x="298" y="262"/>
                      <a:pt x="296" y="261"/>
                    </a:cubicBezTo>
                    <a:cubicBezTo>
                      <a:pt x="296" y="260"/>
                      <a:pt x="295" y="259"/>
                      <a:pt x="294" y="259"/>
                    </a:cubicBezTo>
                    <a:cubicBezTo>
                      <a:pt x="293" y="259"/>
                      <a:pt x="293" y="260"/>
                      <a:pt x="293" y="261"/>
                    </a:cubicBezTo>
                    <a:cubicBezTo>
                      <a:pt x="288" y="258"/>
                      <a:pt x="288" y="264"/>
                      <a:pt x="284" y="264"/>
                    </a:cubicBezTo>
                    <a:cubicBezTo>
                      <a:pt x="287" y="262"/>
                      <a:pt x="285" y="264"/>
                      <a:pt x="285" y="261"/>
                    </a:cubicBezTo>
                    <a:cubicBezTo>
                      <a:pt x="282" y="261"/>
                      <a:pt x="282" y="263"/>
                      <a:pt x="280" y="263"/>
                    </a:cubicBezTo>
                    <a:cubicBezTo>
                      <a:pt x="279" y="265"/>
                      <a:pt x="282" y="264"/>
                      <a:pt x="282" y="265"/>
                    </a:cubicBezTo>
                    <a:cubicBezTo>
                      <a:pt x="282" y="263"/>
                      <a:pt x="283" y="264"/>
                      <a:pt x="285" y="265"/>
                    </a:cubicBezTo>
                    <a:cubicBezTo>
                      <a:pt x="282" y="267"/>
                      <a:pt x="288" y="267"/>
                      <a:pt x="288" y="270"/>
                    </a:cubicBezTo>
                    <a:cubicBezTo>
                      <a:pt x="285" y="270"/>
                      <a:pt x="285" y="269"/>
                      <a:pt x="282" y="270"/>
                    </a:cubicBezTo>
                    <a:cubicBezTo>
                      <a:pt x="281" y="269"/>
                      <a:pt x="282" y="269"/>
                      <a:pt x="281" y="268"/>
                    </a:cubicBezTo>
                    <a:cubicBezTo>
                      <a:pt x="281" y="268"/>
                      <a:pt x="280" y="269"/>
                      <a:pt x="280" y="270"/>
                    </a:cubicBezTo>
                    <a:cubicBezTo>
                      <a:pt x="280" y="271"/>
                      <a:pt x="281" y="271"/>
                      <a:pt x="281" y="271"/>
                    </a:cubicBezTo>
                    <a:cubicBezTo>
                      <a:pt x="281" y="273"/>
                      <a:pt x="280" y="271"/>
                      <a:pt x="279" y="271"/>
                    </a:cubicBezTo>
                    <a:cubicBezTo>
                      <a:pt x="279" y="270"/>
                      <a:pt x="279" y="268"/>
                      <a:pt x="280" y="268"/>
                    </a:cubicBezTo>
                    <a:cubicBezTo>
                      <a:pt x="280" y="267"/>
                      <a:pt x="279" y="268"/>
                      <a:pt x="278" y="268"/>
                    </a:cubicBezTo>
                    <a:cubicBezTo>
                      <a:pt x="279" y="268"/>
                      <a:pt x="279" y="269"/>
                      <a:pt x="279" y="270"/>
                    </a:cubicBezTo>
                    <a:cubicBezTo>
                      <a:pt x="272" y="269"/>
                      <a:pt x="275" y="273"/>
                      <a:pt x="272" y="275"/>
                    </a:cubicBezTo>
                    <a:cubicBezTo>
                      <a:pt x="274" y="277"/>
                      <a:pt x="275" y="274"/>
                      <a:pt x="277" y="275"/>
                    </a:cubicBezTo>
                    <a:cubicBezTo>
                      <a:pt x="276" y="276"/>
                      <a:pt x="276" y="277"/>
                      <a:pt x="279" y="277"/>
                    </a:cubicBezTo>
                    <a:cubicBezTo>
                      <a:pt x="278" y="278"/>
                      <a:pt x="273" y="277"/>
                      <a:pt x="271" y="276"/>
                    </a:cubicBezTo>
                    <a:cubicBezTo>
                      <a:pt x="271" y="278"/>
                      <a:pt x="273" y="278"/>
                      <a:pt x="272" y="281"/>
                    </a:cubicBezTo>
                    <a:cubicBezTo>
                      <a:pt x="273" y="281"/>
                      <a:pt x="274" y="281"/>
                      <a:pt x="275" y="281"/>
                    </a:cubicBezTo>
                    <a:cubicBezTo>
                      <a:pt x="273" y="283"/>
                      <a:pt x="270" y="282"/>
                      <a:pt x="268" y="285"/>
                    </a:cubicBezTo>
                    <a:cubicBezTo>
                      <a:pt x="271" y="286"/>
                      <a:pt x="273" y="284"/>
                      <a:pt x="275" y="283"/>
                    </a:cubicBezTo>
                    <a:cubicBezTo>
                      <a:pt x="276" y="283"/>
                      <a:pt x="276" y="283"/>
                      <a:pt x="276" y="284"/>
                    </a:cubicBezTo>
                    <a:cubicBezTo>
                      <a:pt x="276" y="284"/>
                      <a:pt x="276" y="284"/>
                      <a:pt x="276" y="284"/>
                    </a:cubicBezTo>
                    <a:cubicBezTo>
                      <a:pt x="274" y="286"/>
                      <a:pt x="273" y="286"/>
                      <a:pt x="270" y="287"/>
                    </a:cubicBezTo>
                    <a:cubicBezTo>
                      <a:pt x="273" y="285"/>
                      <a:pt x="268" y="286"/>
                      <a:pt x="267" y="286"/>
                    </a:cubicBezTo>
                    <a:cubicBezTo>
                      <a:pt x="266" y="287"/>
                      <a:pt x="266" y="290"/>
                      <a:pt x="263" y="289"/>
                    </a:cubicBezTo>
                    <a:cubicBezTo>
                      <a:pt x="264" y="291"/>
                      <a:pt x="263" y="291"/>
                      <a:pt x="263" y="293"/>
                    </a:cubicBezTo>
                    <a:cubicBezTo>
                      <a:pt x="266" y="294"/>
                      <a:pt x="267" y="292"/>
                      <a:pt x="270" y="292"/>
                    </a:cubicBezTo>
                    <a:cubicBezTo>
                      <a:pt x="268" y="290"/>
                      <a:pt x="271" y="290"/>
                      <a:pt x="268" y="290"/>
                    </a:cubicBezTo>
                    <a:cubicBezTo>
                      <a:pt x="268" y="289"/>
                      <a:pt x="270" y="290"/>
                      <a:pt x="270" y="289"/>
                    </a:cubicBezTo>
                    <a:cubicBezTo>
                      <a:pt x="270" y="289"/>
                      <a:pt x="270" y="290"/>
                      <a:pt x="270" y="290"/>
                    </a:cubicBezTo>
                    <a:cubicBezTo>
                      <a:pt x="272" y="290"/>
                      <a:pt x="275" y="290"/>
                      <a:pt x="273" y="287"/>
                    </a:cubicBezTo>
                    <a:cubicBezTo>
                      <a:pt x="274" y="290"/>
                      <a:pt x="279" y="288"/>
                      <a:pt x="279" y="291"/>
                    </a:cubicBezTo>
                    <a:cubicBezTo>
                      <a:pt x="280" y="291"/>
                      <a:pt x="280" y="290"/>
                      <a:pt x="280" y="289"/>
                    </a:cubicBezTo>
                    <a:cubicBezTo>
                      <a:pt x="282" y="292"/>
                      <a:pt x="277" y="292"/>
                      <a:pt x="276" y="294"/>
                    </a:cubicBezTo>
                    <a:cubicBezTo>
                      <a:pt x="276" y="293"/>
                      <a:pt x="277" y="292"/>
                      <a:pt x="278" y="292"/>
                    </a:cubicBezTo>
                    <a:cubicBezTo>
                      <a:pt x="274" y="292"/>
                      <a:pt x="268" y="294"/>
                      <a:pt x="264" y="295"/>
                    </a:cubicBezTo>
                    <a:cubicBezTo>
                      <a:pt x="264" y="297"/>
                      <a:pt x="265" y="294"/>
                      <a:pt x="267" y="295"/>
                    </a:cubicBezTo>
                    <a:cubicBezTo>
                      <a:pt x="267" y="296"/>
                      <a:pt x="265" y="296"/>
                      <a:pt x="264" y="297"/>
                    </a:cubicBezTo>
                    <a:cubicBezTo>
                      <a:pt x="263" y="299"/>
                      <a:pt x="265" y="299"/>
                      <a:pt x="264" y="301"/>
                    </a:cubicBezTo>
                    <a:cubicBezTo>
                      <a:pt x="267" y="299"/>
                      <a:pt x="270" y="298"/>
                      <a:pt x="270" y="294"/>
                    </a:cubicBezTo>
                    <a:cubicBezTo>
                      <a:pt x="270" y="295"/>
                      <a:pt x="271" y="295"/>
                      <a:pt x="271" y="296"/>
                    </a:cubicBezTo>
                    <a:cubicBezTo>
                      <a:pt x="271" y="296"/>
                      <a:pt x="272" y="296"/>
                      <a:pt x="272" y="296"/>
                    </a:cubicBezTo>
                    <a:cubicBezTo>
                      <a:pt x="272" y="295"/>
                      <a:pt x="272" y="294"/>
                      <a:pt x="271" y="294"/>
                    </a:cubicBezTo>
                    <a:cubicBezTo>
                      <a:pt x="272" y="293"/>
                      <a:pt x="273" y="293"/>
                      <a:pt x="275" y="293"/>
                    </a:cubicBezTo>
                    <a:cubicBezTo>
                      <a:pt x="274" y="295"/>
                      <a:pt x="274" y="296"/>
                      <a:pt x="275" y="297"/>
                    </a:cubicBezTo>
                    <a:cubicBezTo>
                      <a:pt x="268" y="301"/>
                      <a:pt x="262" y="306"/>
                      <a:pt x="253" y="309"/>
                    </a:cubicBezTo>
                    <a:cubicBezTo>
                      <a:pt x="253" y="310"/>
                      <a:pt x="254" y="310"/>
                      <a:pt x="254" y="310"/>
                    </a:cubicBezTo>
                    <a:cubicBezTo>
                      <a:pt x="254" y="310"/>
                      <a:pt x="253" y="311"/>
                      <a:pt x="252" y="311"/>
                    </a:cubicBezTo>
                    <a:cubicBezTo>
                      <a:pt x="252" y="310"/>
                      <a:pt x="253" y="310"/>
                      <a:pt x="253" y="310"/>
                    </a:cubicBezTo>
                    <a:cubicBezTo>
                      <a:pt x="248" y="311"/>
                      <a:pt x="243" y="312"/>
                      <a:pt x="238" y="314"/>
                    </a:cubicBezTo>
                    <a:cubicBezTo>
                      <a:pt x="239" y="313"/>
                      <a:pt x="240" y="313"/>
                      <a:pt x="239" y="313"/>
                    </a:cubicBezTo>
                    <a:cubicBezTo>
                      <a:pt x="242" y="311"/>
                      <a:pt x="245" y="310"/>
                      <a:pt x="249" y="310"/>
                    </a:cubicBezTo>
                    <a:cubicBezTo>
                      <a:pt x="246" y="309"/>
                      <a:pt x="241" y="311"/>
                      <a:pt x="238" y="311"/>
                    </a:cubicBezTo>
                    <a:cubicBezTo>
                      <a:pt x="236" y="311"/>
                      <a:pt x="239" y="310"/>
                      <a:pt x="240" y="310"/>
                    </a:cubicBezTo>
                    <a:cubicBezTo>
                      <a:pt x="240" y="309"/>
                      <a:pt x="238" y="310"/>
                      <a:pt x="237" y="310"/>
                    </a:cubicBezTo>
                    <a:cubicBezTo>
                      <a:pt x="236" y="310"/>
                      <a:pt x="237" y="311"/>
                      <a:pt x="237" y="312"/>
                    </a:cubicBezTo>
                    <a:cubicBezTo>
                      <a:pt x="235" y="312"/>
                      <a:pt x="234" y="313"/>
                      <a:pt x="232" y="313"/>
                    </a:cubicBezTo>
                    <a:cubicBezTo>
                      <a:pt x="234" y="310"/>
                      <a:pt x="227" y="312"/>
                      <a:pt x="225" y="313"/>
                    </a:cubicBezTo>
                    <a:cubicBezTo>
                      <a:pt x="224" y="311"/>
                      <a:pt x="223" y="309"/>
                      <a:pt x="226" y="310"/>
                    </a:cubicBezTo>
                    <a:cubicBezTo>
                      <a:pt x="226" y="313"/>
                      <a:pt x="232" y="309"/>
                      <a:pt x="234" y="310"/>
                    </a:cubicBezTo>
                    <a:cubicBezTo>
                      <a:pt x="233" y="309"/>
                      <a:pt x="233" y="306"/>
                      <a:pt x="236" y="306"/>
                    </a:cubicBezTo>
                    <a:cubicBezTo>
                      <a:pt x="235" y="305"/>
                      <a:pt x="233" y="306"/>
                      <a:pt x="232" y="305"/>
                    </a:cubicBezTo>
                    <a:cubicBezTo>
                      <a:pt x="233" y="304"/>
                      <a:pt x="234" y="302"/>
                      <a:pt x="233" y="301"/>
                    </a:cubicBezTo>
                    <a:cubicBezTo>
                      <a:pt x="233" y="302"/>
                      <a:pt x="231" y="304"/>
                      <a:pt x="230" y="306"/>
                    </a:cubicBezTo>
                    <a:cubicBezTo>
                      <a:pt x="229" y="306"/>
                      <a:pt x="229" y="305"/>
                      <a:pt x="228" y="305"/>
                    </a:cubicBezTo>
                    <a:cubicBezTo>
                      <a:pt x="228" y="304"/>
                      <a:pt x="230" y="305"/>
                      <a:pt x="230" y="304"/>
                    </a:cubicBezTo>
                    <a:cubicBezTo>
                      <a:pt x="230" y="304"/>
                      <a:pt x="229" y="303"/>
                      <a:pt x="229" y="303"/>
                    </a:cubicBezTo>
                    <a:cubicBezTo>
                      <a:pt x="226" y="305"/>
                      <a:pt x="222" y="308"/>
                      <a:pt x="218" y="310"/>
                    </a:cubicBezTo>
                    <a:cubicBezTo>
                      <a:pt x="218" y="309"/>
                      <a:pt x="219" y="309"/>
                      <a:pt x="220" y="309"/>
                    </a:cubicBezTo>
                    <a:cubicBezTo>
                      <a:pt x="217" y="307"/>
                      <a:pt x="210" y="307"/>
                      <a:pt x="218" y="306"/>
                    </a:cubicBezTo>
                    <a:cubicBezTo>
                      <a:pt x="214" y="305"/>
                      <a:pt x="214" y="306"/>
                      <a:pt x="208" y="306"/>
                    </a:cubicBezTo>
                    <a:cubicBezTo>
                      <a:pt x="207" y="307"/>
                      <a:pt x="207" y="309"/>
                      <a:pt x="205" y="309"/>
                    </a:cubicBezTo>
                    <a:cubicBezTo>
                      <a:pt x="204" y="308"/>
                      <a:pt x="204" y="306"/>
                      <a:pt x="204" y="305"/>
                    </a:cubicBezTo>
                    <a:cubicBezTo>
                      <a:pt x="202" y="306"/>
                      <a:pt x="200" y="307"/>
                      <a:pt x="199" y="306"/>
                    </a:cubicBezTo>
                    <a:cubicBezTo>
                      <a:pt x="199" y="308"/>
                      <a:pt x="200" y="309"/>
                      <a:pt x="199" y="311"/>
                    </a:cubicBezTo>
                    <a:cubicBezTo>
                      <a:pt x="198" y="311"/>
                      <a:pt x="197" y="310"/>
                      <a:pt x="197" y="309"/>
                    </a:cubicBezTo>
                    <a:cubicBezTo>
                      <a:pt x="196" y="312"/>
                      <a:pt x="195" y="308"/>
                      <a:pt x="192" y="308"/>
                    </a:cubicBezTo>
                    <a:cubicBezTo>
                      <a:pt x="191" y="308"/>
                      <a:pt x="195" y="311"/>
                      <a:pt x="191" y="310"/>
                    </a:cubicBezTo>
                    <a:cubicBezTo>
                      <a:pt x="192" y="311"/>
                      <a:pt x="193" y="313"/>
                      <a:pt x="194" y="314"/>
                    </a:cubicBezTo>
                    <a:cubicBezTo>
                      <a:pt x="198" y="315"/>
                      <a:pt x="200" y="313"/>
                      <a:pt x="204" y="314"/>
                    </a:cubicBezTo>
                    <a:cubicBezTo>
                      <a:pt x="203" y="315"/>
                      <a:pt x="200" y="315"/>
                      <a:pt x="199" y="316"/>
                    </a:cubicBezTo>
                    <a:cubicBezTo>
                      <a:pt x="196" y="314"/>
                      <a:pt x="190" y="314"/>
                      <a:pt x="187" y="317"/>
                    </a:cubicBezTo>
                    <a:cubicBezTo>
                      <a:pt x="186" y="314"/>
                      <a:pt x="184" y="315"/>
                      <a:pt x="182" y="315"/>
                    </a:cubicBezTo>
                    <a:cubicBezTo>
                      <a:pt x="184" y="316"/>
                      <a:pt x="181" y="318"/>
                      <a:pt x="181" y="319"/>
                    </a:cubicBezTo>
                    <a:cubicBezTo>
                      <a:pt x="179" y="319"/>
                      <a:pt x="182" y="317"/>
                      <a:pt x="179" y="317"/>
                    </a:cubicBezTo>
                    <a:cubicBezTo>
                      <a:pt x="177" y="318"/>
                      <a:pt x="179" y="320"/>
                      <a:pt x="178" y="322"/>
                    </a:cubicBezTo>
                    <a:cubicBezTo>
                      <a:pt x="177" y="320"/>
                      <a:pt x="174" y="321"/>
                      <a:pt x="175" y="318"/>
                    </a:cubicBezTo>
                    <a:cubicBezTo>
                      <a:pt x="174" y="319"/>
                      <a:pt x="174" y="321"/>
                      <a:pt x="172" y="321"/>
                    </a:cubicBezTo>
                    <a:cubicBezTo>
                      <a:pt x="173" y="322"/>
                      <a:pt x="173" y="323"/>
                      <a:pt x="173" y="324"/>
                    </a:cubicBezTo>
                    <a:cubicBezTo>
                      <a:pt x="171" y="324"/>
                      <a:pt x="172" y="322"/>
                      <a:pt x="170" y="322"/>
                    </a:cubicBezTo>
                    <a:cubicBezTo>
                      <a:pt x="168" y="322"/>
                      <a:pt x="170" y="323"/>
                      <a:pt x="170" y="324"/>
                    </a:cubicBezTo>
                    <a:cubicBezTo>
                      <a:pt x="166" y="324"/>
                      <a:pt x="163" y="323"/>
                      <a:pt x="161" y="323"/>
                    </a:cubicBezTo>
                    <a:cubicBezTo>
                      <a:pt x="162" y="320"/>
                      <a:pt x="166" y="322"/>
                      <a:pt x="167" y="321"/>
                    </a:cubicBezTo>
                    <a:cubicBezTo>
                      <a:pt x="169" y="319"/>
                      <a:pt x="166" y="319"/>
                      <a:pt x="167" y="317"/>
                    </a:cubicBezTo>
                    <a:cubicBezTo>
                      <a:pt x="165" y="317"/>
                      <a:pt x="165" y="318"/>
                      <a:pt x="163" y="319"/>
                    </a:cubicBezTo>
                    <a:cubicBezTo>
                      <a:pt x="162" y="317"/>
                      <a:pt x="164" y="317"/>
                      <a:pt x="164" y="317"/>
                    </a:cubicBezTo>
                    <a:cubicBezTo>
                      <a:pt x="164" y="315"/>
                      <a:pt x="163" y="317"/>
                      <a:pt x="162" y="317"/>
                    </a:cubicBezTo>
                    <a:close/>
                    <a:moveTo>
                      <a:pt x="71" y="285"/>
                    </a:moveTo>
                    <a:cubicBezTo>
                      <a:pt x="73" y="285"/>
                      <a:pt x="72" y="286"/>
                      <a:pt x="74" y="286"/>
                    </a:cubicBezTo>
                    <a:cubicBezTo>
                      <a:pt x="74" y="284"/>
                      <a:pt x="75" y="284"/>
                      <a:pt x="75" y="283"/>
                    </a:cubicBezTo>
                    <a:cubicBezTo>
                      <a:pt x="74" y="284"/>
                      <a:pt x="74" y="282"/>
                      <a:pt x="73" y="282"/>
                    </a:cubicBezTo>
                    <a:cubicBezTo>
                      <a:pt x="72" y="284"/>
                      <a:pt x="71" y="284"/>
                      <a:pt x="71" y="285"/>
                    </a:cubicBezTo>
                    <a:close/>
                    <a:moveTo>
                      <a:pt x="43" y="113"/>
                    </a:moveTo>
                    <a:cubicBezTo>
                      <a:pt x="43" y="114"/>
                      <a:pt x="41" y="114"/>
                      <a:pt x="41" y="115"/>
                    </a:cubicBezTo>
                    <a:cubicBezTo>
                      <a:pt x="43" y="116"/>
                      <a:pt x="42" y="113"/>
                      <a:pt x="44" y="114"/>
                    </a:cubicBezTo>
                    <a:cubicBezTo>
                      <a:pt x="43" y="115"/>
                      <a:pt x="43" y="118"/>
                      <a:pt x="45" y="117"/>
                    </a:cubicBezTo>
                    <a:cubicBezTo>
                      <a:pt x="46" y="116"/>
                      <a:pt x="44" y="114"/>
                      <a:pt x="45" y="114"/>
                    </a:cubicBezTo>
                    <a:cubicBezTo>
                      <a:pt x="45" y="114"/>
                      <a:pt x="46" y="115"/>
                      <a:pt x="46" y="114"/>
                    </a:cubicBezTo>
                    <a:cubicBezTo>
                      <a:pt x="45" y="113"/>
                      <a:pt x="43" y="114"/>
                      <a:pt x="43" y="113"/>
                    </a:cubicBezTo>
                    <a:close/>
                    <a:moveTo>
                      <a:pt x="146" y="28"/>
                    </a:moveTo>
                    <a:cubicBezTo>
                      <a:pt x="143" y="29"/>
                      <a:pt x="145" y="25"/>
                      <a:pt x="143" y="25"/>
                    </a:cubicBezTo>
                    <a:cubicBezTo>
                      <a:pt x="144" y="27"/>
                      <a:pt x="144" y="30"/>
                      <a:pt x="145" y="32"/>
                    </a:cubicBezTo>
                    <a:cubicBezTo>
                      <a:pt x="144" y="30"/>
                      <a:pt x="147" y="30"/>
                      <a:pt x="146" y="28"/>
                    </a:cubicBezTo>
                    <a:close/>
                    <a:moveTo>
                      <a:pt x="144" y="33"/>
                    </a:moveTo>
                    <a:cubicBezTo>
                      <a:pt x="146" y="33"/>
                      <a:pt x="144" y="37"/>
                      <a:pt x="146" y="37"/>
                    </a:cubicBezTo>
                    <a:cubicBezTo>
                      <a:pt x="146" y="34"/>
                      <a:pt x="147" y="33"/>
                      <a:pt x="145" y="31"/>
                    </a:cubicBezTo>
                    <a:cubicBezTo>
                      <a:pt x="146" y="33"/>
                      <a:pt x="144" y="32"/>
                      <a:pt x="144" y="33"/>
                    </a:cubicBezTo>
                    <a:close/>
                    <a:moveTo>
                      <a:pt x="148" y="34"/>
                    </a:moveTo>
                    <a:cubicBezTo>
                      <a:pt x="147" y="33"/>
                      <a:pt x="148" y="29"/>
                      <a:pt x="146" y="29"/>
                    </a:cubicBezTo>
                    <a:cubicBezTo>
                      <a:pt x="147" y="31"/>
                      <a:pt x="146" y="34"/>
                      <a:pt x="148" y="34"/>
                    </a:cubicBezTo>
                    <a:close/>
                    <a:moveTo>
                      <a:pt x="152" y="59"/>
                    </a:moveTo>
                    <a:cubicBezTo>
                      <a:pt x="152" y="58"/>
                      <a:pt x="151" y="58"/>
                      <a:pt x="152" y="59"/>
                    </a:cubicBezTo>
                    <a:cubicBezTo>
                      <a:pt x="154" y="60"/>
                      <a:pt x="153" y="57"/>
                      <a:pt x="154" y="57"/>
                    </a:cubicBezTo>
                    <a:cubicBezTo>
                      <a:pt x="155" y="58"/>
                      <a:pt x="158" y="57"/>
                      <a:pt x="158" y="56"/>
                    </a:cubicBezTo>
                    <a:cubicBezTo>
                      <a:pt x="156" y="56"/>
                      <a:pt x="157" y="55"/>
                      <a:pt x="158" y="54"/>
                    </a:cubicBezTo>
                    <a:cubicBezTo>
                      <a:pt x="156" y="54"/>
                      <a:pt x="156" y="53"/>
                      <a:pt x="154" y="54"/>
                    </a:cubicBezTo>
                    <a:cubicBezTo>
                      <a:pt x="154" y="53"/>
                      <a:pt x="155" y="53"/>
                      <a:pt x="155" y="52"/>
                    </a:cubicBezTo>
                    <a:cubicBezTo>
                      <a:pt x="153" y="52"/>
                      <a:pt x="151" y="52"/>
                      <a:pt x="151" y="49"/>
                    </a:cubicBezTo>
                    <a:cubicBezTo>
                      <a:pt x="149" y="49"/>
                      <a:pt x="147" y="53"/>
                      <a:pt x="150" y="53"/>
                    </a:cubicBezTo>
                    <a:cubicBezTo>
                      <a:pt x="151" y="53"/>
                      <a:pt x="151" y="51"/>
                      <a:pt x="152" y="52"/>
                    </a:cubicBezTo>
                    <a:cubicBezTo>
                      <a:pt x="153" y="53"/>
                      <a:pt x="152" y="54"/>
                      <a:pt x="151" y="54"/>
                    </a:cubicBezTo>
                    <a:cubicBezTo>
                      <a:pt x="151" y="54"/>
                      <a:pt x="152" y="55"/>
                      <a:pt x="152" y="56"/>
                    </a:cubicBezTo>
                    <a:cubicBezTo>
                      <a:pt x="153" y="56"/>
                      <a:pt x="154" y="55"/>
                      <a:pt x="154" y="57"/>
                    </a:cubicBezTo>
                    <a:cubicBezTo>
                      <a:pt x="152" y="56"/>
                      <a:pt x="154" y="59"/>
                      <a:pt x="152" y="59"/>
                    </a:cubicBezTo>
                    <a:close/>
                    <a:moveTo>
                      <a:pt x="241" y="61"/>
                    </a:moveTo>
                    <a:cubicBezTo>
                      <a:pt x="242" y="62"/>
                      <a:pt x="242" y="63"/>
                      <a:pt x="244" y="62"/>
                    </a:cubicBezTo>
                    <a:cubicBezTo>
                      <a:pt x="244" y="62"/>
                      <a:pt x="244" y="61"/>
                      <a:pt x="243" y="61"/>
                    </a:cubicBezTo>
                    <a:cubicBezTo>
                      <a:pt x="244" y="61"/>
                      <a:pt x="245" y="61"/>
                      <a:pt x="245" y="60"/>
                    </a:cubicBezTo>
                    <a:cubicBezTo>
                      <a:pt x="244" y="59"/>
                      <a:pt x="242" y="60"/>
                      <a:pt x="241" y="61"/>
                    </a:cubicBezTo>
                    <a:close/>
                    <a:moveTo>
                      <a:pt x="125" y="314"/>
                    </a:moveTo>
                    <a:cubicBezTo>
                      <a:pt x="125" y="317"/>
                      <a:pt x="127" y="317"/>
                      <a:pt x="127" y="321"/>
                    </a:cubicBezTo>
                    <a:cubicBezTo>
                      <a:pt x="128" y="321"/>
                      <a:pt x="129" y="321"/>
                      <a:pt x="129" y="321"/>
                    </a:cubicBezTo>
                    <a:cubicBezTo>
                      <a:pt x="127" y="319"/>
                      <a:pt x="128" y="315"/>
                      <a:pt x="125" y="314"/>
                    </a:cubicBezTo>
                    <a:close/>
                    <a:moveTo>
                      <a:pt x="171" y="314"/>
                    </a:moveTo>
                    <a:cubicBezTo>
                      <a:pt x="171" y="312"/>
                      <a:pt x="170" y="315"/>
                      <a:pt x="169" y="314"/>
                    </a:cubicBezTo>
                    <a:cubicBezTo>
                      <a:pt x="169" y="315"/>
                      <a:pt x="169" y="316"/>
                      <a:pt x="169" y="317"/>
                    </a:cubicBezTo>
                    <a:cubicBezTo>
                      <a:pt x="170" y="317"/>
                      <a:pt x="170" y="317"/>
                      <a:pt x="171" y="316"/>
                    </a:cubicBezTo>
                    <a:cubicBezTo>
                      <a:pt x="170" y="316"/>
                      <a:pt x="170" y="315"/>
                      <a:pt x="170" y="314"/>
                    </a:cubicBezTo>
                    <a:cubicBezTo>
                      <a:pt x="171" y="314"/>
                      <a:pt x="171" y="314"/>
                      <a:pt x="171" y="314"/>
                    </a:cubicBezTo>
                    <a:close/>
                    <a:moveTo>
                      <a:pt x="137" y="315"/>
                    </a:moveTo>
                    <a:cubicBezTo>
                      <a:pt x="135" y="315"/>
                      <a:pt x="135" y="312"/>
                      <a:pt x="135" y="311"/>
                    </a:cubicBezTo>
                    <a:cubicBezTo>
                      <a:pt x="133" y="311"/>
                      <a:pt x="132" y="311"/>
                      <a:pt x="131" y="312"/>
                    </a:cubicBezTo>
                    <a:cubicBezTo>
                      <a:pt x="131" y="314"/>
                      <a:pt x="134" y="317"/>
                      <a:pt x="134" y="316"/>
                    </a:cubicBezTo>
                    <a:cubicBezTo>
                      <a:pt x="132" y="314"/>
                      <a:pt x="137" y="316"/>
                      <a:pt x="137" y="315"/>
                    </a:cubicBezTo>
                    <a:close/>
                    <a:moveTo>
                      <a:pt x="146" y="313"/>
                    </a:moveTo>
                    <a:cubicBezTo>
                      <a:pt x="144" y="313"/>
                      <a:pt x="143" y="313"/>
                      <a:pt x="142" y="314"/>
                    </a:cubicBezTo>
                    <a:cubicBezTo>
                      <a:pt x="143" y="315"/>
                      <a:pt x="144" y="315"/>
                      <a:pt x="145" y="315"/>
                    </a:cubicBezTo>
                    <a:cubicBezTo>
                      <a:pt x="145" y="314"/>
                      <a:pt x="146" y="314"/>
                      <a:pt x="146" y="313"/>
                    </a:cubicBezTo>
                    <a:close/>
                    <a:moveTo>
                      <a:pt x="137" y="313"/>
                    </a:moveTo>
                    <a:cubicBezTo>
                      <a:pt x="137" y="311"/>
                      <a:pt x="138" y="314"/>
                      <a:pt x="137" y="314"/>
                    </a:cubicBezTo>
                    <a:cubicBezTo>
                      <a:pt x="140" y="313"/>
                      <a:pt x="141" y="315"/>
                      <a:pt x="142" y="312"/>
                    </a:cubicBezTo>
                    <a:cubicBezTo>
                      <a:pt x="142" y="312"/>
                      <a:pt x="141" y="309"/>
                      <a:pt x="140" y="310"/>
                    </a:cubicBezTo>
                    <a:cubicBezTo>
                      <a:pt x="142" y="311"/>
                      <a:pt x="139" y="312"/>
                      <a:pt x="138" y="311"/>
                    </a:cubicBezTo>
                    <a:cubicBezTo>
                      <a:pt x="139" y="310"/>
                      <a:pt x="138" y="310"/>
                      <a:pt x="138" y="309"/>
                    </a:cubicBezTo>
                    <a:cubicBezTo>
                      <a:pt x="140" y="310"/>
                      <a:pt x="140" y="308"/>
                      <a:pt x="142" y="309"/>
                    </a:cubicBezTo>
                    <a:cubicBezTo>
                      <a:pt x="142" y="309"/>
                      <a:pt x="142" y="310"/>
                      <a:pt x="142" y="310"/>
                    </a:cubicBezTo>
                    <a:cubicBezTo>
                      <a:pt x="145" y="310"/>
                      <a:pt x="147" y="310"/>
                      <a:pt x="146" y="309"/>
                    </a:cubicBezTo>
                    <a:cubicBezTo>
                      <a:pt x="146" y="308"/>
                      <a:pt x="144" y="311"/>
                      <a:pt x="143" y="309"/>
                    </a:cubicBezTo>
                    <a:cubicBezTo>
                      <a:pt x="146" y="306"/>
                      <a:pt x="143" y="304"/>
                      <a:pt x="145" y="301"/>
                    </a:cubicBezTo>
                    <a:cubicBezTo>
                      <a:pt x="145" y="302"/>
                      <a:pt x="145" y="305"/>
                      <a:pt x="146" y="303"/>
                    </a:cubicBezTo>
                    <a:cubicBezTo>
                      <a:pt x="147" y="304"/>
                      <a:pt x="147" y="308"/>
                      <a:pt x="148" y="306"/>
                    </a:cubicBezTo>
                    <a:cubicBezTo>
                      <a:pt x="148" y="304"/>
                      <a:pt x="148" y="302"/>
                      <a:pt x="149" y="301"/>
                    </a:cubicBezTo>
                    <a:cubicBezTo>
                      <a:pt x="149" y="302"/>
                      <a:pt x="149" y="304"/>
                      <a:pt x="150" y="303"/>
                    </a:cubicBezTo>
                    <a:cubicBezTo>
                      <a:pt x="150" y="303"/>
                      <a:pt x="150" y="302"/>
                      <a:pt x="151" y="302"/>
                    </a:cubicBezTo>
                    <a:cubicBezTo>
                      <a:pt x="151" y="304"/>
                      <a:pt x="152" y="303"/>
                      <a:pt x="153" y="303"/>
                    </a:cubicBezTo>
                    <a:cubicBezTo>
                      <a:pt x="152" y="300"/>
                      <a:pt x="154" y="300"/>
                      <a:pt x="152" y="297"/>
                    </a:cubicBezTo>
                    <a:cubicBezTo>
                      <a:pt x="150" y="298"/>
                      <a:pt x="152" y="301"/>
                      <a:pt x="150" y="301"/>
                    </a:cubicBezTo>
                    <a:cubicBezTo>
                      <a:pt x="148" y="301"/>
                      <a:pt x="150" y="298"/>
                      <a:pt x="149" y="298"/>
                    </a:cubicBezTo>
                    <a:cubicBezTo>
                      <a:pt x="148" y="302"/>
                      <a:pt x="144" y="297"/>
                      <a:pt x="144" y="300"/>
                    </a:cubicBezTo>
                    <a:cubicBezTo>
                      <a:pt x="143" y="299"/>
                      <a:pt x="144" y="297"/>
                      <a:pt x="142" y="297"/>
                    </a:cubicBezTo>
                    <a:cubicBezTo>
                      <a:pt x="142" y="299"/>
                      <a:pt x="143" y="303"/>
                      <a:pt x="142" y="305"/>
                    </a:cubicBezTo>
                    <a:cubicBezTo>
                      <a:pt x="140" y="301"/>
                      <a:pt x="139" y="299"/>
                      <a:pt x="140" y="295"/>
                    </a:cubicBezTo>
                    <a:cubicBezTo>
                      <a:pt x="138" y="295"/>
                      <a:pt x="138" y="298"/>
                      <a:pt x="137" y="299"/>
                    </a:cubicBezTo>
                    <a:cubicBezTo>
                      <a:pt x="134" y="300"/>
                      <a:pt x="131" y="300"/>
                      <a:pt x="128" y="301"/>
                    </a:cubicBezTo>
                    <a:cubicBezTo>
                      <a:pt x="129" y="300"/>
                      <a:pt x="129" y="299"/>
                      <a:pt x="128" y="299"/>
                    </a:cubicBezTo>
                    <a:cubicBezTo>
                      <a:pt x="126" y="300"/>
                      <a:pt x="127" y="301"/>
                      <a:pt x="128" y="303"/>
                    </a:cubicBezTo>
                    <a:cubicBezTo>
                      <a:pt x="129" y="303"/>
                      <a:pt x="129" y="302"/>
                      <a:pt x="129" y="302"/>
                    </a:cubicBezTo>
                    <a:cubicBezTo>
                      <a:pt x="130" y="303"/>
                      <a:pt x="132" y="302"/>
                      <a:pt x="132" y="303"/>
                    </a:cubicBezTo>
                    <a:cubicBezTo>
                      <a:pt x="132" y="305"/>
                      <a:pt x="131" y="305"/>
                      <a:pt x="131" y="306"/>
                    </a:cubicBezTo>
                    <a:cubicBezTo>
                      <a:pt x="132" y="307"/>
                      <a:pt x="132" y="309"/>
                      <a:pt x="135" y="308"/>
                    </a:cubicBezTo>
                    <a:cubicBezTo>
                      <a:pt x="135" y="307"/>
                      <a:pt x="134" y="306"/>
                      <a:pt x="135" y="306"/>
                    </a:cubicBezTo>
                    <a:cubicBezTo>
                      <a:pt x="137" y="308"/>
                      <a:pt x="135" y="312"/>
                      <a:pt x="137" y="313"/>
                    </a:cubicBezTo>
                    <a:close/>
                    <a:moveTo>
                      <a:pt x="145" y="296"/>
                    </a:moveTo>
                    <a:cubicBezTo>
                      <a:pt x="144" y="295"/>
                      <a:pt x="144" y="295"/>
                      <a:pt x="144" y="294"/>
                    </a:cubicBezTo>
                    <a:cubicBezTo>
                      <a:pt x="143" y="294"/>
                      <a:pt x="143" y="293"/>
                      <a:pt x="141" y="293"/>
                    </a:cubicBezTo>
                    <a:cubicBezTo>
                      <a:pt x="142" y="295"/>
                      <a:pt x="141" y="295"/>
                      <a:pt x="140" y="294"/>
                    </a:cubicBezTo>
                    <a:cubicBezTo>
                      <a:pt x="140" y="295"/>
                      <a:pt x="140" y="296"/>
                      <a:pt x="141" y="296"/>
                    </a:cubicBezTo>
                    <a:cubicBezTo>
                      <a:pt x="141" y="294"/>
                      <a:pt x="142" y="297"/>
                      <a:pt x="142" y="297"/>
                    </a:cubicBezTo>
                    <a:cubicBezTo>
                      <a:pt x="142" y="296"/>
                      <a:pt x="145" y="297"/>
                      <a:pt x="145" y="296"/>
                    </a:cubicBezTo>
                    <a:close/>
                    <a:moveTo>
                      <a:pt x="112" y="309"/>
                    </a:moveTo>
                    <a:cubicBezTo>
                      <a:pt x="111" y="312"/>
                      <a:pt x="114" y="309"/>
                      <a:pt x="115" y="310"/>
                    </a:cubicBezTo>
                    <a:cubicBezTo>
                      <a:pt x="115" y="308"/>
                      <a:pt x="118" y="310"/>
                      <a:pt x="117" y="307"/>
                    </a:cubicBezTo>
                    <a:cubicBezTo>
                      <a:pt x="116" y="306"/>
                      <a:pt x="116" y="310"/>
                      <a:pt x="114" y="309"/>
                    </a:cubicBezTo>
                    <a:cubicBezTo>
                      <a:pt x="113" y="308"/>
                      <a:pt x="113" y="307"/>
                      <a:pt x="111" y="307"/>
                    </a:cubicBezTo>
                    <a:cubicBezTo>
                      <a:pt x="111" y="308"/>
                      <a:pt x="111" y="310"/>
                      <a:pt x="111" y="311"/>
                    </a:cubicBezTo>
                    <a:cubicBezTo>
                      <a:pt x="112" y="311"/>
                      <a:pt x="112" y="312"/>
                      <a:pt x="112" y="311"/>
                    </a:cubicBezTo>
                    <a:cubicBezTo>
                      <a:pt x="111" y="312"/>
                      <a:pt x="111" y="309"/>
                      <a:pt x="112" y="309"/>
                    </a:cubicBezTo>
                    <a:close/>
                    <a:moveTo>
                      <a:pt x="131" y="310"/>
                    </a:moveTo>
                    <a:cubicBezTo>
                      <a:pt x="132" y="312"/>
                      <a:pt x="135" y="310"/>
                      <a:pt x="135" y="309"/>
                    </a:cubicBezTo>
                    <a:cubicBezTo>
                      <a:pt x="133" y="308"/>
                      <a:pt x="131" y="310"/>
                      <a:pt x="131" y="307"/>
                    </a:cubicBezTo>
                    <a:cubicBezTo>
                      <a:pt x="130" y="307"/>
                      <a:pt x="129" y="307"/>
                      <a:pt x="128" y="307"/>
                    </a:cubicBezTo>
                    <a:cubicBezTo>
                      <a:pt x="129" y="308"/>
                      <a:pt x="129" y="311"/>
                      <a:pt x="129" y="311"/>
                    </a:cubicBezTo>
                    <a:cubicBezTo>
                      <a:pt x="130" y="311"/>
                      <a:pt x="131" y="311"/>
                      <a:pt x="131" y="310"/>
                    </a:cubicBezTo>
                    <a:close/>
                    <a:moveTo>
                      <a:pt x="110" y="310"/>
                    </a:moveTo>
                    <a:cubicBezTo>
                      <a:pt x="107" y="310"/>
                      <a:pt x="108" y="309"/>
                      <a:pt x="108" y="307"/>
                    </a:cubicBezTo>
                    <a:cubicBezTo>
                      <a:pt x="106" y="307"/>
                      <a:pt x="107" y="312"/>
                      <a:pt x="109" y="311"/>
                    </a:cubicBezTo>
                    <a:cubicBezTo>
                      <a:pt x="109" y="311"/>
                      <a:pt x="109" y="310"/>
                      <a:pt x="110" y="310"/>
                    </a:cubicBezTo>
                    <a:close/>
                    <a:moveTo>
                      <a:pt x="123" y="304"/>
                    </a:moveTo>
                    <a:cubicBezTo>
                      <a:pt x="124" y="306"/>
                      <a:pt x="124" y="309"/>
                      <a:pt x="125" y="311"/>
                    </a:cubicBezTo>
                    <a:cubicBezTo>
                      <a:pt x="126" y="311"/>
                      <a:pt x="126" y="310"/>
                      <a:pt x="128" y="310"/>
                    </a:cubicBezTo>
                    <a:cubicBezTo>
                      <a:pt x="128" y="310"/>
                      <a:pt x="128" y="309"/>
                      <a:pt x="128" y="308"/>
                    </a:cubicBezTo>
                    <a:cubicBezTo>
                      <a:pt x="126" y="308"/>
                      <a:pt x="127" y="310"/>
                      <a:pt x="125" y="309"/>
                    </a:cubicBezTo>
                    <a:cubicBezTo>
                      <a:pt x="125" y="309"/>
                      <a:pt x="125" y="305"/>
                      <a:pt x="123" y="304"/>
                    </a:cubicBezTo>
                    <a:close/>
                    <a:moveTo>
                      <a:pt x="255" y="307"/>
                    </a:moveTo>
                    <a:cubicBezTo>
                      <a:pt x="253" y="307"/>
                      <a:pt x="251" y="307"/>
                      <a:pt x="251" y="309"/>
                    </a:cubicBezTo>
                    <a:cubicBezTo>
                      <a:pt x="253" y="309"/>
                      <a:pt x="254" y="308"/>
                      <a:pt x="255" y="307"/>
                    </a:cubicBezTo>
                    <a:close/>
                    <a:moveTo>
                      <a:pt x="250" y="307"/>
                    </a:moveTo>
                    <a:cubicBezTo>
                      <a:pt x="248" y="307"/>
                      <a:pt x="247" y="307"/>
                      <a:pt x="247" y="309"/>
                    </a:cubicBezTo>
                    <a:cubicBezTo>
                      <a:pt x="248" y="309"/>
                      <a:pt x="250" y="309"/>
                      <a:pt x="250" y="307"/>
                    </a:cubicBezTo>
                    <a:close/>
                    <a:moveTo>
                      <a:pt x="241" y="307"/>
                    </a:moveTo>
                    <a:cubicBezTo>
                      <a:pt x="238" y="307"/>
                      <a:pt x="236" y="307"/>
                      <a:pt x="236" y="309"/>
                    </a:cubicBezTo>
                    <a:cubicBezTo>
                      <a:pt x="239" y="309"/>
                      <a:pt x="240" y="308"/>
                      <a:pt x="241" y="307"/>
                    </a:cubicBezTo>
                    <a:close/>
                    <a:moveTo>
                      <a:pt x="255" y="298"/>
                    </a:moveTo>
                    <a:cubicBezTo>
                      <a:pt x="256" y="298"/>
                      <a:pt x="256" y="300"/>
                      <a:pt x="257" y="299"/>
                    </a:cubicBezTo>
                    <a:cubicBezTo>
                      <a:pt x="255" y="298"/>
                      <a:pt x="256" y="297"/>
                      <a:pt x="255" y="296"/>
                    </a:cubicBezTo>
                    <a:cubicBezTo>
                      <a:pt x="253" y="299"/>
                      <a:pt x="255" y="302"/>
                      <a:pt x="253" y="304"/>
                    </a:cubicBezTo>
                    <a:cubicBezTo>
                      <a:pt x="253" y="303"/>
                      <a:pt x="253" y="303"/>
                      <a:pt x="253" y="302"/>
                    </a:cubicBezTo>
                    <a:cubicBezTo>
                      <a:pt x="252" y="302"/>
                      <a:pt x="252" y="302"/>
                      <a:pt x="251" y="302"/>
                    </a:cubicBezTo>
                    <a:cubicBezTo>
                      <a:pt x="251" y="302"/>
                      <a:pt x="251" y="302"/>
                      <a:pt x="251" y="302"/>
                    </a:cubicBezTo>
                    <a:cubicBezTo>
                      <a:pt x="252" y="304"/>
                      <a:pt x="251" y="305"/>
                      <a:pt x="250" y="307"/>
                    </a:cubicBezTo>
                    <a:cubicBezTo>
                      <a:pt x="253" y="307"/>
                      <a:pt x="253" y="303"/>
                      <a:pt x="253" y="306"/>
                    </a:cubicBezTo>
                    <a:cubicBezTo>
                      <a:pt x="256" y="304"/>
                      <a:pt x="255" y="300"/>
                      <a:pt x="255" y="298"/>
                    </a:cubicBezTo>
                    <a:close/>
                    <a:moveTo>
                      <a:pt x="256" y="302"/>
                    </a:moveTo>
                    <a:cubicBezTo>
                      <a:pt x="257" y="303"/>
                      <a:pt x="255" y="304"/>
                      <a:pt x="257" y="304"/>
                    </a:cubicBezTo>
                    <a:cubicBezTo>
                      <a:pt x="258" y="302"/>
                      <a:pt x="265" y="303"/>
                      <a:pt x="263" y="300"/>
                    </a:cubicBezTo>
                    <a:cubicBezTo>
                      <a:pt x="263" y="300"/>
                      <a:pt x="263" y="301"/>
                      <a:pt x="262" y="301"/>
                    </a:cubicBezTo>
                    <a:cubicBezTo>
                      <a:pt x="260" y="298"/>
                      <a:pt x="259" y="297"/>
                      <a:pt x="261" y="296"/>
                    </a:cubicBezTo>
                    <a:cubicBezTo>
                      <a:pt x="260" y="295"/>
                      <a:pt x="258" y="295"/>
                      <a:pt x="258" y="297"/>
                    </a:cubicBezTo>
                    <a:cubicBezTo>
                      <a:pt x="259" y="297"/>
                      <a:pt x="258" y="299"/>
                      <a:pt x="259" y="301"/>
                    </a:cubicBezTo>
                    <a:cubicBezTo>
                      <a:pt x="256" y="301"/>
                      <a:pt x="258" y="302"/>
                      <a:pt x="256" y="302"/>
                    </a:cubicBezTo>
                    <a:close/>
                    <a:moveTo>
                      <a:pt x="216" y="301"/>
                    </a:moveTo>
                    <a:cubicBezTo>
                      <a:pt x="214" y="301"/>
                      <a:pt x="213" y="302"/>
                      <a:pt x="213" y="304"/>
                    </a:cubicBezTo>
                    <a:cubicBezTo>
                      <a:pt x="214" y="304"/>
                      <a:pt x="215" y="303"/>
                      <a:pt x="216" y="304"/>
                    </a:cubicBezTo>
                    <a:cubicBezTo>
                      <a:pt x="215" y="302"/>
                      <a:pt x="217" y="302"/>
                      <a:pt x="216" y="301"/>
                    </a:cubicBezTo>
                    <a:close/>
                    <a:moveTo>
                      <a:pt x="114" y="301"/>
                    </a:moveTo>
                    <a:cubicBezTo>
                      <a:pt x="115" y="298"/>
                      <a:pt x="109" y="300"/>
                      <a:pt x="112" y="298"/>
                    </a:cubicBezTo>
                    <a:cubicBezTo>
                      <a:pt x="109" y="298"/>
                      <a:pt x="109" y="303"/>
                      <a:pt x="105" y="301"/>
                    </a:cubicBezTo>
                    <a:cubicBezTo>
                      <a:pt x="104" y="302"/>
                      <a:pt x="105" y="304"/>
                      <a:pt x="106" y="304"/>
                    </a:cubicBezTo>
                    <a:cubicBezTo>
                      <a:pt x="108" y="301"/>
                      <a:pt x="110" y="302"/>
                      <a:pt x="114" y="301"/>
                    </a:cubicBezTo>
                    <a:close/>
                    <a:moveTo>
                      <a:pt x="219" y="301"/>
                    </a:moveTo>
                    <a:cubicBezTo>
                      <a:pt x="217" y="301"/>
                      <a:pt x="217" y="302"/>
                      <a:pt x="217" y="303"/>
                    </a:cubicBezTo>
                    <a:cubicBezTo>
                      <a:pt x="218" y="303"/>
                      <a:pt x="219" y="304"/>
                      <a:pt x="219" y="303"/>
                    </a:cubicBezTo>
                    <a:cubicBezTo>
                      <a:pt x="218" y="303"/>
                      <a:pt x="217" y="303"/>
                      <a:pt x="217" y="302"/>
                    </a:cubicBezTo>
                    <a:cubicBezTo>
                      <a:pt x="218" y="302"/>
                      <a:pt x="219" y="302"/>
                      <a:pt x="219" y="301"/>
                    </a:cubicBezTo>
                    <a:close/>
                    <a:moveTo>
                      <a:pt x="226" y="300"/>
                    </a:moveTo>
                    <a:cubicBezTo>
                      <a:pt x="225" y="300"/>
                      <a:pt x="225" y="299"/>
                      <a:pt x="225" y="298"/>
                    </a:cubicBezTo>
                    <a:cubicBezTo>
                      <a:pt x="224" y="299"/>
                      <a:pt x="224" y="301"/>
                      <a:pt x="223" y="302"/>
                    </a:cubicBezTo>
                    <a:cubicBezTo>
                      <a:pt x="226" y="302"/>
                      <a:pt x="224" y="300"/>
                      <a:pt x="226" y="300"/>
                    </a:cubicBezTo>
                    <a:close/>
                    <a:moveTo>
                      <a:pt x="227" y="296"/>
                    </a:moveTo>
                    <a:cubicBezTo>
                      <a:pt x="226" y="296"/>
                      <a:pt x="226" y="295"/>
                      <a:pt x="225" y="295"/>
                    </a:cubicBezTo>
                    <a:cubicBezTo>
                      <a:pt x="226" y="297"/>
                      <a:pt x="226" y="298"/>
                      <a:pt x="227" y="299"/>
                    </a:cubicBezTo>
                    <a:cubicBezTo>
                      <a:pt x="227" y="297"/>
                      <a:pt x="226" y="297"/>
                      <a:pt x="227" y="296"/>
                    </a:cubicBezTo>
                    <a:close/>
                    <a:moveTo>
                      <a:pt x="221" y="297"/>
                    </a:moveTo>
                    <a:cubicBezTo>
                      <a:pt x="220" y="297"/>
                      <a:pt x="220" y="297"/>
                      <a:pt x="218" y="297"/>
                    </a:cubicBezTo>
                    <a:cubicBezTo>
                      <a:pt x="218" y="298"/>
                      <a:pt x="219" y="299"/>
                      <a:pt x="220" y="299"/>
                    </a:cubicBezTo>
                    <a:cubicBezTo>
                      <a:pt x="220" y="298"/>
                      <a:pt x="220" y="297"/>
                      <a:pt x="221" y="297"/>
                    </a:cubicBezTo>
                    <a:close/>
                    <a:moveTo>
                      <a:pt x="135" y="296"/>
                    </a:moveTo>
                    <a:cubicBezTo>
                      <a:pt x="134" y="296"/>
                      <a:pt x="134" y="298"/>
                      <a:pt x="133" y="298"/>
                    </a:cubicBezTo>
                    <a:cubicBezTo>
                      <a:pt x="133" y="298"/>
                      <a:pt x="132" y="298"/>
                      <a:pt x="132" y="298"/>
                    </a:cubicBezTo>
                    <a:cubicBezTo>
                      <a:pt x="133" y="298"/>
                      <a:pt x="136" y="299"/>
                      <a:pt x="136" y="298"/>
                    </a:cubicBezTo>
                    <a:cubicBezTo>
                      <a:pt x="134" y="298"/>
                      <a:pt x="136" y="295"/>
                      <a:pt x="135" y="296"/>
                    </a:cubicBezTo>
                    <a:close/>
                    <a:moveTo>
                      <a:pt x="150" y="297"/>
                    </a:moveTo>
                    <a:cubicBezTo>
                      <a:pt x="150" y="295"/>
                      <a:pt x="150" y="294"/>
                      <a:pt x="151" y="294"/>
                    </a:cubicBezTo>
                    <a:cubicBezTo>
                      <a:pt x="151" y="295"/>
                      <a:pt x="151" y="296"/>
                      <a:pt x="152" y="296"/>
                    </a:cubicBezTo>
                    <a:cubicBezTo>
                      <a:pt x="152" y="295"/>
                      <a:pt x="151" y="294"/>
                      <a:pt x="152" y="292"/>
                    </a:cubicBezTo>
                    <a:cubicBezTo>
                      <a:pt x="152" y="291"/>
                      <a:pt x="151" y="292"/>
                      <a:pt x="151" y="291"/>
                    </a:cubicBezTo>
                    <a:cubicBezTo>
                      <a:pt x="149" y="291"/>
                      <a:pt x="149" y="293"/>
                      <a:pt x="147" y="292"/>
                    </a:cubicBezTo>
                    <a:cubicBezTo>
                      <a:pt x="145" y="293"/>
                      <a:pt x="147" y="295"/>
                      <a:pt x="145" y="296"/>
                    </a:cubicBezTo>
                    <a:cubicBezTo>
                      <a:pt x="147" y="297"/>
                      <a:pt x="147" y="296"/>
                      <a:pt x="150" y="297"/>
                    </a:cubicBezTo>
                    <a:close/>
                    <a:moveTo>
                      <a:pt x="119" y="294"/>
                    </a:moveTo>
                    <a:cubicBezTo>
                      <a:pt x="117" y="294"/>
                      <a:pt x="116" y="295"/>
                      <a:pt x="116" y="297"/>
                    </a:cubicBezTo>
                    <a:cubicBezTo>
                      <a:pt x="120" y="297"/>
                      <a:pt x="117" y="295"/>
                      <a:pt x="119" y="294"/>
                    </a:cubicBezTo>
                    <a:close/>
                    <a:moveTo>
                      <a:pt x="261" y="293"/>
                    </a:moveTo>
                    <a:cubicBezTo>
                      <a:pt x="260" y="294"/>
                      <a:pt x="257" y="292"/>
                      <a:pt x="258" y="294"/>
                    </a:cubicBezTo>
                    <a:cubicBezTo>
                      <a:pt x="260" y="294"/>
                      <a:pt x="260" y="295"/>
                      <a:pt x="261" y="293"/>
                    </a:cubicBezTo>
                    <a:close/>
                    <a:moveTo>
                      <a:pt x="57" y="281"/>
                    </a:moveTo>
                    <a:cubicBezTo>
                      <a:pt x="56" y="281"/>
                      <a:pt x="56" y="280"/>
                      <a:pt x="54" y="280"/>
                    </a:cubicBezTo>
                    <a:cubicBezTo>
                      <a:pt x="55" y="281"/>
                      <a:pt x="54" y="284"/>
                      <a:pt x="56" y="283"/>
                    </a:cubicBezTo>
                    <a:cubicBezTo>
                      <a:pt x="55" y="281"/>
                      <a:pt x="57" y="283"/>
                      <a:pt x="57" y="281"/>
                    </a:cubicBezTo>
                    <a:close/>
                    <a:moveTo>
                      <a:pt x="87" y="279"/>
                    </a:moveTo>
                    <a:cubicBezTo>
                      <a:pt x="87" y="277"/>
                      <a:pt x="87" y="277"/>
                      <a:pt x="88" y="275"/>
                    </a:cubicBezTo>
                    <a:cubicBezTo>
                      <a:pt x="87" y="274"/>
                      <a:pt x="86" y="275"/>
                      <a:pt x="85" y="276"/>
                    </a:cubicBezTo>
                    <a:cubicBezTo>
                      <a:pt x="85" y="279"/>
                      <a:pt x="86" y="279"/>
                      <a:pt x="87" y="282"/>
                    </a:cubicBezTo>
                    <a:cubicBezTo>
                      <a:pt x="87" y="281"/>
                      <a:pt x="88" y="282"/>
                      <a:pt x="89" y="281"/>
                    </a:cubicBezTo>
                    <a:cubicBezTo>
                      <a:pt x="87" y="281"/>
                      <a:pt x="90" y="279"/>
                      <a:pt x="88" y="279"/>
                    </a:cubicBezTo>
                    <a:cubicBezTo>
                      <a:pt x="88" y="280"/>
                      <a:pt x="87" y="280"/>
                      <a:pt x="87" y="279"/>
                    </a:cubicBezTo>
                    <a:close/>
                    <a:moveTo>
                      <a:pt x="81" y="274"/>
                    </a:moveTo>
                    <a:cubicBezTo>
                      <a:pt x="81" y="274"/>
                      <a:pt x="80" y="277"/>
                      <a:pt x="80" y="279"/>
                    </a:cubicBezTo>
                    <a:cubicBezTo>
                      <a:pt x="84" y="283"/>
                      <a:pt x="85" y="272"/>
                      <a:pt x="81" y="274"/>
                    </a:cubicBezTo>
                    <a:close/>
                    <a:moveTo>
                      <a:pt x="42" y="273"/>
                    </a:moveTo>
                    <a:cubicBezTo>
                      <a:pt x="42" y="275"/>
                      <a:pt x="43" y="275"/>
                      <a:pt x="43" y="276"/>
                    </a:cubicBezTo>
                    <a:cubicBezTo>
                      <a:pt x="43" y="276"/>
                      <a:pt x="45" y="276"/>
                      <a:pt x="45" y="276"/>
                    </a:cubicBezTo>
                    <a:cubicBezTo>
                      <a:pt x="44" y="275"/>
                      <a:pt x="43" y="274"/>
                      <a:pt x="42" y="273"/>
                    </a:cubicBezTo>
                    <a:close/>
                    <a:moveTo>
                      <a:pt x="86" y="272"/>
                    </a:moveTo>
                    <a:cubicBezTo>
                      <a:pt x="85" y="271"/>
                      <a:pt x="82" y="270"/>
                      <a:pt x="83" y="272"/>
                    </a:cubicBezTo>
                    <a:cubicBezTo>
                      <a:pt x="83" y="274"/>
                      <a:pt x="86" y="273"/>
                      <a:pt x="86" y="272"/>
                    </a:cubicBezTo>
                    <a:close/>
                    <a:moveTo>
                      <a:pt x="51" y="269"/>
                    </a:moveTo>
                    <a:cubicBezTo>
                      <a:pt x="51" y="270"/>
                      <a:pt x="51" y="271"/>
                      <a:pt x="52" y="271"/>
                    </a:cubicBezTo>
                    <a:cubicBezTo>
                      <a:pt x="52" y="270"/>
                      <a:pt x="52" y="269"/>
                      <a:pt x="53" y="269"/>
                    </a:cubicBezTo>
                    <a:cubicBezTo>
                      <a:pt x="55" y="269"/>
                      <a:pt x="53" y="272"/>
                      <a:pt x="56" y="272"/>
                    </a:cubicBezTo>
                    <a:cubicBezTo>
                      <a:pt x="55" y="270"/>
                      <a:pt x="54" y="269"/>
                      <a:pt x="56" y="268"/>
                    </a:cubicBezTo>
                    <a:cubicBezTo>
                      <a:pt x="55" y="268"/>
                      <a:pt x="55" y="268"/>
                      <a:pt x="55" y="267"/>
                    </a:cubicBezTo>
                    <a:cubicBezTo>
                      <a:pt x="54" y="267"/>
                      <a:pt x="54" y="266"/>
                      <a:pt x="54" y="267"/>
                    </a:cubicBezTo>
                    <a:cubicBezTo>
                      <a:pt x="55" y="268"/>
                      <a:pt x="52" y="269"/>
                      <a:pt x="51" y="269"/>
                    </a:cubicBezTo>
                    <a:close/>
                    <a:moveTo>
                      <a:pt x="44" y="267"/>
                    </a:moveTo>
                    <a:cubicBezTo>
                      <a:pt x="45" y="267"/>
                      <a:pt x="46" y="266"/>
                      <a:pt x="45" y="268"/>
                    </a:cubicBezTo>
                    <a:cubicBezTo>
                      <a:pt x="46" y="268"/>
                      <a:pt x="46" y="268"/>
                      <a:pt x="47" y="267"/>
                    </a:cubicBezTo>
                    <a:cubicBezTo>
                      <a:pt x="48" y="267"/>
                      <a:pt x="47" y="270"/>
                      <a:pt x="48" y="270"/>
                    </a:cubicBezTo>
                    <a:cubicBezTo>
                      <a:pt x="50" y="268"/>
                      <a:pt x="49" y="267"/>
                      <a:pt x="49" y="264"/>
                    </a:cubicBezTo>
                    <a:cubicBezTo>
                      <a:pt x="47" y="265"/>
                      <a:pt x="46" y="263"/>
                      <a:pt x="46" y="261"/>
                    </a:cubicBezTo>
                    <a:cubicBezTo>
                      <a:pt x="44" y="263"/>
                      <a:pt x="42" y="260"/>
                      <a:pt x="39" y="262"/>
                    </a:cubicBezTo>
                    <a:cubicBezTo>
                      <a:pt x="42" y="263"/>
                      <a:pt x="42" y="269"/>
                      <a:pt x="44" y="268"/>
                    </a:cubicBezTo>
                    <a:cubicBezTo>
                      <a:pt x="44" y="268"/>
                      <a:pt x="44" y="267"/>
                      <a:pt x="44" y="267"/>
                    </a:cubicBezTo>
                    <a:close/>
                    <a:moveTo>
                      <a:pt x="73" y="264"/>
                    </a:moveTo>
                    <a:cubicBezTo>
                      <a:pt x="71" y="263"/>
                      <a:pt x="72" y="270"/>
                      <a:pt x="74" y="267"/>
                    </a:cubicBezTo>
                    <a:cubicBezTo>
                      <a:pt x="72" y="267"/>
                      <a:pt x="73" y="265"/>
                      <a:pt x="73" y="264"/>
                    </a:cubicBezTo>
                    <a:close/>
                    <a:moveTo>
                      <a:pt x="38" y="264"/>
                    </a:moveTo>
                    <a:cubicBezTo>
                      <a:pt x="38" y="265"/>
                      <a:pt x="39" y="265"/>
                      <a:pt x="40" y="266"/>
                    </a:cubicBezTo>
                    <a:cubicBezTo>
                      <a:pt x="41" y="265"/>
                      <a:pt x="39" y="262"/>
                      <a:pt x="38" y="264"/>
                    </a:cubicBezTo>
                    <a:close/>
                    <a:moveTo>
                      <a:pt x="41" y="256"/>
                    </a:moveTo>
                    <a:cubicBezTo>
                      <a:pt x="40" y="257"/>
                      <a:pt x="41" y="259"/>
                      <a:pt x="40" y="260"/>
                    </a:cubicBezTo>
                    <a:cubicBezTo>
                      <a:pt x="42" y="259"/>
                      <a:pt x="41" y="261"/>
                      <a:pt x="43" y="261"/>
                    </a:cubicBezTo>
                    <a:cubicBezTo>
                      <a:pt x="41" y="259"/>
                      <a:pt x="42" y="258"/>
                      <a:pt x="41" y="256"/>
                    </a:cubicBezTo>
                    <a:close/>
                    <a:moveTo>
                      <a:pt x="34" y="256"/>
                    </a:moveTo>
                    <a:cubicBezTo>
                      <a:pt x="36" y="257"/>
                      <a:pt x="36" y="259"/>
                      <a:pt x="37" y="260"/>
                    </a:cubicBezTo>
                    <a:cubicBezTo>
                      <a:pt x="38" y="258"/>
                      <a:pt x="36" y="255"/>
                      <a:pt x="34" y="256"/>
                    </a:cubicBezTo>
                    <a:close/>
                    <a:moveTo>
                      <a:pt x="289" y="257"/>
                    </a:moveTo>
                    <a:cubicBezTo>
                      <a:pt x="289" y="258"/>
                      <a:pt x="290" y="258"/>
                      <a:pt x="291" y="259"/>
                    </a:cubicBezTo>
                    <a:cubicBezTo>
                      <a:pt x="291" y="259"/>
                      <a:pt x="290" y="259"/>
                      <a:pt x="290" y="260"/>
                    </a:cubicBezTo>
                    <a:cubicBezTo>
                      <a:pt x="291" y="260"/>
                      <a:pt x="292" y="260"/>
                      <a:pt x="292" y="259"/>
                    </a:cubicBezTo>
                    <a:cubicBezTo>
                      <a:pt x="291" y="259"/>
                      <a:pt x="291" y="257"/>
                      <a:pt x="289" y="257"/>
                    </a:cubicBezTo>
                    <a:close/>
                    <a:moveTo>
                      <a:pt x="48" y="258"/>
                    </a:moveTo>
                    <a:cubicBezTo>
                      <a:pt x="47" y="257"/>
                      <a:pt x="46" y="258"/>
                      <a:pt x="46" y="259"/>
                    </a:cubicBezTo>
                    <a:cubicBezTo>
                      <a:pt x="48" y="260"/>
                      <a:pt x="50" y="259"/>
                      <a:pt x="48" y="258"/>
                    </a:cubicBezTo>
                    <a:close/>
                    <a:moveTo>
                      <a:pt x="65" y="253"/>
                    </a:moveTo>
                    <a:cubicBezTo>
                      <a:pt x="68" y="254"/>
                      <a:pt x="67" y="257"/>
                      <a:pt x="68" y="258"/>
                    </a:cubicBezTo>
                    <a:cubicBezTo>
                      <a:pt x="70" y="255"/>
                      <a:pt x="66" y="255"/>
                      <a:pt x="66" y="252"/>
                    </a:cubicBezTo>
                    <a:cubicBezTo>
                      <a:pt x="66" y="252"/>
                      <a:pt x="65" y="252"/>
                      <a:pt x="64" y="252"/>
                    </a:cubicBezTo>
                    <a:cubicBezTo>
                      <a:pt x="64" y="253"/>
                      <a:pt x="63" y="254"/>
                      <a:pt x="64" y="256"/>
                    </a:cubicBezTo>
                    <a:cubicBezTo>
                      <a:pt x="65" y="256"/>
                      <a:pt x="66" y="259"/>
                      <a:pt x="67" y="258"/>
                    </a:cubicBezTo>
                    <a:cubicBezTo>
                      <a:pt x="66" y="256"/>
                      <a:pt x="65" y="255"/>
                      <a:pt x="65" y="253"/>
                    </a:cubicBezTo>
                    <a:close/>
                    <a:moveTo>
                      <a:pt x="58" y="252"/>
                    </a:moveTo>
                    <a:cubicBezTo>
                      <a:pt x="59" y="254"/>
                      <a:pt x="58" y="255"/>
                      <a:pt x="58" y="255"/>
                    </a:cubicBezTo>
                    <a:cubicBezTo>
                      <a:pt x="60" y="255"/>
                      <a:pt x="59" y="258"/>
                      <a:pt x="62" y="258"/>
                    </a:cubicBezTo>
                    <a:cubicBezTo>
                      <a:pt x="62" y="255"/>
                      <a:pt x="64" y="259"/>
                      <a:pt x="64" y="258"/>
                    </a:cubicBezTo>
                    <a:cubicBezTo>
                      <a:pt x="63" y="255"/>
                      <a:pt x="60" y="256"/>
                      <a:pt x="58" y="252"/>
                    </a:cubicBezTo>
                    <a:close/>
                    <a:moveTo>
                      <a:pt x="73" y="249"/>
                    </a:moveTo>
                    <a:cubicBezTo>
                      <a:pt x="73" y="249"/>
                      <a:pt x="73" y="249"/>
                      <a:pt x="74" y="250"/>
                    </a:cubicBezTo>
                    <a:cubicBezTo>
                      <a:pt x="73" y="247"/>
                      <a:pt x="74" y="248"/>
                      <a:pt x="73" y="246"/>
                    </a:cubicBezTo>
                    <a:cubicBezTo>
                      <a:pt x="72" y="246"/>
                      <a:pt x="72" y="247"/>
                      <a:pt x="71" y="246"/>
                    </a:cubicBezTo>
                    <a:cubicBezTo>
                      <a:pt x="71" y="248"/>
                      <a:pt x="72" y="249"/>
                      <a:pt x="73" y="250"/>
                    </a:cubicBezTo>
                    <a:cubicBezTo>
                      <a:pt x="73" y="250"/>
                      <a:pt x="73" y="249"/>
                      <a:pt x="73" y="249"/>
                    </a:cubicBezTo>
                    <a:close/>
                    <a:moveTo>
                      <a:pt x="31" y="246"/>
                    </a:moveTo>
                    <a:cubicBezTo>
                      <a:pt x="31" y="248"/>
                      <a:pt x="30" y="250"/>
                      <a:pt x="32" y="250"/>
                    </a:cubicBezTo>
                    <a:cubicBezTo>
                      <a:pt x="32" y="249"/>
                      <a:pt x="33" y="246"/>
                      <a:pt x="31" y="246"/>
                    </a:cubicBezTo>
                    <a:close/>
                    <a:moveTo>
                      <a:pt x="35" y="234"/>
                    </a:moveTo>
                    <a:cubicBezTo>
                      <a:pt x="35" y="231"/>
                      <a:pt x="33" y="234"/>
                      <a:pt x="31" y="233"/>
                    </a:cubicBezTo>
                    <a:cubicBezTo>
                      <a:pt x="31" y="234"/>
                      <a:pt x="31" y="234"/>
                      <a:pt x="31" y="235"/>
                    </a:cubicBezTo>
                    <a:cubicBezTo>
                      <a:pt x="32" y="234"/>
                      <a:pt x="32" y="233"/>
                      <a:pt x="33" y="235"/>
                    </a:cubicBezTo>
                    <a:cubicBezTo>
                      <a:pt x="34" y="234"/>
                      <a:pt x="34" y="234"/>
                      <a:pt x="35" y="234"/>
                    </a:cubicBezTo>
                    <a:close/>
                    <a:moveTo>
                      <a:pt x="295" y="222"/>
                    </a:moveTo>
                    <a:cubicBezTo>
                      <a:pt x="295" y="222"/>
                      <a:pt x="297" y="222"/>
                      <a:pt x="296" y="223"/>
                    </a:cubicBezTo>
                    <a:cubicBezTo>
                      <a:pt x="297" y="223"/>
                      <a:pt x="298" y="221"/>
                      <a:pt x="298" y="224"/>
                    </a:cubicBezTo>
                    <a:cubicBezTo>
                      <a:pt x="300" y="223"/>
                      <a:pt x="302" y="223"/>
                      <a:pt x="304" y="222"/>
                    </a:cubicBezTo>
                    <a:cubicBezTo>
                      <a:pt x="302" y="222"/>
                      <a:pt x="301" y="223"/>
                      <a:pt x="301" y="221"/>
                    </a:cubicBezTo>
                    <a:cubicBezTo>
                      <a:pt x="303" y="221"/>
                      <a:pt x="303" y="220"/>
                      <a:pt x="304" y="221"/>
                    </a:cubicBezTo>
                    <a:cubicBezTo>
                      <a:pt x="304" y="220"/>
                      <a:pt x="305" y="220"/>
                      <a:pt x="305" y="219"/>
                    </a:cubicBezTo>
                    <a:cubicBezTo>
                      <a:pt x="303" y="219"/>
                      <a:pt x="303" y="218"/>
                      <a:pt x="302" y="217"/>
                    </a:cubicBezTo>
                    <a:cubicBezTo>
                      <a:pt x="303" y="217"/>
                      <a:pt x="303" y="216"/>
                      <a:pt x="304" y="216"/>
                    </a:cubicBezTo>
                    <a:cubicBezTo>
                      <a:pt x="304" y="220"/>
                      <a:pt x="308" y="216"/>
                      <a:pt x="308" y="214"/>
                    </a:cubicBezTo>
                    <a:cubicBezTo>
                      <a:pt x="305" y="213"/>
                      <a:pt x="301" y="218"/>
                      <a:pt x="297" y="218"/>
                    </a:cubicBezTo>
                    <a:cubicBezTo>
                      <a:pt x="297" y="220"/>
                      <a:pt x="294" y="221"/>
                      <a:pt x="295" y="222"/>
                    </a:cubicBezTo>
                    <a:close/>
                    <a:moveTo>
                      <a:pt x="22" y="215"/>
                    </a:moveTo>
                    <a:cubicBezTo>
                      <a:pt x="21" y="216"/>
                      <a:pt x="23" y="217"/>
                      <a:pt x="22" y="219"/>
                    </a:cubicBezTo>
                    <a:cubicBezTo>
                      <a:pt x="23" y="219"/>
                      <a:pt x="24" y="219"/>
                      <a:pt x="24" y="218"/>
                    </a:cubicBezTo>
                    <a:cubicBezTo>
                      <a:pt x="23" y="218"/>
                      <a:pt x="24" y="215"/>
                      <a:pt x="22" y="215"/>
                    </a:cubicBezTo>
                    <a:close/>
                    <a:moveTo>
                      <a:pt x="20" y="209"/>
                    </a:moveTo>
                    <a:cubicBezTo>
                      <a:pt x="18" y="210"/>
                      <a:pt x="21" y="213"/>
                      <a:pt x="19" y="213"/>
                    </a:cubicBezTo>
                    <a:cubicBezTo>
                      <a:pt x="18" y="213"/>
                      <a:pt x="19" y="212"/>
                      <a:pt x="18" y="212"/>
                    </a:cubicBezTo>
                    <a:cubicBezTo>
                      <a:pt x="17" y="213"/>
                      <a:pt x="17" y="214"/>
                      <a:pt x="17" y="216"/>
                    </a:cubicBezTo>
                    <a:cubicBezTo>
                      <a:pt x="18" y="215"/>
                      <a:pt x="19" y="217"/>
                      <a:pt x="20" y="216"/>
                    </a:cubicBezTo>
                    <a:cubicBezTo>
                      <a:pt x="18" y="215"/>
                      <a:pt x="23" y="212"/>
                      <a:pt x="20" y="209"/>
                    </a:cubicBezTo>
                    <a:close/>
                    <a:moveTo>
                      <a:pt x="25" y="209"/>
                    </a:moveTo>
                    <a:cubicBezTo>
                      <a:pt x="22" y="209"/>
                      <a:pt x="22" y="211"/>
                      <a:pt x="21" y="212"/>
                    </a:cubicBezTo>
                    <a:cubicBezTo>
                      <a:pt x="22" y="212"/>
                      <a:pt x="22" y="213"/>
                      <a:pt x="23" y="213"/>
                    </a:cubicBezTo>
                    <a:cubicBezTo>
                      <a:pt x="22" y="210"/>
                      <a:pt x="24" y="211"/>
                      <a:pt x="25" y="209"/>
                    </a:cubicBezTo>
                    <a:close/>
                    <a:moveTo>
                      <a:pt x="9" y="209"/>
                    </a:moveTo>
                    <a:cubicBezTo>
                      <a:pt x="9" y="210"/>
                      <a:pt x="8" y="212"/>
                      <a:pt x="10" y="212"/>
                    </a:cubicBezTo>
                    <a:cubicBezTo>
                      <a:pt x="10" y="211"/>
                      <a:pt x="12" y="209"/>
                      <a:pt x="9" y="209"/>
                    </a:cubicBezTo>
                    <a:close/>
                    <a:moveTo>
                      <a:pt x="297" y="208"/>
                    </a:moveTo>
                    <a:cubicBezTo>
                      <a:pt x="296" y="208"/>
                      <a:pt x="296" y="207"/>
                      <a:pt x="295" y="208"/>
                    </a:cubicBezTo>
                    <a:cubicBezTo>
                      <a:pt x="294" y="209"/>
                      <a:pt x="294" y="209"/>
                      <a:pt x="294" y="211"/>
                    </a:cubicBezTo>
                    <a:cubicBezTo>
                      <a:pt x="295" y="210"/>
                      <a:pt x="297" y="210"/>
                      <a:pt x="297" y="208"/>
                    </a:cubicBezTo>
                    <a:close/>
                    <a:moveTo>
                      <a:pt x="19" y="208"/>
                    </a:moveTo>
                    <a:cubicBezTo>
                      <a:pt x="17" y="210"/>
                      <a:pt x="13" y="208"/>
                      <a:pt x="14" y="210"/>
                    </a:cubicBezTo>
                    <a:cubicBezTo>
                      <a:pt x="15" y="208"/>
                      <a:pt x="18" y="212"/>
                      <a:pt x="19" y="208"/>
                    </a:cubicBezTo>
                    <a:close/>
                    <a:moveTo>
                      <a:pt x="302" y="200"/>
                    </a:moveTo>
                    <a:cubicBezTo>
                      <a:pt x="299" y="201"/>
                      <a:pt x="299" y="202"/>
                      <a:pt x="297" y="204"/>
                    </a:cubicBezTo>
                    <a:cubicBezTo>
                      <a:pt x="298" y="204"/>
                      <a:pt x="299" y="204"/>
                      <a:pt x="299" y="205"/>
                    </a:cubicBezTo>
                    <a:cubicBezTo>
                      <a:pt x="299" y="206"/>
                      <a:pt x="298" y="207"/>
                      <a:pt x="299" y="206"/>
                    </a:cubicBezTo>
                    <a:cubicBezTo>
                      <a:pt x="300" y="203"/>
                      <a:pt x="302" y="203"/>
                      <a:pt x="302" y="200"/>
                    </a:cubicBezTo>
                    <a:close/>
                    <a:moveTo>
                      <a:pt x="15" y="193"/>
                    </a:moveTo>
                    <a:cubicBezTo>
                      <a:pt x="14" y="194"/>
                      <a:pt x="13" y="193"/>
                      <a:pt x="13" y="193"/>
                    </a:cubicBezTo>
                    <a:cubicBezTo>
                      <a:pt x="13" y="194"/>
                      <a:pt x="14" y="195"/>
                      <a:pt x="15" y="196"/>
                    </a:cubicBezTo>
                    <a:cubicBezTo>
                      <a:pt x="15" y="196"/>
                      <a:pt x="16" y="195"/>
                      <a:pt x="15" y="193"/>
                    </a:cubicBezTo>
                    <a:close/>
                    <a:moveTo>
                      <a:pt x="306" y="192"/>
                    </a:moveTo>
                    <a:cubicBezTo>
                      <a:pt x="305" y="193"/>
                      <a:pt x="304" y="193"/>
                      <a:pt x="304" y="195"/>
                    </a:cubicBezTo>
                    <a:cubicBezTo>
                      <a:pt x="306" y="194"/>
                      <a:pt x="306" y="194"/>
                      <a:pt x="306" y="196"/>
                    </a:cubicBezTo>
                    <a:cubicBezTo>
                      <a:pt x="308" y="196"/>
                      <a:pt x="311" y="195"/>
                      <a:pt x="309" y="193"/>
                    </a:cubicBezTo>
                    <a:cubicBezTo>
                      <a:pt x="309" y="194"/>
                      <a:pt x="308" y="195"/>
                      <a:pt x="306" y="195"/>
                    </a:cubicBezTo>
                    <a:cubicBezTo>
                      <a:pt x="306" y="193"/>
                      <a:pt x="307" y="193"/>
                      <a:pt x="306" y="192"/>
                    </a:cubicBezTo>
                    <a:close/>
                    <a:moveTo>
                      <a:pt x="312" y="192"/>
                    </a:moveTo>
                    <a:cubicBezTo>
                      <a:pt x="311" y="192"/>
                      <a:pt x="310" y="191"/>
                      <a:pt x="310" y="191"/>
                    </a:cubicBezTo>
                    <a:cubicBezTo>
                      <a:pt x="309" y="192"/>
                      <a:pt x="310" y="193"/>
                      <a:pt x="311" y="194"/>
                    </a:cubicBezTo>
                    <a:cubicBezTo>
                      <a:pt x="311" y="193"/>
                      <a:pt x="312" y="193"/>
                      <a:pt x="312" y="192"/>
                    </a:cubicBezTo>
                    <a:close/>
                    <a:moveTo>
                      <a:pt x="315" y="188"/>
                    </a:moveTo>
                    <a:cubicBezTo>
                      <a:pt x="313" y="186"/>
                      <a:pt x="310" y="187"/>
                      <a:pt x="309" y="190"/>
                    </a:cubicBezTo>
                    <a:cubicBezTo>
                      <a:pt x="312" y="192"/>
                      <a:pt x="313" y="187"/>
                      <a:pt x="315" y="188"/>
                    </a:cubicBezTo>
                    <a:close/>
                    <a:moveTo>
                      <a:pt x="315" y="180"/>
                    </a:moveTo>
                    <a:cubicBezTo>
                      <a:pt x="312" y="180"/>
                      <a:pt x="312" y="181"/>
                      <a:pt x="310" y="183"/>
                    </a:cubicBezTo>
                    <a:cubicBezTo>
                      <a:pt x="313" y="184"/>
                      <a:pt x="312" y="185"/>
                      <a:pt x="312" y="186"/>
                    </a:cubicBezTo>
                    <a:cubicBezTo>
                      <a:pt x="313" y="184"/>
                      <a:pt x="313" y="187"/>
                      <a:pt x="314" y="186"/>
                    </a:cubicBezTo>
                    <a:cubicBezTo>
                      <a:pt x="314" y="184"/>
                      <a:pt x="315" y="183"/>
                      <a:pt x="315" y="180"/>
                    </a:cubicBezTo>
                    <a:close/>
                    <a:moveTo>
                      <a:pt x="309" y="178"/>
                    </a:moveTo>
                    <a:cubicBezTo>
                      <a:pt x="307" y="179"/>
                      <a:pt x="307" y="182"/>
                      <a:pt x="306" y="184"/>
                    </a:cubicBezTo>
                    <a:cubicBezTo>
                      <a:pt x="309" y="183"/>
                      <a:pt x="310" y="182"/>
                      <a:pt x="310" y="180"/>
                    </a:cubicBezTo>
                    <a:cubicBezTo>
                      <a:pt x="310" y="180"/>
                      <a:pt x="308" y="180"/>
                      <a:pt x="308" y="179"/>
                    </a:cubicBezTo>
                    <a:cubicBezTo>
                      <a:pt x="309" y="179"/>
                      <a:pt x="310" y="178"/>
                      <a:pt x="309" y="178"/>
                    </a:cubicBezTo>
                    <a:close/>
                    <a:moveTo>
                      <a:pt x="322" y="175"/>
                    </a:moveTo>
                    <a:cubicBezTo>
                      <a:pt x="322" y="176"/>
                      <a:pt x="321" y="176"/>
                      <a:pt x="320" y="176"/>
                    </a:cubicBezTo>
                    <a:cubicBezTo>
                      <a:pt x="320" y="178"/>
                      <a:pt x="320" y="179"/>
                      <a:pt x="321" y="179"/>
                    </a:cubicBezTo>
                    <a:cubicBezTo>
                      <a:pt x="321" y="177"/>
                      <a:pt x="324" y="176"/>
                      <a:pt x="322" y="175"/>
                    </a:cubicBezTo>
                    <a:close/>
                    <a:moveTo>
                      <a:pt x="31" y="170"/>
                    </a:moveTo>
                    <a:cubicBezTo>
                      <a:pt x="28" y="170"/>
                      <a:pt x="28" y="173"/>
                      <a:pt x="27" y="177"/>
                    </a:cubicBezTo>
                    <a:cubicBezTo>
                      <a:pt x="29" y="179"/>
                      <a:pt x="33" y="176"/>
                      <a:pt x="30" y="175"/>
                    </a:cubicBezTo>
                    <a:cubicBezTo>
                      <a:pt x="29" y="176"/>
                      <a:pt x="30" y="177"/>
                      <a:pt x="28" y="177"/>
                    </a:cubicBezTo>
                    <a:cubicBezTo>
                      <a:pt x="28" y="175"/>
                      <a:pt x="29" y="172"/>
                      <a:pt x="31" y="172"/>
                    </a:cubicBezTo>
                    <a:cubicBezTo>
                      <a:pt x="29" y="172"/>
                      <a:pt x="33" y="171"/>
                      <a:pt x="31" y="170"/>
                    </a:cubicBezTo>
                    <a:close/>
                    <a:moveTo>
                      <a:pt x="314" y="168"/>
                    </a:moveTo>
                    <a:cubicBezTo>
                      <a:pt x="312" y="168"/>
                      <a:pt x="314" y="165"/>
                      <a:pt x="312" y="166"/>
                    </a:cubicBezTo>
                    <a:cubicBezTo>
                      <a:pt x="311" y="168"/>
                      <a:pt x="310" y="170"/>
                      <a:pt x="312" y="170"/>
                    </a:cubicBezTo>
                    <a:cubicBezTo>
                      <a:pt x="310" y="170"/>
                      <a:pt x="309" y="172"/>
                      <a:pt x="311" y="173"/>
                    </a:cubicBezTo>
                    <a:cubicBezTo>
                      <a:pt x="310" y="174"/>
                      <a:pt x="309" y="175"/>
                      <a:pt x="309" y="177"/>
                    </a:cubicBezTo>
                    <a:cubicBezTo>
                      <a:pt x="309" y="177"/>
                      <a:pt x="310" y="177"/>
                      <a:pt x="310" y="177"/>
                    </a:cubicBezTo>
                    <a:cubicBezTo>
                      <a:pt x="312" y="173"/>
                      <a:pt x="311" y="171"/>
                      <a:pt x="314" y="168"/>
                    </a:cubicBezTo>
                    <a:close/>
                    <a:moveTo>
                      <a:pt x="320" y="169"/>
                    </a:moveTo>
                    <a:cubicBezTo>
                      <a:pt x="319" y="169"/>
                      <a:pt x="319" y="167"/>
                      <a:pt x="317" y="168"/>
                    </a:cubicBezTo>
                    <a:cubicBezTo>
                      <a:pt x="317" y="170"/>
                      <a:pt x="316" y="171"/>
                      <a:pt x="314" y="172"/>
                    </a:cubicBezTo>
                    <a:cubicBezTo>
                      <a:pt x="314" y="173"/>
                      <a:pt x="314" y="175"/>
                      <a:pt x="315" y="175"/>
                    </a:cubicBezTo>
                    <a:cubicBezTo>
                      <a:pt x="315" y="171"/>
                      <a:pt x="319" y="172"/>
                      <a:pt x="320" y="169"/>
                    </a:cubicBezTo>
                    <a:close/>
                    <a:moveTo>
                      <a:pt x="325" y="172"/>
                    </a:moveTo>
                    <a:cubicBezTo>
                      <a:pt x="325" y="170"/>
                      <a:pt x="322" y="171"/>
                      <a:pt x="322" y="172"/>
                    </a:cubicBezTo>
                    <a:cubicBezTo>
                      <a:pt x="323" y="173"/>
                      <a:pt x="323" y="172"/>
                      <a:pt x="325" y="172"/>
                    </a:cubicBezTo>
                    <a:close/>
                    <a:moveTo>
                      <a:pt x="326" y="158"/>
                    </a:moveTo>
                    <a:cubicBezTo>
                      <a:pt x="327" y="157"/>
                      <a:pt x="324" y="157"/>
                      <a:pt x="326" y="155"/>
                    </a:cubicBezTo>
                    <a:cubicBezTo>
                      <a:pt x="324" y="155"/>
                      <a:pt x="324" y="155"/>
                      <a:pt x="323" y="156"/>
                    </a:cubicBezTo>
                    <a:cubicBezTo>
                      <a:pt x="325" y="156"/>
                      <a:pt x="324" y="159"/>
                      <a:pt x="326" y="158"/>
                    </a:cubicBezTo>
                    <a:close/>
                    <a:moveTo>
                      <a:pt x="324" y="158"/>
                    </a:moveTo>
                    <a:cubicBezTo>
                      <a:pt x="323" y="159"/>
                      <a:pt x="321" y="161"/>
                      <a:pt x="322" y="162"/>
                    </a:cubicBezTo>
                    <a:cubicBezTo>
                      <a:pt x="323" y="161"/>
                      <a:pt x="327" y="159"/>
                      <a:pt x="324" y="158"/>
                    </a:cubicBezTo>
                    <a:close/>
                    <a:moveTo>
                      <a:pt x="49" y="105"/>
                    </a:moveTo>
                    <a:cubicBezTo>
                      <a:pt x="48" y="105"/>
                      <a:pt x="48" y="107"/>
                      <a:pt x="47" y="108"/>
                    </a:cubicBezTo>
                    <a:cubicBezTo>
                      <a:pt x="46" y="107"/>
                      <a:pt x="46" y="107"/>
                      <a:pt x="47" y="106"/>
                    </a:cubicBezTo>
                    <a:cubicBezTo>
                      <a:pt x="44" y="106"/>
                      <a:pt x="44" y="108"/>
                      <a:pt x="44" y="110"/>
                    </a:cubicBezTo>
                    <a:cubicBezTo>
                      <a:pt x="45" y="111"/>
                      <a:pt x="46" y="110"/>
                      <a:pt x="47" y="111"/>
                    </a:cubicBezTo>
                    <a:cubicBezTo>
                      <a:pt x="46" y="111"/>
                      <a:pt x="45" y="111"/>
                      <a:pt x="45" y="112"/>
                    </a:cubicBezTo>
                    <a:cubicBezTo>
                      <a:pt x="47" y="112"/>
                      <a:pt x="46" y="113"/>
                      <a:pt x="47" y="114"/>
                    </a:cubicBezTo>
                    <a:cubicBezTo>
                      <a:pt x="49" y="114"/>
                      <a:pt x="51" y="114"/>
                      <a:pt x="51" y="112"/>
                    </a:cubicBezTo>
                    <a:cubicBezTo>
                      <a:pt x="50" y="110"/>
                      <a:pt x="48" y="113"/>
                      <a:pt x="48" y="111"/>
                    </a:cubicBezTo>
                    <a:cubicBezTo>
                      <a:pt x="50" y="110"/>
                      <a:pt x="47" y="109"/>
                      <a:pt x="49" y="108"/>
                    </a:cubicBezTo>
                    <a:cubicBezTo>
                      <a:pt x="50" y="108"/>
                      <a:pt x="50" y="109"/>
                      <a:pt x="50" y="111"/>
                    </a:cubicBezTo>
                    <a:cubicBezTo>
                      <a:pt x="51" y="111"/>
                      <a:pt x="52" y="110"/>
                      <a:pt x="52" y="110"/>
                    </a:cubicBezTo>
                    <a:cubicBezTo>
                      <a:pt x="52" y="109"/>
                      <a:pt x="51" y="109"/>
                      <a:pt x="52" y="107"/>
                    </a:cubicBezTo>
                    <a:cubicBezTo>
                      <a:pt x="48" y="108"/>
                      <a:pt x="49" y="107"/>
                      <a:pt x="49" y="105"/>
                    </a:cubicBezTo>
                    <a:close/>
                    <a:moveTo>
                      <a:pt x="188" y="107"/>
                    </a:moveTo>
                    <a:cubicBezTo>
                      <a:pt x="189" y="104"/>
                      <a:pt x="187" y="103"/>
                      <a:pt x="186" y="103"/>
                    </a:cubicBezTo>
                    <a:cubicBezTo>
                      <a:pt x="185" y="103"/>
                      <a:pt x="187" y="105"/>
                      <a:pt x="186" y="105"/>
                    </a:cubicBezTo>
                    <a:cubicBezTo>
                      <a:pt x="183" y="106"/>
                      <a:pt x="187" y="102"/>
                      <a:pt x="184" y="103"/>
                    </a:cubicBezTo>
                    <a:cubicBezTo>
                      <a:pt x="185" y="106"/>
                      <a:pt x="182" y="108"/>
                      <a:pt x="184" y="109"/>
                    </a:cubicBezTo>
                    <a:cubicBezTo>
                      <a:pt x="186" y="108"/>
                      <a:pt x="187" y="107"/>
                      <a:pt x="188" y="107"/>
                    </a:cubicBezTo>
                    <a:close/>
                    <a:moveTo>
                      <a:pt x="176" y="92"/>
                    </a:moveTo>
                    <a:cubicBezTo>
                      <a:pt x="176" y="93"/>
                      <a:pt x="175" y="93"/>
                      <a:pt x="174" y="93"/>
                    </a:cubicBezTo>
                    <a:cubicBezTo>
                      <a:pt x="174" y="94"/>
                      <a:pt x="174" y="95"/>
                      <a:pt x="175" y="95"/>
                    </a:cubicBezTo>
                    <a:cubicBezTo>
                      <a:pt x="175" y="94"/>
                      <a:pt x="176" y="95"/>
                      <a:pt x="176" y="95"/>
                    </a:cubicBezTo>
                    <a:cubicBezTo>
                      <a:pt x="176" y="94"/>
                      <a:pt x="177" y="92"/>
                      <a:pt x="176" y="92"/>
                    </a:cubicBezTo>
                    <a:close/>
                    <a:moveTo>
                      <a:pt x="60" y="91"/>
                    </a:moveTo>
                    <a:cubicBezTo>
                      <a:pt x="58" y="91"/>
                      <a:pt x="56" y="91"/>
                      <a:pt x="56" y="92"/>
                    </a:cubicBezTo>
                    <a:cubicBezTo>
                      <a:pt x="57" y="94"/>
                      <a:pt x="60" y="92"/>
                      <a:pt x="60" y="91"/>
                    </a:cubicBezTo>
                    <a:close/>
                    <a:moveTo>
                      <a:pt x="64" y="86"/>
                    </a:moveTo>
                    <a:cubicBezTo>
                      <a:pt x="63" y="87"/>
                      <a:pt x="64" y="87"/>
                      <a:pt x="64" y="89"/>
                    </a:cubicBezTo>
                    <a:cubicBezTo>
                      <a:pt x="64" y="89"/>
                      <a:pt x="65" y="89"/>
                      <a:pt x="65" y="90"/>
                    </a:cubicBezTo>
                    <a:cubicBezTo>
                      <a:pt x="65" y="88"/>
                      <a:pt x="64" y="87"/>
                      <a:pt x="64" y="86"/>
                    </a:cubicBezTo>
                    <a:close/>
                    <a:moveTo>
                      <a:pt x="105" y="80"/>
                    </a:moveTo>
                    <a:cubicBezTo>
                      <a:pt x="106" y="82"/>
                      <a:pt x="106" y="82"/>
                      <a:pt x="105" y="84"/>
                    </a:cubicBezTo>
                    <a:cubicBezTo>
                      <a:pt x="108" y="84"/>
                      <a:pt x="107" y="80"/>
                      <a:pt x="105" y="80"/>
                    </a:cubicBezTo>
                    <a:close/>
                    <a:moveTo>
                      <a:pt x="95" y="80"/>
                    </a:moveTo>
                    <a:cubicBezTo>
                      <a:pt x="95" y="81"/>
                      <a:pt x="94" y="81"/>
                      <a:pt x="94" y="82"/>
                    </a:cubicBezTo>
                    <a:cubicBezTo>
                      <a:pt x="96" y="81"/>
                      <a:pt x="94" y="84"/>
                      <a:pt x="95" y="83"/>
                    </a:cubicBezTo>
                    <a:cubicBezTo>
                      <a:pt x="96" y="82"/>
                      <a:pt x="96" y="80"/>
                      <a:pt x="95" y="80"/>
                    </a:cubicBezTo>
                    <a:close/>
                    <a:moveTo>
                      <a:pt x="93" y="78"/>
                    </a:moveTo>
                    <a:cubicBezTo>
                      <a:pt x="92" y="78"/>
                      <a:pt x="92" y="77"/>
                      <a:pt x="91" y="78"/>
                    </a:cubicBezTo>
                    <a:cubicBezTo>
                      <a:pt x="90" y="79"/>
                      <a:pt x="92" y="79"/>
                      <a:pt x="93" y="80"/>
                    </a:cubicBezTo>
                    <a:cubicBezTo>
                      <a:pt x="92" y="79"/>
                      <a:pt x="93" y="79"/>
                      <a:pt x="93" y="78"/>
                    </a:cubicBezTo>
                    <a:close/>
                    <a:moveTo>
                      <a:pt x="89" y="71"/>
                    </a:moveTo>
                    <a:cubicBezTo>
                      <a:pt x="89" y="69"/>
                      <a:pt x="87" y="68"/>
                      <a:pt x="86" y="69"/>
                    </a:cubicBezTo>
                    <a:cubicBezTo>
                      <a:pt x="87" y="69"/>
                      <a:pt x="87" y="70"/>
                      <a:pt x="87" y="71"/>
                    </a:cubicBezTo>
                    <a:cubicBezTo>
                      <a:pt x="87" y="71"/>
                      <a:pt x="86" y="71"/>
                      <a:pt x="86" y="71"/>
                    </a:cubicBezTo>
                    <a:cubicBezTo>
                      <a:pt x="87" y="72"/>
                      <a:pt x="88" y="71"/>
                      <a:pt x="89" y="71"/>
                    </a:cubicBezTo>
                    <a:close/>
                    <a:moveTo>
                      <a:pt x="217" y="68"/>
                    </a:moveTo>
                    <a:cubicBezTo>
                      <a:pt x="214" y="69"/>
                      <a:pt x="215" y="65"/>
                      <a:pt x="213" y="67"/>
                    </a:cubicBezTo>
                    <a:cubicBezTo>
                      <a:pt x="214" y="67"/>
                      <a:pt x="214" y="68"/>
                      <a:pt x="214" y="69"/>
                    </a:cubicBezTo>
                    <a:cubicBezTo>
                      <a:pt x="215" y="69"/>
                      <a:pt x="217" y="69"/>
                      <a:pt x="217" y="68"/>
                    </a:cubicBezTo>
                    <a:close/>
                    <a:moveTo>
                      <a:pt x="151" y="66"/>
                    </a:moveTo>
                    <a:cubicBezTo>
                      <a:pt x="152" y="67"/>
                      <a:pt x="153" y="67"/>
                      <a:pt x="154" y="65"/>
                    </a:cubicBezTo>
                    <a:cubicBezTo>
                      <a:pt x="151" y="65"/>
                      <a:pt x="152" y="63"/>
                      <a:pt x="149" y="63"/>
                    </a:cubicBezTo>
                    <a:cubicBezTo>
                      <a:pt x="149" y="67"/>
                      <a:pt x="150" y="68"/>
                      <a:pt x="151" y="69"/>
                    </a:cubicBezTo>
                    <a:cubicBezTo>
                      <a:pt x="151" y="68"/>
                      <a:pt x="151" y="67"/>
                      <a:pt x="151" y="66"/>
                    </a:cubicBezTo>
                    <a:close/>
                    <a:moveTo>
                      <a:pt x="157" y="66"/>
                    </a:moveTo>
                    <a:cubicBezTo>
                      <a:pt x="157" y="66"/>
                      <a:pt x="157" y="66"/>
                      <a:pt x="157" y="66"/>
                    </a:cubicBezTo>
                    <a:cubicBezTo>
                      <a:pt x="157" y="65"/>
                      <a:pt x="158" y="64"/>
                      <a:pt x="158" y="63"/>
                    </a:cubicBezTo>
                    <a:cubicBezTo>
                      <a:pt x="157" y="63"/>
                      <a:pt x="157" y="64"/>
                      <a:pt x="156" y="63"/>
                    </a:cubicBezTo>
                    <a:cubicBezTo>
                      <a:pt x="156" y="65"/>
                      <a:pt x="155" y="66"/>
                      <a:pt x="154" y="66"/>
                    </a:cubicBezTo>
                    <a:cubicBezTo>
                      <a:pt x="155" y="66"/>
                      <a:pt x="155" y="66"/>
                      <a:pt x="155" y="67"/>
                    </a:cubicBezTo>
                    <a:cubicBezTo>
                      <a:pt x="155" y="67"/>
                      <a:pt x="156" y="67"/>
                      <a:pt x="156" y="67"/>
                    </a:cubicBezTo>
                    <a:cubicBezTo>
                      <a:pt x="156" y="66"/>
                      <a:pt x="156" y="66"/>
                      <a:pt x="157" y="66"/>
                    </a:cubicBezTo>
                    <a:close/>
                    <a:moveTo>
                      <a:pt x="142" y="61"/>
                    </a:moveTo>
                    <a:cubicBezTo>
                      <a:pt x="142" y="61"/>
                      <a:pt x="142" y="61"/>
                      <a:pt x="141" y="61"/>
                    </a:cubicBezTo>
                    <a:cubicBezTo>
                      <a:pt x="142" y="62"/>
                      <a:pt x="142" y="63"/>
                      <a:pt x="144" y="65"/>
                    </a:cubicBezTo>
                    <a:cubicBezTo>
                      <a:pt x="143" y="64"/>
                      <a:pt x="144" y="63"/>
                      <a:pt x="144" y="63"/>
                    </a:cubicBezTo>
                    <a:cubicBezTo>
                      <a:pt x="145" y="64"/>
                      <a:pt x="145" y="66"/>
                      <a:pt x="146" y="66"/>
                    </a:cubicBezTo>
                    <a:cubicBezTo>
                      <a:pt x="145" y="66"/>
                      <a:pt x="147" y="64"/>
                      <a:pt x="146" y="62"/>
                    </a:cubicBezTo>
                    <a:cubicBezTo>
                      <a:pt x="144" y="63"/>
                      <a:pt x="147" y="61"/>
                      <a:pt x="145" y="61"/>
                    </a:cubicBezTo>
                    <a:cubicBezTo>
                      <a:pt x="145" y="62"/>
                      <a:pt x="142" y="61"/>
                      <a:pt x="142" y="61"/>
                    </a:cubicBezTo>
                    <a:close/>
                    <a:moveTo>
                      <a:pt x="136" y="61"/>
                    </a:moveTo>
                    <a:cubicBezTo>
                      <a:pt x="137" y="61"/>
                      <a:pt x="136" y="62"/>
                      <a:pt x="138" y="62"/>
                    </a:cubicBezTo>
                    <a:cubicBezTo>
                      <a:pt x="139" y="58"/>
                      <a:pt x="134" y="60"/>
                      <a:pt x="135" y="57"/>
                    </a:cubicBezTo>
                    <a:cubicBezTo>
                      <a:pt x="132" y="59"/>
                      <a:pt x="132" y="57"/>
                      <a:pt x="128" y="57"/>
                    </a:cubicBezTo>
                    <a:cubicBezTo>
                      <a:pt x="129" y="59"/>
                      <a:pt x="129" y="60"/>
                      <a:pt x="130" y="61"/>
                    </a:cubicBezTo>
                    <a:cubicBezTo>
                      <a:pt x="130" y="60"/>
                      <a:pt x="129" y="58"/>
                      <a:pt x="131" y="58"/>
                    </a:cubicBezTo>
                    <a:cubicBezTo>
                      <a:pt x="131" y="59"/>
                      <a:pt x="131" y="60"/>
                      <a:pt x="132" y="61"/>
                    </a:cubicBezTo>
                    <a:cubicBezTo>
                      <a:pt x="132" y="59"/>
                      <a:pt x="132" y="58"/>
                      <a:pt x="134" y="58"/>
                    </a:cubicBezTo>
                    <a:cubicBezTo>
                      <a:pt x="134" y="62"/>
                      <a:pt x="133" y="63"/>
                      <a:pt x="136" y="64"/>
                    </a:cubicBezTo>
                    <a:cubicBezTo>
                      <a:pt x="136" y="63"/>
                      <a:pt x="134" y="61"/>
                      <a:pt x="136" y="61"/>
                    </a:cubicBezTo>
                    <a:close/>
                    <a:moveTo>
                      <a:pt x="224" y="56"/>
                    </a:moveTo>
                    <a:cubicBezTo>
                      <a:pt x="223" y="56"/>
                      <a:pt x="222" y="57"/>
                      <a:pt x="220" y="57"/>
                    </a:cubicBezTo>
                    <a:cubicBezTo>
                      <a:pt x="220" y="58"/>
                      <a:pt x="217" y="60"/>
                      <a:pt x="216" y="58"/>
                    </a:cubicBezTo>
                    <a:cubicBezTo>
                      <a:pt x="216" y="57"/>
                      <a:pt x="219" y="58"/>
                      <a:pt x="218" y="56"/>
                    </a:cubicBezTo>
                    <a:cubicBezTo>
                      <a:pt x="214" y="56"/>
                      <a:pt x="212" y="61"/>
                      <a:pt x="205" y="61"/>
                    </a:cubicBezTo>
                    <a:cubicBezTo>
                      <a:pt x="205" y="62"/>
                      <a:pt x="207" y="62"/>
                      <a:pt x="208" y="62"/>
                    </a:cubicBezTo>
                    <a:cubicBezTo>
                      <a:pt x="209" y="60"/>
                      <a:pt x="212" y="63"/>
                      <a:pt x="213" y="60"/>
                    </a:cubicBezTo>
                    <a:cubicBezTo>
                      <a:pt x="213" y="61"/>
                      <a:pt x="215" y="61"/>
                      <a:pt x="214" y="62"/>
                    </a:cubicBezTo>
                    <a:cubicBezTo>
                      <a:pt x="216" y="61"/>
                      <a:pt x="217" y="58"/>
                      <a:pt x="221" y="60"/>
                    </a:cubicBezTo>
                    <a:cubicBezTo>
                      <a:pt x="221" y="59"/>
                      <a:pt x="221" y="59"/>
                      <a:pt x="222" y="59"/>
                    </a:cubicBezTo>
                    <a:cubicBezTo>
                      <a:pt x="222" y="59"/>
                      <a:pt x="223" y="60"/>
                      <a:pt x="223" y="59"/>
                    </a:cubicBezTo>
                    <a:cubicBezTo>
                      <a:pt x="220" y="58"/>
                      <a:pt x="225" y="58"/>
                      <a:pt x="224" y="56"/>
                    </a:cubicBezTo>
                    <a:close/>
                    <a:moveTo>
                      <a:pt x="166" y="57"/>
                    </a:moveTo>
                    <a:cubicBezTo>
                      <a:pt x="164" y="57"/>
                      <a:pt x="164" y="58"/>
                      <a:pt x="162" y="57"/>
                    </a:cubicBezTo>
                    <a:cubicBezTo>
                      <a:pt x="161" y="59"/>
                      <a:pt x="165" y="57"/>
                      <a:pt x="165" y="59"/>
                    </a:cubicBezTo>
                    <a:cubicBezTo>
                      <a:pt x="164" y="59"/>
                      <a:pt x="163" y="60"/>
                      <a:pt x="163" y="60"/>
                    </a:cubicBezTo>
                    <a:cubicBezTo>
                      <a:pt x="164" y="60"/>
                      <a:pt x="164" y="60"/>
                      <a:pt x="165" y="61"/>
                    </a:cubicBezTo>
                    <a:cubicBezTo>
                      <a:pt x="165" y="60"/>
                      <a:pt x="166" y="59"/>
                      <a:pt x="166" y="57"/>
                    </a:cubicBezTo>
                    <a:close/>
                    <a:moveTo>
                      <a:pt x="118" y="58"/>
                    </a:moveTo>
                    <a:cubicBezTo>
                      <a:pt x="120" y="58"/>
                      <a:pt x="123" y="60"/>
                      <a:pt x="124" y="58"/>
                    </a:cubicBezTo>
                    <a:cubicBezTo>
                      <a:pt x="123" y="57"/>
                      <a:pt x="123" y="59"/>
                      <a:pt x="121" y="58"/>
                    </a:cubicBezTo>
                    <a:cubicBezTo>
                      <a:pt x="121" y="58"/>
                      <a:pt x="121" y="56"/>
                      <a:pt x="120" y="55"/>
                    </a:cubicBezTo>
                    <a:cubicBezTo>
                      <a:pt x="118" y="55"/>
                      <a:pt x="119" y="55"/>
                      <a:pt x="116" y="56"/>
                    </a:cubicBezTo>
                    <a:cubicBezTo>
                      <a:pt x="116" y="57"/>
                      <a:pt x="115" y="59"/>
                      <a:pt x="117" y="59"/>
                    </a:cubicBezTo>
                    <a:cubicBezTo>
                      <a:pt x="117" y="57"/>
                      <a:pt x="116" y="57"/>
                      <a:pt x="117" y="56"/>
                    </a:cubicBezTo>
                    <a:cubicBezTo>
                      <a:pt x="117" y="58"/>
                      <a:pt x="118" y="61"/>
                      <a:pt x="119" y="59"/>
                    </a:cubicBezTo>
                    <a:cubicBezTo>
                      <a:pt x="119" y="59"/>
                      <a:pt x="118" y="59"/>
                      <a:pt x="118" y="58"/>
                    </a:cubicBezTo>
                    <a:close/>
                    <a:moveTo>
                      <a:pt x="124" y="57"/>
                    </a:moveTo>
                    <a:cubicBezTo>
                      <a:pt x="124" y="53"/>
                      <a:pt x="126" y="52"/>
                      <a:pt x="123" y="51"/>
                    </a:cubicBezTo>
                    <a:cubicBezTo>
                      <a:pt x="123" y="52"/>
                      <a:pt x="122" y="52"/>
                      <a:pt x="122" y="53"/>
                    </a:cubicBezTo>
                    <a:cubicBezTo>
                      <a:pt x="123" y="53"/>
                      <a:pt x="123" y="53"/>
                      <a:pt x="124" y="54"/>
                    </a:cubicBezTo>
                    <a:cubicBezTo>
                      <a:pt x="122" y="54"/>
                      <a:pt x="123" y="56"/>
                      <a:pt x="121" y="57"/>
                    </a:cubicBezTo>
                    <a:cubicBezTo>
                      <a:pt x="123" y="57"/>
                      <a:pt x="123" y="56"/>
                      <a:pt x="124" y="57"/>
                    </a:cubicBezTo>
                    <a:close/>
                    <a:moveTo>
                      <a:pt x="207" y="53"/>
                    </a:moveTo>
                    <a:cubicBezTo>
                      <a:pt x="207" y="54"/>
                      <a:pt x="205" y="55"/>
                      <a:pt x="207" y="55"/>
                    </a:cubicBezTo>
                    <a:cubicBezTo>
                      <a:pt x="208" y="54"/>
                      <a:pt x="208" y="52"/>
                      <a:pt x="208" y="51"/>
                    </a:cubicBezTo>
                    <a:cubicBezTo>
                      <a:pt x="207" y="51"/>
                      <a:pt x="206" y="51"/>
                      <a:pt x="205" y="51"/>
                    </a:cubicBezTo>
                    <a:cubicBezTo>
                      <a:pt x="204" y="54"/>
                      <a:pt x="202" y="56"/>
                      <a:pt x="205" y="57"/>
                    </a:cubicBezTo>
                    <a:cubicBezTo>
                      <a:pt x="205" y="55"/>
                      <a:pt x="205" y="53"/>
                      <a:pt x="207" y="53"/>
                    </a:cubicBezTo>
                    <a:close/>
                    <a:moveTo>
                      <a:pt x="138" y="50"/>
                    </a:moveTo>
                    <a:cubicBezTo>
                      <a:pt x="138" y="52"/>
                      <a:pt x="137" y="52"/>
                      <a:pt x="136" y="53"/>
                    </a:cubicBezTo>
                    <a:cubicBezTo>
                      <a:pt x="137" y="53"/>
                      <a:pt x="139" y="54"/>
                      <a:pt x="139" y="56"/>
                    </a:cubicBezTo>
                    <a:cubicBezTo>
                      <a:pt x="140" y="55"/>
                      <a:pt x="141" y="56"/>
                      <a:pt x="141" y="55"/>
                    </a:cubicBezTo>
                    <a:cubicBezTo>
                      <a:pt x="140" y="54"/>
                      <a:pt x="139" y="51"/>
                      <a:pt x="138" y="50"/>
                    </a:cubicBezTo>
                    <a:close/>
                    <a:moveTo>
                      <a:pt x="128" y="52"/>
                    </a:moveTo>
                    <a:cubicBezTo>
                      <a:pt x="128" y="53"/>
                      <a:pt x="127" y="54"/>
                      <a:pt x="129" y="56"/>
                    </a:cubicBezTo>
                    <a:cubicBezTo>
                      <a:pt x="130" y="55"/>
                      <a:pt x="130" y="52"/>
                      <a:pt x="128" y="52"/>
                    </a:cubicBezTo>
                    <a:close/>
                    <a:moveTo>
                      <a:pt x="118" y="50"/>
                    </a:moveTo>
                    <a:cubicBezTo>
                      <a:pt x="118" y="49"/>
                      <a:pt x="117" y="49"/>
                      <a:pt x="116" y="49"/>
                    </a:cubicBezTo>
                    <a:cubicBezTo>
                      <a:pt x="115" y="50"/>
                      <a:pt x="113" y="50"/>
                      <a:pt x="112" y="51"/>
                    </a:cubicBezTo>
                    <a:cubicBezTo>
                      <a:pt x="116" y="50"/>
                      <a:pt x="115" y="53"/>
                      <a:pt x="116" y="54"/>
                    </a:cubicBezTo>
                    <a:cubicBezTo>
                      <a:pt x="116" y="52"/>
                      <a:pt x="117" y="51"/>
                      <a:pt x="118" y="50"/>
                    </a:cubicBezTo>
                    <a:close/>
                    <a:moveTo>
                      <a:pt x="123" y="44"/>
                    </a:moveTo>
                    <a:cubicBezTo>
                      <a:pt x="122" y="46"/>
                      <a:pt x="124" y="48"/>
                      <a:pt x="123" y="50"/>
                    </a:cubicBezTo>
                    <a:cubicBezTo>
                      <a:pt x="125" y="49"/>
                      <a:pt x="126" y="50"/>
                      <a:pt x="128" y="50"/>
                    </a:cubicBezTo>
                    <a:cubicBezTo>
                      <a:pt x="126" y="48"/>
                      <a:pt x="125" y="47"/>
                      <a:pt x="123" y="44"/>
                    </a:cubicBezTo>
                    <a:close/>
                    <a:moveTo>
                      <a:pt x="120" y="49"/>
                    </a:moveTo>
                    <a:cubicBezTo>
                      <a:pt x="121" y="48"/>
                      <a:pt x="121" y="44"/>
                      <a:pt x="119" y="44"/>
                    </a:cubicBezTo>
                    <a:cubicBezTo>
                      <a:pt x="120" y="47"/>
                      <a:pt x="120" y="47"/>
                      <a:pt x="119" y="49"/>
                    </a:cubicBezTo>
                    <a:cubicBezTo>
                      <a:pt x="120" y="49"/>
                      <a:pt x="121" y="49"/>
                      <a:pt x="121" y="49"/>
                    </a:cubicBezTo>
                    <a:cubicBezTo>
                      <a:pt x="121" y="49"/>
                      <a:pt x="121" y="49"/>
                      <a:pt x="120" y="49"/>
                    </a:cubicBezTo>
                    <a:close/>
                    <a:moveTo>
                      <a:pt x="123" y="32"/>
                    </a:moveTo>
                    <a:cubicBezTo>
                      <a:pt x="123" y="34"/>
                      <a:pt x="124" y="34"/>
                      <a:pt x="125" y="35"/>
                    </a:cubicBezTo>
                    <a:cubicBezTo>
                      <a:pt x="126" y="32"/>
                      <a:pt x="124" y="33"/>
                      <a:pt x="123" y="32"/>
                    </a:cubicBezTo>
                    <a:close/>
                    <a:moveTo>
                      <a:pt x="141" y="28"/>
                    </a:moveTo>
                    <a:cubicBezTo>
                      <a:pt x="141" y="30"/>
                      <a:pt x="140" y="33"/>
                      <a:pt x="142" y="32"/>
                    </a:cubicBezTo>
                    <a:cubicBezTo>
                      <a:pt x="141" y="31"/>
                      <a:pt x="143" y="29"/>
                      <a:pt x="141" y="28"/>
                    </a:cubicBezTo>
                    <a:close/>
                    <a:moveTo>
                      <a:pt x="124" y="28"/>
                    </a:moveTo>
                    <a:cubicBezTo>
                      <a:pt x="124" y="28"/>
                      <a:pt x="123" y="28"/>
                      <a:pt x="123" y="28"/>
                    </a:cubicBezTo>
                    <a:cubicBezTo>
                      <a:pt x="122" y="29"/>
                      <a:pt x="123" y="31"/>
                      <a:pt x="124" y="31"/>
                    </a:cubicBezTo>
                    <a:cubicBezTo>
                      <a:pt x="124" y="30"/>
                      <a:pt x="125" y="28"/>
                      <a:pt x="124" y="28"/>
                    </a:cubicBezTo>
                    <a:close/>
                    <a:moveTo>
                      <a:pt x="135" y="17"/>
                    </a:moveTo>
                    <a:cubicBezTo>
                      <a:pt x="134" y="15"/>
                      <a:pt x="136" y="16"/>
                      <a:pt x="136" y="14"/>
                    </a:cubicBezTo>
                    <a:cubicBezTo>
                      <a:pt x="134" y="16"/>
                      <a:pt x="133" y="15"/>
                      <a:pt x="132" y="13"/>
                    </a:cubicBezTo>
                    <a:cubicBezTo>
                      <a:pt x="133" y="13"/>
                      <a:pt x="133" y="12"/>
                      <a:pt x="133" y="11"/>
                    </a:cubicBezTo>
                    <a:cubicBezTo>
                      <a:pt x="132" y="11"/>
                      <a:pt x="131" y="10"/>
                      <a:pt x="131" y="11"/>
                    </a:cubicBezTo>
                    <a:cubicBezTo>
                      <a:pt x="132" y="12"/>
                      <a:pt x="129" y="12"/>
                      <a:pt x="129" y="13"/>
                    </a:cubicBezTo>
                    <a:cubicBezTo>
                      <a:pt x="132" y="11"/>
                      <a:pt x="131" y="17"/>
                      <a:pt x="135" y="17"/>
                    </a:cubicBezTo>
                    <a:close/>
                    <a:moveTo>
                      <a:pt x="121" y="14"/>
                    </a:moveTo>
                    <a:cubicBezTo>
                      <a:pt x="122" y="14"/>
                      <a:pt x="124" y="16"/>
                      <a:pt x="125" y="14"/>
                    </a:cubicBezTo>
                    <a:cubicBezTo>
                      <a:pt x="124" y="14"/>
                      <a:pt x="122" y="12"/>
                      <a:pt x="121" y="14"/>
                    </a:cubicBezTo>
                    <a:close/>
                    <a:moveTo>
                      <a:pt x="134" y="10"/>
                    </a:moveTo>
                    <a:cubicBezTo>
                      <a:pt x="135" y="8"/>
                      <a:pt x="134" y="5"/>
                      <a:pt x="132" y="4"/>
                    </a:cubicBezTo>
                    <a:cubicBezTo>
                      <a:pt x="131" y="5"/>
                      <a:pt x="130" y="11"/>
                      <a:pt x="133" y="9"/>
                    </a:cubicBezTo>
                    <a:cubicBezTo>
                      <a:pt x="131" y="8"/>
                      <a:pt x="133" y="9"/>
                      <a:pt x="134" y="10"/>
                    </a:cubicBezTo>
                    <a:close/>
                  </a:path>
                </a:pathLst>
              </a:custGeom>
              <a:solidFill>
                <a:schemeClr val="bg1"/>
              </a:solidFill>
              <a:ln>
                <a:noFill/>
              </a:ln>
              <a:extLst/>
            </p:spPr>
            <p:txBody>
              <a:bodyPr vert="horz" wrap="square" lIns="67497" tIns="33748" rIns="67497" bIns="33748" numCol="1" anchor="t" anchorCtr="0" compatLnSpc="1">
                <a:prstTxWarp prst="textNoShape">
                  <a:avLst/>
                </a:prstTxWarp>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sz="1329" dirty="0">
                  <a:solidFill>
                    <a:prstClr val="black"/>
                  </a:solidFill>
                </a:endParaRPr>
              </a:p>
            </p:txBody>
          </p:sp>
          <p:sp>
            <p:nvSpPr>
              <p:cNvPr id="2" name="PA-文本框 1">
                <a:extLst>
                  <a:ext uri="{FF2B5EF4-FFF2-40B4-BE49-F238E27FC236}">
                    <a16:creationId xmlns:a16="http://schemas.microsoft.com/office/drawing/2014/main" id="{6225F70B-32E7-42B7-BF8B-F088A542F907}"/>
                  </a:ext>
                </a:extLst>
              </p:cNvPr>
              <p:cNvSpPr txBox="1"/>
              <p:nvPr>
                <p:custDataLst>
                  <p:tags r:id="rId9"/>
                </p:custDataLst>
              </p:nvPr>
            </p:nvSpPr>
            <p:spPr>
              <a:xfrm>
                <a:off x="4100051" y="2777331"/>
                <a:ext cx="2536723"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My Business Venture</a:t>
                </a:r>
                <a:endParaRPr lang="zh-CN" altLang="en-US" dirty="0">
                  <a:latin typeface="Times New Roman" panose="02020603050405020304" pitchFamily="18" charset="0"/>
                  <a:cs typeface="Times New Roman" panose="02020603050405020304" pitchFamily="18" charset="0"/>
                </a:endParaRPr>
              </a:p>
            </p:txBody>
          </p:sp>
          <p:sp>
            <p:nvSpPr>
              <p:cNvPr id="5" name="PA-文本框 4">
                <a:extLst>
                  <a:ext uri="{FF2B5EF4-FFF2-40B4-BE49-F238E27FC236}">
                    <a16:creationId xmlns:a16="http://schemas.microsoft.com/office/drawing/2014/main" id="{25825B89-4BE4-4FF1-9C0D-D83B9298AEA7}"/>
                  </a:ext>
                </a:extLst>
              </p:cNvPr>
              <p:cNvSpPr txBox="1"/>
              <p:nvPr>
                <p:custDataLst>
                  <p:tags r:id="rId10"/>
                </p:custDataLst>
              </p:nvPr>
            </p:nvSpPr>
            <p:spPr>
              <a:xfrm>
                <a:off x="5791198" y="3316335"/>
                <a:ext cx="1759975" cy="400110"/>
              </a:xfrm>
              <a:prstGeom prst="rect">
                <a:avLst/>
              </a:prstGeom>
              <a:noFill/>
            </p:spPr>
            <p:txBody>
              <a:bodyPr wrap="square" rtlCol="0">
                <a:spAutoFit/>
              </a:bodyPr>
              <a:lstStyle/>
              <a:p>
                <a:r>
                  <a:rPr lang="en-US" altLang="zh-CN" dirty="0"/>
                  <a:t>——</a:t>
                </a:r>
                <a:r>
                  <a:rPr lang="en-US" altLang="zh-CN" sz="2000" dirty="0">
                    <a:latin typeface="Times New Roman" panose="02020603050405020304" pitchFamily="18" charset="0"/>
                    <a:cs typeface="Times New Roman" panose="02020603050405020304" pitchFamily="18" charset="0"/>
                  </a:rPr>
                  <a:t>Witness</a:t>
                </a:r>
              </a:p>
            </p:txBody>
          </p:sp>
        </p:grpSp>
        <p:sp>
          <p:nvSpPr>
            <p:cNvPr id="7" name="PA-文本框 6">
              <a:extLst>
                <a:ext uri="{FF2B5EF4-FFF2-40B4-BE49-F238E27FC236}">
                  <a16:creationId xmlns:a16="http://schemas.microsoft.com/office/drawing/2014/main" id="{2CBD9B67-503C-44E5-A136-6F79C7C8CFE4}"/>
                </a:ext>
              </a:extLst>
            </p:cNvPr>
            <p:cNvSpPr txBox="1"/>
            <p:nvPr>
              <p:custDataLst>
                <p:tags r:id="rId7"/>
              </p:custDataLst>
            </p:nvPr>
          </p:nvSpPr>
          <p:spPr>
            <a:xfrm>
              <a:off x="5252781" y="4286443"/>
              <a:ext cx="2222091" cy="646331"/>
            </a:xfrm>
            <a:prstGeom prst="rect">
              <a:avLst/>
            </a:prstGeom>
            <a:noFill/>
          </p:spPr>
          <p:txBody>
            <a:bodyPr wrap="square" rtlCol="0">
              <a:spAutoFit/>
            </a:bodyPr>
            <a:lstStyle/>
            <a:p>
              <a:r>
                <a:rPr lang="en-US" altLang="zh-CN" dirty="0"/>
                <a:t>Name: Zhiyu Liu</a:t>
              </a:r>
            </a:p>
            <a:p>
              <a:r>
                <a:rPr lang="en-US" altLang="zh-CN" dirty="0"/>
                <a:t>Student ID: 1803782</a:t>
              </a:r>
              <a:endParaRPr lang="zh-CN" altLang="en-US" dirty="0"/>
            </a:p>
          </p:txBody>
        </p:sp>
      </p:grpSp>
      <p:pic>
        <p:nvPicPr>
          <p:cNvPr id="14" name="音频 13">
            <a:hlinkClick r:id="" action="ppaction://media"/>
            <a:extLst>
              <a:ext uri="{FF2B5EF4-FFF2-40B4-BE49-F238E27FC236}">
                <a16:creationId xmlns:a16="http://schemas.microsoft.com/office/drawing/2014/main" id="{9F39EA4B-5BD5-4EAD-ADDB-C5E3068E9CA0}"/>
              </a:ext>
            </a:extLst>
          </p:cNvPr>
          <p:cNvPicPr>
            <a:picLocks noChangeAspect="1"/>
          </p:cNvPicPr>
          <p:nvPr>
            <a:audioFile r:link="rId5"/>
            <p:extLst>
              <p:ext uri="{DAA4B4D4-6D71-4841-9C94-3DE7FCFB9230}">
                <p14:media xmlns:p14="http://schemas.microsoft.com/office/powerpoint/2010/main" r:embed="rId4"/>
              </p:ext>
            </p:extLst>
          </p:nvPr>
        </p:nvPicPr>
        <p:blipFill>
          <a:blip r:embed="rId13"/>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837823773"/>
      </p:ext>
    </p:extLst>
  </p:cSld>
  <p:clrMapOvr>
    <a:masterClrMapping/>
  </p:clrMapOvr>
  <mc:AlternateContent xmlns:mc="http://schemas.openxmlformats.org/markup-compatibility/2006">
    <mc:Choice xmlns:p14="http://schemas.microsoft.com/office/powerpoint/2010/main" Requires="p14">
      <p:transition spd="slow" p14:dur="2000" advTm="14784"/>
    </mc:Choice>
    <mc:Fallback>
      <p:transition spd="slow" advTm="1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等腰三角形 4"/>
          <p:cNvSpPr/>
          <p:nvPr>
            <p:custDataLst>
              <p:tags r:id="rId2"/>
            </p:custDataLst>
          </p:nvPr>
        </p:nvSpPr>
        <p:spPr>
          <a:xfrm rot="16200000" flipH="1">
            <a:off x="6180128" y="1995246"/>
            <a:ext cx="589133" cy="1152448"/>
          </a:xfrm>
          <a:custGeom>
            <a:avLst/>
            <a:gdLst>
              <a:gd name="connsiteX0" fmla="*/ 0 w 1858140"/>
              <a:gd name="connsiteY0" fmla="*/ 2160240 h 2160240"/>
              <a:gd name="connsiteX1" fmla="*/ 929070 w 1858140"/>
              <a:gd name="connsiteY1" fmla="*/ 0 h 2160240"/>
              <a:gd name="connsiteX2" fmla="*/ 1858140 w 1858140"/>
              <a:gd name="connsiteY2" fmla="*/ 2160240 h 2160240"/>
              <a:gd name="connsiteX3" fmla="*/ 0 w 1858140"/>
              <a:gd name="connsiteY3" fmla="*/ 2160240 h 2160240"/>
              <a:gd name="connsiteX0" fmla="*/ 0 w 1436109"/>
              <a:gd name="connsiteY0" fmla="*/ 1513126 h 2160240"/>
              <a:gd name="connsiteX1" fmla="*/ 507039 w 1436109"/>
              <a:gd name="connsiteY1" fmla="*/ 0 h 2160240"/>
              <a:gd name="connsiteX2" fmla="*/ 1436109 w 1436109"/>
              <a:gd name="connsiteY2" fmla="*/ 2160240 h 2160240"/>
              <a:gd name="connsiteX3" fmla="*/ 0 w 1436109"/>
              <a:gd name="connsiteY3" fmla="*/ 1513126 h 2160240"/>
              <a:gd name="connsiteX0" fmla="*/ 0 w 1436109"/>
              <a:gd name="connsiteY0" fmla="*/ 1555329 h 2202443"/>
              <a:gd name="connsiteX1" fmla="*/ 577381 w 1436109"/>
              <a:gd name="connsiteY1" fmla="*/ 0 h 2202443"/>
              <a:gd name="connsiteX2" fmla="*/ 1436109 w 1436109"/>
              <a:gd name="connsiteY2" fmla="*/ 2202443 h 2202443"/>
              <a:gd name="connsiteX3" fmla="*/ 0 w 1436109"/>
              <a:gd name="connsiteY3" fmla="*/ 1555329 h 2202443"/>
              <a:gd name="connsiteX0" fmla="*/ 0 w 1393906"/>
              <a:gd name="connsiteY0" fmla="*/ 1555329 h 2160240"/>
              <a:gd name="connsiteX1" fmla="*/ 577381 w 1393906"/>
              <a:gd name="connsiteY1" fmla="*/ 0 h 2160240"/>
              <a:gd name="connsiteX2" fmla="*/ 1393906 w 1393906"/>
              <a:gd name="connsiteY2" fmla="*/ 2160240 h 2160240"/>
              <a:gd name="connsiteX3" fmla="*/ 0 w 1393906"/>
              <a:gd name="connsiteY3" fmla="*/ 1555329 h 2160240"/>
            </a:gdLst>
            <a:ahLst/>
            <a:cxnLst>
              <a:cxn ang="0">
                <a:pos x="connsiteX0" y="connsiteY0"/>
              </a:cxn>
              <a:cxn ang="0">
                <a:pos x="connsiteX1" y="connsiteY1"/>
              </a:cxn>
              <a:cxn ang="0">
                <a:pos x="connsiteX2" y="connsiteY2"/>
              </a:cxn>
              <a:cxn ang="0">
                <a:pos x="connsiteX3" y="connsiteY3"/>
              </a:cxn>
            </a:cxnLst>
            <a:rect l="l" t="t" r="r" b="b"/>
            <a:pathLst>
              <a:path w="1393906" h="2160240">
                <a:moveTo>
                  <a:pt x="0" y="1555329"/>
                </a:moveTo>
                <a:lnTo>
                  <a:pt x="577381" y="0"/>
                </a:lnTo>
                <a:lnTo>
                  <a:pt x="1393906" y="2160240"/>
                </a:lnTo>
                <a:lnTo>
                  <a:pt x="0" y="1555329"/>
                </a:lnTo>
                <a:close/>
              </a:path>
            </a:pathLst>
          </a:custGeom>
          <a:gradFill flip="none" rotWithShape="1">
            <a:gsLst>
              <a:gs pos="0">
                <a:sysClr val="window" lastClr="FFFFFF">
                  <a:lumMod val="85000"/>
                  <a:shade val="30000"/>
                  <a:satMod val="115000"/>
                </a:sysClr>
              </a:gs>
              <a:gs pos="40000">
                <a:sysClr val="window" lastClr="FFFFFF">
                  <a:lumMod val="85000"/>
                  <a:shade val="67500"/>
                  <a:satMod val="115000"/>
                </a:sysClr>
              </a:gs>
              <a:gs pos="100000">
                <a:sysClr val="window" lastClr="FFFFFF">
                  <a:lumMod val="85000"/>
                  <a:shade val="100000"/>
                  <a:satMod val="115000"/>
                  <a:alpha val="8000"/>
                </a:sysClr>
              </a:gs>
            </a:gsLst>
            <a:lin ang="16200000" scaled="1"/>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Calibri"/>
            </a:endParaRPr>
          </a:p>
        </p:txBody>
      </p:sp>
      <p:sp>
        <p:nvSpPr>
          <p:cNvPr id="21" name="右箭头 3"/>
          <p:cNvSpPr/>
          <p:nvPr>
            <p:custDataLst>
              <p:tags r:id="rId3"/>
            </p:custDataLst>
          </p:nvPr>
        </p:nvSpPr>
        <p:spPr>
          <a:xfrm flipH="1">
            <a:off x="6013741" y="2037663"/>
            <a:ext cx="3476282" cy="846210"/>
          </a:xfrm>
          <a:custGeom>
            <a:avLst/>
            <a:gdLst>
              <a:gd name="connsiteX0" fmla="*/ 0 w 6084168"/>
              <a:gd name="connsiteY0" fmla="*/ 504056 h 2016224"/>
              <a:gd name="connsiteX1" fmla="*/ 4428929 w 6084168"/>
              <a:gd name="connsiteY1" fmla="*/ 504056 h 2016224"/>
              <a:gd name="connsiteX2" fmla="*/ 4428929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16224"/>
              <a:gd name="connsiteX1" fmla="*/ 4428929 w 6084168"/>
              <a:gd name="connsiteY1" fmla="*/ 504056 h 2016224"/>
              <a:gd name="connsiteX2" fmla="*/ 4161643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02157"/>
              <a:gd name="connsiteX1" fmla="*/ 4428929 w 6084168"/>
              <a:gd name="connsiteY1" fmla="*/ 504056 h 2002157"/>
              <a:gd name="connsiteX2" fmla="*/ 4161643 w 6084168"/>
              <a:gd name="connsiteY2" fmla="*/ 0 h 2002157"/>
              <a:gd name="connsiteX3" fmla="*/ 6084168 w 6084168"/>
              <a:gd name="connsiteY3" fmla="*/ 1008112 h 2002157"/>
              <a:gd name="connsiteX4" fmla="*/ 4274184 w 6084168"/>
              <a:gd name="connsiteY4" fmla="*/ 2002157 h 2002157"/>
              <a:gd name="connsiteX5" fmla="*/ 4428929 w 6084168"/>
              <a:gd name="connsiteY5" fmla="*/ 1512168 h 2002157"/>
              <a:gd name="connsiteX6" fmla="*/ 0 w 6084168"/>
              <a:gd name="connsiteY6" fmla="*/ 1512168 h 2002157"/>
              <a:gd name="connsiteX7" fmla="*/ 0 w 6084168"/>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726759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68574"/>
              <a:gd name="connsiteY0" fmla="*/ 504056 h 2002157"/>
              <a:gd name="connsiteX1" fmla="*/ 4428929 w 6168574"/>
              <a:gd name="connsiteY1" fmla="*/ 504056 h 2002157"/>
              <a:gd name="connsiteX2" fmla="*/ 4161643 w 6168574"/>
              <a:gd name="connsiteY2" fmla="*/ 0 h 2002157"/>
              <a:gd name="connsiteX3" fmla="*/ 6168574 w 6168574"/>
              <a:gd name="connsiteY3" fmla="*/ 656420 h 2002157"/>
              <a:gd name="connsiteX4" fmla="*/ 4274184 w 6168574"/>
              <a:gd name="connsiteY4" fmla="*/ 2002157 h 2002157"/>
              <a:gd name="connsiteX5" fmla="*/ 4428929 w 6168574"/>
              <a:gd name="connsiteY5" fmla="*/ 1512168 h 2002157"/>
              <a:gd name="connsiteX6" fmla="*/ 0 w 6168574"/>
              <a:gd name="connsiteY6" fmla="*/ 1512168 h 2002157"/>
              <a:gd name="connsiteX7" fmla="*/ 0 w 6168574"/>
              <a:gd name="connsiteY7" fmla="*/ 504056 h 2002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8574" h="2002157">
                <a:moveTo>
                  <a:pt x="0" y="504056"/>
                </a:moveTo>
                <a:lnTo>
                  <a:pt x="4428929" y="504056"/>
                </a:lnTo>
                <a:lnTo>
                  <a:pt x="4161643" y="0"/>
                </a:lnTo>
                <a:cubicBezTo>
                  <a:pt x="4821242" y="279767"/>
                  <a:pt x="5241688" y="531397"/>
                  <a:pt x="6168574" y="656420"/>
                </a:cubicBezTo>
                <a:cubicBezTo>
                  <a:pt x="4913443" y="1606746"/>
                  <a:pt x="4896269" y="1614538"/>
                  <a:pt x="4274184" y="2002157"/>
                </a:cubicBezTo>
                <a:lnTo>
                  <a:pt x="4428929" y="1512168"/>
                </a:lnTo>
                <a:lnTo>
                  <a:pt x="0" y="1512168"/>
                </a:lnTo>
                <a:lnTo>
                  <a:pt x="0" y="504056"/>
                </a:lnTo>
                <a:close/>
              </a:path>
            </a:pathLst>
          </a:custGeom>
          <a:gradFill>
            <a:gsLst>
              <a:gs pos="0">
                <a:srgbClr val="A5AE2C"/>
              </a:gs>
              <a:gs pos="100000">
                <a:srgbClr val="D4DC72"/>
              </a:gs>
            </a:gsLst>
            <a:lin ang="0" scaled="0"/>
          </a:gradFill>
          <a:ln w="25400" cap="flat" cmpd="sng" algn="ctr">
            <a:noFill/>
            <a:prstDash val="solid"/>
          </a:ln>
          <a:effectLst/>
        </p:spPr>
        <p:txBody>
          <a:bodyPr lIns="900000" tIns="0" rIns="0" bIns="0" rtlCol="0" anchor="ctr">
            <a:normAutofit/>
          </a:bodyPr>
          <a:lstStyle/>
          <a:p>
            <a:pPr algn="ctr">
              <a:defRPr/>
            </a:pPr>
            <a:r>
              <a:rPr lang="en-US" altLang="zh-CN"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rPr>
              <a:t>Introduction  </a:t>
            </a:r>
            <a:endParaRPr lang="zh-CN" altLang="en-US"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23" name="等腰三角形 4"/>
          <p:cNvSpPr/>
          <p:nvPr>
            <p:custDataLst>
              <p:tags r:id="rId4"/>
            </p:custDataLst>
          </p:nvPr>
        </p:nvSpPr>
        <p:spPr>
          <a:xfrm rot="16200000" flipH="1">
            <a:off x="5520571" y="2698965"/>
            <a:ext cx="589133" cy="1365199"/>
          </a:xfrm>
          <a:custGeom>
            <a:avLst/>
            <a:gdLst>
              <a:gd name="connsiteX0" fmla="*/ 0 w 1858140"/>
              <a:gd name="connsiteY0" fmla="*/ 2160240 h 2160240"/>
              <a:gd name="connsiteX1" fmla="*/ 929070 w 1858140"/>
              <a:gd name="connsiteY1" fmla="*/ 0 h 2160240"/>
              <a:gd name="connsiteX2" fmla="*/ 1858140 w 1858140"/>
              <a:gd name="connsiteY2" fmla="*/ 2160240 h 2160240"/>
              <a:gd name="connsiteX3" fmla="*/ 0 w 1858140"/>
              <a:gd name="connsiteY3" fmla="*/ 2160240 h 2160240"/>
              <a:gd name="connsiteX0" fmla="*/ 0 w 1436109"/>
              <a:gd name="connsiteY0" fmla="*/ 1513126 h 2160240"/>
              <a:gd name="connsiteX1" fmla="*/ 507039 w 1436109"/>
              <a:gd name="connsiteY1" fmla="*/ 0 h 2160240"/>
              <a:gd name="connsiteX2" fmla="*/ 1436109 w 1436109"/>
              <a:gd name="connsiteY2" fmla="*/ 2160240 h 2160240"/>
              <a:gd name="connsiteX3" fmla="*/ 0 w 1436109"/>
              <a:gd name="connsiteY3" fmla="*/ 1513126 h 2160240"/>
              <a:gd name="connsiteX0" fmla="*/ 0 w 1436109"/>
              <a:gd name="connsiteY0" fmla="*/ 1555329 h 2202443"/>
              <a:gd name="connsiteX1" fmla="*/ 577381 w 1436109"/>
              <a:gd name="connsiteY1" fmla="*/ 0 h 2202443"/>
              <a:gd name="connsiteX2" fmla="*/ 1436109 w 1436109"/>
              <a:gd name="connsiteY2" fmla="*/ 2202443 h 2202443"/>
              <a:gd name="connsiteX3" fmla="*/ 0 w 1436109"/>
              <a:gd name="connsiteY3" fmla="*/ 1555329 h 2202443"/>
              <a:gd name="connsiteX0" fmla="*/ 0 w 1393906"/>
              <a:gd name="connsiteY0" fmla="*/ 1555329 h 2160240"/>
              <a:gd name="connsiteX1" fmla="*/ 577381 w 1393906"/>
              <a:gd name="connsiteY1" fmla="*/ 0 h 2160240"/>
              <a:gd name="connsiteX2" fmla="*/ 1393906 w 1393906"/>
              <a:gd name="connsiteY2" fmla="*/ 2160240 h 2160240"/>
              <a:gd name="connsiteX3" fmla="*/ 0 w 1393906"/>
              <a:gd name="connsiteY3" fmla="*/ 1555329 h 2160240"/>
            </a:gdLst>
            <a:ahLst/>
            <a:cxnLst>
              <a:cxn ang="0">
                <a:pos x="connsiteX0" y="connsiteY0"/>
              </a:cxn>
              <a:cxn ang="0">
                <a:pos x="connsiteX1" y="connsiteY1"/>
              </a:cxn>
              <a:cxn ang="0">
                <a:pos x="connsiteX2" y="connsiteY2"/>
              </a:cxn>
              <a:cxn ang="0">
                <a:pos x="connsiteX3" y="connsiteY3"/>
              </a:cxn>
            </a:cxnLst>
            <a:rect l="l" t="t" r="r" b="b"/>
            <a:pathLst>
              <a:path w="1393906" h="2160240">
                <a:moveTo>
                  <a:pt x="0" y="1555329"/>
                </a:moveTo>
                <a:lnTo>
                  <a:pt x="577381" y="0"/>
                </a:lnTo>
                <a:lnTo>
                  <a:pt x="1393906" y="2160240"/>
                </a:lnTo>
                <a:lnTo>
                  <a:pt x="0" y="1555329"/>
                </a:lnTo>
                <a:close/>
              </a:path>
            </a:pathLst>
          </a:custGeom>
          <a:gradFill flip="none" rotWithShape="1">
            <a:gsLst>
              <a:gs pos="0">
                <a:sysClr val="window" lastClr="FFFFFF">
                  <a:lumMod val="85000"/>
                  <a:shade val="30000"/>
                  <a:satMod val="115000"/>
                </a:sysClr>
              </a:gs>
              <a:gs pos="40000">
                <a:sysClr val="window" lastClr="FFFFFF">
                  <a:lumMod val="85000"/>
                  <a:shade val="67500"/>
                  <a:satMod val="115000"/>
                </a:sysClr>
              </a:gs>
              <a:gs pos="100000">
                <a:sysClr val="window" lastClr="FFFFFF">
                  <a:lumMod val="85000"/>
                  <a:shade val="100000"/>
                  <a:satMod val="115000"/>
                  <a:alpha val="8000"/>
                </a:sysClr>
              </a:gs>
            </a:gsLst>
            <a:lin ang="16200000" scaled="1"/>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Calibri"/>
            </a:endParaRPr>
          </a:p>
        </p:txBody>
      </p:sp>
      <p:sp>
        <p:nvSpPr>
          <p:cNvPr id="24" name="右箭头 3"/>
          <p:cNvSpPr/>
          <p:nvPr>
            <p:custDataLst>
              <p:tags r:id="rId5"/>
            </p:custDataLst>
          </p:nvPr>
        </p:nvSpPr>
        <p:spPr>
          <a:xfrm flipH="1">
            <a:off x="5269094" y="2847753"/>
            <a:ext cx="4220933" cy="846210"/>
          </a:xfrm>
          <a:custGeom>
            <a:avLst/>
            <a:gdLst>
              <a:gd name="connsiteX0" fmla="*/ 0 w 6084168"/>
              <a:gd name="connsiteY0" fmla="*/ 504056 h 2016224"/>
              <a:gd name="connsiteX1" fmla="*/ 4428929 w 6084168"/>
              <a:gd name="connsiteY1" fmla="*/ 504056 h 2016224"/>
              <a:gd name="connsiteX2" fmla="*/ 4428929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16224"/>
              <a:gd name="connsiteX1" fmla="*/ 4428929 w 6084168"/>
              <a:gd name="connsiteY1" fmla="*/ 504056 h 2016224"/>
              <a:gd name="connsiteX2" fmla="*/ 4161643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02157"/>
              <a:gd name="connsiteX1" fmla="*/ 4428929 w 6084168"/>
              <a:gd name="connsiteY1" fmla="*/ 504056 h 2002157"/>
              <a:gd name="connsiteX2" fmla="*/ 4161643 w 6084168"/>
              <a:gd name="connsiteY2" fmla="*/ 0 h 2002157"/>
              <a:gd name="connsiteX3" fmla="*/ 6084168 w 6084168"/>
              <a:gd name="connsiteY3" fmla="*/ 1008112 h 2002157"/>
              <a:gd name="connsiteX4" fmla="*/ 4274184 w 6084168"/>
              <a:gd name="connsiteY4" fmla="*/ 2002157 h 2002157"/>
              <a:gd name="connsiteX5" fmla="*/ 4428929 w 6084168"/>
              <a:gd name="connsiteY5" fmla="*/ 1512168 h 2002157"/>
              <a:gd name="connsiteX6" fmla="*/ 0 w 6084168"/>
              <a:gd name="connsiteY6" fmla="*/ 1512168 h 2002157"/>
              <a:gd name="connsiteX7" fmla="*/ 0 w 6084168"/>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726759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68574"/>
              <a:gd name="connsiteY0" fmla="*/ 504056 h 2002157"/>
              <a:gd name="connsiteX1" fmla="*/ 4428929 w 6168574"/>
              <a:gd name="connsiteY1" fmla="*/ 504056 h 2002157"/>
              <a:gd name="connsiteX2" fmla="*/ 4161643 w 6168574"/>
              <a:gd name="connsiteY2" fmla="*/ 0 h 2002157"/>
              <a:gd name="connsiteX3" fmla="*/ 6168574 w 6168574"/>
              <a:gd name="connsiteY3" fmla="*/ 656420 h 2002157"/>
              <a:gd name="connsiteX4" fmla="*/ 4274184 w 6168574"/>
              <a:gd name="connsiteY4" fmla="*/ 2002157 h 2002157"/>
              <a:gd name="connsiteX5" fmla="*/ 4428929 w 6168574"/>
              <a:gd name="connsiteY5" fmla="*/ 1512168 h 2002157"/>
              <a:gd name="connsiteX6" fmla="*/ 0 w 6168574"/>
              <a:gd name="connsiteY6" fmla="*/ 1512168 h 2002157"/>
              <a:gd name="connsiteX7" fmla="*/ 0 w 6168574"/>
              <a:gd name="connsiteY7" fmla="*/ 504056 h 2002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8574" h="2002157">
                <a:moveTo>
                  <a:pt x="0" y="504056"/>
                </a:moveTo>
                <a:lnTo>
                  <a:pt x="4428929" y="504056"/>
                </a:lnTo>
                <a:lnTo>
                  <a:pt x="4161643" y="0"/>
                </a:lnTo>
                <a:cubicBezTo>
                  <a:pt x="4821242" y="279767"/>
                  <a:pt x="5241688" y="531397"/>
                  <a:pt x="6168574" y="656420"/>
                </a:cubicBezTo>
                <a:cubicBezTo>
                  <a:pt x="4913443" y="1606746"/>
                  <a:pt x="4896269" y="1614538"/>
                  <a:pt x="4274184" y="2002157"/>
                </a:cubicBezTo>
                <a:lnTo>
                  <a:pt x="4428929" y="1512168"/>
                </a:lnTo>
                <a:lnTo>
                  <a:pt x="0" y="1512168"/>
                </a:lnTo>
                <a:lnTo>
                  <a:pt x="0" y="504056"/>
                </a:lnTo>
                <a:close/>
              </a:path>
            </a:pathLst>
          </a:custGeom>
          <a:gradFill>
            <a:gsLst>
              <a:gs pos="0">
                <a:srgbClr val="A5AE2C"/>
              </a:gs>
              <a:gs pos="100000">
                <a:srgbClr val="D4DC72"/>
              </a:gs>
            </a:gsLst>
            <a:lin ang="0" scaled="0"/>
          </a:gradFill>
          <a:ln w="25400" cap="flat" cmpd="sng" algn="ctr">
            <a:noFill/>
            <a:prstDash val="solid"/>
          </a:ln>
          <a:effectLst/>
        </p:spPr>
        <p:txBody>
          <a:bodyPr lIns="1080000" tIns="0" rIns="0" bIns="0" rtlCol="0" anchor="ctr">
            <a:normAutofit/>
          </a:bodyPr>
          <a:lstStyle/>
          <a:p>
            <a:pPr algn="ctr">
              <a:defRPr/>
            </a:pPr>
            <a:r>
              <a:rPr lang="en-US" altLang="zh-CN"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rPr>
              <a:t>Business Module canvas</a:t>
            </a:r>
            <a:endParaRPr lang="zh-CN" altLang="en-US"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26" name="等腰三角形 4"/>
          <p:cNvSpPr/>
          <p:nvPr>
            <p:custDataLst>
              <p:tags r:id="rId6"/>
            </p:custDataLst>
          </p:nvPr>
        </p:nvSpPr>
        <p:spPr>
          <a:xfrm rot="16200000" flipH="1">
            <a:off x="4893568" y="3461799"/>
            <a:ext cx="589133" cy="1567723"/>
          </a:xfrm>
          <a:custGeom>
            <a:avLst/>
            <a:gdLst>
              <a:gd name="connsiteX0" fmla="*/ 0 w 1858140"/>
              <a:gd name="connsiteY0" fmla="*/ 2160240 h 2160240"/>
              <a:gd name="connsiteX1" fmla="*/ 929070 w 1858140"/>
              <a:gd name="connsiteY1" fmla="*/ 0 h 2160240"/>
              <a:gd name="connsiteX2" fmla="*/ 1858140 w 1858140"/>
              <a:gd name="connsiteY2" fmla="*/ 2160240 h 2160240"/>
              <a:gd name="connsiteX3" fmla="*/ 0 w 1858140"/>
              <a:gd name="connsiteY3" fmla="*/ 2160240 h 2160240"/>
              <a:gd name="connsiteX0" fmla="*/ 0 w 1436109"/>
              <a:gd name="connsiteY0" fmla="*/ 1513126 h 2160240"/>
              <a:gd name="connsiteX1" fmla="*/ 507039 w 1436109"/>
              <a:gd name="connsiteY1" fmla="*/ 0 h 2160240"/>
              <a:gd name="connsiteX2" fmla="*/ 1436109 w 1436109"/>
              <a:gd name="connsiteY2" fmla="*/ 2160240 h 2160240"/>
              <a:gd name="connsiteX3" fmla="*/ 0 w 1436109"/>
              <a:gd name="connsiteY3" fmla="*/ 1513126 h 2160240"/>
              <a:gd name="connsiteX0" fmla="*/ 0 w 1436109"/>
              <a:gd name="connsiteY0" fmla="*/ 1555329 h 2202443"/>
              <a:gd name="connsiteX1" fmla="*/ 577381 w 1436109"/>
              <a:gd name="connsiteY1" fmla="*/ 0 h 2202443"/>
              <a:gd name="connsiteX2" fmla="*/ 1436109 w 1436109"/>
              <a:gd name="connsiteY2" fmla="*/ 2202443 h 2202443"/>
              <a:gd name="connsiteX3" fmla="*/ 0 w 1436109"/>
              <a:gd name="connsiteY3" fmla="*/ 1555329 h 2202443"/>
              <a:gd name="connsiteX0" fmla="*/ 0 w 1393906"/>
              <a:gd name="connsiteY0" fmla="*/ 1555329 h 2160240"/>
              <a:gd name="connsiteX1" fmla="*/ 577381 w 1393906"/>
              <a:gd name="connsiteY1" fmla="*/ 0 h 2160240"/>
              <a:gd name="connsiteX2" fmla="*/ 1393906 w 1393906"/>
              <a:gd name="connsiteY2" fmla="*/ 2160240 h 2160240"/>
              <a:gd name="connsiteX3" fmla="*/ 0 w 1393906"/>
              <a:gd name="connsiteY3" fmla="*/ 1555329 h 2160240"/>
            </a:gdLst>
            <a:ahLst/>
            <a:cxnLst>
              <a:cxn ang="0">
                <a:pos x="connsiteX0" y="connsiteY0"/>
              </a:cxn>
              <a:cxn ang="0">
                <a:pos x="connsiteX1" y="connsiteY1"/>
              </a:cxn>
              <a:cxn ang="0">
                <a:pos x="connsiteX2" y="connsiteY2"/>
              </a:cxn>
              <a:cxn ang="0">
                <a:pos x="connsiteX3" y="connsiteY3"/>
              </a:cxn>
            </a:cxnLst>
            <a:rect l="l" t="t" r="r" b="b"/>
            <a:pathLst>
              <a:path w="1393906" h="2160240">
                <a:moveTo>
                  <a:pt x="0" y="1555329"/>
                </a:moveTo>
                <a:lnTo>
                  <a:pt x="577381" y="0"/>
                </a:lnTo>
                <a:lnTo>
                  <a:pt x="1393906" y="2160240"/>
                </a:lnTo>
                <a:lnTo>
                  <a:pt x="0" y="1555329"/>
                </a:lnTo>
                <a:close/>
              </a:path>
            </a:pathLst>
          </a:custGeom>
          <a:gradFill flip="none" rotWithShape="1">
            <a:gsLst>
              <a:gs pos="0">
                <a:sysClr val="window" lastClr="FFFFFF">
                  <a:lumMod val="85000"/>
                  <a:shade val="30000"/>
                  <a:satMod val="115000"/>
                </a:sysClr>
              </a:gs>
              <a:gs pos="40000">
                <a:sysClr val="window" lastClr="FFFFFF">
                  <a:lumMod val="85000"/>
                  <a:shade val="67500"/>
                  <a:satMod val="115000"/>
                </a:sysClr>
              </a:gs>
              <a:gs pos="100000">
                <a:sysClr val="window" lastClr="FFFFFF">
                  <a:lumMod val="85000"/>
                  <a:shade val="100000"/>
                  <a:satMod val="115000"/>
                  <a:alpha val="8000"/>
                </a:sysClr>
              </a:gs>
            </a:gsLst>
            <a:lin ang="16200000" scaled="1"/>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Calibri"/>
            </a:endParaRPr>
          </a:p>
        </p:txBody>
      </p:sp>
      <p:sp>
        <p:nvSpPr>
          <p:cNvPr id="27" name="右箭头 3"/>
          <p:cNvSpPr/>
          <p:nvPr>
            <p:custDataLst>
              <p:tags r:id="rId7"/>
            </p:custDataLst>
          </p:nvPr>
        </p:nvSpPr>
        <p:spPr>
          <a:xfrm flipH="1">
            <a:off x="4561087" y="3711849"/>
            <a:ext cx="4928939" cy="846210"/>
          </a:xfrm>
          <a:custGeom>
            <a:avLst/>
            <a:gdLst>
              <a:gd name="connsiteX0" fmla="*/ 0 w 6084168"/>
              <a:gd name="connsiteY0" fmla="*/ 504056 h 2016224"/>
              <a:gd name="connsiteX1" fmla="*/ 4428929 w 6084168"/>
              <a:gd name="connsiteY1" fmla="*/ 504056 h 2016224"/>
              <a:gd name="connsiteX2" fmla="*/ 4428929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16224"/>
              <a:gd name="connsiteX1" fmla="*/ 4428929 w 6084168"/>
              <a:gd name="connsiteY1" fmla="*/ 504056 h 2016224"/>
              <a:gd name="connsiteX2" fmla="*/ 4161643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02157"/>
              <a:gd name="connsiteX1" fmla="*/ 4428929 w 6084168"/>
              <a:gd name="connsiteY1" fmla="*/ 504056 h 2002157"/>
              <a:gd name="connsiteX2" fmla="*/ 4161643 w 6084168"/>
              <a:gd name="connsiteY2" fmla="*/ 0 h 2002157"/>
              <a:gd name="connsiteX3" fmla="*/ 6084168 w 6084168"/>
              <a:gd name="connsiteY3" fmla="*/ 1008112 h 2002157"/>
              <a:gd name="connsiteX4" fmla="*/ 4274184 w 6084168"/>
              <a:gd name="connsiteY4" fmla="*/ 2002157 h 2002157"/>
              <a:gd name="connsiteX5" fmla="*/ 4428929 w 6084168"/>
              <a:gd name="connsiteY5" fmla="*/ 1512168 h 2002157"/>
              <a:gd name="connsiteX6" fmla="*/ 0 w 6084168"/>
              <a:gd name="connsiteY6" fmla="*/ 1512168 h 2002157"/>
              <a:gd name="connsiteX7" fmla="*/ 0 w 6084168"/>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726759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68574"/>
              <a:gd name="connsiteY0" fmla="*/ 504056 h 2002157"/>
              <a:gd name="connsiteX1" fmla="*/ 4428929 w 6168574"/>
              <a:gd name="connsiteY1" fmla="*/ 504056 h 2002157"/>
              <a:gd name="connsiteX2" fmla="*/ 4161643 w 6168574"/>
              <a:gd name="connsiteY2" fmla="*/ 0 h 2002157"/>
              <a:gd name="connsiteX3" fmla="*/ 6168574 w 6168574"/>
              <a:gd name="connsiteY3" fmla="*/ 656420 h 2002157"/>
              <a:gd name="connsiteX4" fmla="*/ 4274184 w 6168574"/>
              <a:gd name="connsiteY4" fmla="*/ 2002157 h 2002157"/>
              <a:gd name="connsiteX5" fmla="*/ 4428929 w 6168574"/>
              <a:gd name="connsiteY5" fmla="*/ 1512168 h 2002157"/>
              <a:gd name="connsiteX6" fmla="*/ 0 w 6168574"/>
              <a:gd name="connsiteY6" fmla="*/ 1512168 h 2002157"/>
              <a:gd name="connsiteX7" fmla="*/ 0 w 6168574"/>
              <a:gd name="connsiteY7" fmla="*/ 504056 h 2002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8574" h="2002157">
                <a:moveTo>
                  <a:pt x="0" y="504056"/>
                </a:moveTo>
                <a:lnTo>
                  <a:pt x="4428929" y="504056"/>
                </a:lnTo>
                <a:lnTo>
                  <a:pt x="4161643" y="0"/>
                </a:lnTo>
                <a:cubicBezTo>
                  <a:pt x="4821242" y="279767"/>
                  <a:pt x="5241688" y="531397"/>
                  <a:pt x="6168574" y="656420"/>
                </a:cubicBezTo>
                <a:cubicBezTo>
                  <a:pt x="4913443" y="1606746"/>
                  <a:pt x="4896269" y="1614538"/>
                  <a:pt x="4274184" y="2002157"/>
                </a:cubicBezTo>
                <a:lnTo>
                  <a:pt x="4428929" y="1512168"/>
                </a:lnTo>
                <a:lnTo>
                  <a:pt x="0" y="1512168"/>
                </a:lnTo>
                <a:lnTo>
                  <a:pt x="0" y="504056"/>
                </a:lnTo>
                <a:close/>
              </a:path>
            </a:pathLst>
          </a:custGeom>
          <a:gradFill>
            <a:gsLst>
              <a:gs pos="0">
                <a:srgbClr val="A5AE2C"/>
              </a:gs>
              <a:gs pos="100000">
                <a:srgbClr val="D4DC72"/>
              </a:gs>
            </a:gsLst>
            <a:lin ang="0" scaled="0"/>
          </a:gradFill>
          <a:ln w="25400" cap="flat" cmpd="sng" algn="ctr">
            <a:noFill/>
            <a:prstDash val="solid"/>
          </a:ln>
          <a:effectLst/>
        </p:spPr>
        <p:txBody>
          <a:bodyPr lIns="1260000" tIns="0" rIns="0" bIns="0" rtlCol="0" anchor="ctr">
            <a:normAutofit/>
          </a:bodyPr>
          <a:lstStyle/>
          <a:p>
            <a:pPr algn="ctr">
              <a:defRPr/>
            </a:pPr>
            <a:r>
              <a:rPr lang="en-US" altLang="zh-CN"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rPr>
              <a:t>Conclusion</a:t>
            </a:r>
            <a:endParaRPr lang="zh-CN" altLang="en-US"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2" name="TextBox 30"/>
          <p:cNvSpPr txBox="1"/>
          <p:nvPr>
            <p:custDataLst>
              <p:tags r:id="rId8"/>
            </p:custDataLst>
          </p:nvPr>
        </p:nvSpPr>
        <p:spPr>
          <a:xfrm>
            <a:off x="6449840" y="2062119"/>
            <a:ext cx="582800" cy="596253"/>
          </a:xfrm>
          <a:prstGeom prst="rect">
            <a:avLst/>
          </a:prstGeom>
          <a:noFill/>
        </p:spPr>
        <p:txBody>
          <a:bodyPr wrap="square" lIns="0" tIns="0" rIns="0" bIns="0" rtlCol="0" anchor="ctr" anchorCtr="0">
            <a:spAutoFit/>
          </a:bodyPr>
          <a:lstStyle/>
          <a:p>
            <a:pPr algn="ctr">
              <a:lnSpc>
                <a:spcPct val="130000"/>
              </a:lnSpc>
              <a:defRPr/>
            </a:pPr>
            <a:r>
              <a:rPr lang="en-US" altLang="zh-CN" sz="3200" b="1" kern="0" dirty="0">
                <a:solidFill>
                  <a:srgbClr val="889024"/>
                </a:solidFill>
                <a:latin typeface="Bell MT" pitchFamily="18" charset="0"/>
                <a:ea typeface="微软雅黑" pitchFamily="34" charset="-122"/>
              </a:rPr>
              <a:t>A</a:t>
            </a:r>
          </a:p>
        </p:txBody>
      </p:sp>
      <p:sp>
        <p:nvSpPr>
          <p:cNvPr id="13" name="TextBox 32"/>
          <p:cNvSpPr txBox="1"/>
          <p:nvPr>
            <p:custDataLst>
              <p:tags r:id="rId9"/>
            </p:custDataLst>
          </p:nvPr>
        </p:nvSpPr>
        <p:spPr>
          <a:xfrm>
            <a:off x="5838271" y="2897262"/>
            <a:ext cx="582800" cy="596253"/>
          </a:xfrm>
          <a:prstGeom prst="rect">
            <a:avLst/>
          </a:prstGeom>
          <a:noFill/>
        </p:spPr>
        <p:txBody>
          <a:bodyPr wrap="square" lIns="0" tIns="0" rIns="0" bIns="0" rtlCol="0" anchor="ctr" anchorCtr="0">
            <a:spAutoFit/>
          </a:bodyPr>
          <a:lstStyle/>
          <a:p>
            <a:pPr algn="ctr">
              <a:lnSpc>
                <a:spcPct val="130000"/>
              </a:lnSpc>
              <a:defRPr/>
            </a:pPr>
            <a:r>
              <a:rPr lang="en-US" altLang="zh-CN" sz="3200" b="1" kern="0" dirty="0">
                <a:solidFill>
                  <a:srgbClr val="889024"/>
                </a:solidFill>
                <a:latin typeface="Bell MT" pitchFamily="18" charset="0"/>
                <a:ea typeface="微软雅黑" pitchFamily="34" charset="-122"/>
              </a:rPr>
              <a:t>B</a:t>
            </a:r>
          </a:p>
        </p:txBody>
      </p:sp>
      <p:sp>
        <p:nvSpPr>
          <p:cNvPr id="14" name="TextBox 34"/>
          <p:cNvSpPr txBox="1"/>
          <p:nvPr>
            <p:custDataLst>
              <p:tags r:id="rId10"/>
            </p:custDataLst>
          </p:nvPr>
        </p:nvSpPr>
        <p:spPr>
          <a:xfrm>
            <a:off x="5306703" y="3765860"/>
            <a:ext cx="582800" cy="596253"/>
          </a:xfrm>
          <a:prstGeom prst="rect">
            <a:avLst/>
          </a:prstGeom>
          <a:noFill/>
        </p:spPr>
        <p:txBody>
          <a:bodyPr wrap="square" lIns="0" tIns="0" rIns="0" bIns="0" rtlCol="0" anchor="ctr" anchorCtr="0">
            <a:spAutoFit/>
          </a:bodyPr>
          <a:lstStyle/>
          <a:p>
            <a:pPr algn="ctr">
              <a:lnSpc>
                <a:spcPct val="130000"/>
              </a:lnSpc>
              <a:defRPr/>
            </a:pPr>
            <a:r>
              <a:rPr lang="en-US" altLang="zh-CN" sz="3200" b="1" kern="0" dirty="0">
                <a:solidFill>
                  <a:srgbClr val="889024"/>
                </a:solidFill>
                <a:latin typeface="Bell MT" pitchFamily="18" charset="0"/>
                <a:ea typeface="微软雅黑" pitchFamily="34" charset="-122"/>
              </a:rPr>
              <a:t>C</a:t>
            </a:r>
          </a:p>
        </p:txBody>
      </p:sp>
      <p:sp>
        <p:nvSpPr>
          <p:cNvPr id="15" name="等腰三角形 4"/>
          <p:cNvSpPr/>
          <p:nvPr>
            <p:custDataLst>
              <p:tags r:id="rId11"/>
            </p:custDataLst>
          </p:nvPr>
        </p:nvSpPr>
        <p:spPr>
          <a:xfrm rot="16200000" flipH="1">
            <a:off x="4162534" y="4352825"/>
            <a:ext cx="589133" cy="1834131"/>
          </a:xfrm>
          <a:custGeom>
            <a:avLst/>
            <a:gdLst>
              <a:gd name="connsiteX0" fmla="*/ 0 w 1858140"/>
              <a:gd name="connsiteY0" fmla="*/ 2160240 h 2160240"/>
              <a:gd name="connsiteX1" fmla="*/ 929070 w 1858140"/>
              <a:gd name="connsiteY1" fmla="*/ 0 h 2160240"/>
              <a:gd name="connsiteX2" fmla="*/ 1858140 w 1858140"/>
              <a:gd name="connsiteY2" fmla="*/ 2160240 h 2160240"/>
              <a:gd name="connsiteX3" fmla="*/ 0 w 1858140"/>
              <a:gd name="connsiteY3" fmla="*/ 2160240 h 2160240"/>
              <a:gd name="connsiteX0" fmla="*/ 0 w 1436109"/>
              <a:gd name="connsiteY0" fmla="*/ 1513126 h 2160240"/>
              <a:gd name="connsiteX1" fmla="*/ 507039 w 1436109"/>
              <a:gd name="connsiteY1" fmla="*/ 0 h 2160240"/>
              <a:gd name="connsiteX2" fmla="*/ 1436109 w 1436109"/>
              <a:gd name="connsiteY2" fmla="*/ 2160240 h 2160240"/>
              <a:gd name="connsiteX3" fmla="*/ 0 w 1436109"/>
              <a:gd name="connsiteY3" fmla="*/ 1513126 h 2160240"/>
              <a:gd name="connsiteX0" fmla="*/ 0 w 1436109"/>
              <a:gd name="connsiteY0" fmla="*/ 1555329 h 2202443"/>
              <a:gd name="connsiteX1" fmla="*/ 577381 w 1436109"/>
              <a:gd name="connsiteY1" fmla="*/ 0 h 2202443"/>
              <a:gd name="connsiteX2" fmla="*/ 1436109 w 1436109"/>
              <a:gd name="connsiteY2" fmla="*/ 2202443 h 2202443"/>
              <a:gd name="connsiteX3" fmla="*/ 0 w 1436109"/>
              <a:gd name="connsiteY3" fmla="*/ 1555329 h 2202443"/>
              <a:gd name="connsiteX0" fmla="*/ 0 w 1393906"/>
              <a:gd name="connsiteY0" fmla="*/ 1555329 h 2160240"/>
              <a:gd name="connsiteX1" fmla="*/ 577381 w 1393906"/>
              <a:gd name="connsiteY1" fmla="*/ 0 h 2160240"/>
              <a:gd name="connsiteX2" fmla="*/ 1393906 w 1393906"/>
              <a:gd name="connsiteY2" fmla="*/ 2160240 h 2160240"/>
              <a:gd name="connsiteX3" fmla="*/ 0 w 1393906"/>
              <a:gd name="connsiteY3" fmla="*/ 1555329 h 2160240"/>
            </a:gdLst>
            <a:ahLst/>
            <a:cxnLst>
              <a:cxn ang="0">
                <a:pos x="connsiteX0" y="connsiteY0"/>
              </a:cxn>
              <a:cxn ang="0">
                <a:pos x="connsiteX1" y="connsiteY1"/>
              </a:cxn>
              <a:cxn ang="0">
                <a:pos x="connsiteX2" y="connsiteY2"/>
              </a:cxn>
              <a:cxn ang="0">
                <a:pos x="connsiteX3" y="connsiteY3"/>
              </a:cxn>
            </a:cxnLst>
            <a:rect l="l" t="t" r="r" b="b"/>
            <a:pathLst>
              <a:path w="1393906" h="2160240">
                <a:moveTo>
                  <a:pt x="0" y="1555329"/>
                </a:moveTo>
                <a:lnTo>
                  <a:pt x="577381" y="0"/>
                </a:lnTo>
                <a:lnTo>
                  <a:pt x="1393906" y="2160240"/>
                </a:lnTo>
                <a:lnTo>
                  <a:pt x="0" y="1555329"/>
                </a:lnTo>
                <a:close/>
              </a:path>
            </a:pathLst>
          </a:custGeom>
          <a:gradFill flip="none" rotWithShape="1">
            <a:gsLst>
              <a:gs pos="0">
                <a:sysClr val="window" lastClr="FFFFFF">
                  <a:lumMod val="85000"/>
                  <a:shade val="30000"/>
                  <a:satMod val="115000"/>
                </a:sysClr>
              </a:gs>
              <a:gs pos="40000">
                <a:sysClr val="window" lastClr="FFFFFF">
                  <a:lumMod val="85000"/>
                  <a:shade val="67500"/>
                  <a:satMod val="115000"/>
                </a:sysClr>
              </a:gs>
              <a:gs pos="100000">
                <a:sysClr val="window" lastClr="FFFFFF">
                  <a:lumMod val="85000"/>
                  <a:shade val="100000"/>
                  <a:satMod val="115000"/>
                  <a:alpha val="8000"/>
                </a:sysClr>
              </a:gs>
            </a:gsLst>
            <a:lin ang="16200000" scaled="1"/>
            <a:tileRect/>
          </a:gradFill>
          <a:ln w="25400" cap="flat" cmpd="sng" algn="ctr">
            <a:noFill/>
            <a:prstDash val="solid"/>
          </a:ln>
          <a:effectLst/>
        </p:spPr>
        <p:txBody>
          <a:bodyPr rtlCol="0" anchor="ctr"/>
          <a:lstStyle/>
          <a:p>
            <a:pPr algn="ctr">
              <a:defRPr/>
            </a:pPr>
            <a:endParaRPr lang="en-US" sz="1350" kern="0">
              <a:solidFill>
                <a:sysClr val="window" lastClr="FFFFFF"/>
              </a:solidFill>
              <a:latin typeface="Calibri"/>
            </a:endParaRPr>
          </a:p>
        </p:txBody>
      </p:sp>
      <p:sp>
        <p:nvSpPr>
          <p:cNvPr id="16" name="右箭头 3"/>
          <p:cNvSpPr/>
          <p:nvPr>
            <p:custDataLst>
              <p:tags r:id="rId12"/>
            </p:custDataLst>
          </p:nvPr>
        </p:nvSpPr>
        <p:spPr>
          <a:xfrm flipH="1">
            <a:off x="3723497" y="4736079"/>
            <a:ext cx="5766529" cy="846210"/>
          </a:xfrm>
          <a:custGeom>
            <a:avLst/>
            <a:gdLst>
              <a:gd name="connsiteX0" fmla="*/ 0 w 6084168"/>
              <a:gd name="connsiteY0" fmla="*/ 504056 h 2016224"/>
              <a:gd name="connsiteX1" fmla="*/ 4428929 w 6084168"/>
              <a:gd name="connsiteY1" fmla="*/ 504056 h 2016224"/>
              <a:gd name="connsiteX2" fmla="*/ 4428929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16224"/>
              <a:gd name="connsiteX1" fmla="*/ 4428929 w 6084168"/>
              <a:gd name="connsiteY1" fmla="*/ 504056 h 2016224"/>
              <a:gd name="connsiteX2" fmla="*/ 4161643 w 6084168"/>
              <a:gd name="connsiteY2" fmla="*/ 0 h 2016224"/>
              <a:gd name="connsiteX3" fmla="*/ 6084168 w 6084168"/>
              <a:gd name="connsiteY3" fmla="*/ 1008112 h 2016224"/>
              <a:gd name="connsiteX4" fmla="*/ 4428929 w 6084168"/>
              <a:gd name="connsiteY4" fmla="*/ 2016224 h 2016224"/>
              <a:gd name="connsiteX5" fmla="*/ 4428929 w 6084168"/>
              <a:gd name="connsiteY5" fmla="*/ 1512168 h 2016224"/>
              <a:gd name="connsiteX6" fmla="*/ 0 w 6084168"/>
              <a:gd name="connsiteY6" fmla="*/ 1512168 h 2016224"/>
              <a:gd name="connsiteX7" fmla="*/ 0 w 6084168"/>
              <a:gd name="connsiteY7" fmla="*/ 504056 h 2016224"/>
              <a:gd name="connsiteX0" fmla="*/ 0 w 6084168"/>
              <a:gd name="connsiteY0" fmla="*/ 504056 h 2002157"/>
              <a:gd name="connsiteX1" fmla="*/ 4428929 w 6084168"/>
              <a:gd name="connsiteY1" fmla="*/ 504056 h 2002157"/>
              <a:gd name="connsiteX2" fmla="*/ 4161643 w 6084168"/>
              <a:gd name="connsiteY2" fmla="*/ 0 h 2002157"/>
              <a:gd name="connsiteX3" fmla="*/ 6084168 w 6084168"/>
              <a:gd name="connsiteY3" fmla="*/ 1008112 h 2002157"/>
              <a:gd name="connsiteX4" fmla="*/ 4274184 w 6084168"/>
              <a:gd name="connsiteY4" fmla="*/ 2002157 h 2002157"/>
              <a:gd name="connsiteX5" fmla="*/ 4428929 w 6084168"/>
              <a:gd name="connsiteY5" fmla="*/ 1512168 h 2002157"/>
              <a:gd name="connsiteX6" fmla="*/ 0 w 6084168"/>
              <a:gd name="connsiteY6" fmla="*/ 1512168 h 2002157"/>
              <a:gd name="connsiteX7" fmla="*/ 0 w 6084168"/>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839300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40439"/>
              <a:gd name="connsiteY0" fmla="*/ 504056 h 2002157"/>
              <a:gd name="connsiteX1" fmla="*/ 4428929 w 6140439"/>
              <a:gd name="connsiteY1" fmla="*/ 504056 h 2002157"/>
              <a:gd name="connsiteX2" fmla="*/ 4161643 w 6140439"/>
              <a:gd name="connsiteY2" fmla="*/ 0 h 2002157"/>
              <a:gd name="connsiteX3" fmla="*/ 6140439 w 6140439"/>
              <a:gd name="connsiteY3" fmla="*/ 726759 h 2002157"/>
              <a:gd name="connsiteX4" fmla="*/ 4274184 w 6140439"/>
              <a:gd name="connsiteY4" fmla="*/ 2002157 h 2002157"/>
              <a:gd name="connsiteX5" fmla="*/ 4428929 w 6140439"/>
              <a:gd name="connsiteY5" fmla="*/ 1512168 h 2002157"/>
              <a:gd name="connsiteX6" fmla="*/ 0 w 6140439"/>
              <a:gd name="connsiteY6" fmla="*/ 1512168 h 2002157"/>
              <a:gd name="connsiteX7" fmla="*/ 0 w 6140439"/>
              <a:gd name="connsiteY7" fmla="*/ 504056 h 2002157"/>
              <a:gd name="connsiteX0" fmla="*/ 0 w 6168574"/>
              <a:gd name="connsiteY0" fmla="*/ 504056 h 2002157"/>
              <a:gd name="connsiteX1" fmla="*/ 4428929 w 6168574"/>
              <a:gd name="connsiteY1" fmla="*/ 504056 h 2002157"/>
              <a:gd name="connsiteX2" fmla="*/ 4161643 w 6168574"/>
              <a:gd name="connsiteY2" fmla="*/ 0 h 2002157"/>
              <a:gd name="connsiteX3" fmla="*/ 6168574 w 6168574"/>
              <a:gd name="connsiteY3" fmla="*/ 656420 h 2002157"/>
              <a:gd name="connsiteX4" fmla="*/ 4274184 w 6168574"/>
              <a:gd name="connsiteY4" fmla="*/ 2002157 h 2002157"/>
              <a:gd name="connsiteX5" fmla="*/ 4428929 w 6168574"/>
              <a:gd name="connsiteY5" fmla="*/ 1512168 h 2002157"/>
              <a:gd name="connsiteX6" fmla="*/ 0 w 6168574"/>
              <a:gd name="connsiteY6" fmla="*/ 1512168 h 2002157"/>
              <a:gd name="connsiteX7" fmla="*/ 0 w 6168574"/>
              <a:gd name="connsiteY7" fmla="*/ 504056 h 2002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8574" h="2002157">
                <a:moveTo>
                  <a:pt x="0" y="504056"/>
                </a:moveTo>
                <a:lnTo>
                  <a:pt x="4428929" y="504056"/>
                </a:lnTo>
                <a:lnTo>
                  <a:pt x="4161643" y="0"/>
                </a:lnTo>
                <a:cubicBezTo>
                  <a:pt x="4821242" y="279767"/>
                  <a:pt x="5241688" y="531397"/>
                  <a:pt x="6168574" y="656420"/>
                </a:cubicBezTo>
                <a:cubicBezTo>
                  <a:pt x="4913443" y="1606746"/>
                  <a:pt x="4896269" y="1614538"/>
                  <a:pt x="4274184" y="2002157"/>
                </a:cubicBezTo>
                <a:lnTo>
                  <a:pt x="4428929" y="1512168"/>
                </a:lnTo>
                <a:lnTo>
                  <a:pt x="0" y="1512168"/>
                </a:lnTo>
                <a:lnTo>
                  <a:pt x="0" y="504056"/>
                </a:lnTo>
                <a:close/>
              </a:path>
            </a:pathLst>
          </a:custGeom>
          <a:gradFill>
            <a:gsLst>
              <a:gs pos="0">
                <a:srgbClr val="A5AE2C"/>
              </a:gs>
              <a:gs pos="100000">
                <a:srgbClr val="D4DC72"/>
              </a:gs>
            </a:gsLst>
            <a:lin ang="0" scaled="0"/>
          </a:gradFill>
          <a:ln w="25400" cap="flat" cmpd="sng" algn="ctr">
            <a:noFill/>
            <a:prstDash val="solid"/>
          </a:ln>
          <a:effectLst/>
        </p:spPr>
        <p:txBody>
          <a:bodyPr lIns="1260000" tIns="0" rIns="0" bIns="0" rtlCol="0" anchor="ctr">
            <a:normAutofit/>
          </a:bodyPr>
          <a:lstStyle/>
          <a:p>
            <a:pPr algn="ctr">
              <a:defRPr/>
            </a:pPr>
            <a:r>
              <a:rPr lang="en-GB" altLang="zh-CN"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rPr>
              <a:t>Bibliographies</a:t>
            </a:r>
            <a:endParaRPr lang="zh-CN" altLang="en-US" kern="0" dirty="0">
              <a:solidFill>
                <a:srgbClr val="FFFFFF"/>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17" name="TextBox 34"/>
          <p:cNvSpPr txBox="1"/>
          <p:nvPr>
            <p:custDataLst>
              <p:tags r:id="rId13"/>
            </p:custDataLst>
          </p:nvPr>
        </p:nvSpPr>
        <p:spPr>
          <a:xfrm>
            <a:off x="4596206" y="4790090"/>
            <a:ext cx="681837" cy="596253"/>
          </a:xfrm>
          <a:prstGeom prst="rect">
            <a:avLst/>
          </a:prstGeom>
          <a:noFill/>
        </p:spPr>
        <p:txBody>
          <a:bodyPr wrap="square" lIns="0" tIns="0" rIns="0" bIns="0" rtlCol="0" anchor="ctr" anchorCtr="0">
            <a:spAutoFit/>
          </a:bodyPr>
          <a:lstStyle/>
          <a:p>
            <a:pPr algn="ctr">
              <a:lnSpc>
                <a:spcPct val="130000"/>
              </a:lnSpc>
              <a:defRPr/>
            </a:pPr>
            <a:r>
              <a:rPr lang="en-US" altLang="zh-CN" sz="3200" b="1" kern="0" dirty="0">
                <a:solidFill>
                  <a:srgbClr val="889024"/>
                </a:solidFill>
                <a:latin typeface="Bell MT" pitchFamily="18" charset="0"/>
                <a:ea typeface="微软雅黑" pitchFamily="34" charset="-122"/>
              </a:rPr>
              <a:t>D</a:t>
            </a:r>
          </a:p>
        </p:txBody>
      </p:sp>
      <p:sp>
        <p:nvSpPr>
          <p:cNvPr id="35" name="文本框 1"/>
          <p:cNvSpPr txBox="1">
            <a:spLocks noChangeArrowheads="1"/>
          </p:cNvSpPr>
          <p:nvPr>
            <p:custDataLst>
              <p:tags r:id="rId14"/>
            </p:custDataLst>
          </p:nvPr>
        </p:nvSpPr>
        <p:spPr bwMode="auto">
          <a:xfrm>
            <a:off x="2291723" y="1117185"/>
            <a:ext cx="24474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a:r>
              <a:rPr lang="en-US" altLang="zh-CN" sz="3600" b="1" dirty="0">
                <a:ln w="19050">
                  <a:solidFill>
                    <a:srgbClr val="FFFFFF"/>
                  </a:solidFill>
                </a:ln>
                <a:gradFill flip="none" rotWithShape="1">
                  <a:gsLst>
                    <a:gs pos="0">
                      <a:srgbClr val="A6AF2D"/>
                    </a:gs>
                    <a:gs pos="100000">
                      <a:srgbClr val="C9D24D"/>
                    </a:gs>
                  </a:gsLst>
                  <a:lin ang="0" scaled="1"/>
                  <a:tileRect/>
                </a:gradFill>
                <a:effectLst>
                  <a:outerShdw dist="228600" dir="9600000" algn="r" rotWithShape="0">
                    <a:srgbClr val="A5A5A5">
                      <a:alpha val="20000"/>
                    </a:srgbClr>
                  </a:outerShdw>
                </a:effectLst>
                <a:latin typeface="微软雅黑" panose="020B0503020204020204" pitchFamily="34" charset="-122"/>
                <a:ea typeface="微软雅黑" panose="020B0503020204020204" pitchFamily="34" charset="-122"/>
              </a:rPr>
              <a:t>Content</a:t>
            </a:r>
            <a:endParaRPr lang="zh-CN" altLang="en-US" sz="3600" b="1" dirty="0">
              <a:ln w="19050">
                <a:solidFill>
                  <a:srgbClr val="FFFFFF"/>
                </a:solidFill>
              </a:ln>
              <a:gradFill flip="none" rotWithShape="1">
                <a:gsLst>
                  <a:gs pos="0">
                    <a:srgbClr val="A6AF2D"/>
                  </a:gs>
                  <a:gs pos="100000">
                    <a:srgbClr val="C9D24D"/>
                  </a:gs>
                </a:gsLst>
                <a:lin ang="0" scaled="1"/>
                <a:tileRect/>
              </a:gradFill>
              <a:effectLst>
                <a:outerShdw dist="228600" dir="9600000" algn="r" rotWithShape="0">
                  <a:srgbClr val="A5A5A5">
                    <a:alpha val="20000"/>
                  </a:srgbClr>
                </a:outerShdw>
              </a:effectLst>
              <a:latin typeface="微软雅黑" panose="020B0503020204020204" pitchFamily="34" charset="-122"/>
              <a:ea typeface="微软雅黑" panose="020B0503020204020204" pitchFamily="34" charset="-122"/>
            </a:endParaRPr>
          </a:p>
        </p:txBody>
      </p:sp>
      <p:pic>
        <p:nvPicPr>
          <p:cNvPr id="4" name="音频 3">
            <a:hlinkClick r:id="" action="ppaction://media"/>
            <a:extLst>
              <a:ext uri="{FF2B5EF4-FFF2-40B4-BE49-F238E27FC236}">
                <a16:creationId xmlns:a16="http://schemas.microsoft.com/office/drawing/2014/main" id="{3BA30AF0-855D-40F1-AAEE-B99DFA92DE96}"/>
              </a:ext>
            </a:extLst>
          </p:cNvPr>
          <p:cNvPicPr>
            <a:picLocks noChangeAspect="1"/>
          </p:cNvPicPr>
          <p:nvPr>
            <a:audioFile r:link="rId16"/>
            <p:extLst>
              <p:ext uri="{DAA4B4D4-6D71-4841-9C94-3DE7FCFB9230}">
                <p14:media xmlns:p14="http://schemas.microsoft.com/office/powerpoint/2010/main" r:embed="rId15"/>
              </p:ext>
            </p:extLst>
          </p:nvPr>
        </p:nvPicPr>
        <p:blipFill>
          <a:blip r:embed="rId19"/>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534384109"/>
      </p:ext>
    </p:extLst>
  </p:cSld>
  <p:clrMapOvr>
    <a:masterClrMapping/>
  </p:clrMapOvr>
  <mc:AlternateContent xmlns:mc="http://schemas.openxmlformats.org/markup-compatibility/2006">
    <mc:Choice xmlns:p14="http://schemas.microsoft.com/office/powerpoint/2010/main" Requires="p14">
      <p:transition spd="slow" p14:dur="2000" advTm="28244"/>
    </mc:Choice>
    <mc:Fallback>
      <p:transition spd="slow" advTm="28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24B5E84-D8B5-4951-9EA4-3DE3D34A81A3}"/>
              </a:ext>
            </a:extLst>
          </p:cNvPr>
          <p:cNvSpPr>
            <a:spLocks noGrp="1"/>
          </p:cNvSpPr>
          <p:nvPr>
            <p:ph type="title"/>
          </p:nvPr>
        </p:nvSpPr>
        <p:spPr/>
        <p:txBody>
          <a:bodyPr/>
          <a:lstStyle/>
          <a:p>
            <a:r>
              <a:rPr lang="en-US" altLang="zh-CN" dirty="0">
                <a:latin typeface="Times New Roman" panose="02020603050405020304" pitchFamily="18" charset="0"/>
                <a:cs typeface="Times New Roman" panose="02020603050405020304" pitchFamily="18" charset="0"/>
              </a:rPr>
              <a:t>What is Witness</a:t>
            </a:r>
            <a:r>
              <a:rPr lang="zh-CN" altLang="en-US" dirty="0">
                <a:latin typeface="Times New Roman" panose="02020603050405020304" pitchFamily="18" charset="0"/>
                <a:cs typeface="Times New Roman" panose="02020603050405020304" pitchFamily="18" charset="0"/>
              </a:rPr>
              <a:t>？</a:t>
            </a:r>
            <a:endParaRPr lang="zh-CN" altLang="en-US" dirty="0"/>
          </a:p>
        </p:txBody>
      </p:sp>
      <p:sp>
        <p:nvSpPr>
          <p:cNvPr id="3" name="内容占位符 2">
            <a:extLst>
              <a:ext uri="{FF2B5EF4-FFF2-40B4-BE49-F238E27FC236}">
                <a16:creationId xmlns:a16="http://schemas.microsoft.com/office/drawing/2014/main" id="{D80CFBEB-0588-47F6-B21C-017FA367A6BE}"/>
              </a:ext>
            </a:extLst>
          </p:cNvPr>
          <p:cNvSpPr>
            <a:spLocks noGrp="1"/>
          </p:cNvSpPr>
          <p:nvPr>
            <p:ph idx="1"/>
          </p:nvPr>
        </p:nvSpPr>
        <p:spPr/>
        <p:txBody>
          <a:bodyPr/>
          <a:lstStyle/>
          <a:p>
            <a:r>
              <a:rPr lang="en-US" altLang="zh-CN" dirty="0">
                <a:latin typeface="Times New Roman" panose="02020603050405020304" pitchFamily="18" charset="0"/>
                <a:cs typeface="Times New Roman" panose="02020603050405020304" pitchFamily="18" charset="0"/>
              </a:rPr>
              <a:t>A digital platform for photography enthusiasts to exchange technology and works</a:t>
            </a:r>
            <a:r>
              <a:rPr lang="zh-CN" altLang="en-US" dirty="0">
                <a:latin typeface="Times New Roman" panose="02020603050405020304" pitchFamily="18" charset="0"/>
                <a:cs typeface="Times New Roman" panose="02020603050405020304" pitchFamily="18" charset="0"/>
              </a:rPr>
              <a:t>；</a:t>
            </a:r>
            <a:endParaRPr lang="en-US" altLang="zh-CN" dirty="0">
              <a:latin typeface="Times New Roman" panose="02020603050405020304" pitchFamily="18" charset="0"/>
              <a:cs typeface="Times New Roman" panose="02020603050405020304" pitchFamily="18" charset="0"/>
            </a:endParaRPr>
          </a:p>
          <a:p>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Main service</a:t>
            </a:r>
            <a:r>
              <a:rPr lang="zh-CN" altLang="en-US" dirty="0">
                <a:latin typeface="Times New Roman" panose="02020603050405020304" pitchFamily="18" charset="0"/>
                <a:cs typeface="Times New Roman" panose="02020603050405020304" pitchFamily="18" charset="0"/>
              </a:rPr>
              <a:t>：</a:t>
            </a:r>
            <a:r>
              <a:rPr lang="en-GB" altLang="zh-CN" dirty="0">
                <a:latin typeface="Times New Roman" panose="02020603050405020304" pitchFamily="18" charset="0"/>
                <a:cs typeface="Times New Roman" panose="02020603050405020304" pitchFamily="18" charset="0"/>
              </a:rPr>
              <a:t> Work sharing</a:t>
            </a:r>
            <a:r>
              <a:rPr lang="zh-CN" altLang="en-US" dirty="0">
                <a:latin typeface="Times New Roman" panose="02020603050405020304" pitchFamily="18" charset="0"/>
                <a:cs typeface="Times New Roman" panose="02020603050405020304" pitchFamily="18" charset="0"/>
              </a:rPr>
              <a:t>，</a:t>
            </a:r>
            <a:r>
              <a:rPr lang="en-GB" altLang="zh-CN" dirty="0">
                <a:latin typeface="Times New Roman" panose="02020603050405020304" pitchFamily="18" charset="0"/>
                <a:cs typeface="Times New Roman" panose="02020603050405020304" pitchFamily="18" charset="0"/>
              </a:rPr>
              <a:t> Technical support </a:t>
            </a:r>
            <a:r>
              <a:rPr lang="en-US" altLang="zh-CN" dirty="0">
                <a:latin typeface="Times New Roman" panose="02020603050405020304" pitchFamily="18" charset="0"/>
                <a:cs typeface="Times New Roman" panose="02020603050405020304" pitchFamily="18" charset="0"/>
              </a:rPr>
              <a:t>&amp; </a:t>
            </a:r>
            <a:r>
              <a:rPr lang="en-GB" altLang="zh-CN" dirty="0">
                <a:latin typeface="Times New Roman" panose="02020603050405020304" pitchFamily="18" charset="0"/>
                <a:cs typeface="Times New Roman" panose="02020603050405020304" pitchFamily="18" charset="0"/>
              </a:rPr>
              <a:t>Seminar</a:t>
            </a:r>
            <a:r>
              <a:rPr lang="zh-CN" altLang="en-US" dirty="0">
                <a:latin typeface="Times New Roman" panose="02020603050405020304" pitchFamily="18" charset="0"/>
                <a:cs typeface="Times New Roman" panose="02020603050405020304" pitchFamily="18" charset="0"/>
              </a:rPr>
              <a:t>，</a:t>
            </a:r>
            <a:r>
              <a:rPr lang="en-GB" altLang="zh-CN" dirty="0">
                <a:latin typeface="Times New Roman" panose="02020603050405020304" pitchFamily="18" charset="0"/>
                <a:cs typeface="Times New Roman" panose="02020603050405020304" pitchFamily="18" charset="0"/>
              </a:rPr>
              <a:t>                  Personal diary </a:t>
            </a:r>
            <a:r>
              <a:rPr lang="en-US" altLang="zh-CN" dirty="0">
                <a:latin typeface="Times New Roman" panose="02020603050405020304" pitchFamily="18" charset="0"/>
                <a:cs typeface="Times New Roman" panose="02020603050405020304" pitchFamily="18" charset="0"/>
              </a:rPr>
              <a:t>And </a:t>
            </a:r>
            <a:r>
              <a:rPr lang="en-GB" altLang="zh-CN" dirty="0">
                <a:latin typeface="Times New Roman" panose="02020603050405020304" pitchFamily="18" charset="0"/>
                <a:cs typeface="Times New Roman" panose="02020603050405020304" pitchFamily="18" charset="0"/>
              </a:rPr>
              <a:t>Photographer appointment;</a:t>
            </a:r>
          </a:p>
          <a:p>
            <a:endParaRPr lang="en-GB" altLang="zh-CN" dirty="0">
              <a:latin typeface="Times New Roman" panose="02020603050405020304" pitchFamily="18" charset="0"/>
              <a:cs typeface="Times New Roman" panose="02020603050405020304" pitchFamily="18" charset="0"/>
            </a:endParaRPr>
          </a:p>
          <a:p>
            <a:r>
              <a:rPr lang="en-GB" altLang="zh-CN" dirty="0">
                <a:latin typeface="Times New Roman" panose="02020603050405020304" pitchFamily="18" charset="0"/>
                <a:cs typeface="Times New Roman" panose="02020603050405020304" pitchFamily="18" charset="0"/>
              </a:rPr>
              <a:t>Business philosophy : Enjoy life in your own way</a:t>
            </a:r>
          </a:p>
          <a:p>
            <a:endParaRPr lang="en-US" altLang="zh-CN" dirty="0"/>
          </a:p>
          <a:p>
            <a:endParaRPr lang="zh-CN" altLang="en-US" dirty="0"/>
          </a:p>
        </p:txBody>
      </p:sp>
      <p:pic>
        <p:nvPicPr>
          <p:cNvPr id="9" name="音频 8">
            <a:hlinkClick r:id="" action="ppaction://media"/>
            <a:extLst>
              <a:ext uri="{FF2B5EF4-FFF2-40B4-BE49-F238E27FC236}">
                <a16:creationId xmlns:a16="http://schemas.microsoft.com/office/drawing/2014/main" id="{F44109B4-4102-4F99-BC20-75CC5E8790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73390813"/>
      </p:ext>
    </p:extLst>
  </p:cSld>
  <p:clrMapOvr>
    <a:masterClrMapping/>
  </p:clrMapOvr>
  <mc:AlternateContent xmlns:mc="http://schemas.openxmlformats.org/markup-compatibility/2006">
    <mc:Choice xmlns:p14="http://schemas.microsoft.com/office/powerpoint/2010/main" Requires="p14">
      <p:transition spd="slow" p14:dur="2000" advTm="31275"/>
    </mc:Choice>
    <mc:Fallback>
      <p:transition spd="slow" advTm="31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F8C13C0-1D01-4E8A-8CE6-E630216FEA1B}"/>
              </a:ext>
            </a:extLst>
          </p:cNvPr>
          <p:cNvSpPr>
            <a:spLocks noGrp="1"/>
          </p:cNvSpPr>
          <p:nvPr>
            <p:ph type="title"/>
          </p:nvPr>
        </p:nvSpPr>
        <p:spPr/>
        <p:txBody>
          <a:bodyPr/>
          <a:lstStyle/>
          <a:p>
            <a:r>
              <a:rPr lang="en-GB" altLang="zh-CN" dirty="0">
                <a:latin typeface="Times New Roman" panose="02020603050405020304" pitchFamily="18" charset="0"/>
                <a:cs typeface="Times New Roman" panose="02020603050405020304" pitchFamily="18" charset="0"/>
              </a:rPr>
              <a:t>Source of inspiration</a:t>
            </a:r>
            <a:endParaRPr lang="zh-CN" altLang="en-US"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C8394D0A-B8AE-4B06-9E36-923C65237C73}"/>
              </a:ext>
            </a:extLst>
          </p:cNvPr>
          <p:cNvSpPr>
            <a:spLocks noGrp="1"/>
          </p:cNvSpPr>
          <p:nvPr>
            <p:ph idx="1"/>
          </p:nvPr>
        </p:nvSpPr>
        <p:spPr/>
        <p:txBody>
          <a:bodyPr/>
          <a:lstStyle/>
          <a:p>
            <a:r>
              <a:rPr lang="en-US" altLang="zh-CN" dirty="0">
                <a:latin typeface="Times New Roman" panose="02020603050405020304" pitchFamily="18" charset="0"/>
                <a:cs typeface="Times New Roman" panose="02020603050405020304" pitchFamily="18" charset="0"/>
              </a:rPr>
              <a:t>The steady increase in sales of photographic equipment reflects the large number of people working in the photography industry</a:t>
            </a:r>
            <a:r>
              <a:rPr lang="en-GB" altLang="zh-CN" dirty="0">
                <a:latin typeface="Times New Roman" panose="02020603050405020304" pitchFamily="18" charset="0"/>
                <a:cs typeface="Times New Roman" panose="02020603050405020304" pitchFamily="18" charset="0"/>
              </a:rPr>
              <a:t> (Cooke, 2019)</a:t>
            </a:r>
            <a:r>
              <a:rPr lang="en-US" altLang="zh-CN" dirty="0">
                <a:latin typeface="Times New Roman" panose="02020603050405020304" pitchFamily="18" charset="0"/>
                <a:cs typeface="Times New Roman" panose="02020603050405020304" pitchFamily="18" charset="0"/>
              </a:rPr>
              <a:t>, and the number of people who love photography is also increasing year by year.</a:t>
            </a:r>
          </a:p>
          <a:p>
            <a:r>
              <a:rPr lang="en-US" altLang="zh-CN" dirty="0">
                <a:latin typeface="Times New Roman" panose="02020603050405020304" pitchFamily="18" charset="0"/>
                <a:cs typeface="Times New Roman" panose="02020603050405020304" pitchFamily="18" charset="0"/>
              </a:rPr>
              <a:t>Correspondingly, there are fewer photography apps, which are more restrictive by regional legal factors (such as </a:t>
            </a:r>
            <a:r>
              <a:rPr lang="en-US" altLang="zh-CN" dirty="0" err="1">
                <a:latin typeface="Times New Roman" panose="02020603050405020304" pitchFamily="18" charset="0"/>
                <a:cs typeface="Times New Roman" panose="02020603050405020304" pitchFamily="18" charset="0"/>
              </a:rPr>
              <a:t>iphoto</a:t>
            </a:r>
            <a:r>
              <a:rPr lang="en-US" altLang="zh-CN" dirty="0">
                <a:latin typeface="Times New Roman" panose="02020603050405020304" pitchFamily="18" charset="0"/>
                <a:cs typeface="Times New Roman" panose="02020603050405020304" pitchFamily="18" charset="0"/>
              </a:rPr>
              <a:t> cannot be applied in China).</a:t>
            </a:r>
          </a:p>
          <a:p>
            <a:r>
              <a:rPr lang="en-US" altLang="zh-CN" dirty="0">
                <a:latin typeface="Times New Roman" panose="02020603050405020304" pitchFamily="18" charset="0"/>
                <a:cs typeface="Times New Roman" panose="02020603050405020304" pitchFamily="18" charset="0"/>
              </a:rPr>
              <a:t>The development of the sharing economy provides a new business development model</a:t>
            </a:r>
            <a:r>
              <a:rPr lang="en-GB" altLang="zh-CN" dirty="0"/>
              <a:t> </a:t>
            </a:r>
            <a:r>
              <a:rPr lang="en-GB" altLang="zh-CN" dirty="0">
                <a:latin typeface="Times New Roman" panose="02020603050405020304" pitchFamily="18" charset="0"/>
                <a:cs typeface="Times New Roman" panose="02020603050405020304" pitchFamily="18" charset="0"/>
              </a:rPr>
              <a:t>(</a:t>
            </a:r>
            <a:r>
              <a:rPr lang="en-GB" altLang="zh-CN" dirty="0" err="1">
                <a:latin typeface="Times New Roman" panose="02020603050405020304" pitchFamily="18" charset="0"/>
                <a:cs typeface="Times New Roman" panose="02020603050405020304" pitchFamily="18" charset="0"/>
              </a:rPr>
              <a:t>Ravenelle</a:t>
            </a:r>
            <a:r>
              <a:rPr lang="en-GB" altLang="zh-CN" dirty="0">
                <a:latin typeface="Times New Roman" panose="02020603050405020304" pitchFamily="18" charset="0"/>
                <a:cs typeface="Times New Roman" panose="02020603050405020304" pitchFamily="18" charset="0"/>
              </a:rPr>
              <a:t>, 2017)</a:t>
            </a:r>
            <a:r>
              <a:rPr lang="en-US" altLang="zh-CN" dirty="0">
                <a:latin typeface="Times New Roman" panose="02020603050405020304" pitchFamily="18" charset="0"/>
                <a:cs typeface="Times New Roman" panose="02020603050405020304" pitchFamily="18" charset="0"/>
              </a:rPr>
              <a:t>.</a:t>
            </a:r>
          </a:p>
          <a:p>
            <a:pPr marL="0" indent="0">
              <a:buNone/>
            </a:pPr>
            <a:endParaRPr lang="zh-CN" altLang="en-US" dirty="0"/>
          </a:p>
        </p:txBody>
      </p:sp>
      <p:pic>
        <p:nvPicPr>
          <p:cNvPr id="4" name="音频 3">
            <a:hlinkClick r:id="" action="ppaction://media"/>
            <a:extLst>
              <a:ext uri="{FF2B5EF4-FFF2-40B4-BE49-F238E27FC236}">
                <a16:creationId xmlns:a16="http://schemas.microsoft.com/office/drawing/2014/main" id="{A99EAF9A-2A73-4C68-8960-8772C3CC10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57930107"/>
      </p:ext>
    </p:extLst>
  </p:cSld>
  <p:clrMapOvr>
    <a:masterClrMapping/>
  </p:clrMapOvr>
  <mc:AlternateContent xmlns:mc="http://schemas.openxmlformats.org/markup-compatibility/2006">
    <mc:Choice xmlns:p14="http://schemas.microsoft.com/office/powerpoint/2010/main" Requires="p14">
      <p:transition spd="slow" p14:dur="2000" advTm="46789"/>
    </mc:Choice>
    <mc:Fallback>
      <p:transition spd="slow" advTm="46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pic>
        <p:nvPicPr>
          <p:cNvPr id="24" name="PA-装饰  Picture 2"/>
          <p:cNvPicPr>
            <a:picLocks noChangeAspect="1"/>
          </p:cNvPicPr>
          <p:nvPr>
            <p:custDataLst>
              <p:tags r:id="rId2"/>
            </p:custDataLst>
          </p:nvPr>
        </p:nvPicPr>
        <p:blipFill>
          <a:blip r:embed="rId9" cstate="email">
            <a:extLst>
              <a:ext uri="{28A0092B-C50C-407E-A947-70E740481C1C}">
                <a14:useLocalDpi xmlns:a14="http://schemas.microsoft.com/office/drawing/2010/main"/>
              </a:ext>
            </a:extLst>
          </a:blip>
          <a:stretch>
            <a:fillRect/>
          </a:stretch>
        </p:blipFill>
        <p:spPr>
          <a:xfrm>
            <a:off x="0" y="0"/>
            <a:ext cx="4502493" cy="6858000"/>
          </a:xfrm>
          <a:prstGeom prst="rect">
            <a:avLst/>
          </a:prstGeom>
        </p:spPr>
      </p:pic>
      <p:sp>
        <p:nvSpPr>
          <p:cNvPr id="25" name="PA-矩形 64"/>
          <p:cNvSpPr/>
          <p:nvPr>
            <p:custDataLst>
              <p:tags r:id="rId3"/>
            </p:custDataLst>
          </p:nvPr>
        </p:nvSpPr>
        <p:spPr>
          <a:xfrm>
            <a:off x="1342103" y="833353"/>
            <a:ext cx="2274907" cy="4104407"/>
          </a:xfrm>
          <a:prstGeom prst="rect">
            <a:avLst/>
          </a:prstGeom>
          <a:blipFill>
            <a:blip r:embed="rId10"/>
            <a:srcRect/>
            <a:stretch>
              <a:fillRect r="-195454"/>
            </a:stretch>
          </a:blip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28" name="PA-文本框 27"/>
          <p:cNvSpPr txBox="1"/>
          <p:nvPr>
            <p:custDataLst>
              <p:tags r:id="rId4"/>
            </p:custDataLst>
          </p:nvPr>
        </p:nvSpPr>
        <p:spPr>
          <a:xfrm>
            <a:off x="4502493" y="2376414"/>
            <a:ext cx="6729614" cy="1200329"/>
          </a:xfrm>
          <a:prstGeom prst="rect">
            <a:avLst/>
          </a:prstGeom>
          <a:noFill/>
        </p:spPr>
        <p:txBody>
          <a:bodyPr vert="horz" wrap="square" rtlCol="0" anchor="ctr">
            <a:spAutoFit/>
          </a:bodyPr>
          <a:lstStyle/>
          <a:p>
            <a:pPr algn="ctr"/>
            <a:r>
              <a:rPr lang="en-GB" altLang="zh-CN" sz="3600" b="1" dirty="0">
                <a:solidFill>
                  <a:srgbClr val="000000"/>
                </a:solidFill>
                <a:latin typeface="DFPBiaoKaiW5-HPinIn1NLU" panose="03000500000000000000" pitchFamily="66" charset="-120"/>
                <a:ea typeface="DFPBiaoKaiW5-HPinIn1NLU" panose="03000500000000000000" pitchFamily="66" charset="-120"/>
              </a:rPr>
              <a:t>Business Module </a:t>
            </a:r>
            <a:r>
              <a:rPr lang="en-US" altLang="zh-CN" sz="3600" b="1" dirty="0">
                <a:solidFill>
                  <a:srgbClr val="000000"/>
                </a:solidFill>
                <a:latin typeface="DFPBiaoKaiW5-HPinIn1NLU" panose="03000500000000000000" pitchFamily="66" charset="-120"/>
                <a:ea typeface="DFPBiaoKaiW5-HPinIn1NLU" panose="03000500000000000000" pitchFamily="66" charset="-120"/>
              </a:rPr>
              <a:t>canvas</a:t>
            </a:r>
            <a:br>
              <a:rPr lang="en-GB" altLang="zh-CN" sz="3600" b="1" dirty="0">
                <a:solidFill>
                  <a:srgbClr val="000000"/>
                </a:solidFill>
                <a:latin typeface="DFPBiaoKaiW5-HPinIn1NLU" panose="03000500000000000000" pitchFamily="66" charset="-120"/>
                <a:ea typeface="DFPBiaoKaiW5-HPinIn1NLU" panose="03000500000000000000" pitchFamily="66" charset="-120"/>
              </a:rPr>
            </a:br>
            <a:endParaRPr lang="zh-CN" altLang="en-US" sz="3600" b="1" dirty="0">
              <a:solidFill>
                <a:srgbClr val="000000"/>
              </a:solidFill>
              <a:latin typeface="DFPBiaoKaiW5-HPinIn1NLU" panose="03000500000000000000" pitchFamily="66" charset="-120"/>
              <a:ea typeface="DFPBiaoKaiW5-HPinIn1NLU" panose="03000500000000000000" pitchFamily="66" charset="-120"/>
            </a:endParaRPr>
          </a:p>
        </p:txBody>
      </p:sp>
      <p:sp>
        <p:nvSpPr>
          <p:cNvPr id="29" name="PA-装饰 文本框 28"/>
          <p:cNvSpPr txBox="1"/>
          <p:nvPr>
            <p:custDataLst>
              <p:tags r:id="rId5"/>
            </p:custDataLst>
          </p:nvPr>
        </p:nvSpPr>
        <p:spPr>
          <a:xfrm>
            <a:off x="4769193" y="3700484"/>
            <a:ext cx="6230903" cy="369332"/>
          </a:xfrm>
          <a:prstGeom prst="rect">
            <a:avLst/>
          </a:prstGeom>
          <a:noFill/>
        </p:spPr>
        <p:txBody>
          <a:bodyPr vert="horz" wrap="square" rtlCol="0" anchor="ctr">
            <a:spAutoFit/>
          </a:bodyPr>
          <a:lstStyle/>
          <a:p>
            <a:pPr algn="r"/>
            <a:r>
              <a:rPr lang="en-US" altLang="zh-CN" dirty="0">
                <a:latin typeface="Times New Roman" panose="02020603050405020304" pitchFamily="18" charset="0"/>
                <a:cs typeface="Times New Roman" panose="02020603050405020304" pitchFamily="18" charset="0"/>
              </a:rPr>
              <a:t>For My Business Venture</a:t>
            </a:r>
            <a:endParaRPr lang="zh-CN" altLang="en-US" dirty="0">
              <a:latin typeface="Times New Roman" panose="02020603050405020304" pitchFamily="18" charset="0"/>
              <a:cs typeface="Times New Roman" panose="02020603050405020304" pitchFamily="18" charset="0"/>
            </a:endParaRPr>
          </a:p>
        </p:txBody>
      </p:sp>
      <p:pic>
        <p:nvPicPr>
          <p:cNvPr id="3" name="音频 2">
            <a:hlinkClick r:id="" action="ppaction://media"/>
            <a:extLst>
              <a:ext uri="{FF2B5EF4-FFF2-40B4-BE49-F238E27FC236}">
                <a16:creationId xmlns:a16="http://schemas.microsoft.com/office/drawing/2014/main" id="{A3CD9EB8-069B-4FDA-A31C-271793CB252F}"/>
              </a:ext>
            </a:extLst>
          </p:cNvPr>
          <p:cNvPicPr>
            <a:picLocks noChangeAspect="1"/>
          </p:cNvPicPr>
          <p:nvPr>
            <a:audioFile r:link="rId7"/>
            <p:extLst>
              <p:ext uri="{DAA4B4D4-6D71-4841-9C94-3DE7FCFB9230}">
                <p14:media xmlns:p14="http://schemas.microsoft.com/office/powerpoint/2010/main" r:embed="rId6"/>
              </p:ext>
            </p:extLst>
          </p:nvPr>
        </p:nvPicPr>
        <p:blipFill>
          <a:blip r:embed="rId11"/>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325004972"/>
      </p:ext>
    </p:extLst>
  </p:cSld>
  <p:clrMapOvr>
    <a:masterClrMapping/>
  </p:clrMapOvr>
  <mc:AlternateContent xmlns:mc="http://schemas.openxmlformats.org/markup-compatibility/2006">
    <mc:Choice xmlns:p14="http://schemas.microsoft.com/office/powerpoint/2010/main" Requires="p14">
      <p:transition spd="slow" p14:dur="2000" advTm="11601"/>
    </mc:Choice>
    <mc:Fallback>
      <p:transition spd="slow" advTm="11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A-装饰 矩形 5">
            <a:extLst>
              <a:ext uri="{FF2B5EF4-FFF2-40B4-BE49-F238E27FC236}">
                <a16:creationId xmlns:a16="http://schemas.microsoft.com/office/drawing/2014/main" id="{40EEA03B-640E-4690-8CA7-236FC05C09EB}"/>
              </a:ext>
            </a:extLst>
          </p:cNvPr>
          <p:cNvSpPr/>
          <p:nvPr>
            <p:custDataLst>
              <p:tags r:id="rId2"/>
            </p:custDataLst>
          </p:nvPr>
        </p:nvSpPr>
        <p:spPr>
          <a:xfrm>
            <a:off x="1223954" y="2108200"/>
            <a:ext cx="5418146" cy="21717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PA-文本 文本框 4">
            <a:extLst>
              <a:ext uri="{FF2B5EF4-FFF2-40B4-BE49-F238E27FC236}">
                <a16:creationId xmlns:a16="http://schemas.microsoft.com/office/drawing/2014/main" id="{966973CE-F46B-479D-A707-408240944567}"/>
              </a:ext>
            </a:extLst>
          </p:cNvPr>
          <p:cNvSpPr txBox="1"/>
          <p:nvPr>
            <p:custDataLst>
              <p:tags r:id="rId3"/>
            </p:custDataLst>
          </p:nvPr>
        </p:nvSpPr>
        <p:spPr>
          <a:xfrm>
            <a:off x="1778279" y="3473739"/>
            <a:ext cx="4339650" cy="461665"/>
          </a:xfrm>
          <a:prstGeom prst="rect">
            <a:avLst/>
          </a:prstGeom>
          <a:noFill/>
        </p:spPr>
        <p:txBody>
          <a:bodyPr wrap="none" rtlCol="0">
            <a:spAutoFit/>
          </a:bodyPr>
          <a:lstStyle/>
          <a:p>
            <a:r>
              <a:rPr lang="zh-CN" altLang="en-US" sz="2400" spc="300" dirty="0">
                <a:solidFill>
                  <a:schemeClr val="bg1"/>
                </a:solidFill>
                <a:latin typeface="微软雅黑" panose="020B0503020204020204" pitchFamily="34" charset="-122"/>
                <a:ea typeface="微软雅黑" panose="020B0503020204020204" pitchFamily="34" charset="-122"/>
              </a:rPr>
              <a:t>点击此处添加标题补充说明</a:t>
            </a:r>
          </a:p>
        </p:txBody>
      </p:sp>
      <p:sp>
        <p:nvSpPr>
          <p:cNvPr id="4" name="PA-文本 文本框 3">
            <a:extLst>
              <a:ext uri="{FF2B5EF4-FFF2-40B4-BE49-F238E27FC236}">
                <a16:creationId xmlns:a16="http://schemas.microsoft.com/office/drawing/2014/main" id="{CB0513C9-610B-495C-BD91-C3A8B758B392}"/>
              </a:ext>
            </a:extLst>
          </p:cNvPr>
          <p:cNvSpPr txBox="1"/>
          <p:nvPr>
            <p:custDataLst>
              <p:tags r:id="rId4"/>
            </p:custDataLst>
          </p:nvPr>
        </p:nvSpPr>
        <p:spPr>
          <a:xfrm>
            <a:off x="1505619" y="2413337"/>
            <a:ext cx="5474384" cy="1015663"/>
          </a:xfrm>
          <a:prstGeom prst="rect">
            <a:avLst/>
          </a:prstGeom>
          <a:noFill/>
        </p:spPr>
        <p:txBody>
          <a:bodyPr wrap="none" rtlCol="0">
            <a:spAutoFit/>
          </a:bodyPr>
          <a:lstStyle/>
          <a:p>
            <a:r>
              <a:rPr lang="en-GB" altLang="zh-CN" sz="3000" b="1" spc="140">
                <a:solidFill>
                  <a:schemeClr val="bg1"/>
                </a:solidFill>
                <a:latin typeface="微软雅黑" panose="020B0503020204020204" pitchFamily="34" charset="-122"/>
                <a:ea typeface="微软雅黑" panose="020B0503020204020204" pitchFamily="34" charset="-122"/>
              </a:rPr>
              <a:t>Business Module venture</a:t>
            </a:r>
            <a:br>
              <a:rPr lang="en-GB" altLang="zh-CN" sz="3000" b="1" spc="140">
                <a:solidFill>
                  <a:schemeClr val="bg1"/>
                </a:solidFill>
                <a:latin typeface="微软雅黑" panose="020B0503020204020204" pitchFamily="34" charset="-122"/>
                <a:ea typeface="微软雅黑" panose="020B0503020204020204" pitchFamily="34" charset="-122"/>
              </a:rPr>
            </a:br>
            <a:endParaRPr lang="zh-CN" altLang="en-US" sz="3000" b="1" spc="140" dirty="0">
              <a:solidFill>
                <a:schemeClr val="bg1"/>
              </a:solidFill>
              <a:latin typeface="微软雅黑" panose="020B0503020204020204" pitchFamily="34" charset="-122"/>
              <a:ea typeface="微软雅黑" panose="020B0503020204020204" pitchFamily="34" charset="-122"/>
            </a:endParaRPr>
          </a:p>
        </p:txBody>
      </p:sp>
      <p:grpSp>
        <p:nvGrpSpPr>
          <p:cNvPr id="2" name="组合 1">
            <a:extLst>
              <a:ext uri="{FF2B5EF4-FFF2-40B4-BE49-F238E27FC236}">
                <a16:creationId xmlns:a16="http://schemas.microsoft.com/office/drawing/2014/main" id="{F772BABB-3D2F-410D-97A4-48CC942CFDD0}"/>
              </a:ext>
            </a:extLst>
          </p:cNvPr>
          <p:cNvGrpSpPr/>
          <p:nvPr/>
        </p:nvGrpSpPr>
        <p:grpSpPr>
          <a:xfrm>
            <a:off x="0" y="1"/>
            <a:ext cx="12192000" cy="6435634"/>
            <a:chOff x="-22790" y="25152"/>
            <a:chExt cx="12261669" cy="6897174"/>
          </a:xfrm>
        </p:grpSpPr>
        <p:pic>
          <p:nvPicPr>
            <p:cNvPr id="7" name="PA-图片 图片 2">
              <a:extLst>
                <a:ext uri="{FF2B5EF4-FFF2-40B4-BE49-F238E27FC236}">
                  <a16:creationId xmlns:a16="http://schemas.microsoft.com/office/drawing/2014/main" id="{2E0C8A72-6413-4D6D-BA87-EB35A6AD2847}"/>
                </a:ext>
              </a:extLst>
            </p:cNvPr>
            <p:cNvPicPr>
              <a:picLocks noChangeAspect="1"/>
            </p:cNvPicPr>
            <p:nvPr>
              <p:custDataLst>
                <p:tags r:id="rId7"/>
              </p:custDataLst>
            </p:nvPr>
          </p:nvPicPr>
          <p:blipFill>
            <a:blip r:embed="rId10">
              <a:extLst>
                <a:ext uri="{28A0092B-C50C-407E-A947-70E740481C1C}">
                  <a14:useLocalDpi xmlns:a14="http://schemas.microsoft.com/office/drawing/2010/main" val="0"/>
                </a:ext>
              </a:extLst>
            </a:blip>
            <a:srcRect t="3943" b="3943"/>
            <a:stretch>
              <a:fillRect/>
            </a:stretch>
          </p:blipFill>
          <p:spPr>
            <a:xfrm>
              <a:off x="-22790" y="25152"/>
              <a:ext cx="12261669" cy="6897174"/>
            </a:xfrm>
            <a:prstGeom prst="rect">
              <a:avLst/>
            </a:prstGeom>
          </p:spPr>
        </p:pic>
        <p:sp>
          <p:nvSpPr>
            <p:cNvPr id="3" name="文本框 2">
              <a:extLst>
                <a:ext uri="{FF2B5EF4-FFF2-40B4-BE49-F238E27FC236}">
                  <a16:creationId xmlns:a16="http://schemas.microsoft.com/office/drawing/2014/main" id="{D64D7FBF-C23E-4571-8898-354D6781CA78}"/>
                </a:ext>
              </a:extLst>
            </p:cNvPr>
            <p:cNvSpPr txBox="1"/>
            <p:nvPr/>
          </p:nvSpPr>
          <p:spPr>
            <a:xfrm>
              <a:off x="10141527" y="1025236"/>
              <a:ext cx="1847273" cy="1323439"/>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Identify your target customer base and segment customers with different appeals.</a:t>
              </a:r>
              <a:endParaRPr lang="zh-CN" altLang="en-US" sz="1600"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CE0E4C37-AB99-4AB5-BD90-822ABB3F8423}"/>
                </a:ext>
              </a:extLst>
            </p:cNvPr>
            <p:cNvSpPr txBox="1"/>
            <p:nvPr/>
          </p:nvSpPr>
          <p:spPr>
            <a:xfrm>
              <a:off x="5066145" y="795635"/>
              <a:ext cx="1847273" cy="2554545"/>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Focus on the following issues:</a:t>
              </a:r>
            </a:p>
            <a:p>
              <a:r>
                <a:rPr lang="en-US" altLang="zh-CN" sz="1600" dirty="0">
                  <a:latin typeface="Times New Roman" panose="02020603050405020304" pitchFamily="18" charset="0"/>
                  <a:cs typeface="Times New Roman" panose="02020603050405020304" pitchFamily="18" charset="0"/>
                </a:rPr>
                <a:t>1. What value is passed to the customer?</a:t>
              </a:r>
            </a:p>
            <a:p>
              <a:r>
                <a:rPr lang="en-US" altLang="zh-CN" sz="1600" dirty="0">
                  <a:latin typeface="Times New Roman" panose="02020603050405020304" pitchFamily="18" charset="0"/>
                  <a:cs typeface="Times New Roman" panose="02020603050405020304" pitchFamily="18" charset="0"/>
                </a:rPr>
                <a:t>2. What kind of customer needs are met?</a:t>
              </a:r>
            </a:p>
            <a:p>
              <a:r>
                <a:rPr lang="en-US" altLang="zh-CN" sz="1600" dirty="0">
                  <a:latin typeface="Times New Roman" panose="02020603050405020304" pitchFamily="18" charset="0"/>
                  <a:cs typeface="Times New Roman" panose="02020603050405020304" pitchFamily="18" charset="0"/>
                </a:rPr>
                <a:t>3. Who is our most important customer?</a:t>
              </a:r>
              <a:endParaRPr lang="zh-CN" altLang="en-US" sz="1600" dirty="0">
                <a:latin typeface="Times New Roman" panose="02020603050405020304" pitchFamily="18" charset="0"/>
                <a:cs typeface="Times New Roman" panose="02020603050405020304" pitchFamily="18" charset="0"/>
              </a:endParaRPr>
            </a:p>
          </p:txBody>
        </p:sp>
        <p:sp>
          <p:nvSpPr>
            <p:cNvPr id="9" name="文本框 8">
              <a:extLst>
                <a:ext uri="{FF2B5EF4-FFF2-40B4-BE49-F238E27FC236}">
                  <a16:creationId xmlns:a16="http://schemas.microsoft.com/office/drawing/2014/main" id="{64CEF4A3-4CC7-4019-B302-789AB6E198EF}"/>
                </a:ext>
              </a:extLst>
            </p:cNvPr>
            <p:cNvSpPr txBox="1"/>
            <p:nvPr/>
          </p:nvSpPr>
          <p:spPr>
            <a:xfrm>
              <a:off x="7533705" y="3547048"/>
              <a:ext cx="1847273" cy="830997"/>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How to reach out to customers to deliver value propositions.</a:t>
              </a:r>
              <a:endParaRPr lang="zh-CN" altLang="en-US" sz="1600"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801CFC95-1ECC-4E6A-98D6-2578F0627499}"/>
                </a:ext>
              </a:extLst>
            </p:cNvPr>
            <p:cNvSpPr txBox="1"/>
            <p:nvPr/>
          </p:nvSpPr>
          <p:spPr>
            <a:xfrm>
              <a:off x="7535985" y="608727"/>
              <a:ext cx="1847273" cy="1323439"/>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Used to describe the type of relationship a company has with a particular customer. </a:t>
              </a:r>
              <a:endParaRPr lang="zh-CN" altLang="en-US" sz="1600" dirty="0">
                <a:latin typeface="Times New Roman" panose="02020603050405020304" pitchFamily="18" charset="0"/>
                <a:cs typeface="Times New Roman" panose="02020603050405020304" pitchFamily="18" charset="0"/>
              </a:endParaRPr>
            </a:p>
          </p:txBody>
        </p:sp>
        <p:sp>
          <p:nvSpPr>
            <p:cNvPr id="11" name="文本框 10">
              <a:extLst>
                <a:ext uri="{FF2B5EF4-FFF2-40B4-BE49-F238E27FC236}">
                  <a16:creationId xmlns:a16="http://schemas.microsoft.com/office/drawing/2014/main" id="{933A4CA1-BBD6-4ED7-86D8-0005942AE6F8}"/>
                </a:ext>
              </a:extLst>
            </p:cNvPr>
            <p:cNvSpPr txBox="1"/>
            <p:nvPr/>
          </p:nvSpPr>
          <p:spPr>
            <a:xfrm>
              <a:off x="2669885" y="816950"/>
              <a:ext cx="1847273" cy="1077218"/>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Which businesses are the core business of the company?.</a:t>
              </a:r>
              <a:endParaRPr lang="zh-CN" altLang="en-US" sz="1600"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A79D88B9-2E33-4192-95AE-DDB2FDBD3E10}"/>
                </a:ext>
              </a:extLst>
            </p:cNvPr>
            <p:cNvSpPr txBox="1"/>
            <p:nvPr/>
          </p:nvSpPr>
          <p:spPr>
            <a:xfrm>
              <a:off x="2669884" y="3593728"/>
              <a:ext cx="1847273" cy="830997"/>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The capabilities and resources that the enterprise has.</a:t>
              </a:r>
              <a:endParaRPr lang="zh-CN" altLang="en-US" sz="1600" dirty="0">
                <a:latin typeface="Times New Roman" panose="02020603050405020304" pitchFamily="18" charset="0"/>
                <a:cs typeface="Times New Roman" panose="02020603050405020304" pitchFamily="18" charset="0"/>
              </a:endParaRPr>
            </a:p>
          </p:txBody>
        </p:sp>
        <p:sp>
          <p:nvSpPr>
            <p:cNvPr id="13" name="文本框 12">
              <a:extLst>
                <a:ext uri="{FF2B5EF4-FFF2-40B4-BE49-F238E27FC236}">
                  <a16:creationId xmlns:a16="http://schemas.microsoft.com/office/drawing/2014/main" id="{3487703B-9F24-45C6-B90A-18B8C81389C1}"/>
                </a:ext>
              </a:extLst>
            </p:cNvPr>
            <p:cNvSpPr txBox="1"/>
            <p:nvPr/>
          </p:nvSpPr>
          <p:spPr>
            <a:xfrm>
              <a:off x="266630" y="1156890"/>
              <a:ext cx="1847273" cy="1569660"/>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Who is our important partner?</a:t>
              </a:r>
            </a:p>
            <a:p>
              <a:r>
                <a:rPr lang="en-US" altLang="zh-CN" sz="1600" dirty="0">
                  <a:latin typeface="Times New Roman" panose="02020603050405020304" pitchFamily="18" charset="0"/>
                  <a:cs typeface="Times New Roman" panose="02020603050405020304" pitchFamily="18" charset="0"/>
                </a:rPr>
                <a:t>Who is our supplier?</a:t>
              </a:r>
            </a:p>
            <a:p>
              <a:r>
                <a:rPr lang="en-US" altLang="zh-CN" sz="1600" dirty="0">
                  <a:latin typeface="Times New Roman" panose="02020603050405020304" pitchFamily="18" charset="0"/>
                  <a:cs typeface="Times New Roman" panose="02020603050405020304" pitchFamily="18" charset="0"/>
                </a:rPr>
                <a:t>What core resources we can get from our partners.</a:t>
              </a:r>
              <a:endParaRPr lang="zh-CN" altLang="en-US" sz="1600" dirty="0">
                <a:latin typeface="Times New Roman" panose="02020603050405020304" pitchFamily="18" charset="0"/>
                <a:cs typeface="Times New Roman" panose="02020603050405020304" pitchFamily="18" charset="0"/>
              </a:endParaRPr>
            </a:p>
          </p:txBody>
        </p:sp>
        <p:sp>
          <p:nvSpPr>
            <p:cNvPr id="14" name="文本框 13">
              <a:extLst>
                <a:ext uri="{FF2B5EF4-FFF2-40B4-BE49-F238E27FC236}">
                  <a16:creationId xmlns:a16="http://schemas.microsoft.com/office/drawing/2014/main" id="{6F52E069-673A-4BA6-889F-0A799B65868E}"/>
                </a:ext>
              </a:extLst>
            </p:cNvPr>
            <p:cNvSpPr txBox="1"/>
            <p:nvPr/>
          </p:nvSpPr>
          <p:spPr>
            <a:xfrm>
              <a:off x="1843230" y="5440885"/>
              <a:ext cx="2405497" cy="830997"/>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The fixed cost that an enterprise needs to bear in its day-to-day operations.</a:t>
              </a:r>
              <a:endParaRPr lang="zh-CN" altLang="en-US" sz="1600" dirty="0">
                <a:latin typeface="Times New Roman" panose="02020603050405020304" pitchFamily="18" charset="0"/>
                <a:cs typeface="Times New Roman" panose="02020603050405020304" pitchFamily="18" charset="0"/>
              </a:endParaRPr>
            </a:p>
          </p:txBody>
        </p:sp>
        <p:sp>
          <p:nvSpPr>
            <p:cNvPr id="15" name="文本框 14">
              <a:extLst>
                <a:ext uri="{FF2B5EF4-FFF2-40B4-BE49-F238E27FC236}">
                  <a16:creationId xmlns:a16="http://schemas.microsoft.com/office/drawing/2014/main" id="{092D1B45-2221-493D-8A50-FB8974A0FD21}"/>
                </a:ext>
              </a:extLst>
            </p:cNvPr>
            <p:cNvSpPr txBox="1"/>
            <p:nvPr/>
          </p:nvSpPr>
          <p:spPr>
            <a:xfrm>
              <a:off x="8179375" y="5440885"/>
              <a:ext cx="2525570" cy="830997"/>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What links can create value or what are the company's main sources of income?</a:t>
              </a:r>
              <a:endParaRPr lang="zh-CN" altLang="en-US" sz="1600" dirty="0">
                <a:latin typeface="Times New Roman" panose="02020603050405020304" pitchFamily="18" charset="0"/>
                <a:cs typeface="Times New Roman" panose="02020603050405020304" pitchFamily="18" charset="0"/>
              </a:endParaRPr>
            </a:p>
          </p:txBody>
        </p:sp>
      </p:grpSp>
      <p:sp>
        <p:nvSpPr>
          <p:cNvPr id="17" name="矩形 16">
            <a:extLst>
              <a:ext uri="{FF2B5EF4-FFF2-40B4-BE49-F238E27FC236}">
                <a16:creationId xmlns:a16="http://schemas.microsoft.com/office/drawing/2014/main" id="{AACB95F4-C68E-4664-9F8D-679C50F5E363}"/>
              </a:ext>
            </a:extLst>
          </p:cNvPr>
          <p:cNvSpPr/>
          <p:nvPr/>
        </p:nvSpPr>
        <p:spPr>
          <a:xfrm>
            <a:off x="0" y="6333828"/>
            <a:ext cx="12104913" cy="646331"/>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Source</a:t>
            </a:r>
            <a:r>
              <a:rPr lang="zh-CN" altLang="en-US" dirty="0">
                <a:latin typeface="Times New Roman" panose="02020603050405020304" pitchFamily="18" charset="0"/>
                <a:cs typeface="Times New Roman" panose="02020603050405020304" pitchFamily="18" charset="0"/>
              </a:rPr>
              <a:t>：</a:t>
            </a:r>
            <a:r>
              <a:rPr lang="en-US" altLang="zh-CN" dirty="0">
                <a:latin typeface="Times New Roman" panose="02020603050405020304" pitchFamily="18" charset="0"/>
                <a:cs typeface="Times New Roman" panose="02020603050405020304" pitchFamily="18" charset="0"/>
              </a:rPr>
              <a:t>The Business Guideline of New Entrepreneur toward Business Model Canvas. (2018). International Journal of Business and Economic Affairs, 3(1).</a:t>
            </a:r>
            <a:endParaRPr lang="zh-CN" altLang="en-US" dirty="0">
              <a:latin typeface="Times New Roman" panose="02020603050405020304" pitchFamily="18" charset="0"/>
              <a:cs typeface="Times New Roman" panose="02020603050405020304" pitchFamily="18" charset="0"/>
            </a:endParaRPr>
          </a:p>
        </p:txBody>
      </p:sp>
      <p:pic>
        <p:nvPicPr>
          <p:cNvPr id="19" name="音频 18">
            <a:hlinkClick r:id="" action="ppaction://media"/>
            <a:extLst>
              <a:ext uri="{FF2B5EF4-FFF2-40B4-BE49-F238E27FC236}">
                <a16:creationId xmlns:a16="http://schemas.microsoft.com/office/drawing/2014/main" id="{E1F65FB9-F3FB-49E5-AED0-07DCCDAD0F16}"/>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248682483"/>
      </p:ext>
    </p:extLst>
  </p:cSld>
  <p:clrMapOvr>
    <a:masterClrMapping/>
  </p:clrMapOvr>
  <mc:AlternateContent xmlns:mc="http://schemas.openxmlformats.org/markup-compatibility/2006">
    <mc:Choice xmlns:p14="http://schemas.microsoft.com/office/powerpoint/2010/main" Requires="p14">
      <p:transition spd="slow" p14:dur="2000" advTm="35361"/>
    </mc:Choice>
    <mc:Fallback>
      <p:transition spd="slow" advTm="35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9C49142-3457-45F8-BFA4-628166D43D77}"/>
              </a:ext>
            </a:extLst>
          </p:cNvPr>
          <p:cNvSpPr>
            <a:spLocks noGrp="1"/>
          </p:cNvSpPr>
          <p:nvPr>
            <p:ph type="title"/>
          </p:nvPr>
        </p:nvSpPr>
        <p:spPr/>
        <p:txBody>
          <a:bodyPr/>
          <a:lstStyle/>
          <a:p>
            <a:pPr algn="ctr"/>
            <a:r>
              <a:rPr lang="en-US" altLang="zh-CN" dirty="0">
                <a:latin typeface="Times New Roman" panose="02020603050405020304" pitchFamily="18" charset="0"/>
                <a:cs typeface="Times New Roman" panose="02020603050405020304" pitchFamily="18" charset="0"/>
              </a:rPr>
              <a:t>Customer Segments &amp; Value Proposition</a:t>
            </a:r>
            <a:endParaRPr lang="zh-CN" altLang="en-US"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F8C47CC7-8BBD-4C40-A392-1227D8935B0A}"/>
              </a:ext>
            </a:extLst>
          </p:cNvPr>
          <p:cNvSpPr txBox="1"/>
          <p:nvPr/>
        </p:nvSpPr>
        <p:spPr>
          <a:xfrm>
            <a:off x="8137237" y="1506022"/>
            <a:ext cx="4470395" cy="400110"/>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Record your life with your own work</a:t>
            </a:r>
            <a:endParaRPr lang="zh-CN" altLang="en-US" sz="2000" dirty="0">
              <a:latin typeface="Times New Roman" panose="02020603050405020304" pitchFamily="18" charset="0"/>
              <a:cs typeface="Times New Roman" panose="02020603050405020304" pitchFamily="18" charset="0"/>
            </a:endParaRPr>
          </a:p>
        </p:txBody>
      </p:sp>
      <p:grpSp>
        <p:nvGrpSpPr>
          <p:cNvPr id="12" name="组合 11">
            <a:extLst>
              <a:ext uri="{FF2B5EF4-FFF2-40B4-BE49-F238E27FC236}">
                <a16:creationId xmlns:a16="http://schemas.microsoft.com/office/drawing/2014/main" id="{8BA67200-CEBA-4AE5-9C8B-C5D8030F4A98}"/>
              </a:ext>
            </a:extLst>
          </p:cNvPr>
          <p:cNvGrpSpPr/>
          <p:nvPr/>
        </p:nvGrpSpPr>
        <p:grpSpPr>
          <a:xfrm>
            <a:off x="517255" y="2237509"/>
            <a:ext cx="11674745" cy="4375728"/>
            <a:chOff x="517255" y="2237509"/>
            <a:chExt cx="11674745" cy="4375728"/>
          </a:xfrm>
        </p:grpSpPr>
        <p:grpSp>
          <p:nvGrpSpPr>
            <p:cNvPr id="7" name="组合 6">
              <a:extLst>
                <a:ext uri="{FF2B5EF4-FFF2-40B4-BE49-F238E27FC236}">
                  <a16:creationId xmlns:a16="http://schemas.microsoft.com/office/drawing/2014/main" id="{6F4582F7-448A-449E-90D5-0B5410706EA4}"/>
                </a:ext>
              </a:extLst>
            </p:cNvPr>
            <p:cNvGrpSpPr/>
            <p:nvPr/>
          </p:nvGrpSpPr>
          <p:grpSpPr>
            <a:xfrm>
              <a:off x="4368820" y="2237509"/>
              <a:ext cx="4017818" cy="4375728"/>
              <a:chOff x="4341092" y="1738745"/>
              <a:chExt cx="4017818" cy="4375728"/>
            </a:xfrm>
          </p:grpSpPr>
          <p:graphicFrame>
            <p:nvGraphicFramePr>
              <p:cNvPr id="4" name="图示 3">
                <a:extLst>
                  <a:ext uri="{FF2B5EF4-FFF2-40B4-BE49-F238E27FC236}">
                    <a16:creationId xmlns:a16="http://schemas.microsoft.com/office/drawing/2014/main" id="{270610A1-487B-406F-AE67-F9B4BA0E8AA8}"/>
                  </a:ext>
                </a:extLst>
              </p:cNvPr>
              <p:cNvGraphicFramePr/>
              <p:nvPr>
                <p:extLst>
                  <p:ext uri="{D42A27DB-BD31-4B8C-83A1-F6EECF244321}">
                    <p14:modId xmlns:p14="http://schemas.microsoft.com/office/powerpoint/2010/main" val="1347672481"/>
                  </p:ext>
                </p:extLst>
              </p:nvPr>
            </p:nvGraphicFramePr>
            <p:xfrm>
              <a:off x="4341092" y="1738745"/>
              <a:ext cx="4017818" cy="16902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6" name="直接连接符 5">
                <a:extLst>
                  <a:ext uri="{FF2B5EF4-FFF2-40B4-BE49-F238E27FC236}">
                    <a16:creationId xmlns:a16="http://schemas.microsoft.com/office/drawing/2014/main" id="{8E763791-91F3-4DDB-B385-3E1C9A993615}"/>
                  </a:ext>
                </a:extLst>
              </p:cNvPr>
              <p:cNvCxnSpPr/>
              <p:nvPr/>
            </p:nvCxnSpPr>
            <p:spPr>
              <a:xfrm>
                <a:off x="6326909" y="1948873"/>
                <a:ext cx="0" cy="4165600"/>
              </a:xfrm>
              <a:prstGeom prst="line">
                <a:avLst/>
              </a:prstGeom>
            </p:spPr>
            <p:style>
              <a:lnRef idx="1">
                <a:schemeClr val="accent1"/>
              </a:lnRef>
              <a:fillRef idx="0">
                <a:schemeClr val="accent1"/>
              </a:fillRef>
              <a:effectRef idx="0">
                <a:schemeClr val="accent1"/>
              </a:effectRef>
              <a:fontRef idx="minor">
                <a:schemeClr val="tx1"/>
              </a:fontRef>
            </p:style>
          </p:cxnSp>
        </p:grpSp>
        <p:sp>
          <p:nvSpPr>
            <p:cNvPr id="9" name="文本框 8">
              <a:extLst>
                <a:ext uri="{FF2B5EF4-FFF2-40B4-BE49-F238E27FC236}">
                  <a16:creationId xmlns:a16="http://schemas.microsoft.com/office/drawing/2014/main" id="{C378447E-FD72-4D50-B53F-FCDFDCA23339}"/>
                </a:ext>
              </a:extLst>
            </p:cNvPr>
            <p:cNvSpPr txBox="1"/>
            <p:nvPr/>
          </p:nvSpPr>
          <p:spPr>
            <a:xfrm>
              <a:off x="517255" y="4074475"/>
              <a:ext cx="5837373" cy="2308324"/>
            </a:xfrm>
            <a:prstGeom prst="rect">
              <a:avLst/>
            </a:prstGeom>
            <a:noFill/>
          </p:spPr>
          <p:txBody>
            <a:bodyPr wrap="square" rtlCol="0">
              <a:spAutoFit/>
            </a:bodyPr>
            <a:lstStyle/>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Training in photography technology allows novices to improve their photography skills;</a:t>
              </a: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“One shot per day, recording life” so that novices can improve the level of photography in the case of completing the diary;</a:t>
              </a: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 Scores of works ", so that novices can also be clear about their direction of improvement while gaining emotional needs.</a:t>
              </a:r>
              <a:endParaRPr lang="zh-CN" altLang="en-US"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BD50DF8C-05E5-4212-9460-81E39433D4FA}"/>
                </a:ext>
              </a:extLst>
            </p:cNvPr>
            <p:cNvSpPr txBox="1"/>
            <p:nvPr/>
          </p:nvSpPr>
          <p:spPr>
            <a:xfrm>
              <a:off x="6354628" y="4074475"/>
              <a:ext cx="5837372" cy="2031325"/>
            </a:xfrm>
            <a:prstGeom prst="rect">
              <a:avLst/>
            </a:prstGeom>
            <a:noFill/>
          </p:spPr>
          <p:txBody>
            <a:bodyPr wrap="square" rtlCol="0">
              <a:spAutoFit/>
            </a:bodyPr>
            <a:lstStyle/>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Gain a certain income by teaching newcomers;</a:t>
              </a: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Communicate with other photographers to make new friends and make your work more perfect;</a:t>
              </a: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Rethinking possible problems in your work through the activity of “scores of works”;</a:t>
              </a: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“One shot per day, recording life” can also increase your popularity and gain a lot of attention.</a:t>
              </a:r>
              <a:endParaRPr lang="zh-CN" altLang="en-US" dirty="0">
                <a:latin typeface="Times New Roman" panose="02020603050405020304" pitchFamily="18" charset="0"/>
                <a:cs typeface="Times New Roman" panose="02020603050405020304" pitchFamily="18" charset="0"/>
              </a:endParaRPr>
            </a:p>
          </p:txBody>
        </p:sp>
      </p:grpSp>
      <p:pic>
        <p:nvPicPr>
          <p:cNvPr id="13" name="音频 12">
            <a:hlinkClick r:id="" action="ppaction://media"/>
            <a:extLst>
              <a:ext uri="{FF2B5EF4-FFF2-40B4-BE49-F238E27FC236}">
                <a16:creationId xmlns:a16="http://schemas.microsoft.com/office/drawing/2014/main" id="{31616A2B-A11A-4AF4-B431-A523F30334B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93919924"/>
      </p:ext>
    </p:extLst>
  </p:cSld>
  <p:clrMapOvr>
    <a:masterClrMapping/>
  </p:clrMapOvr>
  <mc:AlternateContent xmlns:mc="http://schemas.openxmlformats.org/markup-compatibility/2006">
    <mc:Choice xmlns:p14="http://schemas.microsoft.com/office/powerpoint/2010/main" Requires="p14">
      <p:transition spd="slow" p14:dur="2000" advTm="78784"/>
    </mc:Choice>
    <mc:Fallback>
      <p:transition spd="slow" advTm="78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55D3C4C-9FE8-4639-B24A-0A19F09AA000}"/>
              </a:ext>
            </a:extLst>
          </p:cNvPr>
          <p:cNvSpPr>
            <a:spLocks noGrp="1"/>
          </p:cNvSpPr>
          <p:nvPr>
            <p:ph type="title"/>
          </p:nvPr>
        </p:nvSpPr>
        <p:spPr/>
        <p:txBody>
          <a:bodyPr>
            <a:normAutofit/>
          </a:bodyPr>
          <a:lstStyle/>
          <a:p>
            <a:pPr algn="ctr"/>
            <a:r>
              <a:rPr lang="en-US" altLang="zh-CN" sz="4000" dirty="0">
                <a:latin typeface="Times New Roman" panose="02020603050405020304" pitchFamily="18" charset="0"/>
                <a:cs typeface="Times New Roman" panose="02020603050405020304" pitchFamily="18" charset="0"/>
              </a:rPr>
              <a:t>Channels &amp; Customer Relationships</a:t>
            </a:r>
            <a:endParaRPr lang="zh-CN" altLang="en-US" sz="40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1BED69DC-CF18-4369-B4E0-6C9308AA9B9F}"/>
              </a:ext>
            </a:extLst>
          </p:cNvPr>
          <p:cNvSpPr txBox="1"/>
          <p:nvPr/>
        </p:nvSpPr>
        <p:spPr>
          <a:xfrm>
            <a:off x="838200" y="1518457"/>
            <a:ext cx="4103848" cy="4801314"/>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Once we have identified the major client types of Witness, we need to establish corresponding access channels:</a:t>
            </a:r>
          </a:p>
          <a:p>
            <a:endParaRPr lang="en-US" altLang="zh-C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For those new to photography, there are two main ways to get access to Witness: advertisement push and veteran guidance.</a:t>
            </a:r>
          </a:p>
          <a:p>
            <a:endParaRPr lang="en-US" altLang="zh-C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For photography veteran, the active group of the photographer is relatively fixed, which is of great help for Witness to spread within the group. At the same time, for the communication mode between various groups, holding offline photographer parties is a good way to promote.</a:t>
            </a:r>
          </a:p>
        </p:txBody>
      </p:sp>
      <p:sp>
        <p:nvSpPr>
          <p:cNvPr id="3" name="加号 2">
            <a:extLst>
              <a:ext uri="{FF2B5EF4-FFF2-40B4-BE49-F238E27FC236}">
                <a16:creationId xmlns:a16="http://schemas.microsoft.com/office/drawing/2014/main" id="{C4389A79-F675-4C0A-8B08-B684CC5B5387}"/>
              </a:ext>
            </a:extLst>
          </p:cNvPr>
          <p:cNvSpPr/>
          <p:nvPr/>
        </p:nvSpPr>
        <p:spPr>
          <a:xfrm>
            <a:off x="2599508" y="3805646"/>
            <a:ext cx="235131" cy="261257"/>
          </a:xfrm>
          <a:prstGeom prst="mathPlus">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p>
        </p:txBody>
      </p:sp>
      <p:sp>
        <p:nvSpPr>
          <p:cNvPr id="5" name="文本框 4">
            <a:extLst>
              <a:ext uri="{FF2B5EF4-FFF2-40B4-BE49-F238E27FC236}">
                <a16:creationId xmlns:a16="http://schemas.microsoft.com/office/drawing/2014/main" id="{4AD2DE32-23C7-447B-B558-20753503B719}"/>
              </a:ext>
            </a:extLst>
          </p:cNvPr>
          <p:cNvSpPr txBox="1"/>
          <p:nvPr/>
        </p:nvSpPr>
        <p:spPr>
          <a:xfrm>
            <a:off x="6955971" y="1518457"/>
            <a:ext cx="5044440" cy="5078313"/>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How to position the customer relationship depends on the relationship between the specific customer base and the product</a:t>
            </a:r>
            <a:r>
              <a:rPr lang="en-GB" altLang="zh-CN" dirty="0">
                <a:latin typeface="Times New Roman" panose="02020603050405020304" pitchFamily="18" charset="0"/>
                <a:cs typeface="Times New Roman" panose="02020603050405020304" pitchFamily="18" charset="0"/>
              </a:rPr>
              <a:t> (DR.K.VANITHA, 2012)</a:t>
            </a:r>
            <a:r>
              <a:rPr lang="en-US" altLang="zh-CN" dirty="0">
                <a:latin typeface="Times New Roman" panose="02020603050405020304" pitchFamily="18" charset="0"/>
                <a:cs typeface="Times New Roman" panose="02020603050405020304" pitchFamily="18" charset="0"/>
              </a:rPr>
              <a:t>.</a:t>
            </a:r>
          </a:p>
          <a:p>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For Witness, it falls into two categories:</a:t>
            </a:r>
          </a:p>
          <a:p>
            <a:endParaRPr lang="en-US" altLang="zh-C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Resource provider: such as photography veteran that provides technical guidance. Witness and resource providers are more like collaborators: Witness provides a sharing platform, while resource providers expand the popularity of the platform by uploading excellent works.</a:t>
            </a:r>
          </a:p>
          <a:p>
            <a:endParaRPr lang="en-US" altLang="zh-CN"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dirty="0">
                <a:latin typeface="Times New Roman" panose="02020603050405020304" pitchFamily="18" charset="0"/>
                <a:cs typeface="Times New Roman" panose="02020603050405020304" pitchFamily="18" charset="0"/>
              </a:rPr>
              <a:t>Resource audience: novices. At this time, the role of Witness is more like a resource integrator, which is similar to the P2P model of the sharing economy</a:t>
            </a:r>
            <a:r>
              <a:rPr lang="en-GB" altLang="zh-CN" dirty="0"/>
              <a:t> </a:t>
            </a:r>
            <a:r>
              <a:rPr lang="en-GB" altLang="zh-CN" dirty="0">
                <a:latin typeface="Times New Roman" panose="02020603050405020304" pitchFamily="18" charset="0"/>
                <a:cs typeface="Times New Roman" panose="02020603050405020304" pitchFamily="18" charset="0"/>
              </a:rPr>
              <a:t>(Ito, 2004)</a:t>
            </a:r>
            <a:r>
              <a:rPr lang="en-US" altLang="zh-CN" dirty="0">
                <a:latin typeface="Times New Roman" panose="02020603050405020304" pitchFamily="18" charset="0"/>
                <a:cs typeface="Times New Roman" panose="02020603050405020304" pitchFamily="18" charset="0"/>
              </a:rPr>
              <a:t>. Witness pushes resources at a fixed point and earns commissions from it.</a:t>
            </a:r>
          </a:p>
        </p:txBody>
      </p:sp>
      <p:sp>
        <p:nvSpPr>
          <p:cNvPr id="6" name="箭头: 右 5">
            <a:extLst>
              <a:ext uri="{FF2B5EF4-FFF2-40B4-BE49-F238E27FC236}">
                <a16:creationId xmlns:a16="http://schemas.microsoft.com/office/drawing/2014/main" id="{D0777F86-45A0-4DC6-8703-854ACE777D16}"/>
              </a:ext>
            </a:extLst>
          </p:cNvPr>
          <p:cNvSpPr/>
          <p:nvPr/>
        </p:nvSpPr>
        <p:spPr>
          <a:xfrm>
            <a:off x="5164183" y="3265714"/>
            <a:ext cx="1045028" cy="35705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zh-CN" altLang="en-US"/>
          </a:p>
        </p:txBody>
      </p:sp>
      <p:pic>
        <p:nvPicPr>
          <p:cNvPr id="10" name="音频 9">
            <a:hlinkClick r:id="" action="ppaction://media"/>
            <a:extLst>
              <a:ext uri="{FF2B5EF4-FFF2-40B4-BE49-F238E27FC236}">
                <a16:creationId xmlns:a16="http://schemas.microsoft.com/office/drawing/2014/main" id="{EF9C4333-7A69-4ED6-8D9A-E80B613DA3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3287658"/>
      </p:ext>
    </p:extLst>
  </p:cSld>
  <p:clrMapOvr>
    <a:masterClrMapping/>
  </p:clrMapOvr>
  <mc:AlternateContent xmlns:mc="http://schemas.openxmlformats.org/markup-compatibility/2006">
    <mc:Choice xmlns:p14="http://schemas.microsoft.com/office/powerpoint/2010/main" Requires="p14">
      <p:transition spd="slow" p14:dur="2000" advTm="81873"/>
    </mc:Choice>
    <mc:Fallback>
      <p:transition spd="slow" advTm="81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8356D86-E9D5-4A5D-8513-6929253FF23C}"/>
              </a:ext>
            </a:extLst>
          </p:cNvPr>
          <p:cNvSpPr>
            <a:spLocks noGrp="1"/>
          </p:cNvSpPr>
          <p:nvPr>
            <p:ph type="title"/>
          </p:nvPr>
        </p:nvSpPr>
        <p:spPr>
          <a:xfrm>
            <a:off x="838200" y="365125"/>
            <a:ext cx="10648406" cy="1325563"/>
          </a:xfrm>
        </p:spPr>
        <p:txBody>
          <a:bodyPr/>
          <a:lstStyle/>
          <a:p>
            <a:pPr algn="ctr"/>
            <a:r>
              <a:rPr lang="en-US" altLang="zh-CN" dirty="0">
                <a:latin typeface="Times New Roman" panose="02020603050405020304" pitchFamily="18" charset="0"/>
                <a:cs typeface="Times New Roman" panose="02020603050405020304" pitchFamily="18" charset="0"/>
              </a:rPr>
              <a:t>Key Partner &amp; Key Resources</a:t>
            </a:r>
            <a:endParaRPr lang="zh-CN" altLang="en-US"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76C0B41E-5EE9-47EC-9C28-17D2BF0C3988}"/>
              </a:ext>
            </a:extLst>
          </p:cNvPr>
          <p:cNvSpPr>
            <a:spLocks noGrp="1"/>
          </p:cNvSpPr>
          <p:nvPr>
            <p:ph idx="1"/>
          </p:nvPr>
        </p:nvSpPr>
        <p:spPr/>
        <p:txBody>
          <a:bodyPr>
            <a:normAutofit fontScale="92500" lnSpcReduction="10000"/>
          </a:bodyPr>
          <a:lstStyle/>
          <a:p>
            <a:r>
              <a:rPr lang="en-US" altLang="zh-CN" dirty="0">
                <a:latin typeface="Times New Roman" panose="02020603050405020304" pitchFamily="18" charset="0"/>
                <a:cs typeface="Times New Roman" panose="02020603050405020304" pitchFamily="18" charset="0"/>
              </a:rPr>
              <a:t>Talents is the core competitiveness of today's enterprises (Sun, Jiang and He, 2012). For Witness, in addition to excellent photographers, it also needs excellent talents to maintain the daily operation and follow-up development of the program. At the same time, the early funding issue could become a problem. But when Witness goes to market, I believe it will be resolved(Work with advertisers).</a:t>
            </a:r>
          </a:p>
          <a:p>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For Witness, apart from the shareholders who give us financial support, the most important thing for Key Partner is the resource provider mentioned above. With a huge amount of resources, the relevant publicity platform is also our potential partner:</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through active communication, the visibility of the Witness can be greatly enhanced.</a:t>
            </a:r>
          </a:p>
        </p:txBody>
      </p:sp>
      <p:pic>
        <p:nvPicPr>
          <p:cNvPr id="8" name="音频 7">
            <a:hlinkClick r:id="" action="ppaction://media"/>
            <a:extLst>
              <a:ext uri="{FF2B5EF4-FFF2-40B4-BE49-F238E27FC236}">
                <a16:creationId xmlns:a16="http://schemas.microsoft.com/office/drawing/2014/main" id="{8BEA3867-E203-443B-B1B3-4A9B027E0B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68387044"/>
      </p:ext>
    </p:extLst>
  </p:cSld>
  <p:clrMapOvr>
    <a:masterClrMapping/>
  </p:clrMapOvr>
  <mc:AlternateContent xmlns:mc="http://schemas.openxmlformats.org/markup-compatibility/2006">
    <mc:Choice xmlns:p14="http://schemas.microsoft.com/office/powerpoint/2010/main" Requires="p14">
      <p:transition spd="slow" p14:dur="2000" advTm="60053"/>
    </mc:Choice>
    <mc:Fallback>
      <p:transition spd="slow" advTm="60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87F7BF5-355D-4E4D-808E-5A686A63B07F}"/>
              </a:ext>
            </a:extLst>
          </p:cNvPr>
          <p:cNvSpPr>
            <a:spLocks noGrp="1"/>
          </p:cNvSpPr>
          <p:nvPr>
            <p:ph type="title"/>
          </p:nvPr>
        </p:nvSpPr>
        <p:spPr/>
        <p:txBody>
          <a:bodyPr/>
          <a:lstStyle/>
          <a:p>
            <a:pPr algn="ctr"/>
            <a:r>
              <a:rPr lang="en-US" altLang="zh-CN" dirty="0">
                <a:latin typeface="Times New Roman" panose="02020603050405020304" pitchFamily="18" charset="0"/>
                <a:cs typeface="Times New Roman" panose="02020603050405020304" pitchFamily="18" charset="0"/>
              </a:rPr>
              <a:t>Key Activities</a:t>
            </a:r>
            <a:endParaRPr lang="zh-CN" altLang="en-US"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C7C431A0-7D45-41CB-B60D-88ABA037A09E}"/>
              </a:ext>
            </a:extLst>
          </p:cNvPr>
          <p:cNvSpPr>
            <a:spLocks noGrp="1"/>
          </p:cNvSpPr>
          <p:nvPr>
            <p:ph idx="1"/>
          </p:nvPr>
        </p:nvSpPr>
        <p:spPr/>
        <p:txBody>
          <a:bodyPr>
            <a:normAutofit fontScale="70000" lnSpcReduction="20000"/>
          </a:bodyPr>
          <a:lstStyle/>
          <a:p>
            <a:pPr marL="0" indent="0">
              <a:buNone/>
            </a:pPr>
            <a:r>
              <a:rPr lang="en-US" altLang="zh-CN" dirty="0">
                <a:latin typeface="Times New Roman" panose="02020603050405020304" pitchFamily="18" charset="0"/>
                <a:cs typeface="Times New Roman" panose="02020603050405020304" pitchFamily="18" charset="0"/>
              </a:rPr>
              <a:t>Key Activities that promote value are mainly focused on the following aspects:</a:t>
            </a:r>
          </a:p>
          <a:p>
            <a:pPr marL="0" indent="0">
              <a:buNone/>
            </a:pPr>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Resource collection: for Witness, getting the right resources is the foundation of the project.</a:t>
            </a:r>
          </a:p>
          <a:p>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Technology improvement: resource processing, fixed point push, need to borrow the relevant technology of big data</a:t>
            </a:r>
            <a:r>
              <a:rPr lang="en-GB" altLang="zh-CN" dirty="0"/>
              <a:t> </a:t>
            </a:r>
            <a:r>
              <a:rPr lang="en-GB" altLang="zh-CN" sz="2900" dirty="0">
                <a:latin typeface="Times New Roman" panose="02020603050405020304" pitchFamily="18" charset="0"/>
                <a:cs typeface="Times New Roman" panose="02020603050405020304" pitchFamily="18" charset="0"/>
              </a:rPr>
              <a:t>(Kirkpatrick, 2013)</a:t>
            </a:r>
            <a:r>
              <a:rPr lang="en-US" altLang="zh-CN" sz="2900" dirty="0">
                <a:latin typeface="Times New Roman" panose="02020603050405020304" pitchFamily="18" charset="0"/>
                <a:cs typeface="Times New Roman" panose="02020603050405020304" pitchFamily="18" charset="0"/>
              </a:rPr>
              <a:t>;</a:t>
            </a:r>
          </a:p>
          <a:p>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Construction of human resource management system: reasonable selection and application of talents can ensure the daily operation of the project and subsequent improvement;</a:t>
            </a:r>
          </a:p>
          <a:p>
            <a:endParaRPr lang="en-US" altLang="zh-CN" dirty="0">
              <a:latin typeface="Times New Roman" panose="02020603050405020304" pitchFamily="18" charset="0"/>
              <a:cs typeface="Times New Roman" panose="02020603050405020304" pitchFamily="18" charset="0"/>
            </a:endParaRPr>
          </a:p>
          <a:p>
            <a:r>
              <a:rPr lang="en-US" altLang="zh-CN" dirty="0">
                <a:latin typeface="Times New Roman" panose="02020603050405020304" pitchFamily="18" charset="0"/>
                <a:cs typeface="Times New Roman" panose="02020603050405020304" pitchFamily="18" charset="0"/>
              </a:rPr>
              <a:t>Marketing: to promote excellent works to the market and make them known to the public, we can maximize the product effect of Witness and achieve greater profits</a:t>
            </a:r>
            <a:r>
              <a:rPr lang="en-GB" altLang="zh-CN" dirty="0"/>
              <a:t> </a:t>
            </a:r>
            <a:r>
              <a:rPr lang="en-GB" altLang="zh-CN" sz="2900" dirty="0">
                <a:latin typeface="Times New Roman" panose="02020603050405020304" pitchFamily="18" charset="0"/>
                <a:cs typeface="Times New Roman" panose="02020603050405020304" pitchFamily="18" charset="0"/>
              </a:rPr>
              <a:t>(</a:t>
            </a:r>
            <a:r>
              <a:rPr lang="en-GB" altLang="zh-CN" sz="2900" dirty="0" err="1">
                <a:latin typeface="Times New Roman" panose="02020603050405020304" pitchFamily="18" charset="0"/>
                <a:cs typeface="Times New Roman" panose="02020603050405020304" pitchFamily="18" charset="0"/>
              </a:rPr>
              <a:t>Milisavljevic</a:t>
            </a:r>
            <a:r>
              <a:rPr lang="en-GB" altLang="zh-CN" sz="2900" dirty="0">
                <a:latin typeface="Times New Roman" panose="02020603050405020304" pitchFamily="18" charset="0"/>
                <a:cs typeface="Times New Roman" panose="02020603050405020304" pitchFamily="18" charset="0"/>
              </a:rPr>
              <a:t>, 2013)</a:t>
            </a:r>
            <a:r>
              <a:rPr lang="en-US" altLang="zh-CN" sz="2900" dirty="0">
                <a:latin typeface="Times New Roman" panose="02020603050405020304" pitchFamily="18" charset="0"/>
                <a:cs typeface="Times New Roman" panose="02020603050405020304" pitchFamily="18" charset="0"/>
              </a:rPr>
              <a:t>.</a:t>
            </a:r>
          </a:p>
          <a:p>
            <a:endParaRPr lang="zh-CN" altLang="en-US" dirty="0"/>
          </a:p>
          <a:p>
            <a:endParaRPr lang="zh-CN" altLang="en-US" dirty="0"/>
          </a:p>
        </p:txBody>
      </p:sp>
      <p:pic>
        <p:nvPicPr>
          <p:cNvPr id="5" name="音频 4">
            <a:hlinkClick r:id="" action="ppaction://media"/>
            <a:extLst>
              <a:ext uri="{FF2B5EF4-FFF2-40B4-BE49-F238E27FC236}">
                <a16:creationId xmlns:a16="http://schemas.microsoft.com/office/drawing/2014/main" id="{6F7AC98A-FBE6-43EF-9784-2C89BBF9E8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7951543"/>
      </p:ext>
    </p:extLst>
  </p:cSld>
  <p:clrMapOvr>
    <a:masterClrMapping/>
  </p:clrMapOvr>
  <mc:AlternateContent xmlns:mc="http://schemas.openxmlformats.org/markup-compatibility/2006">
    <mc:Choice xmlns:p14="http://schemas.microsoft.com/office/powerpoint/2010/main" Requires="p14">
      <p:transition spd="slow" p14:dur="2000" advTm="60549"/>
    </mc:Choice>
    <mc:Fallback>
      <p:transition spd="slow" advTm="60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CFB364-27DE-4A43-80BF-17AB38032AAB}"/>
              </a:ext>
            </a:extLst>
          </p:cNvPr>
          <p:cNvSpPr>
            <a:spLocks noGrp="1"/>
          </p:cNvSpPr>
          <p:nvPr>
            <p:ph type="title"/>
          </p:nvPr>
        </p:nvSpPr>
        <p:spPr/>
        <p:txBody>
          <a:bodyPr/>
          <a:lstStyle/>
          <a:p>
            <a:pPr algn="ctr"/>
            <a:r>
              <a:rPr lang="en-US" altLang="zh-CN" dirty="0">
                <a:latin typeface="Times New Roman" panose="02020603050405020304" pitchFamily="18" charset="0"/>
                <a:cs typeface="Times New Roman" panose="02020603050405020304" pitchFamily="18" charset="0"/>
              </a:rPr>
              <a:t>Cost Structure</a:t>
            </a:r>
            <a:endParaRPr lang="zh-CN" altLang="en-US" dirty="0">
              <a:latin typeface="Times New Roman" panose="02020603050405020304" pitchFamily="18" charset="0"/>
              <a:cs typeface="Times New Roman" panose="02020603050405020304" pitchFamily="18" charset="0"/>
            </a:endParaRPr>
          </a:p>
        </p:txBody>
      </p:sp>
      <p:graphicFrame>
        <p:nvGraphicFramePr>
          <p:cNvPr id="10" name="内容占位符 9">
            <a:extLst>
              <a:ext uri="{FF2B5EF4-FFF2-40B4-BE49-F238E27FC236}">
                <a16:creationId xmlns:a16="http://schemas.microsoft.com/office/drawing/2014/main" id="{13152AC1-CCBF-4A21-9D81-112E7992DA26}"/>
              </a:ext>
            </a:extLst>
          </p:cNvPr>
          <p:cNvGraphicFramePr>
            <a:graphicFrameLocks noGrp="1"/>
          </p:cNvGraphicFramePr>
          <p:nvPr>
            <p:ph idx="1"/>
            <p:extLst>
              <p:ext uri="{D42A27DB-BD31-4B8C-83A1-F6EECF244321}">
                <p14:modId xmlns:p14="http://schemas.microsoft.com/office/powerpoint/2010/main" val="3496336361"/>
              </p:ext>
            </p:extLst>
          </p:nvPr>
        </p:nvGraphicFramePr>
        <p:xfrm>
          <a:off x="838201" y="1825625"/>
          <a:ext cx="6999514" cy="4226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文本框 11">
            <a:extLst>
              <a:ext uri="{FF2B5EF4-FFF2-40B4-BE49-F238E27FC236}">
                <a16:creationId xmlns:a16="http://schemas.microsoft.com/office/drawing/2014/main" id="{E6DEE59D-779D-4D69-A7EB-7C21024B6C5B}"/>
              </a:ext>
            </a:extLst>
          </p:cNvPr>
          <p:cNvSpPr txBox="1"/>
          <p:nvPr/>
        </p:nvSpPr>
        <p:spPr>
          <a:xfrm>
            <a:off x="7289074" y="5261202"/>
            <a:ext cx="3814355"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The basis of project operation.</a:t>
            </a:r>
          </a:p>
        </p:txBody>
      </p:sp>
      <p:sp>
        <p:nvSpPr>
          <p:cNvPr id="13" name="文本框 12">
            <a:extLst>
              <a:ext uri="{FF2B5EF4-FFF2-40B4-BE49-F238E27FC236}">
                <a16:creationId xmlns:a16="http://schemas.microsoft.com/office/drawing/2014/main" id="{42AC17CF-4A1A-49FE-ADF2-2F02F480BFA9}"/>
              </a:ext>
            </a:extLst>
          </p:cNvPr>
          <p:cNvSpPr txBox="1"/>
          <p:nvPr/>
        </p:nvSpPr>
        <p:spPr>
          <a:xfrm>
            <a:off x="5442856" y="2218306"/>
            <a:ext cx="418882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Rewards for good resource providers can provide an incentive to the audience</a:t>
            </a:r>
            <a:r>
              <a:rPr lang="en-US" altLang="zh-CN" dirty="0"/>
              <a:t>.</a:t>
            </a:r>
            <a:endParaRPr lang="zh-CN" altLang="en-US" dirty="0"/>
          </a:p>
        </p:txBody>
      </p:sp>
      <p:sp>
        <p:nvSpPr>
          <p:cNvPr id="18" name="文本框 17">
            <a:extLst>
              <a:ext uri="{FF2B5EF4-FFF2-40B4-BE49-F238E27FC236}">
                <a16:creationId xmlns:a16="http://schemas.microsoft.com/office/drawing/2014/main" id="{D56524A2-3047-4116-83F1-351C198DF815}"/>
              </a:ext>
            </a:extLst>
          </p:cNvPr>
          <p:cNvSpPr txBox="1"/>
          <p:nvPr/>
        </p:nvSpPr>
        <p:spPr>
          <a:xfrm>
            <a:off x="6096000" y="3615875"/>
            <a:ext cx="418882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This includes fees for partnerships with advertisers and for offline activities.</a:t>
            </a:r>
          </a:p>
        </p:txBody>
      </p:sp>
      <p:pic>
        <p:nvPicPr>
          <p:cNvPr id="20" name="音频 19">
            <a:hlinkClick r:id="" action="ppaction://media"/>
            <a:extLst>
              <a:ext uri="{FF2B5EF4-FFF2-40B4-BE49-F238E27FC236}">
                <a16:creationId xmlns:a16="http://schemas.microsoft.com/office/drawing/2014/main" id="{7194518E-939D-40AE-8C82-CF268F5B4ED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4964367"/>
      </p:ext>
    </p:extLst>
  </p:cSld>
  <p:clrMapOvr>
    <a:masterClrMapping/>
  </p:clrMapOvr>
  <mc:AlternateContent xmlns:mc="http://schemas.openxmlformats.org/markup-compatibility/2006">
    <mc:Choice xmlns:p14="http://schemas.microsoft.com/office/powerpoint/2010/main" Requires="p14">
      <p:transition spd="slow" p14:dur="2000" advTm="37413"/>
    </mc:Choice>
    <mc:Fallback>
      <p:transition spd="slow" advTm="37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C534DA7-71FB-4427-85B3-5ED55731B098}"/>
              </a:ext>
            </a:extLst>
          </p:cNvPr>
          <p:cNvSpPr>
            <a:spLocks noGrp="1"/>
          </p:cNvSpPr>
          <p:nvPr>
            <p:ph type="title"/>
          </p:nvPr>
        </p:nvSpPr>
        <p:spPr/>
        <p:txBody>
          <a:bodyPr>
            <a:normAutofit/>
          </a:bodyPr>
          <a:lstStyle/>
          <a:p>
            <a:pPr algn="ctr"/>
            <a:r>
              <a:rPr lang="en-US" altLang="zh-CN" sz="4000" dirty="0">
                <a:latin typeface="Times New Roman" panose="02020603050405020304" pitchFamily="18" charset="0"/>
                <a:cs typeface="Times New Roman" panose="02020603050405020304" pitchFamily="18" charset="0"/>
              </a:rPr>
              <a:t>Revenue Streams</a:t>
            </a:r>
            <a:endParaRPr lang="zh-CN" altLang="en-US" sz="4000" dirty="0">
              <a:latin typeface="Times New Roman" panose="02020603050405020304" pitchFamily="18" charset="0"/>
              <a:cs typeface="Times New Roman" panose="02020603050405020304" pitchFamily="18" charset="0"/>
            </a:endParaRPr>
          </a:p>
        </p:txBody>
      </p:sp>
      <p:graphicFrame>
        <p:nvGraphicFramePr>
          <p:cNvPr id="6" name="内容占位符 5">
            <a:extLst>
              <a:ext uri="{FF2B5EF4-FFF2-40B4-BE49-F238E27FC236}">
                <a16:creationId xmlns:a16="http://schemas.microsoft.com/office/drawing/2014/main" id="{F86D793B-F7B5-439A-82BF-17284D86F98B}"/>
              </a:ext>
            </a:extLst>
          </p:cNvPr>
          <p:cNvGraphicFramePr>
            <a:graphicFrameLocks noGrp="1"/>
          </p:cNvGraphicFramePr>
          <p:nvPr>
            <p:ph idx="1"/>
            <p:extLst>
              <p:ext uri="{D42A27DB-BD31-4B8C-83A1-F6EECF244321}">
                <p14:modId xmlns:p14="http://schemas.microsoft.com/office/powerpoint/2010/main" val="1229538440"/>
              </p:ext>
            </p:extLst>
          </p:nvPr>
        </p:nvGraphicFramePr>
        <p:xfrm>
          <a:off x="838200" y="1825625"/>
          <a:ext cx="6276703" cy="4351338"/>
        </p:xfrm>
        <a:graphic>
          <a:graphicData uri="http://schemas.openxmlformats.org/drawingml/2006/chart">
            <c:chart xmlns:c="http://schemas.openxmlformats.org/drawingml/2006/chart" xmlns:r="http://schemas.openxmlformats.org/officeDocument/2006/relationships" r:id="rId4"/>
          </a:graphicData>
        </a:graphic>
      </p:graphicFrame>
      <p:sp>
        <p:nvSpPr>
          <p:cNvPr id="7" name="文本框 6">
            <a:extLst>
              <a:ext uri="{FF2B5EF4-FFF2-40B4-BE49-F238E27FC236}">
                <a16:creationId xmlns:a16="http://schemas.microsoft.com/office/drawing/2014/main" id="{453E867E-90A4-4C15-B56E-8BFD38E443DE}"/>
              </a:ext>
            </a:extLst>
          </p:cNvPr>
          <p:cNvSpPr txBox="1"/>
          <p:nvPr/>
        </p:nvSpPr>
        <p:spPr>
          <a:xfrm>
            <a:off x="6810103" y="2063931"/>
            <a:ext cx="4920343" cy="4401205"/>
          </a:xfrm>
          <a:prstGeom prst="rect">
            <a:avLst/>
          </a:prstGeom>
          <a:noFill/>
        </p:spPr>
        <p:txBody>
          <a:bodyPr wrap="square" rtlCol="0">
            <a:spAutoFit/>
          </a:bodyPr>
          <a:lstStyle/>
          <a:p>
            <a:pPr marL="285750" indent="-285750">
              <a:buFont typeface="Arial" panose="020B0604020202020204" pitchFamily="34" charset="0"/>
              <a:buChar char="•"/>
            </a:pPr>
            <a:r>
              <a:rPr lang="en-US" altLang="zh-CN" sz="2000" dirty="0">
                <a:latin typeface="Times New Roman" panose="02020603050405020304" pitchFamily="18" charset="0"/>
                <a:cs typeface="Times New Roman" panose="02020603050405020304" pitchFamily="18" charset="0"/>
              </a:rPr>
              <a:t>Push advertisements related to photography on the platform to earn revenue from cooperative merchants;</a:t>
            </a:r>
          </a:p>
          <a:p>
            <a:endParaRPr lang="en-US" altLang="zh-CN"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sz="2000" dirty="0">
                <a:latin typeface="Times New Roman" panose="02020603050405020304" pitchFamily="18" charset="0"/>
                <a:cs typeface="Times New Roman" panose="02020603050405020304" pitchFamily="18" charset="0"/>
              </a:rPr>
              <a:t>Collect service fees through some value-added services such as membership;</a:t>
            </a:r>
          </a:p>
          <a:p>
            <a:endParaRPr lang="en-US" altLang="zh-CN"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sz="2000" dirty="0">
                <a:latin typeface="Times New Roman" panose="02020603050405020304" pitchFamily="18" charset="0"/>
                <a:cs typeface="Times New Roman" panose="02020603050405020304" pitchFamily="18" charset="0"/>
              </a:rPr>
              <a:t>Cooperate with relevant photographic trainers to extract part of the income;</a:t>
            </a:r>
          </a:p>
          <a:p>
            <a:pPr marL="285750" indent="-285750">
              <a:buFont typeface="Arial" panose="020B0604020202020204" pitchFamily="34" charset="0"/>
              <a:buChar char="•"/>
            </a:pPr>
            <a:endParaRPr lang="en-US" altLang="zh-CN"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sz="2000" dirty="0">
                <a:latin typeface="Times New Roman" panose="02020603050405020304" pitchFamily="18" charset="0"/>
                <a:cs typeface="Times New Roman" panose="02020603050405020304" pitchFamily="18" charset="0"/>
              </a:rPr>
              <a:t>"Reward" mode: the audience will reward their favorite photography works or photographers, and the enterprise will share the gifts</a:t>
            </a:r>
            <a:r>
              <a:rPr lang="en-GB" altLang="zh-CN" sz="2000" dirty="0">
                <a:latin typeface="Times New Roman" panose="02020603050405020304" pitchFamily="18" charset="0"/>
                <a:cs typeface="Times New Roman" panose="02020603050405020304" pitchFamily="18" charset="0"/>
              </a:rPr>
              <a:t> (Zhang, 2017)</a:t>
            </a:r>
            <a:r>
              <a:rPr lang="en-US" altLang="zh-CN" sz="2000" dirty="0">
                <a:latin typeface="Times New Roman" panose="02020603050405020304" pitchFamily="18" charset="0"/>
                <a:cs typeface="Times New Roman" panose="02020603050405020304" pitchFamily="18" charset="0"/>
              </a:rPr>
              <a:t>.</a:t>
            </a:r>
            <a:endParaRPr lang="zh-CN" altLang="en-US" sz="2000" dirty="0">
              <a:latin typeface="Times New Roman" panose="02020603050405020304" pitchFamily="18" charset="0"/>
              <a:cs typeface="Times New Roman" panose="02020603050405020304" pitchFamily="18" charset="0"/>
            </a:endParaRPr>
          </a:p>
        </p:txBody>
      </p:sp>
      <p:pic>
        <p:nvPicPr>
          <p:cNvPr id="9" name="音频 8">
            <a:hlinkClick r:id="" action="ppaction://media"/>
            <a:extLst>
              <a:ext uri="{FF2B5EF4-FFF2-40B4-BE49-F238E27FC236}">
                <a16:creationId xmlns:a16="http://schemas.microsoft.com/office/drawing/2014/main" id="{72A8FE5F-2925-4FA9-8633-A4FA01A616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14857468"/>
      </p:ext>
    </p:extLst>
  </p:cSld>
  <p:clrMapOvr>
    <a:masterClrMapping/>
  </p:clrMapOvr>
  <mc:AlternateContent xmlns:mc="http://schemas.openxmlformats.org/markup-compatibility/2006">
    <mc:Choice xmlns:p14="http://schemas.microsoft.com/office/powerpoint/2010/main" Requires="p14">
      <p:transition spd="slow" p14:dur="2000" advTm="40927"/>
    </mc:Choice>
    <mc:Fallback>
      <p:transition spd="slow" advTm="40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A-图片 图片 2">
            <a:extLst>
              <a:ext uri="{FF2B5EF4-FFF2-40B4-BE49-F238E27FC236}">
                <a16:creationId xmlns:a16="http://schemas.microsoft.com/office/drawing/2014/main" id="{2E0C8A72-6413-4D6D-BA87-EB35A6AD2847}"/>
              </a:ext>
            </a:extLst>
          </p:cNvPr>
          <p:cNvPicPr>
            <a:picLocks noChangeAspect="1"/>
          </p:cNvPicPr>
          <p:nvPr>
            <p:custDataLst>
              <p:tags r:id="rId2"/>
            </p:custDataLst>
          </p:nvPr>
        </p:nvPicPr>
        <p:blipFill>
          <a:blip r:embed="rId10">
            <a:extLst>
              <a:ext uri="{28A0092B-C50C-407E-A947-70E740481C1C}">
                <a14:useLocalDpi xmlns:a14="http://schemas.microsoft.com/office/drawing/2010/main" val="0"/>
              </a:ext>
            </a:extLst>
          </a:blip>
          <a:srcRect t="3943" b="3943"/>
          <a:stretch>
            <a:fillRect/>
          </a:stretch>
        </p:blipFill>
        <p:spPr>
          <a:xfrm>
            <a:off x="0" y="-29222"/>
            <a:ext cx="12192000" cy="6887221"/>
          </a:xfrm>
          <a:prstGeom prst="rect">
            <a:avLst/>
          </a:prstGeom>
        </p:spPr>
      </p:pic>
      <p:sp>
        <p:nvSpPr>
          <p:cNvPr id="6" name="PA-装饰 矩形 5">
            <a:extLst>
              <a:ext uri="{FF2B5EF4-FFF2-40B4-BE49-F238E27FC236}">
                <a16:creationId xmlns:a16="http://schemas.microsoft.com/office/drawing/2014/main" id="{40EEA03B-640E-4690-8CA7-236FC05C09EB}"/>
              </a:ext>
            </a:extLst>
          </p:cNvPr>
          <p:cNvSpPr/>
          <p:nvPr>
            <p:custDataLst>
              <p:tags r:id="rId3"/>
            </p:custDataLst>
          </p:nvPr>
        </p:nvSpPr>
        <p:spPr>
          <a:xfrm>
            <a:off x="1223954" y="2108200"/>
            <a:ext cx="5418146" cy="21717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PA-文本 文本框 4">
            <a:extLst>
              <a:ext uri="{FF2B5EF4-FFF2-40B4-BE49-F238E27FC236}">
                <a16:creationId xmlns:a16="http://schemas.microsoft.com/office/drawing/2014/main" id="{966973CE-F46B-479D-A707-408240944567}"/>
              </a:ext>
            </a:extLst>
          </p:cNvPr>
          <p:cNvSpPr txBox="1"/>
          <p:nvPr>
            <p:custDataLst>
              <p:tags r:id="rId4"/>
            </p:custDataLst>
          </p:nvPr>
        </p:nvSpPr>
        <p:spPr>
          <a:xfrm>
            <a:off x="1778279" y="3473739"/>
            <a:ext cx="4339650" cy="461665"/>
          </a:xfrm>
          <a:prstGeom prst="rect">
            <a:avLst/>
          </a:prstGeom>
          <a:noFill/>
        </p:spPr>
        <p:txBody>
          <a:bodyPr wrap="none" rtlCol="0">
            <a:spAutoFit/>
          </a:bodyPr>
          <a:lstStyle/>
          <a:p>
            <a:r>
              <a:rPr lang="zh-CN" altLang="en-US" sz="2400" spc="300" dirty="0">
                <a:solidFill>
                  <a:schemeClr val="bg1"/>
                </a:solidFill>
                <a:latin typeface="微软雅黑" panose="020B0503020204020204" pitchFamily="34" charset="-122"/>
                <a:ea typeface="微软雅黑" panose="020B0503020204020204" pitchFamily="34" charset="-122"/>
              </a:rPr>
              <a:t>点击此处添加标题补充说明</a:t>
            </a:r>
          </a:p>
        </p:txBody>
      </p:sp>
      <p:sp>
        <p:nvSpPr>
          <p:cNvPr id="4" name="PA-文本 文本框 3">
            <a:extLst>
              <a:ext uri="{FF2B5EF4-FFF2-40B4-BE49-F238E27FC236}">
                <a16:creationId xmlns:a16="http://schemas.microsoft.com/office/drawing/2014/main" id="{CB0513C9-610B-495C-BD91-C3A8B758B392}"/>
              </a:ext>
            </a:extLst>
          </p:cNvPr>
          <p:cNvSpPr txBox="1"/>
          <p:nvPr>
            <p:custDataLst>
              <p:tags r:id="rId5"/>
            </p:custDataLst>
          </p:nvPr>
        </p:nvSpPr>
        <p:spPr>
          <a:xfrm>
            <a:off x="1505619" y="2413337"/>
            <a:ext cx="5474384" cy="1015663"/>
          </a:xfrm>
          <a:prstGeom prst="rect">
            <a:avLst/>
          </a:prstGeom>
          <a:noFill/>
        </p:spPr>
        <p:txBody>
          <a:bodyPr wrap="none" rtlCol="0">
            <a:spAutoFit/>
          </a:bodyPr>
          <a:lstStyle/>
          <a:p>
            <a:r>
              <a:rPr lang="en-GB" altLang="zh-CN" sz="3000" b="1" spc="140" dirty="0">
                <a:solidFill>
                  <a:schemeClr val="bg1"/>
                </a:solidFill>
                <a:latin typeface="微软雅黑" panose="020B0503020204020204" pitchFamily="34" charset="-122"/>
                <a:ea typeface="微软雅黑" panose="020B0503020204020204" pitchFamily="34" charset="-122"/>
              </a:rPr>
              <a:t>Business Module venture</a:t>
            </a:r>
            <a:br>
              <a:rPr lang="en-GB" altLang="zh-CN" sz="3000" b="1" spc="140" dirty="0">
                <a:solidFill>
                  <a:schemeClr val="bg1"/>
                </a:solidFill>
                <a:latin typeface="微软雅黑" panose="020B0503020204020204" pitchFamily="34" charset="-122"/>
                <a:ea typeface="微软雅黑" panose="020B0503020204020204" pitchFamily="34" charset="-122"/>
              </a:rPr>
            </a:br>
            <a:endParaRPr lang="zh-CN" altLang="en-US" sz="3000" b="1" spc="140" dirty="0">
              <a:solidFill>
                <a:schemeClr val="bg1"/>
              </a:solidFill>
              <a:latin typeface="微软雅黑" panose="020B0503020204020204" pitchFamily="34" charset="-122"/>
              <a:ea typeface="微软雅黑" panose="020B0503020204020204" pitchFamily="34" charset="-122"/>
            </a:endParaRPr>
          </a:p>
        </p:txBody>
      </p:sp>
      <p:sp>
        <p:nvSpPr>
          <p:cNvPr id="8" name="文本框 7">
            <a:extLst>
              <a:ext uri="{FF2B5EF4-FFF2-40B4-BE49-F238E27FC236}">
                <a16:creationId xmlns:a16="http://schemas.microsoft.com/office/drawing/2014/main" id="{CE0E4C37-AB99-4AB5-BD90-822ABB3F8423}"/>
              </a:ext>
            </a:extLst>
          </p:cNvPr>
          <p:cNvSpPr txBox="1"/>
          <p:nvPr/>
        </p:nvSpPr>
        <p:spPr>
          <a:xfrm>
            <a:off x="5132730" y="1601049"/>
            <a:ext cx="1847273" cy="1477328"/>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Improve your photography with Witness, make more friends, and earn extra income</a:t>
            </a:r>
            <a:endParaRPr lang="zh-CN" altLang="en-US" dirty="0">
              <a:latin typeface="Times New Roman" panose="02020603050405020304" pitchFamily="18" charset="0"/>
              <a:cs typeface="Times New Roman" panose="02020603050405020304" pitchFamily="18" charset="0"/>
            </a:endParaRPr>
          </a:p>
        </p:txBody>
      </p:sp>
      <p:sp>
        <p:nvSpPr>
          <p:cNvPr id="9" name="文本框 8">
            <a:extLst>
              <a:ext uri="{FF2B5EF4-FFF2-40B4-BE49-F238E27FC236}">
                <a16:creationId xmlns:a16="http://schemas.microsoft.com/office/drawing/2014/main" id="{64CEF4A3-4CC7-4019-B302-789AB6E198EF}"/>
              </a:ext>
            </a:extLst>
          </p:cNvPr>
          <p:cNvSpPr txBox="1"/>
          <p:nvPr/>
        </p:nvSpPr>
        <p:spPr>
          <a:xfrm>
            <a:off x="7569776" y="3632907"/>
            <a:ext cx="1847273" cy="923330"/>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Advertising push or veteran guidance</a:t>
            </a:r>
            <a:endParaRPr lang="zh-CN" altLang="en-US" dirty="0">
              <a:latin typeface="Times New Roman" panose="02020603050405020304" pitchFamily="18" charset="0"/>
              <a:cs typeface="Times New Roman" panose="02020603050405020304" pitchFamily="18" charset="0"/>
            </a:endParaRPr>
          </a:p>
        </p:txBody>
      </p:sp>
      <p:sp>
        <p:nvSpPr>
          <p:cNvPr id="10" name="文本框 9">
            <a:extLst>
              <a:ext uri="{FF2B5EF4-FFF2-40B4-BE49-F238E27FC236}">
                <a16:creationId xmlns:a16="http://schemas.microsoft.com/office/drawing/2014/main" id="{801CFC95-1ECC-4E6A-98D6-2578F0627499}"/>
              </a:ext>
            </a:extLst>
          </p:cNvPr>
          <p:cNvSpPr txBox="1"/>
          <p:nvPr/>
        </p:nvSpPr>
        <p:spPr>
          <a:xfrm>
            <a:off x="7569776" y="928963"/>
            <a:ext cx="1847273" cy="923330"/>
          </a:xfrm>
          <a:prstGeom prst="rect">
            <a:avLst/>
          </a:prstGeom>
          <a:noFill/>
        </p:spPr>
        <p:txBody>
          <a:bodyPr wrap="square" rtlCol="0">
            <a:spAutoFit/>
          </a:bodyPr>
          <a:lstStyle/>
          <a:p>
            <a:r>
              <a:rPr lang="en-GB" altLang="zh-CN" dirty="0">
                <a:latin typeface="Times New Roman" panose="02020603050405020304" pitchFamily="18" charset="0"/>
                <a:cs typeface="Times New Roman" panose="02020603050405020304" pitchFamily="18" charset="0"/>
              </a:rPr>
              <a:t>Cooperation and management coexist</a:t>
            </a:r>
            <a:endParaRPr lang="zh-CN" altLang="en-US" dirty="0">
              <a:latin typeface="Times New Roman" panose="02020603050405020304" pitchFamily="18" charset="0"/>
              <a:cs typeface="Times New Roman" panose="02020603050405020304" pitchFamily="18" charset="0"/>
            </a:endParaRPr>
          </a:p>
        </p:txBody>
      </p:sp>
      <p:sp>
        <p:nvSpPr>
          <p:cNvPr id="11" name="文本框 10">
            <a:extLst>
              <a:ext uri="{FF2B5EF4-FFF2-40B4-BE49-F238E27FC236}">
                <a16:creationId xmlns:a16="http://schemas.microsoft.com/office/drawing/2014/main" id="{933A4CA1-BBD6-4ED7-86D8-0005942AE6F8}"/>
              </a:ext>
            </a:extLst>
          </p:cNvPr>
          <p:cNvSpPr txBox="1"/>
          <p:nvPr/>
        </p:nvSpPr>
        <p:spPr>
          <a:xfrm>
            <a:off x="2669884" y="359642"/>
            <a:ext cx="1847273" cy="2031325"/>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Resource collection, technology upgrades, human resource management and marketing</a:t>
            </a:r>
            <a:endParaRPr lang="zh-CN" altLang="en-US"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A79D88B9-2E33-4192-95AE-DDB2FDBD3E10}"/>
              </a:ext>
            </a:extLst>
          </p:cNvPr>
          <p:cNvSpPr txBox="1"/>
          <p:nvPr/>
        </p:nvSpPr>
        <p:spPr>
          <a:xfrm>
            <a:off x="2669884" y="3818235"/>
            <a:ext cx="1847273" cy="923330"/>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Excellent photography and guidance</a:t>
            </a:r>
            <a:endParaRPr lang="zh-CN" altLang="en-US" dirty="0">
              <a:latin typeface="Times New Roman" panose="02020603050405020304" pitchFamily="18" charset="0"/>
              <a:cs typeface="Times New Roman" panose="02020603050405020304" pitchFamily="18" charset="0"/>
            </a:endParaRPr>
          </a:p>
        </p:txBody>
      </p:sp>
      <p:sp>
        <p:nvSpPr>
          <p:cNvPr id="13" name="文本框 12">
            <a:extLst>
              <a:ext uri="{FF2B5EF4-FFF2-40B4-BE49-F238E27FC236}">
                <a16:creationId xmlns:a16="http://schemas.microsoft.com/office/drawing/2014/main" id="{3487703B-9F24-45C6-B90A-18B8C81389C1}"/>
              </a:ext>
            </a:extLst>
          </p:cNvPr>
          <p:cNvSpPr txBox="1"/>
          <p:nvPr/>
        </p:nvSpPr>
        <p:spPr>
          <a:xfrm>
            <a:off x="266630" y="1156890"/>
            <a:ext cx="1847273" cy="1323439"/>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Advertising partners and resource providers</a:t>
            </a:r>
            <a:endParaRPr lang="zh-CN" altLang="en-US" sz="2000" dirty="0">
              <a:latin typeface="Times New Roman" panose="02020603050405020304" pitchFamily="18" charset="0"/>
              <a:cs typeface="Times New Roman" panose="02020603050405020304" pitchFamily="18" charset="0"/>
            </a:endParaRPr>
          </a:p>
        </p:txBody>
      </p:sp>
      <p:sp>
        <p:nvSpPr>
          <p:cNvPr id="14" name="文本框 13">
            <a:extLst>
              <a:ext uri="{FF2B5EF4-FFF2-40B4-BE49-F238E27FC236}">
                <a16:creationId xmlns:a16="http://schemas.microsoft.com/office/drawing/2014/main" id="{6F52E069-673A-4BA6-889F-0A799B65868E}"/>
              </a:ext>
            </a:extLst>
          </p:cNvPr>
          <p:cNvSpPr txBox="1"/>
          <p:nvPr/>
        </p:nvSpPr>
        <p:spPr>
          <a:xfrm>
            <a:off x="1632240" y="5527417"/>
            <a:ext cx="2405497" cy="923330"/>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Daily maintenance, resource procurement and marketing expenses</a:t>
            </a:r>
            <a:endParaRPr lang="zh-CN" altLang="en-US" dirty="0">
              <a:latin typeface="Times New Roman" panose="02020603050405020304" pitchFamily="18" charset="0"/>
              <a:cs typeface="Times New Roman" panose="02020603050405020304" pitchFamily="18" charset="0"/>
            </a:endParaRPr>
          </a:p>
        </p:txBody>
      </p:sp>
      <p:sp>
        <p:nvSpPr>
          <p:cNvPr id="15" name="文本框 14">
            <a:extLst>
              <a:ext uri="{FF2B5EF4-FFF2-40B4-BE49-F238E27FC236}">
                <a16:creationId xmlns:a16="http://schemas.microsoft.com/office/drawing/2014/main" id="{092D1B45-2221-493D-8A50-FB8974A0FD21}"/>
              </a:ext>
            </a:extLst>
          </p:cNvPr>
          <p:cNvSpPr txBox="1"/>
          <p:nvPr/>
        </p:nvSpPr>
        <p:spPr>
          <a:xfrm>
            <a:off x="8154264" y="5804416"/>
            <a:ext cx="2525570"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Advertising, value-added services, gift sharing</a:t>
            </a:r>
            <a:endParaRPr lang="zh-CN" altLang="en-US" dirty="0">
              <a:latin typeface="Times New Roman" panose="02020603050405020304" pitchFamily="18" charset="0"/>
              <a:cs typeface="Times New Roman" panose="02020603050405020304" pitchFamily="18" charset="0"/>
            </a:endParaRPr>
          </a:p>
        </p:txBody>
      </p:sp>
      <p:sp>
        <p:nvSpPr>
          <p:cNvPr id="2" name="矩形 1">
            <a:extLst>
              <a:ext uri="{FF2B5EF4-FFF2-40B4-BE49-F238E27FC236}">
                <a16:creationId xmlns:a16="http://schemas.microsoft.com/office/drawing/2014/main" id="{CF7EF187-3030-45AE-8A6E-3FE94F7EEC60}"/>
              </a:ext>
            </a:extLst>
          </p:cNvPr>
          <p:cNvSpPr/>
          <p:nvPr/>
        </p:nvSpPr>
        <p:spPr>
          <a:xfrm>
            <a:off x="9945341" y="1852293"/>
            <a:ext cx="1980029" cy="923330"/>
          </a:xfrm>
          <a:prstGeom prst="rect">
            <a:avLst/>
          </a:prstGeom>
        </p:spPr>
        <p:txBody>
          <a:bodyPr wrap="square">
            <a:spAutoFit/>
          </a:bodyPr>
          <a:lstStyle/>
          <a:p>
            <a:r>
              <a:rPr lang="en-GB" altLang="en-US" dirty="0">
                <a:latin typeface="Times New Roman" panose="02020603050405020304" pitchFamily="18" charset="0"/>
                <a:cs typeface="Times New Roman" panose="02020603050405020304" pitchFamily="18" charset="0"/>
              </a:rPr>
              <a:t>Newcomer</a:t>
            </a:r>
            <a:r>
              <a:rPr lang="en-US" altLang="zh-CN" dirty="0">
                <a:latin typeface="Times New Roman" panose="02020603050405020304" pitchFamily="18" charset="0"/>
                <a:cs typeface="Times New Roman" panose="02020603050405020304" pitchFamily="18" charset="0"/>
              </a:rPr>
              <a:t>s and veterans</a:t>
            </a:r>
            <a:r>
              <a:rPr lang="zh-CN" altLang="en-US" dirty="0">
                <a:latin typeface="Times New Roman" panose="02020603050405020304" pitchFamily="18" charset="0"/>
                <a:cs typeface="Times New Roman" panose="02020603050405020304" pitchFamily="18" charset="0"/>
              </a:rPr>
              <a:t> </a:t>
            </a:r>
            <a:r>
              <a:rPr lang="en-US" altLang="zh-CN" dirty="0">
                <a:latin typeface="Times New Roman" panose="02020603050405020304" pitchFamily="18" charset="0"/>
                <a:cs typeface="Times New Roman" panose="02020603050405020304" pitchFamily="18" charset="0"/>
              </a:rPr>
              <a:t>of </a:t>
            </a:r>
            <a:r>
              <a:rPr lang="en-GB" altLang="en-US" dirty="0">
                <a:latin typeface="Times New Roman" panose="02020603050405020304" pitchFamily="18" charset="0"/>
                <a:cs typeface="Times New Roman" panose="02020603050405020304" pitchFamily="18" charset="0"/>
              </a:rPr>
              <a:t>photography</a:t>
            </a:r>
            <a:endParaRPr lang="zh-CN" altLang="en-US" dirty="0"/>
          </a:p>
        </p:txBody>
      </p:sp>
      <p:pic>
        <p:nvPicPr>
          <p:cNvPr id="17" name="音频 16">
            <a:hlinkClick r:id="" action="ppaction://media"/>
            <a:extLst>
              <a:ext uri="{FF2B5EF4-FFF2-40B4-BE49-F238E27FC236}">
                <a16:creationId xmlns:a16="http://schemas.microsoft.com/office/drawing/2014/main" id="{27335FEC-B1DB-4993-8566-D83C13485A82}"/>
              </a:ext>
            </a:extLst>
          </p:cNvPr>
          <p:cNvPicPr>
            <a:picLocks noChangeAspect="1"/>
          </p:cNvPicPr>
          <p:nvPr>
            <a:audioFile r:link="rId7"/>
            <p:extLst>
              <p:ext uri="{DAA4B4D4-6D71-4841-9C94-3DE7FCFB9230}">
                <p14:media xmlns:p14="http://schemas.microsoft.com/office/powerpoint/2010/main" r:embed="rId6"/>
              </p:ext>
            </p:extLst>
          </p:nvPr>
        </p:nvPicPr>
        <p:blipFill>
          <a:blip r:embed="rId11"/>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10911250"/>
      </p:ext>
    </p:extLst>
  </p:cSld>
  <p:clrMapOvr>
    <a:masterClrMapping/>
  </p:clrMapOvr>
  <mc:AlternateContent xmlns:mc="http://schemas.openxmlformats.org/markup-compatibility/2006">
    <mc:Choice xmlns:p14="http://schemas.microsoft.com/office/powerpoint/2010/main" Requires="p14">
      <p:transition spd="slow" p14:dur="2000" advTm="10213"/>
    </mc:Choice>
    <mc:Fallback>
      <p:transition spd="slow" advTm="10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04E642-A74D-4D93-A4C3-1EBF1F35B03C}"/>
              </a:ext>
            </a:extLst>
          </p:cNvPr>
          <p:cNvSpPr>
            <a:spLocks noGrp="1"/>
          </p:cNvSpPr>
          <p:nvPr>
            <p:ph type="title"/>
          </p:nvPr>
        </p:nvSpPr>
        <p:spPr/>
        <p:txBody>
          <a:bodyPr>
            <a:normAutofit/>
          </a:bodyPr>
          <a:lstStyle/>
          <a:p>
            <a:r>
              <a:rPr lang="en-US" altLang="zh-CN" sz="4800" kern="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rPr>
              <a:t>Conclusions</a:t>
            </a:r>
            <a:endParaRPr lang="zh-CN" altLang="en-US" sz="4800" dirty="0">
              <a:latin typeface="Times New Roman" panose="02020603050405020304" pitchFamily="18" charset="0"/>
              <a:cs typeface="Times New Roman" panose="02020603050405020304" pitchFamily="18" charset="0"/>
            </a:endParaRPr>
          </a:p>
        </p:txBody>
      </p:sp>
      <p:graphicFrame>
        <p:nvGraphicFramePr>
          <p:cNvPr id="6" name="表格 5">
            <a:extLst>
              <a:ext uri="{FF2B5EF4-FFF2-40B4-BE49-F238E27FC236}">
                <a16:creationId xmlns:a16="http://schemas.microsoft.com/office/drawing/2014/main" id="{DCBC0F7E-2B89-4C64-8794-0EB5EDAFE3C8}"/>
              </a:ext>
            </a:extLst>
          </p:cNvPr>
          <p:cNvGraphicFramePr>
            <a:graphicFrameLocks noGrp="1"/>
          </p:cNvGraphicFramePr>
          <p:nvPr>
            <p:extLst>
              <p:ext uri="{D42A27DB-BD31-4B8C-83A1-F6EECF244321}">
                <p14:modId xmlns:p14="http://schemas.microsoft.com/office/powerpoint/2010/main" val="1502265220"/>
              </p:ext>
            </p:extLst>
          </p:nvPr>
        </p:nvGraphicFramePr>
        <p:xfrm>
          <a:off x="2336800" y="1994262"/>
          <a:ext cx="8128000" cy="3474721"/>
        </p:xfrm>
        <a:graphic>
          <a:graphicData uri="http://schemas.openxmlformats.org/drawingml/2006/table">
            <a:tbl>
              <a:tblPr firstRow="1" bandRow="1">
                <a:tableStyleId>{0505E3EF-67EA-436B-97B2-0124C06EBD24}</a:tableStyleId>
              </a:tblPr>
              <a:tblGrid>
                <a:gridCol w="4064000">
                  <a:extLst>
                    <a:ext uri="{9D8B030D-6E8A-4147-A177-3AD203B41FA5}">
                      <a16:colId xmlns:a16="http://schemas.microsoft.com/office/drawing/2014/main" val="2599400739"/>
                    </a:ext>
                  </a:extLst>
                </a:gridCol>
                <a:gridCol w="4064000">
                  <a:extLst>
                    <a:ext uri="{9D8B030D-6E8A-4147-A177-3AD203B41FA5}">
                      <a16:colId xmlns:a16="http://schemas.microsoft.com/office/drawing/2014/main" val="3460848340"/>
                    </a:ext>
                  </a:extLst>
                </a:gridCol>
              </a:tblGrid>
              <a:tr h="454833">
                <a:tc>
                  <a:txBody>
                    <a:bodyPr/>
                    <a:lstStyle/>
                    <a:p>
                      <a:pPr algn="ctr"/>
                      <a:r>
                        <a:rPr lang="en-US" altLang="zh-CN" dirty="0">
                          <a:latin typeface="Times New Roman" panose="02020603050405020304" pitchFamily="18" charset="0"/>
                          <a:cs typeface="Times New Roman" panose="02020603050405020304" pitchFamily="18" charset="0"/>
                        </a:rPr>
                        <a:t>Strengths</a:t>
                      </a:r>
                      <a:endParaRPr lang="zh-CN" altLang="en-US" dirty="0">
                        <a:latin typeface="Times New Roman" panose="02020603050405020304" pitchFamily="18" charset="0"/>
                        <a:cs typeface="Times New Roman" panose="02020603050405020304" pitchFamily="18" charset="0"/>
                      </a:endParaRPr>
                    </a:p>
                  </a:txBody>
                  <a:tcPr/>
                </a:tc>
                <a:tc>
                  <a:txBody>
                    <a:bodyPr/>
                    <a:lstStyle/>
                    <a:p>
                      <a:pPr algn="ctr"/>
                      <a:r>
                        <a:rPr lang="en-US" altLang="zh-CN" dirty="0">
                          <a:latin typeface="Times New Roman" panose="02020603050405020304" pitchFamily="18" charset="0"/>
                          <a:cs typeface="Times New Roman" panose="02020603050405020304" pitchFamily="18" charset="0"/>
                        </a:rPr>
                        <a:t>Weaknesses</a:t>
                      </a:r>
                      <a:endParaRPr lang="zh-CN" alt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71840917"/>
                  </a:ext>
                </a:extLst>
              </a:tr>
              <a:tr h="1311615">
                <a:tc>
                  <a:txBody>
                    <a:bodyPr/>
                    <a:lstStyle/>
                    <a:p>
                      <a:pPr marL="285750" indent="-285750">
                        <a:buFont typeface="Arial" panose="020B0604020202020204" pitchFamily="34" charset="0"/>
                        <a:buChar char="•"/>
                      </a:pPr>
                      <a:r>
                        <a:rPr lang="en-US" altLang="zh-CN" dirty="0"/>
                        <a:t>Audience is clear and easy to promote</a:t>
                      </a:r>
                    </a:p>
                    <a:p>
                      <a:pPr marL="285750" indent="-285750">
                        <a:buFont typeface="Arial" panose="020B0604020202020204" pitchFamily="34" charset="0"/>
                        <a:buChar char="•"/>
                      </a:pPr>
                      <a:r>
                        <a:rPr lang="en-US" altLang="zh-CN" dirty="0"/>
                        <a:t>New ideas, easy to get started</a:t>
                      </a:r>
                      <a:endParaRPr lang="zh-CN" altLang="en-US" dirty="0"/>
                    </a:p>
                  </a:txBody>
                  <a:tcPr/>
                </a:tc>
                <a:tc>
                  <a:txBody>
                    <a:bodyPr/>
                    <a:lstStyle/>
                    <a:p>
                      <a:pPr marL="285750" indent="-285750">
                        <a:buFont typeface="Arial" panose="020B0604020202020204" pitchFamily="34" charset="0"/>
                        <a:buChar char="•"/>
                      </a:pPr>
                      <a:r>
                        <a:rPr lang="en-US" altLang="zh-CN" dirty="0"/>
                        <a:t>Insufficient early funds</a:t>
                      </a:r>
                    </a:p>
                    <a:p>
                      <a:pPr marL="285750" indent="-285750">
                        <a:buFont typeface="Arial" panose="020B0604020202020204" pitchFamily="34" charset="0"/>
                        <a:buChar char="•"/>
                      </a:pPr>
                      <a:r>
                        <a:rPr lang="en-US" altLang="zh-CN" dirty="0"/>
                        <a:t>Easy to be imitated</a:t>
                      </a:r>
                      <a:endParaRPr lang="zh-CN" altLang="en-US" dirty="0"/>
                    </a:p>
                  </a:txBody>
                  <a:tcPr/>
                </a:tc>
                <a:extLst>
                  <a:ext uri="{0D108BD9-81ED-4DB2-BD59-A6C34878D82A}">
                    <a16:rowId xmlns:a16="http://schemas.microsoft.com/office/drawing/2014/main" val="2644067025"/>
                  </a:ext>
                </a:extLst>
              </a:tr>
              <a:tr h="444257">
                <a:tc>
                  <a:txBody>
                    <a:bodyPr/>
                    <a:lstStyle/>
                    <a:p>
                      <a:pPr marL="0" algn="ctr" defTabSz="914400" rtl="0" eaLnBrk="1" latinLnBrk="0" hangingPunct="1"/>
                      <a:r>
                        <a:rPr lang="en-US" altLang="zh-CN" sz="1800" b="1" kern="1200" dirty="0">
                          <a:solidFill>
                            <a:schemeClr val="dk1"/>
                          </a:solidFill>
                          <a:latin typeface="Times New Roman" panose="02020603050405020304" pitchFamily="18" charset="0"/>
                          <a:ea typeface="+mn-ea"/>
                          <a:cs typeface="Times New Roman" panose="02020603050405020304" pitchFamily="18" charset="0"/>
                        </a:rPr>
                        <a:t>Opportunities</a:t>
                      </a:r>
                      <a:endParaRPr lang="zh-CN" altLang="en-US" sz="1800" b="1" kern="1200" dirty="0">
                        <a:solidFill>
                          <a:schemeClr val="dk1"/>
                        </a:solidFill>
                        <a:latin typeface="Times New Roman" panose="02020603050405020304" pitchFamily="18" charset="0"/>
                        <a:ea typeface="+mn-ea"/>
                        <a:cs typeface="Times New Roman" panose="02020603050405020304" pitchFamily="18" charset="0"/>
                      </a:endParaRPr>
                    </a:p>
                  </a:txBody>
                  <a:tcPr/>
                </a:tc>
                <a:tc>
                  <a:txBody>
                    <a:bodyPr/>
                    <a:lstStyle/>
                    <a:p>
                      <a:pPr algn="ctr"/>
                      <a:r>
                        <a:rPr lang="en-US" altLang="zh-CN" sz="1800" b="1" kern="1200" dirty="0">
                          <a:solidFill>
                            <a:schemeClr val="dk1"/>
                          </a:solidFill>
                          <a:latin typeface="Times New Roman" panose="02020603050405020304" pitchFamily="18" charset="0"/>
                          <a:ea typeface="+mn-ea"/>
                          <a:cs typeface="Times New Roman" panose="02020603050405020304" pitchFamily="18" charset="0"/>
                        </a:rPr>
                        <a:t>Threats</a:t>
                      </a:r>
                      <a:endParaRPr lang="zh-CN" altLang="en-US" sz="1800" b="1" kern="1200" dirty="0">
                        <a:solidFill>
                          <a:schemeClr val="dk1"/>
                        </a:solidFill>
                        <a:latin typeface="Times New Roman" panose="02020603050405020304" pitchFamily="18" charset="0"/>
                        <a:ea typeface="+mn-ea"/>
                        <a:cs typeface="Times New Roman" panose="02020603050405020304" pitchFamily="18" charset="0"/>
                      </a:endParaRPr>
                    </a:p>
                  </a:txBody>
                  <a:tcPr/>
                </a:tc>
                <a:extLst>
                  <a:ext uri="{0D108BD9-81ED-4DB2-BD59-A6C34878D82A}">
                    <a16:rowId xmlns:a16="http://schemas.microsoft.com/office/drawing/2014/main" val="2772237665"/>
                  </a:ext>
                </a:extLst>
              </a:tr>
              <a:tr h="1264016">
                <a:tc>
                  <a:txBody>
                    <a:bodyPr/>
                    <a:lstStyle/>
                    <a:p>
                      <a:pPr marL="285750" indent="-285750">
                        <a:buFont typeface="Arial" panose="020B0604020202020204" pitchFamily="34" charset="0"/>
                        <a:buChar char="•"/>
                      </a:pPr>
                      <a:r>
                        <a:rPr lang="en-US" altLang="zh-CN" dirty="0"/>
                        <a:t>There are fewer such products in the market today.</a:t>
                      </a:r>
                    </a:p>
                    <a:p>
                      <a:pPr marL="285750" indent="-285750">
                        <a:buFont typeface="Arial" panose="020B0604020202020204" pitchFamily="34" charset="0"/>
                        <a:buChar char="•"/>
                      </a:pPr>
                      <a:r>
                        <a:rPr lang="en-US" altLang="zh-CN" dirty="0"/>
                        <a:t>More and more people love photography</a:t>
                      </a:r>
                      <a:endParaRPr lang="zh-CN" altLang="en-US" dirty="0"/>
                    </a:p>
                  </a:txBody>
                  <a:tcPr/>
                </a:tc>
                <a:tc>
                  <a:txBody>
                    <a:bodyPr/>
                    <a:lstStyle/>
                    <a:p>
                      <a:pPr marL="285750" indent="-285750">
                        <a:buFont typeface="Arial" panose="020B0604020202020204" pitchFamily="34" charset="0"/>
                        <a:buChar char="•"/>
                      </a:pPr>
                      <a:r>
                        <a:rPr lang="en-US" altLang="zh-CN" dirty="0"/>
                        <a:t>Advertiser entry may lose a portion of the audience</a:t>
                      </a:r>
                    </a:p>
                    <a:p>
                      <a:pPr marL="285750" indent="-285750">
                        <a:buFont typeface="Arial" panose="020B0604020202020204" pitchFamily="34" charset="0"/>
                        <a:buChar char="•"/>
                      </a:pPr>
                      <a:r>
                        <a:rPr lang="en-US" altLang="zh-CN" dirty="0"/>
                        <a:t>Restricted by photographic equipment</a:t>
                      </a:r>
                      <a:endParaRPr lang="zh-CN" altLang="en-US" dirty="0"/>
                    </a:p>
                  </a:txBody>
                  <a:tcPr/>
                </a:tc>
                <a:extLst>
                  <a:ext uri="{0D108BD9-81ED-4DB2-BD59-A6C34878D82A}">
                    <a16:rowId xmlns:a16="http://schemas.microsoft.com/office/drawing/2014/main" val="621639774"/>
                  </a:ext>
                </a:extLst>
              </a:tr>
            </a:tbl>
          </a:graphicData>
        </a:graphic>
      </p:graphicFrame>
      <p:pic>
        <p:nvPicPr>
          <p:cNvPr id="8" name="音频 7">
            <a:hlinkClick r:id="" action="ppaction://media"/>
            <a:extLst>
              <a:ext uri="{FF2B5EF4-FFF2-40B4-BE49-F238E27FC236}">
                <a16:creationId xmlns:a16="http://schemas.microsoft.com/office/drawing/2014/main" id="{44953CB0-507D-484C-964B-D23CACF8A9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1131205"/>
      </p:ext>
    </p:extLst>
  </p:cSld>
  <p:clrMapOvr>
    <a:masterClrMapping/>
  </p:clrMapOvr>
  <mc:AlternateContent xmlns:mc="http://schemas.openxmlformats.org/markup-compatibility/2006">
    <mc:Choice xmlns:p14="http://schemas.microsoft.com/office/powerpoint/2010/main" Requires="p14">
      <p:transition spd="slow" p14:dur="2000" advTm="21859"/>
    </mc:Choice>
    <mc:Fallback>
      <p:transition spd="slow" advTm="21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2E0C0CB-9AF6-4861-A4B5-5BEE85DAD42E}"/>
              </a:ext>
            </a:extLst>
          </p:cNvPr>
          <p:cNvSpPr>
            <a:spLocks noGrp="1"/>
          </p:cNvSpPr>
          <p:nvPr>
            <p:ph type="title"/>
          </p:nvPr>
        </p:nvSpPr>
        <p:spPr/>
        <p:txBody>
          <a:bodyPr/>
          <a:lstStyle/>
          <a:p>
            <a:r>
              <a:rPr lang="en-GB" altLang="zh-CN" dirty="0">
                <a:latin typeface="Times New Roman" panose="02020603050405020304" pitchFamily="18" charset="0"/>
                <a:cs typeface="Times New Roman" panose="02020603050405020304" pitchFamily="18" charset="0"/>
              </a:rPr>
              <a:t>Bibliographies</a:t>
            </a:r>
            <a:endParaRPr lang="zh-CN" altLang="en-US" dirty="0">
              <a:latin typeface="Times New Roman" panose="02020603050405020304" pitchFamily="18" charset="0"/>
              <a:cs typeface="Times New Roman" panose="02020603050405020304" pitchFamily="18" charset="0"/>
            </a:endParaRPr>
          </a:p>
        </p:txBody>
      </p:sp>
      <p:sp>
        <p:nvSpPr>
          <p:cNvPr id="3" name="内容占位符 2">
            <a:extLst>
              <a:ext uri="{FF2B5EF4-FFF2-40B4-BE49-F238E27FC236}">
                <a16:creationId xmlns:a16="http://schemas.microsoft.com/office/drawing/2014/main" id="{4882A557-2650-47C9-A18D-8171D42557EB}"/>
              </a:ext>
            </a:extLst>
          </p:cNvPr>
          <p:cNvSpPr>
            <a:spLocks noGrp="1"/>
          </p:cNvSpPr>
          <p:nvPr>
            <p:ph idx="1"/>
          </p:nvPr>
        </p:nvSpPr>
        <p:spPr/>
        <p:txBody>
          <a:bodyPr>
            <a:normAutofit fontScale="85000" lnSpcReduction="20000"/>
          </a:bodyPr>
          <a:lstStyle/>
          <a:p>
            <a:pPr>
              <a:lnSpc>
                <a:spcPct val="200000"/>
              </a:lnSpc>
            </a:pPr>
            <a:r>
              <a:rPr lang="en-US" altLang="zh-CN" sz="1200" dirty="0">
                <a:latin typeface="Times New Roman" panose="02020603050405020304" pitchFamily="18" charset="0"/>
                <a:cs typeface="Times New Roman" panose="02020603050405020304" pitchFamily="18" charset="0"/>
              </a:rPr>
              <a:t>Cooke, A. (2019). </a:t>
            </a:r>
            <a:r>
              <a:rPr lang="en-US" altLang="zh-CN" sz="1200" i="1" dirty="0">
                <a:latin typeface="Times New Roman" panose="02020603050405020304" pitchFamily="18" charset="0"/>
                <a:cs typeface="Times New Roman" panose="02020603050405020304" pitchFamily="18" charset="0"/>
              </a:rPr>
              <a:t>Believe It or Not, the Camera Industry Experienced Growth in 2017</a:t>
            </a:r>
            <a:r>
              <a:rPr lang="en-US" altLang="zh-CN" sz="1200" dirty="0">
                <a:latin typeface="Times New Roman" panose="02020603050405020304" pitchFamily="18" charset="0"/>
                <a:cs typeface="Times New Roman" panose="02020603050405020304" pitchFamily="18" charset="0"/>
              </a:rPr>
              <a:t>. [online] </a:t>
            </a:r>
            <a:r>
              <a:rPr lang="en-US" altLang="zh-CN" sz="1200" dirty="0" err="1">
                <a:latin typeface="Times New Roman" panose="02020603050405020304" pitchFamily="18" charset="0"/>
                <a:cs typeface="Times New Roman" panose="02020603050405020304" pitchFamily="18" charset="0"/>
              </a:rPr>
              <a:t>Fstoppers</a:t>
            </a:r>
            <a:r>
              <a:rPr lang="en-US" altLang="zh-CN" sz="1200" dirty="0">
                <a:latin typeface="Times New Roman" panose="02020603050405020304" pitchFamily="18" charset="0"/>
                <a:cs typeface="Times New Roman" panose="02020603050405020304" pitchFamily="18" charset="0"/>
              </a:rPr>
              <a:t>. Available at: https://fstoppers.com/gear/believe-it-or-not-camera-industry-experienced-growth-2017-221958 [Accessed 12 May 2019].</a:t>
            </a:r>
          </a:p>
          <a:p>
            <a:pPr>
              <a:lnSpc>
                <a:spcPct val="200000"/>
              </a:lnSpc>
            </a:pPr>
            <a:r>
              <a:rPr lang="en-US" altLang="zh-CN" sz="1200" dirty="0">
                <a:latin typeface="Times New Roman" panose="02020603050405020304" pitchFamily="18" charset="0"/>
                <a:cs typeface="Times New Roman" panose="02020603050405020304" pitchFamily="18" charset="0"/>
              </a:rPr>
              <a:t>DR.K.VANITHA, D. (2012). Customer Relationship Management on Customer Satisfaction. International Journal of Scientific Research, 3(4), pp.1-3.</a:t>
            </a:r>
          </a:p>
          <a:p>
            <a:pPr>
              <a:lnSpc>
                <a:spcPct val="200000"/>
              </a:lnSpc>
            </a:pPr>
            <a:r>
              <a:rPr lang="en-US" altLang="zh-CN" sz="1200" dirty="0">
                <a:latin typeface="Times New Roman" panose="02020603050405020304" pitchFamily="18" charset="0"/>
                <a:cs typeface="Times New Roman" panose="02020603050405020304" pitchFamily="18" charset="0"/>
              </a:rPr>
              <a:t>Ito, J. (2004). Describing the Sharing Economy. </a:t>
            </a:r>
            <a:r>
              <a:rPr lang="en-US" altLang="zh-CN" sz="1200" i="1" dirty="0">
                <a:latin typeface="Times New Roman" panose="02020603050405020304" pitchFamily="18" charset="0"/>
                <a:cs typeface="Times New Roman" panose="02020603050405020304" pitchFamily="18" charset="0"/>
              </a:rPr>
              <a:t>Joi Ito's Web</a:t>
            </a:r>
            <a:r>
              <a:rPr lang="en-US" altLang="zh-CN" sz="1200" dirty="0">
                <a:latin typeface="Times New Roman" panose="02020603050405020304" pitchFamily="18" charset="0"/>
                <a:cs typeface="Times New Roman" panose="02020603050405020304" pitchFamily="18" charset="0"/>
              </a:rPr>
              <a:t>.</a:t>
            </a:r>
          </a:p>
          <a:p>
            <a:pPr>
              <a:lnSpc>
                <a:spcPct val="200000"/>
              </a:lnSpc>
            </a:pPr>
            <a:r>
              <a:rPr lang="en-US" altLang="zh-CN" sz="1200" dirty="0">
                <a:latin typeface="Times New Roman" panose="02020603050405020304" pitchFamily="18" charset="0"/>
                <a:cs typeface="Times New Roman" panose="02020603050405020304" pitchFamily="18" charset="0"/>
              </a:rPr>
              <a:t>Kirkpatrick, R. (2013). Big Data for Development. </a:t>
            </a:r>
            <a:r>
              <a:rPr lang="en-US" altLang="zh-CN" sz="1200" i="1" dirty="0">
                <a:latin typeface="Times New Roman" panose="02020603050405020304" pitchFamily="18" charset="0"/>
                <a:cs typeface="Times New Roman" panose="02020603050405020304" pitchFamily="18" charset="0"/>
              </a:rPr>
              <a:t>Big Data</a:t>
            </a:r>
            <a:r>
              <a:rPr lang="en-US" altLang="zh-CN" sz="1200" dirty="0">
                <a:latin typeface="Times New Roman" panose="02020603050405020304" pitchFamily="18" charset="0"/>
                <a:cs typeface="Times New Roman" panose="02020603050405020304" pitchFamily="18" charset="0"/>
              </a:rPr>
              <a:t>, 1(1), pp.3-4.</a:t>
            </a:r>
          </a:p>
          <a:p>
            <a:pPr>
              <a:lnSpc>
                <a:spcPct val="200000"/>
              </a:lnSpc>
            </a:pPr>
            <a:r>
              <a:rPr lang="en-GB" altLang="zh-CN" sz="1200" dirty="0" err="1">
                <a:latin typeface="Times New Roman" panose="02020603050405020304" pitchFamily="18" charset="0"/>
                <a:cs typeface="Times New Roman" panose="02020603050405020304" pitchFamily="18" charset="0"/>
              </a:rPr>
              <a:t>Milisavljevic</a:t>
            </a:r>
            <a:r>
              <a:rPr lang="en-GB" altLang="zh-CN" sz="1200" dirty="0">
                <a:latin typeface="Times New Roman" panose="02020603050405020304" pitchFamily="18" charset="0"/>
                <a:cs typeface="Times New Roman" panose="02020603050405020304" pitchFamily="18" charset="0"/>
              </a:rPr>
              <a:t>, M. (2013). Value oriented strategic marketing. </a:t>
            </a:r>
            <a:r>
              <a:rPr lang="en-GB" altLang="zh-CN" sz="1200" i="1" dirty="0">
                <a:latin typeface="Times New Roman" panose="02020603050405020304" pitchFamily="18" charset="0"/>
                <a:cs typeface="Times New Roman" panose="02020603050405020304" pitchFamily="18" charset="0"/>
              </a:rPr>
              <a:t>Marketing</a:t>
            </a:r>
            <a:r>
              <a:rPr lang="en-GB" altLang="zh-CN" sz="1200" dirty="0">
                <a:latin typeface="Times New Roman" panose="02020603050405020304" pitchFamily="18" charset="0"/>
                <a:cs typeface="Times New Roman" panose="02020603050405020304" pitchFamily="18" charset="0"/>
              </a:rPr>
              <a:t>, 44(4), pp.299-309.</a:t>
            </a:r>
            <a:endParaRPr lang="en-US" altLang="zh-CN" sz="1200" dirty="0">
              <a:latin typeface="Times New Roman" panose="02020603050405020304" pitchFamily="18" charset="0"/>
              <a:cs typeface="Times New Roman" panose="02020603050405020304" pitchFamily="18" charset="0"/>
            </a:endParaRPr>
          </a:p>
          <a:p>
            <a:pPr>
              <a:lnSpc>
                <a:spcPct val="200000"/>
              </a:lnSpc>
            </a:pPr>
            <a:r>
              <a:rPr lang="en-US" altLang="zh-CN" sz="1200" i="1" dirty="0" err="1">
                <a:latin typeface="Times New Roman" panose="02020603050405020304" pitchFamily="18" charset="0"/>
                <a:cs typeface="Times New Roman" panose="02020603050405020304" pitchFamily="18" charset="0"/>
              </a:rPr>
              <a:t>Ravenelle</a:t>
            </a:r>
            <a:r>
              <a:rPr lang="en-US" altLang="zh-CN" sz="1200" i="1" dirty="0">
                <a:latin typeface="Times New Roman" panose="02020603050405020304" pitchFamily="18" charset="0"/>
                <a:cs typeface="Times New Roman" panose="02020603050405020304" pitchFamily="18" charset="0"/>
              </a:rPr>
              <a:t>, A. (2017). Sharing economy workers: selling, not sharing. Cambridge Journal of Regions, Economy and Society, 10(2), pp.281-295.</a:t>
            </a:r>
            <a:r>
              <a:rPr lang="en-US" altLang="zh-CN" sz="1200" dirty="0">
                <a:latin typeface="Times New Roman" panose="02020603050405020304" pitchFamily="18" charset="0"/>
                <a:cs typeface="Times New Roman" panose="02020603050405020304" pitchFamily="18" charset="0"/>
              </a:rPr>
              <a:t> </a:t>
            </a:r>
          </a:p>
          <a:p>
            <a:pPr>
              <a:lnSpc>
                <a:spcPct val="200000"/>
              </a:lnSpc>
            </a:pPr>
            <a:r>
              <a:rPr lang="en-US" altLang="zh-CN" sz="1200" dirty="0">
                <a:latin typeface="Times New Roman" panose="02020603050405020304" pitchFamily="18" charset="0"/>
                <a:cs typeface="Times New Roman" panose="02020603050405020304" pitchFamily="18" charset="0"/>
              </a:rPr>
              <a:t>Sun, W., Jiang, Y. and He, W. (2012). Core Competitiveness Cultivation in Small-Medium Construction Enterprises. </a:t>
            </a:r>
            <a:r>
              <a:rPr lang="en-US" altLang="zh-CN" sz="1200" i="1" dirty="0">
                <a:latin typeface="Times New Roman" panose="02020603050405020304" pitchFamily="18" charset="0"/>
                <a:cs typeface="Times New Roman" panose="02020603050405020304" pitchFamily="18" charset="0"/>
              </a:rPr>
              <a:t>Applied Mechanics and Materials</a:t>
            </a:r>
            <a:r>
              <a:rPr lang="en-US" altLang="zh-CN" sz="1200" dirty="0">
                <a:latin typeface="Times New Roman" panose="02020603050405020304" pitchFamily="18" charset="0"/>
                <a:cs typeface="Times New Roman" panose="02020603050405020304" pitchFamily="18" charset="0"/>
              </a:rPr>
              <a:t>, 174-177, pp.3309-3312.</a:t>
            </a:r>
          </a:p>
          <a:p>
            <a:pPr>
              <a:lnSpc>
                <a:spcPct val="200000"/>
              </a:lnSpc>
            </a:pPr>
            <a:r>
              <a:rPr lang="en-US" altLang="zh-CN" sz="1200" dirty="0">
                <a:latin typeface="Times New Roman" panose="02020603050405020304" pitchFamily="18" charset="0"/>
                <a:cs typeface="Times New Roman" panose="02020603050405020304" pitchFamily="18" charset="0"/>
              </a:rPr>
              <a:t>The Business Guideline of New Entrepreneur toward Business Model Canvas. (2018). International Journal of Business and Economic Affairs, 3(1).</a:t>
            </a:r>
          </a:p>
          <a:p>
            <a:pPr>
              <a:lnSpc>
                <a:spcPct val="200000"/>
              </a:lnSpc>
            </a:pPr>
            <a:r>
              <a:rPr lang="en-US" altLang="zh-CN" sz="1200" dirty="0">
                <a:latin typeface="Times New Roman" panose="02020603050405020304" pitchFamily="18" charset="0"/>
                <a:cs typeface="Times New Roman" panose="02020603050405020304" pitchFamily="18" charset="0"/>
              </a:rPr>
              <a:t>The System &amp; Development of Human Resource Management. (2015). International Journal of Science and Research (IJSR), 4(12), pp.1954-1958.</a:t>
            </a:r>
          </a:p>
          <a:p>
            <a:pPr>
              <a:lnSpc>
                <a:spcPct val="200000"/>
              </a:lnSpc>
            </a:pPr>
            <a:r>
              <a:rPr lang="en-US" altLang="zh-CN" sz="1200" dirty="0">
                <a:latin typeface="Times New Roman" panose="02020603050405020304" pitchFamily="18" charset="0"/>
                <a:cs typeface="Times New Roman" panose="02020603050405020304" pitchFamily="18" charset="0"/>
              </a:rPr>
              <a:t>Zhang, C. (2017). Webcast live interest sharing: 35% of the reward for the anchor. [online] Tech.qq.com. Available at: http://tech.qq.com/a/20170321/015843.htm [Accessed 12 May 2019].</a:t>
            </a:r>
          </a:p>
          <a:p>
            <a:endParaRPr lang="en-US" altLang="zh-CN" sz="1200" dirty="0">
              <a:latin typeface="Times New Roman" panose="02020603050405020304" pitchFamily="18" charset="0"/>
              <a:cs typeface="Times New Roman" panose="02020603050405020304" pitchFamily="18" charset="0"/>
            </a:endParaRPr>
          </a:p>
        </p:txBody>
      </p:sp>
      <p:pic>
        <p:nvPicPr>
          <p:cNvPr id="4" name="音频 3">
            <a:hlinkClick r:id="" action="ppaction://media"/>
            <a:extLst>
              <a:ext uri="{FF2B5EF4-FFF2-40B4-BE49-F238E27FC236}">
                <a16:creationId xmlns:a16="http://schemas.microsoft.com/office/drawing/2014/main" id="{295A1133-EAE0-4FFC-B80E-77F8F189F1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3032129"/>
      </p:ext>
    </p:extLst>
  </p:cSld>
  <p:clrMapOvr>
    <a:masterClrMapping/>
  </p:clrMapOvr>
  <mc:AlternateContent xmlns:mc="http://schemas.openxmlformats.org/markup-compatibility/2006">
    <mc:Choice xmlns:p14="http://schemas.microsoft.com/office/powerpoint/2010/main" Requires="p14">
      <p:transition spd="slow" p14:dur="2000" advTm="6753"/>
    </mc:Choice>
    <mc:Fallback>
      <p:transition spd="slow" advTm="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FC11F59C-D089-4905-9A19-54C8E9E5F076}"/>
              </a:ext>
            </a:extLst>
          </p:cNvPr>
          <p:cNvSpPr>
            <a:spLocks noGrp="1"/>
          </p:cNvSpPr>
          <p:nvPr>
            <p:ph idx="1"/>
          </p:nvPr>
        </p:nvSpPr>
        <p:spPr>
          <a:xfrm rot="20791592">
            <a:off x="128549" y="2166257"/>
            <a:ext cx="10515600" cy="1149532"/>
          </a:xfrm>
        </p:spPr>
        <p:txBody>
          <a:bodyPr>
            <a:normAutofit/>
          </a:bodyPr>
          <a:lstStyle/>
          <a:p>
            <a:pPr marL="0" indent="0" algn="ctr">
              <a:buNone/>
            </a:pPr>
            <a:r>
              <a:rPr lang="en-US" altLang="zh-CN" sz="4400" dirty="0">
                <a:latin typeface="Times New Roman" panose="02020603050405020304" pitchFamily="18" charset="0"/>
                <a:cs typeface="Times New Roman" panose="02020603050405020304" pitchFamily="18" charset="0"/>
              </a:rPr>
              <a:t>Thanks for your listening </a:t>
            </a:r>
            <a:endParaRPr lang="zh-CN" altLang="en-US" sz="4400" dirty="0">
              <a:latin typeface="Times New Roman" panose="02020603050405020304" pitchFamily="18" charset="0"/>
              <a:cs typeface="Times New Roman" panose="02020603050405020304" pitchFamily="18" charset="0"/>
            </a:endParaRPr>
          </a:p>
        </p:txBody>
      </p:sp>
      <p:sp>
        <p:nvSpPr>
          <p:cNvPr id="4" name="矩形 3">
            <a:extLst>
              <a:ext uri="{FF2B5EF4-FFF2-40B4-BE49-F238E27FC236}">
                <a16:creationId xmlns:a16="http://schemas.microsoft.com/office/drawing/2014/main" id="{01393527-4B8E-459B-B277-227B87D832C1}"/>
              </a:ext>
            </a:extLst>
          </p:cNvPr>
          <p:cNvSpPr/>
          <p:nvPr/>
        </p:nvSpPr>
        <p:spPr>
          <a:xfrm rot="20793276">
            <a:off x="5023679" y="3566116"/>
            <a:ext cx="4991156" cy="646331"/>
          </a:xfrm>
          <a:prstGeom prst="rect">
            <a:avLst/>
          </a:prstGeom>
        </p:spPr>
        <p:txBody>
          <a:bodyPr wrap="square">
            <a:spAutoFit/>
          </a:bodyPr>
          <a:lstStyle/>
          <a:p>
            <a:r>
              <a:rPr lang="en-US" altLang="zh-CN" dirty="0">
                <a:latin typeface="Times New Roman" panose="02020603050405020304" pitchFamily="18" charset="0"/>
                <a:cs typeface="Times New Roman" panose="02020603050405020304" pitchFamily="18" charset="0"/>
              </a:rPr>
              <a:t>This is my video URL: </a:t>
            </a:r>
            <a:r>
              <a:rPr lang="zh-CN" altLang="en-US" dirty="0">
                <a:latin typeface="Times New Roman" panose="02020603050405020304" pitchFamily="18" charset="0"/>
                <a:cs typeface="Times New Roman" panose="02020603050405020304" pitchFamily="18" charset="0"/>
              </a:rPr>
              <a:t>https://youtu.be/IpRB4W47m8g</a:t>
            </a:r>
          </a:p>
        </p:txBody>
      </p:sp>
    </p:spTree>
    <p:extLst>
      <p:ext uri="{BB962C8B-B14F-4D97-AF65-F5344CB8AC3E}">
        <p14:creationId xmlns:p14="http://schemas.microsoft.com/office/powerpoint/2010/main" val="38466457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RADIENBACKSP" val="true"/>
  <p:tag name="GRADIENBACKIMAGE" val="true"/>
  <p:tag name="RESOURCELIBID_SHAPE" val="550976"/>
  <p:tag name="RESOURCELIBID_SHAPETYPE" val="11"/>
</p:tagLst>
</file>

<file path=ppt/tags/tag2.xml><?xml version="1.0" encoding="utf-8"?>
<p:tagLst xmlns:a="http://schemas.openxmlformats.org/drawingml/2006/main" xmlns:r="http://schemas.openxmlformats.org/officeDocument/2006/relationships" xmlns:p="http://schemas.openxmlformats.org/presentationml/2006/main">
  <p:tag name="GRADIENBACKSP" val="true"/>
</p:tagLst>
</file>

<file path=ppt/tags/tag3.xml><?xml version="1.0" encoding="utf-8"?>
<p:tagLst xmlns:a="http://schemas.openxmlformats.org/drawingml/2006/main" xmlns:r="http://schemas.openxmlformats.org/officeDocument/2006/relationships" xmlns:p="http://schemas.openxmlformats.org/presentationml/2006/main">
  <p:tag name="GRADIENBACKSP" val="true"/>
  <p:tag name="GRADIENBACKIMAGE" val="true"/>
  <p:tag name="RESOURCELIBID_SHAPE" val="550976"/>
  <p:tag name="RESOURCELIBID_SHAPETYPE" val="11"/>
</p:tagLst>
</file>

<file path=ppt/tags/tag4.xml><?xml version="1.0" encoding="utf-8"?>
<p:tagLst xmlns:a="http://schemas.openxmlformats.org/drawingml/2006/main" xmlns:r="http://schemas.openxmlformats.org/officeDocument/2006/relationships" xmlns:p="http://schemas.openxmlformats.org/presentationml/2006/main">
  <p:tag name="GRADIENBACKSP" val="true"/>
</p:tagLst>
</file>

<file path=ppt/tags/tag5.xml><?xml version="1.0" encoding="utf-8"?>
<p:tagLst xmlns:a="http://schemas.openxmlformats.org/drawingml/2006/main" xmlns:r="http://schemas.openxmlformats.org/officeDocument/2006/relationships" xmlns:p="http://schemas.openxmlformats.org/presentationml/2006/main">
  <p:tag name="GRADIENBACKSP" val="true"/>
  <p:tag name="GRADIENBACKIMAGE" val="true"/>
  <p:tag name="RESOURCELIBID_SHAPE" val="550976"/>
  <p:tag name="RESOURCELIBID_SHAPETYPE" val="11"/>
</p:tagLst>
</file>

<file path=ppt/tags/tag6.xml><?xml version="1.0" encoding="utf-8"?>
<p:tagLst xmlns:a="http://schemas.openxmlformats.org/drawingml/2006/main" xmlns:r="http://schemas.openxmlformats.org/officeDocument/2006/relationships" xmlns:p="http://schemas.openxmlformats.org/presentationml/2006/main">
  <p:tag name="GRADIENBACKSP" val="true"/>
</p:tagLst>
</file>

<file path=ppt/tags/tag7.xml><?xml version="1.0" encoding="utf-8"?>
<p:tagLst xmlns:a="http://schemas.openxmlformats.org/drawingml/2006/main" xmlns:r="http://schemas.openxmlformats.org/officeDocument/2006/relationships" xmlns:p="http://schemas.openxmlformats.org/presentationml/2006/main">
  <p:tag name="GRADIENBACKSP" val="true"/>
  <p:tag name="GRADIENBACKIMAGE" val="true"/>
  <p:tag name="RESOURCELIBID_SHAPE" val="550976"/>
  <p:tag name="RESOURCELIBID_SHAPETYPE" val="11"/>
</p:tagLst>
</file>

<file path=ppt/tags/tag8.xml><?xml version="1.0" encoding="utf-8"?>
<p:tagLst xmlns:a="http://schemas.openxmlformats.org/drawingml/2006/main" xmlns:r="http://schemas.openxmlformats.org/officeDocument/2006/relationships" xmlns:p="http://schemas.openxmlformats.org/presentationml/2006/main">
  <p:tag name="GRADIENBACKSP" val="true"/>
</p:tagLst>
</file>

<file path=ppt/tags/tag9.xml><?xml version="1.0" encoding="utf-8"?>
<p:tagLst xmlns:a="http://schemas.openxmlformats.org/drawingml/2006/main" xmlns:r="http://schemas.openxmlformats.org/officeDocument/2006/relationships" xmlns:p="http://schemas.openxmlformats.org/presentationml/2006/main">
  <p:tag name="GRADIENBACKSP" val="true"/>
  <p:tag name="GRADIENBACKIMAGE" val="true"/>
  <p:tag name="RESOURCELIBID_SHAPE" val="308390"/>
  <p:tag name="RESOURCELIBID_SHAPETYPE" val="11"/>
</p:tagLst>
</file>

<file path=ppt/tags/tag10.xml><?xml version="1.0" encoding="utf-8"?>
<p:tagLst xmlns:a="http://schemas.openxmlformats.org/drawingml/2006/main" xmlns:r="http://schemas.openxmlformats.org/officeDocument/2006/relationships" xmlns:p="http://schemas.openxmlformats.org/presentationml/2006/main">
  <p:tag name="GRADIENBACKSP" val="true"/>
</p:tagLst>
</file>

<file path=ppt/tags/tag11.xml><?xml version="1.0" encoding="utf-8"?>
<p:tagLst xmlns:a="http://schemas.openxmlformats.org/drawingml/2006/main" xmlns:r="http://schemas.openxmlformats.org/officeDocument/2006/relationships" xmlns:p="http://schemas.openxmlformats.org/presentationml/2006/main">
  <p:tag name="GRADIENBACKSP" val="true"/>
  <p:tag name="GRADIENBACKIMAGE" val="true"/>
  <p:tag name="RESOURCELIBID_SHAPE" val="550976"/>
  <p:tag name="RESOURCELIBID_SHAPETYPE" val="11"/>
</p:tagLst>
</file>

<file path=ppt/tags/tag12.xml><?xml version="1.0" encoding="utf-8"?>
<p:tagLst xmlns:a="http://schemas.openxmlformats.org/drawingml/2006/main" xmlns:r="http://schemas.openxmlformats.org/officeDocument/2006/relationships" xmlns:p="http://schemas.openxmlformats.org/presentationml/2006/main">
  <p:tag name="GRADIENBACKSP" val="true"/>
</p:tagLst>
</file>

<file path=ppt/tags/tag13.xml><?xml version="1.0" encoding="utf-8"?>
<p:tagLst xmlns:a="http://schemas.openxmlformats.org/drawingml/2006/main" xmlns:r="http://schemas.openxmlformats.org/officeDocument/2006/relationships" xmlns:p="http://schemas.openxmlformats.org/presentationml/2006/main">
  <p:tag name="SMARTLAYOUT_SLIDE" val="1|0|NoFill|#FFFFFF|False|True|"/>
  <p:tag name="RESOURCELIBID_SMARTLAYOUT" val="556063"/>
  <p:tag name="COLORS" val="1,16777215"/>
  <p:tag name="LINKREPLACED" val="True"/>
</p:tagLst>
</file>

<file path=ppt/tags/tag14.xml><?xml version="1.0" encoding="utf-8"?>
<p:tagLst xmlns:a="http://schemas.openxmlformats.org/drawingml/2006/main" xmlns:r="http://schemas.openxmlformats.org/officeDocument/2006/relationships" xmlns:p="http://schemas.openxmlformats.org/presentationml/2006/main">
  <p:tag name="RESOURCELIBID_SHAPE" val="53968"/>
  <p:tag name="RESOURCELIB_SHAPETYPE" val="5"/>
  <p:tag name="SMARTLAYOUT_SHAPETYPE" val="Picture"/>
  <p:tag name="SMARTLAYOUT_SHAPEPICTURE" val="0|KeepOriginal|False|False|Background|None|9b8541bff9c8420db3d633e2eef19ffe.jpg"/>
  <p:tag name="PA" val="v5.2.5"/>
  <p:tag name="RESOURCELIBID_SMARTLAYOUT" val="556063"/>
</p:tagLst>
</file>

<file path=ppt/tags/tag15.xml><?xml version="1.0" encoding="utf-8"?>
<p:tagLst xmlns:a="http://schemas.openxmlformats.org/drawingml/2006/main" xmlns:r="http://schemas.openxmlformats.org/officeDocument/2006/relationships" xmlns:p="http://schemas.openxmlformats.org/presentationml/2006/main">
  <p:tag name="SCENESHAPETYPE" val="SceneShape"/>
  <p:tag name="SCENESHAPESUBTYPE" val="ScenePicShape"/>
  <p:tag name="SCENESHAPENAME" val="轮播图形"/>
  <p:tag name="LOOPID" val="636930139563777655"/>
  <p:tag name="RESOURCEID" val="636930139563817565"/>
  <p:tag name="SCENEID" val="Unkown"/>
  <p:tag name="SCENELINKIDS" val="9"/>
  <p:tag name="ANIMSTRING" val="71182204044bb1c81c91352136c3ae9b"/>
  <p:tag name="PA" val="v5.2.5"/>
  <p:tag name="RESOURCELIBID_ANIM" val="264"/>
</p:tagLst>
</file>

<file path=ppt/tags/tag16.xml><?xml version="1.0" encoding="utf-8"?>
<p:tagLst xmlns:a="http://schemas.openxmlformats.org/drawingml/2006/main" xmlns:r="http://schemas.openxmlformats.org/officeDocument/2006/relationships" xmlns:p="http://schemas.openxmlformats.org/presentationml/2006/main">
  <p:tag name="SCENESHAPETYPE" val="SceneShape"/>
  <p:tag name="SCENESHAPESUBTYPE" val="ScenePicShape"/>
  <p:tag name="SCENESHAPENAME" val="轮播图形"/>
  <p:tag name="LOOPID" val="636930138063551620"/>
  <p:tag name="RESOURCEID" val="636930138063611771"/>
  <p:tag name="SCENEID" val="Unkown"/>
  <p:tag name="SCENELINKIDS" val="8"/>
  <p:tag name="ANIMSTRING" val="71182204044bb1c81c91352136c3ae9b"/>
  <p:tag name="PA" val="v5.2.5"/>
  <p:tag name="RESOURCELIBID_ANIM" val="264"/>
</p:tagLst>
</file>

<file path=ppt/tags/tag17.xml><?xml version="1.0" encoding="utf-8"?>
<p:tagLst xmlns:a="http://schemas.openxmlformats.org/drawingml/2006/main" xmlns:r="http://schemas.openxmlformats.org/officeDocument/2006/relationships" xmlns:p="http://schemas.openxmlformats.org/presentationml/2006/main">
  <p:tag name="PA" val="v5.2.5"/>
</p:tagLst>
</file>

<file path=ppt/tags/tag18.xml><?xml version="1.0" encoding="utf-8"?>
<p:tagLst xmlns:a="http://schemas.openxmlformats.org/drawingml/2006/main" xmlns:r="http://schemas.openxmlformats.org/officeDocument/2006/relationships" xmlns:p="http://schemas.openxmlformats.org/presentationml/2006/main">
  <p:tag name="PAMAINTYPE" val="4"/>
  <p:tag name="PATYPE" val="140"/>
  <p:tag name="PASUBTYPE" val="286"/>
  <p:tag name="RESOURCELIBID_SHAPE" val="30770"/>
  <p:tag name="RESOURCELIB_SHAPETYPE" val="4"/>
  <p:tag name="PA" val="v5.2.5"/>
  <p:tag name="SMARTLAYOUT_SHAPETYPE" val="Ornament"/>
  <p:tag name="RESOURCELIBID_SMARTLAYOUT" val="556063"/>
  <p:tag name="SCENESHAPETYPE" val="SceneShape"/>
  <p:tag name="SCENESHAPESUBTYPE" val="ScenePicShape"/>
  <p:tag name="SCENESHAPENAME" val="轮播图形"/>
  <p:tag name="LOOPID" val="636930137660883789"/>
  <p:tag name="SCENECOLOR-FILL" val="Color_Theme"/>
  <p:tag name="SCENECOLOR-FILL-VALUE" val="1"/>
  <p:tag name="RESOURCEID" val="636930137661053325"/>
  <p:tag name="SCENEID" val="Unkown"/>
  <p:tag name="SCENELINKIDS" val="6"/>
  <p:tag name="ANIMSTRING" val="5fd075c5f086057f634d5be52379a9e0"/>
  <p:tag name="RESOURCELIBID_ANIM" val="258"/>
</p:tagLst>
</file>

<file path=ppt/tags/tag19.xml><?xml version="1.0" encoding="utf-8"?>
<p:tagLst xmlns:a="http://schemas.openxmlformats.org/drawingml/2006/main" xmlns:r="http://schemas.openxmlformats.org/officeDocument/2006/relationships" xmlns:p="http://schemas.openxmlformats.org/presentationml/2006/main">
  <p:tag name="PA" val="v5.2.5"/>
</p:tagLst>
</file>

<file path=ppt/tags/tag20.xml><?xml version="1.0" encoding="utf-8"?>
<p:tagLst xmlns:a="http://schemas.openxmlformats.org/drawingml/2006/main" xmlns:r="http://schemas.openxmlformats.org/officeDocument/2006/relationships" xmlns:p="http://schemas.openxmlformats.org/presentationml/2006/main">
  <p:tag name="PA" val="v5.2.5"/>
</p:tagLst>
</file>

<file path=ppt/tags/tag21.xml><?xml version="1.0" encoding="utf-8"?>
<p:tagLst xmlns:a="http://schemas.openxmlformats.org/drawingml/2006/main" xmlns:r="http://schemas.openxmlformats.org/officeDocument/2006/relationships" xmlns:p="http://schemas.openxmlformats.org/presentationml/2006/main">
  <p:tag name="RESOURCELIBID_SLIDE" val="305726"/>
  <p:tag name="RESOURCELIB_SLIDETYPE" val="12"/>
  <p:tag name="POCKET_APPLY_TIME" val="2019年5月9日"/>
  <p:tag name="POCKET_APPLY_TYPE" val="Slide"/>
</p:tagLst>
</file>

<file path=ppt/tags/tag22.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3.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4.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5.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6.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7.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8.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29.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30.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31.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32.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33.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34.xml><?xml version="1.0" encoding="utf-8"?>
<p:tagLst xmlns:a="http://schemas.openxmlformats.org/drawingml/2006/main" xmlns:r="http://schemas.openxmlformats.org/officeDocument/2006/relationships" xmlns:p="http://schemas.openxmlformats.org/presentationml/2006/main">
  <p:tag name="POCKET_APPLY_TIME" val="2019年5月9日"/>
  <p:tag name="POCKET_APPLY_TYPE" val="Slide"/>
</p:tagLst>
</file>

<file path=ppt/tags/tag35.xml><?xml version="1.0" encoding="utf-8"?>
<p:tagLst xmlns:a="http://schemas.openxmlformats.org/drawingml/2006/main" xmlns:r="http://schemas.openxmlformats.org/officeDocument/2006/relationships" xmlns:p="http://schemas.openxmlformats.org/presentationml/2006/main">
  <p:tag name="SMARTLAYOUT_SLIDE" val="1|1|FillSolid|#F2F2F2|False|True|"/>
  <p:tag name="RESOURCELIBID_SMARTLAYOUT" val="556235"/>
</p:tagLst>
</file>

<file path=ppt/tags/tag36.xml><?xml version="1.0" encoding="utf-8"?>
<p:tagLst xmlns:a="http://schemas.openxmlformats.org/drawingml/2006/main" xmlns:r="http://schemas.openxmlformats.org/officeDocument/2006/relationships" xmlns:p="http://schemas.openxmlformats.org/presentationml/2006/main">
  <p:tag name="PA" val="v5.2.5"/>
  <p:tag name="SMARTLAYOUT_SHAPETYPE" val="Ornament"/>
  <p:tag name="RESOURCELIBID_SMARTLAYOUT" val="556235"/>
</p:tagLst>
</file>

<file path=ppt/tags/tag37.xml><?xml version="1.0" encoding="utf-8"?>
<p:tagLst xmlns:a="http://schemas.openxmlformats.org/drawingml/2006/main" xmlns:r="http://schemas.openxmlformats.org/officeDocument/2006/relationships" xmlns:p="http://schemas.openxmlformats.org/presentationml/2006/main">
  <p:tag name="RESOURCELIBID_SHAPE" val="8078"/>
  <p:tag name="RESOURCELIB_SHAPETYPE" val="5"/>
  <p:tag name="SMARTLAYOUT_SHAPETYPE" val="Picture"/>
  <p:tag name="SMARTLAYOUT_SHAPEPICTURE" val="0|KeepOriginal|False|False|PictureBox|None|3ca60da73213491f9cf8c5dbb2e6f3ee.png"/>
  <p:tag name="PA" val="v5.2.5"/>
  <p:tag name="RESOURCELIBID_SMARTLAYOUT" val="556235"/>
</p:tagLst>
</file>

<file path=ppt/tags/tag38.xml><?xml version="1.0" encoding="utf-8"?>
<p:tagLst xmlns:a="http://schemas.openxmlformats.org/drawingml/2006/main" xmlns:r="http://schemas.openxmlformats.org/officeDocument/2006/relationships" xmlns:p="http://schemas.openxmlformats.org/presentationml/2006/main">
  <p:tag name="SMARTLAYOUT_SHAPETYPE" val="Text"/>
  <p:tag name="SMARTLAYOUT_SHAPETEXT" val="0|KeepOriginal|True|Title|None|"/>
  <p:tag name="PA" val="v5.2.5"/>
  <p:tag name="RESOURCELIBID_SMARTLAYOUT" val="556235"/>
</p:tagLst>
</file>

<file path=ppt/tags/tag39.xml><?xml version="1.0" encoding="utf-8"?>
<p:tagLst xmlns:a="http://schemas.openxmlformats.org/drawingml/2006/main" xmlns:r="http://schemas.openxmlformats.org/officeDocument/2006/relationships" xmlns:p="http://schemas.openxmlformats.org/presentationml/2006/main">
  <p:tag name="PA" val="v5.2.5"/>
  <p:tag name="SMARTLAYOUT_SHAPETYPE" val="Ornament"/>
  <p:tag name="RESOURCELIBID_SMARTLAYOUT" val="556235"/>
</p:tagLst>
</file>

<file path=ppt/tags/tag40.xml><?xml version="1.0" encoding="utf-8"?>
<p:tagLst xmlns:a="http://schemas.openxmlformats.org/drawingml/2006/main" xmlns:r="http://schemas.openxmlformats.org/officeDocument/2006/relationships" xmlns:p="http://schemas.openxmlformats.org/presentationml/2006/main">
  <p:tag name="SMARTLAYOUT_SLIDE" val="1|2|NoFill|#FFFFFF|False|True|"/>
  <p:tag name="RESOURCELIBID_SMARTLAYOUT" val="556071"/>
</p:tagLst>
</file>

<file path=ppt/tags/tag41.xml><?xml version="1.0" encoding="utf-8"?>
<p:tagLst xmlns:a="http://schemas.openxmlformats.org/drawingml/2006/main" xmlns:r="http://schemas.openxmlformats.org/officeDocument/2006/relationships" xmlns:p="http://schemas.openxmlformats.org/presentationml/2006/main">
  <p:tag name="PA" val="v5.2.5"/>
  <p:tag name="SMARTLAYOUT_SHAPETYPE" val="Ornament"/>
  <p:tag name="RESOURCELIBID_SMARTLAYOUT" val="556071"/>
</p:tagLst>
</file>

<file path=ppt/tags/tag42.xml><?xml version="1.0" encoding="utf-8"?>
<p:tagLst xmlns:a="http://schemas.openxmlformats.org/drawingml/2006/main" xmlns:r="http://schemas.openxmlformats.org/officeDocument/2006/relationships" xmlns:p="http://schemas.openxmlformats.org/presentationml/2006/main">
  <p:tag name="SMARTLAYOUT_SHAPETYPE" val="NullText"/>
  <p:tag name="SMARTLAYOUT_SHAPETEXT" val="1|KeepOriginal|True|Subtitle|None|"/>
  <p:tag name="PA" val="v5.2.5"/>
  <p:tag name="RESOURCELIBID_SMARTLAYOUT" val="556071"/>
</p:tagLst>
</file>

<file path=ppt/tags/tag43.xml><?xml version="1.0" encoding="utf-8"?>
<p:tagLst xmlns:a="http://schemas.openxmlformats.org/drawingml/2006/main" xmlns:r="http://schemas.openxmlformats.org/officeDocument/2006/relationships" xmlns:p="http://schemas.openxmlformats.org/presentationml/2006/main">
  <p:tag name="SMARTLAYOUT_SHAPETYPE" val="Text"/>
  <p:tag name="SMARTLAYOUT_SHAPETEXT" val="0|KeepOriginal|True|Title|None|"/>
  <p:tag name="PA" val="v5.2.5"/>
  <p:tag name="RESOURCELIBID_SMARTLAYOUT" val="556071"/>
</p:tagLst>
</file>

<file path=ppt/tags/tag44.xml><?xml version="1.0" encoding="utf-8"?>
<p:tagLst xmlns:a="http://schemas.openxmlformats.org/drawingml/2006/main" xmlns:r="http://schemas.openxmlformats.org/officeDocument/2006/relationships" xmlns:p="http://schemas.openxmlformats.org/presentationml/2006/main">
  <p:tag name="SMARTLAYOUT_SHAPETYPE" val="Picture"/>
  <p:tag name="SMARTLAYOUT_SHAPEPICTURE" val="0|KeepOriginal|False|False|Background|None|3ca60da73213491f9cf8c5dbb2e6f3ee.png"/>
  <p:tag name="PA" val="v5.2.5"/>
  <p:tag name="RESOURCELIBID_SMARTLAYOUT" val="556071"/>
</p:tagLst>
</file>

<file path=ppt/tags/tag45.xml><?xml version="1.0" encoding="utf-8"?>
<p:tagLst xmlns:a="http://schemas.openxmlformats.org/drawingml/2006/main" xmlns:r="http://schemas.openxmlformats.org/officeDocument/2006/relationships" xmlns:p="http://schemas.openxmlformats.org/presentationml/2006/main">
  <p:tag name="SMARTLAYOUT_SLIDE" val="1|2|NoFill|#FFFFFF|False|True|"/>
  <p:tag name="RESOURCELIBID_SMARTLAYOUT" val="556071"/>
</p:tagLst>
</file>

<file path=ppt/tags/tag46.xml><?xml version="1.0" encoding="utf-8"?>
<p:tagLst xmlns:a="http://schemas.openxmlformats.org/drawingml/2006/main" xmlns:r="http://schemas.openxmlformats.org/officeDocument/2006/relationships" xmlns:p="http://schemas.openxmlformats.org/presentationml/2006/main">
  <p:tag name="SMARTLAYOUT_SHAPETYPE" val="Picture"/>
  <p:tag name="SMARTLAYOUT_SHAPEPICTURE" val="0|KeepOriginal|False|False|Background|None|3ca60da73213491f9cf8c5dbb2e6f3ee.png"/>
  <p:tag name="PA" val="v5.2.5"/>
  <p:tag name="RESOURCELIBID_SMARTLAYOUT" val="556071"/>
</p:tagLst>
</file>

<file path=ppt/tags/tag47.xml><?xml version="1.0" encoding="utf-8"?>
<p:tagLst xmlns:a="http://schemas.openxmlformats.org/drawingml/2006/main" xmlns:r="http://schemas.openxmlformats.org/officeDocument/2006/relationships" xmlns:p="http://schemas.openxmlformats.org/presentationml/2006/main">
  <p:tag name="PA" val="v5.2.5"/>
  <p:tag name="SMARTLAYOUT_SHAPETYPE" val="Ornament"/>
  <p:tag name="RESOURCELIBID_SMARTLAYOUT" val="556071"/>
</p:tagLst>
</file>

<file path=ppt/tags/tag48.xml><?xml version="1.0" encoding="utf-8"?>
<p:tagLst xmlns:a="http://schemas.openxmlformats.org/drawingml/2006/main" xmlns:r="http://schemas.openxmlformats.org/officeDocument/2006/relationships" xmlns:p="http://schemas.openxmlformats.org/presentationml/2006/main">
  <p:tag name="SMARTLAYOUT_SHAPETYPE" val="NullText"/>
  <p:tag name="SMARTLAYOUT_SHAPETEXT" val="1|KeepOriginal|True|Subtitle|None|"/>
  <p:tag name="PA" val="v5.2.5"/>
  <p:tag name="RESOURCELIBID_SMARTLAYOUT" val="556071"/>
</p:tagLst>
</file>

<file path=ppt/tags/tag49.xml><?xml version="1.0" encoding="utf-8"?>
<p:tagLst xmlns:a="http://schemas.openxmlformats.org/drawingml/2006/main" xmlns:r="http://schemas.openxmlformats.org/officeDocument/2006/relationships" xmlns:p="http://schemas.openxmlformats.org/presentationml/2006/main">
  <p:tag name="SMARTLAYOUT_SHAPETYPE" val="Text"/>
  <p:tag name="SMARTLAYOUT_SHAPETEXT" val="0|KeepOriginal|True|Title|None|"/>
  <p:tag name="PA" val="v5.2.5"/>
  <p:tag name="RESOURCELIBID_SMARTLAYOUT" val="556071"/>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636912880720781725.paslid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1364</TotalTime>
  <Words>1243</Words>
  <Application>Microsoft Office PowerPoint</Application>
  <PresentationFormat>宽屏</PresentationFormat>
  <Paragraphs>139</Paragraphs>
  <Slides>16</Slides>
  <Notes>3</Notes>
  <HiddenSlides>0</HiddenSlides>
  <MMClips>15</MMClips>
  <ScaleCrop>false</ScaleCrop>
  <HeadingPairs>
    <vt:vector size="6" baseType="variant">
      <vt:variant>
        <vt:lpstr>已用的字体</vt:lpstr>
      </vt:variant>
      <vt:variant>
        <vt:i4>8</vt:i4>
      </vt:variant>
      <vt:variant>
        <vt:lpstr>主题</vt:lpstr>
      </vt:variant>
      <vt:variant>
        <vt:i4>2</vt:i4>
      </vt:variant>
      <vt:variant>
        <vt:lpstr>幻灯片标题</vt:lpstr>
      </vt:variant>
      <vt:variant>
        <vt:i4>16</vt:i4>
      </vt:variant>
    </vt:vector>
  </HeadingPairs>
  <TitlesOfParts>
    <vt:vector size="26" baseType="lpstr">
      <vt:lpstr>DFPBiaoKaiW5-HPinIn1NLU</vt:lpstr>
      <vt:lpstr>等线</vt:lpstr>
      <vt:lpstr>等线 Light</vt:lpstr>
      <vt:lpstr>微软雅黑</vt:lpstr>
      <vt:lpstr>Arial</vt:lpstr>
      <vt:lpstr>Bell MT</vt:lpstr>
      <vt:lpstr>Calibri</vt:lpstr>
      <vt:lpstr>Times New Roman</vt:lpstr>
      <vt:lpstr>Office 主题​​</vt:lpstr>
      <vt:lpstr>636912880720781725.paslide</vt:lpstr>
      <vt:lpstr>PowerPoint 演示文稿</vt:lpstr>
      <vt:lpstr>PowerPoint 演示文稿</vt:lpstr>
      <vt:lpstr>What is Witness？</vt:lpstr>
      <vt:lpstr>Source of inspiration</vt:lpstr>
      <vt:lpstr>PowerPoint 演示文稿</vt:lpstr>
      <vt:lpstr>PowerPoint 演示文稿</vt:lpstr>
      <vt:lpstr>Customer Segments &amp; Value Proposition</vt:lpstr>
      <vt:lpstr>Channels &amp; Customer Relationships</vt:lpstr>
      <vt:lpstr>Key Partner &amp; Key Resources</vt:lpstr>
      <vt:lpstr>Key Activities</vt:lpstr>
      <vt:lpstr>Cost Structure</vt:lpstr>
      <vt:lpstr>Revenue Streams</vt:lpstr>
      <vt:lpstr>PowerPoint 演示文稿</vt:lpstr>
      <vt:lpstr>Conclusions</vt:lpstr>
      <vt:lpstr>Bibliographies</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志宇 刘</dc:creator>
  <cp:lastModifiedBy>志宇 刘</cp:lastModifiedBy>
  <cp:revision>52</cp:revision>
  <dcterms:created xsi:type="dcterms:W3CDTF">2019-05-11T07:32:49Z</dcterms:created>
  <dcterms:modified xsi:type="dcterms:W3CDTF">2019-05-12T20:00:38Z</dcterms:modified>
</cp:coreProperties>
</file>