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9144000" cy="6858000" type="screen4x3"/>
  <p:notesSz cx="6858000" cy="9144000"/>
  <p:embeddedFontLst>
    <p:embeddedFont>
      <p:font typeface="Cabin" panose="020B0604020202020204" charset="0"/>
      <p:regular r:id="rId34"/>
      <p:bold r:id="rId35"/>
      <p:italic r:id="rId36"/>
      <p:boldItalic r:id="rId37"/>
    </p:embeddedFont>
    <p:embeddedFont>
      <p:font typeface="Impact" panose="020B0806030902050204" pitchFamily="34" charset="0"/>
      <p:regular r:id="rId38"/>
    </p:embeddedFont>
    <p:embeddedFont>
      <p:font typeface="Calibri" panose="020F0502020204030204" pitchFamily="34" charset="0"/>
      <p:regular r:id="rId39"/>
      <p:bold r:id="rId40"/>
      <p:italic r:id="rId41"/>
      <p:boldItalic r:id="rId4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1E23B7-25EA-4859-B60A-7CDE4B656613}" v="1" dt="2019-09-16T14:25:56.304"/>
    <p1510:client id="{E06E13A2-0924-010F-2B39-65D71AF0078F}" v="6" dt="2019-09-16T20:31:58.8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16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presProps" Target="presProps.xml"/><Relationship Id="rId48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d P Williams" userId="S::aled.p.williams@uwtsd.ac.uk::45415874-acc2-48ed-8104-88073fd63d73" providerId="AD" clId="Web-{541E23B7-25EA-4859-B60A-7CDE4B656613}"/>
    <pc:docChg chg="modSld">
      <pc:chgData name="Aled P Williams" userId="S::aled.p.williams@uwtsd.ac.uk::45415874-acc2-48ed-8104-88073fd63d73" providerId="AD" clId="Web-{541E23B7-25EA-4859-B60A-7CDE4B656613}" dt="2019-09-16T14:25:56.304" v="0" actId="20577"/>
      <pc:docMkLst>
        <pc:docMk/>
      </pc:docMkLst>
      <pc:sldChg chg="modSp">
        <pc:chgData name="Aled P Williams" userId="S::aled.p.williams@uwtsd.ac.uk::45415874-acc2-48ed-8104-88073fd63d73" providerId="AD" clId="Web-{541E23B7-25EA-4859-B60A-7CDE4B656613}" dt="2019-09-16T14:25:56.304" v="0" actId="20577"/>
        <pc:sldMkLst>
          <pc:docMk/>
          <pc:sldMk cId="0" sldId="260"/>
        </pc:sldMkLst>
        <pc:spChg chg="mod">
          <ac:chgData name="Aled P Williams" userId="S::aled.p.williams@uwtsd.ac.uk::45415874-acc2-48ed-8104-88073fd63d73" providerId="AD" clId="Web-{541E23B7-25EA-4859-B60A-7CDE4B656613}" dt="2019-09-16T14:25:56.304" v="0" actId="20577"/>
          <ac:spMkLst>
            <pc:docMk/>
            <pc:sldMk cId="0" sldId="260"/>
            <ac:spMk id="135" creationId="{00000000-0000-0000-0000-000000000000}"/>
          </ac:spMkLst>
        </pc:spChg>
      </pc:sldChg>
    </pc:docChg>
  </pc:docChgLst>
  <pc:docChgLst>
    <pc:chgData name="Aled P Williams" userId="S::aled.p.williams@uwtsd.ac.uk::45415874-acc2-48ed-8104-88073fd63d73" providerId="AD" clId="Web-{E06E13A2-0924-010F-2B39-65D71AF0078F}"/>
    <pc:docChg chg="modSld">
      <pc:chgData name="Aled P Williams" userId="S::aled.p.williams@uwtsd.ac.uk::45415874-acc2-48ed-8104-88073fd63d73" providerId="AD" clId="Web-{E06E13A2-0924-010F-2B39-65D71AF0078F}" dt="2019-09-16T20:31:58.800" v="5" actId="1076"/>
      <pc:docMkLst>
        <pc:docMk/>
      </pc:docMkLst>
      <pc:sldChg chg="modSp">
        <pc:chgData name="Aled P Williams" userId="S::aled.p.williams@uwtsd.ac.uk::45415874-acc2-48ed-8104-88073fd63d73" providerId="AD" clId="Web-{E06E13A2-0924-010F-2B39-65D71AF0078F}" dt="2019-09-16T20:31:58.800" v="5" actId="1076"/>
        <pc:sldMkLst>
          <pc:docMk/>
          <pc:sldMk cId="0" sldId="263"/>
        </pc:sldMkLst>
        <pc:spChg chg="mod">
          <ac:chgData name="Aled P Williams" userId="S::aled.p.williams@uwtsd.ac.uk::45415874-acc2-48ed-8104-88073fd63d73" providerId="AD" clId="Web-{E06E13A2-0924-010F-2B39-65D71AF0078F}" dt="2019-09-16T20:31:58.800" v="5" actId="1076"/>
          <ac:spMkLst>
            <pc:docMk/>
            <pc:sldMk cId="0" sldId="263"/>
            <ac:spMk id="157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E06E13A2-0924-010F-2B39-65D71AF0078F}" dt="2019-09-16T20:20:04.350" v="3" actId="1076"/>
        <pc:sldMkLst>
          <pc:docMk/>
          <pc:sldMk cId="0" sldId="281"/>
        </pc:sldMkLst>
        <pc:spChg chg="mod">
          <ac:chgData name="Aled P Williams" userId="S::aled.p.williams@uwtsd.ac.uk::45415874-acc2-48ed-8104-88073fd63d73" providerId="AD" clId="Web-{E06E13A2-0924-010F-2B39-65D71AF0078F}" dt="2019-09-16T20:20:04.350" v="3" actId="1076"/>
          <ac:spMkLst>
            <pc:docMk/>
            <pc:sldMk cId="0" sldId="281"/>
            <ac:spMk id="279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" name="Google Shape;269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2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3" name="Google Shape;283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3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7" name="Google Shape;297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p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bg>
      <p:bgPr>
        <a:solidFill>
          <a:schemeClr val="accent1"/>
        </a:solidFill>
        <a:effectLst/>
      </p:bgPr>
    </p:bg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2" title="scalloped circle"/>
          <p:cNvSpPr/>
          <p:nvPr/>
        </p:nvSpPr>
        <p:spPr>
          <a:xfrm>
            <a:off x="2063115" y="630937"/>
            <a:ext cx="5230368" cy="52292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60000" y="0"/>
                </a:moveTo>
                <a:lnTo>
                  <a:pt x="61164" y="109"/>
                </a:lnTo>
                <a:lnTo>
                  <a:pt x="62292" y="400"/>
                </a:lnTo>
                <a:lnTo>
                  <a:pt x="63383" y="837"/>
                </a:lnTo>
                <a:lnTo>
                  <a:pt x="64511" y="1384"/>
                </a:lnTo>
                <a:lnTo>
                  <a:pt x="65567" y="2003"/>
                </a:lnTo>
                <a:lnTo>
                  <a:pt x="66658" y="2659"/>
                </a:lnTo>
                <a:lnTo>
                  <a:pt x="67750" y="3242"/>
                </a:lnTo>
                <a:lnTo>
                  <a:pt x="68841" y="3825"/>
                </a:lnTo>
                <a:lnTo>
                  <a:pt x="69896" y="4262"/>
                </a:lnTo>
                <a:lnTo>
                  <a:pt x="71061" y="4553"/>
                </a:lnTo>
                <a:lnTo>
                  <a:pt x="72189" y="4699"/>
                </a:lnTo>
                <a:lnTo>
                  <a:pt x="73389" y="4699"/>
                </a:lnTo>
                <a:lnTo>
                  <a:pt x="74627" y="4626"/>
                </a:lnTo>
                <a:lnTo>
                  <a:pt x="75864" y="4480"/>
                </a:lnTo>
                <a:lnTo>
                  <a:pt x="77101" y="4298"/>
                </a:lnTo>
                <a:lnTo>
                  <a:pt x="78338" y="4153"/>
                </a:lnTo>
                <a:lnTo>
                  <a:pt x="79575" y="4043"/>
                </a:lnTo>
                <a:lnTo>
                  <a:pt x="80739" y="4080"/>
                </a:lnTo>
                <a:lnTo>
                  <a:pt x="81867" y="4225"/>
                </a:lnTo>
                <a:lnTo>
                  <a:pt x="82959" y="4553"/>
                </a:lnTo>
                <a:lnTo>
                  <a:pt x="83869" y="5027"/>
                </a:lnTo>
                <a:lnTo>
                  <a:pt x="84742" y="5646"/>
                </a:lnTo>
                <a:lnTo>
                  <a:pt x="85506" y="6375"/>
                </a:lnTo>
                <a:lnTo>
                  <a:pt x="86270" y="7213"/>
                </a:lnTo>
                <a:lnTo>
                  <a:pt x="86961" y="8087"/>
                </a:lnTo>
                <a:lnTo>
                  <a:pt x="87653" y="8998"/>
                </a:lnTo>
                <a:lnTo>
                  <a:pt x="88344" y="9908"/>
                </a:lnTo>
                <a:lnTo>
                  <a:pt x="89035" y="10783"/>
                </a:lnTo>
                <a:lnTo>
                  <a:pt x="89763" y="11621"/>
                </a:lnTo>
                <a:lnTo>
                  <a:pt x="90600" y="12349"/>
                </a:lnTo>
                <a:lnTo>
                  <a:pt x="91400" y="13005"/>
                </a:lnTo>
                <a:lnTo>
                  <a:pt x="92310" y="13515"/>
                </a:lnTo>
                <a:lnTo>
                  <a:pt x="93292" y="13952"/>
                </a:lnTo>
                <a:lnTo>
                  <a:pt x="94348" y="14316"/>
                </a:lnTo>
                <a:lnTo>
                  <a:pt x="95439" y="14644"/>
                </a:lnTo>
                <a:lnTo>
                  <a:pt x="96531" y="14936"/>
                </a:lnTo>
                <a:lnTo>
                  <a:pt x="97659" y="15227"/>
                </a:lnTo>
                <a:lnTo>
                  <a:pt x="98714" y="15555"/>
                </a:lnTo>
                <a:lnTo>
                  <a:pt x="99769" y="15919"/>
                </a:lnTo>
                <a:lnTo>
                  <a:pt x="100751" y="16357"/>
                </a:lnTo>
                <a:lnTo>
                  <a:pt x="101625" y="16903"/>
                </a:lnTo>
                <a:lnTo>
                  <a:pt x="102425" y="17559"/>
                </a:lnTo>
                <a:lnTo>
                  <a:pt x="103080" y="18360"/>
                </a:lnTo>
                <a:lnTo>
                  <a:pt x="103626" y="19234"/>
                </a:lnTo>
                <a:lnTo>
                  <a:pt x="104063" y="20218"/>
                </a:lnTo>
                <a:lnTo>
                  <a:pt x="104426" y="21275"/>
                </a:lnTo>
                <a:lnTo>
                  <a:pt x="104754" y="22331"/>
                </a:lnTo>
                <a:lnTo>
                  <a:pt x="105045" y="23460"/>
                </a:lnTo>
                <a:lnTo>
                  <a:pt x="105336" y="24553"/>
                </a:lnTo>
                <a:lnTo>
                  <a:pt x="105664" y="25646"/>
                </a:lnTo>
                <a:lnTo>
                  <a:pt x="106027" y="26703"/>
                </a:lnTo>
                <a:lnTo>
                  <a:pt x="106464" y="27686"/>
                </a:lnTo>
                <a:lnTo>
                  <a:pt x="106973" y="28597"/>
                </a:lnTo>
                <a:lnTo>
                  <a:pt x="107628" y="29398"/>
                </a:lnTo>
                <a:lnTo>
                  <a:pt x="108356" y="30236"/>
                </a:lnTo>
                <a:lnTo>
                  <a:pt x="109193" y="30965"/>
                </a:lnTo>
                <a:lnTo>
                  <a:pt x="110066" y="31657"/>
                </a:lnTo>
                <a:lnTo>
                  <a:pt x="111012" y="32349"/>
                </a:lnTo>
                <a:lnTo>
                  <a:pt x="111922" y="33041"/>
                </a:lnTo>
                <a:lnTo>
                  <a:pt x="112795" y="33734"/>
                </a:lnTo>
                <a:lnTo>
                  <a:pt x="113632" y="34499"/>
                </a:lnTo>
                <a:lnTo>
                  <a:pt x="114360" y="35264"/>
                </a:lnTo>
                <a:lnTo>
                  <a:pt x="114978" y="36138"/>
                </a:lnTo>
                <a:lnTo>
                  <a:pt x="115451" y="37049"/>
                </a:lnTo>
                <a:lnTo>
                  <a:pt x="115779" y="38142"/>
                </a:lnTo>
                <a:lnTo>
                  <a:pt x="115924" y="39271"/>
                </a:lnTo>
                <a:lnTo>
                  <a:pt x="115961" y="40437"/>
                </a:lnTo>
                <a:lnTo>
                  <a:pt x="115852" y="41675"/>
                </a:lnTo>
                <a:lnTo>
                  <a:pt x="115706" y="42914"/>
                </a:lnTo>
                <a:lnTo>
                  <a:pt x="115524" y="44153"/>
                </a:lnTo>
                <a:lnTo>
                  <a:pt x="115379" y="45391"/>
                </a:lnTo>
                <a:lnTo>
                  <a:pt x="115306" y="46630"/>
                </a:lnTo>
                <a:lnTo>
                  <a:pt x="115306" y="47832"/>
                </a:lnTo>
                <a:lnTo>
                  <a:pt x="115451" y="48961"/>
                </a:lnTo>
                <a:lnTo>
                  <a:pt x="115742" y="50091"/>
                </a:lnTo>
                <a:lnTo>
                  <a:pt x="116179" y="51147"/>
                </a:lnTo>
                <a:lnTo>
                  <a:pt x="116761" y="52240"/>
                </a:lnTo>
                <a:lnTo>
                  <a:pt x="117343" y="53333"/>
                </a:lnTo>
                <a:lnTo>
                  <a:pt x="117998" y="54426"/>
                </a:lnTo>
                <a:lnTo>
                  <a:pt x="118617" y="55482"/>
                </a:lnTo>
                <a:lnTo>
                  <a:pt x="119163" y="56612"/>
                </a:lnTo>
                <a:lnTo>
                  <a:pt x="119599" y="57704"/>
                </a:lnTo>
                <a:lnTo>
                  <a:pt x="119890" y="58834"/>
                </a:lnTo>
                <a:lnTo>
                  <a:pt x="120000" y="60000"/>
                </a:lnTo>
                <a:lnTo>
                  <a:pt x="119890" y="61165"/>
                </a:lnTo>
                <a:lnTo>
                  <a:pt x="119599" y="62295"/>
                </a:lnTo>
                <a:lnTo>
                  <a:pt x="119163" y="63387"/>
                </a:lnTo>
                <a:lnTo>
                  <a:pt x="118617" y="64517"/>
                </a:lnTo>
                <a:lnTo>
                  <a:pt x="117998" y="65573"/>
                </a:lnTo>
                <a:lnTo>
                  <a:pt x="117343" y="66666"/>
                </a:lnTo>
                <a:lnTo>
                  <a:pt x="116761" y="67759"/>
                </a:lnTo>
                <a:lnTo>
                  <a:pt x="116179" y="68852"/>
                </a:lnTo>
                <a:lnTo>
                  <a:pt x="115742" y="69908"/>
                </a:lnTo>
                <a:lnTo>
                  <a:pt x="115451" y="71038"/>
                </a:lnTo>
                <a:lnTo>
                  <a:pt x="115306" y="72167"/>
                </a:lnTo>
                <a:lnTo>
                  <a:pt x="115306" y="73369"/>
                </a:lnTo>
                <a:lnTo>
                  <a:pt x="115379" y="74608"/>
                </a:lnTo>
                <a:lnTo>
                  <a:pt x="115524" y="75846"/>
                </a:lnTo>
                <a:lnTo>
                  <a:pt x="115706" y="77085"/>
                </a:lnTo>
                <a:lnTo>
                  <a:pt x="115852" y="78324"/>
                </a:lnTo>
                <a:lnTo>
                  <a:pt x="115961" y="79562"/>
                </a:lnTo>
                <a:lnTo>
                  <a:pt x="115924" y="80728"/>
                </a:lnTo>
                <a:lnTo>
                  <a:pt x="115779" y="81857"/>
                </a:lnTo>
                <a:lnTo>
                  <a:pt x="115451" y="82950"/>
                </a:lnTo>
                <a:lnTo>
                  <a:pt x="114978" y="83861"/>
                </a:lnTo>
                <a:lnTo>
                  <a:pt x="114360" y="84735"/>
                </a:lnTo>
                <a:lnTo>
                  <a:pt x="113632" y="85500"/>
                </a:lnTo>
                <a:lnTo>
                  <a:pt x="112795" y="86265"/>
                </a:lnTo>
                <a:lnTo>
                  <a:pt x="111922" y="86958"/>
                </a:lnTo>
                <a:lnTo>
                  <a:pt x="111012" y="87650"/>
                </a:lnTo>
                <a:lnTo>
                  <a:pt x="110066" y="88342"/>
                </a:lnTo>
                <a:lnTo>
                  <a:pt x="109193" y="89034"/>
                </a:lnTo>
                <a:lnTo>
                  <a:pt x="108356" y="89763"/>
                </a:lnTo>
                <a:lnTo>
                  <a:pt x="107628" y="90601"/>
                </a:lnTo>
                <a:lnTo>
                  <a:pt x="106973" y="91402"/>
                </a:lnTo>
                <a:lnTo>
                  <a:pt x="106464" y="92313"/>
                </a:lnTo>
                <a:lnTo>
                  <a:pt x="106027" y="93296"/>
                </a:lnTo>
                <a:lnTo>
                  <a:pt x="105664" y="94353"/>
                </a:lnTo>
                <a:lnTo>
                  <a:pt x="105336" y="95446"/>
                </a:lnTo>
                <a:lnTo>
                  <a:pt x="105045" y="96539"/>
                </a:lnTo>
                <a:lnTo>
                  <a:pt x="104754" y="97668"/>
                </a:lnTo>
                <a:lnTo>
                  <a:pt x="104426" y="98724"/>
                </a:lnTo>
                <a:lnTo>
                  <a:pt x="104063" y="99781"/>
                </a:lnTo>
                <a:lnTo>
                  <a:pt x="103626" y="100765"/>
                </a:lnTo>
                <a:lnTo>
                  <a:pt x="103080" y="101639"/>
                </a:lnTo>
                <a:lnTo>
                  <a:pt x="102425" y="102440"/>
                </a:lnTo>
                <a:lnTo>
                  <a:pt x="101625" y="103096"/>
                </a:lnTo>
                <a:lnTo>
                  <a:pt x="100751" y="103642"/>
                </a:lnTo>
                <a:lnTo>
                  <a:pt x="99769" y="104080"/>
                </a:lnTo>
                <a:lnTo>
                  <a:pt x="98714" y="104444"/>
                </a:lnTo>
                <a:lnTo>
                  <a:pt x="97659" y="104772"/>
                </a:lnTo>
                <a:lnTo>
                  <a:pt x="96531" y="105063"/>
                </a:lnTo>
                <a:lnTo>
                  <a:pt x="95439" y="105355"/>
                </a:lnTo>
                <a:lnTo>
                  <a:pt x="94348" y="105683"/>
                </a:lnTo>
                <a:lnTo>
                  <a:pt x="93292" y="106047"/>
                </a:lnTo>
                <a:lnTo>
                  <a:pt x="92310" y="106484"/>
                </a:lnTo>
                <a:lnTo>
                  <a:pt x="91400" y="106994"/>
                </a:lnTo>
                <a:lnTo>
                  <a:pt x="90600" y="107650"/>
                </a:lnTo>
                <a:lnTo>
                  <a:pt x="89763" y="108378"/>
                </a:lnTo>
                <a:lnTo>
                  <a:pt x="89035" y="109216"/>
                </a:lnTo>
                <a:lnTo>
                  <a:pt x="88344" y="110091"/>
                </a:lnTo>
                <a:lnTo>
                  <a:pt x="87653" y="111001"/>
                </a:lnTo>
                <a:lnTo>
                  <a:pt x="86961" y="111912"/>
                </a:lnTo>
                <a:lnTo>
                  <a:pt x="86270" y="112786"/>
                </a:lnTo>
                <a:lnTo>
                  <a:pt x="85506" y="113624"/>
                </a:lnTo>
                <a:lnTo>
                  <a:pt x="84742" y="114353"/>
                </a:lnTo>
                <a:lnTo>
                  <a:pt x="83869" y="114972"/>
                </a:lnTo>
                <a:lnTo>
                  <a:pt x="82959" y="115446"/>
                </a:lnTo>
                <a:lnTo>
                  <a:pt x="81867" y="115774"/>
                </a:lnTo>
                <a:lnTo>
                  <a:pt x="80739" y="115919"/>
                </a:lnTo>
                <a:lnTo>
                  <a:pt x="79575" y="115956"/>
                </a:lnTo>
                <a:lnTo>
                  <a:pt x="78338" y="115846"/>
                </a:lnTo>
                <a:lnTo>
                  <a:pt x="77101" y="115701"/>
                </a:lnTo>
                <a:lnTo>
                  <a:pt x="75864" y="115519"/>
                </a:lnTo>
                <a:lnTo>
                  <a:pt x="74627" y="115373"/>
                </a:lnTo>
                <a:lnTo>
                  <a:pt x="73389" y="115300"/>
                </a:lnTo>
                <a:lnTo>
                  <a:pt x="72189" y="115300"/>
                </a:lnTo>
                <a:lnTo>
                  <a:pt x="71061" y="115446"/>
                </a:lnTo>
                <a:lnTo>
                  <a:pt x="69896" y="115737"/>
                </a:lnTo>
                <a:lnTo>
                  <a:pt x="68841" y="116174"/>
                </a:lnTo>
                <a:lnTo>
                  <a:pt x="67750" y="116757"/>
                </a:lnTo>
                <a:lnTo>
                  <a:pt x="66658" y="117340"/>
                </a:lnTo>
                <a:lnTo>
                  <a:pt x="65567" y="117996"/>
                </a:lnTo>
                <a:lnTo>
                  <a:pt x="64511" y="118615"/>
                </a:lnTo>
                <a:lnTo>
                  <a:pt x="63383" y="119162"/>
                </a:lnTo>
                <a:lnTo>
                  <a:pt x="62292" y="119599"/>
                </a:lnTo>
                <a:lnTo>
                  <a:pt x="61164" y="119890"/>
                </a:lnTo>
                <a:lnTo>
                  <a:pt x="60000" y="120000"/>
                </a:lnTo>
                <a:lnTo>
                  <a:pt x="58835" y="119890"/>
                </a:lnTo>
                <a:lnTo>
                  <a:pt x="57707" y="119599"/>
                </a:lnTo>
                <a:lnTo>
                  <a:pt x="56616" y="119162"/>
                </a:lnTo>
                <a:lnTo>
                  <a:pt x="55488" y="118615"/>
                </a:lnTo>
                <a:lnTo>
                  <a:pt x="54432" y="117996"/>
                </a:lnTo>
                <a:lnTo>
                  <a:pt x="53341" y="117340"/>
                </a:lnTo>
                <a:lnTo>
                  <a:pt x="52249" y="116757"/>
                </a:lnTo>
                <a:lnTo>
                  <a:pt x="51158" y="116174"/>
                </a:lnTo>
                <a:lnTo>
                  <a:pt x="50066" y="115737"/>
                </a:lnTo>
                <a:lnTo>
                  <a:pt x="48938" y="115446"/>
                </a:lnTo>
                <a:lnTo>
                  <a:pt x="47810" y="115300"/>
                </a:lnTo>
                <a:lnTo>
                  <a:pt x="46610" y="115300"/>
                </a:lnTo>
                <a:lnTo>
                  <a:pt x="45372" y="115373"/>
                </a:lnTo>
                <a:lnTo>
                  <a:pt x="44135" y="115519"/>
                </a:lnTo>
                <a:lnTo>
                  <a:pt x="42898" y="115701"/>
                </a:lnTo>
                <a:lnTo>
                  <a:pt x="41661" y="115846"/>
                </a:lnTo>
                <a:lnTo>
                  <a:pt x="40424" y="115956"/>
                </a:lnTo>
                <a:lnTo>
                  <a:pt x="39260" y="115919"/>
                </a:lnTo>
                <a:lnTo>
                  <a:pt x="38132" y="115774"/>
                </a:lnTo>
                <a:lnTo>
                  <a:pt x="37040" y="115446"/>
                </a:lnTo>
                <a:lnTo>
                  <a:pt x="36130" y="114972"/>
                </a:lnTo>
                <a:lnTo>
                  <a:pt x="35257" y="114353"/>
                </a:lnTo>
                <a:lnTo>
                  <a:pt x="34493" y="113624"/>
                </a:lnTo>
                <a:lnTo>
                  <a:pt x="33729" y="112786"/>
                </a:lnTo>
                <a:lnTo>
                  <a:pt x="33038" y="111912"/>
                </a:lnTo>
                <a:lnTo>
                  <a:pt x="32346" y="111001"/>
                </a:lnTo>
                <a:lnTo>
                  <a:pt x="31655" y="110091"/>
                </a:lnTo>
                <a:lnTo>
                  <a:pt x="30964" y="109216"/>
                </a:lnTo>
                <a:lnTo>
                  <a:pt x="30236" y="108378"/>
                </a:lnTo>
                <a:lnTo>
                  <a:pt x="29399" y="107650"/>
                </a:lnTo>
                <a:lnTo>
                  <a:pt x="28599" y="106994"/>
                </a:lnTo>
                <a:lnTo>
                  <a:pt x="27689" y="106484"/>
                </a:lnTo>
                <a:lnTo>
                  <a:pt x="26707" y="106047"/>
                </a:lnTo>
                <a:lnTo>
                  <a:pt x="25651" y="105683"/>
                </a:lnTo>
                <a:lnTo>
                  <a:pt x="24560" y="105355"/>
                </a:lnTo>
                <a:lnTo>
                  <a:pt x="23468" y="105063"/>
                </a:lnTo>
                <a:lnTo>
                  <a:pt x="22340" y="104772"/>
                </a:lnTo>
                <a:lnTo>
                  <a:pt x="21285" y="104444"/>
                </a:lnTo>
                <a:lnTo>
                  <a:pt x="20230" y="104080"/>
                </a:lnTo>
                <a:lnTo>
                  <a:pt x="19248" y="103642"/>
                </a:lnTo>
                <a:lnTo>
                  <a:pt x="18374" y="103096"/>
                </a:lnTo>
                <a:lnTo>
                  <a:pt x="17574" y="102440"/>
                </a:lnTo>
                <a:lnTo>
                  <a:pt x="16919" y="101639"/>
                </a:lnTo>
                <a:lnTo>
                  <a:pt x="16373" y="100765"/>
                </a:lnTo>
                <a:lnTo>
                  <a:pt x="15936" y="99781"/>
                </a:lnTo>
                <a:lnTo>
                  <a:pt x="15573" y="98724"/>
                </a:lnTo>
                <a:lnTo>
                  <a:pt x="15245" y="97668"/>
                </a:lnTo>
                <a:lnTo>
                  <a:pt x="14954" y="96539"/>
                </a:lnTo>
                <a:lnTo>
                  <a:pt x="14663" y="95446"/>
                </a:lnTo>
                <a:lnTo>
                  <a:pt x="14335" y="94353"/>
                </a:lnTo>
                <a:lnTo>
                  <a:pt x="13972" y="93296"/>
                </a:lnTo>
                <a:lnTo>
                  <a:pt x="13535" y="92313"/>
                </a:lnTo>
                <a:lnTo>
                  <a:pt x="13026" y="91402"/>
                </a:lnTo>
                <a:lnTo>
                  <a:pt x="12371" y="90601"/>
                </a:lnTo>
                <a:lnTo>
                  <a:pt x="11643" y="89763"/>
                </a:lnTo>
                <a:lnTo>
                  <a:pt x="10806" y="89034"/>
                </a:lnTo>
                <a:lnTo>
                  <a:pt x="9896" y="88342"/>
                </a:lnTo>
                <a:lnTo>
                  <a:pt x="8987" y="87650"/>
                </a:lnTo>
                <a:lnTo>
                  <a:pt x="8077" y="86958"/>
                </a:lnTo>
                <a:lnTo>
                  <a:pt x="7204" y="86265"/>
                </a:lnTo>
                <a:lnTo>
                  <a:pt x="6367" y="85500"/>
                </a:lnTo>
                <a:lnTo>
                  <a:pt x="5639" y="84735"/>
                </a:lnTo>
                <a:lnTo>
                  <a:pt x="5021" y="83861"/>
                </a:lnTo>
                <a:lnTo>
                  <a:pt x="4548" y="82950"/>
                </a:lnTo>
                <a:lnTo>
                  <a:pt x="4220" y="81857"/>
                </a:lnTo>
                <a:lnTo>
                  <a:pt x="4075" y="80728"/>
                </a:lnTo>
                <a:lnTo>
                  <a:pt x="4038" y="79562"/>
                </a:lnTo>
                <a:lnTo>
                  <a:pt x="4147" y="78324"/>
                </a:lnTo>
                <a:lnTo>
                  <a:pt x="4293" y="77085"/>
                </a:lnTo>
                <a:lnTo>
                  <a:pt x="4475" y="75846"/>
                </a:lnTo>
                <a:lnTo>
                  <a:pt x="4620" y="74608"/>
                </a:lnTo>
                <a:lnTo>
                  <a:pt x="4693" y="73369"/>
                </a:lnTo>
                <a:lnTo>
                  <a:pt x="4693" y="72167"/>
                </a:lnTo>
                <a:lnTo>
                  <a:pt x="4548" y="71038"/>
                </a:lnTo>
                <a:lnTo>
                  <a:pt x="4257" y="69908"/>
                </a:lnTo>
                <a:lnTo>
                  <a:pt x="3820" y="68852"/>
                </a:lnTo>
                <a:lnTo>
                  <a:pt x="3274" y="67759"/>
                </a:lnTo>
                <a:lnTo>
                  <a:pt x="2656" y="66666"/>
                </a:lnTo>
                <a:lnTo>
                  <a:pt x="2001" y="65573"/>
                </a:lnTo>
                <a:lnTo>
                  <a:pt x="1382" y="64517"/>
                </a:lnTo>
                <a:lnTo>
                  <a:pt x="836" y="63387"/>
                </a:lnTo>
                <a:lnTo>
                  <a:pt x="400" y="62295"/>
                </a:lnTo>
                <a:lnTo>
                  <a:pt x="109" y="61165"/>
                </a:lnTo>
                <a:lnTo>
                  <a:pt x="0" y="60000"/>
                </a:lnTo>
                <a:lnTo>
                  <a:pt x="109" y="58834"/>
                </a:lnTo>
                <a:lnTo>
                  <a:pt x="400" y="57704"/>
                </a:lnTo>
                <a:lnTo>
                  <a:pt x="836" y="56612"/>
                </a:lnTo>
                <a:lnTo>
                  <a:pt x="1382" y="55482"/>
                </a:lnTo>
                <a:lnTo>
                  <a:pt x="2001" y="54426"/>
                </a:lnTo>
                <a:lnTo>
                  <a:pt x="2656" y="53333"/>
                </a:lnTo>
                <a:lnTo>
                  <a:pt x="3274" y="52240"/>
                </a:lnTo>
                <a:lnTo>
                  <a:pt x="3820" y="51147"/>
                </a:lnTo>
                <a:lnTo>
                  <a:pt x="4257" y="50091"/>
                </a:lnTo>
                <a:lnTo>
                  <a:pt x="4548" y="48961"/>
                </a:lnTo>
                <a:lnTo>
                  <a:pt x="4693" y="47832"/>
                </a:lnTo>
                <a:lnTo>
                  <a:pt x="4693" y="46630"/>
                </a:lnTo>
                <a:lnTo>
                  <a:pt x="4620" y="45391"/>
                </a:lnTo>
                <a:lnTo>
                  <a:pt x="4475" y="44153"/>
                </a:lnTo>
                <a:lnTo>
                  <a:pt x="4293" y="42914"/>
                </a:lnTo>
                <a:lnTo>
                  <a:pt x="4147" y="41675"/>
                </a:lnTo>
                <a:lnTo>
                  <a:pt x="4038" y="40437"/>
                </a:lnTo>
                <a:lnTo>
                  <a:pt x="4075" y="39271"/>
                </a:lnTo>
                <a:lnTo>
                  <a:pt x="4220" y="38142"/>
                </a:lnTo>
                <a:lnTo>
                  <a:pt x="4548" y="37049"/>
                </a:lnTo>
                <a:lnTo>
                  <a:pt x="5021" y="36138"/>
                </a:lnTo>
                <a:lnTo>
                  <a:pt x="5639" y="35264"/>
                </a:lnTo>
                <a:lnTo>
                  <a:pt x="6367" y="34499"/>
                </a:lnTo>
                <a:lnTo>
                  <a:pt x="7204" y="33734"/>
                </a:lnTo>
                <a:lnTo>
                  <a:pt x="8077" y="33041"/>
                </a:lnTo>
                <a:lnTo>
                  <a:pt x="8987" y="32349"/>
                </a:lnTo>
                <a:lnTo>
                  <a:pt x="9896" y="31657"/>
                </a:lnTo>
                <a:lnTo>
                  <a:pt x="10806" y="30965"/>
                </a:lnTo>
                <a:lnTo>
                  <a:pt x="11643" y="30236"/>
                </a:lnTo>
                <a:lnTo>
                  <a:pt x="12371" y="29398"/>
                </a:lnTo>
                <a:lnTo>
                  <a:pt x="13026" y="28597"/>
                </a:lnTo>
                <a:lnTo>
                  <a:pt x="13535" y="27686"/>
                </a:lnTo>
                <a:lnTo>
                  <a:pt x="13972" y="26703"/>
                </a:lnTo>
                <a:lnTo>
                  <a:pt x="14335" y="25646"/>
                </a:lnTo>
                <a:lnTo>
                  <a:pt x="14663" y="24553"/>
                </a:lnTo>
                <a:lnTo>
                  <a:pt x="14954" y="23460"/>
                </a:lnTo>
                <a:lnTo>
                  <a:pt x="15245" y="22331"/>
                </a:lnTo>
                <a:lnTo>
                  <a:pt x="15573" y="21275"/>
                </a:lnTo>
                <a:lnTo>
                  <a:pt x="15936" y="20218"/>
                </a:lnTo>
                <a:lnTo>
                  <a:pt x="16373" y="19234"/>
                </a:lnTo>
                <a:lnTo>
                  <a:pt x="16919" y="18360"/>
                </a:lnTo>
                <a:lnTo>
                  <a:pt x="17574" y="17559"/>
                </a:lnTo>
                <a:lnTo>
                  <a:pt x="18374" y="16903"/>
                </a:lnTo>
                <a:lnTo>
                  <a:pt x="19248" y="16357"/>
                </a:lnTo>
                <a:lnTo>
                  <a:pt x="20230" y="15919"/>
                </a:lnTo>
                <a:lnTo>
                  <a:pt x="21285" y="15555"/>
                </a:lnTo>
                <a:lnTo>
                  <a:pt x="22340" y="15227"/>
                </a:lnTo>
                <a:lnTo>
                  <a:pt x="23468" y="14936"/>
                </a:lnTo>
                <a:lnTo>
                  <a:pt x="24560" y="14644"/>
                </a:lnTo>
                <a:lnTo>
                  <a:pt x="25651" y="14316"/>
                </a:lnTo>
                <a:lnTo>
                  <a:pt x="26707" y="13952"/>
                </a:lnTo>
                <a:lnTo>
                  <a:pt x="27689" y="13515"/>
                </a:lnTo>
                <a:lnTo>
                  <a:pt x="28599" y="13005"/>
                </a:lnTo>
                <a:lnTo>
                  <a:pt x="29399" y="12349"/>
                </a:lnTo>
                <a:lnTo>
                  <a:pt x="30236" y="11621"/>
                </a:lnTo>
                <a:lnTo>
                  <a:pt x="30964" y="10783"/>
                </a:lnTo>
                <a:lnTo>
                  <a:pt x="31655" y="9908"/>
                </a:lnTo>
                <a:lnTo>
                  <a:pt x="32346" y="8998"/>
                </a:lnTo>
                <a:lnTo>
                  <a:pt x="33038" y="8087"/>
                </a:lnTo>
                <a:lnTo>
                  <a:pt x="33729" y="7213"/>
                </a:lnTo>
                <a:lnTo>
                  <a:pt x="34493" y="6375"/>
                </a:lnTo>
                <a:lnTo>
                  <a:pt x="35257" y="5646"/>
                </a:lnTo>
                <a:lnTo>
                  <a:pt x="36130" y="5027"/>
                </a:lnTo>
                <a:lnTo>
                  <a:pt x="37040" y="4553"/>
                </a:lnTo>
                <a:lnTo>
                  <a:pt x="38132" y="4225"/>
                </a:lnTo>
                <a:lnTo>
                  <a:pt x="39260" y="4080"/>
                </a:lnTo>
                <a:lnTo>
                  <a:pt x="40424" y="4043"/>
                </a:lnTo>
                <a:lnTo>
                  <a:pt x="41661" y="4153"/>
                </a:lnTo>
                <a:lnTo>
                  <a:pt x="42898" y="4298"/>
                </a:lnTo>
                <a:lnTo>
                  <a:pt x="44135" y="4480"/>
                </a:lnTo>
                <a:lnTo>
                  <a:pt x="45372" y="4626"/>
                </a:lnTo>
                <a:lnTo>
                  <a:pt x="46610" y="4699"/>
                </a:lnTo>
                <a:lnTo>
                  <a:pt x="47810" y="4699"/>
                </a:lnTo>
                <a:lnTo>
                  <a:pt x="48938" y="4553"/>
                </a:lnTo>
                <a:lnTo>
                  <a:pt x="50066" y="4262"/>
                </a:lnTo>
                <a:lnTo>
                  <a:pt x="51158" y="3825"/>
                </a:lnTo>
                <a:lnTo>
                  <a:pt x="52249" y="3242"/>
                </a:lnTo>
                <a:lnTo>
                  <a:pt x="53341" y="2659"/>
                </a:lnTo>
                <a:lnTo>
                  <a:pt x="54432" y="2003"/>
                </a:lnTo>
                <a:lnTo>
                  <a:pt x="55488" y="1384"/>
                </a:lnTo>
                <a:lnTo>
                  <a:pt x="56616" y="837"/>
                </a:lnTo>
                <a:lnTo>
                  <a:pt x="57707" y="400"/>
                </a:lnTo>
                <a:lnTo>
                  <a:pt x="58835" y="109"/>
                </a:lnTo>
                <a:lnTo>
                  <a:pt x="60000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</p:sp>
      <p:sp>
        <p:nvSpPr>
          <p:cNvPr id="21" name="Google Shape;21;p2"/>
          <p:cNvSpPr txBox="1">
            <a:spLocks noGrp="1"/>
          </p:cNvSpPr>
          <p:nvPr>
            <p:ph type="ctrTitle"/>
          </p:nvPr>
        </p:nvSpPr>
        <p:spPr>
          <a:xfrm>
            <a:off x="808892" y="1098388"/>
            <a:ext cx="7738814" cy="4394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75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2" name="Google Shape;22;p2"/>
          <p:cNvSpPr txBox="1">
            <a:spLocks noGrp="1"/>
          </p:cNvSpPr>
          <p:nvPr>
            <p:ph type="subTitle" idx="1"/>
          </p:nvPr>
        </p:nvSpPr>
        <p:spPr>
          <a:xfrm>
            <a:off x="1661284" y="5979197"/>
            <a:ext cx="6034030" cy="7422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500" b="1" i="0" u="none" strike="noStrike" cap="none">
                <a:solidFill>
                  <a:schemeClr val="dk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342900" marR="0" lvl="1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685800" marR="0" lvl="2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13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028700" marR="0" lvl="3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371600" marR="0" lvl="4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1714500" marR="0" lvl="5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057400" marR="0" lvl="6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2400300" marR="0" lvl="7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2743200" marR="0" lvl="8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23" name="Google Shape;23;p2"/>
          <p:cNvSpPr txBox="1">
            <a:spLocks noGrp="1"/>
          </p:cNvSpPr>
          <p:nvPr>
            <p:ph type="dt" idx="10"/>
          </p:nvPr>
        </p:nvSpPr>
        <p:spPr>
          <a:xfrm>
            <a:off x="808892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24" name="Google Shape;24;p2"/>
          <p:cNvSpPr txBox="1">
            <a:spLocks noGrp="1"/>
          </p:cNvSpPr>
          <p:nvPr>
            <p:ph type="ftr" idx="11"/>
          </p:nvPr>
        </p:nvSpPr>
        <p:spPr>
          <a:xfrm>
            <a:off x="3135249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25" name="Google Shape;25;p2"/>
          <p:cNvSpPr txBox="1">
            <a:spLocks noGrp="1"/>
          </p:cNvSpPr>
          <p:nvPr>
            <p:ph type="sldNum" idx="12"/>
          </p:nvPr>
        </p:nvSpPr>
        <p:spPr>
          <a:xfrm>
            <a:off x="6800414" y="6375679"/>
            <a:ext cx="1747292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6" name="Google Shape;26;p2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2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3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30" name="Google Shape;30;p3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31" name="Google Shape;31;p3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32" name="Google Shape;32;p3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33" name="Google Shape;33;p3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bg>
      <p:bgPr>
        <a:solidFill>
          <a:schemeClr val="dk2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4"/>
          <p:cNvSpPr/>
          <p:nvPr/>
        </p:nvSpPr>
        <p:spPr>
          <a:xfrm>
            <a:off x="0" y="0"/>
            <a:ext cx="2110979" cy="6858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60304" y="0"/>
                </a:lnTo>
                <a:lnTo>
                  <a:pt x="61319" y="1555"/>
                </a:lnTo>
                <a:lnTo>
                  <a:pt x="62335" y="3083"/>
                </a:lnTo>
                <a:lnTo>
                  <a:pt x="63485" y="4583"/>
                </a:lnTo>
                <a:lnTo>
                  <a:pt x="64771" y="6027"/>
                </a:lnTo>
                <a:lnTo>
                  <a:pt x="66328" y="7388"/>
                </a:lnTo>
                <a:lnTo>
                  <a:pt x="68155" y="8666"/>
                </a:lnTo>
                <a:lnTo>
                  <a:pt x="70118" y="9750"/>
                </a:lnTo>
                <a:lnTo>
                  <a:pt x="72351" y="10750"/>
                </a:lnTo>
                <a:lnTo>
                  <a:pt x="74788" y="11722"/>
                </a:lnTo>
                <a:lnTo>
                  <a:pt x="77495" y="12666"/>
                </a:lnTo>
                <a:lnTo>
                  <a:pt x="80203" y="13527"/>
                </a:lnTo>
                <a:lnTo>
                  <a:pt x="83045" y="14444"/>
                </a:lnTo>
                <a:lnTo>
                  <a:pt x="85956" y="15305"/>
                </a:lnTo>
                <a:lnTo>
                  <a:pt x="88730" y="16222"/>
                </a:lnTo>
                <a:lnTo>
                  <a:pt x="91505" y="17138"/>
                </a:lnTo>
                <a:lnTo>
                  <a:pt x="94077" y="18083"/>
                </a:lnTo>
                <a:lnTo>
                  <a:pt x="96446" y="19083"/>
                </a:lnTo>
                <a:lnTo>
                  <a:pt x="98544" y="20138"/>
                </a:lnTo>
                <a:lnTo>
                  <a:pt x="100439" y="21250"/>
                </a:lnTo>
                <a:lnTo>
                  <a:pt x="101861" y="22444"/>
                </a:lnTo>
                <a:lnTo>
                  <a:pt x="102944" y="23777"/>
                </a:lnTo>
                <a:lnTo>
                  <a:pt x="103553" y="25194"/>
                </a:lnTo>
                <a:lnTo>
                  <a:pt x="103824" y="26666"/>
                </a:lnTo>
                <a:lnTo>
                  <a:pt x="103824" y="28138"/>
                </a:lnTo>
                <a:lnTo>
                  <a:pt x="103553" y="29666"/>
                </a:lnTo>
                <a:lnTo>
                  <a:pt x="103079" y="31250"/>
                </a:lnTo>
                <a:lnTo>
                  <a:pt x="102538" y="32805"/>
                </a:lnTo>
                <a:lnTo>
                  <a:pt x="102064" y="34361"/>
                </a:lnTo>
                <a:lnTo>
                  <a:pt x="101590" y="35916"/>
                </a:lnTo>
                <a:lnTo>
                  <a:pt x="101252" y="37500"/>
                </a:lnTo>
                <a:lnTo>
                  <a:pt x="101116" y="39027"/>
                </a:lnTo>
                <a:lnTo>
                  <a:pt x="101319" y="40500"/>
                </a:lnTo>
                <a:lnTo>
                  <a:pt x="101793" y="41972"/>
                </a:lnTo>
                <a:lnTo>
                  <a:pt x="102673" y="43333"/>
                </a:lnTo>
                <a:lnTo>
                  <a:pt x="103891" y="44722"/>
                </a:lnTo>
                <a:lnTo>
                  <a:pt x="105380" y="46083"/>
                </a:lnTo>
                <a:lnTo>
                  <a:pt x="107140" y="47444"/>
                </a:lnTo>
                <a:lnTo>
                  <a:pt x="109035" y="48805"/>
                </a:lnTo>
                <a:lnTo>
                  <a:pt x="110998" y="50194"/>
                </a:lnTo>
                <a:lnTo>
                  <a:pt x="112961" y="51527"/>
                </a:lnTo>
                <a:lnTo>
                  <a:pt x="114788" y="52916"/>
                </a:lnTo>
                <a:lnTo>
                  <a:pt x="116480" y="54277"/>
                </a:lnTo>
                <a:lnTo>
                  <a:pt x="117901" y="55722"/>
                </a:lnTo>
                <a:lnTo>
                  <a:pt x="119052" y="57138"/>
                </a:lnTo>
                <a:lnTo>
                  <a:pt x="119729" y="58555"/>
                </a:lnTo>
                <a:lnTo>
                  <a:pt x="120000" y="60000"/>
                </a:lnTo>
                <a:lnTo>
                  <a:pt x="119729" y="61444"/>
                </a:lnTo>
                <a:lnTo>
                  <a:pt x="119052" y="62861"/>
                </a:lnTo>
                <a:lnTo>
                  <a:pt x="117901" y="64277"/>
                </a:lnTo>
                <a:lnTo>
                  <a:pt x="116480" y="65722"/>
                </a:lnTo>
                <a:lnTo>
                  <a:pt x="114788" y="67083"/>
                </a:lnTo>
                <a:lnTo>
                  <a:pt x="112961" y="68472"/>
                </a:lnTo>
                <a:lnTo>
                  <a:pt x="110998" y="69805"/>
                </a:lnTo>
                <a:lnTo>
                  <a:pt x="109035" y="71194"/>
                </a:lnTo>
                <a:lnTo>
                  <a:pt x="107140" y="72555"/>
                </a:lnTo>
                <a:lnTo>
                  <a:pt x="105380" y="73916"/>
                </a:lnTo>
                <a:lnTo>
                  <a:pt x="103891" y="75277"/>
                </a:lnTo>
                <a:lnTo>
                  <a:pt x="102673" y="76666"/>
                </a:lnTo>
                <a:lnTo>
                  <a:pt x="101793" y="78027"/>
                </a:lnTo>
                <a:lnTo>
                  <a:pt x="101319" y="79500"/>
                </a:lnTo>
                <a:lnTo>
                  <a:pt x="101116" y="80972"/>
                </a:lnTo>
                <a:lnTo>
                  <a:pt x="101252" y="82500"/>
                </a:lnTo>
                <a:lnTo>
                  <a:pt x="101590" y="84083"/>
                </a:lnTo>
                <a:lnTo>
                  <a:pt x="102064" y="85638"/>
                </a:lnTo>
                <a:lnTo>
                  <a:pt x="102538" y="87194"/>
                </a:lnTo>
                <a:lnTo>
                  <a:pt x="103079" y="88750"/>
                </a:lnTo>
                <a:lnTo>
                  <a:pt x="103553" y="90333"/>
                </a:lnTo>
                <a:lnTo>
                  <a:pt x="103824" y="91861"/>
                </a:lnTo>
                <a:lnTo>
                  <a:pt x="103824" y="93333"/>
                </a:lnTo>
                <a:lnTo>
                  <a:pt x="103553" y="94805"/>
                </a:lnTo>
                <a:lnTo>
                  <a:pt x="102944" y="96222"/>
                </a:lnTo>
                <a:lnTo>
                  <a:pt x="101861" y="97555"/>
                </a:lnTo>
                <a:lnTo>
                  <a:pt x="100439" y="98750"/>
                </a:lnTo>
                <a:lnTo>
                  <a:pt x="98544" y="99861"/>
                </a:lnTo>
                <a:lnTo>
                  <a:pt x="96446" y="100916"/>
                </a:lnTo>
                <a:lnTo>
                  <a:pt x="94077" y="101916"/>
                </a:lnTo>
                <a:lnTo>
                  <a:pt x="91505" y="102861"/>
                </a:lnTo>
                <a:lnTo>
                  <a:pt x="88730" y="103777"/>
                </a:lnTo>
                <a:lnTo>
                  <a:pt x="85956" y="104694"/>
                </a:lnTo>
                <a:lnTo>
                  <a:pt x="83045" y="105555"/>
                </a:lnTo>
                <a:lnTo>
                  <a:pt x="80203" y="106472"/>
                </a:lnTo>
                <a:lnTo>
                  <a:pt x="77495" y="107333"/>
                </a:lnTo>
                <a:lnTo>
                  <a:pt x="74788" y="108277"/>
                </a:lnTo>
                <a:lnTo>
                  <a:pt x="72351" y="109250"/>
                </a:lnTo>
                <a:lnTo>
                  <a:pt x="70118" y="110250"/>
                </a:lnTo>
                <a:lnTo>
                  <a:pt x="68155" y="111333"/>
                </a:lnTo>
                <a:lnTo>
                  <a:pt x="66328" y="112611"/>
                </a:lnTo>
                <a:lnTo>
                  <a:pt x="64771" y="113972"/>
                </a:lnTo>
                <a:lnTo>
                  <a:pt x="63485" y="115416"/>
                </a:lnTo>
                <a:lnTo>
                  <a:pt x="62335" y="116916"/>
                </a:lnTo>
                <a:lnTo>
                  <a:pt x="61319" y="118444"/>
                </a:lnTo>
                <a:lnTo>
                  <a:pt x="60304" y="120000"/>
                </a:lnTo>
                <a:lnTo>
                  <a:pt x="0" y="120000"/>
                </a:lnTo>
                <a:lnTo>
                  <a:pt x="0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</p:sp>
      <p:sp>
        <p:nvSpPr>
          <p:cNvPr id="36" name="Google Shape;36;p4"/>
          <p:cNvSpPr txBox="1">
            <a:spLocks noGrp="1"/>
          </p:cNvSpPr>
          <p:nvPr>
            <p:ph type="title"/>
          </p:nvPr>
        </p:nvSpPr>
        <p:spPr>
          <a:xfrm>
            <a:off x="2432197" y="1073889"/>
            <a:ext cx="6140303" cy="40646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Impact"/>
              <a:buNone/>
              <a:defRPr sz="6300" b="0" i="0" u="none" strike="noStrike" cap="none">
                <a:solidFill>
                  <a:schemeClr val="lt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37" name="Google Shape;37;p4"/>
          <p:cNvSpPr txBox="1">
            <a:spLocks noGrp="1"/>
          </p:cNvSpPr>
          <p:nvPr>
            <p:ph type="body" idx="1"/>
          </p:nvPr>
        </p:nvSpPr>
        <p:spPr>
          <a:xfrm>
            <a:off x="2432198" y="5159782"/>
            <a:ext cx="5263116" cy="951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Arial"/>
              <a:buNone/>
              <a:defRPr sz="1500" b="1" i="0" u="none" strike="noStrike" cap="none"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Cabin"/>
              <a:buNone/>
              <a:defRPr sz="15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Arial"/>
              <a:buNone/>
              <a:defRPr sz="135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abin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abin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abin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38" name="Google Shape;38;p4"/>
          <p:cNvSpPr txBox="1">
            <a:spLocks noGrp="1"/>
          </p:cNvSpPr>
          <p:nvPr>
            <p:ph type="dt" idx="10"/>
          </p:nvPr>
        </p:nvSpPr>
        <p:spPr>
          <a:xfrm>
            <a:off x="2427410" y="6375679"/>
            <a:ext cx="1120460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39" name="Google Shape;39;p4"/>
          <p:cNvSpPr txBox="1">
            <a:spLocks noGrp="1"/>
          </p:cNvSpPr>
          <p:nvPr>
            <p:ph type="ftr" idx="11"/>
          </p:nvPr>
        </p:nvSpPr>
        <p:spPr>
          <a:xfrm>
            <a:off x="3959298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40" name="Google Shape;40;p4"/>
          <p:cNvSpPr txBox="1">
            <a:spLocks noGrp="1"/>
          </p:cNvSpPr>
          <p:nvPr>
            <p:ph type="sldNum" idx="12"/>
          </p:nvPr>
        </p:nvSpPr>
        <p:spPr>
          <a:xfrm>
            <a:off x="7456825" y="6375679"/>
            <a:ext cx="1115675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1" name="Google Shape;41;p4"/>
          <p:cNvSpPr/>
          <p:nvPr/>
        </p:nvSpPr>
        <p:spPr>
          <a:xfrm>
            <a:off x="655786" y="0"/>
            <a:ext cx="1234679" cy="6858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9787" y="0"/>
                </a:lnTo>
                <a:lnTo>
                  <a:pt x="21755" y="1527"/>
                </a:lnTo>
                <a:lnTo>
                  <a:pt x="23606" y="3055"/>
                </a:lnTo>
                <a:lnTo>
                  <a:pt x="25458" y="4611"/>
                </a:lnTo>
                <a:lnTo>
                  <a:pt x="27078" y="6194"/>
                </a:lnTo>
                <a:lnTo>
                  <a:pt x="29045" y="7722"/>
                </a:lnTo>
                <a:lnTo>
                  <a:pt x="31128" y="9194"/>
                </a:lnTo>
                <a:lnTo>
                  <a:pt x="33789" y="10583"/>
                </a:lnTo>
                <a:lnTo>
                  <a:pt x="36914" y="11861"/>
                </a:lnTo>
                <a:lnTo>
                  <a:pt x="40385" y="12944"/>
                </a:lnTo>
                <a:lnTo>
                  <a:pt x="44204" y="13972"/>
                </a:lnTo>
                <a:lnTo>
                  <a:pt x="48601" y="14916"/>
                </a:lnTo>
                <a:lnTo>
                  <a:pt x="53230" y="15861"/>
                </a:lnTo>
                <a:lnTo>
                  <a:pt x="58090" y="16750"/>
                </a:lnTo>
                <a:lnTo>
                  <a:pt x="62950" y="17638"/>
                </a:lnTo>
                <a:lnTo>
                  <a:pt x="67926" y="18555"/>
                </a:lnTo>
                <a:lnTo>
                  <a:pt x="72671" y="19444"/>
                </a:lnTo>
                <a:lnTo>
                  <a:pt x="77184" y="20388"/>
                </a:lnTo>
                <a:lnTo>
                  <a:pt x="81350" y="21416"/>
                </a:lnTo>
                <a:lnTo>
                  <a:pt x="85168" y="22444"/>
                </a:lnTo>
                <a:lnTo>
                  <a:pt x="88293" y="23555"/>
                </a:lnTo>
                <a:lnTo>
                  <a:pt x="90954" y="24805"/>
                </a:lnTo>
                <a:lnTo>
                  <a:pt x="92574" y="26027"/>
                </a:lnTo>
                <a:lnTo>
                  <a:pt x="93616" y="27388"/>
                </a:lnTo>
                <a:lnTo>
                  <a:pt x="94079" y="28722"/>
                </a:lnTo>
                <a:lnTo>
                  <a:pt x="93963" y="30138"/>
                </a:lnTo>
                <a:lnTo>
                  <a:pt x="93500" y="31555"/>
                </a:lnTo>
                <a:lnTo>
                  <a:pt x="92921" y="33027"/>
                </a:lnTo>
                <a:lnTo>
                  <a:pt x="92111" y="34500"/>
                </a:lnTo>
                <a:lnTo>
                  <a:pt x="91186" y="35972"/>
                </a:lnTo>
                <a:lnTo>
                  <a:pt x="90491" y="37444"/>
                </a:lnTo>
                <a:lnTo>
                  <a:pt x="90028" y="38916"/>
                </a:lnTo>
                <a:lnTo>
                  <a:pt x="89681" y="40333"/>
                </a:lnTo>
                <a:lnTo>
                  <a:pt x="90028" y="41722"/>
                </a:lnTo>
                <a:lnTo>
                  <a:pt x="90723" y="43083"/>
                </a:lnTo>
                <a:lnTo>
                  <a:pt x="92227" y="44500"/>
                </a:lnTo>
                <a:lnTo>
                  <a:pt x="94541" y="45888"/>
                </a:lnTo>
                <a:lnTo>
                  <a:pt x="97319" y="47277"/>
                </a:lnTo>
                <a:lnTo>
                  <a:pt x="100443" y="48666"/>
                </a:lnTo>
                <a:lnTo>
                  <a:pt x="103683" y="50027"/>
                </a:lnTo>
                <a:lnTo>
                  <a:pt x="107155" y="51416"/>
                </a:lnTo>
                <a:lnTo>
                  <a:pt x="110279" y="52805"/>
                </a:lnTo>
                <a:lnTo>
                  <a:pt x="113404" y="54222"/>
                </a:lnTo>
                <a:lnTo>
                  <a:pt x="116065" y="55638"/>
                </a:lnTo>
                <a:lnTo>
                  <a:pt x="118148" y="57055"/>
                </a:lnTo>
                <a:lnTo>
                  <a:pt x="119305" y="58500"/>
                </a:lnTo>
                <a:lnTo>
                  <a:pt x="120000" y="60000"/>
                </a:lnTo>
                <a:lnTo>
                  <a:pt x="119305" y="61500"/>
                </a:lnTo>
                <a:lnTo>
                  <a:pt x="118148" y="62944"/>
                </a:lnTo>
                <a:lnTo>
                  <a:pt x="116065" y="64361"/>
                </a:lnTo>
                <a:lnTo>
                  <a:pt x="113404" y="65777"/>
                </a:lnTo>
                <a:lnTo>
                  <a:pt x="110279" y="67194"/>
                </a:lnTo>
                <a:lnTo>
                  <a:pt x="107155" y="68583"/>
                </a:lnTo>
                <a:lnTo>
                  <a:pt x="103683" y="69972"/>
                </a:lnTo>
                <a:lnTo>
                  <a:pt x="100443" y="71333"/>
                </a:lnTo>
                <a:lnTo>
                  <a:pt x="97319" y="72722"/>
                </a:lnTo>
                <a:lnTo>
                  <a:pt x="94541" y="74111"/>
                </a:lnTo>
                <a:lnTo>
                  <a:pt x="92227" y="75500"/>
                </a:lnTo>
                <a:lnTo>
                  <a:pt x="90723" y="76916"/>
                </a:lnTo>
                <a:lnTo>
                  <a:pt x="90028" y="78277"/>
                </a:lnTo>
                <a:lnTo>
                  <a:pt x="89681" y="79666"/>
                </a:lnTo>
                <a:lnTo>
                  <a:pt x="90028" y="81083"/>
                </a:lnTo>
                <a:lnTo>
                  <a:pt x="90491" y="82555"/>
                </a:lnTo>
                <a:lnTo>
                  <a:pt x="91186" y="84027"/>
                </a:lnTo>
                <a:lnTo>
                  <a:pt x="92111" y="85500"/>
                </a:lnTo>
                <a:lnTo>
                  <a:pt x="92921" y="86972"/>
                </a:lnTo>
                <a:lnTo>
                  <a:pt x="93500" y="88444"/>
                </a:lnTo>
                <a:lnTo>
                  <a:pt x="93963" y="89861"/>
                </a:lnTo>
                <a:lnTo>
                  <a:pt x="94079" y="91277"/>
                </a:lnTo>
                <a:lnTo>
                  <a:pt x="93616" y="92611"/>
                </a:lnTo>
                <a:lnTo>
                  <a:pt x="92574" y="93972"/>
                </a:lnTo>
                <a:lnTo>
                  <a:pt x="90954" y="95194"/>
                </a:lnTo>
                <a:lnTo>
                  <a:pt x="88293" y="96444"/>
                </a:lnTo>
                <a:lnTo>
                  <a:pt x="85168" y="97555"/>
                </a:lnTo>
                <a:lnTo>
                  <a:pt x="81350" y="98583"/>
                </a:lnTo>
                <a:lnTo>
                  <a:pt x="77184" y="99611"/>
                </a:lnTo>
                <a:lnTo>
                  <a:pt x="72671" y="100555"/>
                </a:lnTo>
                <a:lnTo>
                  <a:pt x="67926" y="101444"/>
                </a:lnTo>
                <a:lnTo>
                  <a:pt x="62950" y="102361"/>
                </a:lnTo>
                <a:lnTo>
                  <a:pt x="58090" y="103250"/>
                </a:lnTo>
                <a:lnTo>
                  <a:pt x="53230" y="104138"/>
                </a:lnTo>
                <a:lnTo>
                  <a:pt x="48601" y="105083"/>
                </a:lnTo>
                <a:lnTo>
                  <a:pt x="44204" y="106027"/>
                </a:lnTo>
                <a:lnTo>
                  <a:pt x="40385" y="107055"/>
                </a:lnTo>
                <a:lnTo>
                  <a:pt x="36914" y="108138"/>
                </a:lnTo>
                <a:lnTo>
                  <a:pt x="33789" y="109416"/>
                </a:lnTo>
                <a:lnTo>
                  <a:pt x="31128" y="110805"/>
                </a:lnTo>
                <a:lnTo>
                  <a:pt x="29045" y="112277"/>
                </a:lnTo>
                <a:lnTo>
                  <a:pt x="27078" y="113805"/>
                </a:lnTo>
                <a:lnTo>
                  <a:pt x="25458" y="115388"/>
                </a:lnTo>
                <a:lnTo>
                  <a:pt x="23606" y="116944"/>
                </a:lnTo>
                <a:lnTo>
                  <a:pt x="21755" y="118472"/>
                </a:lnTo>
                <a:lnTo>
                  <a:pt x="19787" y="120000"/>
                </a:lnTo>
                <a:lnTo>
                  <a:pt x="0" y="120000"/>
                </a:lnTo>
                <a:lnTo>
                  <a:pt x="1967" y="118833"/>
                </a:lnTo>
                <a:lnTo>
                  <a:pt x="3818" y="117555"/>
                </a:lnTo>
                <a:lnTo>
                  <a:pt x="5323" y="116194"/>
                </a:lnTo>
                <a:lnTo>
                  <a:pt x="6943" y="114750"/>
                </a:lnTo>
                <a:lnTo>
                  <a:pt x="8678" y="113194"/>
                </a:lnTo>
                <a:lnTo>
                  <a:pt x="10414" y="111638"/>
                </a:lnTo>
                <a:lnTo>
                  <a:pt x="12613" y="110111"/>
                </a:lnTo>
                <a:lnTo>
                  <a:pt x="14927" y="108583"/>
                </a:lnTo>
                <a:lnTo>
                  <a:pt x="18052" y="107083"/>
                </a:lnTo>
                <a:lnTo>
                  <a:pt x="21523" y="105666"/>
                </a:lnTo>
                <a:lnTo>
                  <a:pt x="25689" y="104333"/>
                </a:lnTo>
                <a:lnTo>
                  <a:pt x="30202" y="103138"/>
                </a:lnTo>
                <a:lnTo>
                  <a:pt x="35062" y="102000"/>
                </a:lnTo>
                <a:lnTo>
                  <a:pt x="40270" y="100944"/>
                </a:lnTo>
                <a:lnTo>
                  <a:pt x="45361" y="99972"/>
                </a:lnTo>
                <a:lnTo>
                  <a:pt x="50684" y="99027"/>
                </a:lnTo>
                <a:lnTo>
                  <a:pt x="55776" y="98083"/>
                </a:lnTo>
                <a:lnTo>
                  <a:pt x="60520" y="97194"/>
                </a:lnTo>
                <a:lnTo>
                  <a:pt x="64918" y="96277"/>
                </a:lnTo>
                <a:lnTo>
                  <a:pt x="68736" y="95388"/>
                </a:lnTo>
                <a:lnTo>
                  <a:pt x="71745" y="94444"/>
                </a:lnTo>
                <a:lnTo>
                  <a:pt x="73828" y="93527"/>
                </a:lnTo>
                <a:lnTo>
                  <a:pt x="74869" y="92666"/>
                </a:lnTo>
                <a:lnTo>
                  <a:pt x="75448" y="91722"/>
                </a:lnTo>
                <a:lnTo>
                  <a:pt x="75679" y="90694"/>
                </a:lnTo>
                <a:lnTo>
                  <a:pt x="75332" y="89555"/>
                </a:lnTo>
                <a:lnTo>
                  <a:pt x="74869" y="88361"/>
                </a:lnTo>
                <a:lnTo>
                  <a:pt x="74291" y="87138"/>
                </a:lnTo>
                <a:lnTo>
                  <a:pt x="73712" y="85861"/>
                </a:lnTo>
                <a:lnTo>
                  <a:pt x="72439" y="83916"/>
                </a:lnTo>
                <a:lnTo>
                  <a:pt x="71745" y="82000"/>
                </a:lnTo>
                <a:lnTo>
                  <a:pt x="71282" y="80027"/>
                </a:lnTo>
                <a:lnTo>
                  <a:pt x="71513" y="78027"/>
                </a:lnTo>
                <a:lnTo>
                  <a:pt x="72671" y="76027"/>
                </a:lnTo>
                <a:lnTo>
                  <a:pt x="74291" y="74472"/>
                </a:lnTo>
                <a:lnTo>
                  <a:pt x="76489" y="72944"/>
                </a:lnTo>
                <a:lnTo>
                  <a:pt x="79267" y="71500"/>
                </a:lnTo>
                <a:lnTo>
                  <a:pt x="82275" y="70027"/>
                </a:lnTo>
                <a:lnTo>
                  <a:pt x="85515" y="68666"/>
                </a:lnTo>
                <a:lnTo>
                  <a:pt x="88756" y="67305"/>
                </a:lnTo>
                <a:lnTo>
                  <a:pt x="91533" y="66138"/>
                </a:lnTo>
                <a:lnTo>
                  <a:pt x="94079" y="65055"/>
                </a:lnTo>
                <a:lnTo>
                  <a:pt x="96509" y="63972"/>
                </a:lnTo>
                <a:lnTo>
                  <a:pt x="98476" y="62916"/>
                </a:lnTo>
                <a:lnTo>
                  <a:pt x="99980" y="61888"/>
                </a:lnTo>
                <a:lnTo>
                  <a:pt x="101022" y="60944"/>
                </a:lnTo>
                <a:lnTo>
                  <a:pt x="101369" y="60000"/>
                </a:lnTo>
                <a:lnTo>
                  <a:pt x="101022" y="59055"/>
                </a:lnTo>
                <a:lnTo>
                  <a:pt x="99980" y="58111"/>
                </a:lnTo>
                <a:lnTo>
                  <a:pt x="98476" y="57083"/>
                </a:lnTo>
                <a:lnTo>
                  <a:pt x="96509" y="56027"/>
                </a:lnTo>
                <a:lnTo>
                  <a:pt x="94079" y="54944"/>
                </a:lnTo>
                <a:lnTo>
                  <a:pt x="91533" y="53861"/>
                </a:lnTo>
                <a:lnTo>
                  <a:pt x="88756" y="52694"/>
                </a:lnTo>
                <a:lnTo>
                  <a:pt x="85515" y="51333"/>
                </a:lnTo>
                <a:lnTo>
                  <a:pt x="82275" y="49972"/>
                </a:lnTo>
                <a:lnTo>
                  <a:pt x="79267" y="48500"/>
                </a:lnTo>
                <a:lnTo>
                  <a:pt x="76489" y="47055"/>
                </a:lnTo>
                <a:lnTo>
                  <a:pt x="74291" y="45527"/>
                </a:lnTo>
                <a:lnTo>
                  <a:pt x="72671" y="43972"/>
                </a:lnTo>
                <a:lnTo>
                  <a:pt x="71513" y="41972"/>
                </a:lnTo>
                <a:lnTo>
                  <a:pt x="71282" y="39972"/>
                </a:lnTo>
                <a:lnTo>
                  <a:pt x="71745" y="38000"/>
                </a:lnTo>
                <a:lnTo>
                  <a:pt x="72439" y="36083"/>
                </a:lnTo>
                <a:lnTo>
                  <a:pt x="73712" y="34138"/>
                </a:lnTo>
                <a:lnTo>
                  <a:pt x="74291" y="32861"/>
                </a:lnTo>
                <a:lnTo>
                  <a:pt x="74869" y="31638"/>
                </a:lnTo>
                <a:lnTo>
                  <a:pt x="75332" y="30444"/>
                </a:lnTo>
                <a:lnTo>
                  <a:pt x="75679" y="29305"/>
                </a:lnTo>
                <a:lnTo>
                  <a:pt x="75448" y="28277"/>
                </a:lnTo>
                <a:lnTo>
                  <a:pt x="74869" y="27333"/>
                </a:lnTo>
                <a:lnTo>
                  <a:pt x="73828" y="26472"/>
                </a:lnTo>
                <a:lnTo>
                  <a:pt x="71745" y="25555"/>
                </a:lnTo>
                <a:lnTo>
                  <a:pt x="68736" y="24611"/>
                </a:lnTo>
                <a:lnTo>
                  <a:pt x="64918" y="23722"/>
                </a:lnTo>
                <a:lnTo>
                  <a:pt x="60520" y="22833"/>
                </a:lnTo>
                <a:lnTo>
                  <a:pt x="55776" y="21916"/>
                </a:lnTo>
                <a:lnTo>
                  <a:pt x="50684" y="20972"/>
                </a:lnTo>
                <a:lnTo>
                  <a:pt x="45361" y="20027"/>
                </a:lnTo>
                <a:lnTo>
                  <a:pt x="40270" y="19055"/>
                </a:lnTo>
                <a:lnTo>
                  <a:pt x="35062" y="18000"/>
                </a:lnTo>
                <a:lnTo>
                  <a:pt x="30202" y="16861"/>
                </a:lnTo>
                <a:lnTo>
                  <a:pt x="25689" y="15666"/>
                </a:lnTo>
                <a:lnTo>
                  <a:pt x="21523" y="14333"/>
                </a:lnTo>
                <a:lnTo>
                  <a:pt x="18052" y="12916"/>
                </a:lnTo>
                <a:lnTo>
                  <a:pt x="14927" y="11416"/>
                </a:lnTo>
                <a:lnTo>
                  <a:pt x="12613" y="9888"/>
                </a:lnTo>
                <a:lnTo>
                  <a:pt x="10414" y="8361"/>
                </a:lnTo>
                <a:lnTo>
                  <a:pt x="8678" y="6805"/>
                </a:lnTo>
                <a:lnTo>
                  <a:pt x="6943" y="5250"/>
                </a:lnTo>
                <a:lnTo>
                  <a:pt x="5323" y="3805"/>
                </a:lnTo>
                <a:lnTo>
                  <a:pt x="3818" y="2444"/>
                </a:lnTo>
                <a:lnTo>
                  <a:pt x="1967" y="1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pSp>
        <p:nvGrpSpPr>
          <p:cNvPr id="42" name="Google Shape;42;p4" title="left scallop shape"/>
          <p:cNvGrpSpPr/>
          <p:nvPr/>
        </p:nvGrpSpPr>
        <p:grpSpPr>
          <a:xfrm>
            <a:off x="0" y="0"/>
            <a:ext cx="2110979" cy="6858000"/>
            <a:chOff x="0" y="0"/>
            <a:chExt cx="2110979" cy="6858000"/>
          </a:xfrm>
        </p:grpSpPr>
        <p:sp>
          <p:nvSpPr>
            <p:cNvPr id="43" name="Google Shape;43;p4" title="left scallop shape"/>
            <p:cNvSpPr/>
            <p:nvPr/>
          </p:nvSpPr>
          <p:spPr>
            <a:xfrm>
              <a:off x="0" y="0"/>
              <a:ext cx="2110979" cy="6858000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0" y="0"/>
                  </a:moveTo>
                  <a:lnTo>
                    <a:pt x="60304" y="0"/>
                  </a:lnTo>
                  <a:lnTo>
                    <a:pt x="61319" y="1555"/>
                  </a:lnTo>
                  <a:lnTo>
                    <a:pt x="62335" y="3083"/>
                  </a:lnTo>
                  <a:lnTo>
                    <a:pt x="63485" y="4583"/>
                  </a:lnTo>
                  <a:lnTo>
                    <a:pt x="64771" y="6027"/>
                  </a:lnTo>
                  <a:lnTo>
                    <a:pt x="66328" y="7388"/>
                  </a:lnTo>
                  <a:lnTo>
                    <a:pt x="68155" y="8666"/>
                  </a:lnTo>
                  <a:lnTo>
                    <a:pt x="70118" y="9750"/>
                  </a:lnTo>
                  <a:lnTo>
                    <a:pt x="72351" y="10750"/>
                  </a:lnTo>
                  <a:lnTo>
                    <a:pt x="74788" y="11722"/>
                  </a:lnTo>
                  <a:lnTo>
                    <a:pt x="77495" y="12666"/>
                  </a:lnTo>
                  <a:lnTo>
                    <a:pt x="80203" y="13527"/>
                  </a:lnTo>
                  <a:lnTo>
                    <a:pt x="83045" y="14444"/>
                  </a:lnTo>
                  <a:lnTo>
                    <a:pt x="85956" y="15305"/>
                  </a:lnTo>
                  <a:lnTo>
                    <a:pt x="88730" y="16222"/>
                  </a:lnTo>
                  <a:lnTo>
                    <a:pt x="91505" y="17138"/>
                  </a:lnTo>
                  <a:lnTo>
                    <a:pt x="94077" y="18083"/>
                  </a:lnTo>
                  <a:lnTo>
                    <a:pt x="96446" y="19083"/>
                  </a:lnTo>
                  <a:lnTo>
                    <a:pt x="98544" y="20138"/>
                  </a:lnTo>
                  <a:lnTo>
                    <a:pt x="100439" y="21250"/>
                  </a:lnTo>
                  <a:lnTo>
                    <a:pt x="101861" y="22444"/>
                  </a:lnTo>
                  <a:lnTo>
                    <a:pt x="102944" y="23777"/>
                  </a:lnTo>
                  <a:lnTo>
                    <a:pt x="103553" y="25194"/>
                  </a:lnTo>
                  <a:lnTo>
                    <a:pt x="103824" y="26666"/>
                  </a:lnTo>
                  <a:lnTo>
                    <a:pt x="103824" y="28138"/>
                  </a:lnTo>
                  <a:lnTo>
                    <a:pt x="103553" y="29666"/>
                  </a:lnTo>
                  <a:lnTo>
                    <a:pt x="103079" y="31250"/>
                  </a:lnTo>
                  <a:lnTo>
                    <a:pt x="102538" y="32805"/>
                  </a:lnTo>
                  <a:lnTo>
                    <a:pt x="102064" y="34361"/>
                  </a:lnTo>
                  <a:lnTo>
                    <a:pt x="101590" y="35916"/>
                  </a:lnTo>
                  <a:lnTo>
                    <a:pt x="101252" y="37500"/>
                  </a:lnTo>
                  <a:lnTo>
                    <a:pt x="101116" y="39027"/>
                  </a:lnTo>
                  <a:lnTo>
                    <a:pt x="101319" y="40500"/>
                  </a:lnTo>
                  <a:lnTo>
                    <a:pt x="101793" y="41972"/>
                  </a:lnTo>
                  <a:lnTo>
                    <a:pt x="102673" y="43333"/>
                  </a:lnTo>
                  <a:lnTo>
                    <a:pt x="103891" y="44722"/>
                  </a:lnTo>
                  <a:lnTo>
                    <a:pt x="105380" y="46083"/>
                  </a:lnTo>
                  <a:lnTo>
                    <a:pt x="107140" y="47444"/>
                  </a:lnTo>
                  <a:lnTo>
                    <a:pt x="109035" y="48805"/>
                  </a:lnTo>
                  <a:lnTo>
                    <a:pt x="110998" y="50194"/>
                  </a:lnTo>
                  <a:lnTo>
                    <a:pt x="112961" y="51527"/>
                  </a:lnTo>
                  <a:lnTo>
                    <a:pt x="114788" y="52916"/>
                  </a:lnTo>
                  <a:lnTo>
                    <a:pt x="116480" y="54277"/>
                  </a:lnTo>
                  <a:lnTo>
                    <a:pt x="117901" y="55722"/>
                  </a:lnTo>
                  <a:lnTo>
                    <a:pt x="119052" y="57138"/>
                  </a:lnTo>
                  <a:lnTo>
                    <a:pt x="119729" y="58555"/>
                  </a:lnTo>
                  <a:lnTo>
                    <a:pt x="120000" y="60000"/>
                  </a:lnTo>
                  <a:lnTo>
                    <a:pt x="119729" y="61444"/>
                  </a:lnTo>
                  <a:lnTo>
                    <a:pt x="119052" y="62861"/>
                  </a:lnTo>
                  <a:lnTo>
                    <a:pt x="117901" y="64277"/>
                  </a:lnTo>
                  <a:lnTo>
                    <a:pt x="116480" y="65722"/>
                  </a:lnTo>
                  <a:lnTo>
                    <a:pt x="114788" y="67083"/>
                  </a:lnTo>
                  <a:lnTo>
                    <a:pt x="112961" y="68472"/>
                  </a:lnTo>
                  <a:lnTo>
                    <a:pt x="110998" y="69805"/>
                  </a:lnTo>
                  <a:lnTo>
                    <a:pt x="109035" y="71194"/>
                  </a:lnTo>
                  <a:lnTo>
                    <a:pt x="107140" y="72555"/>
                  </a:lnTo>
                  <a:lnTo>
                    <a:pt x="105380" y="73916"/>
                  </a:lnTo>
                  <a:lnTo>
                    <a:pt x="103891" y="75277"/>
                  </a:lnTo>
                  <a:lnTo>
                    <a:pt x="102673" y="76666"/>
                  </a:lnTo>
                  <a:lnTo>
                    <a:pt x="101793" y="78027"/>
                  </a:lnTo>
                  <a:lnTo>
                    <a:pt x="101319" y="79500"/>
                  </a:lnTo>
                  <a:lnTo>
                    <a:pt x="101116" y="80972"/>
                  </a:lnTo>
                  <a:lnTo>
                    <a:pt x="101252" y="82500"/>
                  </a:lnTo>
                  <a:lnTo>
                    <a:pt x="101590" y="84083"/>
                  </a:lnTo>
                  <a:lnTo>
                    <a:pt x="102064" y="85638"/>
                  </a:lnTo>
                  <a:lnTo>
                    <a:pt x="102538" y="87194"/>
                  </a:lnTo>
                  <a:lnTo>
                    <a:pt x="103079" y="88750"/>
                  </a:lnTo>
                  <a:lnTo>
                    <a:pt x="103553" y="90333"/>
                  </a:lnTo>
                  <a:lnTo>
                    <a:pt x="103824" y="91861"/>
                  </a:lnTo>
                  <a:lnTo>
                    <a:pt x="103824" y="93333"/>
                  </a:lnTo>
                  <a:lnTo>
                    <a:pt x="103553" y="94805"/>
                  </a:lnTo>
                  <a:lnTo>
                    <a:pt x="102944" y="96222"/>
                  </a:lnTo>
                  <a:lnTo>
                    <a:pt x="101861" y="97555"/>
                  </a:lnTo>
                  <a:lnTo>
                    <a:pt x="100439" y="98750"/>
                  </a:lnTo>
                  <a:lnTo>
                    <a:pt x="98544" y="99861"/>
                  </a:lnTo>
                  <a:lnTo>
                    <a:pt x="96446" y="100916"/>
                  </a:lnTo>
                  <a:lnTo>
                    <a:pt x="94077" y="101916"/>
                  </a:lnTo>
                  <a:lnTo>
                    <a:pt x="91505" y="102861"/>
                  </a:lnTo>
                  <a:lnTo>
                    <a:pt x="88730" y="103777"/>
                  </a:lnTo>
                  <a:lnTo>
                    <a:pt x="85956" y="104694"/>
                  </a:lnTo>
                  <a:lnTo>
                    <a:pt x="83045" y="105555"/>
                  </a:lnTo>
                  <a:lnTo>
                    <a:pt x="80203" y="106472"/>
                  </a:lnTo>
                  <a:lnTo>
                    <a:pt x="77495" y="107333"/>
                  </a:lnTo>
                  <a:lnTo>
                    <a:pt x="74788" y="108277"/>
                  </a:lnTo>
                  <a:lnTo>
                    <a:pt x="72351" y="109250"/>
                  </a:lnTo>
                  <a:lnTo>
                    <a:pt x="70118" y="110250"/>
                  </a:lnTo>
                  <a:lnTo>
                    <a:pt x="68155" y="111333"/>
                  </a:lnTo>
                  <a:lnTo>
                    <a:pt x="66328" y="112611"/>
                  </a:lnTo>
                  <a:lnTo>
                    <a:pt x="64771" y="113972"/>
                  </a:lnTo>
                  <a:lnTo>
                    <a:pt x="63485" y="115416"/>
                  </a:lnTo>
                  <a:lnTo>
                    <a:pt x="62335" y="116916"/>
                  </a:lnTo>
                  <a:lnTo>
                    <a:pt x="61319" y="118444"/>
                  </a:lnTo>
                  <a:lnTo>
                    <a:pt x="60304" y="120000"/>
                  </a:lnTo>
                  <a:lnTo>
                    <a:pt x="0" y="120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4" name="Google Shape;44;p4" title="left scallop inline"/>
            <p:cNvSpPr/>
            <p:nvPr/>
          </p:nvSpPr>
          <p:spPr>
            <a:xfrm>
              <a:off x="655786" y="0"/>
              <a:ext cx="1234679" cy="6858000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0" y="0"/>
                  </a:moveTo>
                  <a:lnTo>
                    <a:pt x="19787" y="0"/>
                  </a:lnTo>
                  <a:lnTo>
                    <a:pt x="21755" y="1527"/>
                  </a:lnTo>
                  <a:lnTo>
                    <a:pt x="23606" y="3055"/>
                  </a:lnTo>
                  <a:lnTo>
                    <a:pt x="25458" y="4611"/>
                  </a:lnTo>
                  <a:lnTo>
                    <a:pt x="27078" y="6194"/>
                  </a:lnTo>
                  <a:lnTo>
                    <a:pt x="29045" y="7722"/>
                  </a:lnTo>
                  <a:lnTo>
                    <a:pt x="31128" y="9194"/>
                  </a:lnTo>
                  <a:lnTo>
                    <a:pt x="33789" y="10583"/>
                  </a:lnTo>
                  <a:lnTo>
                    <a:pt x="36914" y="11861"/>
                  </a:lnTo>
                  <a:lnTo>
                    <a:pt x="40385" y="12944"/>
                  </a:lnTo>
                  <a:lnTo>
                    <a:pt x="44204" y="13972"/>
                  </a:lnTo>
                  <a:lnTo>
                    <a:pt x="48601" y="14916"/>
                  </a:lnTo>
                  <a:lnTo>
                    <a:pt x="53230" y="15861"/>
                  </a:lnTo>
                  <a:lnTo>
                    <a:pt x="58090" y="16750"/>
                  </a:lnTo>
                  <a:lnTo>
                    <a:pt x="62950" y="17638"/>
                  </a:lnTo>
                  <a:lnTo>
                    <a:pt x="67926" y="18555"/>
                  </a:lnTo>
                  <a:lnTo>
                    <a:pt x="72671" y="19444"/>
                  </a:lnTo>
                  <a:lnTo>
                    <a:pt x="77184" y="20388"/>
                  </a:lnTo>
                  <a:lnTo>
                    <a:pt x="81350" y="21416"/>
                  </a:lnTo>
                  <a:lnTo>
                    <a:pt x="85168" y="22444"/>
                  </a:lnTo>
                  <a:lnTo>
                    <a:pt x="88293" y="23555"/>
                  </a:lnTo>
                  <a:lnTo>
                    <a:pt x="90954" y="24805"/>
                  </a:lnTo>
                  <a:lnTo>
                    <a:pt x="92574" y="26027"/>
                  </a:lnTo>
                  <a:lnTo>
                    <a:pt x="93616" y="27388"/>
                  </a:lnTo>
                  <a:lnTo>
                    <a:pt x="94079" y="28722"/>
                  </a:lnTo>
                  <a:lnTo>
                    <a:pt x="93963" y="30138"/>
                  </a:lnTo>
                  <a:lnTo>
                    <a:pt x="93500" y="31555"/>
                  </a:lnTo>
                  <a:lnTo>
                    <a:pt x="92921" y="33027"/>
                  </a:lnTo>
                  <a:lnTo>
                    <a:pt x="92111" y="34500"/>
                  </a:lnTo>
                  <a:lnTo>
                    <a:pt x="91186" y="35972"/>
                  </a:lnTo>
                  <a:lnTo>
                    <a:pt x="90491" y="37444"/>
                  </a:lnTo>
                  <a:lnTo>
                    <a:pt x="90028" y="38916"/>
                  </a:lnTo>
                  <a:lnTo>
                    <a:pt x="89681" y="40333"/>
                  </a:lnTo>
                  <a:lnTo>
                    <a:pt x="90028" y="41722"/>
                  </a:lnTo>
                  <a:lnTo>
                    <a:pt x="90723" y="43083"/>
                  </a:lnTo>
                  <a:lnTo>
                    <a:pt x="92227" y="44500"/>
                  </a:lnTo>
                  <a:lnTo>
                    <a:pt x="94541" y="45888"/>
                  </a:lnTo>
                  <a:lnTo>
                    <a:pt x="97319" y="47277"/>
                  </a:lnTo>
                  <a:lnTo>
                    <a:pt x="100443" y="48666"/>
                  </a:lnTo>
                  <a:lnTo>
                    <a:pt x="103683" y="50027"/>
                  </a:lnTo>
                  <a:lnTo>
                    <a:pt x="107155" y="51416"/>
                  </a:lnTo>
                  <a:lnTo>
                    <a:pt x="110279" y="52805"/>
                  </a:lnTo>
                  <a:lnTo>
                    <a:pt x="113404" y="54222"/>
                  </a:lnTo>
                  <a:lnTo>
                    <a:pt x="116065" y="55638"/>
                  </a:lnTo>
                  <a:lnTo>
                    <a:pt x="118148" y="57055"/>
                  </a:lnTo>
                  <a:lnTo>
                    <a:pt x="119305" y="58500"/>
                  </a:lnTo>
                  <a:lnTo>
                    <a:pt x="120000" y="60000"/>
                  </a:lnTo>
                  <a:lnTo>
                    <a:pt x="119305" y="61500"/>
                  </a:lnTo>
                  <a:lnTo>
                    <a:pt x="118148" y="62944"/>
                  </a:lnTo>
                  <a:lnTo>
                    <a:pt x="116065" y="64361"/>
                  </a:lnTo>
                  <a:lnTo>
                    <a:pt x="113404" y="65777"/>
                  </a:lnTo>
                  <a:lnTo>
                    <a:pt x="110279" y="67194"/>
                  </a:lnTo>
                  <a:lnTo>
                    <a:pt x="107155" y="68583"/>
                  </a:lnTo>
                  <a:lnTo>
                    <a:pt x="103683" y="69972"/>
                  </a:lnTo>
                  <a:lnTo>
                    <a:pt x="100443" y="71333"/>
                  </a:lnTo>
                  <a:lnTo>
                    <a:pt x="97319" y="72722"/>
                  </a:lnTo>
                  <a:lnTo>
                    <a:pt x="94541" y="74111"/>
                  </a:lnTo>
                  <a:lnTo>
                    <a:pt x="92227" y="75500"/>
                  </a:lnTo>
                  <a:lnTo>
                    <a:pt x="90723" y="76916"/>
                  </a:lnTo>
                  <a:lnTo>
                    <a:pt x="90028" y="78277"/>
                  </a:lnTo>
                  <a:lnTo>
                    <a:pt x="89681" y="79666"/>
                  </a:lnTo>
                  <a:lnTo>
                    <a:pt x="90028" y="81083"/>
                  </a:lnTo>
                  <a:lnTo>
                    <a:pt x="90491" y="82555"/>
                  </a:lnTo>
                  <a:lnTo>
                    <a:pt x="91186" y="84027"/>
                  </a:lnTo>
                  <a:lnTo>
                    <a:pt x="92111" y="85500"/>
                  </a:lnTo>
                  <a:lnTo>
                    <a:pt x="92921" y="86972"/>
                  </a:lnTo>
                  <a:lnTo>
                    <a:pt x="93500" y="88444"/>
                  </a:lnTo>
                  <a:lnTo>
                    <a:pt x="93963" y="89861"/>
                  </a:lnTo>
                  <a:lnTo>
                    <a:pt x="94079" y="91277"/>
                  </a:lnTo>
                  <a:lnTo>
                    <a:pt x="93616" y="92611"/>
                  </a:lnTo>
                  <a:lnTo>
                    <a:pt x="92574" y="93972"/>
                  </a:lnTo>
                  <a:lnTo>
                    <a:pt x="90954" y="95194"/>
                  </a:lnTo>
                  <a:lnTo>
                    <a:pt x="88293" y="96444"/>
                  </a:lnTo>
                  <a:lnTo>
                    <a:pt x="85168" y="97555"/>
                  </a:lnTo>
                  <a:lnTo>
                    <a:pt x="81350" y="98583"/>
                  </a:lnTo>
                  <a:lnTo>
                    <a:pt x="77184" y="99611"/>
                  </a:lnTo>
                  <a:lnTo>
                    <a:pt x="72671" y="100555"/>
                  </a:lnTo>
                  <a:lnTo>
                    <a:pt x="67926" y="101444"/>
                  </a:lnTo>
                  <a:lnTo>
                    <a:pt x="62950" y="102361"/>
                  </a:lnTo>
                  <a:lnTo>
                    <a:pt x="58090" y="103250"/>
                  </a:lnTo>
                  <a:lnTo>
                    <a:pt x="53230" y="104138"/>
                  </a:lnTo>
                  <a:lnTo>
                    <a:pt x="48601" y="105083"/>
                  </a:lnTo>
                  <a:lnTo>
                    <a:pt x="44204" y="106027"/>
                  </a:lnTo>
                  <a:lnTo>
                    <a:pt x="40385" y="107055"/>
                  </a:lnTo>
                  <a:lnTo>
                    <a:pt x="36914" y="108138"/>
                  </a:lnTo>
                  <a:lnTo>
                    <a:pt x="33789" y="109416"/>
                  </a:lnTo>
                  <a:lnTo>
                    <a:pt x="31128" y="110805"/>
                  </a:lnTo>
                  <a:lnTo>
                    <a:pt x="29045" y="112277"/>
                  </a:lnTo>
                  <a:lnTo>
                    <a:pt x="27078" y="113805"/>
                  </a:lnTo>
                  <a:lnTo>
                    <a:pt x="25458" y="115388"/>
                  </a:lnTo>
                  <a:lnTo>
                    <a:pt x="23606" y="116944"/>
                  </a:lnTo>
                  <a:lnTo>
                    <a:pt x="21755" y="118472"/>
                  </a:lnTo>
                  <a:lnTo>
                    <a:pt x="19787" y="120000"/>
                  </a:lnTo>
                  <a:lnTo>
                    <a:pt x="0" y="120000"/>
                  </a:lnTo>
                  <a:lnTo>
                    <a:pt x="1967" y="118833"/>
                  </a:lnTo>
                  <a:lnTo>
                    <a:pt x="3818" y="117555"/>
                  </a:lnTo>
                  <a:lnTo>
                    <a:pt x="5323" y="116194"/>
                  </a:lnTo>
                  <a:lnTo>
                    <a:pt x="6943" y="114750"/>
                  </a:lnTo>
                  <a:lnTo>
                    <a:pt x="8678" y="113194"/>
                  </a:lnTo>
                  <a:lnTo>
                    <a:pt x="10414" y="111638"/>
                  </a:lnTo>
                  <a:lnTo>
                    <a:pt x="12613" y="110111"/>
                  </a:lnTo>
                  <a:lnTo>
                    <a:pt x="14927" y="108583"/>
                  </a:lnTo>
                  <a:lnTo>
                    <a:pt x="18052" y="107083"/>
                  </a:lnTo>
                  <a:lnTo>
                    <a:pt x="21523" y="105666"/>
                  </a:lnTo>
                  <a:lnTo>
                    <a:pt x="25689" y="104333"/>
                  </a:lnTo>
                  <a:lnTo>
                    <a:pt x="30202" y="103138"/>
                  </a:lnTo>
                  <a:lnTo>
                    <a:pt x="35062" y="102000"/>
                  </a:lnTo>
                  <a:lnTo>
                    <a:pt x="40270" y="100944"/>
                  </a:lnTo>
                  <a:lnTo>
                    <a:pt x="45361" y="99972"/>
                  </a:lnTo>
                  <a:lnTo>
                    <a:pt x="50684" y="99027"/>
                  </a:lnTo>
                  <a:lnTo>
                    <a:pt x="55776" y="98083"/>
                  </a:lnTo>
                  <a:lnTo>
                    <a:pt x="60520" y="97194"/>
                  </a:lnTo>
                  <a:lnTo>
                    <a:pt x="64918" y="96277"/>
                  </a:lnTo>
                  <a:lnTo>
                    <a:pt x="68736" y="95388"/>
                  </a:lnTo>
                  <a:lnTo>
                    <a:pt x="71745" y="94444"/>
                  </a:lnTo>
                  <a:lnTo>
                    <a:pt x="73828" y="93527"/>
                  </a:lnTo>
                  <a:lnTo>
                    <a:pt x="74869" y="92666"/>
                  </a:lnTo>
                  <a:lnTo>
                    <a:pt x="75448" y="91722"/>
                  </a:lnTo>
                  <a:lnTo>
                    <a:pt x="75679" y="90694"/>
                  </a:lnTo>
                  <a:lnTo>
                    <a:pt x="75332" y="89555"/>
                  </a:lnTo>
                  <a:lnTo>
                    <a:pt x="74869" y="88361"/>
                  </a:lnTo>
                  <a:lnTo>
                    <a:pt x="74291" y="87138"/>
                  </a:lnTo>
                  <a:lnTo>
                    <a:pt x="73712" y="85861"/>
                  </a:lnTo>
                  <a:lnTo>
                    <a:pt x="72439" y="83916"/>
                  </a:lnTo>
                  <a:lnTo>
                    <a:pt x="71745" y="82000"/>
                  </a:lnTo>
                  <a:lnTo>
                    <a:pt x="71282" y="80027"/>
                  </a:lnTo>
                  <a:lnTo>
                    <a:pt x="71513" y="78027"/>
                  </a:lnTo>
                  <a:lnTo>
                    <a:pt x="72671" y="76027"/>
                  </a:lnTo>
                  <a:lnTo>
                    <a:pt x="74291" y="74472"/>
                  </a:lnTo>
                  <a:lnTo>
                    <a:pt x="76489" y="72944"/>
                  </a:lnTo>
                  <a:lnTo>
                    <a:pt x="79267" y="71500"/>
                  </a:lnTo>
                  <a:lnTo>
                    <a:pt x="82275" y="70027"/>
                  </a:lnTo>
                  <a:lnTo>
                    <a:pt x="85515" y="68666"/>
                  </a:lnTo>
                  <a:lnTo>
                    <a:pt x="88756" y="67305"/>
                  </a:lnTo>
                  <a:lnTo>
                    <a:pt x="91533" y="66138"/>
                  </a:lnTo>
                  <a:lnTo>
                    <a:pt x="94079" y="65055"/>
                  </a:lnTo>
                  <a:lnTo>
                    <a:pt x="96509" y="63972"/>
                  </a:lnTo>
                  <a:lnTo>
                    <a:pt x="98476" y="62916"/>
                  </a:lnTo>
                  <a:lnTo>
                    <a:pt x="99980" y="61888"/>
                  </a:lnTo>
                  <a:lnTo>
                    <a:pt x="101022" y="60944"/>
                  </a:lnTo>
                  <a:lnTo>
                    <a:pt x="101369" y="60000"/>
                  </a:lnTo>
                  <a:lnTo>
                    <a:pt x="101022" y="59055"/>
                  </a:lnTo>
                  <a:lnTo>
                    <a:pt x="99980" y="58111"/>
                  </a:lnTo>
                  <a:lnTo>
                    <a:pt x="98476" y="57083"/>
                  </a:lnTo>
                  <a:lnTo>
                    <a:pt x="96509" y="56027"/>
                  </a:lnTo>
                  <a:lnTo>
                    <a:pt x="94079" y="54944"/>
                  </a:lnTo>
                  <a:lnTo>
                    <a:pt x="91533" y="53861"/>
                  </a:lnTo>
                  <a:lnTo>
                    <a:pt x="88756" y="52694"/>
                  </a:lnTo>
                  <a:lnTo>
                    <a:pt x="85515" y="51333"/>
                  </a:lnTo>
                  <a:lnTo>
                    <a:pt x="82275" y="49972"/>
                  </a:lnTo>
                  <a:lnTo>
                    <a:pt x="79267" y="48500"/>
                  </a:lnTo>
                  <a:lnTo>
                    <a:pt x="76489" y="47055"/>
                  </a:lnTo>
                  <a:lnTo>
                    <a:pt x="74291" y="45527"/>
                  </a:lnTo>
                  <a:lnTo>
                    <a:pt x="72671" y="43972"/>
                  </a:lnTo>
                  <a:lnTo>
                    <a:pt x="71513" y="41972"/>
                  </a:lnTo>
                  <a:lnTo>
                    <a:pt x="71282" y="39972"/>
                  </a:lnTo>
                  <a:lnTo>
                    <a:pt x="71745" y="38000"/>
                  </a:lnTo>
                  <a:lnTo>
                    <a:pt x="72439" y="36083"/>
                  </a:lnTo>
                  <a:lnTo>
                    <a:pt x="73712" y="34138"/>
                  </a:lnTo>
                  <a:lnTo>
                    <a:pt x="74291" y="32861"/>
                  </a:lnTo>
                  <a:lnTo>
                    <a:pt x="74869" y="31638"/>
                  </a:lnTo>
                  <a:lnTo>
                    <a:pt x="75332" y="30444"/>
                  </a:lnTo>
                  <a:lnTo>
                    <a:pt x="75679" y="29305"/>
                  </a:lnTo>
                  <a:lnTo>
                    <a:pt x="75448" y="28277"/>
                  </a:lnTo>
                  <a:lnTo>
                    <a:pt x="74869" y="27333"/>
                  </a:lnTo>
                  <a:lnTo>
                    <a:pt x="73828" y="26472"/>
                  </a:lnTo>
                  <a:lnTo>
                    <a:pt x="71745" y="25555"/>
                  </a:lnTo>
                  <a:lnTo>
                    <a:pt x="68736" y="24611"/>
                  </a:lnTo>
                  <a:lnTo>
                    <a:pt x="64918" y="23722"/>
                  </a:lnTo>
                  <a:lnTo>
                    <a:pt x="60520" y="22833"/>
                  </a:lnTo>
                  <a:lnTo>
                    <a:pt x="55776" y="21916"/>
                  </a:lnTo>
                  <a:lnTo>
                    <a:pt x="50684" y="20972"/>
                  </a:lnTo>
                  <a:lnTo>
                    <a:pt x="45361" y="20027"/>
                  </a:lnTo>
                  <a:lnTo>
                    <a:pt x="40270" y="19055"/>
                  </a:lnTo>
                  <a:lnTo>
                    <a:pt x="35062" y="18000"/>
                  </a:lnTo>
                  <a:lnTo>
                    <a:pt x="30202" y="16861"/>
                  </a:lnTo>
                  <a:lnTo>
                    <a:pt x="25689" y="15666"/>
                  </a:lnTo>
                  <a:lnTo>
                    <a:pt x="21523" y="14333"/>
                  </a:lnTo>
                  <a:lnTo>
                    <a:pt x="18052" y="12916"/>
                  </a:lnTo>
                  <a:lnTo>
                    <a:pt x="14927" y="11416"/>
                  </a:lnTo>
                  <a:lnTo>
                    <a:pt x="12613" y="9888"/>
                  </a:lnTo>
                  <a:lnTo>
                    <a:pt x="10414" y="8361"/>
                  </a:lnTo>
                  <a:lnTo>
                    <a:pt x="8678" y="6805"/>
                  </a:lnTo>
                  <a:lnTo>
                    <a:pt x="6943" y="5250"/>
                  </a:lnTo>
                  <a:lnTo>
                    <a:pt x="5323" y="3805"/>
                  </a:lnTo>
                  <a:lnTo>
                    <a:pt x="3818" y="2444"/>
                  </a:lnTo>
                  <a:lnTo>
                    <a:pt x="1967" y="116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5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47" name="Google Shape;47;p5"/>
          <p:cNvSpPr txBox="1">
            <a:spLocks noGrp="1"/>
          </p:cNvSpPr>
          <p:nvPr>
            <p:ph type="body" idx="1"/>
          </p:nvPr>
        </p:nvSpPr>
        <p:spPr>
          <a:xfrm>
            <a:off x="942975" y="2286000"/>
            <a:ext cx="3593592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48" name="Google Shape;48;p5"/>
          <p:cNvSpPr txBox="1">
            <a:spLocks noGrp="1"/>
          </p:cNvSpPr>
          <p:nvPr>
            <p:ph type="body" idx="2"/>
          </p:nvPr>
        </p:nvSpPr>
        <p:spPr>
          <a:xfrm>
            <a:off x="4985846" y="2286000"/>
            <a:ext cx="3593592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49" name="Google Shape;49;p5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0" name="Google Shape;50;p5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1" name="Google Shape;51;p5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6"/>
          <p:cNvSpPr txBox="1">
            <a:spLocks noGrp="1"/>
          </p:cNvSpPr>
          <p:nvPr>
            <p:ph type="title"/>
          </p:nvPr>
        </p:nvSpPr>
        <p:spPr>
          <a:xfrm>
            <a:off x="942975" y="381001"/>
            <a:ext cx="7629525" cy="14935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54" name="Google Shape;54;p6"/>
          <p:cNvSpPr txBox="1">
            <a:spLocks noGrp="1"/>
          </p:cNvSpPr>
          <p:nvPr>
            <p:ph type="body" idx="1"/>
          </p:nvPr>
        </p:nvSpPr>
        <p:spPr>
          <a:xfrm>
            <a:off x="941832" y="2199634"/>
            <a:ext cx="3611880" cy="6325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800" b="1" i="0" u="none" strike="noStrike" cap="none">
                <a:solidFill>
                  <a:schemeClr val="dk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135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5" name="Google Shape;55;p6"/>
          <p:cNvSpPr txBox="1">
            <a:spLocks noGrp="1"/>
          </p:cNvSpPr>
          <p:nvPr>
            <p:ph type="body" idx="2"/>
          </p:nvPr>
        </p:nvSpPr>
        <p:spPr>
          <a:xfrm>
            <a:off x="941832" y="2909102"/>
            <a:ext cx="3611880" cy="29963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6" name="Google Shape;56;p6"/>
          <p:cNvSpPr txBox="1">
            <a:spLocks noGrp="1"/>
          </p:cNvSpPr>
          <p:nvPr>
            <p:ph type="body" idx="3"/>
          </p:nvPr>
        </p:nvSpPr>
        <p:spPr>
          <a:xfrm>
            <a:off x="4975398" y="2199634"/>
            <a:ext cx="3611880" cy="6325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800" b="1" i="0" u="none" strike="noStrike" cap="none">
                <a:solidFill>
                  <a:schemeClr val="dk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135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7" name="Google Shape;57;p6"/>
          <p:cNvSpPr txBox="1">
            <a:spLocks noGrp="1"/>
          </p:cNvSpPr>
          <p:nvPr>
            <p:ph type="body" idx="4"/>
          </p:nvPr>
        </p:nvSpPr>
        <p:spPr>
          <a:xfrm>
            <a:off x="4975398" y="2909102"/>
            <a:ext cx="3611880" cy="29963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8" name="Google Shape;58;p6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9" name="Google Shape;59;p6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60" name="Google Shape;60;p6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7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63" name="Google Shape;63;p7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64" name="Google Shape;64;p7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65" name="Google Shape;65;p7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8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68" name="Google Shape;68;p8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69" name="Google Shape;69;p8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9" title="right scallop background shape"/>
          <p:cNvSpPr/>
          <p:nvPr/>
        </p:nvSpPr>
        <p:spPr>
          <a:xfrm>
            <a:off x="5542359" y="0"/>
            <a:ext cx="3601641" cy="6858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lnTo>
                  <a:pt x="119" y="118833"/>
                </a:lnTo>
                <a:lnTo>
                  <a:pt x="317" y="117861"/>
                </a:lnTo>
                <a:lnTo>
                  <a:pt x="555" y="116944"/>
                </a:lnTo>
                <a:lnTo>
                  <a:pt x="952" y="116194"/>
                </a:lnTo>
                <a:lnTo>
                  <a:pt x="1348" y="115444"/>
                </a:lnTo>
                <a:lnTo>
                  <a:pt x="1824" y="114805"/>
                </a:lnTo>
                <a:lnTo>
                  <a:pt x="2300" y="114138"/>
                </a:lnTo>
                <a:lnTo>
                  <a:pt x="2737" y="113527"/>
                </a:lnTo>
                <a:lnTo>
                  <a:pt x="3173" y="112833"/>
                </a:lnTo>
                <a:lnTo>
                  <a:pt x="3570" y="112111"/>
                </a:lnTo>
                <a:lnTo>
                  <a:pt x="3927" y="111305"/>
                </a:lnTo>
                <a:lnTo>
                  <a:pt x="4204" y="110444"/>
                </a:lnTo>
                <a:lnTo>
                  <a:pt x="4403" y="109388"/>
                </a:lnTo>
                <a:lnTo>
                  <a:pt x="4482" y="108194"/>
                </a:lnTo>
                <a:lnTo>
                  <a:pt x="4403" y="106972"/>
                </a:lnTo>
                <a:lnTo>
                  <a:pt x="4204" y="105972"/>
                </a:lnTo>
                <a:lnTo>
                  <a:pt x="3927" y="105055"/>
                </a:lnTo>
                <a:lnTo>
                  <a:pt x="3570" y="104222"/>
                </a:lnTo>
                <a:lnTo>
                  <a:pt x="3173" y="103500"/>
                </a:lnTo>
                <a:lnTo>
                  <a:pt x="2697" y="102833"/>
                </a:lnTo>
                <a:lnTo>
                  <a:pt x="2221" y="102194"/>
                </a:lnTo>
                <a:lnTo>
                  <a:pt x="1745" y="101527"/>
                </a:lnTo>
                <a:lnTo>
                  <a:pt x="1309" y="100833"/>
                </a:lnTo>
                <a:lnTo>
                  <a:pt x="872" y="100111"/>
                </a:lnTo>
                <a:lnTo>
                  <a:pt x="515" y="99305"/>
                </a:lnTo>
                <a:lnTo>
                  <a:pt x="277" y="98388"/>
                </a:lnTo>
                <a:lnTo>
                  <a:pt x="39" y="97333"/>
                </a:lnTo>
                <a:lnTo>
                  <a:pt x="0" y="96138"/>
                </a:lnTo>
                <a:lnTo>
                  <a:pt x="39" y="94944"/>
                </a:lnTo>
                <a:lnTo>
                  <a:pt x="277" y="93888"/>
                </a:lnTo>
                <a:lnTo>
                  <a:pt x="515" y="92972"/>
                </a:lnTo>
                <a:lnTo>
                  <a:pt x="872" y="92194"/>
                </a:lnTo>
                <a:lnTo>
                  <a:pt x="1309" y="91444"/>
                </a:lnTo>
                <a:lnTo>
                  <a:pt x="1745" y="90750"/>
                </a:lnTo>
                <a:lnTo>
                  <a:pt x="2221" y="90111"/>
                </a:lnTo>
                <a:lnTo>
                  <a:pt x="2697" y="89500"/>
                </a:lnTo>
                <a:lnTo>
                  <a:pt x="3173" y="88805"/>
                </a:lnTo>
                <a:lnTo>
                  <a:pt x="3570" y="88083"/>
                </a:lnTo>
                <a:lnTo>
                  <a:pt x="3927" y="87277"/>
                </a:lnTo>
                <a:lnTo>
                  <a:pt x="4204" y="86361"/>
                </a:lnTo>
                <a:lnTo>
                  <a:pt x="4403" y="85305"/>
                </a:lnTo>
                <a:lnTo>
                  <a:pt x="4482" y="84111"/>
                </a:lnTo>
                <a:lnTo>
                  <a:pt x="4403" y="82916"/>
                </a:lnTo>
                <a:lnTo>
                  <a:pt x="4204" y="81861"/>
                </a:lnTo>
                <a:lnTo>
                  <a:pt x="3927" y="80944"/>
                </a:lnTo>
                <a:lnTo>
                  <a:pt x="3570" y="80138"/>
                </a:lnTo>
                <a:lnTo>
                  <a:pt x="3173" y="79388"/>
                </a:lnTo>
                <a:lnTo>
                  <a:pt x="2697" y="78722"/>
                </a:lnTo>
                <a:lnTo>
                  <a:pt x="1745" y="77416"/>
                </a:lnTo>
                <a:lnTo>
                  <a:pt x="1309" y="76750"/>
                </a:lnTo>
                <a:lnTo>
                  <a:pt x="872" y="76000"/>
                </a:lnTo>
                <a:lnTo>
                  <a:pt x="515" y="75194"/>
                </a:lnTo>
                <a:lnTo>
                  <a:pt x="277" y="74277"/>
                </a:lnTo>
                <a:lnTo>
                  <a:pt x="39" y="73250"/>
                </a:lnTo>
                <a:lnTo>
                  <a:pt x="0" y="72027"/>
                </a:lnTo>
                <a:lnTo>
                  <a:pt x="39" y="70833"/>
                </a:lnTo>
                <a:lnTo>
                  <a:pt x="277" y="69777"/>
                </a:lnTo>
                <a:lnTo>
                  <a:pt x="515" y="68861"/>
                </a:lnTo>
                <a:lnTo>
                  <a:pt x="872" y="68083"/>
                </a:lnTo>
                <a:lnTo>
                  <a:pt x="1309" y="67333"/>
                </a:lnTo>
                <a:lnTo>
                  <a:pt x="1745" y="66694"/>
                </a:lnTo>
                <a:lnTo>
                  <a:pt x="2697" y="65388"/>
                </a:lnTo>
                <a:lnTo>
                  <a:pt x="3173" y="64694"/>
                </a:lnTo>
                <a:lnTo>
                  <a:pt x="3570" y="63972"/>
                </a:lnTo>
                <a:lnTo>
                  <a:pt x="3927" y="63166"/>
                </a:lnTo>
                <a:lnTo>
                  <a:pt x="4204" y="62250"/>
                </a:lnTo>
                <a:lnTo>
                  <a:pt x="4403" y="61194"/>
                </a:lnTo>
                <a:lnTo>
                  <a:pt x="4482" y="59972"/>
                </a:lnTo>
                <a:lnTo>
                  <a:pt x="4403" y="58805"/>
                </a:lnTo>
                <a:lnTo>
                  <a:pt x="4204" y="57750"/>
                </a:lnTo>
                <a:lnTo>
                  <a:pt x="3927" y="56833"/>
                </a:lnTo>
                <a:lnTo>
                  <a:pt x="3570" y="56027"/>
                </a:lnTo>
                <a:lnTo>
                  <a:pt x="3173" y="55305"/>
                </a:lnTo>
                <a:lnTo>
                  <a:pt x="2697" y="54611"/>
                </a:lnTo>
                <a:lnTo>
                  <a:pt x="2221" y="53972"/>
                </a:lnTo>
                <a:lnTo>
                  <a:pt x="1745" y="53305"/>
                </a:lnTo>
                <a:lnTo>
                  <a:pt x="1309" y="52666"/>
                </a:lnTo>
                <a:lnTo>
                  <a:pt x="872" y="51916"/>
                </a:lnTo>
                <a:lnTo>
                  <a:pt x="515" y="51138"/>
                </a:lnTo>
                <a:lnTo>
                  <a:pt x="277" y="50194"/>
                </a:lnTo>
                <a:lnTo>
                  <a:pt x="39" y="49166"/>
                </a:lnTo>
                <a:lnTo>
                  <a:pt x="0" y="47972"/>
                </a:lnTo>
                <a:lnTo>
                  <a:pt x="39" y="46750"/>
                </a:lnTo>
                <a:lnTo>
                  <a:pt x="277" y="45722"/>
                </a:lnTo>
                <a:lnTo>
                  <a:pt x="515" y="44805"/>
                </a:lnTo>
                <a:lnTo>
                  <a:pt x="872" y="43972"/>
                </a:lnTo>
                <a:lnTo>
                  <a:pt x="1309" y="43250"/>
                </a:lnTo>
                <a:lnTo>
                  <a:pt x="1745" y="42583"/>
                </a:lnTo>
                <a:lnTo>
                  <a:pt x="2221" y="41916"/>
                </a:lnTo>
                <a:lnTo>
                  <a:pt x="2697" y="41277"/>
                </a:lnTo>
                <a:lnTo>
                  <a:pt x="3173" y="40583"/>
                </a:lnTo>
                <a:lnTo>
                  <a:pt x="3570" y="39861"/>
                </a:lnTo>
                <a:lnTo>
                  <a:pt x="3927" y="39055"/>
                </a:lnTo>
                <a:lnTo>
                  <a:pt x="4204" y="38138"/>
                </a:lnTo>
                <a:lnTo>
                  <a:pt x="4403" y="37083"/>
                </a:lnTo>
                <a:lnTo>
                  <a:pt x="4482" y="35888"/>
                </a:lnTo>
                <a:lnTo>
                  <a:pt x="4403" y="34694"/>
                </a:lnTo>
                <a:lnTo>
                  <a:pt x="4204" y="33638"/>
                </a:lnTo>
                <a:lnTo>
                  <a:pt x="3927" y="32722"/>
                </a:lnTo>
                <a:lnTo>
                  <a:pt x="3570" y="31916"/>
                </a:lnTo>
                <a:lnTo>
                  <a:pt x="3173" y="31194"/>
                </a:lnTo>
                <a:lnTo>
                  <a:pt x="2697" y="30500"/>
                </a:lnTo>
                <a:lnTo>
                  <a:pt x="2221" y="29888"/>
                </a:lnTo>
                <a:lnTo>
                  <a:pt x="1745" y="29250"/>
                </a:lnTo>
                <a:lnTo>
                  <a:pt x="1309" y="28555"/>
                </a:lnTo>
                <a:lnTo>
                  <a:pt x="872" y="27805"/>
                </a:lnTo>
                <a:lnTo>
                  <a:pt x="515" y="27027"/>
                </a:lnTo>
                <a:lnTo>
                  <a:pt x="277" y="26111"/>
                </a:lnTo>
                <a:lnTo>
                  <a:pt x="39" y="25055"/>
                </a:lnTo>
                <a:lnTo>
                  <a:pt x="0" y="23861"/>
                </a:lnTo>
                <a:lnTo>
                  <a:pt x="39" y="22666"/>
                </a:lnTo>
                <a:lnTo>
                  <a:pt x="277" y="21611"/>
                </a:lnTo>
                <a:lnTo>
                  <a:pt x="515" y="20694"/>
                </a:lnTo>
                <a:lnTo>
                  <a:pt x="872" y="19888"/>
                </a:lnTo>
                <a:lnTo>
                  <a:pt x="1309" y="19166"/>
                </a:lnTo>
                <a:lnTo>
                  <a:pt x="1745" y="18472"/>
                </a:lnTo>
                <a:lnTo>
                  <a:pt x="2221" y="17805"/>
                </a:lnTo>
                <a:lnTo>
                  <a:pt x="2697" y="17166"/>
                </a:lnTo>
                <a:lnTo>
                  <a:pt x="3173" y="16500"/>
                </a:lnTo>
                <a:lnTo>
                  <a:pt x="3570" y="15777"/>
                </a:lnTo>
                <a:lnTo>
                  <a:pt x="3927" y="14944"/>
                </a:lnTo>
                <a:lnTo>
                  <a:pt x="4204" y="14027"/>
                </a:lnTo>
                <a:lnTo>
                  <a:pt x="4403" y="13027"/>
                </a:lnTo>
                <a:lnTo>
                  <a:pt x="4482" y="11777"/>
                </a:lnTo>
                <a:lnTo>
                  <a:pt x="4403" y="10611"/>
                </a:lnTo>
                <a:lnTo>
                  <a:pt x="4204" y="9555"/>
                </a:lnTo>
                <a:lnTo>
                  <a:pt x="3927" y="8694"/>
                </a:lnTo>
                <a:lnTo>
                  <a:pt x="3570" y="7888"/>
                </a:lnTo>
                <a:lnTo>
                  <a:pt x="3173" y="7166"/>
                </a:lnTo>
                <a:lnTo>
                  <a:pt x="2737" y="6472"/>
                </a:lnTo>
                <a:lnTo>
                  <a:pt x="2300" y="5861"/>
                </a:lnTo>
                <a:lnTo>
                  <a:pt x="1824" y="5194"/>
                </a:lnTo>
                <a:lnTo>
                  <a:pt x="1348" y="4555"/>
                </a:lnTo>
                <a:lnTo>
                  <a:pt x="952" y="3805"/>
                </a:lnTo>
                <a:lnTo>
                  <a:pt x="555" y="3055"/>
                </a:lnTo>
                <a:lnTo>
                  <a:pt x="317" y="2138"/>
                </a:lnTo>
                <a:lnTo>
                  <a:pt x="119" y="1166"/>
                </a:lnTo>
                <a:lnTo>
                  <a:pt x="0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</p:sp>
      <p:sp>
        <p:nvSpPr>
          <p:cNvPr id="72" name="Google Shape;72;p9"/>
          <p:cNvSpPr txBox="1">
            <a:spLocks noGrp="1"/>
          </p:cNvSpPr>
          <p:nvPr>
            <p:ph type="title"/>
          </p:nvPr>
        </p:nvSpPr>
        <p:spPr>
          <a:xfrm>
            <a:off x="6253414" y="457200"/>
            <a:ext cx="2319086" cy="11966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  <a:defRPr sz="1800" b="1" i="0" u="none" strike="noStrike" cap="none"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3" name="Google Shape;73;p9"/>
          <p:cNvSpPr txBox="1">
            <a:spLocks noGrp="1"/>
          </p:cNvSpPr>
          <p:nvPr>
            <p:ph type="body" idx="1"/>
          </p:nvPr>
        </p:nvSpPr>
        <p:spPr>
          <a:xfrm>
            <a:off x="573788" y="920377"/>
            <a:ext cx="4618814" cy="498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810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619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100"/>
              <a:buFont typeface="Cabin"/>
              <a:buChar char="–"/>
              <a:defRPr sz="2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bin"/>
              <a:buChar char="–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bin"/>
              <a:buChar char="–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bin"/>
              <a:buChar char="–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74" name="Google Shape;74;p9"/>
          <p:cNvSpPr txBox="1">
            <a:spLocks noGrp="1"/>
          </p:cNvSpPr>
          <p:nvPr>
            <p:ph type="body" idx="2"/>
          </p:nvPr>
        </p:nvSpPr>
        <p:spPr>
          <a:xfrm>
            <a:off x="6253414" y="1741336"/>
            <a:ext cx="2319086" cy="4164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4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0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9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75" name="Google Shape;75;p9"/>
          <p:cNvSpPr txBox="1">
            <a:spLocks noGrp="1"/>
          </p:cNvSpPr>
          <p:nvPr>
            <p:ph type="dt" idx="10"/>
          </p:nvPr>
        </p:nvSpPr>
        <p:spPr>
          <a:xfrm>
            <a:off x="573789" y="6375679"/>
            <a:ext cx="925016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76" name="Google Shape;76;p9"/>
          <p:cNvSpPr txBox="1">
            <a:spLocks noGrp="1"/>
          </p:cNvSpPr>
          <p:nvPr>
            <p:ph type="ftr" idx="11"/>
          </p:nvPr>
        </p:nvSpPr>
        <p:spPr>
          <a:xfrm>
            <a:off x="1577716" y="6375679"/>
            <a:ext cx="2611634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77" name="Google Shape;77;p9"/>
          <p:cNvSpPr txBox="1">
            <a:spLocks noGrp="1"/>
          </p:cNvSpPr>
          <p:nvPr>
            <p:ph type="sldNum" idx="12"/>
          </p:nvPr>
        </p:nvSpPr>
        <p:spPr>
          <a:xfrm>
            <a:off x="4268261" y="6375679"/>
            <a:ext cx="924342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78" name="Google Shape;78;p9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9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0"/>
          <p:cNvSpPr>
            <a:spLocks noGrp="1"/>
          </p:cNvSpPr>
          <p:nvPr>
            <p:ph type="pic" idx="2"/>
          </p:nvPr>
        </p:nvSpPr>
        <p:spPr>
          <a:xfrm>
            <a:off x="212598" y="1"/>
            <a:ext cx="5516689" cy="6857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2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342900" marR="0" lvl="1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2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685800" marR="0" lvl="2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028700" marR="0" lvl="3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371600" marR="0" lvl="4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1714500" marR="0" lvl="5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057400" marR="0" lvl="6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2400300" marR="0" lvl="7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2743200" marR="0" lvl="8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2" name="Google Shape;82;p10" title="right scallop background shape"/>
          <p:cNvSpPr/>
          <p:nvPr/>
        </p:nvSpPr>
        <p:spPr>
          <a:xfrm>
            <a:off x="5542359" y="0"/>
            <a:ext cx="3601641" cy="6858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lnTo>
                  <a:pt x="119" y="118833"/>
                </a:lnTo>
                <a:lnTo>
                  <a:pt x="317" y="117861"/>
                </a:lnTo>
                <a:lnTo>
                  <a:pt x="555" y="116944"/>
                </a:lnTo>
                <a:lnTo>
                  <a:pt x="952" y="116194"/>
                </a:lnTo>
                <a:lnTo>
                  <a:pt x="1348" y="115444"/>
                </a:lnTo>
                <a:lnTo>
                  <a:pt x="1824" y="114805"/>
                </a:lnTo>
                <a:lnTo>
                  <a:pt x="2300" y="114138"/>
                </a:lnTo>
                <a:lnTo>
                  <a:pt x="2737" y="113527"/>
                </a:lnTo>
                <a:lnTo>
                  <a:pt x="3173" y="112833"/>
                </a:lnTo>
                <a:lnTo>
                  <a:pt x="3570" y="112111"/>
                </a:lnTo>
                <a:lnTo>
                  <a:pt x="3927" y="111305"/>
                </a:lnTo>
                <a:lnTo>
                  <a:pt x="4204" y="110444"/>
                </a:lnTo>
                <a:lnTo>
                  <a:pt x="4403" y="109388"/>
                </a:lnTo>
                <a:lnTo>
                  <a:pt x="4482" y="108194"/>
                </a:lnTo>
                <a:lnTo>
                  <a:pt x="4403" y="106972"/>
                </a:lnTo>
                <a:lnTo>
                  <a:pt x="4204" y="105972"/>
                </a:lnTo>
                <a:lnTo>
                  <a:pt x="3927" y="105055"/>
                </a:lnTo>
                <a:lnTo>
                  <a:pt x="3570" y="104222"/>
                </a:lnTo>
                <a:lnTo>
                  <a:pt x="3173" y="103500"/>
                </a:lnTo>
                <a:lnTo>
                  <a:pt x="2697" y="102833"/>
                </a:lnTo>
                <a:lnTo>
                  <a:pt x="2221" y="102194"/>
                </a:lnTo>
                <a:lnTo>
                  <a:pt x="1745" y="101527"/>
                </a:lnTo>
                <a:lnTo>
                  <a:pt x="1309" y="100833"/>
                </a:lnTo>
                <a:lnTo>
                  <a:pt x="872" y="100111"/>
                </a:lnTo>
                <a:lnTo>
                  <a:pt x="515" y="99305"/>
                </a:lnTo>
                <a:lnTo>
                  <a:pt x="277" y="98388"/>
                </a:lnTo>
                <a:lnTo>
                  <a:pt x="39" y="97333"/>
                </a:lnTo>
                <a:lnTo>
                  <a:pt x="0" y="96138"/>
                </a:lnTo>
                <a:lnTo>
                  <a:pt x="39" y="94944"/>
                </a:lnTo>
                <a:lnTo>
                  <a:pt x="277" y="93888"/>
                </a:lnTo>
                <a:lnTo>
                  <a:pt x="515" y="92972"/>
                </a:lnTo>
                <a:lnTo>
                  <a:pt x="872" y="92194"/>
                </a:lnTo>
                <a:lnTo>
                  <a:pt x="1309" y="91444"/>
                </a:lnTo>
                <a:lnTo>
                  <a:pt x="1745" y="90750"/>
                </a:lnTo>
                <a:lnTo>
                  <a:pt x="2221" y="90111"/>
                </a:lnTo>
                <a:lnTo>
                  <a:pt x="2697" y="89500"/>
                </a:lnTo>
                <a:lnTo>
                  <a:pt x="3173" y="88805"/>
                </a:lnTo>
                <a:lnTo>
                  <a:pt x="3570" y="88083"/>
                </a:lnTo>
                <a:lnTo>
                  <a:pt x="3927" y="87277"/>
                </a:lnTo>
                <a:lnTo>
                  <a:pt x="4204" y="86361"/>
                </a:lnTo>
                <a:lnTo>
                  <a:pt x="4403" y="85305"/>
                </a:lnTo>
                <a:lnTo>
                  <a:pt x="4482" y="84111"/>
                </a:lnTo>
                <a:lnTo>
                  <a:pt x="4403" y="82916"/>
                </a:lnTo>
                <a:lnTo>
                  <a:pt x="4204" y="81861"/>
                </a:lnTo>
                <a:lnTo>
                  <a:pt x="3927" y="80944"/>
                </a:lnTo>
                <a:lnTo>
                  <a:pt x="3570" y="80138"/>
                </a:lnTo>
                <a:lnTo>
                  <a:pt x="3173" y="79388"/>
                </a:lnTo>
                <a:lnTo>
                  <a:pt x="2697" y="78722"/>
                </a:lnTo>
                <a:lnTo>
                  <a:pt x="1745" y="77416"/>
                </a:lnTo>
                <a:lnTo>
                  <a:pt x="1309" y="76750"/>
                </a:lnTo>
                <a:lnTo>
                  <a:pt x="872" y="76000"/>
                </a:lnTo>
                <a:lnTo>
                  <a:pt x="515" y="75194"/>
                </a:lnTo>
                <a:lnTo>
                  <a:pt x="277" y="74277"/>
                </a:lnTo>
                <a:lnTo>
                  <a:pt x="39" y="73250"/>
                </a:lnTo>
                <a:lnTo>
                  <a:pt x="0" y="72027"/>
                </a:lnTo>
                <a:lnTo>
                  <a:pt x="39" y="70833"/>
                </a:lnTo>
                <a:lnTo>
                  <a:pt x="277" y="69777"/>
                </a:lnTo>
                <a:lnTo>
                  <a:pt x="515" y="68861"/>
                </a:lnTo>
                <a:lnTo>
                  <a:pt x="872" y="68083"/>
                </a:lnTo>
                <a:lnTo>
                  <a:pt x="1309" y="67333"/>
                </a:lnTo>
                <a:lnTo>
                  <a:pt x="1745" y="66694"/>
                </a:lnTo>
                <a:lnTo>
                  <a:pt x="2697" y="65388"/>
                </a:lnTo>
                <a:lnTo>
                  <a:pt x="3173" y="64694"/>
                </a:lnTo>
                <a:lnTo>
                  <a:pt x="3570" y="63972"/>
                </a:lnTo>
                <a:lnTo>
                  <a:pt x="3927" y="63166"/>
                </a:lnTo>
                <a:lnTo>
                  <a:pt x="4204" y="62250"/>
                </a:lnTo>
                <a:lnTo>
                  <a:pt x="4403" y="61194"/>
                </a:lnTo>
                <a:lnTo>
                  <a:pt x="4482" y="59972"/>
                </a:lnTo>
                <a:lnTo>
                  <a:pt x="4403" y="58805"/>
                </a:lnTo>
                <a:lnTo>
                  <a:pt x="4204" y="57750"/>
                </a:lnTo>
                <a:lnTo>
                  <a:pt x="3927" y="56833"/>
                </a:lnTo>
                <a:lnTo>
                  <a:pt x="3570" y="56027"/>
                </a:lnTo>
                <a:lnTo>
                  <a:pt x="3173" y="55305"/>
                </a:lnTo>
                <a:lnTo>
                  <a:pt x="2697" y="54611"/>
                </a:lnTo>
                <a:lnTo>
                  <a:pt x="2221" y="53972"/>
                </a:lnTo>
                <a:lnTo>
                  <a:pt x="1745" y="53305"/>
                </a:lnTo>
                <a:lnTo>
                  <a:pt x="1309" y="52666"/>
                </a:lnTo>
                <a:lnTo>
                  <a:pt x="872" y="51916"/>
                </a:lnTo>
                <a:lnTo>
                  <a:pt x="515" y="51138"/>
                </a:lnTo>
                <a:lnTo>
                  <a:pt x="277" y="50194"/>
                </a:lnTo>
                <a:lnTo>
                  <a:pt x="39" y="49166"/>
                </a:lnTo>
                <a:lnTo>
                  <a:pt x="0" y="47972"/>
                </a:lnTo>
                <a:lnTo>
                  <a:pt x="39" y="46750"/>
                </a:lnTo>
                <a:lnTo>
                  <a:pt x="277" y="45722"/>
                </a:lnTo>
                <a:lnTo>
                  <a:pt x="515" y="44805"/>
                </a:lnTo>
                <a:lnTo>
                  <a:pt x="872" y="43972"/>
                </a:lnTo>
                <a:lnTo>
                  <a:pt x="1309" y="43250"/>
                </a:lnTo>
                <a:lnTo>
                  <a:pt x="1745" y="42583"/>
                </a:lnTo>
                <a:lnTo>
                  <a:pt x="2221" y="41916"/>
                </a:lnTo>
                <a:lnTo>
                  <a:pt x="2697" y="41277"/>
                </a:lnTo>
                <a:lnTo>
                  <a:pt x="3173" y="40583"/>
                </a:lnTo>
                <a:lnTo>
                  <a:pt x="3570" y="39861"/>
                </a:lnTo>
                <a:lnTo>
                  <a:pt x="3927" y="39055"/>
                </a:lnTo>
                <a:lnTo>
                  <a:pt x="4204" y="38138"/>
                </a:lnTo>
                <a:lnTo>
                  <a:pt x="4403" y="37083"/>
                </a:lnTo>
                <a:lnTo>
                  <a:pt x="4482" y="35888"/>
                </a:lnTo>
                <a:lnTo>
                  <a:pt x="4403" y="34694"/>
                </a:lnTo>
                <a:lnTo>
                  <a:pt x="4204" y="33638"/>
                </a:lnTo>
                <a:lnTo>
                  <a:pt x="3927" y="32722"/>
                </a:lnTo>
                <a:lnTo>
                  <a:pt x="3570" y="31916"/>
                </a:lnTo>
                <a:lnTo>
                  <a:pt x="3173" y="31194"/>
                </a:lnTo>
                <a:lnTo>
                  <a:pt x="2697" y="30500"/>
                </a:lnTo>
                <a:lnTo>
                  <a:pt x="2221" y="29888"/>
                </a:lnTo>
                <a:lnTo>
                  <a:pt x="1745" y="29250"/>
                </a:lnTo>
                <a:lnTo>
                  <a:pt x="1309" y="28555"/>
                </a:lnTo>
                <a:lnTo>
                  <a:pt x="872" y="27805"/>
                </a:lnTo>
                <a:lnTo>
                  <a:pt x="515" y="27027"/>
                </a:lnTo>
                <a:lnTo>
                  <a:pt x="277" y="26111"/>
                </a:lnTo>
                <a:lnTo>
                  <a:pt x="39" y="25055"/>
                </a:lnTo>
                <a:lnTo>
                  <a:pt x="0" y="23861"/>
                </a:lnTo>
                <a:lnTo>
                  <a:pt x="39" y="22666"/>
                </a:lnTo>
                <a:lnTo>
                  <a:pt x="277" y="21611"/>
                </a:lnTo>
                <a:lnTo>
                  <a:pt x="515" y="20694"/>
                </a:lnTo>
                <a:lnTo>
                  <a:pt x="872" y="19888"/>
                </a:lnTo>
                <a:lnTo>
                  <a:pt x="1309" y="19166"/>
                </a:lnTo>
                <a:lnTo>
                  <a:pt x="1745" y="18472"/>
                </a:lnTo>
                <a:lnTo>
                  <a:pt x="2221" y="17805"/>
                </a:lnTo>
                <a:lnTo>
                  <a:pt x="2697" y="17166"/>
                </a:lnTo>
                <a:lnTo>
                  <a:pt x="3173" y="16500"/>
                </a:lnTo>
                <a:lnTo>
                  <a:pt x="3570" y="15777"/>
                </a:lnTo>
                <a:lnTo>
                  <a:pt x="3927" y="14944"/>
                </a:lnTo>
                <a:lnTo>
                  <a:pt x="4204" y="14027"/>
                </a:lnTo>
                <a:lnTo>
                  <a:pt x="4403" y="13027"/>
                </a:lnTo>
                <a:lnTo>
                  <a:pt x="4482" y="11777"/>
                </a:lnTo>
                <a:lnTo>
                  <a:pt x="4403" y="10611"/>
                </a:lnTo>
                <a:lnTo>
                  <a:pt x="4204" y="9555"/>
                </a:lnTo>
                <a:lnTo>
                  <a:pt x="3927" y="8694"/>
                </a:lnTo>
                <a:lnTo>
                  <a:pt x="3570" y="7888"/>
                </a:lnTo>
                <a:lnTo>
                  <a:pt x="3173" y="7166"/>
                </a:lnTo>
                <a:lnTo>
                  <a:pt x="2737" y="6472"/>
                </a:lnTo>
                <a:lnTo>
                  <a:pt x="2300" y="5861"/>
                </a:lnTo>
                <a:lnTo>
                  <a:pt x="1824" y="5194"/>
                </a:lnTo>
                <a:lnTo>
                  <a:pt x="1348" y="4555"/>
                </a:lnTo>
                <a:lnTo>
                  <a:pt x="952" y="3805"/>
                </a:lnTo>
                <a:lnTo>
                  <a:pt x="555" y="3055"/>
                </a:lnTo>
                <a:lnTo>
                  <a:pt x="317" y="2138"/>
                </a:lnTo>
                <a:lnTo>
                  <a:pt x="119" y="1166"/>
                </a:lnTo>
                <a:lnTo>
                  <a:pt x="0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</p:sp>
      <p:sp>
        <p:nvSpPr>
          <p:cNvPr id="83" name="Google Shape;83;p10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10"/>
          <p:cNvSpPr txBox="1">
            <a:spLocks noGrp="1"/>
          </p:cNvSpPr>
          <p:nvPr>
            <p:ph type="title"/>
          </p:nvPr>
        </p:nvSpPr>
        <p:spPr>
          <a:xfrm>
            <a:off x="6253413" y="457200"/>
            <a:ext cx="2319088" cy="1196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  <a:defRPr sz="1800" b="1" i="0" u="none" strike="noStrike" cap="none"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85" name="Google Shape;85;p10"/>
          <p:cNvSpPr txBox="1">
            <a:spLocks noGrp="1"/>
          </p:cNvSpPr>
          <p:nvPr>
            <p:ph type="body" idx="1"/>
          </p:nvPr>
        </p:nvSpPr>
        <p:spPr>
          <a:xfrm>
            <a:off x="6253413" y="1741336"/>
            <a:ext cx="2319088" cy="4164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4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0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9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6" name="Google Shape;86;p10"/>
          <p:cNvSpPr txBox="1">
            <a:spLocks noGrp="1"/>
          </p:cNvSpPr>
          <p:nvPr>
            <p:ph type="dt" idx="10"/>
          </p:nvPr>
        </p:nvSpPr>
        <p:spPr>
          <a:xfrm>
            <a:off x="574463" y="6375679"/>
            <a:ext cx="92434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7" name="Google Shape;87;p10"/>
          <p:cNvSpPr txBox="1">
            <a:spLocks noGrp="1"/>
          </p:cNvSpPr>
          <p:nvPr>
            <p:ph type="ftr" idx="11"/>
          </p:nvPr>
        </p:nvSpPr>
        <p:spPr>
          <a:xfrm>
            <a:off x="1577716" y="6375679"/>
            <a:ext cx="2611634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8" name="Google Shape;88;p10"/>
          <p:cNvSpPr txBox="1">
            <a:spLocks noGrp="1"/>
          </p:cNvSpPr>
          <p:nvPr>
            <p:ph type="sldNum" idx="12"/>
          </p:nvPr>
        </p:nvSpPr>
        <p:spPr>
          <a:xfrm>
            <a:off x="4256153" y="6375679"/>
            <a:ext cx="94746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89" name="Google Shape;89;p10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1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2" name="Google Shape;92;p11"/>
          <p:cNvSpPr txBox="1">
            <a:spLocks noGrp="1"/>
          </p:cNvSpPr>
          <p:nvPr>
            <p:ph type="body" idx="1"/>
          </p:nvPr>
        </p:nvSpPr>
        <p:spPr>
          <a:xfrm rot="5400000">
            <a:off x="2958833" y="265926"/>
            <a:ext cx="3593591" cy="7633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93" name="Google Shape;93;p11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94" name="Google Shape;94;p11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95" name="Google Shape;95;p11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2"/>
          <p:cNvSpPr txBox="1">
            <a:spLocks noGrp="1"/>
          </p:cNvSpPr>
          <p:nvPr>
            <p:ph type="title"/>
          </p:nvPr>
        </p:nvSpPr>
        <p:spPr>
          <a:xfrm rot="5400000">
            <a:off x="4982674" y="2296623"/>
            <a:ext cx="5600404" cy="1771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8" name="Google Shape;98;p12"/>
          <p:cNvSpPr txBox="1">
            <a:spLocks noGrp="1"/>
          </p:cNvSpPr>
          <p:nvPr>
            <p:ph type="body" idx="1"/>
          </p:nvPr>
        </p:nvSpPr>
        <p:spPr>
          <a:xfrm rot="5400000">
            <a:off x="1047530" y="277830"/>
            <a:ext cx="5600404" cy="58095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99" name="Google Shape;99;p12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100" name="Google Shape;100;p12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101" name="Google Shape;101;p12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5" name="Google Shape;15;p1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1" title="right edge border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1"/>
          <p:cNvSpPr/>
          <p:nvPr/>
        </p:nvSpPr>
        <p:spPr>
          <a:xfrm>
            <a:off x="1" y="0"/>
            <a:ext cx="679090" cy="6858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88151" y="96000"/>
                </a:moveTo>
                <a:cubicBezTo>
                  <a:pt x="88151" y="90000"/>
                  <a:pt x="120000" y="90000"/>
                  <a:pt x="120000" y="84000"/>
                </a:cubicBezTo>
                <a:cubicBezTo>
                  <a:pt x="120000" y="78000"/>
                  <a:pt x="88151" y="78000"/>
                  <a:pt x="88151" y="72000"/>
                </a:cubicBezTo>
                <a:cubicBezTo>
                  <a:pt x="88151" y="66000"/>
                  <a:pt x="120000" y="66000"/>
                  <a:pt x="120000" y="60000"/>
                </a:cubicBezTo>
                <a:cubicBezTo>
                  <a:pt x="120000" y="54000"/>
                  <a:pt x="88151" y="54000"/>
                  <a:pt x="88151" y="48000"/>
                </a:cubicBezTo>
                <a:cubicBezTo>
                  <a:pt x="88151" y="42000"/>
                  <a:pt x="120000" y="42000"/>
                  <a:pt x="120000" y="36000"/>
                </a:cubicBezTo>
                <a:cubicBezTo>
                  <a:pt x="120000" y="30000"/>
                  <a:pt x="88151" y="30000"/>
                  <a:pt x="88151" y="24000"/>
                </a:cubicBezTo>
                <a:cubicBezTo>
                  <a:pt x="88151" y="18000"/>
                  <a:pt x="120000" y="18000"/>
                  <a:pt x="120000" y="12000"/>
                </a:cubicBezTo>
                <a:cubicBezTo>
                  <a:pt x="120000" y="6000"/>
                  <a:pt x="88151" y="6000"/>
                  <a:pt x="881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20000"/>
                  <a:pt x="0" y="120000"/>
                  <a:pt x="0" y="120000"/>
                </a:cubicBezTo>
                <a:cubicBezTo>
                  <a:pt x="88151" y="120000"/>
                  <a:pt x="88151" y="120000"/>
                  <a:pt x="88151" y="120000"/>
                </a:cubicBezTo>
                <a:cubicBezTo>
                  <a:pt x="88151" y="114000"/>
                  <a:pt x="120000" y="114000"/>
                  <a:pt x="120000" y="108000"/>
                </a:cubicBezTo>
                <a:cubicBezTo>
                  <a:pt x="120000" y="102000"/>
                  <a:pt x="88151" y="102000"/>
                  <a:pt x="88151" y="9600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" name="Google Shape;18;p1" descr="Peniarth powerpoint background.pdf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-370220" y="-423170"/>
            <a:ext cx="9904077" cy="7612979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3"/>
          <p:cNvSpPr txBox="1">
            <a:spLocks noGrp="1"/>
          </p:cNvSpPr>
          <p:nvPr>
            <p:ph type="ctrTitle"/>
          </p:nvPr>
        </p:nvSpPr>
        <p:spPr>
          <a:xfrm>
            <a:off x="808892" y="1098388"/>
            <a:ext cx="7738814" cy="4394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75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RHANNAU YMADRODD</a:t>
            </a:r>
            <a:br>
              <a:rPr lang="en-US" sz="75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75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07" name="Google Shape;107;p13"/>
          <p:cNvSpPr txBox="1">
            <a:spLocks noGrp="1"/>
          </p:cNvSpPr>
          <p:nvPr>
            <p:ph type="subTitle" idx="1"/>
          </p:nvPr>
        </p:nvSpPr>
        <p:spPr>
          <a:xfrm>
            <a:off x="1661284" y="5979197"/>
            <a:ext cx="6034030" cy="7422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500" b="1" i="0" u="none" strike="noStrike" cap="none">
                <a:solidFill>
                  <a:schemeClr val="dk2"/>
                </a:solidFill>
                <a:latin typeface="Cabin"/>
                <a:ea typeface="Cabin"/>
                <a:cs typeface="Cabin"/>
                <a:sym typeface="Cabin"/>
              </a:rPr>
              <a:t>CWRS </a:t>
            </a:r>
            <a:r>
              <a:rPr lang="en-US"/>
              <a:t>TAR ABERTAWE 2019-20</a:t>
            </a:r>
            <a:endParaRPr sz="1500" b="1" i="0" u="none" strike="noStrike" cap="none">
              <a:solidFill>
                <a:schemeClr val="dk2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NOD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13" name="Google Shape;113;p14"/>
          <p:cNvSpPr txBox="1">
            <a:spLocks noGrp="1"/>
          </p:cNvSpPr>
          <p:nvPr>
            <p:ph type="body" idx="1"/>
          </p:nvPr>
        </p:nvSpPr>
        <p:spPr>
          <a:xfrm>
            <a:off x="938758" y="1500189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Dysgu am rannau ymadrodd a pham eu bod yn bwysig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Beth yw rhannau ymadrodd?</a:t>
            </a:r>
            <a:endParaRPr/>
          </a:p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Termau gramadegol sy’n ein helpu ni i wybod sut mae geiriau’n ymddwyn e.e. sut a pham maent yn treiglo, beth yw eu lleoliad mewn brawddeg a.y.y.b.</a:t>
            </a:r>
            <a:endParaRPr/>
          </a:p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Enghreifftiau: enw, berf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14" name="Google Shape;114;p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7878">
            <a:off x="5894648" y="4039583"/>
            <a:ext cx="2374450" cy="2362221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YMARFER SYDYN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20" name="Google Shape;120;p15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Sawl rhan ymadrodd y gallwch chi feddwl amdanyn nhw? E.e. berf, enw…</a:t>
            </a:r>
            <a:endParaRPr/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21" name="Google Shape;121;p15" descr="mgres.jp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22" name="Google Shape;122;p1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302035" y="2971801"/>
            <a:ext cx="2660258" cy="3470878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86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ENW / ENWAU</a:t>
            </a:r>
            <a:r>
              <a:rPr lang="en-US" sz="486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  </a:t>
            </a:r>
            <a:r>
              <a:rPr lang="en-US" sz="486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NOUN/S</a:t>
            </a:r>
            <a:r>
              <a:rPr lang="en-US" sz="486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/>
            </a:r>
            <a:br>
              <a:rPr lang="en-US" sz="486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28" name="Google Shape;128;p16"/>
          <p:cNvSpPr txBox="1">
            <a:spLocks noGrp="1"/>
          </p:cNvSpPr>
          <p:nvPr>
            <p:ph type="body" idx="1"/>
          </p:nvPr>
        </p:nvSpPr>
        <p:spPr>
          <a:xfrm>
            <a:off x="640829" y="1128451"/>
            <a:ext cx="8229600" cy="49210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5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5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5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Gair sy’n cael ei roi ar rywbeth er mwyn ei adnabod a gwybod </a:t>
            </a:r>
            <a:r>
              <a:rPr lang="en-US" sz="2500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beth</a:t>
            </a:r>
            <a:r>
              <a:rPr lang="en-US" sz="25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ydyw.</a:t>
            </a:r>
            <a:endParaRPr sz="25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5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 gan bob enw ffurf </a:t>
            </a:r>
            <a:r>
              <a:rPr lang="en-US" sz="2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unigol </a:t>
            </a: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 </a:t>
            </a:r>
            <a:r>
              <a:rPr lang="en-US" sz="2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lluosog </a:t>
            </a: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 problem / problemau; plentyn / plant</a:t>
            </a:r>
            <a:endParaRPr sz="25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i bob enw yn y Gymraeg </a:t>
            </a:r>
            <a:r>
              <a:rPr lang="en-US" sz="2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genedl</a:t>
            </a: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h.y. mae pob enw naill ai yn </a:t>
            </a:r>
            <a:r>
              <a:rPr lang="en-US" sz="2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wrywaidd(eg) </a:t>
            </a: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neu'n </a:t>
            </a:r>
            <a:r>
              <a:rPr lang="en-US" sz="2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fenywaidd (eb) </a:t>
            </a: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 y ward </a:t>
            </a:r>
            <a:r>
              <a:rPr lang="en-US" sz="2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hon</a:t>
            </a: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, y gwaith </a:t>
            </a:r>
            <a:r>
              <a:rPr lang="en-US" sz="2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hwn</a:t>
            </a: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. </a:t>
            </a:r>
            <a:endParaRPr sz="25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Serch hynny, ceir rhai enghreifftiau sy'n gallu bod yn fenywaidd neu'n wrywaidd </a:t>
            </a:r>
            <a:r>
              <a:rPr lang="en-US" sz="2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(egb)</a:t>
            </a:r>
            <a:r>
              <a:rPr lang="en-US" sz="2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e.e. munud, llygad, cwpan.</a:t>
            </a:r>
            <a:endParaRPr sz="25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2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2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2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29" name="Google Shape;129;p1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021581">
            <a:off x="7263413" y="5338369"/>
            <a:ext cx="1442928" cy="1336367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7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80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ENW / ENWAU</a:t>
            </a:r>
            <a:r>
              <a:rPr lang="en-US" sz="48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  </a:t>
            </a:r>
            <a:r>
              <a:rPr lang="en-US" sz="480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NOUN/S</a:t>
            </a:r>
            <a:endParaRPr sz="5100" b="1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35" name="Google Shape;135;p17"/>
          <p:cNvSpPr txBox="1">
            <a:spLocks noGrp="1"/>
          </p:cNvSpPr>
          <p:nvPr>
            <p:ph type="body" idx="1"/>
          </p:nvPr>
        </p:nvSpPr>
        <p:spPr>
          <a:xfrm>
            <a:off x="938758" y="1457326"/>
            <a:ext cx="7633742" cy="44222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1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1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enw priod	</a:t>
            </a:r>
            <a:r>
              <a:rPr lang="en-US" sz="201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enw person, peth, iaith neu le arbennig e.e. William, Dafydd, Caerdydd, Ysgol y Wern, mis Mai, Y Pasg a.y.y.b.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1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Ceir </a:t>
            </a:r>
            <a:r>
              <a:rPr lang="en-US" sz="201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prif lythyren</a:t>
            </a:r>
            <a:r>
              <a:rPr lang="en-US" sz="201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ar ddechrau </a:t>
            </a:r>
            <a:r>
              <a:rPr lang="en-US" sz="201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enw priod </a:t>
            </a:r>
            <a:r>
              <a:rPr lang="en-US" sz="201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bob amser.</a:t>
            </a:r>
            <a:endParaRPr sz="201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1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1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enw torfol	</a:t>
            </a:r>
            <a:r>
              <a:rPr lang="en-US" sz="201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enw ar gasgliad o bobl neu bethau e.e. tyrfa, haid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1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enw diriaethol</a:t>
            </a:r>
            <a:r>
              <a:rPr lang="en-US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enw ar rywbeth ‘real’ h.y rhywbeth y gallwn ni </a:t>
            </a:r>
            <a:r>
              <a:rPr lang="en-US"/>
              <a:t>gyffwrdd</a:t>
            </a:r>
            <a:r>
              <a:rPr lang="en-US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ag e e.e. bwrdd, cadair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1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1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enw haniaethol</a:t>
            </a:r>
            <a:r>
              <a:rPr lang="en-US" sz="201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enw ar rywbeth na allwn ni ei gyffwrdd e.e. hapusrwydd, cariad</a:t>
            </a:r>
            <a:endParaRPr sz="201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30175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50"/>
              <a:buFont typeface="Arial"/>
              <a:buNone/>
            </a:pPr>
            <a:endParaRPr sz="15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36" name="Google Shape;136;p17" descr="eart-clip-art-9i4py94iE.jpe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37" name="Google Shape;137;p17" descr="eart-clip-art-9i4py94iE.jpeg"/>
          <p:cNvSpPr/>
          <p:nvPr/>
        </p:nvSpPr>
        <p:spPr>
          <a:xfrm>
            <a:off x="152400" y="15240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38" name="Google Shape;138;p1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394518">
            <a:off x="7639553" y="5268153"/>
            <a:ext cx="1222881" cy="1222881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8"/>
          <p:cNvSpPr txBox="1">
            <a:spLocks noGrp="1"/>
          </p:cNvSpPr>
          <p:nvPr>
            <p:ph type="body" idx="1"/>
          </p:nvPr>
        </p:nvSpPr>
        <p:spPr>
          <a:xfrm>
            <a:off x="914400" y="1756879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Gair a ddefnyddir yn lle enw.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 fi, ti, fe, nhw, ninnau, hwn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Sylwch ar y gwahaniaeth rhwng y ddwy frawddeg ganlynol: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Siân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yn hoff iawn o'i gwaith. (</a:t>
            </a: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enw)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hi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'n hoff iawn o'i gwaith. </a:t>
            </a: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(rhagenw)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44" name="Google Shape;144;p18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RHAGENW / RHAGENWAU</a:t>
            </a:r>
            <a:r>
              <a:rPr lang="en-US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   </a:t>
            </a:r>
            <a:r>
              <a:rPr lang="en-US" sz="459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PRONOUN/S</a:t>
            </a: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/>
            </a:r>
            <a:b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1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145" name="Google Shape;145;p1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352925" y="1419225"/>
            <a:ext cx="3810000" cy="2132747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9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AR EICH BYRDDAU GWYN BACH….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51" name="Google Shape;151;p19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Ysgrifennwch frawddeg yn defnyddio rhagenw…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52" name="Google Shape;152;p1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828924" y="3086100"/>
            <a:ext cx="2947228" cy="2947228"/>
          </a:xfrm>
          <a:prstGeom prst="rect">
            <a:avLst/>
          </a:prstGeom>
          <a:noFill/>
          <a:ln w="762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0"/>
          <p:cNvSpPr txBox="1">
            <a:spLocks noGrp="1"/>
          </p:cNvSpPr>
          <p:nvPr>
            <p:ph type="body" idx="1"/>
          </p:nvPr>
        </p:nvSpPr>
        <p:spPr>
          <a:xfrm>
            <a:off x="894151" y="999562"/>
            <a:ext cx="8229600" cy="50411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804" b="0" i="1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Gair sy'n disgrifio enw neu ragenw h.y. dweud </a:t>
            </a:r>
            <a:r>
              <a:rPr lang="en-US" sz="1804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sut</a:t>
            </a:r>
            <a:r>
              <a:rPr lang="en-US" sz="1804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beth ydyw.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e.e.	sefyllfa </a:t>
            </a: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anodd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pryder </a:t>
            </a: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mawr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prydau bwyd </a:t>
            </a: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prydlon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merch </a:t>
            </a: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hapus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Fel arfer yn y Gymraeg mae’r ansoddair yn dod </a:t>
            </a: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ar ôl </a:t>
            </a: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yr enw. Serch hynny mae rhai sy'n digwydd fynychaf </a:t>
            </a: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o flaen</a:t>
            </a: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yr enw (sylwer y ceir treiglad meddal </a:t>
            </a: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ar ôl</a:t>
            </a: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ansoddair)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	</a:t>
            </a: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hen </a:t>
            </a: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wers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priod </a:t>
            </a: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waith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annwyl </a:t>
            </a: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ferch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unig</a:t>
            </a: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gyfle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hoff</a:t>
            </a:r>
            <a:r>
              <a:rPr lang="en-US" sz="1804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liw</a:t>
            </a:r>
            <a:endParaRPr sz="1804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9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58" name="Google Shape;158;p20"/>
          <p:cNvSpPr txBox="1">
            <a:spLocks noGrp="1"/>
          </p:cNvSpPr>
          <p:nvPr>
            <p:ph type="title"/>
          </p:nvPr>
        </p:nvSpPr>
        <p:spPr>
          <a:xfrm>
            <a:off x="894151" y="100013"/>
            <a:ext cx="7633742" cy="15486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ANSODDAIR / ANSODDEIRIAU</a:t>
            </a:r>
            <a:r>
              <a:rPr lang="en-US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   </a:t>
            </a:r>
            <a:br>
              <a:rPr lang="en-US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r>
              <a:rPr lang="en-US" sz="459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ADJECTIVE/S</a:t>
            </a: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/>
            </a:r>
            <a:b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/>
            </a:r>
            <a:b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/>
            </a:r>
            <a:b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1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159" name="Google Shape;159;p2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181475" y="4162425"/>
            <a:ext cx="3810000" cy="2132747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1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CYSTADLEUAETH </a:t>
            </a:r>
            <a:b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SAWL ANSODDAIR?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65" name="Google Shape;165;p21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Sawl ansoddair y gallwch chi feddwl amdanyn nhw fel bwrdd?</a:t>
            </a:r>
            <a:endParaRPr/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66" name="Google Shape;166;p2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996679" y="3229264"/>
            <a:ext cx="3516170" cy="231020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2"/>
          <p:cNvSpPr/>
          <p:nvPr/>
        </p:nvSpPr>
        <p:spPr>
          <a:xfrm>
            <a:off x="914400" y="1045486"/>
            <a:ext cx="8229600" cy="28623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i="1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i="1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Gair sy'n </a:t>
            </a:r>
            <a:r>
              <a:rPr lang="en-US" sz="1800" b="1" i="1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cysylltu</a:t>
            </a:r>
            <a:r>
              <a:rPr lang="en-US" sz="1800" i="1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 geiriau, cymalau neu frawddegau.</a:t>
            </a: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i="1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e.e.	trefniadau </a:t>
            </a:r>
            <a:r>
              <a:rPr lang="en-US" sz="1800" b="1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a</a:t>
            </a: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 chynlluniau</a:t>
            </a: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un </a:t>
            </a:r>
            <a:r>
              <a:rPr lang="en-US" sz="1800" b="1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neu</a:t>
            </a: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 ddau</a:t>
            </a: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Roedd John yn hwyr i’r gwaith </a:t>
            </a:r>
            <a:r>
              <a:rPr lang="en-US" sz="1800" b="1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oherwydd </a:t>
            </a: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/ </a:t>
            </a:r>
            <a:r>
              <a:rPr lang="en-US" sz="1800" b="1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o achos</a:t>
            </a: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 y ddamwain.</a:t>
            </a: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Aeth John yn ôl i'w sedd </a:t>
            </a:r>
            <a:r>
              <a:rPr lang="en-US" sz="1800" b="1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ond</a:t>
            </a: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 ni lwyddodd i gwblhau'r gwaith.</a:t>
            </a: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Mae hi'n brysur yma heddiw. Mae pawb yn gweithio fel lladd nadroedd. &gt; Mae hi'n brysur yma heddiw </a:t>
            </a:r>
            <a:r>
              <a:rPr lang="en-US" sz="1800" b="1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ac</a:t>
            </a: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 mae pawb yn gweithio fel lladd nadroedd.</a:t>
            </a: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72" name="Google Shape;172;p22"/>
          <p:cNvSpPr txBox="1"/>
          <p:nvPr/>
        </p:nvSpPr>
        <p:spPr>
          <a:xfrm>
            <a:off x="657225" y="214313"/>
            <a:ext cx="6386513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u="sng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CYSYLLTAIR / CYSYLLTEIRIAU</a:t>
            </a:r>
            <a:r>
              <a:rPr lang="en-US" sz="32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   </a:t>
            </a:r>
            <a:r>
              <a:rPr lang="en-US" sz="3200" i="1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Conjunction/s</a:t>
            </a:r>
            <a:endParaRPr sz="3200" b="1" u="sng">
              <a:solidFill>
                <a:schemeClr val="dk1"/>
              </a:solidFill>
              <a:latin typeface="Impact"/>
              <a:ea typeface="Impact"/>
              <a:cs typeface="Impact"/>
              <a:sym typeface="Impact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73" name="Google Shape;173;p2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921250" y="3683000"/>
            <a:ext cx="3287025" cy="2461583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3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ARDDODIAD/ARDDODIAID</a:t>
            </a:r>
            <a:b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r>
              <a:rPr lang="en-US" sz="510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PREPOSITION/S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79" name="Google Shape;179;p23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Char char="•"/>
            </a:pPr>
            <a:r>
              <a:rPr lang="en-US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8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Char char="•"/>
            </a:pPr>
            <a:r>
              <a:rPr lang="en-US" sz="1850" b="1" i="0" u="sng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Arddodiad / Arddodiaid</a:t>
            </a:r>
            <a:r>
              <a:rPr lang="en-US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  </a:t>
            </a:r>
            <a:r>
              <a:rPr lang="en-US" sz="185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Preposition/s</a:t>
            </a:r>
            <a:endParaRPr sz="1850" b="1" i="0" u="sng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Char char="•"/>
            </a:pPr>
            <a:r>
              <a:rPr lang="en-US" sz="185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8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Char char="•"/>
            </a:pPr>
            <a:r>
              <a:rPr lang="en-US" sz="185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Gair sy'n dangos y berthynas rhwng un person neu beth a pherson neu beth arall. Yn aml, mae arddodiad yn disgrifio </a:t>
            </a:r>
            <a:r>
              <a:rPr lang="en-US" sz="1850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ble mae</a:t>
            </a:r>
            <a:r>
              <a:rPr lang="en-US" sz="185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un peth mewn perthynas â rhywbeth arall.</a:t>
            </a:r>
            <a:endParaRPr sz="18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Char char="•"/>
            </a:pPr>
            <a:r>
              <a:rPr lang="en-US" sz="185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8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Char char="•"/>
            </a:pPr>
            <a:r>
              <a:rPr lang="en-US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	Mae'r gwaith </a:t>
            </a:r>
            <a:r>
              <a:rPr lang="en-US" sz="185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ar </a:t>
            </a:r>
            <a:r>
              <a:rPr lang="en-US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 ddesg.</a:t>
            </a:r>
            <a:endParaRPr sz="18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Char char="•"/>
            </a:pPr>
            <a:r>
              <a:rPr lang="en-US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Mae'r disgyblion </a:t>
            </a:r>
            <a:r>
              <a:rPr lang="en-US" sz="185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yn</a:t>
            </a:r>
            <a:r>
              <a:rPr lang="en-US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 dosbarth.</a:t>
            </a:r>
            <a:endParaRPr sz="18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Char char="•"/>
            </a:pPr>
            <a:r>
              <a:rPr lang="en-US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Mae'r ffeiliau </a:t>
            </a:r>
            <a:r>
              <a:rPr lang="en-US" sz="185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wrth</a:t>
            </a:r>
            <a:r>
              <a:rPr lang="en-US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 drws.</a:t>
            </a:r>
            <a:endParaRPr sz="18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11125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None/>
            </a:pPr>
            <a:endParaRPr sz="18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80" name="Google Shape;180;p2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620299">
            <a:off x="6444198" y="1240175"/>
            <a:ext cx="1427646" cy="2017793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81" name="Google Shape;181;p23"/>
          <p:cNvPicPr preferRelativeResize="0"/>
          <p:nvPr/>
        </p:nvPicPr>
        <p:blipFill/>
        <p:spPr>
          <a:xfrm>
            <a:off x="5669067" y="4118067"/>
            <a:ext cx="2903433" cy="2174772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4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BANNOD (Y FANNOD)</a:t>
            </a:r>
            <a:r>
              <a:rPr lang="en-US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    </a:t>
            </a:r>
            <a:br>
              <a:rPr lang="en-US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r>
              <a:rPr lang="en-US" sz="459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THE ARTICLE</a:t>
            </a:r>
            <a:r>
              <a:rPr lang="en-US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/>
            </a:r>
            <a:br>
              <a:rPr lang="en-US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87" name="Google Shape;187;p24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Gair sy'n gwneud enw'n </a:t>
            </a:r>
            <a:r>
              <a:rPr lang="en-US" sz="2000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benodol</a:t>
            </a: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yw bannod a cheir tair ffurf ar y fannod bendant yn y Gymraeg: </a:t>
            </a:r>
            <a:r>
              <a:rPr lang="en-US" sz="2000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y, yr 'r </a:t>
            </a: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(sef </a:t>
            </a:r>
            <a:r>
              <a:rPr lang="en-US" sz="2000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the</a:t>
            </a: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yn Saesneg). Ni cheir bannod amhendant yn y Gymraeg - h.y. </a:t>
            </a:r>
            <a:r>
              <a:rPr lang="en-US" sz="2000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 </a:t>
            </a: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neu </a:t>
            </a:r>
            <a:r>
              <a:rPr lang="en-US" sz="2000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an</a:t>
            </a: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yn Saesneg.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	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 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bobl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yr 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amser a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'r 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ymdrech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'r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disgybl yn gweithio’n gyson.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88" name="Google Shape;188;p2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103813" y="3852678"/>
            <a:ext cx="3245998" cy="2438400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5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BERF/AU </a:t>
            </a:r>
            <a:r>
              <a:rPr lang="en-US" sz="510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VERB/S</a:t>
            </a:r>
            <a:endParaRPr sz="5100" b="0" i="1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94" name="Google Shape;194;p25"/>
          <p:cNvSpPr txBox="1">
            <a:spLocks noGrp="1"/>
          </p:cNvSpPr>
          <p:nvPr>
            <p:ph type="body" idx="1"/>
          </p:nvPr>
        </p:nvSpPr>
        <p:spPr>
          <a:xfrm>
            <a:off x="800100" y="1557338"/>
            <a:ext cx="7772400" cy="4322255"/>
          </a:xfrm>
          <a:prstGeom prst="rect">
            <a:avLst/>
          </a:prstGeom>
          <a:gradFill>
            <a:gsLst>
              <a:gs pos="0">
                <a:srgbClr val="FFFBF2"/>
              </a:gs>
              <a:gs pos="74000">
                <a:srgbClr val="FCDC99"/>
              </a:gs>
              <a:gs pos="83000">
                <a:srgbClr val="FCDC99"/>
              </a:gs>
              <a:gs pos="100000">
                <a:srgbClr val="FDE7BB"/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Gair sy'n nodi </a:t>
            </a:r>
            <a:r>
              <a:rPr lang="en-US" sz="1625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beth</a:t>
            </a:r>
            <a:r>
              <a:rPr lang="en-US" sz="1625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sy'n cael ei wneud.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berf yn cyflawni </a:t>
            </a:r>
            <a:r>
              <a:rPr lang="en-US" sz="1625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tair</a:t>
            </a:r>
            <a:r>
              <a:rPr lang="en-US" sz="1625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swyddogaeth - dangos </a:t>
            </a:r>
            <a:r>
              <a:rPr lang="en-US" sz="1625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person</a:t>
            </a:r>
            <a:r>
              <a:rPr lang="en-US" sz="1625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(fel arfer), </a:t>
            </a:r>
            <a:r>
              <a:rPr lang="en-US" sz="1625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amser</a:t>
            </a:r>
            <a:r>
              <a:rPr lang="en-US" sz="1625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a </a:t>
            </a:r>
            <a:r>
              <a:rPr lang="en-US" sz="1625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gweithred</a:t>
            </a:r>
            <a:r>
              <a:rPr lang="en-US" sz="1625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.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	</a:t>
            </a:r>
            <a:r>
              <a:rPr lang="en-US" sz="162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gwelais	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	y weithred yw </a:t>
            </a:r>
            <a:r>
              <a:rPr lang="en-US" sz="162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gweld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	fi</a:t>
            </a:r>
            <a:r>
              <a:rPr lang="en-US" sz="16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yw'r person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	yn y gorffennol</a:t>
            </a:r>
            <a:r>
              <a:rPr lang="en-US" sz="16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 digwyddodd hyn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Geiriau i'w cofio: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cwmpasog (y ffurf hir)	</a:t>
            </a:r>
            <a:r>
              <a:rPr lang="en-US" sz="16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 mae ef yn cerdded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cryno (y ffurf fer)		</a:t>
            </a:r>
            <a:r>
              <a:rPr lang="en-US" sz="16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cerdda ef</a:t>
            </a:r>
            <a:endParaRPr sz="16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</p:txBody>
      </p:sp>
      <p:pic>
        <p:nvPicPr>
          <p:cNvPr id="195" name="Google Shape;195;p2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464175" y="3049470"/>
            <a:ext cx="3287025" cy="2461583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26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BERF/AU </a:t>
            </a:r>
            <a:r>
              <a:rPr lang="en-US" sz="510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VERB/S</a:t>
            </a:r>
            <a:endParaRPr sz="5100" b="0" i="1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01" name="Google Shape;201;p26"/>
          <p:cNvSpPr txBox="1">
            <a:spLocks noGrp="1"/>
          </p:cNvSpPr>
          <p:nvPr>
            <p:ph type="body" idx="1"/>
          </p:nvPr>
        </p:nvSpPr>
        <p:spPr>
          <a:xfrm>
            <a:off x="800100" y="1557338"/>
            <a:ext cx="7772400" cy="43222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r>
              <a:rPr lang="en-US" sz="31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Ceir chwe pherson i bob berf:</a:t>
            </a:r>
            <a:endParaRPr sz="31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31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UNIGOL			LLUOSOG</a:t>
            </a:r>
            <a:endParaRPr sz="31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1. fi				1. ni</a:t>
            </a:r>
            <a:endParaRPr sz="31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2. ti				2. chi</a:t>
            </a:r>
            <a:endParaRPr sz="31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3. ef/hi				3. nhw</a:t>
            </a:r>
            <a:endParaRPr sz="31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5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312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</p:txBody>
      </p:sp>
      <p:pic>
        <p:nvPicPr>
          <p:cNvPr id="202" name="Google Shape;202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643890" y="5051612"/>
            <a:ext cx="3713574" cy="1806394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3" name="Google Shape;203;p2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432824" y="615258"/>
            <a:ext cx="1891388" cy="1881648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7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GODDRYCH A GWRTHRYCH BERF</a:t>
            </a: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   </a:t>
            </a:r>
            <a:r>
              <a:rPr lang="en-US" sz="27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 </a:t>
            </a:r>
            <a:r>
              <a:rPr lang="en-US" sz="270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SUBJECT AND OBJECT OF THE VERB</a:t>
            </a:r>
            <a:endParaRPr sz="2700" b="1" i="0" u="sng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09" name="Google Shape;209;p27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GODDRYCH - 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yr un sy'n gwneud y weithred   (</a:t>
            </a: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Subject)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GWRTHRYCH - 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yr un sy'n dioddef y weithred  (</a:t>
            </a: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Object)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Darllenodd y disgybl lyfr da ddoe.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 disgybl -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goddrych 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(yr un sy'n gwneud y weithred)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llyfr da -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gwrthrych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(yr un sy'n dioddef y weithred)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210" name="Google Shape;210;p2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28037" y="4983485"/>
            <a:ext cx="2334988" cy="1307070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28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YSGIFENNWCH AR EICH BYRDDAU GWYN BACH…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16" name="Google Shape;216;p28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Pa air yn y brawddegau sy’n dilyn yw’r gwrthrych?</a:t>
            </a:r>
            <a:endParaRPr/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rial"/>
              <a:buChar char="•"/>
            </a:pPr>
            <a:r>
              <a:rPr lang="en-US" sz="3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Alun yn mynd i’r siop</a:t>
            </a:r>
            <a:endParaRPr sz="3200" b="1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9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YSGRIFENNWCH AR EICH BYRDDAU GWYN BACH…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22" name="Google Shape;222;p29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Pa air yn y brawddegau sy’n dilyn yw’r gwrthrych?</a:t>
            </a:r>
            <a:endParaRPr/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4000"/>
              <a:buFont typeface="Arial"/>
              <a:buChar char="•"/>
            </a:pPr>
            <a:r>
              <a:rPr lang="en-US" sz="4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Aeth y disgybl at y pennaeth</a:t>
            </a:r>
            <a:endParaRPr sz="4000" b="1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0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YSGIFENNWCH AR EICH BYRDDAU GWYN BACH…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28" name="Google Shape;228;p30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Pa air yn y brawddegau sy’n dilyn yw’r gwrthrych?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4000"/>
              <a:buFont typeface="Arial"/>
              <a:buChar char="•"/>
            </a:pPr>
            <a:r>
              <a:rPr lang="en-US" sz="4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Gwelodd y gath ddyn</a:t>
            </a:r>
            <a:endParaRPr sz="4000" b="1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31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YSGIFENNWCH AR EICH BYRDDAU GWYN BACH…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34" name="Google Shape;234;p31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Pa air yn y brawddegau sy’n dilyn yw’r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goddrych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?</a:t>
            </a:r>
            <a:endParaRPr/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rial"/>
              <a:buChar char="•"/>
            </a:pPr>
            <a:r>
              <a:rPr lang="en-US" sz="3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Alun yn mynd i’r siop</a:t>
            </a:r>
            <a:endParaRPr sz="3200" b="1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32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YSGIFENNWCH AR EICH BYRDDAU GWYN BACH…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40" name="Google Shape;240;p32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Pa air yn y brawddegau sy’n dilyn yw’r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goddrych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?</a:t>
            </a:r>
            <a:endParaRPr/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4000"/>
              <a:buFont typeface="Arial"/>
              <a:buChar char="•"/>
            </a:pPr>
            <a:r>
              <a:rPr lang="en-US" sz="4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Aeth y disgybl at y pennaeth</a:t>
            </a:r>
            <a:endParaRPr sz="4000" b="1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3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YSGIFENNWCH AR EICH BYRDDAU GWYN BACH…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46" name="Google Shape;246;p33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Pa air yn y brawddegau sy’n dilyn yw’r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goddrych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?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4000"/>
              <a:buFont typeface="Arial"/>
              <a:buChar char="•"/>
            </a:pPr>
            <a:r>
              <a:rPr lang="en-US" sz="4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Gwelodd y gath ddyn</a:t>
            </a:r>
            <a:endParaRPr sz="4000" b="1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34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BERFENW / BERFENWAU</a:t>
            </a:r>
            <a:r>
              <a:rPr lang="en-US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   </a:t>
            </a:r>
            <a:r>
              <a:rPr lang="en-US" sz="459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INFINITIVE/S / VERB-NOUN/S</a:t>
            </a: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/>
            </a:r>
            <a:b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52" name="Google Shape;252;p34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Dyma ystyr neu enw'r ferf - enw'r gweithgaredd yn unig a geir 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 ysgrifennu, darllen, gobeithio, nodi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Mae'r berfenw'n ddau air yn Saesneg h.y.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to + 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 ferf e.e. to say, to think, to believe a.y.y.b. ond yn y Gymraeg, dim ond y berfenw ei hun sydd ei angen, e.e. dweud, meddwl, credu.  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 berfenw sydd i’w gael yn y geririadur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253" name="Google Shape;253;p3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2037" y="4672012"/>
            <a:ext cx="2710949" cy="2030171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5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CHWAP!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259" name="Google Shape;259;p3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703899" y="1641763"/>
            <a:ext cx="4931110" cy="39839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PA UN YW’R BERFENW?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rPr>
              <a:t>ysgrifennu</a:t>
            </a:r>
            <a:endParaRPr sz="4800">
              <a:solidFill>
                <a:schemeClr val="lt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5361709" y="1874517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rPr>
              <a:t>cafodd</a:t>
            </a:r>
            <a:endParaRPr sz="4800">
              <a:solidFill>
                <a:schemeClr val="lt1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7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PA UN YW’R BERFENW?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72" name="Google Shape;272;p37"/>
          <p:cNvSpPr/>
          <p:nvPr/>
        </p:nvSpPr>
        <p:spPr>
          <a:xfrm>
            <a:off x="93875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rPr>
              <a:t>dawnsiaf</a:t>
            </a:r>
            <a:endParaRPr sz="4800">
              <a:solidFill>
                <a:schemeClr val="lt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273" name="Google Shape;273;p37"/>
          <p:cNvSpPr/>
          <p:nvPr/>
        </p:nvSpPr>
        <p:spPr>
          <a:xfrm>
            <a:off x="5178249" y="1874517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rPr>
              <a:t>gweld</a:t>
            </a:r>
            <a:endParaRPr sz="4800">
              <a:solidFill>
                <a:schemeClr val="lt1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38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PA UN YW’R BERFENW?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79" name="Google Shape;279;p38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rPr>
              <a:t>eistedd</a:t>
            </a:r>
            <a:endParaRPr sz="4800">
              <a:solidFill>
                <a:schemeClr val="lt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280" name="Google Shape;280;p38"/>
          <p:cNvSpPr/>
          <p:nvPr/>
        </p:nvSpPr>
        <p:spPr>
          <a:xfrm>
            <a:off x="5361709" y="1874517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rPr>
              <a:t>cer</a:t>
            </a:r>
            <a:endParaRPr sz="4800">
              <a:solidFill>
                <a:schemeClr val="lt1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39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PA UN YW’R BERFENW?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86" name="Google Shape;286;p39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rPr>
              <a:t>bod</a:t>
            </a:r>
            <a:endParaRPr sz="4800">
              <a:solidFill>
                <a:schemeClr val="lt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287" name="Google Shape;287;p39"/>
          <p:cNvSpPr/>
          <p:nvPr/>
        </p:nvSpPr>
        <p:spPr>
          <a:xfrm>
            <a:off x="5361709" y="1874517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rPr>
              <a:t>byddaf</a:t>
            </a:r>
            <a:endParaRPr sz="4800">
              <a:solidFill>
                <a:schemeClr val="lt1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40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PA UN YW’R BERFENW?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93" name="Google Shape;293;p40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rPr>
              <a:t>cerddais</a:t>
            </a:r>
            <a:endParaRPr sz="4800">
              <a:solidFill>
                <a:schemeClr val="lt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294" name="Google Shape;294;p40"/>
          <p:cNvSpPr/>
          <p:nvPr/>
        </p:nvSpPr>
        <p:spPr>
          <a:xfrm>
            <a:off x="5361709" y="1874517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rPr>
              <a:t>mynd</a:t>
            </a:r>
            <a:endParaRPr sz="4800">
              <a:solidFill>
                <a:schemeClr val="lt1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41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ADFERF / ADFERFAU</a:t>
            </a:r>
            <a:r>
              <a:rPr lang="en-US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   </a:t>
            </a:r>
            <a:r>
              <a:rPr lang="en-US" sz="459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ADVERB/S</a:t>
            </a: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/>
            </a:r>
            <a:b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300" name="Google Shape;300;p41"/>
          <p:cNvSpPr txBox="1">
            <a:spLocks noGrp="1"/>
          </p:cNvSpPr>
          <p:nvPr>
            <p:ph type="body" idx="1"/>
          </p:nvPr>
        </p:nvSpPr>
        <p:spPr>
          <a:xfrm>
            <a:off x="938758" y="1728790"/>
            <a:ext cx="7633742" cy="4143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7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Gair sy'n disgrifio </a:t>
            </a:r>
            <a:r>
              <a:rPr lang="en-US" sz="1700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berf, ansoddair neu adferf arall.  </a:t>
            </a:r>
            <a:r>
              <a:rPr lang="en-US" sz="17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Maent yn ateb y cwestiynau:</a:t>
            </a: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7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700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Sut? Ble? Pryd? Pam?</a:t>
            </a: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7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7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penderfynwyd </a:t>
            </a:r>
            <a:r>
              <a:rPr lang="en-US" sz="17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yn unfrydol</a:t>
            </a:r>
            <a:r>
              <a:rPr lang="en-US" sz="17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(ychwnaegu at ein gwybodaeth am y ferf “penderfynu”)</a:t>
            </a: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7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7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yn </a:t>
            </a:r>
            <a:r>
              <a:rPr lang="en-US" sz="17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eithaf </a:t>
            </a:r>
            <a:r>
              <a:rPr lang="en-US" sz="17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pwysig (ychwanegu at ein gwybodaeth am yr ansoddair “pwysig”)</a:t>
            </a: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7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7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unwaith </a:t>
            </a:r>
            <a:r>
              <a:rPr lang="en-US" sz="17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eto</a:t>
            </a:r>
            <a:r>
              <a:rPr lang="en-US" sz="17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(ychwanegu at ein gwybodaeth am yr adferf “unwaith”)</a:t>
            </a: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7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7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301" name="Google Shape;301;p4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746566">
            <a:off x="7232730" y="5271240"/>
            <a:ext cx="1759887" cy="1294847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42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ADFERF / ADFERFAU</a:t>
            </a:r>
            <a:r>
              <a:rPr lang="en-US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   </a:t>
            </a:r>
            <a:r>
              <a:rPr lang="en-US" sz="459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ADVERB/S</a:t>
            </a:r>
            <a: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/>
            </a:r>
            <a:br>
              <a:rPr lang="en-US" sz="4590" b="1" i="0" u="sng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307" name="Google Shape;307;p42"/>
          <p:cNvSpPr txBox="1">
            <a:spLocks noGrp="1"/>
          </p:cNvSpPr>
          <p:nvPr>
            <p:ph type="body" idx="1"/>
          </p:nvPr>
        </p:nvSpPr>
        <p:spPr>
          <a:xfrm>
            <a:off x="938758" y="1728790"/>
            <a:ext cx="7633742" cy="4143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Gellir ffurfio adferf drwy roi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yn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o flaen ansoddair e.e 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   Gweithiodd y pennaeth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yn gyflym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.	Mae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cyflym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yma yn disgrifio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gweithiodd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, 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							ac yn ateb y cwestiwn: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Sut?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   Cyrhaeddodd Huw y cyfarfod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yn hwyr.  	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hwyr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yma yn disgrifio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cyrhaeddodd, 									</a:t>
            </a:r>
            <a:r>
              <a:rPr lang="en-US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ac yn ateb y cwestiwn: </a:t>
            </a:r>
            <a:r>
              <a:rPr lang="en-US" sz="20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Pryd?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BF2"/>
            </a:gs>
            <a:gs pos="74000">
              <a:srgbClr val="FCDC99"/>
            </a:gs>
            <a:gs pos="83000">
              <a:srgbClr val="FCDC99"/>
            </a:gs>
            <a:gs pos="100000">
              <a:srgbClr val="FDE7BB"/>
            </a:gs>
          </a:gsLst>
          <a:lin ang="5400000" scaled="0"/>
        </a:gradFill>
        <a:effectLst/>
      </p:bgPr>
    </p:bg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43"/>
          <p:cNvSpPr txBox="1">
            <a:spLocks noGrp="1"/>
          </p:cNvSpPr>
          <p:nvPr>
            <p:ph type="title"/>
          </p:nvPr>
        </p:nvSpPr>
        <p:spPr>
          <a:xfrm>
            <a:off x="457200" y="1853459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GÊM YMARFER ADOLYGU RHANNAU YMADRODD</a:t>
            </a:r>
            <a:endParaRPr sz="459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313" name="Google Shape;313;p4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035979">
            <a:off x="5154641" y="3241876"/>
            <a:ext cx="2414024" cy="3070669"/>
          </a:xfrm>
          <a:prstGeom prst="rect">
            <a:avLst/>
          </a:prstGeom>
          <a:noFill/>
          <a:ln w="381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rgbClr val="000000"/>
      </a:dk1>
      <a:lt1>
        <a:srgbClr val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358</Words>
  <Application>Microsoft Office PowerPoint</Application>
  <PresentationFormat>On-screen Show (4:3)</PresentationFormat>
  <Paragraphs>213</Paragraphs>
  <Slides>31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Cabin</vt:lpstr>
      <vt:lpstr>Arial</vt:lpstr>
      <vt:lpstr>Impact</vt:lpstr>
      <vt:lpstr>Calibri</vt:lpstr>
      <vt:lpstr>Badge</vt:lpstr>
      <vt:lpstr>RHANNAU YMADRODD </vt:lpstr>
      <vt:lpstr>NOD</vt:lpstr>
      <vt:lpstr>YMARFER SYDYN</vt:lpstr>
      <vt:lpstr>ENW / ENWAU  NOUN/S </vt:lpstr>
      <vt:lpstr>ENW / ENWAU  NOUN/S</vt:lpstr>
      <vt:lpstr>RHAGENW / RHAGENWAU   PRONOUN/S </vt:lpstr>
      <vt:lpstr>AR EICH BYRDDAU GWYN BACH….</vt:lpstr>
      <vt:lpstr>ANSODDAIR / ANSODDEIRIAU    ADJECTIVE/S   </vt:lpstr>
      <vt:lpstr>CYSTADLEUAETH  SAWL ANSODDAIR?</vt:lpstr>
      <vt:lpstr>PowerPoint Presentation</vt:lpstr>
      <vt:lpstr>ARDDODIAD/ARDDODIAID PREPOSITION/S</vt:lpstr>
      <vt:lpstr>BANNOD (Y FANNOD)     THE ARTICLE </vt:lpstr>
      <vt:lpstr>BERF/AU VERB/S</vt:lpstr>
      <vt:lpstr>BERF/AU VERB/S</vt:lpstr>
      <vt:lpstr>GODDRYCH A GWRTHRYCH BERF    SUBJECT AND OBJECT OF THE VERB</vt:lpstr>
      <vt:lpstr>YSGIFENNWCH AR EICH BYRDDAU GWYN BACH…</vt:lpstr>
      <vt:lpstr>YSGRIFENNWCH AR EICH BYRDDAU GWYN BACH…</vt:lpstr>
      <vt:lpstr>YSGIFENNWCH AR EICH BYRDDAU GWYN BACH…</vt:lpstr>
      <vt:lpstr>YSGIFENNWCH AR EICH BYRDDAU GWYN BACH…</vt:lpstr>
      <vt:lpstr>YSGIFENNWCH AR EICH BYRDDAU GWYN BACH…</vt:lpstr>
      <vt:lpstr>YSGIFENNWCH AR EICH BYRDDAU GWYN BACH…</vt:lpstr>
      <vt:lpstr>BERFENW / BERFENWAU   INFINITIVE/S / VERB-NOUN/S </vt:lpstr>
      <vt:lpstr>CHWAP!</vt:lpstr>
      <vt:lpstr>PA UN YW’R BERFENW?</vt:lpstr>
      <vt:lpstr>PA UN YW’R BERFENW?</vt:lpstr>
      <vt:lpstr>PA UN YW’R BERFENW?</vt:lpstr>
      <vt:lpstr>PA UN YW’R BERFENW?</vt:lpstr>
      <vt:lpstr>PA UN YW’R BERFENW?</vt:lpstr>
      <vt:lpstr>ADFERF / ADFERFAU   ADVERB/S </vt:lpstr>
      <vt:lpstr>ADFERF / ADFERFAU   ADVERB/S </vt:lpstr>
      <vt:lpstr>GÊM YMARFER ADOLYGU RHANNAU YMADRODD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RHANNAU YMADRODD</dc:title>
  <dc:creator>Aled P Williams</dc:creator>
  <cp:lastModifiedBy>Aled P Williams</cp:lastModifiedBy>
  <cp:revision>9</cp:revision>
  <dcterms:modified xsi:type="dcterms:W3CDTF">2019-09-23T12:40:34Z</dcterms:modified>
</cp:coreProperties>
</file>