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0" r:id="rId2"/>
    <p:sldId id="263" r:id="rId3"/>
    <p:sldId id="265" r:id="rId4"/>
    <p:sldId id="264" r:id="rId5"/>
    <p:sldId id="266" r:id="rId6"/>
    <p:sldId id="267" r:id="rId7"/>
    <p:sldId id="269" r:id="rId8"/>
    <p:sldId id="268" r:id="rId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ED0A"/>
    <a:srgbClr val="C8DD67"/>
    <a:srgbClr val="D2ECF9"/>
    <a:srgbClr val="9557A2"/>
    <a:srgbClr val="57C89C"/>
    <a:srgbClr val="CD9E57"/>
    <a:srgbClr val="90C9E6"/>
    <a:srgbClr val="8AA452"/>
    <a:srgbClr val="F695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0231A8-FCCD-4A0D-9043-AA27AA2F358A}" v="2" dt="2020-04-21T14:51:35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19" autoAdjust="0"/>
    <p:restoredTop sz="79844" autoAdjust="0"/>
  </p:normalViewPr>
  <p:slideViewPr>
    <p:cSldViewPr snapToGrid="0">
      <p:cViewPr varScale="1">
        <p:scale>
          <a:sx n="53" d="100"/>
          <a:sy n="53" d="100"/>
        </p:scale>
        <p:origin x="14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03BE4CF2-7CEA-4BE8-8BEF-9B086E15C477}"/>
    <pc:docChg chg="undo custSel mod addSld delSld modSld sldOrd">
      <pc:chgData name="Angharad David" userId="c51a885d-243f-43b5-8752-5e4087bafa25" providerId="ADAL" clId="{03BE4CF2-7CEA-4BE8-8BEF-9B086E15C477}" dt="2020-02-03T17:35:07.601" v="1560" actId="47"/>
      <pc:docMkLst>
        <pc:docMk/>
      </pc:docMkLst>
      <pc:sldChg chg="del">
        <pc:chgData name="Angharad David" userId="c51a885d-243f-43b5-8752-5e4087bafa25" providerId="ADAL" clId="{03BE4CF2-7CEA-4BE8-8BEF-9B086E15C477}" dt="2020-01-30T20:49:09.490" v="5" actId="47"/>
        <pc:sldMkLst>
          <pc:docMk/>
          <pc:sldMk cId="1660881915" sldId="258"/>
        </pc:sldMkLst>
      </pc:sldChg>
      <pc:sldChg chg="addSp delSp modSp mod setBg modNotesTx">
        <pc:chgData name="Angharad David" userId="c51a885d-243f-43b5-8752-5e4087bafa25" providerId="ADAL" clId="{03BE4CF2-7CEA-4BE8-8BEF-9B086E15C477}" dt="2020-02-02T13:17:23.157" v="1559" actId="1035"/>
        <pc:sldMkLst>
          <pc:docMk/>
          <pc:sldMk cId="2632714143" sldId="263"/>
        </pc:sldMkLst>
        <pc:spChg chg="del">
          <ac:chgData name="Angharad David" userId="c51a885d-243f-43b5-8752-5e4087bafa25" providerId="ADAL" clId="{03BE4CF2-7CEA-4BE8-8BEF-9B086E15C477}" dt="2020-01-30T20:49:13.538" v="7" actId="478"/>
          <ac:spMkLst>
            <pc:docMk/>
            <pc:sldMk cId="2632714143" sldId="263"/>
            <ac:spMk id="2" creationId="{00000000-0000-0000-0000-000000000000}"/>
          </ac:spMkLst>
        </pc:spChg>
        <pc:spChg chg="add mod">
          <ac:chgData name="Angharad David" userId="c51a885d-243f-43b5-8752-5e4087bafa25" providerId="ADAL" clId="{03BE4CF2-7CEA-4BE8-8BEF-9B086E15C477}" dt="2020-01-30T21:17:49.119" v="108" actId="26606"/>
          <ac:spMkLst>
            <pc:docMk/>
            <pc:sldMk cId="2632714143" sldId="263"/>
            <ac:spMk id="3" creationId="{12C70983-6E22-489B-A130-0140C73A1B78}"/>
          </ac:spMkLst>
        </pc:spChg>
        <pc:spChg chg="add del mod">
          <ac:chgData name="Angharad David" userId="c51a885d-243f-43b5-8752-5e4087bafa25" providerId="ADAL" clId="{03BE4CF2-7CEA-4BE8-8BEF-9B086E15C477}" dt="2020-02-02T13:17:23.157" v="1559" actId="1035"/>
          <ac:spMkLst>
            <pc:docMk/>
            <pc:sldMk cId="2632714143" sldId="263"/>
            <ac:spMk id="5" creationId="{B8D5665B-3DCE-4CFE-8AC3-66A5ECAE50B3}"/>
          </ac:spMkLst>
        </pc:spChg>
        <pc:spChg chg="add">
          <ac:chgData name="Angharad David" userId="c51a885d-243f-43b5-8752-5e4087bafa25" providerId="ADAL" clId="{03BE4CF2-7CEA-4BE8-8BEF-9B086E15C477}" dt="2020-01-30T21:17:49.119" v="108" actId="26606"/>
          <ac:spMkLst>
            <pc:docMk/>
            <pc:sldMk cId="2632714143" sldId="263"/>
            <ac:spMk id="11" creationId="{87CC2527-562A-4F69-B487-4371E5B243E7}"/>
          </ac:spMkLst>
        </pc:spChg>
        <pc:picChg chg="del">
          <ac:chgData name="Angharad David" userId="c51a885d-243f-43b5-8752-5e4087bafa25" providerId="ADAL" clId="{03BE4CF2-7CEA-4BE8-8BEF-9B086E15C477}" dt="2020-01-30T20:49:11.143" v="6" actId="478"/>
          <ac:picMkLst>
            <pc:docMk/>
            <pc:sldMk cId="2632714143" sldId="263"/>
            <ac:picMk id="4" creationId="{00000000-0000-0000-0000-000000000000}"/>
          </ac:picMkLst>
        </pc:picChg>
        <pc:picChg chg="add mod ord">
          <ac:chgData name="Angharad David" userId="c51a885d-243f-43b5-8752-5e4087bafa25" providerId="ADAL" clId="{03BE4CF2-7CEA-4BE8-8BEF-9B086E15C477}" dt="2020-02-02T12:44:56.891" v="1413" actId="1076"/>
          <ac:picMkLst>
            <pc:docMk/>
            <pc:sldMk cId="2632714143" sldId="263"/>
            <ac:picMk id="6" creationId="{A8602EDF-BAB2-49DF-BE1C-9F1064D91C37}"/>
          </ac:picMkLst>
        </pc:picChg>
        <pc:cxnChg chg="add">
          <ac:chgData name="Angharad David" userId="c51a885d-243f-43b5-8752-5e4087bafa25" providerId="ADAL" clId="{03BE4CF2-7CEA-4BE8-8BEF-9B086E15C477}" dt="2020-01-30T21:17:49.119" v="108" actId="26606"/>
          <ac:cxnSpMkLst>
            <pc:docMk/>
            <pc:sldMk cId="2632714143" sldId="263"/>
            <ac:cxnSpMk id="13" creationId="{BCDAEC91-5BCE-4B55-9CC0-43EF94CB734B}"/>
          </ac:cxnSpMkLst>
        </pc:cxnChg>
      </pc:sldChg>
      <pc:sldChg chg="del">
        <pc:chgData name="Angharad David" userId="c51a885d-243f-43b5-8752-5e4087bafa25" providerId="ADAL" clId="{03BE4CF2-7CEA-4BE8-8BEF-9B086E15C477}" dt="2020-01-30T20:49:08.479" v="4" actId="47"/>
        <pc:sldMkLst>
          <pc:docMk/>
          <pc:sldMk cId="587771808" sldId="264"/>
        </pc:sldMkLst>
      </pc:sldChg>
      <pc:sldChg chg="addSp modSp add ord">
        <pc:chgData name="Angharad David" userId="c51a885d-243f-43b5-8752-5e4087bafa25" providerId="ADAL" clId="{03BE4CF2-7CEA-4BE8-8BEF-9B086E15C477}" dt="2020-01-30T21:34:06.989" v="1147" actId="20577"/>
        <pc:sldMkLst>
          <pc:docMk/>
          <pc:sldMk cId="4115191702" sldId="264"/>
        </pc:sldMkLst>
        <pc:spChg chg="add mod">
          <ac:chgData name="Angharad David" userId="c51a885d-243f-43b5-8752-5e4087bafa25" providerId="ADAL" clId="{03BE4CF2-7CEA-4BE8-8BEF-9B086E15C477}" dt="2020-01-30T21:34:06.989" v="1147" actId="20577"/>
          <ac:spMkLst>
            <pc:docMk/>
            <pc:sldMk cId="4115191702" sldId="264"/>
            <ac:spMk id="2" creationId="{D32CE458-1F66-4E6F-9491-7B673FA88447}"/>
          </ac:spMkLst>
        </pc:spChg>
        <pc:picChg chg="add mod">
          <ac:chgData name="Angharad David" userId="c51a885d-243f-43b5-8752-5e4087bafa25" providerId="ADAL" clId="{03BE4CF2-7CEA-4BE8-8BEF-9B086E15C477}" dt="2020-01-30T21:14:14.155" v="104" actId="14100"/>
          <ac:picMkLst>
            <pc:docMk/>
            <pc:sldMk cId="4115191702" sldId="264"/>
            <ac:picMk id="4" creationId="{48BFA386-9BCA-4B18-891A-A54D0C4883D3}"/>
          </ac:picMkLst>
        </pc:picChg>
        <pc:picChg chg="add mod">
          <ac:chgData name="Angharad David" userId="c51a885d-243f-43b5-8752-5e4087bafa25" providerId="ADAL" clId="{03BE4CF2-7CEA-4BE8-8BEF-9B086E15C477}" dt="2020-01-30T21:14:12.002" v="103" actId="14100"/>
          <ac:picMkLst>
            <pc:docMk/>
            <pc:sldMk cId="4115191702" sldId="264"/>
            <ac:picMk id="6" creationId="{2C245B49-097C-42ED-B60A-7FAC220B4EEC}"/>
          </ac:picMkLst>
        </pc:picChg>
      </pc:sldChg>
      <pc:sldChg chg="addSp modSp add">
        <pc:chgData name="Angharad David" userId="c51a885d-243f-43b5-8752-5e4087bafa25" providerId="ADAL" clId="{03BE4CF2-7CEA-4BE8-8BEF-9B086E15C477}" dt="2020-02-02T13:05:37.829" v="1416" actId="20577"/>
        <pc:sldMkLst>
          <pc:docMk/>
          <pc:sldMk cId="997156412" sldId="265"/>
        </pc:sldMkLst>
        <pc:spChg chg="add mod">
          <ac:chgData name="Angharad David" userId="c51a885d-243f-43b5-8752-5e4087bafa25" providerId="ADAL" clId="{03BE4CF2-7CEA-4BE8-8BEF-9B086E15C477}" dt="2020-02-02T13:05:37.829" v="1416" actId="20577"/>
          <ac:spMkLst>
            <pc:docMk/>
            <pc:sldMk cId="997156412" sldId="265"/>
            <ac:spMk id="2" creationId="{57DBC841-4A8A-4D63-A18F-C692E4F279AE}"/>
          </ac:spMkLst>
        </pc:spChg>
      </pc:sldChg>
      <pc:sldChg chg="del">
        <pc:chgData name="Angharad David" userId="c51a885d-243f-43b5-8752-5e4087bafa25" providerId="ADAL" clId="{03BE4CF2-7CEA-4BE8-8BEF-9B086E15C477}" dt="2020-01-30T20:49:07.424" v="3" actId="47"/>
        <pc:sldMkLst>
          <pc:docMk/>
          <pc:sldMk cId="2586056648" sldId="265"/>
        </pc:sldMkLst>
      </pc:sldChg>
      <pc:sldChg chg="addSp modSp add">
        <pc:chgData name="Angharad David" userId="c51a885d-243f-43b5-8752-5e4087bafa25" providerId="ADAL" clId="{03BE4CF2-7CEA-4BE8-8BEF-9B086E15C477}" dt="2020-01-30T21:29:22.966" v="736" actId="122"/>
        <pc:sldMkLst>
          <pc:docMk/>
          <pc:sldMk cId="682094220" sldId="266"/>
        </pc:sldMkLst>
        <pc:spChg chg="add mod">
          <ac:chgData name="Angharad David" userId="c51a885d-243f-43b5-8752-5e4087bafa25" providerId="ADAL" clId="{03BE4CF2-7CEA-4BE8-8BEF-9B086E15C477}" dt="2020-01-30T21:28:35.113" v="613" actId="1076"/>
          <ac:spMkLst>
            <pc:docMk/>
            <pc:sldMk cId="682094220" sldId="266"/>
            <ac:spMk id="2" creationId="{43BE8495-79B2-49D2-A5E1-00FFFF3B19FA}"/>
          </ac:spMkLst>
        </pc:spChg>
        <pc:spChg chg="add mod">
          <ac:chgData name="Angharad David" userId="c51a885d-243f-43b5-8752-5e4087bafa25" providerId="ADAL" clId="{03BE4CF2-7CEA-4BE8-8BEF-9B086E15C477}" dt="2020-01-30T21:29:22.966" v="736" actId="122"/>
          <ac:spMkLst>
            <pc:docMk/>
            <pc:sldMk cId="682094220" sldId="266"/>
            <ac:spMk id="3" creationId="{D5DBBDE1-86D4-4B98-9930-2BE73F3C919F}"/>
          </ac:spMkLst>
        </pc:spChg>
      </pc:sldChg>
      <pc:sldChg chg="addSp delSp modSp add">
        <pc:chgData name="Angharad David" userId="c51a885d-243f-43b5-8752-5e4087bafa25" providerId="ADAL" clId="{03BE4CF2-7CEA-4BE8-8BEF-9B086E15C477}" dt="2020-01-30T21:34:32.625" v="1150" actId="20577"/>
        <pc:sldMkLst>
          <pc:docMk/>
          <pc:sldMk cId="3096798142" sldId="267"/>
        </pc:sldMkLst>
        <pc:spChg chg="add mod">
          <ac:chgData name="Angharad David" userId="c51a885d-243f-43b5-8752-5e4087bafa25" providerId="ADAL" clId="{03BE4CF2-7CEA-4BE8-8BEF-9B086E15C477}" dt="2020-01-30T21:34:24.851" v="1148" actId="403"/>
          <ac:spMkLst>
            <pc:docMk/>
            <pc:sldMk cId="3096798142" sldId="267"/>
            <ac:spMk id="5" creationId="{26326874-A37E-4BB9-BCFD-9F04CFBDF989}"/>
          </ac:spMkLst>
        </pc:spChg>
        <pc:graphicFrameChg chg="add del mod">
          <ac:chgData name="Angharad David" userId="c51a885d-243f-43b5-8752-5e4087bafa25" providerId="ADAL" clId="{03BE4CF2-7CEA-4BE8-8BEF-9B086E15C477}" dt="2020-01-30T21:21:01.761" v="189"/>
          <ac:graphicFrameMkLst>
            <pc:docMk/>
            <pc:sldMk cId="3096798142" sldId="267"/>
            <ac:graphicFrameMk id="2" creationId="{85B931DA-0698-44D9-9578-8C09D4240632}"/>
          </ac:graphicFrameMkLst>
        </pc:graphicFrameChg>
        <pc:graphicFrameChg chg="add mod modGraphic">
          <ac:chgData name="Angharad David" userId="c51a885d-243f-43b5-8752-5e4087bafa25" providerId="ADAL" clId="{03BE4CF2-7CEA-4BE8-8BEF-9B086E15C477}" dt="2020-01-30T21:34:32.625" v="1150" actId="20577"/>
          <ac:graphicFrameMkLst>
            <pc:docMk/>
            <pc:sldMk cId="3096798142" sldId="267"/>
            <ac:graphicFrameMk id="3" creationId="{B844F701-739B-42AE-B48E-6C06C6E6A1C0}"/>
          </ac:graphicFrameMkLst>
        </pc:graphicFrameChg>
        <pc:picChg chg="add del mod">
          <ac:chgData name="Angharad David" userId="c51a885d-243f-43b5-8752-5e4087bafa25" providerId="ADAL" clId="{03BE4CF2-7CEA-4BE8-8BEF-9B086E15C477}" dt="2020-01-30T21:21:01.761" v="189"/>
          <ac:picMkLst>
            <pc:docMk/>
            <pc:sldMk cId="3096798142" sldId="267"/>
            <ac:picMk id="1025" creationId="{524BEB8C-D3DD-49B2-904A-CC84F2335F54}"/>
          </ac:picMkLst>
        </pc:picChg>
        <pc:picChg chg="add del mod">
          <ac:chgData name="Angharad David" userId="c51a885d-243f-43b5-8752-5e4087bafa25" providerId="ADAL" clId="{03BE4CF2-7CEA-4BE8-8BEF-9B086E15C477}" dt="2020-01-30T21:21:01.761" v="189"/>
          <ac:picMkLst>
            <pc:docMk/>
            <pc:sldMk cId="3096798142" sldId="267"/>
            <ac:picMk id="1026" creationId="{C6FEE7BA-4367-408C-9564-8C32A63A75F7}"/>
          </ac:picMkLst>
        </pc:picChg>
      </pc:sldChg>
      <pc:sldChg chg="addSp delSp modSp add">
        <pc:chgData name="Angharad David" userId="c51a885d-243f-43b5-8752-5e4087bafa25" providerId="ADAL" clId="{03BE4CF2-7CEA-4BE8-8BEF-9B086E15C477}" dt="2020-01-30T21:25:57.011" v="610" actId="1076"/>
        <pc:sldMkLst>
          <pc:docMk/>
          <pc:sldMk cId="373105340" sldId="268"/>
        </pc:sldMkLst>
        <pc:spChg chg="add del mod">
          <ac:chgData name="Angharad David" userId="c51a885d-243f-43b5-8752-5e4087bafa25" providerId="ADAL" clId="{03BE4CF2-7CEA-4BE8-8BEF-9B086E15C477}" dt="2020-01-30T21:25:10.452" v="483" actId="478"/>
          <ac:spMkLst>
            <pc:docMk/>
            <pc:sldMk cId="373105340" sldId="268"/>
            <ac:spMk id="2" creationId="{5E0B10D3-5DC7-4832-AA0F-563885CAB7F9}"/>
          </ac:spMkLst>
        </pc:spChg>
        <pc:spChg chg="add mod">
          <ac:chgData name="Angharad David" userId="c51a885d-243f-43b5-8752-5e4087bafa25" providerId="ADAL" clId="{03BE4CF2-7CEA-4BE8-8BEF-9B086E15C477}" dt="2020-01-30T21:25:57.011" v="610" actId="1076"/>
          <ac:spMkLst>
            <pc:docMk/>
            <pc:sldMk cId="373105340" sldId="268"/>
            <ac:spMk id="3" creationId="{8CCBCBBD-228B-4600-B5AC-B4F13F550F2C}"/>
          </ac:spMkLst>
        </pc:spChg>
      </pc:sldChg>
      <pc:sldChg chg="modSp add">
        <pc:chgData name="Angharad David" userId="c51a885d-243f-43b5-8752-5e4087bafa25" providerId="ADAL" clId="{03BE4CF2-7CEA-4BE8-8BEF-9B086E15C477}" dt="2020-01-30T21:32:40.899" v="1106" actId="14100"/>
        <pc:sldMkLst>
          <pc:docMk/>
          <pc:sldMk cId="2126707424" sldId="269"/>
        </pc:sldMkLst>
        <pc:spChg chg="mod">
          <ac:chgData name="Angharad David" userId="c51a885d-243f-43b5-8752-5e4087bafa25" providerId="ADAL" clId="{03BE4CF2-7CEA-4BE8-8BEF-9B086E15C477}" dt="2020-01-30T21:32:30.355" v="1103" actId="20577"/>
          <ac:spMkLst>
            <pc:docMk/>
            <pc:sldMk cId="2126707424" sldId="269"/>
            <ac:spMk id="5" creationId="{26326874-A37E-4BB9-BCFD-9F04CFBDF989}"/>
          </ac:spMkLst>
        </pc:spChg>
        <pc:graphicFrameChg chg="mod modGraphic">
          <ac:chgData name="Angharad David" userId="c51a885d-243f-43b5-8752-5e4087bafa25" providerId="ADAL" clId="{03BE4CF2-7CEA-4BE8-8BEF-9B086E15C477}" dt="2020-01-30T21:32:40.899" v="1106" actId="14100"/>
          <ac:graphicFrameMkLst>
            <pc:docMk/>
            <pc:sldMk cId="2126707424" sldId="269"/>
            <ac:graphicFrameMk id="3" creationId="{B844F701-739B-42AE-B48E-6C06C6E6A1C0}"/>
          </ac:graphicFrameMkLst>
        </pc:graphicFrameChg>
      </pc:sldChg>
      <pc:sldChg chg="del">
        <pc:chgData name="Angharad David" userId="c51a885d-243f-43b5-8752-5e4087bafa25" providerId="ADAL" clId="{03BE4CF2-7CEA-4BE8-8BEF-9B086E15C477}" dt="2020-01-30T20:49:03.542" v="0" actId="47"/>
        <pc:sldMkLst>
          <pc:docMk/>
          <pc:sldMk cId="3657358754" sldId="269"/>
        </pc:sldMkLst>
      </pc:sldChg>
      <pc:sldChg chg="addSp modSp add del">
        <pc:chgData name="Angharad David" userId="c51a885d-243f-43b5-8752-5e4087bafa25" providerId="ADAL" clId="{03BE4CF2-7CEA-4BE8-8BEF-9B086E15C477}" dt="2020-02-03T17:35:07.601" v="1560" actId="47"/>
        <pc:sldMkLst>
          <pc:docMk/>
          <pc:sldMk cId="271428621" sldId="270"/>
        </pc:sldMkLst>
        <pc:picChg chg="add mod">
          <ac:chgData name="Angharad David" userId="c51a885d-243f-43b5-8752-5e4087bafa25" providerId="ADAL" clId="{03BE4CF2-7CEA-4BE8-8BEF-9B086E15C477}" dt="2020-02-02T13:05:56.001" v="1420" actId="1076"/>
          <ac:picMkLst>
            <pc:docMk/>
            <pc:sldMk cId="271428621" sldId="270"/>
            <ac:picMk id="3" creationId="{86914D9F-9662-4785-8833-AA8B7EBDFBAE}"/>
          </ac:picMkLst>
        </pc:picChg>
        <pc:picChg chg="add mod">
          <ac:chgData name="Angharad David" userId="c51a885d-243f-43b5-8752-5e4087bafa25" providerId="ADAL" clId="{03BE4CF2-7CEA-4BE8-8BEF-9B086E15C477}" dt="2020-02-02T13:06:13.782" v="1425" actId="14100"/>
          <ac:picMkLst>
            <pc:docMk/>
            <pc:sldMk cId="271428621" sldId="270"/>
            <ac:picMk id="5" creationId="{8E496972-CE29-4A0E-8A69-49348E813A4A}"/>
          </ac:picMkLst>
        </pc:picChg>
        <pc:picChg chg="add mod">
          <ac:chgData name="Angharad David" userId="c51a885d-243f-43b5-8752-5e4087bafa25" providerId="ADAL" clId="{03BE4CF2-7CEA-4BE8-8BEF-9B086E15C477}" dt="2020-02-02T13:06:51.142" v="1430" actId="14100"/>
          <ac:picMkLst>
            <pc:docMk/>
            <pc:sldMk cId="271428621" sldId="270"/>
            <ac:picMk id="7" creationId="{32797D52-805D-4ED6-B29C-9BFA6A9B7F7C}"/>
          </ac:picMkLst>
        </pc:picChg>
      </pc:sldChg>
      <pc:sldChg chg="del">
        <pc:chgData name="Angharad David" userId="c51a885d-243f-43b5-8752-5e4087bafa25" providerId="ADAL" clId="{03BE4CF2-7CEA-4BE8-8BEF-9B086E15C477}" dt="2020-01-30T20:49:05.732" v="2" actId="47"/>
        <pc:sldMkLst>
          <pc:docMk/>
          <pc:sldMk cId="817696002" sldId="270"/>
        </pc:sldMkLst>
      </pc:sldChg>
      <pc:sldChg chg="del">
        <pc:chgData name="Angharad David" userId="c51a885d-243f-43b5-8752-5e4087bafa25" providerId="ADAL" clId="{03BE4CF2-7CEA-4BE8-8BEF-9B086E15C477}" dt="2020-01-30T20:49:04.642" v="1" actId="47"/>
        <pc:sldMkLst>
          <pc:docMk/>
          <pc:sldMk cId="1102365890" sldId="271"/>
        </pc:sldMkLst>
      </pc:sldChg>
    </pc:docChg>
  </pc:docChgLst>
  <pc:docChgLst>
    <pc:chgData name="Angharad David" userId="c51a885d-243f-43b5-8752-5e4087bafa25" providerId="ADAL" clId="{3E0231A8-FCCD-4A0D-9043-AA27AA2F358A}"/>
    <pc:docChg chg="custSel addSld modSld sldOrd">
      <pc:chgData name="Angharad David" userId="c51a885d-243f-43b5-8752-5e4087bafa25" providerId="ADAL" clId="{3E0231A8-FCCD-4A0D-9043-AA27AA2F358A}" dt="2020-04-21T14:51:58.589" v="81" actId="1036"/>
      <pc:docMkLst>
        <pc:docMk/>
      </pc:docMkLst>
      <pc:sldChg chg="modSp">
        <pc:chgData name="Angharad David" userId="c51a885d-243f-43b5-8752-5e4087bafa25" providerId="ADAL" clId="{3E0231A8-FCCD-4A0D-9043-AA27AA2F358A}" dt="2020-04-21T14:28:32.922" v="51" actId="20577"/>
        <pc:sldMkLst>
          <pc:docMk/>
          <pc:sldMk cId="997156412" sldId="265"/>
        </pc:sldMkLst>
        <pc:spChg chg="mod">
          <ac:chgData name="Angharad David" userId="c51a885d-243f-43b5-8752-5e4087bafa25" providerId="ADAL" clId="{3E0231A8-FCCD-4A0D-9043-AA27AA2F358A}" dt="2020-04-21T14:28:32.922" v="51" actId="20577"/>
          <ac:spMkLst>
            <pc:docMk/>
            <pc:sldMk cId="997156412" sldId="265"/>
            <ac:spMk id="2" creationId="{57DBC841-4A8A-4D63-A18F-C692E4F279AE}"/>
          </ac:spMkLst>
        </pc:spChg>
      </pc:sldChg>
      <pc:sldChg chg="modSp">
        <pc:chgData name="Angharad David" userId="c51a885d-243f-43b5-8752-5e4087bafa25" providerId="ADAL" clId="{3E0231A8-FCCD-4A0D-9043-AA27AA2F358A}" dt="2020-04-21T14:28:09.247" v="39" actId="1076"/>
        <pc:sldMkLst>
          <pc:docMk/>
          <pc:sldMk cId="3096798142" sldId="267"/>
        </pc:sldMkLst>
        <pc:spChg chg="mod">
          <ac:chgData name="Angharad David" userId="c51a885d-243f-43b5-8752-5e4087bafa25" providerId="ADAL" clId="{3E0231A8-FCCD-4A0D-9043-AA27AA2F358A}" dt="2020-04-21T14:28:09.247" v="39" actId="1076"/>
          <ac:spMkLst>
            <pc:docMk/>
            <pc:sldMk cId="3096798142" sldId="267"/>
            <ac:spMk id="5" creationId="{26326874-A37E-4BB9-BCFD-9F04CFBDF989}"/>
          </ac:spMkLst>
        </pc:spChg>
        <pc:graphicFrameChg chg="mod modGraphic">
          <ac:chgData name="Angharad David" userId="c51a885d-243f-43b5-8752-5e4087bafa25" providerId="ADAL" clId="{3E0231A8-FCCD-4A0D-9043-AA27AA2F358A}" dt="2020-04-21T14:28:06.737" v="38" actId="1076"/>
          <ac:graphicFrameMkLst>
            <pc:docMk/>
            <pc:sldMk cId="3096798142" sldId="267"/>
            <ac:graphicFrameMk id="3" creationId="{B844F701-739B-42AE-B48E-6C06C6E6A1C0}"/>
          </ac:graphicFrameMkLst>
        </pc:graphicFrameChg>
      </pc:sldChg>
      <pc:sldChg chg="addSp delSp modSp new ord">
        <pc:chgData name="Angharad David" userId="c51a885d-243f-43b5-8752-5e4087bafa25" providerId="ADAL" clId="{3E0231A8-FCCD-4A0D-9043-AA27AA2F358A}" dt="2020-04-21T14:51:58.589" v="81" actId="1036"/>
        <pc:sldMkLst>
          <pc:docMk/>
          <pc:sldMk cId="1517011831" sldId="270"/>
        </pc:sldMkLst>
        <pc:picChg chg="add del mod">
          <ac:chgData name="Angharad David" userId="c51a885d-243f-43b5-8752-5e4087bafa25" providerId="ADAL" clId="{3E0231A8-FCCD-4A0D-9043-AA27AA2F358A}" dt="2020-04-21T14:51:18.247" v="57" actId="478"/>
          <ac:picMkLst>
            <pc:docMk/>
            <pc:sldMk cId="1517011831" sldId="270"/>
            <ac:picMk id="2" creationId="{DC5C4DDF-FAD7-4C18-B8B5-66B78563DE2C}"/>
          </ac:picMkLst>
        </pc:picChg>
        <pc:picChg chg="add mod">
          <ac:chgData name="Angharad David" userId="c51a885d-243f-43b5-8752-5e4087bafa25" providerId="ADAL" clId="{3E0231A8-FCCD-4A0D-9043-AA27AA2F358A}" dt="2020-04-21T14:51:58.589" v="81" actId="1036"/>
          <ac:picMkLst>
            <pc:docMk/>
            <pc:sldMk cId="1517011831" sldId="270"/>
            <ac:picMk id="3" creationId="{981B0CE8-0C54-452F-958C-D0C832B5AAA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58635-CCE9-F348-AC55-333372384B5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E036E3-6D29-E04F-9FEC-4306E1A32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760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E036E3-6D29-E04F-9FEC-4306E1A32A1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04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224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707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637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127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57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60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992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679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61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464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899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7A068-497C-4D14-8B73-9A774DA3C3A4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522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AE9B9-FBB5-46A6-AF73-B662B9A276A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21/04/2020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0402C-D127-4BBB-B5B8-B23A178F94B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36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bc.co.uk/bitesize/clips/z8jfb9q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1B0CE8-0C54-452F-958C-D0C832B5AA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070" y="457203"/>
            <a:ext cx="11413456" cy="600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1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A8602EDF-BAB2-49DF-BE1C-9F1064D91C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B8D5665B-3DCE-4CFE-8AC3-66A5ECAE50B3}"/>
              </a:ext>
            </a:extLst>
          </p:cNvPr>
          <p:cNvSpPr txBox="1">
            <a:spLocks/>
          </p:cNvSpPr>
          <p:nvPr/>
        </p:nvSpPr>
        <p:spPr>
          <a:xfrm>
            <a:off x="7551762" y="2578957"/>
            <a:ext cx="4792558" cy="374564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800" b="1" dirty="0">
                <a:latin typeface="+mn-lt"/>
              </a:rPr>
              <a:t>What has happened before for this to happen?</a:t>
            </a:r>
          </a:p>
          <a:p>
            <a:pPr algn="ctr">
              <a:spcAft>
                <a:spcPts val="600"/>
              </a:spcAft>
            </a:pPr>
            <a:endParaRPr lang="en-US" sz="4800" b="1" dirty="0">
              <a:latin typeface="+mn-lt"/>
            </a:endParaRPr>
          </a:p>
          <a:p>
            <a:pPr algn="ctr">
              <a:spcAft>
                <a:spcPts val="600"/>
              </a:spcAft>
            </a:pPr>
            <a:r>
              <a:rPr lang="en-US" sz="4800" b="1" dirty="0">
                <a:latin typeface="+mn-lt"/>
              </a:rPr>
              <a:t>What might happen after?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12C70983-6E22-489B-A130-0140C73A1B78}"/>
              </a:ext>
            </a:extLst>
          </p:cNvPr>
          <p:cNvSpPr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14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https://www.bbc.co.uk/bitesize/clips/z8jfb9q</a:t>
            </a:r>
            <a:endParaRPr lang="en-GB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714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DBC841-4A8A-4D63-A18F-C692E4F279AE}"/>
              </a:ext>
            </a:extLst>
          </p:cNvPr>
          <p:cNvSpPr txBox="1"/>
          <p:nvPr/>
        </p:nvSpPr>
        <p:spPr>
          <a:xfrm>
            <a:off x="747963" y="926432"/>
            <a:ext cx="10696074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err="1"/>
              <a:t>Nodau</a:t>
            </a:r>
            <a:r>
              <a:rPr lang="en-GB" sz="4000" dirty="0"/>
              <a:t> y </a:t>
            </a:r>
            <a:r>
              <a:rPr lang="en-GB" sz="4000" dirty="0" err="1"/>
              <a:t>wers</a:t>
            </a:r>
            <a:endParaRPr lang="en-GB" sz="4000" dirty="0"/>
          </a:p>
          <a:p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To understand the variety of ways in which humans have impacted erosion of the coastline.</a:t>
            </a:r>
          </a:p>
          <a:p>
            <a:pPr marL="571500" indent="-571500">
              <a:buFontTx/>
              <a:buChar char="-"/>
            </a:pPr>
            <a:endParaRPr lang="en-GB" sz="4000" dirty="0"/>
          </a:p>
          <a:p>
            <a:pPr marL="571500" indent="-571500">
              <a:buFontTx/>
              <a:buChar char="-"/>
            </a:pPr>
            <a:r>
              <a:rPr lang="en-GB" sz="4000" dirty="0"/>
              <a:t>To evaluate arguments for and against human intervention of the coastline. </a:t>
            </a:r>
          </a:p>
        </p:txBody>
      </p:sp>
    </p:spTree>
    <p:extLst>
      <p:ext uri="{BB962C8B-B14F-4D97-AF65-F5344CB8AC3E}">
        <p14:creationId xmlns:p14="http://schemas.microsoft.com/office/powerpoint/2010/main" val="997156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32CE458-1F66-4E6F-9491-7B673FA88447}"/>
              </a:ext>
            </a:extLst>
          </p:cNvPr>
          <p:cNvSpPr/>
          <p:nvPr/>
        </p:nvSpPr>
        <p:spPr>
          <a:xfrm>
            <a:off x="216569" y="120402"/>
            <a:ext cx="6340642" cy="632480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700" b="1" dirty="0">
                <a:ea typeface="Calibri" panose="020F0502020204030204" pitchFamily="34" charset="0"/>
                <a:cs typeface="Times New Roman" panose="02020603050405020304" pitchFamily="18" charset="0"/>
              </a:rPr>
              <a:t>How does human activity affect the coastline? </a:t>
            </a:r>
          </a:p>
          <a:p>
            <a:pPr>
              <a:spcAft>
                <a:spcPts val="0"/>
              </a:spcAft>
            </a:pPr>
            <a:r>
              <a:rPr lang="en-GB" sz="2700" dirty="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2700" dirty="0">
                <a:ea typeface="Calibri" panose="020F0502020204030204" pitchFamily="34" charset="0"/>
                <a:cs typeface="Times New Roman" panose="02020603050405020304" pitchFamily="18" charset="0"/>
              </a:rPr>
              <a:t>It is estimated that around 3 million people live on the coast of the UK, and nowhere in the UK is more than 70 miles from the coast. </a:t>
            </a:r>
          </a:p>
          <a:p>
            <a:pPr>
              <a:spcAft>
                <a:spcPts val="0"/>
              </a:spcAft>
            </a:pPr>
            <a:r>
              <a:rPr lang="en-GB" sz="2700" dirty="0">
                <a:ea typeface="Calibri" panose="020F0502020204030204" pitchFamily="34" charset="0"/>
                <a:cs typeface="Times New Roman" panose="02020603050405020304" pitchFamily="18" charset="0"/>
              </a:rPr>
              <a:t>Coastal settlements are often desirable places to live.</a:t>
            </a:r>
          </a:p>
          <a:p>
            <a:pPr>
              <a:spcAft>
                <a:spcPts val="0"/>
              </a:spcAft>
            </a:pPr>
            <a:endParaRPr lang="en-GB" sz="27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27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700" b="1" dirty="0">
                <a:ea typeface="Calibri" panose="020F0502020204030204" pitchFamily="34" charset="0"/>
                <a:cs typeface="Times New Roman" panose="02020603050405020304" pitchFamily="18" charset="0"/>
              </a:rPr>
              <a:t>The coast is also extremely important economically. </a:t>
            </a:r>
          </a:p>
          <a:p>
            <a:pPr>
              <a:spcAft>
                <a:spcPts val="0"/>
              </a:spcAft>
            </a:pPr>
            <a:r>
              <a:rPr lang="en-GB" sz="2700" b="1" dirty="0">
                <a:ea typeface="Calibri" panose="020F0502020204030204" pitchFamily="34" charset="0"/>
                <a:cs typeface="Times New Roman" panose="02020603050405020304" pitchFamily="18" charset="0"/>
              </a:rPr>
              <a:t>Explain why this is on page 22 of your booklet. </a:t>
            </a:r>
          </a:p>
        </p:txBody>
      </p:sp>
      <p:pic>
        <p:nvPicPr>
          <p:cNvPr id="4" name="Picture 3" descr="A crowded beach next to the ocean&#10;&#10;Description automatically generated">
            <a:extLst>
              <a:ext uri="{FF2B5EF4-FFF2-40B4-BE49-F238E27FC236}">
                <a16:creationId xmlns:a16="http://schemas.microsoft.com/office/drawing/2014/main" id="{48BFA386-9BCA-4B18-891A-A54D0C4883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517358"/>
            <a:ext cx="5117430" cy="2814732"/>
          </a:xfrm>
          <a:prstGeom prst="rect">
            <a:avLst/>
          </a:prstGeom>
        </p:spPr>
      </p:pic>
      <p:pic>
        <p:nvPicPr>
          <p:cNvPr id="6" name="Picture 5" descr="A boat is docked next to a body of water&#10;&#10;Description automatically generated">
            <a:extLst>
              <a:ext uri="{FF2B5EF4-FFF2-40B4-BE49-F238E27FC236}">
                <a16:creationId xmlns:a16="http://schemas.microsoft.com/office/drawing/2014/main" id="{2C245B49-097C-42ED-B60A-7FAC220B4E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999" y="3465095"/>
            <a:ext cx="5117431" cy="303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191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ar: 16 Points 1">
            <a:extLst>
              <a:ext uri="{FF2B5EF4-FFF2-40B4-BE49-F238E27FC236}">
                <a16:creationId xmlns:a16="http://schemas.microsoft.com/office/drawing/2014/main" id="{43BE8495-79B2-49D2-A5E1-00FFFF3B19FA}"/>
              </a:ext>
            </a:extLst>
          </p:cNvPr>
          <p:cNvSpPr/>
          <p:nvPr/>
        </p:nvSpPr>
        <p:spPr>
          <a:xfrm>
            <a:off x="3292642" y="2418346"/>
            <a:ext cx="5606716" cy="3513221"/>
          </a:xfrm>
          <a:prstGeom prst="star16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Human Factors that influence the erosion of the coastline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DBBDE1-86D4-4B98-9930-2BE73F3C919F}"/>
              </a:ext>
            </a:extLst>
          </p:cNvPr>
          <p:cNvSpPr txBox="1"/>
          <p:nvPr/>
        </p:nvSpPr>
        <p:spPr>
          <a:xfrm>
            <a:off x="661737" y="96254"/>
            <a:ext cx="11249526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Create a mind map showing the human factors that have influenced the erosion of the coastline. </a:t>
            </a:r>
          </a:p>
        </p:txBody>
      </p:sp>
    </p:spTree>
    <p:extLst>
      <p:ext uri="{BB962C8B-B14F-4D97-AF65-F5344CB8AC3E}">
        <p14:creationId xmlns:p14="http://schemas.microsoft.com/office/powerpoint/2010/main" val="682094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844F701-739B-42AE-B48E-6C06C6E6A1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463593"/>
              </p:ext>
            </p:extLst>
          </p:nvPr>
        </p:nvGraphicFramePr>
        <p:xfrm>
          <a:off x="481262" y="1848653"/>
          <a:ext cx="11213432" cy="48727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06716">
                  <a:extLst>
                    <a:ext uri="{9D8B030D-6E8A-4147-A177-3AD203B41FA5}">
                      <a16:colId xmlns:a16="http://schemas.microsoft.com/office/drawing/2014/main" val="1724755636"/>
                    </a:ext>
                  </a:extLst>
                </a:gridCol>
                <a:gridCol w="5606716">
                  <a:extLst>
                    <a:ext uri="{9D8B030D-6E8A-4147-A177-3AD203B41FA5}">
                      <a16:colId xmlns:a16="http://schemas.microsoft.com/office/drawing/2014/main" val="83171699"/>
                    </a:ext>
                  </a:extLst>
                </a:gridCol>
              </a:tblGrid>
              <a:tr h="1259502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Arguments FOR 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Human Intervention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Arguments </a:t>
                      </a:r>
                      <a:r>
                        <a:rPr lang="en-GB" sz="2800" b="1"/>
                        <a:t>AGAINST </a:t>
                      </a:r>
                      <a:br>
                        <a:rPr lang="en-GB" sz="2800" b="1"/>
                      </a:br>
                      <a:r>
                        <a:rPr lang="en-GB" sz="2800" b="1"/>
                        <a:t>Human </a:t>
                      </a:r>
                      <a:r>
                        <a:rPr lang="en-GB" sz="2800" b="1" dirty="0"/>
                        <a:t>Intervention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2454543"/>
                  </a:ext>
                </a:extLst>
              </a:tr>
              <a:tr h="36132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19081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6326874-A37E-4BB9-BCFD-9F04CFBDF989}"/>
              </a:ext>
            </a:extLst>
          </p:cNvPr>
          <p:cNvSpPr txBox="1"/>
          <p:nvPr/>
        </p:nvSpPr>
        <p:spPr>
          <a:xfrm>
            <a:off x="132346" y="365157"/>
            <a:ext cx="1191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Trafodwch</a:t>
            </a:r>
            <a:r>
              <a:rPr lang="en-GB" sz="2800" b="1" dirty="0"/>
              <a:t> </a:t>
            </a:r>
            <a:r>
              <a:rPr lang="en-GB" sz="2800" b="1" dirty="0" err="1"/>
              <a:t>gyda</a:t>
            </a:r>
            <a:r>
              <a:rPr lang="en-GB" sz="2800" b="1" dirty="0"/>
              <a:t> </a:t>
            </a:r>
            <a:r>
              <a:rPr lang="en-GB" sz="2800" b="1" dirty="0" err="1"/>
              <a:t>phartner</a:t>
            </a:r>
            <a:r>
              <a:rPr lang="en-GB" sz="2800" b="1" dirty="0"/>
              <a:t> – </a:t>
            </a:r>
            <a:br>
              <a:rPr lang="en-GB" sz="2800" b="1" dirty="0"/>
            </a:br>
            <a:r>
              <a:rPr lang="en-GB" sz="2800" b="1" dirty="0"/>
              <a:t>What are some arguments FOR and AGAINST human intervention on the coast?</a:t>
            </a:r>
          </a:p>
        </p:txBody>
      </p:sp>
    </p:spTree>
    <p:extLst>
      <p:ext uri="{BB962C8B-B14F-4D97-AF65-F5344CB8AC3E}">
        <p14:creationId xmlns:p14="http://schemas.microsoft.com/office/powerpoint/2010/main" val="3096798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844F701-739B-42AE-B48E-6C06C6E6A1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2071855"/>
              </p:ext>
            </p:extLst>
          </p:nvPr>
        </p:nvGraphicFramePr>
        <p:xfrm>
          <a:off x="288757" y="1395663"/>
          <a:ext cx="11526254" cy="53299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3127">
                  <a:extLst>
                    <a:ext uri="{9D8B030D-6E8A-4147-A177-3AD203B41FA5}">
                      <a16:colId xmlns:a16="http://schemas.microsoft.com/office/drawing/2014/main" val="1724755636"/>
                    </a:ext>
                  </a:extLst>
                </a:gridCol>
                <a:gridCol w="5763127">
                  <a:extLst>
                    <a:ext uri="{9D8B030D-6E8A-4147-A177-3AD203B41FA5}">
                      <a16:colId xmlns:a16="http://schemas.microsoft.com/office/drawing/2014/main" val="83171699"/>
                    </a:ext>
                  </a:extLst>
                </a:gridCol>
              </a:tblGrid>
              <a:tr h="138451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Arguments FOR Human Intervention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Arguments AGAINST Human Intervention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2454543"/>
                  </a:ext>
                </a:extLst>
              </a:tr>
              <a:tr h="394547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19081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6326874-A37E-4BB9-BCFD-9F04CFBDF989}"/>
              </a:ext>
            </a:extLst>
          </p:cNvPr>
          <p:cNvSpPr txBox="1"/>
          <p:nvPr/>
        </p:nvSpPr>
        <p:spPr>
          <a:xfrm>
            <a:off x="481263" y="336884"/>
            <a:ext cx="107081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Complete the table on page 20 of your booklets with some arguments FOR and AGAINST human intervention on the coast.</a:t>
            </a:r>
          </a:p>
        </p:txBody>
      </p:sp>
    </p:spTree>
    <p:extLst>
      <p:ext uri="{BB962C8B-B14F-4D97-AF65-F5344CB8AC3E}">
        <p14:creationId xmlns:p14="http://schemas.microsoft.com/office/powerpoint/2010/main" val="2126707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tar: 32 Points 2">
            <a:extLst>
              <a:ext uri="{FF2B5EF4-FFF2-40B4-BE49-F238E27FC236}">
                <a16:creationId xmlns:a16="http://schemas.microsoft.com/office/drawing/2014/main" id="{8CCBCBBD-228B-4600-B5AC-B4F13F550F2C}"/>
              </a:ext>
            </a:extLst>
          </p:cNvPr>
          <p:cNvSpPr/>
          <p:nvPr/>
        </p:nvSpPr>
        <p:spPr>
          <a:xfrm>
            <a:off x="1419726" y="806116"/>
            <a:ext cx="9757611" cy="5618747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What is the most interesting piece of information you have learned about coasts?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Answer on your post-it notes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10534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231</Words>
  <Application>Microsoft Office PowerPoint</Application>
  <PresentationFormat>Widescreen</PresentationFormat>
  <Paragraphs>29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David</dc:creator>
  <cp:lastModifiedBy>Angharad David</cp:lastModifiedBy>
  <cp:revision>1</cp:revision>
  <dcterms:created xsi:type="dcterms:W3CDTF">2020-01-30T21:17:49Z</dcterms:created>
  <dcterms:modified xsi:type="dcterms:W3CDTF">2020-04-21T14:52:00Z</dcterms:modified>
</cp:coreProperties>
</file>