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51" r:id="rId2"/>
  </p:sldMasterIdLst>
  <p:notesMasterIdLst>
    <p:notesMasterId r:id="rId33"/>
  </p:notesMasterIdLst>
  <p:sldIdLst>
    <p:sldId id="257" r:id="rId3"/>
    <p:sldId id="278" r:id="rId4"/>
    <p:sldId id="258" r:id="rId5"/>
    <p:sldId id="290" r:id="rId6"/>
    <p:sldId id="293" r:id="rId7"/>
    <p:sldId id="292" r:id="rId8"/>
    <p:sldId id="291" r:id="rId9"/>
    <p:sldId id="294" r:id="rId10"/>
    <p:sldId id="277" r:id="rId11"/>
    <p:sldId id="276" r:id="rId12"/>
    <p:sldId id="274" r:id="rId13"/>
    <p:sldId id="273" r:id="rId14"/>
    <p:sldId id="272" r:id="rId15"/>
    <p:sldId id="271" r:id="rId16"/>
    <p:sldId id="270" r:id="rId17"/>
    <p:sldId id="269" r:id="rId18"/>
    <p:sldId id="268" r:id="rId19"/>
    <p:sldId id="267" r:id="rId20"/>
    <p:sldId id="266" r:id="rId21"/>
    <p:sldId id="265" r:id="rId22"/>
    <p:sldId id="264" r:id="rId23"/>
    <p:sldId id="259" r:id="rId24"/>
    <p:sldId id="279" r:id="rId25"/>
    <p:sldId id="280" r:id="rId26"/>
    <p:sldId id="281" r:id="rId27"/>
    <p:sldId id="282" r:id="rId28"/>
    <p:sldId id="283" r:id="rId29"/>
    <p:sldId id="284" r:id="rId30"/>
    <p:sldId id="285" r:id="rId31"/>
    <p:sldId id="286"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23EF81-534D-8D62-7B10-F17F9018CB65}" v="130" dt="2023-08-10T14:15:11.223"/>
    <p1510:client id="{375D3912-9CF0-3F45-057A-97506036C36D}" v="19" dt="2023-06-27T14:16:37.993"/>
    <p1510:client id="{388ABD25-86C4-C38B-3C5E-49DBF8F37328}" v="4" dt="2023-08-10T12:52:30.125"/>
    <p1510:client id="{4F345A2B-D86A-4E15-A391-54315140D1D6}" v="5" dt="2023-06-23T12:44:48.791"/>
    <p1510:client id="{88AA389F-18B6-16A0-FA94-6843E265F711}" v="264" dt="2023-08-10T13:28:58.657"/>
    <p1510:client id="{9A2F5616-6098-7513-99D1-19FBB63DFFA5}" v="17" dt="2023-08-16T11:12:02.862"/>
    <p1510:client id="{BC6612BF-8507-0AA1-184C-6F91295C415C}" v="17" dt="2023-06-23T12:46:30.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9A2F5616-6098-7513-99D1-19FBB63DFFA5}"/>
    <pc:docChg chg="addSld delSld modSld">
      <pc:chgData name="Sadie France" userId="S::s.france@uwtsd.ac.uk::b7d6a976-0449-421d-8e4f-ccb524b7ca6e" providerId="AD" clId="Web-{9A2F5616-6098-7513-99D1-19FBB63DFFA5}" dt="2023-08-16T11:12:02.862" v="16"/>
      <pc:docMkLst>
        <pc:docMk/>
      </pc:docMkLst>
      <pc:sldChg chg="del">
        <pc:chgData name="Sadie France" userId="S::s.france@uwtsd.ac.uk::b7d6a976-0449-421d-8e4f-ccb524b7ca6e" providerId="AD" clId="Web-{9A2F5616-6098-7513-99D1-19FBB63DFFA5}" dt="2023-08-16T11:10:17.229" v="9"/>
        <pc:sldMkLst>
          <pc:docMk/>
          <pc:sldMk cId="2362075766" sldId="260"/>
        </pc:sldMkLst>
      </pc:sldChg>
      <pc:sldChg chg="del">
        <pc:chgData name="Sadie France" userId="S::s.france@uwtsd.ac.uk::b7d6a976-0449-421d-8e4f-ccb524b7ca6e" providerId="AD" clId="Web-{9A2F5616-6098-7513-99D1-19FBB63DFFA5}" dt="2023-08-16T11:10:16.400" v="8"/>
        <pc:sldMkLst>
          <pc:docMk/>
          <pc:sldMk cId="2524566609" sldId="261"/>
        </pc:sldMkLst>
      </pc:sldChg>
      <pc:sldChg chg="del">
        <pc:chgData name="Sadie France" userId="S::s.france@uwtsd.ac.uk::b7d6a976-0449-421d-8e4f-ccb524b7ca6e" providerId="AD" clId="Web-{9A2F5616-6098-7513-99D1-19FBB63DFFA5}" dt="2023-08-16T11:10:15.807" v="7"/>
        <pc:sldMkLst>
          <pc:docMk/>
          <pc:sldMk cId="826863557" sldId="262"/>
        </pc:sldMkLst>
      </pc:sldChg>
      <pc:sldChg chg="del">
        <pc:chgData name="Sadie France" userId="S::s.france@uwtsd.ac.uk::b7d6a976-0449-421d-8e4f-ccb524b7ca6e" providerId="AD" clId="Web-{9A2F5616-6098-7513-99D1-19FBB63DFFA5}" dt="2023-08-16T11:10:15.260" v="6"/>
        <pc:sldMkLst>
          <pc:docMk/>
          <pc:sldMk cId="3670432843" sldId="263"/>
        </pc:sldMkLst>
      </pc:sldChg>
      <pc:sldChg chg="modSp">
        <pc:chgData name="Sadie France" userId="S::s.france@uwtsd.ac.uk::b7d6a976-0449-421d-8e4f-ccb524b7ca6e" providerId="AD" clId="Web-{9A2F5616-6098-7513-99D1-19FBB63DFFA5}" dt="2023-08-16T11:11:02.420" v="10" actId="20577"/>
        <pc:sldMkLst>
          <pc:docMk/>
          <pc:sldMk cId="1568732113" sldId="282"/>
        </pc:sldMkLst>
        <pc:spChg chg="mod">
          <ac:chgData name="Sadie France" userId="S::s.france@uwtsd.ac.uk::b7d6a976-0449-421d-8e4f-ccb524b7ca6e" providerId="AD" clId="Web-{9A2F5616-6098-7513-99D1-19FBB63DFFA5}" dt="2023-08-16T11:11:02.420" v="10" actId="20577"/>
          <ac:spMkLst>
            <pc:docMk/>
            <pc:sldMk cId="1568732113" sldId="282"/>
            <ac:spMk id="3" creationId="{9E04335A-B1A1-0C16-DEB7-CD0C3A324674}"/>
          </ac:spMkLst>
        </pc:spChg>
      </pc:sldChg>
      <pc:sldChg chg="modSp">
        <pc:chgData name="Sadie France" userId="S::s.france@uwtsd.ac.uk::b7d6a976-0449-421d-8e4f-ccb524b7ca6e" providerId="AD" clId="Web-{9A2F5616-6098-7513-99D1-19FBB63DFFA5}" dt="2023-08-16T11:11:12.358" v="11" actId="20577"/>
        <pc:sldMkLst>
          <pc:docMk/>
          <pc:sldMk cId="3454679565" sldId="283"/>
        </pc:sldMkLst>
        <pc:spChg chg="mod">
          <ac:chgData name="Sadie France" userId="S::s.france@uwtsd.ac.uk::b7d6a976-0449-421d-8e4f-ccb524b7ca6e" providerId="AD" clId="Web-{9A2F5616-6098-7513-99D1-19FBB63DFFA5}" dt="2023-08-16T11:11:12.358" v="11" actId="20577"/>
          <ac:spMkLst>
            <pc:docMk/>
            <pc:sldMk cId="3454679565" sldId="283"/>
            <ac:spMk id="3" creationId="{3618A2CA-68EC-8101-BFD3-E86BD3B75F3C}"/>
          </ac:spMkLst>
        </pc:spChg>
      </pc:sldChg>
      <pc:sldChg chg="modSp modNotes">
        <pc:chgData name="Sadie France" userId="S::s.france@uwtsd.ac.uk::b7d6a976-0449-421d-8e4f-ccb524b7ca6e" providerId="AD" clId="Web-{9A2F5616-6098-7513-99D1-19FBB63DFFA5}" dt="2023-08-16T11:12:00.455" v="15"/>
        <pc:sldMkLst>
          <pc:docMk/>
          <pc:sldMk cId="3841109623" sldId="284"/>
        </pc:sldMkLst>
        <pc:spChg chg="mod">
          <ac:chgData name="Sadie France" userId="S::s.france@uwtsd.ac.uk::b7d6a976-0449-421d-8e4f-ccb524b7ca6e" providerId="AD" clId="Web-{9A2F5616-6098-7513-99D1-19FBB63DFFA5}" dt="2023-08-16T11:11:48.267" v="14" actId="20577"/>
          <ac:spMkLst>
            <pc:docMk/>
            <pc:sldMk cId="3841109623" sldId="284"/>
            <ac:spMk id="3" creationId="{DBFBEAB0-738A-F6CE-5FE2-1B80D3ADF31D}"/>
          </ac:spMkLst>
        </pc:spChg>
      </pc:sldChg>
      <pc:sldChg chg="modSp">
        <pc:chgData name="Sadie France" userId="S::s.france@uwtsd.ac.uk::b7d6a976-0449-421d-8e4f-ccb524b7ca6e" providerId="AD" clId="Web-{9A2F5616-6098-7513-99D1-19FBB63DFFA5}" dt="2023-08-16T11:07:40.107" v="2" actId="20577"/>
        <pc:sldMkLst>
          <pc:docMk/>
          <pc:sldMk cId="1707810352" sldId="292"/>
        </pc:sldMkLst>
        <pc:spChg chg="mod">
          <ac:chgData name="Sadie France" userId="S::s.france@uwtsd.ac.uk::b7d6a976-0449-421d-8e4f-ccb524b7ca6e" providerId="AD" clId="Web-{9A2F5616-6098-7513-99D1-19FBB63DFFA5}" dt="2023-08-16T11:07:40.107" v="2" actId="20577"/>
          <ac:spMkLst>
            <pc:docMk/>
            <pc:sldMk cId="1707810352" sldId="292"/>
            <ac:spMk id="3" creationId="{A398468E-A405-E7C3-66D3-791BB4E28BF5}"/>
          </ac:spMkLst>
        </pc:spChg>
      </pc:sldChg>
      <pc:sldChg chg="modSp">
        <pc:chgData name="Sadie France" userId="S::s.france@uwtsd.ac.uk::b7d6a976-0449-421d-8e4f-ccb524b7ca6e" providerId="AD" clId="Web-{9A2F5616-6098-7513-99D1-19FBB63DFFA5}" dt="2023-08-16T11:08:41.393" v="5" actId="20577"/>
        <pc:sldMkLst>
          <pc:docMk/>
          <pc:sldMk cId="3348643162" sldId="294"/>
        </pc:sldMkLst>
        <pc:spChg chg="mod">
          <ac:chgData name="Sadie France" userId="S::s.france@uwtsd.ac.uk::b7d6a976-0449-421d-8e4f-ccb524b7ca6e" providerId="AD" clId="Web-{9A2F5616-6098-7513-99D1-19FBB63DFFA5}" dt="2023-08-16T11:08:41.393" v="5" actId="20577"/>
          <ac:spMkLst>
            <pc:docMk/>
            <pc:sldMk cId="3348643162" sldId="294"/>
            <ac:spMk id="3" creationId="{A46E8D24-955F-DD11-54C7-3392D0A0A783}"/>
          </ac:spMkLst>
        </pc:spChg>
      </pc:sldChg>
      <pc:sldChg chg="new del">
        <pc:chgData name="Sadie France" userId="S::s.france@uwtsd.ac.uk::b7d6a976-0449-421d-8e4f-ccb524b7ca6e" providerId="AD" clId="Web-{9A2F5616-6098-7513-99D1-19FBB63DFFA5}" dt="2023-08-16T11:12:02.862" v="16"/>
        <pc:sldMkLst>
          <pc:docMk/>
          <pc:sldMk cId="553531239" sldId="295"/>
        </pc:sldMkLst>
      </pc:sldChg>
    </pc:docChg>
  </pc:docChgLst>
  <pc:docChgLst>
    <pc:chgData name="Sadie France" userId="S::s.france@uwtsd.ac.uk::b7d6a976-0449-421d-8e4f-ccb524b7ca6e" providerId="AD" clId="Web-{BC6612BF-8507-0AA1-184C-6F91295C415C}"/>
    <pc:docChg chg="addSld modSld">
      <pc:chgData name="Sadie France" userId="S::s.france@uwtsd.ac.uk::b7d6a976-0449-421d-8e4f-ccb524b7ca6e" providerId="AD" clId="Web-{BC6612BF-8507-0AA1-184C-6F91295C415C}" dt="2023-06-23T12:46:27.864" v="14" actId="20577"/>
      <pc:docMkLst>
        <pc:docMk/>
      </pc:docMkLst>
      <pc:sldChg chg="modSp new">
        <pc:chgData name="Sadie France" userId="S::s.france@uwtsd.ac.uk::b7d6a976-0449-421d-8e4f-ccb524b7ca6e" providerId="AD" clId="Web-{BC6612BF-8507-0AA1-184C-6F91295C415C}" dt="2023-06-23T12:46:27.864" v="14" actId="20577"/>
        <pc:sldMkLst>
          <pc:docMk/>
          <pc:sldMk cId="4242101174" sldId="258"/>
        </pc:sldMkLst>
        <pc:spChg chg="mod">
          <ac:chgData name="Sadie France" userId="S::s.france@uwtsd.ac.uk::b7d6a976-0449-421d-8e4f-ccb524b7ca6e" providerId="AD" clId="Web-{BC6612BF-8507-0AA1-184C-6F91295C415C}" dt="2023-06-23T12:46:18.582" v="6" actId="20577"/>
          <ac:spMkLst>
            <pc:docMk/>
            <pc:sldMk cId="4242101174" sldId="258"/>
            <ac:spMk id="2" creationId="{29B699C5-C411-A090-7900-D047BBBA61F6}"/>
          </ac:spMkLst>
        </pc:spChg>
        <pc:spChg chg="mod">
          <ac:chgData name="Sadie France" userId="S::s.france@uwtsd.ac.uk::b7d6a976-0449-421d-8e4f-ccb524b7ca6e" providerId="AD" clId="Web-{BC6612BF-8507-0AA1-184C-6F91295C415C}" dt="2023-06-23T12:46:27.864" v="14" actId="20577"/>
          <ac:spMkLst>
            <pc:docMk/>
            <pc:sldMk cId="4242101174" sldId="258"/>
            <ac:spMk id="3" creationId="{81D7FDC9-BE97-9DBF-885C-3A29D7C1B942}"/>
          </ac:spMkLst>
        </pc:spChg>
      </pc:sldChg>
    </pc:docChg>
  </pc:docChgLst>
  <pc:docChgLst>
    <pc:chgData name="Sadie France" userId="S::s.france@uwtsd.ac.uk::b7d6a976-0449-421d-8e4f-ccb524b7ca6e" providerId="AD" clId="Web-{88AA389F-18B6-16A0-FA94-6843E265F711}"/>
    <pc:docChg chg="addSld delSld modSld">
      <pc:chgData name="Sadie France" userId="S::s.france@uwtsd.ac.uk::b7d6a976-0449-421d-8e4f-ccb524b7ca6e" providerId="AD" clId="Web-{88AA389F-18B6-16A0-FA94-6843E265F711}" dt="2023-08-10T13:28:58.845" v="376"/>
      <pc:docMkLst>
        <pc:docMk/>
      </pc:docMkLst>
      <pc:sldChg chg="addSp delSp modSp">
        <pc:chgData name="Sadie France" userId="S::s.france@uwtsd.ac.uk::b7d6a976-0449-421d-8e4f-ccb524b7ca6e" providerId="AD" clId="Web-{88AA389F-18B6-16A0-FA94-6843E265F711}" dt="2023-08-10T12:55:59.732" v="5"/>
        <pc:sldMkLst>
          <pc:docMk/>
          <pc:sldMk cId="1868766586" sldId="257"/>
        </pc:sldMkLst>
        <pc:picChg chg="add del mod">
          <ac:chgData name="Sadie France" userId="S::s.france@uwtsd.ac.uk::b7d6a976-0449-421d-8e4f-ccb524b7ca6e" providerId="AD" clId="Web-{88AA389F-18B6-16A0-FA94-6843E265F711}" dt="2023-08-10T12:55:59.732" v="5"/>
          <ac:picMkLst>
            <pc:docMk/>
            <pc:sldMk cId="1868766586" sldId="257"/>
            <ac:picMk id="4" creationId="{B683EEF6-0BE3-2EED-75E9-08FF67F388B9}"/>
          </ac:picMkLst>
        </pc:picChg>
      </pc:sldChg>
      <pc:sldChg chg="addSp delSp modSp">
        <pc:chgData name="Sadie France" userId="S::s.france@uwtsd.ac.uk::b7d6a976-0449-421d-8e4f-ccb524b7ca6e" providerId="AD" clId="Web-{88AA389F-18B6-16A0-FA94-6843E265F711}" dt="2023-08-10T13:04:23.041" v="124" actId="1076"/>
        <pc:sldMkLst>
          <pc:docMk/>
          <pc:sldMk cId="2305717451" sldId="264"/>
        </pc:sldMkLst>
        <pc:spChg chg="mod">
          <ac:chgData name="Sadie France" userId="S::s.france@uwtsd.ac.uk::b7d6a976-0449-421d-8e4f-ccb524b7ca6e" providerId="AD" clId="Web-{88AA389F-18B6-16A0-FA94-6843E265F711}" dt="2023-08-10T13:04:12.713" v="122"/>
          <ac:spMkLst>
            <pc:docMk/>
            <pc:sldMk cId="2305717451" sldId="264"/>
            <ac:spMk id="2" creationId="{927B6D73-D961-7A34-5E43-C256FE9BE289}"/>
          </ac:spMkLst>
        </pc:spChg>
        <pc:spChg chg="mod">
          <ac:chgData name="Sadie France" userId="S::s.france@uwtsd.ac.uk::b7d6a976-0449-421d-8e4f-ccb524b7ca6e" providerId="AD" clId="Web-{88AA389F-18B6-16A0-FA94-6843E265F711}" dt="2023-08-10T13:04:12.713" v="122"/>
          <ac:spMkLst>
            <pc:docMk/>
            <pc:sldMk cId="2305717451" sldId="264"/>
            <ac:spMk id="8" creationId="{B7B6517E-D55C-09C7-1290-F5B153A03F4A}"/>
          </ac:spMkLst>
        </pc:spChg>
        <pc:spChg chg="del">
          <ac:chgData name="Sadie France" userId="S::s.france@uwtsd.ac.uk::b7d6a976-0449-421d-8e4f-ccb524b7ca6e" providerId="AD" clId="Web-{88AA389F-18B6-16A0-FA94-6843E265F711}" dt="2023-08-10T13:04:12.713" v="122"/>
          <ac:spMkLst>
            <pc:docMk/>
            <pc:sldMk cId="2305717451" sldId="264"/>
            <ac:spMk id="11" creationId="{66E48AFA-8884-4F68-A44F-D2C1E8609C5A}"/>
          </ac:spMkLst>
        </pc:spChg>
        <pc:spChg chg="del">
          <ac:chgData name="Sadie France" userId="S::s.france@uwtsd.ac.uk::b7d6a976-0449-421d-8e4f-ccb524b7ca6e" providerId="AD" clId="Web-{88AA389F-18B6-16A0-FA94-6843E265F711}" dt="2023-08-10T13:04:12.713" v="122"/>
          <ac:spMkLst>
            <pc:docMk/>
            <pc:sldMk cId="2305717451" sldId="264"/>
            <ac:spMk id="13" creationId="{969D19A6-08CB-498C-93EC-3FFB021FC68A}"/>
          </ac:spMkLst>
        </pc:spChg>
        <pc:spChg chg="add">
          <ac:chgData name="Sadie France" userId="S::s.france@uwtsd.ac.uk::b7d6a976-0449-421d-8e4f-ccb524b7ca6e" providerId="AD" clId="Web-{88AA389F-18B6-16A0-FA94-6843E265F711}" dt="2023-08-10T13:04:12.713" v="122"/>
          <ac:spMkLst>
            <pc:docMk/>
            <pc:sldMk cId="2305717451" sldId="264"/>
            <ac:spMk id="18" creationId="{DBC6133C-0615-4CE4-9132-37E609A9BDFA}"/>
          </ac:spMkLst>
        </pc:spChg>
        <pc:spChg chg="add">
          <ac:chgData name="Sadie France" userId="S::s.france@uwtsd.ac.uk::b7d6a976-0449-421d-8e4f-ccb524b7ca6e" providerId="AD" clId="Web-{88AA389F-18B6-16A0-FA94-6843E265F711}" dt="2023-08-10T13:04:12.713" v="122"/>
          <ac:spMkLst>
            <pc:docMk/>
            <pc:sldMk cId="2305717451" sldId="264"/>
            <ac:spMk id="20" creationId="{169CC832-2974-4E8D-90ED-3E2941BA7336}"/>
          </ac:spMkLst>
        </pc:spChg>
        <pc:spChg chg="add">
          <ac:chgData name="Sadie France" userId="S::s.france@uwtsd.ac.uk::b7d6a976-0449-421d-8e4f-ccb524b7ca6e" providerId="AD" clId="Web-{88AA389F-18B6-16A0-FA94-6843E265F711}" dt="2023-08-10T13:04:12.713" v="122"/>
          <ac:spMkLst>
            <pc:docMk/>
            <pc:sldMk cId="2305717451" sldId="264"/>
            <ac:spMk id="22" creationId="{55222F96-971A-4F90-B841-6BAB416C7AC1}"/>
          </ac:spMkLst>
        </pc:spChg>
        <pc:spChg chg="add">
          <ac:chgData name="Sadie France" userId="S::s.france@uwtsd.ac.uk::b7d6a976-0449-421d-8e4f-ccb524b7ca6e" providerId="AD" clId="Web-{88AA389F-18B6-16A0-FA94-6843E265F711}" dt="2023-08-10T13:04:12.713" v="122"/>
          <ac:spMkLst>
            <pc:docMk/>
            <pc:sldMk cId="2305717451" sldId="264"/>
            <ac:spMk id="24" creationId="{08980754-6F4B-43C9-B9BE-127B6BED6586}"/>
          </ac:spMkLst>
        </pc:spChg>
        <pc:spChg chg="add">
          <ac:chgData name="Sadie France" userId="S::s.france@uwtsd.ac.uk::b7d6a976-0449-421d-8e4f-ccb524b7ca6e" providerId="AD" clId="Web-{88AA389F-18B6-16A0-FA94-6843E265F711}" dt="2023-08-10T13:04:12.713" v="122"/>
          <ac:spMkLst>
            <pc:docMk/>
            <pc:sldMk cId="2305717451" sldId="264"/>
            <ac:spMk id="26" creationId="{2C1BBA94-3F40-40AA-8BB9-E69E25E537C1}"/>
          </ac:spMkLst>
        </pc:spChg>
        <pc:picChg chg="mod ord">
          <ac:chgData name="Sadie France" userId="S::s.france@uwtsd.ac.uk::b7d6a976-0449-421d-8e4f-ccb524b7ca6e" providerId="AD" clId="Web-{88AA389F-18B6-16A0-FA94-6843E265F711}" dt="2023-08-10T13:04:12.713" v="122"/>
          <ac:picMkLst>
            <pc:docMk/>
            <pc:sldMk cId="2305717451" sldId="264"/>
            <ac:picMk id="4" creationId="{D15AE0B6-3BFC-BDA9-548C-0A97A836D2F5}"/>
          </ac:picMkLst>
        </pc:picChg>
        <pc:picChg chg="add mod">
          <ac:chgData name="Sadie France" userId="S::s.france@uwtsd.ac.uk::b7d6a976-0449-421d-8e4f-ccb524b7ca6e" providerId="AD" clId="Web-{88AA389F-18B6-16A0-FA94-6843E265F711}" dt="2023-08-10T13:04:23.041" v="124" actId="1076"/>
          <ac:picMkLst>
            <pc:docMk/>
            <pc:sldMk cId="2305717451" sldId="264"/>
            <ac:picMk id="5" creationId="{711E7699-F2F9-ABE6-1541-5AB96BA9B0AE}"/>
          </ac:picMkLst>
        </pc:picChg>
      </pc:sldChg>
      <pc:sldChg chg="addSp modSp">
        <pc:chgData name="Sadie France" userId="S::s.france@uwtsd.ac.uk::b7d6a976-0449-421d-8e4f-ccb524b7ca6e" providerId="AD" clId="Web-{88AA389F-18B6-16A0-FA94-6843E265F711}" dt="2023-08-10T13:04:08.603" v="121" actId="1076"/>
        <pc:sldMkLst>
          <pc:docMk/>
          <pc:sldMk cId="862429447" sldId="265"/>
        </pc:sldMkLst>
        <pc:picChg chg="add mod">
          <ac:chgData name="Sadie France" userId="S::s.france@uwtsd.ac.uk::b7d6a976-0449-421d-8e4f-ccb524b7ca6e" providerId="AD" clId="Web-{88AA389F-18B6-16A0-FA94-6843E265F711}" dt="2023-08-10T13:04:08.603" v="121" actId="1076"/>
          <ac:picMkLst>
            <pc:docMk/>
            <pc:sldMk cId="862429447" sldId="265"/>
            <ac:picMk id="5" creationId="{93AB2EBE-D3C1-766C-218E-148F3E1DD075}"/>
          </ac:picMkLst>
        </pc:picChg>
      </pc:sldChg>
      <pc:sldChg chg="addSp delSp modSp mod setBg">
        <pc:chgData name="Sadie France" userId="S::s.france@uwtsd.ac.uk::b7d6a976-0449-421d-8e4f-ccb524b7ca6e" providerId="AD" clId="Web-{88AA389F-18B6-16A0-FA94-6843E265F711}" dt="2023-08-10T13:03:08.008" v="118" actId="20577"/>
        <pc:sldMkLst>
          <pc:docMk/>
          <pc:sldMk cId="2498306386" sldId="269"/>
        </pc:sldMkLst>
        <pc:spChg chg="mod">
          <ac:chgData name="Sadie France" userId="S::s.france@uwtsd.ac.uk::b7d6a976-0449-421d-8e4f-ccb524b7ca6e" providerId="AD" clId="Web-{88AA389F-18B6-16A0-FA94-6843E265F711}" dt="2023-08-10T13:01:27.521" v="100" actId="20577"/>
          <ac:spMkLst>
            <pc:docMk/>
            <pc:sldMk cId="2498306386" sldId="269"/>
            <ac:spMk id="2" creationId="{38F6DF46-09F6-2D67-A48B-C25A66A50AA1}"/>
          </ac:spMkLst>
        </pc:spChg>
        <pc:spChg chg="ord">
          <ac:chgData name="Sadie France" userId="S::s.france@uwtsd.ac.uk::b7d6a976-0449-421d-8e4f-ccb524b7ca6e" providerId="AD" clId="Web-{88AA389F-18B6-16A0-FA94-6843E265F711}" dt="2023-08-10T13:01:00.489" v="78"/>
          <ac:spMkLst>
            <pc:docMk/>
            <pc:sldMk cId="2498306386" sldId="269"/>
            <ac:spMk id="5" creationId="{00371CCA-B756-2306-C633-C0310C86EFB4}"/>
          </ac:spMkLst>
        </pc:spChg>
        <pc:spChg chg="del mod">
          <ac:chgData name="Sadie France" userId="S::s.france@uwtsd.ac.uk::b7d6a976-0449-421d-8e4f-ccb524b7ca6e" providerId="AD" clId="Web-{88AA389F-18B6-16A0-FA94-6843E265F711}" dt="2023-08-10T13:00:39.083" v="66"/>
          <ac:spMkLst>
            <pc:docMk/>
            <pc:sldMk cId="2498306386" sldId="269"/>
            <ac:spMk id="6" creationId="{B01F9345-295D-F46C-DA8C-F11A0130B990}"/>
          </ac:spMkLst>
        </pc:spChg>
        <pc:spChg chg="del mod">
          <ac:chgData name="Sadie France" userId="S::s.france@uwtsd.ac.uk::b7d6a976-0449-421d-8e4f-ccb524b7ca6e" providerId="AD" clId="Web-{88AA389F-18B6-16A0-FA94-6843E265F711}" dt="2023-08-10T13:00:37.348" v="65"/>
          <ac:spMkLst>
            <pc:docMk/>
            <pc:sldMk cId="2498306386" sldId="269"/>
            <ac:spMk id="7" creationId="{54BE8F55-D5BE-0BF0-2315-CD27C546ACC9}"/>
          </ac:spMkLst>
        </pc:spChg>
        <pc:spChg chg="del mod">
          <ac:chgData name="Sadie France" userId="S::s.france@uwtsd.ac.uk::b7d6a976-0449-421d-8e4f-ccb524b7ca6e" providerId="AD" clId="Web-{88AA389F-18B6-16A0-FA94-6843E265F711}" dt="2023-08-10T13:00:40.083" v="67"/>
          <ac:spMkLst>
            <pc:docMk/>
            <pc:sldMk cId="2498306386" sldId="269"/>
            <ac:spMk id="8" creationId="{B401ED8C-277D-C73C-2350-AA56A35FE720}"/>
          </ac:spMkLst>
        </pc:spChg>
        <pc:spChg chg="del mod">
          <ac:chgData name="Sadie France" userId="S::s.france@uwtsd.ac.uk::b7d6a976-0449-421d-8e4f-ccb524b7ca6e" providerId="AD" clId="Web-{88AA389F-18B6-16A0-FA94-6843E265F711}" dt="2023-08-10T13:00:43.739" v="69"/>
          <ac:spMkLst>
            <pc:docMk/>
            <pc:sldMk cId="2498306386" sldId="269"/>
            <ac:spMk id="9" creationId="{375914B6-3F0D-E815-9EFD-149A45931EE4}"/>
          </ac:spMkLst>
        </pc:spChg>
        <pc:spChg chg="del mod">
          <ac:chgData name="Sadie France" userId="S::s.france@uwtsd.ac.uk::b7d6a976-0449-421d-8e4f-ccb524b7ca6e" providerId="AD" clId="Web-{88AA389F-18B6-16A0-FA94-6843E265F711}" dt="2023-08-10T13:00:45.895" v="70"/>
          <ac:spMkLst>
            <pc:docMk/>
            <pc:sldMk cId="2498306386" sldId="269"/>
            <ac:spMk id="10" creationId="{49589A6F-3737-4841-EA59-7D76AAC7B406}"/>
          </ac:spMkLst>
        </pc:spChg>
        <pc:spChg chg="del mod">
          <ac:chgData name="Sadie France" userId="S::s.france@uwtsd.ac.uk::b7d6a976-0449-421d-8e4f-ccb524b7ca6e" providerId="AD" clId="Web-{88AA389F-18B6-16A0-FA94-6843E265F711}" dt="2023-08-10T13:00:50.755" v="76"/>
          <ac:spMkLst>
            <pc:docMk/>
            <pc:sldMk cId="2498306386" sldId="269"/>
            <ac:spMk id="11" creationId="{10727415-6879-2810-8861-3D250A72687D}"/>
          </ac:spMkLst>
        </pc:spChg>
        <pc:spChg chg="add del">
          <ac:chgData name="Sadie France" userId="S::s.france@uwtsd.ac.uk::b7d6a976-0449-421d-8e4f-ccb524b7ca6e" providerId="AD" clId="Web-{88AA389F-18B6-16A0-FA94-6843E265F711}" dt="2023-08-10T13:01:00.489" v="78"/>
          <ac:spMkLst>
            <pc:docMk/>
            <pc:sldMk cId="2498306386" sldId="269"/>
            <ac:spMk id="16" creationId="{DBC6133C-0615-4CE4-9132-37E609A9BDFA}"/>
          </ac:spMkLst>
        </pc:spChg>
        <pc:spChg chg="add del">
          <ac:chgData name="Sadie France" userId="S::s.france@uwtsd.ac.uk::b7d6a976-0449-421d-8e4f-ccb524b7ca6e" providerId="AD" clId="Web-{88AA389F-18B6-16A0-FA94-6843E265F711}" dt="2023-08-10T13:01:00.489" v="78"/>
          <ac:spMkLst>
            <pc:docMk/>
            <pc:sldMk cId="2498306386" sldId="269"/>
            <ac:spMk id="18" creationId="{169CC832-2974-4E8D-90ED-3E2941BA7336}"/>
          </ac:spMkLst>
        </pc:spChg>
        <pc:spChg chg="add del">
          <ac:chgData name="Sadie France" userId="S::s.france@uwtsd.ac.uk::b7d6a976-0449-421d-8e4f-ccb524b7ca6e" providerId="AD" clId="Web-{88AA389F-18B6-16A0-FA94-6843E265F711}" dt="2023-08-10T13:01:00.489" v="78"/>
          <ac:spMkLst>
            <pc:docMk/>
            <pc:sldMk cId="2498306386" sldId="269"/>
            <ac:spMk id="20" creationId="{55222F96-971A-4F90-B841-6BAB416C7AC1}"/>
          </ac:spMkLst>
        </pc:spChg>
        <pc:spChg chg="add del">
          <ac:chgData name="Sadie France" userId="S::s.france@uwtsd.ac.uk::b7d6a976-0449-421d-8e4f-ccb524b7ca6e" providerId="AD" clId="Web-{88AA389F-18B6-16A0-FA94-6843E265F711}" dt="2023-08-10T13:01:00.489" v="78"/>
          <ac:spMkLst>
            <pc:docMk/>
            <pc:sldMk cId="2498306386" sldId="269"/>
            <ac:spMk id="22" creationId="{08980754-6F4B-43C9-B9BE-127B6BED6586}"/>
          </ac:spMkLst>
        </pc:spChg>
        <pc:spChg chg="add del">
          <ac:chgData name="Sadie France" userId="S::s.france@uwtsd.ac.uk::b7d6a976-0449-421d-8e4f-ccb524b7ca6e" providerId="AD" clId="Web-{88AA389F-18B6-16A0-FA94-6843E265F711}" dt="2023-08-10T13:01:00.489" v="78"/>
          <ac:spMkLst>
            <pc:docMk/>
            <pc:sldMk cId="2498306386" sldId="269"/>
            <ac:spMk id="24" creationId="{2C1BBA94-3F40-40AA-8BB9-E69E25E537C1}"/>
          </ac:spMkLst>
        </pc:spChg>
        <pc:spChg chg="add mod">
          <ac:chgData name="Sadie France" userId="S::s.france@uwtsd.ac.uk::b7d6a976-0449-421d-8e4f-ccb524b7ca6e" providerId="AD" clId="Web-{88AA389F-18B6-16A0-FA94-6843E265F711}" dt="2023-08-10T13:03:08.008" v="118" actId="20577"/>
          <ac:spMkLst>
            <pc:docMk/>
            <pc:sldMk cId="2498306386" sldId="269"/>
            <ac:spMk id="28" creationId="{0179D058-EABA-40EA-37A0-0A27A8018395}"/>
          </ac:spMkLst>
        </pc:spChg>
        <pc:spChg chg="add">
          <ac:chgData name="Sadie France" userId="S::s.france@uwtsd.ac.uk::b7d6a976-0449-421d-8e4f-ccb524b7ca6e" providerId="AD" clId="Web-{88AA389F-18B6-16A0-FA94-6843E265F711}" dt="2023-08-10T13:01:00.489" v="78"/>
          <ac:spMkLst>
            <pc:docMk/>
            <pc:sldMk cId="2498306386" sldId="269"/>
            <ac:spMk id="31" creationId="{DBC6133C-0615-4CE4-9132-37E609A9BDFA}"/>
          </ac:spMkLst>
        </pc:spChg>
        <pc:spChg chg="add">
          <ac:chgData name="Sadie France" userId="S::s.france@uwtsd.ac.uk::b7d6a976-0449-421d-8e4f-ccb524b7ca6e" providerId="AD" clId="Web-{88AA389F-18B6-16A0-FA94-6843E265F711}" dt="2023-08-10T13:01:00.489" v="78"/>
          <ac:spMkLst>
            <pc:docMk/>
            <pc:sldMk cId="2498306386" sldId="269"/>
            <ac:spMk id="33" creationId="{169CC832-2974-4E8D-90ED-3E2941BA7336}"/>
          </ac:spMkLst>
        </pc:spChg>
        <pc:spChg chg="add">
          <ac:chgData name="Sadie France" userId="S::s.france@uwtsd.ac.uk::b7d6a976-0449-421d-8e4f-ccb524b7ca6e" providerId="AD" clId="Web-{88AA389F-18B6-16A0-FA94-6843E265F711}" dt="2023-08-10T13:01:00.489" v="78"/>
          <ac:spMkLst>
            <pc:docMk/>
            <pc:sldMk cId="2498306386" sldId="269"/>
            <ac:spMk id="35" creationId="{55222F96-971A-4F90-B841-6BAB416C7AC1}"/>
          </ac:spMkLst>
        </pc:spChg>
        <pc:spChg chg="add">
          <ac:chgData name="Sadie France" userId="S::s.france@uwtsd.ac.uk::b7d6a976-0449-421d-8e4f-ccb524b7ca6e" providerId="AD" clId="Web-{88AA389F-18B6-16A0-FA94-6843E265F711}" dt="2023-08-10T13:01:00.489" v="78"/>
          <ac:spMkLst>
            <pc:docMk/>
            <pc:sldMk cId="2498306386" sldId="269"/>
            <ac:spMk id="37" creationId="{08980754-6F4B-43C9-B9BE-127B6BED6586}"/>
          </ac:spMkLst>
        </pc:spChg>
        <pc:spChg chg="add">
          <ac:chgData name="Sadie France" userId="S::s.france@uwtsd.ac.uk::b7d6a976-0449-421d-8e4f-ccb524b7ca6e" providerId="AD" clId="Web-{88AA389F-18B6-16A0-FA94-6843E265F711}" dt="2023-08-10T13:01:00.489" v="78"/>
          <ac:spMkLst>
            <pc:docMk/>
            <pc:sldMk cId="2498306386" sldId="269"/>
            <ac:spMk id="39" creationId="{2C1BBA94-3F40-40AA-8BB9-E69E25E537C1}"/>
          </ac:spMkLst>
        </pc:spChg>
        <pc:picChg chg="mod ord">
          <ac:chgData name="Sadie France" userId="S::s.france@uwtsd.ac.uk::b7d6a976-0449-421d-8e4f-ccb524b7ca6e" providerId="AD" clId="Web-{88AA389F-18B6-16A0-FA94-6843E265F711}" dt="2023-08-10T13:03:02.789" v="115" actId="1076"/>
          <ac:picMkLst>
            <pc:docMk/>
            <pc:sldMk cId="2498306386" sldId="269"/>
            <ac:picMk id="4" creationId="{97139796-2DA7-13AD-36AC-B95014CFB25C}"/>
          </ac:picMkLst>
        </pc:picChg>
      </pc:sldChg>
      <pc:sldChg chg="del">
        <pc:chgData name="Sadie France" userId="S::s.france@uwtsd.ac.uk::b7d6a976-0449-421d-8e4f-ccb524b7ca6e" providerId="AD" clId="Web-{88AA389F-18B6-16A0-FA94-6843E265F711}" dt="2023-08-10T12:54:45.949" v="0"/>
        <pc:sldMkLst>
          <pc:docMk/>
          <pc:sldMk cId="2069344754" sldId="275"/>
        </pc:sldMkLst>
      </pc:sldChg>
      <pc:sldChg chg="addSp modSp">
        <pc:chgData name="Sadie France" userId="S::s.france@uwtsd.ac.uk::b7d6a976-0449-421d-8e4f-ccb524b7ca6e" providerId="AD" clId="Web-{88AA389F-18B6-16A0-FA94-6843E265F711}" dt="2023-08-10T12:55:25.481" v="3" actId="1076"/>
        <pc:sldMkLst>
          <pc:docMk/>
          <pc:sldMk cId="1490095573" sldId="277"/>
        </pc:sldMkLst>
        <pc:picChg chg="mod">
          <ac:chgData name="Sadie France" userId="S::s.france@uwtsd.ac.uk::b7d6a976-0449-421d-8e4f-ccb524b7ca6e" providerId="AD" clId="Web-{88AA389F-18B6-16A0-FA94-6843E265F711}" dt="2023-08-10T12:55:23.793" v="2" actId="1076"/>
          <ac:picMkLst>
            <pc:docMk/>
            <pc:sldMk cId="1490095573" sldId="277"/>
            <ac:picMk id="4" creationId="{99171A25-BD0B-BB1E-0465-CD73D8711D25}"/>
          </ac:picMkLst>
        </pc:picChg>
        <pc:picChg chg="add mod">
          <ac:chgData name="Sadie France" userId="S::s.france@uwtsd.ac.uk::b7d6a976-0449-421d-8e4f-ccb524b7ca6e" providerId="AD" clId="Web-{88AA389F-18B6-16A0-FA94-6843E265F711}" dt="2023-08-10T12:55:25.481" v="3" actId="1076"/>
          <ac:picMkLst>
            <pc:docMk/>
            <pc:sldMk cId="1490095573" sldId="277"/>
            <ac:picMk id="5" creationId="{FB0074A5-841F-2963-EB3A-FB42E5BBBC0F}"/>
          </ac:picMkLst>
        </pc:picChg>
      </pc:sldChg>
      <pc:sldChg chg="modSp new">
        <pc:chgData name="Sadie France" userId="S::s.france@uwtsd.ac.uk::b7d6a976-0449-421d-8e4f-ccb524b7ca6e" providerId="AD" clId="Web-{88AA389F-18B6-16A0-FA94-6843E265F711}" dt="2023-08-10T12:57:32.968" v="61" actId="20577"/>
        <pc:sldMkLst>
          <pc:docMk/>
          <pc:sldMk cId="3096999558" sldId="278"/>
        </pc:sldMkLst>
        <pc:spChg chg="mod">
          <ac:chgData name="Sadie France" userId="S::s.france@uwtsd.ac.uk::b7d6a976-0449-421d-8e4f-ccb524b7ca6e" providerId="AD" clId="Web-{88AA389F-18B6-16A0-FA94-6843E265F711}" dt="2023-08-10T12:56:10.091" v="21" actId="20577"/>
          <ac:spMkLst>
            <pc:docMk/>
            <pc:sldMk cId="3096999558" sldId="278"/>
            <ac:spMk id="2" creationId="{178B0BB4-340E-9598-D0F1-B269C2B05C07}"/>
          </ac:spMkLst>
        </pc:spChg>
        <pc:spChg chg="mod">
          <ac:chgData name="Sadie France" userId="S::s.france@uwtsd.ac.uk::b7d6a976-0449-421d-8e4f-ccb524b7ca6e" providerId="AD" clId="Web-{88AA389F-18B6-16A0-FA94-6843E265F711}" dt="2023-08-10T12:57:32.968" v="61" actId="20577"/>
          <ac:spMkLst>
            <pc:docMk/>
            <pc:sldMk cId="3096999558" sldId="278"/>
            <ac:spMk id="3" creationId="{EAF6B9E7-FD2B-17CF-2338-01A1700CFDBB}"/>
          </ac:spMkLst>
        </pc:spChg>
      </pc:sldChg>
      <pc:sldChg chg="addSp modSp new mod setBg modNotes">
        <pc:chgData name="Sadie France" userId="S::s.france@uwtsd.ac.uk::b7d6a976-0449-421d-8e4f-ccb524b7ca6e" providerId="AD" clId="Web-{88AA389F-18B6-16A0-FA94-6843E265F711}" dt="2023-08-10T13:14:39.713" v="285"/>
        <pc:sldMkLst>
          <pc:docMk/>
          <pc:sldMk cId="719321247" sldId="279"/>
        </pc:sldMkLst>
        <pc:spChg chg="mod">
          <ac:chgData name="Sadie France" userId="S::s.france@uwtsd.ac.uk::b7d6a976-0449-421d-8e4f-ccb524b7ca6e" providerId="AD" clId="Web-{88AA389F-18B6-16A0-FA94-6843E265F711}" dt="2023-08-10T13:11:27.880" v="133"/>
          <ac:spMkLst>
            <pc:docMk/>
            <pc:sldMk cId="719321247" sldId="279"/>
            <ac:spMk id="2" creationId="{863F6E2F-C20A-01EF-66B8-EB36A93CC4D5}"/>
          </ac:spMkLst>
        </pc:spChg>
        <pc:spChg chg="mod">
          <ac:chgData name="Sadie France" userId="S::s.france@uwtsd.ac.uk::b7d6a976-0449-421d-8e4f-ccb524b7ca6e" providerId="AD" clId="Web-{88AA389F-18B6-16A0-FA94-6843E265F711}" dt="2023-08-10T13:14:33.698" v="284" actId="20577"/>
          <ac:spMkLst>
            <pc:docMk/>
            <pc:sldMk cId="719321247" sldId="279"/>
            <ac:spMk id="3" creationId="{3DC931D4-7430-5647-9921-F5C09F87B7B8}"/>
          </ac:spMkLst>
        </pc:spChg>
        <pc:spChg chg="add">
          <ac:chgData name="Sadie France" userId="S::s.france@uwtsd.ac.uk::b7d6a976-0449-421d-8e4f-ccb524b7ca6e" providerId="AD" clId="Web-{88AA389F-18B6-16A0-FA94-6843E265F711}" dt="2023-08-10T13:11:27.880" v="133"/>
          <ac:spMkLst>
            <pc:docMk/>
            <pc:sldMk cId="719321247" sldId="279"/>
            <ac:spMk id="9" creationId="{2C61293E-6EBE-43EF-A52C-9BEBFD7679D4}"/>
          </ac:spMkLst>
        </pc:spChg>
        <pc:spChg chg="add">
          <ac:chgData name="Sadie France" userId="S::s.france@uwtsd.ac.uk::b7d6a976-0449-421d-8e4f-ccb524b7ca6e" providerId="AD" clId="Web-{88AA389F-18B6-16A0-FA94-6843E265F711}" dt="2023-08-10T13:11:27.880" v="133"/>
          <ac:spMkLst>
            <pc:docMk/>
            <pc:sldMk cId="719321247" sldId="279"/>
            <ac:spMk id="11" creationId="{21540236-BFD5-4A9D-8840-4703E7F76825}"/>
          </ac:spMkLst>
        </pc:spChg>
        <pc:picChg chg="add">
          <ac:chgData name="Sadie France" userId="S::s.france@uwtsd.ac.uk::b7d6a976-0449-421d-8e4f-ccb524b7ca6e" providerId="AD" clId="Web-{88AA389F-18B6-16A0-FA94-6843E265F711}" dt="2023-08-10T13:11:27.880" v="133"/>
          <ac:picMkLst>
            <pc:docMk/>
            <pc:sldMk cId="719321247" sldId="279"/>
            <ac:picMk id="5" creationId="{0A140134-5B1C-1480-2236-8F2BEA449D14}"/>
          </ac:picMkLst>
        </pc:picChg>
      </pc:sldChg>
      <pc:sldChg chg="addSp modSp new mod setBg">
        <pc:chgData name="Sadie France" userId="S::s.france@uwtsd.ac.uk::b7d6a976-0449-421d-8e4f-ccb524b7ca6e" providerId="AD" clId="Web-{88AA389F-18B6-16A0-FA94-6843E265F711}" dt="2023-08-10T13:15:57.965" v="302"/>
        <pc:sldMkLst>
          <pc:docMk/>
          <pc:sldMk cId="618143271" sldId="280"/>
        </pc:sldMkLst>
        <pc:spChg chg="mod">
          <ac:chgData name="Sadie France" userId="S::s.france@uwtsd.ac.uk::b7d6a976-0449-421d-8e4f-ccb524b7ca6e" providerId="AD" clId="Web-{88AA389F-18B6-16A0-FA94-6843E265F711}" dt="2023-08-10T13:15:57.965" v="302"/>
          <ac:spMkLst>
            <pc:docMk/>
            <pc:sldMk cId="618143271" sldId="280"/>
            <ac:spMk id="2" creationId="{0F1AAB2C-39D1-C32B-978D-7FD1FFD28A0A}"/>
          </ac:spMkLst>
        </pc:spChg>
        <pc:spChg chg="mod">
          <ac:chgData name="Sadie France" userId="S::s.france@uwtsd.ac.uk::b7d6a976-0449-421d-8e4f-ccb524b7ca6e" providerId="AD" clId="Web-{88AA389F-18B6-16A0-FA94-6843E265F711}" dt="2023-08-10T13:15:57.965" v="302"/>
          <ac:spMkLst>
            <pc:docMk/>
            <pc:sldMk cId="618143271" sldId="280"/>
            <ac:spMk id="3" creationId="{53B70126-639C-EB09-75FF-29A0118CB8C2}"/>
          </ac:spMkLst>
        </pc:spChg>
        <pc:spChg chg="add">
          <ac:chgData name="Sadie France" userId="S::s.france@uwtsd.ac.uk::b7d6a976-0449-421d-8e4f-ccb524b7ca6e" providerId="AD" clId="Web-{88AA389F-18B6-16A0-FA94-6843E265F711}" dt="2023-08-10T13:15:57.965" v="302"/>
          <ac:spMkLst>
            <pc:docMk/>
            <pc:sldMk cId="618143271" sldId="280"/>
            <ac:spMk id="8" creationId="{DBF61EA3-B236-439E-9C0B-340980D56BEE}"/>
          </ac:spMkLst>
        </pc:spChg>
        <pc:spChg chg="add">
          <ac:chgData name="Sadie France" userId="S::s.france@uwtsd.ac.uk::b7d6a976-0449-421d-8e4f-ccb524b7ca6e" providerId="AD" clId="Web-{88AA389F-18B6-16A0-FA94-6843E265F711}" dt="2023-08-10T13:15:57.965" v="302"/>
          <ac:spMkLst>
            <pc:docMk/>
            <pc:sldMk cId="618143271" sldId="280"/>
            <ac:spMk id="14" creationId="{E659831F-0D9A-4C63-9EBB-8435B85A440F}"/>
          </ac:spMkLst>
        </pc:spChg>
        <pc:grpChg chg="add">
          <ac:chgData name="Sadie France" userId="S::s.france@uwtsd.ac.uk::b7d6a976-0449-421d-8e4f-ccb524b7ca6e" providerId="AD" clId="Web-{88AA389F-18B6-16A0-FA94-6843E265F711}" dt="2023-08-10T13:15:57.965" v="302"/>
          <ac:grpSpMkLst>
            <pc:docMk/>
            <pc:sldMk cId="618143271" sldId="280"/>
            <ac:grpSpMk id="10" creationId="{28FAF094-D087-493F-8DF9-A486C2D6BBAA}"/>
          </ac:grpSpMkLst>
        </pc:grpChg>
      </pc:sldChg>
      <pc:sldChg chg="addSp modSp new mod setBg">
        <pc:chgData name="Sadie France" userId="S::s.france@uwtsd.ac.uk::b7d6a976-0449-421d-8e4f-ccb524b7ca6e" providerId="AD" clId="Web-{88AA389F-18B6-16A0-FA94-6843E265F711}" dt="2023-08-10T13:16:17.888" v="306"/>
        <pc:sldMkLst>
          <pc:docMk/>
          <pc:sldMk cId="879822462" sldId="281"/>
        </pc:sldMkLst>
        <pc:spChg chg="mod">
          <ac:chgData name="Sadie France" userId="S::s.france@uwtsd.ac.uk::b7d6a976-0449-421d-8e4f-ccb524b7ca6e" providerId="AD" clId="Web-{88AA389F-18B6-16A0-FA94-6843E265F711}" dt="2023-08-10T13:16:17.888" v="306"/>
          <ac:spMkLst>
            <pc:docMk/>
            <pc:sldMk cId="879822462" sldId="281"/>
            <ac:spMk id="2" creationId="{B79219A3-CDCC-13EC-715E-911447403BB2}"/>
          </ac:spMkLst>
        </pc:spChg>
        <pc:spChg chg="mod">
          <ac:chgData name="Sadie France" userId="S::s.france@uwtsd.ac.uk::b7d6a976-0449-421d-8e4f-ccb524b7ca6e" providerId="AD" clId="Web-{88AA389F-18B6-16A0-FA94-6843E265F711}" dt="2023-08-10T13:16:17.888" v="306"/>
          <ac:spMkLst>
            <pc:docMk/>
            <pc:sldMk cId="879822462" sldId="281"/>
            <ac:spMk id="3" creationId="{34725726-F7A9-C5A8-3BF9-5381CA55462F}"/>
          </ac:spMkLst>
        </pc:spChg>
        <pc:spChg chg="add">
          <ac:chgData name="Sadie France" userId="S::s.france@uwtsd.ac.uk::b7d6a976-0449-421d-8e4f-ccb524b7ca6e" providerId="AD" clId="Web-{88AA389F-18B6-16A0-FA94-6843E265F711}" dt="2023-08-10T13:16:17.888" v="306"/>
          <ac:spMkLst>
            <pc:docMk/>
            <pc:sldMk cId="879822462" sldId="281"/>
            <ac:spMk id="8" creationId="{DBF61EA3-B236-439E-9C0B-340980D56BEE}"/>
          </ac:spMkLst>
        </pc:spChg>
        <pc:spChg chg="add">
          <ac:chgData name="Sadie France" userId="S::s.france@uwtsd.ac.uk::b7d6a976-0449-421d-8e4f-ccb524b7ca6e" providerId="AD" clId="Web-{88AA389F-18B6-16A0-FA94-6843E265F711}" dt="2023-08-10T13:16:17.888" v="306"/>
          <ac:spMkLst>
            <pc:docMk/>
            <pc:sldMk cId="879822462" sldId="281"/>
            <ac:spMk id="14" creationId="{E659831F-0D9A-4C63-9EBB-8435B85A440F}"/>
          </ac:spMkLst>
        </pc:spChg>
        <pc:grpChg chg="add">
          <ac:chgData name="Sadie France" userId="S::s.france@uwtsd.ac.uk::b7d6a976-0449-421d-8e4f-ccb524b7ca6e" providerId="AD" clId="Web-{88AA389F-18B6-16A0-FA94-6843E265F711}" dt="2023-08-10T13:16:17.888" v="306"/>
          <ac:grpSpMkLst>
            <pc:docMk/>
            <pc:sldMk cId="879822462" sldId="281"/>
            <ac:grpSpMk id="10" creationId="{28FAF094-D087-493F-8DF9-A486C2D6BBAA}"/>
          </ac:grpSpMkLst>
        </pc:grpChg>
      </pc:sldChg>
      <pc:sldChg chg="addSp modSp new mod setBg">
        <pc:chgData name="Sadie France" userId="S::s.france@uwtsd.ac.uk::b7d6a976-0449-421d-8e4f-ccb524b7ca6e" providerId="AD" clId="Web-{88AA389F-18B6-16A0-FA94-6843E265F711}" dt="2023-08-10T13:21:54.443" v="332" actId="20577"/>
        <pc:sldMkLst>
          <pc:docMk/>
          <pc:sldMk cId="1568732113" sldId="282"/>
        </pc:sldMkLst>
        <pc:spChg chg="mod">
          <ac:chgData name="Sadie France" userId="S::s.france@uwtsd.ac.uk::b7d6a976-0449-421d-8e4f-ccb524b7ca6e" providerId="AD" clId="Web-{88AA389F-18B6-16A0-FA94-6843E265F711}" dt="2023-08-10T13:16:48.623" v="309"/>
          <ac:spMkLst>
            <pc:docMk/>
            <pc:sldMk cId="1568732113" sldId="282"/>
            <ac:spMk id="2" creationId="{C9205D67-CC90-7DF5-17D6-C0BF6D31A8E3}"/>
          </ac:spMkLst>
        </pc:spChg>
        <pc:spChg chg="mod">
          <ac:chgData name="Sadie France" userId="S::s.france@uwtsd.ac.uk::b7d6a976-0449-421d-8e4f-ccb524b7ca6e" providerId="AD" clId="Web-{88AA389F-18B6-16A0-FA94-6843E265F711}" dt="2023-08-10T13:21:54.443" v="332" actId="20577"/>
          <ac:spMkLst>
            <pc:docMk/>
            <pc:sldMk cId="1568732113" sldId="282"/>
            <ac:spMk id="3" creationId="{9E04335A-B1A1-0C16-DEB7-CD0C3A324674}"/>
          </ac:spMkLst>
        </pc:spChg>
        <pc:spChg chg="add">
          <ac:chgData name="Sadie France" userId="S::s.france@uwtsd.ac.uk::b7d6a976-0449-421d-8e4f-ccb524b7ca6e" providerId="AD" clId="Web-{88AA389F-18B6-16A0-FA94-6843E265F711}" dt="2023-08-10T13:16:48.623" v="309"/>
          <ac:spMkLst>
            <pc:docMk/>
            <pc:sldMk cId="1568732113" sldId="282"/>
            <ac:spMk id="8" creationId="{B6CDA21F-E7AF-4C75-8395-33F58D5B0E45}"/>
          </ac:spMkLst>
        </pc:spChg>
        <pc:spChg chg="add">
          <ac:chgData name="Sadie France" userId="S::s.france@uwtsd.ac.uk::b7d6a976-0449-421d-8e4f-ccb524b7ca6e" providerId="AD" clId="Web-{88AA389F-18B6-16A0-FA94-6843E265F711}" dt="2023-08-10T13:16:48.623" v="309"/>
          <ac:spMkLst>
            <pc:docMk/>
            <pc:sldMk cId="1568732113" sldId="282"/>
            <ac:spMk id="15" creationId="{D5B0017B-2ECA-49AF-B397-DC140825DF8D}"/>
          </ac:spMkLst>
        </pc:spChg>
        <pc:grpChg chg="add">
          <ac:chgData name="Sadie France" userId="S::s.france@uwtsd.ac.uk::b7d6a976-0449-421d-8e4f-ccb524b7ca6e" providerId="AD" clId="Web-{88AA389F-18B6-16A0-FA94-6843E265F711}" dt="2023-08-10T13:16:48.623" v="309"/>
          <ac:grpSpMkLst>
            <pc:docMk/>
            <pc:sldMk cId="1568732113" sldId="282"/>
            <ac:grpSpMk id="10" creationId="{AE1C45F0-260A-458C-96ED-C1F6D2151219}"/>
          </ac:grpSpMkLst>
        </pc:grpChg>
        <pc:cxnChg chg="add">
          <ac:chgData name="Sadie France" userId="S::s.france@uwtsd.ac.uk::b7d6a976-0449-421d-8e4f-ccb524b7ca6e" providerId="AD" clId="Web-{88AA389F-18B6-16A0-FA94-6843E265F711}" dt="2023-08-10T13:16:48.623" v="309"/>
          <ac:cxnSpMkLst>
            <pc:docMk/>
            <pc:sldMk cId="1568732113" sldId="282"/>
            <ac:cxnSpMk id="17" creationId="{6CF1BAF6-AD41-4082-B212-8A1F9A2E8779}"/>
          </ac:cxnSpMkLst>
        </pc:cxnChg>
      </pc:sldChg>
      <pc:sldChg chg="addSp delSp modSp new mod setBg">
        <pc:chgData name="Sadie France" userId="S::s.france@uwtsd.ac.uk::b7d6a976-0449-421d-8e4f-ccb524b7ca6e" providerId="AD" clId="Web-{88AA389F-18B6-16A0-FA94-6843E265F711}" dt="2023-08-10T13:21:40.162" v="331" actId="20577"/>
        <pc:sldMkLst>
          <pc:docMk/>
          <pc:sldMk cId="3454679565" sldId="283"/>
        </pc:sldMkLst>
        <pc:spChg chg="mod">
          <ac:chgData name="Sadie France" userId="S::s.france@uwtsd.ac.uk::b7d6a976-0449-421d-8e4f-ccb524b7ca6e" providerId="AD" clId="Web-{88AA389F-18B6-16A0-FA94-6843E265F711}" dt="2023-08-10T13:17:41.999" v="315"/>
          <ac:spMkLst>
            <pc:docMk/>
            <pc:sldMk cId="3454679565" sldId="283"/>
            <ac:spMk id="2" creationId="{F88ACC49-6D3D-1784-626F-D200386B757D}"/>
          </ac:spMkLst>
        </pc:spChg>
        <pc:spChg chg="add del mod">
          <ac:chgData name="Sadie France" userId="S::s.france@uwtsd.ac.uk::b7d6a976-0449-421d-8e4f-ccb524b7ca6e" providerId="AD" clId="Web-{88AA389F-18B6-16A0-FA94-6843E265F711}" dt="2023-08-10T13:21:40.162" v="331" actId="20577"/>
          <ac:spMkLst>
            <pc:docMk/>
            <pc:sldMk cId="3454679565" sldId="283"/>
            <ac:spMk id="3" creationId="{3618A2CA-68EC-8101-BFD3-E86BD3B75F3C}"/>
          </ac:spMkLst>
        </pc:spChg>
        <pc:spChg chg="add del mod">
          <ac:chgData name="Sadie France" userId="S::s.france@uwtsd.ac.uk::b7d6a976-0449-421d-8e4f-ccb524b7ca6e" providerId="AD" clId="Web-{88AA389F-18B6-16A0-FA94-6843E265F711}" dt="2023-08-10T13:21:15.552" v="328"/>
          <ac:spMkLst>
            <pc:docMk/>
            <pc:sldMk cId="3454679565" sldId="283"/>
            <ac:spMk id="5" creationId="{6C540B15-6A60-3225-501A-E5418F6AB83A}"/>
          </ac:spMkLst>
        </pc:spChg>
        <pc:spChg chg="add">
          <ac:chgData name="Sadie France" userId="S::s.france@uwtsd.ac.uk::b7d6a976-0449-421d-8e4f-ccb524b7ca6e" providerId="AD" clId="Web-{88AA389F-18B6-16A0-FA94-6843E265F711}" dt="2023-08-10T13:17:41.999" v="315"/>
          <ac:spMkLst>
            <pc:docMk/>
            <pc:sldMk cId="3454679565" sldId="283"/>
            <ac:spMk id="8" creationId="{DBF61EA3-B236-439E-9C0B-340980D56BEE}"/>
          </ac:spMkLst>
        </pc:spChg>
        <pc:spChg chg="add">
          <ac:chgData name="Sadie France" userId="S::s.france@uwtsd.ac.uk::b7d6a976-0449-421d-8e4f-ccb524b7ca6e" providerId="AD" clId="Web-{88AA389F-18B6-16A0-FA94-6843E265F711}" dt="2023-08-10T13:17:41.999" v="315"/>
          <ac:spMkLst>
            <pc:docMk/>
            <pc:sldMk cId="3454679565" sldId="283"/>
            <ac:spMk id="14" creationId="{E659831F-0D9A-4C63-9EBB-8435B85A440F}"/>
          </ac:spMkLst>
        </pc:spChg>
        <pc:grpChg chg="add">
          <ac:chgData name="Sadie France" userId="S::s.france@uwtsd.ac.uk::b7d6a976-0449-421d-8e4f-ccb524b7ca6e" providerId="AD" clId="Web-{88AA389F-18B6-16A0-FA94-6843E265F711}" dt="2023-08-10T13:17:41.999" v="315"/>
          <ac:grpSpMkLst>
            <pc:docMk/>
            <pc:sldMk cId="3454679565" sldId="283"/>
            <ac:grpSpMk id="10" creationId="{28FAF094-D087-493F-8DF9-A486C2D6BBAA}"/>
          </ac:grpSpMkLst>
        </pc:grpChg>
      </pc:sldChg>
      <pc:sldChg chg="addSp delSp modSp new mod setBg">
        <pc:chgData name="Sadie France" userId="S::s.france@uwtsd.ac.uk::b7d6a976-0449-421d-8e4f-ccb524b7ca6e" providerId="AD" clId="Web-{88AA389F-18B6-16A0-FA94-6843E265F711}" dt="2023-08-10T13:21:10.020" v="326" actId="20577"/>
        <pc:sldMkLst>
          <pc:docMk/>
          <pc:sldMk cId="3841109623" sldId="284"/>
        </pc:sldMkLst>
        <pc:spChg chg="mod">
          <ac:chgData name="Sadie France" userId="S::s.france@uwtsd.ac.uk::b7d6a976-0449-421d-8e4f-ccb524b7ca6e" providerId="AD" clId="Web-{88AA389F-18B6-16A0-FA94-6843E265F711}" dt="2023-08-10T13:17:36.077" v="314"/>
          <ac:spMkLst>
            <pc:docMk/>
            <pc:sldMk cId="3841109623" sldId="284"/>
            <ac:spMk id="2" creationId="{A28EC27D-A401-60FA-4609-90B65DC8BBB3}"/>
          </ac:spMkLst>
        </pc:spChg>
        <pc:spChg chg="add del mod">
          <ac:chgData name="Sadie France" userId="S::s.france@uwtsd.ac.uk::b7d6a976-0449-421d-8e4f-ccb524b7ca6e" providerId="AD" clId="Web-{88AA389F-18B6-16A0-FA94-6843E265F711}" dt="2023-08-10T13:21:10.020" v="326" actId="20577"/>
          <ac:spMkLst>
            <pc:docMk/>
            <pc:sldMk cId="3841109623" sldId="284"/>
            <ac:spMk id="3" creationId="{DBFBEAB0-738A-F6CE-5FE2-1B80D3ADF31D}"/>
          </ac:spMkLst>
        </pc:spChg>
        <pc:spChg chg="add del mod">
          <ac:chgData name="Sadie France" userId="S::s.france@uwtsd.ac.uk::b7d6a976-0449-421d-8e4f-ccb524b7ca6e" providerId="AD" clId="Web-{88AA389F-18B6-16A0-FA94-6843E265F711}" dt="2023-08-10T13:20:58.270" v="322"/>
          <ac:spMkLst>
            <pc:docMk/>
            <pc:sldMk cId="3841109623" sldId="284"/>
            <ac:spMk id="5" creationId="{58035B8B-1BA2-A6F9-6A51-E0B500203B8C}"/>
          </ac:spMkLst>
        </pc:spChg>
        <pc:spChg chg="add">
          <ac:chgData name="Sadie France" userId="S::s.france@uwtsd.ac.uk::b7d6a976-0449-421d-8e4f-ccb524b7ca6e" providerId="AD" clId="Web-{88AA389F-18B6-16A0-FA94-6843E265F711}" dt="2023-08-10T13:17:36.077" v="314"/>
          <ac:spMkLst>
            <pc:docMk/>
            <pc:sldMk cId="3841109623" sldId="284"/>
            <ac:spMk id="8" creationId="{DBF61EA3-B236-439E-9C0B-340980D56BEE}"/>
          </ac:spMkLst>
        </pc:spChg>
        <pc:spChg chg="add">
          <ac:chgData name="Sadie France" userId="S::s.france@uwtsd.ac.uk::b7d6a976-0449-421d-8e4f-ccb524b7ca6e" providerId="AD" clId="Web-{88AA389F-18B6-16A0-FA94-6843E265F711}" dt="2023-08-10T13:17:36.077" v="314"/>
          <ac:spMkLst>
            <pc:docMk/>
            <pc:sldMk cId="3841109623" sldId="284"/>
            <ac:spMk id="14" creationId="{E659831F-0D9A-4C63-9EBB-8435B85A440F}"/>
          </ac:spMkLst>
        </pc:spChg>
        <pc:grpChg chg="add">
          <ac:chgData name="Sadie France" userId="S::s.france@uwtsd.ac.uk::b7d6a976-0449-421d-8e4f-ccb524b7ca6e" providerId="AD" clId="Web-{88AA389F-18B6-16A0-FA94-6843E265F711}" dt="2023-08-10T13:17:36.077" v="314"/>
          <ac:grpSpMkLst>
            <pc:docMk/>
            <pc:sldMk cId="3841109623" sldId="284"/>
            <ac:grpSpMk id="10" creationId="{28FAF094-D087-493F-8DF9-A486C2D6BBAA}"/>
          </ac:grpSpMkLst>
        </pc:grpChg>
      </pc:sldChg>
      <pc:sldChg chg="addSp delSp modSp new mod setBg setClrOvrMap">
        <pc:chgData name="Sadie France" userId="S::s.france@uwtsd.ac.uk::b7d6a976-0449-421d-8e4f-ccb524b7ca6e" providerId="AD" clId="Web-{88AA389F-18B6-16A0-FA94-6843E265F711}" dt="2023-08-10T13:28:04.812" v="341"/>
        <pc:sldMkLst>
          <pc:docMk/>
          <pc:sldMk cId="2156656193" sldId="285"/>
        </pc:sldMkLst>
        <pc:spChg chg="mod">
          <ac:chgData name="Sadie France" userId="S::s.france@uwtsd.ac.uk::b7d6a976-0449-421d-8e4f-ccb524b7ca6e" providerId="AD" clId="Web-{88AA389F-18B6-16A0-FA94-6843E265F711}" dt="2023-08-10T13:28:04.812" v="341"/>
          <ac:spMkLst>
            <pc:docMk/>
            <pc:sldMk cId="2156656193" sldId="285"/>
            <ac:spMk id="2" creationId="{8A6BB3A6-9B1F-3EED-6572-2CF7B792AD2B}"/>
          </ac:spMkLst>
        </pc:spChg>
        <pc:spChg chg="del">
          <ac:chgData name="Sadie France" userId="S::s.france@uwtsd.ac.uk::b7d6a976-0449-421d-8e4f-ccb524b7ca6e" providerId="AD" clId="Web-{88AA389F-18B6-16A0-FA94-6843E265F711}" dt="2023-08-10T13:28:04.812" v="341"/>
          <ac:spMkLst>
            <pc:docMk/>
            <pc:sldMk cId="2156656193" sldId="285"/>
            <ac:spMk id="3" creationId="{88330CD4-74E2-6FD0-0766-589B09549C73}"/>
          </ac:spMkLst>
        </pc:spChg>
        <pc:spChg chg="add">
          <ac:chgData name="Sadie France" userId="S::s.france@uwtsd.ac.uk::b7d6a976-0449-421d-8e4f-ccb524b7ca6e" providerId="AD" clId="Web-{88AA389F-18B6-16A0-FA94-6843E265F711}" dt="2023-08-10T13:28:04.812" v="341"/>
          <ac:spMkLst>
            <pc:docMk/>
            <pc:sldMk cId="2156656193" sldId="285"/>
            <ac:spMk id="9" creationId="{71B2258F-86CA-4D4D-8270-BC05FCDEBFB3}"/>
          </ac:spMkLst>
        </pc:spChg>
        <pc:picChg chg="add">
          <ac:chgData name="Sadie France" userId="S::s.france@uwtsd.ac.uk::b7d6a976-0449-421d-8e4f-ccb524b7ca6e" providerId="AD" clId="Web-{88AA389F-18B6-16A0-FA94-6843E265F711}" dt="2023-08-10T13:28:04.812" v="341"/>
          <ac:picMkLst>
            <pc:docMk/>
            <pc:sldMk cId="2156656193" sldId="285"/>
            <ac:picMk id="5" creationId="{73E512CD-68F2-F55C-5D8E-059BC661FB82}"/>
          </ac:picMkLst>
        </pc:picChg>
      </pc:sldChg>
      <pc:sldChg chg="addSp modSp new mod setBg">
        <pc:chgData name="Sadie France" userId="S::s.france@uwtsd.ac.uk::b7d6a976-0449-421d-8e4f-ccb524b7ca6e" providerId="AD" clId="Web-{88AA389F-18B6-16A0-FA94-6843E265F711}" dt="2023-08-10T13:28:58.845" v="376"/>
        <pc:sldMkLst>
          <pc:docMk/>
          <pc:sldMk cId="2314138359" sldId="286"/>
        </pc:sldMkLst>
        <pc:spChg chg="mod">
          <ac:chgData name="Sadie France" userId="S::s.france@uwtsd.ac.uk::b7d6a976-0449-421d-8e4f-ccb524b7ca6e" providerId="AD" clId="Web-{88AA389F-18B6-16A0-FA94-6843E265F711}" dt="2023-08-10T13:28:58.845" v="376"/>
          <ac:spMkLst>
            <pc:docMk/>
            <pc:sldMk cId="2314138359" sldId="286"/>
            <ac:spMk id="2" creationId="{A3DA8B7D-E349-35CC-E41C-6F1C77562B4F}"/>
          </ac:spMkLst>
        </pc:spChg>
        <pc:spChg chg="mod">
          <ac:chgData name="Sadie France" userId="S::s.france@uwtsd.ac.uk::b7d6a976-0449-421d-8e4f-ccb524b7ca6e" providerId="AD" clId="Web-{88AA389F-18B6-16A0-FA94-6843E265F711}" dt="2023-08-10T13:28:58.845" v="376"/>
          <ac:spMkLst>
            <pc:docMk/>
            <pc:sldMk cId="2314138359" sldId="286"/>
            <ac:spMk id="3" creationId="{9168EF62-EEC1-48F5-150C-346B11F39E23}"/>
          </ac:spMkLst>
        </pc:spChg>
        <pc:spChg chg="add">
          <ac:chgData name="Sadie France" userId="S::s.france@uwtsd.ac.uk::b7d6a976-0449-421d-8e4f-ccb524b7ca6e" providerId="AD" clId="Web-{88AA389F-18B6-16A0-FA94-6843E265F711}" dt="2023-08-10T13:28:58.845" v="376"/>
          <ac:spMkLst>
            <pc:docMk/>
            <pc:sldMk cId="2314138359" sldId="286"/>
            <ac:spMk id="8" creationId="{DBF61EA3-B236-439E-9C0B-340980D56BEE}"/>
          </ac:spMkLst>
        </pc:spChg>
        <pc:spChg chg="add">
          <ac:chgData name="Sadie France" userId="S::s.france@uwtsd.ac.uk::b7d6a976-0449-421d-8e4f-ccb524b7ca6e" providerId="AD" clId="Web-{88AA389F-18B6-16A0-FA94-6843E265F711}" dt="2023-08-10T13:28:58.845" v="376"/>
          <ac:spMkLst>
            <pc:docMk/>
            <pc:sldMk cId="2314138359" sldId="286"/>
            <ac:spMk id="14" creationId="{E659831F-0D9A-4C63-9EBB-8435B85A440F}"/>
          </ac:spMkLst>
        </pc:spChg>
        <pc:grpChg chg="add">
          <ac:chgData name="Sadie France" userId="S::s.france@uwtsd.ac.uk::b7d6a976-0449-421d-8e4f-ccb524b7ca6e" providerId="AD" clId="Web-{88AA389F-18B6-16A0-FA94-6843E265F711}" dt="2023-08-10T13:28:58.845" v="376"/>
          <ac:grpSpMkLst>
            <pc:docMk/>
            <pc:sldMk cId="2314138359" sldId="286"/>
            <ac:grpSpMk id="10" creationId="{28FAF094-D087-493F-8DF9-A486C2D6BBAA}"/>
          </ac:grpSpMkLst>
        </pc:grpChg>
      </pc:sldChg>
    </pc:docChg>
  </pc:docChgLst>
  <pc:docChgLst>
    <pc:chgData name="Sadie France" userId="S::s.france@uwtsd.ac.uk::b7d6a976-0449-421d-8e4f-ccb524b7ca6e" providerId="AD" clId="Web-{388ABD25-86C4-C38B-3C5E-49DBF8F37328}"/>
    <pc:docChg chg="modSld">
      <pc:chgData name="Sadie France" userId="S::s.france@uwtsd.ac.uk::b7d6a976-0449-421d-8e4f-ccb524b7ca6e" providerId="AD" clId="Web-{388ABD25-86C4-C38B-3C5E-49DBF8F37328}" dt="2023-08-10T12:52:26.296" v="2" actId="20577"/>
      <pc:docMkLst>
        <pc:docMk/>
      </pc:docMkLst>
      <pc:sldChg chg="modSp">
        <pc:chgData name="Sadie France" userId="S::s.france@uwtsd.ac.uk::b7d6a976-0449-421d-8e4f-ccb524b7ca6e" providerId="AD" clId="Web-{388ABD25-86C4-C38B-3C5E-49DBF8F37328}" dt="2023-08-10T12:52:26.296" v="2" actId="20577"/>
        <pc:sldMkLst>
          <pc:docMk/>
          <pc:sldMk cId="1868766586" sldId="257"/>
        </pc:sldMkLst>
        <pc:spChg chg="mod">
          <ac:chgData name="Sadie France" userId="S::s.france@uwtsd.ac.uk::b7d6a976-0449-421d-8e4f-ccb524b7ca6e" providerId="AD" clId="Web-{388ABD25-86C4-C38B-3C5E-49DBF8F37328}" dt="2023-08-10T12:52:26.296" v="2" actId="20577"/>
          <ac:spMkLst>
            <pc:docMk/>
            <pc:sldMk cId="1868766586" sldId="257"/>
            <ac:spMk id="2" creationId="{00000000-0000-0000-0000-000000000000}"/>
          </ac:spMkLst>
        </pc:spChg>
      </pc:sldChg>
    </pc:docChg>
  </pc:docChgLst>
  <pc:docChgLst>
    <pc:chgData name="Sadie France" userId="S::s.france@uwtsd.ac.uk::b7d6a976-0449-421d-8e4f-ccb524b7ca6e" providerId="AD" clId="Web-{4F345A2B-D86A-4E15-A391-54315140D1D6}"/>
    <pc:docChg chg="addSld delSld modSld">
      <pc:chgData name="Sadie France" userId="S::s.france@uwtsd.ac.uk::b7d6a976-0449-421d-8e4f-ccb524b7ca6e" providerId="AD" clId="Web-{4F345A2B-D86A-4E15-A391-54315140D1D6}" dt="2023-06-23T12:44:48.791" v="4" actId="20577"/>
      <pc:docMkLst>
        <pc:docMk/>
      </pc:docMkLst>
      <pc:sldChg chg="del">
        <pc:chgData name="Sadie France" userId="S::s.france@uwtsd.ac.uk::b7d6a976-0449-421d-8e4f-ccb524b7ca6e" providerId="AD" clId="Web-{4F345A2B-D86A-4E15-A391-54315140D1D6}" dt="2023-06-23T12:44:41.103" v="1"/>
        <pc:sldMkLst>
          <pc:docMk/>
          <pc:sldMk cId="109857222" sldId="256"/>
        </pc:sldMkLst>
      </pc:sldChg>
      <pc:sldChg chg="modSp add">
        <pc:chgData name="Sadie France" userId="S::s.france@uwtsd.ac.uk::b7d6a976-0449-421d-8e4f-ccb524b7ca6e" providerId="AD" clId="Web-{4F345A2B-D86A-4E15-A391-54315140D1D6}" dt="2023-06-23T12:44:48.791" v="4" actId="20577"/>
        <pc:sldMkLst>
          <pc:docMk/>
          <pc:sldMk cId="1868766586" sldId="257"/>
        </pc:sldMkLst>
        <pc:spChg chg="mod">
          <ac:chgData name="Sadie France" userId="S::s.france@uwtsd.ac.uk::b7d6a976-0449-421d-8e4f-ccb524b7ca6e" providerId="AD" clId="Web-{4F345A2B-D86A-4E15-A391-54315140D1D6}" dt="2023-06-23T12:44:48.791" v="4" actId="20577"/>
          <ac:spMkLst>
            <pc:docMk/>
            <pc:sldMk cId="1868766586" sldId="257"/>
            <ac:spMk id="2" creationId="{00000000-0000-0000-0000-000000000000}"/>
          </ac:spMkLst>
        </pc:spChg>
      </pc:sldChg>
    </pc:docChg>
  </pc:docChgLst>
  <pc:docChgLst>
    <pc:chgData name="Sadie France" userId="S::s.france@uwtsd.ac.uk::b7d6a976-0449-421d-8e4f-ccb524b7ca6e" providerId="AD" clId="Web-{375D3912-9CF0-3F45-057A-97506036C36D}"/>
    <pc:docChg chg="addSld addMainMaster">
      <pc:chgData name="Sadie France" userId="S::s.france@uwtsd.ac.uk::b7d6a976-0449-421d-8e4f-ccb524b7ca6e" providerId="AD" clId="Web-{375D3912-9CF0-3F45-057A-97506036C36D}" dt="2023-06-27T14:16:37.993" v="18"/>
      <pc:docMkLst>
        <pc:docMk/>
      </pc:docMkLst>
      <pc:sldChg chg="add">
        <pc:chgData name="Sadie France" userId="S::s.france@uwtsd.ac.uk::b7d6a976-0449-421d-8e4f-ccb524b7ca6e" providerId="AD" clId="Web-{375D3912-9CF0-3F45-057A-97506036C36D}" dt="2023-06-27T14:16:36.149" v="0"/>
        <pc:sldMkLst>
          <pc:docMk/>
          <pc:sldMk cId="826320144" sldId="259"/>
        </pc:sldMkLst>
      </pc:sldChg>
      <pc:sldChg chg="add">
        <pc:chgData name="Sadie France" userId="S::s.france@uwtsd.ac.uk::b7d6a976-0449-421d-8e4f-ccb524b7ca6e" providerId="AD" clId="Web-{375D3912-9CF0-3F45-057A-97506036C36D}" dt="2023-06-27T14:16:36.227" v="1"/>
        <pc:sldMkLst>
          <pc:docMk/>
          <pc:sldMk cId="2362075766" sldId="260"/>
        </pc:sldMkLst>
      </pc:sldChg>
      <pc:sldChg chg="add">
        <pc:chgData name="Sadie France" userId="S::s.france@uwtsd.ac.uk::b7d6a976-0449-421d-8e4f-ccb524b7ca6e" providerId="AD" clId="Web-{375D3912-9CF0-3F45-057A-97506036C36D}" dt="2023-06-27T14:16:36.290" v="2"/>
        <pc:sldMkLst>
          <pc:docMk/>
          <pc:sldMk cId="2524566609" sldId="261"/>
        </pc:sldMkLst>
      </pc:sldChg>
      <pc:sldChg chg="add">
        <pc:chgData name="Sadie France" userId="S::s.france@uwtsd.ac.uk::b7d6a976-0449-421d-8e4f-ccb524b7ca6e" providerId="AD" clId="Web-{375D3912-9CF0-3F45-057A-97506036C36D}" dt="2023-06-27T14:16:36.352" v="3"/>
        <pc:sldMkLst>
          <pc:docMk/>
          <pc:sldMk cId="826863557" sldId="262"/>
        </pc:sldMkLst>
      </pc:sldChg>
      <pc:sldChg chg="add">
        <pc:chgData name="Sadie France" userId="S::s.france@uwtsd.ac.uk::b7d6a976-0449-421d-8e4f-ccb524b7ca6e" providerId="AD" clId="Web-{375D3912-9CF0-3F45-057A-97506036C36D}" dt="2023-06-27T14:16:36.415" v="4"/>
        <pc:sldMkLst>
          <pc:docMk/>
          <pc:sldMk cId="3670432843" sldId="263"/>
        </pc:sldMkLst>
      </pc:sldChg>
      <pc:sldChg chg="add">
        <pc:chgData name="Sadie France" userId="S::s.france@uwtsd.ac.uk::b7d6a976-0449-421d-8e4f-ccb524b7ca6e" providerId="AD" clId="Web-{375D3912-9CF0-3F45-057A-97506036C36D}" dt="2023-06-27T14:16:36.524" v="5"/>
        <pc:sldMkLst>
          <pc:docMk/>
          <pc:sldMk cId="2305717451" sldId="264"/>
        </pc:sldMkLst>
      </pc:sldChg>
      <pc:sldChg chg="add">
        <pc:chgData name="Sadie France" userId="S::s.france@uwtsd.ac.uk::b7d6a976-0449-421d-8e4f-ccb524b7ca6e" providerId="AD" clId="Web-{375D3912-9CF0-3F45-057A-97506036C36D}" dt="2023-06-27T14:16:36.555" v="6"/>
        <pc:sldMkLst>
          <pc:docMk/>
          <pc:sldMk cId="862429447" sldId="265"/>
        </pc:sldMkLst>
      </pc:sldChg>
      <pc:sldChg chg="add">
        <pc:chgData name="Sadie France" userId="S::s.france@uwtsd.ac.uk::b7d6a976-0449-421d-8e4f-ccb524b7ca6e" providerId="AD" clId="Web-{375D3912-9CF0-3F45-057A-97506036C36D}" dt="2023-06-27T14:16:36.649" v="7"/>
        <pc:sldMkLst>
          <pc:docMk/>
          <pc:sldMk cId="4275570268" sldId="266"/>
        </pc:sldMkLst>
      </pc:sldChg>
      <pc:sldChg chg="add">
        <pc:chgData name="Sadie France" userId="S::s.france@uwtsd.ac.uk::b7d6a976-0449-421d-8e4f-ccb524b7ca6e" providerId="AD" clId="Web-{375D3912-9CF0-3F45-057A-97506036C36D}" dt="2023-06-27T14:16:36.711" v="8"/>
        <pc:sldMkLst>
          <pc:docMk/>
          <pc:sldMk cId="4087278480" sldId="267"/>
        </pc:sldMkLst>
      </pc:sldChg>
      <pc:sldChg chg="add">
        <pc:chgData name="Sadie France" userId="S::s.france@uwtsd.ac.uk::b7d6a976-0449-421d-8e4f-ccb524b7ca6e" providerId="AD" clId="Web-{375D3912-9CF0-3F45-057A-97506036C36D}" dt="2023-06-27T14:16:36.790" v="9"/>
        <pc:sldMkLst>
          <pc:docMk/>
          <pc:sldMk cId="1791802260" sldId="268"/>
        </pc:sldMkLst>
      </pc:sldChg>
      <pc:sldChg chg="add">
        <pc:chgData name="Sadie France" userId="S::s.france@uwtsd.ac.uk::b7d6a976-0449-421d-8e4f-ccb524b7ca6e" providerId="AD" clId="Web-{375D3912-9CF0-3F45-057A-97506036C36D}" dt="2023-06-27T14:16:36.852" v="10"/>
        <pc:sldMkLst>
          <pc:docMk/>
          <pc:sldMk cId="2498306386" sldId="269"/>
        </pc:sldMkLst>
      </pc:sldChg>
      <pc:sldChg chg="add">
        <pc:chgData name="Sadie France" userId="S::s.france@uwtsd.ac.uk::b7d6a976-0449-421d-8e4f-ccb524b7ca6e" providerId="AD" clId="Web-{375D3912-9CF0-3F45-057A-97506036C36D}" dt="2023-06-27T14:16:36.946" v="11"/>
        <pc:sldMkLst>
          <pc:docMk/>
          <pc:sldMk cId="3023244587" sldId="270"/>
        </pc:sldMkLst>
      </pc:sldChg>
      <pc:sldChg chg="add">
        <pc:chgData name="Sadie France" userId="S::s.france@uwtsd.ac.uk::b7d6a976-0449-421d-8e4f-ccb524b7ca6e" providerId="AD" clId="Web-{375D3912-9CF0-3F45-057A-97506036C36D}" dt="2023-06-27T14:16:37.040" v="12"/>
        <pc:sldMkLst>
          <pc:docMk/>
          <pc:sldMk cId="382619635" sldId="271"/>
        </pc:sldMkLst>
      </pc:sldChg>
      <pc:sldChg chg="add">
        <pc:chgData name="Sadie France" userId="S::s.france@uwtsd.ac.uk::b7d6a976-0449-421d-8e4f-ccb524b7ca6e" providerId="AD" clId="Web-{375D3912-9CF0-3F45-057A-97506036C36D}" dt="2023-06-27T14:16:37.180" v="13"/>
        <pc:sldMkLst>
          <pc:docMk/>
          <pc:sldMk cId="1294301207" sldId="272"/>
        </pc:sldMkLst>
      </pc:sldChg>
      <pc:sldChg chg="add">
        <pc:chgData name="Sadie France" userId="S::s.france@uwtsd.ac.uk::b7d6a976-0449-421d-8e4f-ccb524b7ca6e" providerId="AD" clId="Web-{375D3912-9CF0-3F45-057A-97506036C36D}" dt="2023-06-27T14:16:37.493" v="14"/>
        <pc:sldMkLst>
          <pc:docMk/>
          <pc:sldMk cId="1714924067" sldId="273"/>
        </pc:sldMkLst>
      </pc:sldChg>
      <pc:sldChg chg="add">
        <pc:chgData name="Sadie France" userId="S::s.france@uwtsd.ac.uk::b7d6a976-0449-421d-8e4f-ccb524b7ca6e" providerId="AD" clId="Web-{375D3912-9CF0-3F45-057A-97506036C36D}" dt="2023-06-27T14:16:37.633" v="15"/>
        <pc:sldMkLst>
          <pc:docMk/>
          <pc:sldMk cId="225667693" sldId="274"/>
        </pc:sldMkLst>
      </pc:sldChg>
      <pc:sldChg chg="add">
        <pc:chgData name="Sadie France" userId="S::s.france@uwtsd.ac.uk::b7d6a976-0449-421d-8e4f-ccb524b7ca6e" providerId="AD" clId="Web-{375D3912-9CF0-3F45-057A-97506036C36D}" dt="2023-06-27T14:16:37.665" v="16"/>
        <pc:sldMkLst>
          <pc:docMk/>
          <pc:sldMk cId="2069344754" sldId="275"/>
        </pc:sldMkLst>
      </pc:sldChg>
      <pc:sldChg chg="add">
        <pc:chgData name="Sadie France" userId="S::s.france@uwtsd.ac.uk::b7d6a976-0449-421d-8e4f-ccb524b7ca6e" providerId="AD" clId="Web-{375D3912-9CF0-3F45-057A-97506036C36D}" dt="2023-06-27T14:16:37.696" v="17"/>
        <pc:sldMkLst>
          <pc:docMk/>
          <pc:sldMk cId="2970670943" sldId="276"/>
        </pc:sldMkLst>
      </pc:sldChg>
      <pc:sldChg chg="add">
        <pc:chgData name="Sadie France" userId="S::s.france@uwtsd.ac.uk::b7d6a976-0449-421d-8e4f-ccb524b7ca6e" providerId="AD" clId="Web-{375D3912-9CF0-3F45-057A-97506036C36D}" dt="2023-06-27T14:16:37.993" v="18"/>
        <pc:sldMkLst>
          <pc:docMk/>
          <pc:sldMk cId="1490095573" sldId="277"/>
        </pc:sldMkLst>
      </pc:sldChg>
      <pc:sldMasterChg chg="add addSldLayout">
        <pc:chgData name="Sadie France" userId="S::s.france@uwtsd.ac.uk::b7d6a976-0449-421d-8e4f-ccb524b7ca6e" providerId="AD" clId="Web-{375D3912-9CF0-3F45-057A-97506036C36D}" dt="2023-06-27T14:16:36.149" v="0"/>
        <pc:sldMasterMkLst>
          <pc:docMk/>
          <pc:sldMasterMk cId="1043386615" sldId="2147483751"/>
        </pc:sldMasterMkLst>
        <pc:sldLayoutChg chg="add">
          <pc:chgData name="Sadie France" userId="S::s.france@uwtsd.ac.uk::b7d6a976-0449-421d-8e4f-ccb524b7ca6e" providerId="AD" clId="Web-{375D3912-9CF0-3F45-057A-97506036C36D}" dt="2023-06-27T14:16:36.149" v="0"/>
          <pc:sldLayoutMkLst>
            <pc:docMk/>
            <pc:sldMasterMk cId="1043386615" sldId="2147483751"/>
            <pc:sldLayoutMk cId="703402817" sldId="2147483752"/>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1799718280" sldId="2147483753"/>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1332232801" sldId="2147483754"/>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2963536322" sldId="2147483755"/>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1826198986" sldId="2147483756"/>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1918460309" sldId="2147483757"/>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848663240" sldId="2147483758"/>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1276989080" sldId="2147483759"/>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1974764778" sldId="2147483760"/>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3816774257" sldId="2147483761"/>
          </pc:sldLayoutMkLst>
        </pc:sldLayoutChg>
        <pc:sldLayoutChg chg="add">
          <pc:chgData name="Sadie France" userId="S::s.france@uwtsd.ac.uk::b7d6a976-0449-421d-8e4f-ccb524b7ca6e" providerId="AD" clId="Web-{375D3912-9CF0-3F45-057A-97506036C36D}" dt="2023-06-27T14:16:36.149" v="0"/>
          <pc:sldLayoutMkLst>
            <pc:docMk/>
            <pc:sldMasterMk cId="1043386615" sldId="2147483751"/>
            <pc:sldLayoutMk cId="2271497231" sldId="2147483762"/>
          </pc:sldLayoutMkLst>
        </pc:sldLayoutChg>
      </pc:sldMasterChg>
    </pc:docChg>
  </pc:docChgLst>
  <pc:docChgLst>
    <pc:chgData name="Sadie France" userId="S::s.france@uwtsd.ac.uk::b7d6a976-0449-421d-8e4f-ccb524b7ca6e" providerId="AD" clId="Web-{2B23EF81-534D-8D62-7B10-F17F9018CB65}"/>
    <pc:docChg chg="addSld delSld modSld">
      <pc:chgData name="Sadie France" userId="S::s.france@uwtsd.ac.uk::b7d6a976-0449-421d-8e4f-ccb524b7ca6e" providerId="AD" clId="Web-{2B23EF81-534D-8D62-7B10-F17F9018CB65}" dt="2023-08-10T14:15:11.223" v="128" actId="14100"/>
      <pc:docMkLst>
        <pc:docMk/>
      </pc:docMkLst>
      <pc:sldChg chg="addSp modSp mod setBg">
        <pc:chgData name="Sadie France" userId="S::s.france@uwtsd.ac.uk::b7d6a976-0449-421d-8e4f-ccb524b7ca6e" providerId="AD" clId="Web-{2B23EF81-534D-8D62-7B10-F17F9018CB65}" dt="2023-08-10T13:48:46.516" v="29"/>
        <pc:sldMkLst>
          <pc:docMk/>
          <pc:sldMk cId="4242101174" sldId="258"/>
        </pc:sldMkLst>
        <pc:spChg chg="mod">
          <ac:chgData name="Sadie France" userId="S::s.france@uwtsd.ac.uk::b7d6a976-0449-421d-8e4f-ccb524b7ca6e" providerId="AD" clId="Web-{2B23EF81-534D-8D62-7B10-F17F9018CB65}" dt="2023-08-10T13:48:46.516" v="29"/>
          <ac:spMkLst>
            <pc:docMk/>
            <pc:sldMk cId="4242101174" sldId="258"/>
            <ac:spMk id="2" creationId="{29B699C5-C411-A090-7900-D047BBBA61F6}"/>
          </ac:spMkLst>
        </pc:spChg>
        <pc:spChg chg="mod">
          <ac:chgData name="Sadie France" userId="S::s.france@uwtsd.ac.uk::b7d6a976-0449-421d-8e4f-ccb524b7ca6e" providerId="AD" clId="Web-{2B23EF81-534D-8D62-7B10-F17F9018CB65}" dt="2023-08-10T13:48:46.516" v="29"/>
          <ac:spMkLst>
            <pc:docMk/>
            <pc:sldMk cId="4242101174" sldId="258"/>
            <ac:spMk id="3" creationId="{81D7FDC9-BE97-9DBF-885C-3A29D7C1B942}"/>
          </ac:spMkLst>
        </pc:spChg>
        <pc:spChg chg="add">
          <ac:chgData name="Sadie France" userId="S::s.france@uwtsd.ac.uk::b7d6a976-0449-421d-8e4f-ccb524b7ca6e" providerId="AD" clId="Web-{2B23EF81-534D-8D62-7B10-F17F9018CB65}" dt="2023-08-10T13:48:46.516" v="29"/>
          <ac:spMkLst>
            <pc:docMk/>
            <pc:sldMk cId="4242101174" sldId="258"/>
            <ac:spMk id="9" creationId="{C1DD1A8A-57D5-4A81-AD04-532B043C5611}"/>
          </ac:spMkLst>
        </pc:spChg>
        <pc:spChg chg="add">
          <ac:chgData name="Sadie France" userId="S::s.france@uwtsd.ac.uk::b7d6a976-0449-421d-8e4f-ccb524b7ca6e" providerId="AD" clId="Web-{2B23EF81-534D-8D62-7B10-F17F9018CB65}" dt="2023-08-10T13:48:46.516" v="29"/>
          <ac:spMkLst>
            <pc:docMk/>
            <pc:sldMk cId="4242101174" sldId="258"/>
            <ac:spMk id="11" creationId="{007891EC-4501-44ED-A8C8-B11B6DB767AB}"/>
          </ac:spMkLst>
        </pc:spChg>
        <pc:picChg chg="add">
          <ac:chgData name="Sadie France" userId="S::s.france@uwtsd.ac.uk::b7d6a976-0449-421d-8e4f-ccb524b7ca6e" providerId="AD" clId="Web-{2B23EF81-534D-8D62-7B10-F17F9018CB65}" dt="2023-08-10T13:48:46.516" v="29"/>
          <ac:picMkLst>
            <pc:docMk/>
            <pc:sldMk cId="4242101174" sldId="258"/>
            <ac:picMk id="5" creationId="{9E451696-39E9-6F3F-E514-C33E6D17360C}"/>
          </ac:picMkLst>
        </pc:picChg>
      </pc:sldChg>
      <pc:sldChg chg="modSp">
        <pc:chgData name="Sadie France" userId="S::s.france@uwtsd.ac.uk::b7d6a976-0449-421d-8e4f-ccb524b7ca6e" providerId="AD" clId="Web-{2B23EF81-534D-8D62-7B10-F17F9018CB65}" dt="2023-08-10T14:15:11.223" v="128" actId="14100"/>
        <pc:sldMkLst>
          <pc:docMk/>
          <pc:sldMk cId="3023244587" sldId="270"/>
        </pc:sldMkLst>
        <pc:picChg chg="mod">
          <ac:chgData name="Sadie France" userId="S::s.france@uwtsd.ac.uk::b7d6a976-0449-421d-8e4f-ccb524b7ca6e" providerId="AD" clId="Web-{2B23EF81-534D-8D62-7B10-F17F9018CB65}" dt="2023-08-10T14:15:11.223" v="128" actId="14100"/>
          <ac:picMkLst>
            <pc:docMk/>
            <pc:sldMk cId="3023244587" sldId="270"/>
            <ac:picMk id="4" creationId="{603B1022-5593-7E3B-8EB3-FA4C08608A4F}"/>
          </ac:picMkLst>
        </pc:picChg>
      </pc:sldChg>
      <pc:sldChg chg="addSp modSp mod setBg">
        <pc:chgData name="Sadie France" userId="S::s.france@uwtsd.ac.uk::b7d6a976-0449-421d-8e4f-ccb524b7ca6e" providerId="AD" clId="Web-{2B23EF81-534D-8D62-7B10-F17F9018CB65}" dt="2023-08-10T14:14:26.128" v="127"/>
        <pc:sldMkLst>
          <pc:docMk/>
          <pc:sldMk cId="382619635" sldId="271"/>
        </pc:sldMkLst>
        <pc:spChg chg="mod">
          <ac:chgData name="Sadie France" userId="S::s.france@uwtsd.ac.uk::b7d6a976-0449-421d-8e4f-ccb524b7ca6e" providerId="AD" clId="Web-{2B23EF81-534D-8D62-7B10-F17F9018CB65}" dt="2023-08-10T14:14:26.128" v="127"/>
          <ac:spMkLst>
            <pc:docMk/>
            <pc:sldMk cId="382619635" sldId="271"/>
            <ac:spMk id="2" creationId="{130CC0B1-32A8-F49E-87C5-582CF24837E3}"/>
          </ac:spMkLst>
        </pc:spChg>
        <pc:spChg chg="mod">
          <ac:chgData name="Sadie France" userId="S::s.france@uwtsd.ac.uk::b7d6a976-0449-421d-8e4f-ccb524b7ca6e" providerId="AD" clId="Web-{2B23EF81-534D-8D62-7B10-F17F9018CB65}" dt="2023-08-10T14:14:26.128" v="127"/>
          <ac:spMkLst>
            <pc:docMk/>
            <pc:sldMk cId="382619635" sldId="271"/>
            <ac:spMk id="3" creationId="{CC08C0BE-AF45-EB0E-6039-485DB3A87211}"/>
          </ac:spMkLst>
        </pc:spChg>
        <pc:spChg chg="mod">
          <ac:chgData name="Sadie France" userId="S::s.france@uwtsd.ac.uk::b7d6a976-0449-421d-8e4f-ccb524b7ca6e" providerId="AD" clId="Web-{2B23EF81-534D-8D62-7B10-F17F9018CB65}" dt="2023-08-10T14:14:26.128" v="127"/>
          <ac:spMkLst>
            <pc:docMk/>
            <pc:sldMk cId="382619635" sldId="271"/>
            <ac:spMk id="5" creationId="{848E406F-31E0-1226-43BA-81C098F70ED2}"/>
          </ac:spMkLst>
        </pc:spChg>
        <pc:spChg chg="add">
          <ac:chgData name="Sadie France" userId="S::s.france@uwtsd.ac.uk::b7d6a976-0449-421d-8e4f-ccb524b7ca6e" providerId="AD" clId="Web-{2B23EF81-534D-8D62-7B10-F17F9018CB65}" dt="2023-08-10T14:14:26.128" v="127"/>
          <ac:spMkLst>
            <pc:docMk/>
            <pc:sldMk cId="382619635" sldId="271"/>
            <ac:spMk id="11" creationId="{86FF76B9-219D-4469-AF87-0236D29032F1}"/>
          </ac:spMkLst>
        </pc:spChg>
        <pc:spChg chg="add">
          <ac:chgData name="Sadie France" userId="S::s.france@uwtsd.ac.uk::b7d6a976-0449-421d-8e4f-ccb524b7ca6e" providerId="AD" clId="Web-{2B23EF81-534D-8D62-7B10-F17F9018CB65}" dt="2023-08-10T14:14:26.128" v="127"/>
          <ac:spMkLst>
            <pc:docMk/>
            <pc:sldMk cId="382619635" sldId="271"/>
            <ac:spMk id="17" creationId="{2E80C965-DB6D-4F81-9E9E-B027384D0BD6}"/>
          </ac:spMkLst>
        </pc:spChg>
        <pc:spChg chg="add">
          <ac:chgData name="Sadie France" userId="S::s.france@uwtsd.ac.uk::b7d6a976-0449-421d-8e4f-ccb524b7ca6e" providerId="AD" clId="Web-{2B23EF81-534D-8D62-7B10-F17F9018CB65}" dt="2023-08-10T14:14:26.128" v="127"/>
          <ac:spMkLst>
            <pc:docMk/>
            <pc:sldMk cId="382619635" sldId="271"/>
            <ac:spMk id="19" creationId="{633C5E46-DAC5-4661-9C87-22B08E2A512F}"/>
          </ac:spMkLst>
        </pc:spChg>
        <pc:grpChg chg="add">
          <ac:chgData name="Sadie France" userId="S::s.france@uwtsd.ac.uk::b7d6a976-0449-421d-8e4f-ccb524b7ca6e" providerId="AD" clId="Web-{2B23EF81-534D-8D62-7B10-F17F9018CB65}" dt="2023-08-10T14:14:26.128" v="127"/>
          <ac:grpSpMkLst>
            <pc:docMk/>
            <pc:sldMk cId="382619635" sldId="271"/>
            <ac:grpSpMk id="13" creationId="{DB88BD78-87E1-424D-B479-C37D8E41B12E}"/>
          </ac:grpSpMkLst>
        </pc:grpChg>
        <pc:picChg chg="mod">
          <ac:chgData name="Sadie France" userId="S::s.france@uwtsd.ac.uk::b7d6a976-0449-421d-8e4f-ccb524b7ca6e" providerId="AD" clId="Web-{2B23EF81-534D-8D62-7B10-F17F9018CB65}" dt="2023-08-10T14:14:26.128" v="127"/>
          <ac:picMkLst>
            <pc:docMk/>
            <pc:sldMk cId="382619635" sldId="271"/>
            <ac:picMk id="4" creationId="{69C771B1-BF0F-C2DE-BC76-A996C001FB00}"/>
          </ac:picMkLst>
        </pc:picChg>
      </pc:sldChg>
      <pc:sldChg chg="addSp modSp mod setBg">
        <pc:chgData name="Sadie France" userId="S::s.france@uwtsd.ac.uk::b7d6a976-0449-421d-8e4f-ccb524b7ca6e" providerId="AD" clId="Web-{2B23EF81-534D-8D62-7B10-F17F9018CB65}" dt="2023-08-10T14:14:18.831" v="126"/>
        <pc:sldMkLst>
          <pc:docMk/>
          <pc:sldMk cId="1294301207" sldId="272"/>
        </pc:sldMkLst>
        <pc:spChg chg="mod">
          <ac:chgData name="Sadie France" userId="S::s.france@uwtsd.ac.uk::b7d6a976-0449-421d-8e4f-ccb524b7ca6e" providerId="AD" clId="Web-{2B23EF81-534D-8D62-7B10-F17F9018CB65}" dt="2023-08-10T14:14:18.831" v="126"/>
          <ac:spMkLst>
            <pc:docMk/>
            <pc:sldMk cId="1294301207" sldId="272"/>
            <ac:spMk id="2" creationId="{457DFE7C-4174-A285-44D5-07078C024437}"/>
          </ac:spMkLst>
        </pc:spChg>
        <pc:spChg chg="add">
          <ac:chgData name="Sadie France" userId="S::s.france@uwtsd.ac.uk::b7d6a976-0449-421d-8e4f-ccb524b7ca6e" providerId="AD" clId="Web-{2B23EF81-534D-8D62-7B10-F17F9018CB65}" dt="2023-08-10T14:14:18.831" v="126"/>
          <ac:spMkLst>
            <pc:docMk/>
            <pc:sldMk cId="1294301207" sldId="272"/>
            <ac:spMk id="11" creationId="{B50AB553-2A96-4A92-96F2-93548E096954}"/>
          </ac:spMkLst>
        </pc:spChg>
        <pc:graphicFrameChg chg="mod modGraphic">
          <ac:chgData name="Sadie France" userId="S::s.france@uwtsd.ac.uk::b7d6a976-0449-421d-8e4f-ccb524b7ca6e" providerId="AD" clId="Web-{2B23EF81-534D-8D62-7B10-F17F9018CB65}" dt="2023-08-10T14:14:18.831" v="126"/>
          <ac:graphicFrameMkLst>
            <pc:docMk/>
            <pc:sldMk cId="1294301207" sldId="272"/>
            <ac:graphicFrameMk id="5" creationId="{D0F43ACE-0453-C168-346B-B2BA625F32DE}"/>
          </ac:graphicFrameMkLst>
        </pc:graphicFrameChg>
        <pc:picChg chg="add">
          <ac:chgData name="Sadie France" userId="S::s.france@uwtsd.ac.uk::b7d6a976-0449-421d-8e4f-ccb524b7ca6e" providerId="AD" clId="Web-{2B23EF81-534D-8D62-7B10-F17F9018CB65}" dt="2023-08-10T14:14:18.831" v="126"/>
          <ac:picMkLst>
            <pc:docMk/>
            <pc:sldMk cId="1294301207" sldId="272"/>
            <ac:picMk id="7" creationId="{5B158D44-1477-117D-4A42-85D8004BCFF5}"/>
          </ac:picMkLst>
        </pc:picChg>
      </pc:sldChg>
      <pc:sldChg chg="modSp">
        <pc:chgData name="Sadie France" userId="S::s.france@uwtsd.ac.uk::b7d6a976-0449-421d-8e4f-ccb524b7ca6e" providerId="AD" clId="Web-{2B23EF81-534D-8D62-7B10-F17F9018CB65}" dt="2023-08-10T14:14:09.534" v="125" actId="20577"/>
        <pc:sldMkLst>
          <pc:docMk/>
          <pc:sldMk cId="1490095573" sldId="277"/>
        </pc:sldMkLst>
        <pc:spChg chg="mod">
          <ac:chgData name="Sadie France" userId="S::s.france@uwtsd.ac.uk::b7d6a976-0449-421d-8e4f-ccb524b7ca6e" providerId="AD" clId="Web-{2B23EF81-534D-8D62-7B10-F17F9018CB65}" dt="2023-08-10T14:14:09.534" v="125" actId="20577"/>
          <ac:spMkLst>
            <pc:docMk/>
            <pc:sldMk cId="1490095573" sldId="277"/>
            <ac:spMk id="2" creationId="{CA070C03-612E-2DEC-8147-19EBFACA5EE3}"/>
          </ac:spMkLst>
        </pc:spChg>
      </pc:sldChg>
      <pc:sldChg chg="addSp modSp mod setBg">
        <pc:chgData name="Sadie France" userId="S::s.france@uwtsd.ac.uk::b7d6a976-0449-421d-8e4f-ccb524b7ca6e" providerId="AD" clId="Web-{2B23EF81-534D-8D62-7B10-F17F9018CB65}" dt="2023-08-10T13:57:16.423" v="95" actId="20577"/>
        <pc:sldMkLst>
          <pc:docMk/>
          <pc:sldMk cId="3096999558" sldId="278"/>
        </pc:sldMkLst>
        <pc:spChg chg="mod">
          <ac:chgData name="Sadie France" userId="S::s.france@uwtsd.ac.uk::b7d6a976-0449-421d-8e4f-ccb524b7ca6e" providerId="AD" clId="Web-{2B23EF81-534D-8D62-7B10-F17F9018CB65}" dt="2023-08-10T13:48:24.406" v="24"/>
          <ac:spMkLst>
            <pc:docMk/>
            <pc:sldMk cId="3096999558" sldId="278"/>
            <ac:spMk id="2" creationId="{178B0BB4-340E-9598-D0F1-B269C2B05C07}"/>
          </ac:spMkLst>
        </pc:spChg>
        <pc:spChg chg="mod">
          <ac:chgData name="Sadie France" userId="S::s.france@uwtsd.ac.uk::b7d6a976-0449-421d-8e4f-ccb524b7ca6e" providerId="AD" clId="Web-{2B23EF81-534D-8D62-7B10-F17F9018CB65}" dt="2023-08-10T13:57:16.423" v="95" actId="20577"/>
          <ac:spMkLst>
            <pc:docMk/>
            <pc:sldMk cId="3096999558" sldId="278"/>
            <ac:spMk id="3" creationId="{EAF6B9E7-FD2B-17CF-2338-01A1700CFDBB}"/>
          </ac:spMkLst>
        </pc:spChg>
        <pc:spChg chg="add">
          <ac:chgData name="Sadie France" userId="S::s.france@uwtsd.ac.uk::b7d6a976-0449-421d-8e4f-ccb524b7ca6e" providerId="AD" clId="Web-{2B23EF81-534D-8D62-7B10-F17F9018CB65}" dt="2023-08-10T13:48:24.406" v="24"/>
          <ac:spMkLst>
            <pc:docMk/>
            <pc:sldMk cId="3096999558" sldId="278"/>
            <ac:spMk id="8" creationId="{DBF61EA3-B236-439E-9C0B-340980D56BEE}"/>
          </ac:spMkLst>
        </pc:spChg>
        <pc:spChg chg="add">
          <ac:chgData name="Sadie France" userId="S::s.france@uwtsd.ac.uk::b7d6a976-0449-421d-8e4f-ccb524b7ca6e" providerId="AD" clId="Web-{2B23EF81-534D-8D62-7B10-F17F9018CB65}" dt="2023-08-10T13:48:24.406" v="24"/>
          <ac:spMkLst>
            <pc:docMk/>
            <pc:sldMk cId="3096999558" sldId="278"/>
            <ac:spMk id="14" creationId="{E659831F-0D9A-4C63-9EBB-8435B85A440F}"/>
          </ac:spMkLst>
        </pc:spChg>
        <pc:grpChg chg="add">
          <ac:chgData name="Sadie France" userId="S::s.france@uwtsd.ac.uk::b7d6a976-0449-421d-8e4f-ccb524b7ca6e" providerId="AD" clId="Web-{2B23EF81-534D-8D62-7B10-F17F9018CB65}" dt="2023-08-10T13:48:24.406" v="24"/>
          <ac:grpSpMkLst>
            <pc:docMk/>
            <pc:sldMk cId="3096999558" sldId="278"/>
            <ac:grpSpMk id="10" creationId="{28FAF094-D087-493F-8DF9-A486C2D6BBAA}"/>
          </ac:grpSpMkLst>
        </pc:grpChg>
      </pc:sldChg>
      <pc:sldChg chg="addSp delSp modSp new del mod setBg">
        <pc:chgData name="Sadie France" userId="S::s.france@uwtsd.ac.uk::b7d6a976-0449-421d-8e4f-ccb524b7ca6e" providerId="AD" clId="Web-{2B23EF81-534D-8D62-7B10-F17F9018CB65}" dt="2023-08-10T13:57:55.706" v="104"/>
        <pc:sldMkLst>
          <pc:docMk/>
          <pc:sldMk cId="469031134" sldId="287"/>
        </pc:sldMkLst>
        <pc:spChg chg="mod">
          <ac:chgData name="Sadie France" userId="S::s.france@uwtsd.ac.uk::b7d6a976-0449-421d-8e4f-ccb524b7ca6e" providerId="AD" clId="Web-{2B23EF81-534D-8D62-7B10-F17F9018CB65}" dt="2023-08-10T13:49:39.580" v="42"/>
          <ac:spMkLst>
            <pc:docMk/>
            <pc:sldMk cId="469031134" sldId="287"/>
            <ac:spMk id="2" creationId="{50B9622A-0B7E-41C2-1AEF-D3CE47D24044}"/>
          </ac:spMkLst>
        </pc:spChg>
        <pc:spChg chg="mod">
          <ac:chgData name="Sadie France" userId="S::s.france@uwtsd.ac.uk::b7d6a976-0449-421d-8e4f-ccb524b7ca6e" providerId="AD" clId="Web-{2B23EF81-534D-8D62-7B10-F17F9018CB65}" dt="2023-08-10T13:50:16.144" v="47"/>
          <ac:spMkLst>
            <pc:docMk/>
            <pc:sldMk cId="469031134" sldId="287"/>
            <ac:spMk id="3" creationId="{72E39891-D005-28CF-0B70-21C142803A82}"/>
          </ac:spMkLst>
        </pc:spChg>
        <pc:spChg chg="add del">
          <ac:chgData name="Sadie France" userId="S::s.france@uwtsd.ac.uk::b7d6a976-0449-421d-8e4f-ccb524b7ca6e" providerId="AD" clId="Web-{2B23EF81-534D-8D62-7B10-F17F9018CB65}" dt="2023-08-10T13:50:16.144" v="47"/>
          <ac:spMkLst>
            <pc:docMk/>
            <pc:sldMk cId="469031134" sldId="287"/>
            <ac:spMk id="10" creationId="{058A14AF-9FB5-4CC7-BA35-E8E85D3EDF0E}"/>
          </ac:spMkLst>
        </pc:spChg>
        <pc:spChg chg="add del">
          <ac:chgData name="Sadie France" userId="S::s.france@uwtsd.ac.uk::b7d6a976-0449-421d-8e4f-ccb524b7ca6e" providerId="AD" clId="Web-{2B23EF81-534D-8D62-7B10-F17F9018CB65}" dt="2023-08-10T13:50:16.144" v="47"/>
          <ac:spMkLst>
            <pc:docMk/>
            <pc:sldMk cId="469031134" sldId="287"/>
            <ac:spMk id="12" creationId="{3A9A4357-BD1D-4622-A4FE-766E6AB8DE84}"/>
          </ac:spMkLst>
        </pc:spChg>
        <pc:spChg chg="add del">
          <ac:chgData name="Sadie France" userId="S::s.france@uwtsd.ac.uk::b7d6a976-0449-421d-8e4f-ccb524b7ca6e" providerId="AD" clId="Web-{2B23EF81-534D-8D62-7B10-F17F9018CB65}" dt="2023-08-10T13:50:16.144" v="47"/>
          <ac:spMkLst>
            <pc:docMk/>
            <pc:sldMk cId="469031134" sldId="287"/>
            <ac:spMk id="14" creationId="{E659831F-0D9A-4C63-9EBB-8435B85A440F}"/>
          </ac:spMkLst>
        </pc:spChg>
        <pc:spChg chg="add del">
          <ac:chgData name="Sadie France" userId="S::s.france@uwtsd.ac.uk::b7d6a976-0449-421d-8e4f-ccb524b7ca6e" providerId="AD" clId="Web-{2B23EF81-534D-8D62-7B10-F17F9018CB65}" dt="2023-08-10T13:50:16.144" v="47"/>
          <ac:spMkLst>
            <pc:docMk/>
            <pc:sldMk cId="469031134" sldId="287"/>
            <ac:spMk id="16" creationId="{E6995CE5-F890-4ABA-82A2-26507CE8D2A3}"/>
          </ac:spMkLst>
        </pc:spChg>
        <pc:spChg chg="add">
          <ac:chgData name="Sadie France" userId="S::s.france@uwtsd.ac.uk::b7d6a976-0449-421d-8e4f-ccb524b7ca6e" providerId="AD" clId="Web-{2B23EF81-534D-8D62-7B10-F17F9018CB65}" dt="2023-08-10T13:50:16.144" v="47"/>
          <ac:spMkLst>
            <pc:docMk/>
            <pc:sldMk cId="469031134" sldId="287"/>
            <ac:spMk id="21" creationId="{117AB3D3-3C9C-4DED-809A-78734805B895}"/>
          </ac:spMkLst>
        </pc:spChg>
        <pc:spChg chg="add">
          <ac:chgData name="Sadie France" userId="S::s.france@uwtsd.ac.uk::b7d6a976-0449-421d-8e4f-ccb524b7ca6e" providerId="AD" clId="Web-{2B23EF81-534D-8D62-7B10-F17F9018CB65}" dt="2023-08-10T13:50:16.144" v="47"/>
          <ac:spMkLst>
            <pc:docMk/>
            <pc:sldMk cId="469031134" sldId="287"/>
            <ac:spMk id="23" creationId="{3A9A4357-BD1D-4622-A4FE-766E6AB8DE84}"/>
          </ac:spMkLst>
        </pc:spChg>
        <pc:spChg chg="add">
          <ac:chgData name="Sadie France" userId="S::s.france@uwtsd.ac.uk::b7d6a976-0449-421d-8e4f-ccb524b7ca6e" providerId="AD" clId="Web-{2B23EF81-534D-8D62-7B10-F17F9018CB65}" dt="2023-08-10T13:50:16.144" v="47"/>
          <ac:spMkLst>
            <pc:docMk/>
            <pc:sldMk cId="469031134" sldId="287"/>
            <ac:spMk id="25" creationId="{E659831F-0D9A-4C63-9EBB-8435B85A440F}"/>
          </ac:spMkLst>
        </pc:spChg>
        <pc:spChg chg="add">
          <ac:chgData name="Sadie France" userId="S::s.france@uwtsd.ac.uk::b7d6a976-0449-421d-8e4f-ccb524b7ca6e" providerId="AD" clId="Web-{2B23EF81-534D-8D62-7B10-F17F9018CB65}" dt="2023-08-10T13:50:16.144" v="47"/>
          <ac:spMkLst>
            <pc:docMk/>
            <pc:sldMk cId="469031134" sldId="287"/>
            <ac:spMk id="27" creationId="{E6995CE5-F890-4ABA-82A2-26507CE8D2A3}"/>
          </ac:spMkLst>
        </pc:spChg>
        <pc:picChg chg="add mod">
          <ac:chgData name="Sadie France" userId="S::s.france@uwtsd.ac.uk::b7d6a976-0449-421d-8e4f-ccb524b7ca6e" providerId="AD" clId="Web-{2B23EF81-534D-8D62-7B10-F17F9018CB65}" dt="2023-08-10T13:50:16.144" v="47"/>
          <ac:picMkLst>
            <pc:docMk/>
            <pc:sldMk cId="469031134" sldId="287"/>
            <ac:picMk id="5" creationId="{67347C07-5204-D459-2EF7-9B8EE4239083}"/>
          </ac:picMkLst>
        </pc:picChg>
      </pc:sldChg>
      <pc:sldChg chg="addSp modSp new del mod setBg">
        <pc:chgData name="Sadie France" userId="S::s.france@uwtsd.ac.uk::b7d6a976-0449-421d-8e4f-ccb524b7ca6e" providerId="AD" clId="Web-{2B23EF81-534D-8D62-7B10-F17F9018CB65}" dt="2023-08-10T13:57:55.706" v="103"/>
        <pc:sldMkLst>
          <pc:docMk/>
          <pc:sldMk cId="1854931380" sldId="288"/>
        </pc:sldMkLst>
        <pc:spChg chg="mod">
          <ac:chgData name="Sadie France" userId="S::s.france@uwtsd.ac.uk::b7d6a976-0449-421d-8e4f-ccb524b7ca6e" providerId="AD" clId="Web-{2B23EF81-534D-8D62-7B10-F17F9018CB65}" dt="2023-08-10T13:51:30.131" v="60"/>
          <ac:spMkLst>
            <pc:docMk/>
            <pc:sldMk cId="1854931380" sldId="288"/>
            <ac:spMk id="2" creationId="{8C473A04-D0A4-EC89-A9A9-FFDA608F3785}"/>
          </ac:spMkLst>
        </pc:spChg>
        <pc:spChg chg="mod">
          <ac:chgData name="Sadie France" userId="S::s.france@uwtsd.ac.uk::b7d6a976-0449-421d-8e4f-ccb524b7ca6e" providerId="AD" clId="Web-{2B23EF81-534D-8D62-7B10-F17F9018CB65}" dt="2023-08-10T13:51:30.131" v="60"/>
          <ac:spMkLst>
            <pc:docMk/>
            <pc:sldMk cId="1854931380" sldId="288"/>
            <ac:spMk id="3" creationId="{A398468E-A405-E7C3-66D3-791BB4E28BF5}"/>
          </ac:spMkLst>
        </pc:spChg>
        <pc:spChg chg="add">
          <ac:chgData name="Sadie France" userId="S::s.france@uwtsd.ac.uk::b7d6a976-0449-421d-8e4f-ccb524b7ca6e" providerId="AD" clId="Web-{2B23EF81-534D-8D62-7B10-F17F9018CB65}" dt="2023-08-10T13:51:30.131" v="60"/>
          <ac:spMkLst>
            <pc:docMk/>
            <pc:sldMk cId="1854931380" sldId="288"/>
            <ac:spMk id="8" creationId="{DBF61EA3-B236-439E-9C0B-340980D56BEE}"/>
          </ac:spMkLst>
        </pc:spChg>
        <pc:spChg chg="add">
          <ac:chgData name="Sadie France" userId="S::s.france@uwtsd.ac.uk::b7d6a976-0449-421d-8e4f-ccb524b7ca6e" providerId="AD" clId="Web-{2B23EF81-534D-8D62-7B10-F17F9018CB65}" dt="2023-08-10T13:51:30.131" v="60"/>
          <ac:spMkLst>
            <pc:docMk/>
            <pc:sldMk cId="1854931380" sldId="288"/>
            <ac:spMk id="14" creationId="{E659831F-0D9A-4C63-9EBB-8435B85A440F}"/>
          </ac:spMkLst>
        </pc:spChg>
        <pc:grpChg chg="add">
          <ac:chgData name="Sadie France" userId="S::s.france@uwtsd.ac.uk::b7d6a976-0449-421d-8e4f-ccb524b7ca6e" providerId="AD" clId="Web-{2B23EF81-534D-8D62-7B10-F17F9018CB65}" dt="2023-08-10T13:51:30.131" v="60"/>
          <ac:grpSpMkLst>
            <pc:docMk/>
            <pc:sldMk cId="1854931380" sldId="288"/>
            <ac:grpSpMk id="10" creationId="{28FAF094-D087-493F-8DF9-A486C2D6BBAA}"/>
          </ac:grpSpMkLst>
        </pc:grpChg>
      </pc:sldChg>
      <pc:sldChg chg="addSp modSp new del mod setBg">
        <pc:chgData name="Sadie France" userId="S::s.france@uwtsd.ac.uk::b7d6a976-0449-421d-8e4f-ccb524b7ca6e" providerId="AD" clId="Web-{2B23EF81-534D-8D62-7B10-F17F9018CB65}" dt="2023-08-10T13:57:55.706" v="102"/>
        <pc:sldMkLst>
          <pc:docMk/>
          <pc:sldMk cId="2424993849" sldId="289"/>
        </pc:sldMkLst>
        <pc:spChg chg="mod">
          <ac:chgData name="Sadie France" userId="S::s.france@uwtsd.ac.uk::b7d6a976-0449-421d-8e4f-ccb524b7ca6e" providerId="AD" clId="Web-{2B23EF81-534D-8D62-7B10-F17F9018CB65}" dt="2023-08-10T13:51:54.303" v="64"/>
          <ac:spMkLst>
            <pc:docMk/>
            <pc:sldMk cId="2424993849" sldId="289"/>
            <ac:spMk id="2" creationId="{0C6BC49E-312C-F75A-A30F-0C14E7762EBE}"/>
          </ac:spMkLst>
        </pc:spChg>
        <pc:spChg chg="mod">
          <ac:chgData name="Sadie France" userId="S::s.france@uwtsd.ac.uk::b7d6a976-0449-421d-8e4f-ccb524b7ca6e" providerId="AD" clId="Web-{2B23EF81-534D-8D62-7B10-F17F9018CB65}" dt="2023-08-10T13:52:23.070" v="66" actId="20577"/>
          <ac:spMkLst>
            <pc:docMk/>
            <pc:sldMk cId="2424993849" sldId="289"/>
            <ac:spMk id="3" creationId="{10A76236-904D-2C98-3559-BA8D0AB0E410}"/>
          </ac:spMkLst>
        </pc:spChg>
        <pc:spChg chg="add">
          <ac:chgData name="Sadie France" userId="S::s.france@uwtsd.ac.uk::b7d6a976-0449-421d-8e4f-ccb524b7ca6e" providerId="AD" clId="Web-{2B23EF81-534D-8D62-7B10-F17F9018CB65}" dt="2023-08-10T13:51:54.303" v="64"/>
          <ac:spMkLst>
            <pc:docMk/>
            <pc:sldMk cId="2424993849" sldId="289"/>
            <ac:spMk id="8" creationId="{DBF61EA3-B236-439E-9C0B-340980D56BEE}"/>
          </ac:spMkLst>
        </pc:spChg>
        <pc:spChg chg="add">
          <ac:chgData name="Sadie France" userId="S::s.france@uwtsd.ac.uk::b7d6a976-0449-421d-8e4f-ccb524b7ca6e" providerId="AD" clId="Web-{2B23EF81-534D-8D62-7B10-F17F9018CB65}" dt="2023-08-10T13:51:54.303" v="64"/>
          <ac:spMkLst>
            <pc:docMk/>
            <pc:sldMk cId="2424993849" sldId="289"/>
            <ac:spMk id="14" creationId="{E659831F-0D9A-4C63-9EBB-8435B85A440F}"/>
          </ac:spMkLst>
        </pc:spChg>
        <pc:grpChg chg="add">
          <ac:chgData name="Sadie France" userId="S::s.france@uwtsd.ac.uk::b7d6a976-0449-421d-8e4f-ccb524b7ca6e" providerId="AD" clId="Web-{2B23EF81-534D-8D62-7B10-F17F9018CB65}" dt="2023-08-10T13:51:54.303" v="64"/>
          <ac:grpSpMkLst>
            <pc:docMk/>
            <pc:sldMk cId="2424993849" sldId="289"/>
            <ac:grpSpMk id="10" creationId="{28FAF094-D087-493F-8DF9-A486C2D6BBAA}"/>
          </ac:grpSpMkLst>
        </pc:grpChg>
      </pc:sldChg>
      <pc:sldChg chg="modSp add">
        <pc:chgData name="Sadie France" userId="S::s.france@uwtsd.ac.uk::b7d6a976-0449-421d-8e4f-ccb524b7ca6e" providerId="AD" clId="Web-{2B23EF81-534D-8D62-7B10-F17F9018CB65}" dt="2023-08-10T13:57:33.142" v="101" actId="20577"/>
        <pc:sldMkLst>
          <pc:docMk/>
          <pc:sldMk cId="1177663583" sldId="290"/>
        </pc:sldMkLst>
        <pc:spChg chg="mod">
          <ac:chgData name="Sadie France" userId="S::s.france@uwtsd.ac.uk::b7d6a976-0449-421d-8e4f-ccb524b7ca6e" providerId="AD" clId="Web-{2B23EF81-534D-8D62-7B10-F17F9018CB65}" dt="2023-08-10T13:57:33.142" v="101" actId="20577"/>
          <ac:spMkLst>
            <pc:docMk/>
            <pc:sldMk cId="1177663583" sldId="290"/>
            <ac:spMk id="2" creationId="{7B569109-FF95-A619-D5E4-C10EA5E6537B}"/>
          </ac:spMkLst>
        </pc:spChg>
      </pc:sldChg>
      <pc:sldChg chg="addSp delSp modSp new del mod setBg">
        <pc:chgData name="Sadie France" userId="S::s.france@uwtsd.ac.uk::b7d6a976-0449-421d-8e4f-ccb524b7ca6e" providerId="AD" clId="Web-{2B23EF81-534D-8D62-7B10-F17F9018CB65}" dt="2023-08-10T13:56:15.031" v="87"/>
        <pc:sldMkLst>
          <pc:docMk/>
          <pc:sldMk cId="2370889285" sldId="290"/>
        </pc:sldMkLst>
        <pc:spChg chg="mod">
          <ac:chgData name="Sadie France" userId="S::s.france@uwtsd.ac.uk::b7d6a976-0449-421d-8e4f-ccb524b7ca6e" providerId="AD" clId="Web-{2B23EF81-534D-8D62-7B10-F17F9018CB65}" dt="2023-08-10T13:55:47.092" v="86" actId="20577"/>
          <ac:spMkLst>
            <pc:docMk/>
            <pc:sldMk cId="2370889285" sldId="290"/>
            <ac:spMk id="2" creationId="{7B569109-FF95-A619-D5E4-C10EA5E6537B}"/>
          </ac:spMkLst>
        </pc:spChg>
        <pc:spChg chg="del mod">
          <ac:chgData name="Sadie France" userId="S::s.france@uwtsd.ac.uk::b7d6a976-0449-421d-8e4f-ccb524b7ca6e" providerId="AD" clId="Web-{2B23EF81-534D-8D62-7B10-F17F9018CB65}" dt="2023-08-10T13:54:12.855" v="83"/>
          <ac:spMkLst>
            <pc:docMk/>
            <pc:sldMk cId="2370889285" sldId="290"/>
            <ac:spMk id="3" creationId="{19576BDD-05A8-A39E-7359-AD6945A05FFD}"/>
          </ac:spMkLst>
        </pc:spChg>
        <pc:spChg chg="add">
          <ac:chgData name="Sadie France" userId="S::s.france@uwtsd.ac.uk::b7d6a976-0449-421d-8e4f-ccb524b7ca6e" providerId="AD" clId="Web-{2B23EF81-534D-8D62-7B10-F17F9018CB65}" dt="2023-08-10T13:54:12.855" v="83"/>
          <ac:spMkLst>
            <pc:docMk/>
            <pc:sldMk cId="2370889285" sldId="290"/>
            <ac:spMk id="8" creationId="{9C7E0A2C-7C0A-4AAC-B3B0-6C12B2EBAE05}"/>
          </ac:spMkLst>
        </pc:spChg>
        <pc:spChg chg="add">
          <ac:chgData name="Sadie France" userId="S::s.france@uwtsd.ac.uk::b7d6a976-0449-421d-8e4f-ccb524b7ca6e" providerId="AD" clId="Web-{2B23EF81-534D-8D62-7B10-F17F9018CB65}" dt="2023-08-10T13:54:12.855" v="83"/>
          <ac:spMkLst>
            <pc:docMk/>
            <pc:sldMk cId="2370889285" sldId="290"/>
            <ac:spMk id="10" creationId="{5EB7D2A2-F448-44D4-938C-DC84CBCB3B1E}"/>
          </ac:spMkLst>
        </pc:spChg>
        <pc:spChg chg="add">
          <ac:chgData name="Sadie France" userId="S::s.france@uwtsd.ac.uk::b7d6a976-0449-421d-8e4f-ccb524b7ca6e" providerId="AD" clId="Web-{2B23EF81-534D-8D62-7B10-F17F9018CB65}" dt="2023-08-10T13:54:12.855" v="83"/>
          <ac:spMkLst>
            <pc:docMk/>
            <pc:sldMk cId="2370889285" sldId="290"/>
            <ac:spMk id="12" creationId="{871AEA07-1E14-44B4-8E55-64EF049CD66F}"/>
          </ac:spMkLst>
        </pc:spChg>
        <pc:cxnChg chg="add">
          <ac:chgData name="Sadie France" userId="S::s.france@uwtsd.ac.uk::b7d6a976-0449-421d-8e4f-ccb524b7ca6e" providerId="AD" clId="Web-{2B23EF81-534D-8D62-7B10-F17F9018CB65}" dt="2023-08-10T13:54:12.855" v="83"/>
          <ac:cxnSpMkLst>
            <pc:docMk/>
            <pc:sldMk cId="2370889285" sldId="290"/>
            <ac:cxnSpMk id="14" creationId="{F7C8EA93-3210-4C62-99E9-153C275E3A87}"/>
          </ac:cxnSpMkLst>
        </pc:cxnChg>
      </pc:sldChg>
      <pc:sldChg chg="add">
        <pc:chgData name="Sadie France" userId="S::s.france@uwtsd.ac.uk::b7d6a976-0449-421d-8e4f-ccb524b7ca6e" providerId="AD" clId="Web-{2B23EF81-534D-8D62-7B10-F17F9018CB65}" dt="2023-08-10T13:58:02.472" v="105"/>
        <pc:sldMkLst>
          <pc:docMk/>
          <pc:sldMk cId="3883041722" sldId="291"/>
        </pc:sldMkLst>
      </pc:sldChg>
      <pc:sldChg chg="add">
        <pc:chgData name="Sadie France" userId="S::s.france@uwtsd.ac.uk::b7d6a976-0449-421d-8e4f-ccb524b7ca6e" providerId="AD" clId="Web-{2B23EF81-534D-8D62-7B10-F17F9018CB65}" dt="2023-08-10T13:58:02.612" v="106"/>
        <pc:sldMkLst>
          <pc:docMk/>
          <pc:sldMk cId="1707810352" sldId="292"/>
        </pc:sldMkLst>
      </pc:sldChg>
      <pc:sldChg chg="add">
        <pc:chgData name="Sadie France" userId="S::s.france@uwtsd.ac.uk::b7d6a976-0449-421d-8e4f-ccb524b7ca6e" providerId="AD" clId="Web-{2B23EF81-534D-8D62-7B10-F17F9018CB65}" dt="2023-08-10T13:58:02.800" v="107"/>
        <pc:sldMkLst>
          <pc:docMk/>
          <pc:sldMk cId="2661986595" sldId="293"/>
        </pc:sldMkLst>
      </pc:sldChg>
      <pc:sldChg chg="addSp modSp new mod setBg">
        <pc:chgData name="Sadie France" userId="S::s.france@uwtsd.ac.uk::b7d6a976-0449-421d-8e4f-ccb524b7ca6e" providerId="AD" clId="Web-{2B23EF81-534D-8D62-7B10-F17F9018CB65}" dt="2023-08-10T14:13:57.284" v="121" actId="20577"/>
        <pc:sldMkLst>
          <pc:docMk/>
          <pc:sldMk cId="3348643162" sldId="294"/>
        </pc:sldMkLst>
        <pc:spChg chg="mod">
          <ac:chgData name="Sadie France" userId="S::s.france@uwtsd.ac.uk::b7d6a976-0449-421d-8e4f-ccb524b7ca6e" providerId="AD" clId="Web-{2B23EF81-534D-8D62-7B10-F17F9018CB65}" dt="2023-08-10T14:13:45.908" v="120"/>
          <ac:spMkLst>
            <pc:docMk/>
            <pc:sldMk cId="3348643162" sldId="294"/>
            <ac:spMk id="2" creationId="{CA8F71D2-7024-1680-C870-2072BF558BFF}"/>
          </ac:spMkLst>
        </pc:spChg>
        <pc:spChg chg="mod">
          <ac:chgData name="Sadie France" userId="S::s.france@uwtsd.ac.uk::b7d6a976-0449-421d-8e4f-ccb524b7ca6e" providerId="AD" clId="Web-{2B23EF81-534D-8D62-7B10-F17F9018CB65}" dt="2023-08-10T14:13:57.284" v="121" actId="20577"/>
          <ac:spMkLst>
            <pc:docMk/>
            <pc:sldMk cId="3348643162" sldId="294"/>
            <ac:spMk id="3" creationId="{A46E8D24-955F-DD11-54C7-3392D0A0A783}"/>
          </ac:spMkLst>
        </pc:spChg>
        <pc:spChg chg="add">
          <ac:chgData name="Sadie France" userId="S::s.france@uwtsd.ac.uk::b7d6a976-0449-421d-8e4f-ccb524b7ca6e" providerId="AD" clId="Web-{2B23EF81-534D-8D62-7B10-F17F9018CB65}" dt="2023-08-10T14:13:45.908" v="120"/>
          <ac:spMkLst>
            <pc:docMk/>
            <pc:sldMk cId="3348643162" sldId="294"/>
            <ac:spMk id="8" creationId="{B6CDA21F-E7AF-4C75-8395-33F58D5B0E45}"/>
          </ac:spMkLst>
        </pc:spChg>
        <pc:spChg chg="add">
          <ac:chgData name="Sadie France" userId="S::s.france@uwtsd.ac.uk::b7d6a976-0449-421d-8e4f-ccb524b7ca6e" providerId="AD" clId="Web-{2B23EF81-534D-8D62-7B10-F17F9018CB65}" dt="2023-08-10T14:13:45.908" v="120"/>
          <ac:spMkLst>
            <pc:docMk/>
            <pc:sldMk cId="3348643162" sldId="294"/>
            <ac:spMk id="15" creationId="{D5B0017B-2ECA-49AF-B397-DC140825DF8D}"/>
          </ac:spMkLst>
        </pc:spChg>
        <pc:grpChg chg="add">
          <ac:chgData name="Sadie France" userId="S::s.france@uwtsd.ac.uk::b7d6a976-0449-421d-8e4f-ccb524b7ca6e" providerId="AD" clId="Web-{2B23EF81-534D-8D62-7B10-F17F9018CB65}" dt="2023-08-10T14:13:45.908" v="120"/>
          <ac:grpSpMkLst>
            <pc:docMk/>
            <pc:sldMk cId="3348643162" sldId="294"/>
            <ac:grpSpMk id="10" creationId="{AE1C45F0-260A-458C-96ED-C1F6D2151219}"/>
          </ac:grpSpMkLst>
        </pc:grpChg>
        <pc:cxnChg chg="add">
          <ac:chgData name="Sadie France" userId="S::s.france@uwtsd.ac.uk::b7d6a976-0449-421d-8e4f-ccb524b7ca6e" providerId="AD" clId="Web-{2B23EF81-534D-8D62-7B10-F17F9018CB65}" dt="2023-08-10T14:13:45.908" v="120"/>
          <ac:cxnSpMkLst>
            <pc:docMk/>
            <pc:sldMk cId="3348643162" sldId="294"/>
            <ac:cxnSpMk id="17" creationId="{6CF1BAF6-AD41-4082-B212-8A1F9A2E877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FB1F69-1337-4B4B-8D56-97D901D8B5A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F959DE7-A225-4933-A6F6-9BC641868382}">
      <dgm:prSet/>
      <dgm:spPr/>
      <dgm:t>
        <a:bodyPr/>
        <a:lstStyle/>
        <a:p>
          <a:pPr>
            <a:defRPr cap="all"/>
          </a:pPr>
          <a:r>
            <a:rPr lang="en-GB" b="1"/>
            <a:t>Leisure-</a:t>
          </a:r>
          <a:r>
            <a:rPr lang="en-GB"/>
            <a:t> Physical activity performed by an individual that is not required as an essential activity of daily living and is performed at their discretion.</a:t>
          </a:r>
          <a:endParaRPr lang="en-US"/>
        </a:p>
      </dgm:t>
    </dgm:pt>
    <dgm:pt modelId="{570C2ACD-86E2-4F30-BBDB-CE225A2D4F66}" type="parTrans" cxnId="{A50D6139-858B-48F6-BCA2-D09F5E6762A9}">
      <dgm:prSet/>
      <dgm:spPr/>
      <dgm:t>
        <a:bodyPr/>
        <a:lstStyle/>
        <a:p>
          <a:endParaRPr lang="en-US"/>
        </a:p>
      </dgm:t>
    </dgm:pt>
    <dgm:pt modelId="{E3CB422D-A021-4CD0-84E6-56D08913495E}" type="sibTrans" cxnId="{A50D6139-858B-48F6-BCA2-D09F5E6762A9}">
      <dgm:prSet/>
      <dgm:spPr/>
      <dgm:t>
        <a:bodyPr/>
        <a:lstStyle/>
        <a:p>
          <a:endParaRPr lang="en-US"/>
        </a:p>
      </dgm:t>
    </dgm:pt>
    <dgm:pt modelId="{B3EE22FD-EE3A-4C20-9DD3-467782CB3044}">
      <dgm:prSet/>
      <dgm:spPr/>
      <dgm:t>
        <a:bodyPr/>
        <a:lstStyle/>
        <a:p>
          <a:pPr>
            <a:defRPr cap="all"/>
          </a:pPr>
          <a:r>
            <a:rPr lang="en-GB" b="1"/>
            <a:t>Occupation-</a:t>
          </a:r>
          <a:r>
            <a:rPr lang="en-GB"/>
            <a:t> Physical activity undertaken during paid or voluntary work.</a:t>
          </a:r>
          <a:endParaRPr lang="en-US"/>
        </a:p>
      </dgm:t>
    </dgm:pt>
    <dgm:pt modelId="{C9687BFC-61C3-44CD-B979-4D05CCC1B37F}" type="parTrans" cxnId="{38877CD7-3923-407E-B28B-142B8798B40D}">
      <dgm:prSet/>
      <dgm:spPr/>
      <dgm:t>
        <a:bodyPr/>
        <a:lstStyle/>
        <a:p>
          <a:endParaRPr lang="en-US"/>
        </a:p>
      </dgm:t>
    </dgm:pt>
    <dgm:pt modelId="{58B232CC-586B-492E-AE40-9B8D61472798}" type="sibTrans" cxnId="{38877CD7-3923-407E-B28B-142B8798B40D}">
      <dgm:prSet/>
      <dgm:spPr/>
      <dgm:t>
        <a:bodyPr/>
        <a:lstStyle/>
        <a:p>
          <a:endParaRPr lang="en-US"/>
        </a:p>
      </dgm:t>
    </dgm:pt>
    <dgm:pt modelId="{E7240811-00A8-4510-92A7-5711291D4F47}">
      <dgm:prSet/>
      <dgm:spPr/>
      <dgm:t>
        <a:bodyPr/>
        <a:lstStyle/>
        <a:p>
          <a:pPr>
            <a:defRPr cap="all"/>
          </a:pPr>
          <a:r>
            <a:rPr lang="en-GB" b="1"/>
            <a:t>Transport-</a:t>
          </a:r>
          <a:r>
            <a:rPr lang="en-GB"/>
            <a:t> Physical activity performed for the purpose of getting to and from places.</a:t>
          </a:r>
          <a:endParaRPr lang="en-US"/>
        </a:p>
      </dgm:t>
    </dgm:pt>
    <dgm:pt modelId="{4F823157-3334-4516-9BFD-6DBE796F0112}" type="parTrans" cxnId="{968360D3-3718-4EC8-894E-6C370091F823}">
      <dgm:prSet/>
      <dgm:spPr/>
      <dgm:t>
        <a:bodyPr/>
        <a:lstStyle/>
        <a:p>
          <a:endParaRPr lang="en-US"/>
        </a:p>
      </dgm:t>
    </dgm:pt>
    <dgm:pt modelId="{E98AB902-C307-49B6-9A23-2AD91640600C}" type="sibTrans" cxnId="{968360D3-3718-4EC8-894E-6C370091F823}">
      <dgm:prSet/>
      <dgm:spPr/>
      <dgm:t>
        <a:bodyPr/>
        <a:lstStyle/>
        <a:p>
          <a:endParaRPr lang="en-US"/>
        </a:p>
      </dgm:t>
    </dgm:pt>
    <dgm:pt modelId="{EF5C0142-76BF-439F-AC8F-AED29A43DF2D}">
      <dgm:prSet/>
      <dgm:spPr/>
      <dgm:t>
        <a:bodyPr/>
        <a:lstStyle/>
        <a:p>
          <a:pPr>
            <a:defRPr cap="all"/>
          </a:pPr>
          <a:r>
            <a:rPr lang="en-GB" b="1"/>
            <a:t>Education-</a:t>
          </a:r>
          <a:r>
            <a:rPr lang="en-GB"/>
            <a:t> Physical activity undertaken in educational contexts</a:t>
          </a:r>
          <a:endParaRPr lang="en-US"/>
        </a:p>
      </dgm:t>
    </dgm:pt>
    <dgm:pt modelId="{50BA72E1-D40E-4BB7-A222-927BB14700E6}" type="parTrans" cxnId="{DAA52EC8-C61B-45C1-BDBC-94555AB3D24B}">
      <dgm:prSet/>
      <dgm:spPr/>
      <dgm:t>
        <a:bodyPr/>
        <a:lstStyle/>
        <a:p>
          <a:endParaRPr lang="en-US"/>
        </a:p>
      </dgm:t>
    </dgm:pt>
    <dgm:pt modelId="{AA1F169B-62EB-4538-94D2-D2AD85B96746}" type="sibTrans" cxnId="{DAA52EC8-C61B-45C1-BDBC-94555AB3D24B}">
      <dgm:prSet/>
      <dgm:spPr/>
      <dgm:t>
        <a:bodyPr/>
        <a:lstStyle/>
        <a:p>
          <a:endParaRPr lang="en-US"/>
        </a:p>
      </dgm:t>
    </dgm:pt>
    <dgm:pt modelId="{6E3ED7BA-A6CC-42C6-862C-E25C50F7295A}">
      <dgm:prSet/>
      <dgm:spPr/>
      <dgm:t>
        <a:bodyPr/>
        <a:lstStyle/>
        <a:p>
          <a:pPr>
            <a:defRPr cap="all"/>
          </a:pPr>
          <a:r>
            <a:rPr lang="en-GB" b="1"/>
            <a:t>Home-</a:t>
          </a:r>
          <a:r>
            <a:rPr lang="en-GB"/>
            <a:t> Physical activity undertaken in the home for domestic duties</a:t>
          </a:r>
          <a:endParaRPr lang="en-US"/>
        </a:p>
      </dgm:t>
    </dgm:pt>
    <dgm:pt modelId="{D4587C6B-85AD-430D-8DF5-451238C0EEF2}" type="parTrans" cxnId="{406BC8A8-E5E5-41B7-8F93-793DE93CFDFE}">
      <dgm:prSet/>
      <dgm:spPr/>
      <dgm:t>
        <a:bodyPr/>
        <a:lstStyle/>
        <a:p>
          <a:endParaRPr lang="en-US"/>
        </a:p>
      </dgm:t>
    </dgm:pt>
    <dgm:pt modelId="{05DAC32E-4885-4AB3-9931-E44475D7BBB6}" type="sibTrans" cxnId="{406BC8A8-E5E5-41B7-8F93-793DE93CFDFE}">
      <dgm:prSet/>
      <dgm:spPr/>
      <dgm:t>
        <a:bodyPr/>
        <a:lstStyle/>
        <a:p>
          <a:endParaRPr lang="en-US"/>
        </a:p>
      </dgm:t>
    </dgm:pt>
    <dgm:pt modelId="{453B4645-D835-4B54-9049-2B99BC27A9BE}" type="pres">
      <dgm:prSet presAssocID="{9FFB1F69-1337-4B4B-8D56-97D901D8B5A3}" presName="outerComposite" presStyleCnt="0">
        <dgm:presLayoutVars>
          <dgm:chMax val="5"/>
          <dgm:dir/>
          <dgm:resizeHandles val="exact"/>
        </dgm:presLayoutVars>
      </dgm:prSet>
      <dgm:spPr/>
    </dgm:pt>
    <dgm:pt modelId="{F3076DE5-2D0A-495F-B7CB-5E0B26705F86}" type="pres">
      <dgm:prSet presAssocID="{9FFB1F69-1337-4B4B-8D56-97D901D8B5A3}" presName="dummyMaxCanvas" presStyleCnt="0">
        <dgm:presLayoutVars/>
      </dgm:prSet>
      <dgm:spPr/>
    </dgm:pt>
    <dgm:pt modelId="{B1F4694B-C3D8-48DD-B639-830BB0B6ACBB}" type="pres">
      <dgm:prSet presAssocID="{9FFB1F69-1337-4B4B-8D56-97D901D8B5A3}" presName="FiveNodes_1" presStyleLbl="node1" presStyleIdx="0" presStyleCnt="5">
        <dgm:presLayoutVars>
          <dgm:bulletEnabled val="1"/>
        </dgm:presLayoutVars>
      </dgm:prSet>
      <dgm:spPr/>
    </dgm:pt>
    <dgm:pt modelId="{B1E8CBE4-4053-4CFC-B629-CDD645AB578B}" type="pres">
      <dgm:prSet presAssocID="{9FFB1F69-1337-4B4B-8D56-97D901D8B5A3}" presName="FiveNodes_2" presStyleLbl="node1" presStyleIdx="1" presStyleCnt="5">
        <dgm:presLayoutVars>
          <dgm:bulletEnabled val="1"/>
        </dgm:presLayoutVars>
      </dgm:prSet>
      <dgm:spPr/>
    </dgm:pt>
    <dgm:pt modelId="{CD940007-B90A-4743-99C8-7CC7BFE0D3E5}" type="pres">
      <dgm:prSet presAssocID="{9FFB1F69-1337-4B4B-8D56-97D901D8B5A3}" presName="FiveNodes_3" presStyleLbl="node1" presStyleIdx="2" presStyleCnt="5">
        <dgm:presLayoutVars>
          <dgm:bulletEnabled val="1"/>
        </dgm:presLayoutVars>
      </dgm:prSet>
      <dgm:spPr/>
    </dgm:pt>
    <dgm:pt modelId="{8A09538C-8D00-4C99-8C06-2ABF66B5C9E4}" type="pres">
      <dgm:prSet presAssocID="{9FFB1F69-1337-4B4B-8D56-97D901D8B5A3}" presName="FiveNodes_4" presStyleLbl="node1" presStyleIdx="3" presStyleCnt="5">
        <dgm:presLayoutVars>
          <dgm:bulletEnabled val="1"/>
        </dgm:presLayoutVars>
      </dgm:prSet>
      <dgm:spPr/>
    </dgm:pt>
    <dgm:pt modelId="{C95C6F3F-165D-4998-B4C4-4C0E767BA723}" type="pres">
      <dgm:prSet presAssocID="{9FFB1F69-1337-4B4B-8D56-97D901D8B5A3}" presName="FiveNodes_5" presStyleLbl="node1" presStyleIdx="4" presStyleCnt="5">
        <dgm:presLayoutVars>
          <dgm:bulletEnabled val="1"/>
        </dgm:presLayoutVars>
      </dgm:prSet>
      <dgm:spPr/>
    </dgm:pt>
    <dgm:pt modelId="{9069D059-9DB8-4A98-9C8C-93789CA5652C}" type="pres">
      <dgm:prSet presAssocID="{9FFB1F69-1337-4B4B-8D56-97D901D8B5A3}" presName="FiveConn_1-2" presStyleLbl="fgAccFollowNode1" presStyleIdx="0" presStyleCnt="4">
        <dgm:presLayoutVars>
          <dgm:bulletEnabled val="1"/>
        </dgm:presLayoutVars>
      </dgm:prSet>
      <dgm:spPr/>
    </dgm:pt>
    <dgm:pt modelId="{4E6565A6-4B27-48D3-B76A-619B2E6A83AF}" type="pres">
      <dgm:prSet presAssocID="{9FFB1F69-1337-4B4B-8D56-97D901D8B5A3}" presName="FiveConn_2-3" presStyleLbl="fgAccFollowNode1" presStyleIdx="1" presStyleCnt="4">
        <dgm:presLayoutVars>
          <dgm:bulletEnabled val="1"/>
        </dgm:presLayoutVars>
      </dgm:prSet>
      <dgm:spPr/>
    </dgm:pt>
    <dgm:pt modelId="{F1844E0C-B943-400E-BDC8-B30A23699FB7}" type="pres">
      <dgm:prSet presAssocID="{9FFB1F69-1337-4B4B-8D56-97D901D8B5A3}" presName="FiveConn_3-4" presStyleLbl="fgAccFollowNode1" presStyleIdx="2" presStyleCnt="4">
        <dgm:presLayoutVars>
          <dgm:bulletEnabled val="1"/>
        </dgm:presLayoutVars>
      </dgm:prSet>
      <dgm:spPr/>
    </dgm:pt>
    <dgm:pt modelId="{5DBF088B-088B-4E7E-A585-DBCECFB8D10C}" type="pres">
      <dgm:prSet presAssocID="{9FFB1F69-1337-4B4B-8D56-97D901D8B5A3}" presName="FiveConn_4-5" presStyleLbl="fgAccFollowNode1" presStyleIdx="3" presStyleCnt="4">
        <dgm:presLayoutVars>
          <dgm:bulletEnabled val="1"/>
        </dgm:presLayoutVars>
      </dgm:prSet>
      <dgm:spPr/>
    </dgm:pt>
    <dgm:pt modelId="{6F7E22BB-7AB7-4AA4-AC67-B0929D3843C9}" type="pres">
      <dgm:prSet presAssocID="{9FFB1F69-1337-4B4B-8D56-97D901D8B5A3}" presName="FiveNodes_1_text" presStyleLbl="node1" presStyleIdx="4" presStyleCnt="5">
        <dgm:presLayoutVars>
          <dgm:bulletEnabled val="1"/>
        </dgm:presLayoutVars>
      </dgm:prSet>
      <dgm:spPr/>
    </dgm:pt>
    <dgm:pt modelId="{096134EA-E09B-4A38-AD80-0EA99C15F7F7}" type="pres">
      <dgm:prSet presAssocID="{9FFB1F69-1337-4B4B-8D56-97D901D8B5A3}" presName="FiveNodes_2_text" presStyleLbl="node1" presStyleIdx="4" presStyleCnt="5">
        <dgm:presLayoutVars>
          <dgm:bulletEnabled val="1"/>
        </dgm:presLayoutVars>
      </dgm:prSet>
      <dgm:spPr/>
    </dgm:pt>
    <dgm:pt modelId="{C2114060-3972-436D-80E5-2CE20C43C5D9}" type="pres">
      <dgm:prSet presAssocID="{9FFB1F69-1337-4B4B-8D56-97D901D8B5A3}" presName="FiveNodes_3_text" presStyleLbl="node1" presStyleIdx="4" presStyleCnt="5">
        <dgm:presLayoutVars>
          <dgm:bulletEnabled val="1"/>
        </dgm:presLayoutVars>
      </dgm:prSet>
      <dgm:spPr/>
    </dgm:pt>
    <dgm:pt modelId="{32EEEE09-FA3F-488C-9DB3-7732F3D501D0}" type="pres">
      <dgm:prSet presAssocID="{9FFB1F69-1337-4B4B-8D56-97D901D8B5A3}" presName="FiveNodes_4_text" presStyleLbl="node1" presStyleIdx="4" presStyleCnt="5">
        <dgm:presLayoutVars>
          <dgm:bulletEnabled val="1"/>
        </dgm:presLayoutVars>
      </dgm:prSet>
      <dgm:spPr/>
    </dgm:pt>
    <dgm:pt modelId="{3EBC8141-7D1D-4A41-AE9D-D4FB69A6C31B}" type="pres">
      <dgm:prSet presAssocID="{9FFB1F69-1337-4B4B-8D56-97D901D8B5A3}" presName="FiveNodes_5_text" presStyleLbl="node1" presStyleIdx="4" presStyleCnt="5">
        <dgm:presLayoutVars>
          <dgm:bulletEnabled val="1"/>
        </dgm:presLayoutVars>
      </dgm:prSet>
      <dgm:spPr/>
    </dgm:pt>
  </dgm:ptLst>
  <dgm:cxnLst>
    <dgm:cxn modelId="{0BA76B14-4F63-494D-9AF0-CFDBFD8540B9}" type="presOf" srcId="{E3CB422D-A021-4CD0-84E6-56D08913495E}" destId="{9069D059-9DB8-4A98-9C8C-93789CA5652C}" srcOrd="0" destOrd="0" presId="urn:microsoft.com/office/officeart/2005/8/layout/vProcess5"/>
    <dgm:cxn modelId="{12EB1A28-932D-4F1C-8576-48638C0C4D76}" type="presOf" srcId="{AA1F169B-62EB-4538-94D2-D2AD85B96746}" destId="{5DBF088B-088B-4E7E-A585-DBCECFB8D10C}" srcOrd="0" destOrd="0" presId="urn:microsoft.com/office/officeart/2005/8/layout/vProcess5"/>
    <dgm:cxn modelId="{A50D6139-858B-48F6-BCA2-D09F5E6762A9}" srcId="{9FFB1F69-1337-4B4B-8D56-97D901D8B5A3}" destId="{8F959DE7-A225-4933-A6F6-9BC641868382}" srcOrd="0" destOrd="0" parTransId="{570C2ACD-86E2-4F30-BBDB-CE225A2D4F66}" sibTransId="{E3CB422D-A021-4CD0-84E6-56D08913495E}"/>
    <dgm:cxn modelId="{AF577E5F-D635-46A7-88FF-1DFE9E5EBE37}" type="presOf" srcId="{58B232CC-586B-492E-AE40-9B8D61472798}" destId="{4E6565A6-4B27-48D3-B76A-619B2E6A83AF}" srcOrd="0" destOrd="0" presId="urn:microsoft.com/office/officeart/2005/8/layout/vProcess5"/>
    <dgm:cxn modelId="{41A47A4C-0C25-4803-ABC3-DFBD39BE2E89}" type="presOf" srcId="{6E3ED7BA-A6CC-42C6-862C-E25C50F7295A}" destId="{C95C6F3F-165D-4998-B4C4-4C0E767BA723}" srcOrd="0" destOrd="0" presId="urn:microsoft.com/office/officeart/2005/8/layout/vProcess5"/>
    <dgm:cxn modelId="{664C0C4E-166D-4133-92FD-F4C595D6E8D7}" type="presOf" srcId="{E7240811-00A8-4510-92A7-5711291D4F47}" destId="{C2114060-3972-436D-80E5-2CE20C43C5D9}" srcOrd="1" destOrd="0" presId="urn:microsoft.com/office/officeart/2005/8/layout/vProcess5"/>
    <dgm:cxn modelId="{0E7C6274-EA2C-4F38-B7FC-459ED9C305FE}" type="presOf" srcId="{EF5C0142-76BF-439F-AC8F-AED29A43DF2D}" destId="{32EEEE09-FA3F-488C-9DB3-7732F3D501D0}" srcOrd="1" destOrd="0" presId="urn:microsoft.com/office/officeart/2005/8/layout/vProcess5"/>
    <dgm:cxn modelId="{1A5A2B5A-90AB-4717-A591-19AC0E064677}" type="presOf" srcId="{9FFB1F69-1337-4B4B-8D56-97D901D8B5A3}" destId="{453B4645-D835-4B54-9049-2B99BC27A9BE}" srcOrd="0" destOrd="0" presId="urn:microsoft.com/office/officeart/2005/8/layout/vProcess5"/>
    <dgm:cxn modelId="{1F48A07A-640F-437A-8555-77AFB4E0C2E9}" type="presOf" srcId="{E7240811-00A8-4510-92A7-5711291D4F47}" destId="{CD940007-B90A-4743-99C8-7CC7BFE0D3E5}" srcOrd="0" destOrd="0" presId="urn:microsoft.com/office/officeart/2005/8/layout/vProcess5"/>
    <dgm:cxn modelId="{3F8E878A-6563-416B-A9ED-9399B5D820D5}" type="presOf" srcId="{B3EE22FD-EE3A-4C20-9DD3-467782CB3044}" destId="{B1E8CBE4-4053-4CFC-B629-CDD645AB578B}" srcOrd="0" destOrd="0" presId="urn:microsoft.com/office/officeart/2005/8/layout/vProcess5"/>
    <dgm:cxn modelId="{A28D5F9F-E585-4361-806C-034645B8E654}" type="presOf" srcId="{6E3ED7BA-A6CC-42C6-862C-E25C50F7295A}" destId="{3EBC8141-7D1D-4A41-AE9D-D4FB69A6C31B}" srcOrd="1" destOrd="0" presId="urn:microsoft.com/office/officeart/2005/8/layout/vProcess5"/>
    <dgm:cxn modelId="{406BC8A8-E5E5-41B7-8F93-793DE93CFDFE}" srcId="{9FFB1F69-1337-4B4B-8D56-97D901D8B5A3}" destId="{6E3ED7BA-A6CC-42C6-862C-E25C50F7295A}" srcOrd="4" destOrd="0" parTransId="{D4587C6B-85AD-430D-8DF5-451238C0EEF2}" sibTransId="{05DAC32E-4885-4AB3-9931-E44475D7BBB6}"/>
    <dgm:cxn modelId="{BD983DAC-EB09-4665-A091-D2B23F29CB15}" type="presOf" srcId="{B3EE22FD-EE3A-4C20-9DD3-467782CB3044}" destId="{096134EA-E09B-4A38-AD80-0EA99C15F7F7}" srcOrd="1" destOrd="0" presId="urn:microsoft.com/office/officeart/2005/8/layout/vProcess5"/>
    <dgm:cxn modelId="{3A8E49C7-9F6E-42C3-8751-731741A1FAFE}" type="presOf" srcId="{E98AB902-C307-49B6-9A23-2AD91640600C}" destId="{F1844E0C-B943-400E-BDC8-B30A23699FB7}" srcOrd="0" destOrd="0" presId="urn:microsoft.com/office/officeart/2005/8/layout/vProcess5"/>
    <dgm:cxn modelId="{19D9B4C7-4A14-43A6-8C26-906B9DA8D766}" type="presOf" srcId="{8F959DE7-A225-4933-A6F6-9BC641868382}" destId="{6F7E22BB-7AB7-4AA4-AC67-B0929D3843C9}" srcOrd="1" destOrd="0" presId="urn:microsoft.com/office/officeart/2005/8/layout/vProcess5"/>
    <dgm:cxn modelId="{DAA52EC8-C61B-45C1-BDBC-94555AB3D24B}" srcId="{9FFB1F69-1337-4B4B-8D56-97D901D8B5A3}" destId="{EF5C0142-76BF-439F-AC8F-AED29A43DF2D}" srcOrd="3" destOrd="0" parTransId="{50BA72E1-D40E-4BB7-A222-927BB14700E6}" sibTransId="{AA1F169B-62EB-4538-94D2-D2AD85B96746}"/>
    <dgm:cxn modelId="{B535FECC-DDEF-4D20-8936-1424108DEABD}" type="presOf" srcId="{8F959DE7-A225-4933-A6F6-9BC641868382}" destId="{B1F4694B-C3D8-48DD-B639-830BB0B6ACBB}" srcOrd="0" destOrd="0" presId="urn:microsoft.com/office/officeart/2005/8/layout/vProcess5"/>
    <dgm:cxn modelId="{3D5D2AD1-4CFF-4188-BC04-A0E8DD0F1070}" type="presOf" srcId="{EF5C0142-76BF-439F-AC8F-AED29A43DF2D}" destId="{8A09538C-8D00-4C99-8C06-2ABF66B5C9E4}" srcOrd="0" destOrd="0" presId="urn:microsoft.com/office/officeart/2005/8/layout/vProcess5"/>
    <dgm:cxn modelId="{968360D3-3718-4EC8-894E-6C370091F823}" srcId="{9FFB1F69-1337-4B4B-8D56-97D901D8B5A3}" destId="{E7240811-00A8-4510-92A7-5711291D4F47}" srcOrd="2" destOrd="0" parTransId="{4F823157-3334-4516-9BFD-6DBE796F0112}" sibTransId="{E98AB902-C307-49B6-9A23-2AD91640600C}"/>
    <dgm:cxn modelId="{38877CD7-3923-407E-B28B-142B8798B40D}" srcId="{9FFB1F69-1337-4B4B-8D56-97D901D8B5A3}" destId="{B3EE22FD-EE3A-4C20-9DD3-467782CB3044}" srcOrd="1" destOrd="0" parTransId="{C9687BFC-61C3-44CD-B979-4D05CCC1B37F}" sibTransId="{58B232CC-586B-492E-AE40-9B8D61472798}"/>
    <dgm:cxn modelId="{0F6CDBD0-41E2-490E-9011-522A56056977}" type="presParOf" srcId="{453B4645-D835-4B54-9049-2B99BC27A9BE}" destId="{F3076DE5-2D0A-495F-B7CB-5E0B26705F86}" srcOrd="0" destOrd="0" presId="urn:microsoft.com/office/officeart/2005/8/layout/vProcess5"/>
    <dgm:cxn modelId="{360B4D0C-9399-49C9-93F6-43BE774E5070}" type="presParOf" srcId="{453B4645-D835-4B54-9049-2B99BC27A9BE}" destId="{B1F4694B-C3D8-48DD-B639-830BB0B6ACBB}" srcOrd="1" destOrd="0" presId="urn:microsoft.com/office/officeart/2005/8/layout/vProcess5"/>
    <dgm:cxn modelId="{FCA024F2-726E-4A61-8330-11CFF7B7F78B}" type="presParOf" srcId="{453B4645-D835-4B54-9049-2B99BC27A9BE}" destId="{B1E8CBE4-4053-4CFC-B629-CDD645AB578B}" srcOrd="2" destOrd="0" presId="urn:microsoft.com/office/officeart/2005/8/layout/vProcess5"/>
    <dgm:cxn modelId="{6D851AB2-C2CC-41FE-A768-3CDF52D8F807}" type="presParOf" srcId="{453B4645-D835-4B54-9049-2B99BC27A9BE}" destId="{CD940007-B90A-4743-99C8-7CC7BFE0D3E5}" srcOrd="3" destOrd="0" presId="urn:microsoft.com/office/officeart/2005/8/layout/vProcess5"/>
    <dgm:cxn modelId="{6D19BE1B-F712-4AEC-A5DF-55F3F6002E1D}" type="presParOf" srcId="{453B4645-D835-4B54-9049-2B99BC27A9BE}" destId="{8A09538C-8D00-4C99-8C06-2ABF66B5C9E4}" srcOrd="4" destOrd="0" presId="urn:microsoft.com/office/officeart/2005/8/layout/vProcess5"/>
    <dgm:cxn modelId="{5FC2710C-271E-4128-B7B5-B5E170488B42}" type="presParOf" srcId="{453B4645-D835-4B54-9049-2B99BC27A9BE}" destId="{C95C6F3F-165D-4998-B4C4-4C0E767BA723}" srcOrd="5" destOrd="0" presId="urn:microsoft.com/office/officeart/2005/8/layout/vProcess5"/>
    <dgm:cxn modelId="{385505FF-7315-4F57-B72E-DB73FF743A8E}" type="presParOf" srcId="{453B4645-D835-4B54-9049-2B99BC27A9BE}" destId="{9069D059-9DB8-4A98-9C8C-93789CA5652C}" srcOrd="6" destOrd="0" presId="urn:microsoft.com/office/officeart/2005/8/layout/vProcess5"/>
    <dgm:cxn modelId="{5339C314-1B5A-4659-8A91-A210BDF2E3E9}" type="presParOf" srcId="{453B4645-D835-4B54-9049-2B99BC27A9BE}" destId="{4E6565A6-4B27-48D3-B76A-619B2E6A83AF}" srcOrd="7" destOrd="0" presId="urn:microsoft.com/office/officeart/2005/8/layout/vProcess5"/>
    <dgm:cxn modelId="{2E626C83-688B-4991-A91E-39659D571C9F}" type="presParOf" srcId="{453B4645-D835-4B54-9049-2B99BC27A9BE}" destId="{F1844E0C-B943-400E-BDC8-B30A23699FB7}" srcOrd="8" destOrd="0" presId="urn:microsoft.com/office/officeart/2005/8/layout/vProcess5"/>
    <dgm:cxn modelId="{44FCBC36-5F27-4182-A042-8CBE492B40FA}" type="presParOf" srcId="{453B4645-D835-4B54-9049-2B99BC27A9BE}" destId="{5DBF088B-088B-4E7E-A585-DBCECFB8D10C}" srcOrd="9" destOrd="0" presId="urn:microsoft.com/office/officeart/2005/8/layout/vProcess5"/>
    <dgm:cxn modelId="{2F83321F-3A16-41E3-AC31-E4FE133DC2E6}" type="presParOf" srcId="{453B4645-D835-4B54-9049-2B99BC27A9BE}" destId="{6F7E22BB-7AB7-4AA4-AC67-B0929D3843C9}" srcOrd="10" destOrd="0" presId="urn:microsoft.com/office/officeart/2005/8/layout/vProcess5"/>
    <dgm:cxn modelId="{567135F8-38AC-496F-82AD-FB587C68948D}" type="presParOf" srcId="{453B4645-D835-4B54-9049-2B99BC27A9BE}" destId="{096134EA-E09B-4A38-AD80-0EA99C15F7F7}" srcOrd="11" destOrd="0" presId="urn:microsoft.com/office/officeart/2005/8/layout/vProcess5"/>
    <dgm:cxn modelId="{9498E4EC-3608-4E34-8287-EEDC70CE6480}" type="presParOf" srcId="{453B4645-D835-4B54-9049-2B99BC27A9BE}" destId="{C2114060-3972-436D-80E5-2CE20C43C5D9}" srcOrd="12" destOrd="0" presId="urn:microsoft.com/office/officeart/2005/8/layout/vProcess5"/>
    <dgm:cxn modelId="{12741B3F-6BBC-4AEB-BC12-FE1F6D414656}" type="presParOf" srcId="{453B4645-D835-4B54-9049-2B99BC27A9BE}" destId="{32EEEE09-FA3F-488C-9DB3-7732F3D501D0}" srcOrd="13" destOrd="0" presId="urn:microsoft.com/office/officeart/2005/8/layout/vProcess5"/>
    <dgm:cxn modelId="{8EC272D4-1B06-4261-8CE2-B308406AF436}" type="presParOf" srcId="{453B4645-D835-4B54-9049-2B99BC27A9BE}" destId="{3EBC8141-7D1D-4A41-AE9D-D4FB69A6C31B}"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4694B-C3D8-48DD-B639-830BB0B6ACBB}">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Leisure-</a:t>
          </a:r>
          <a:r>
            <a:rPr lang="en-GB" sz="1500" kern="1200"/>
            <a:t> Physical activity performed by an individual that is not required as an essential activity of daily living and is performed at their discretion.</a:t>
          </a:r>
          <a:endParaRPr lang="en-US" sz="1500" kern="1200"/>
        </a:p>
      </dsp:txBody>
      <dsp:txXfrm>
        <a:off x="22940" y="22940"/>
        <a:ext cx="7160195" cy="737360"/>
      </dsp:txXfrm>
    </dsp:sp>
    <dsp:sp modelId="{B1E8CBE4-4053-4CFC-B629-CDD645AB578B}">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Occupation-</a:t>
          </a:r>
          <a:r>
            <a:rPr lang="en-GB" sz="1500" kern="1200"/>
            <a:t> Physical activity undertaken during paid or voluntary work.</a:t>
          </a:r>
          <a:endParaRPr lang="en-US" sz="1500" kern="1200"/>
        </a:p>
      </dsp:txBody>
      <dsp:txXfrm>
        <a:off x="627587" y="914964"/>
        <a:ext cx="6937378" cy="737360"/>
      </dsp:txXfrm>
    </dsp:sp>
    <dsp:sp modelId="{CD940007-B90A-4743-99C8-7CC7BFE0D3E5}">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Transport-</a:t>
          </a:r>
          <a:r>
            <a:rPr lang="en-GB" sz="1500" kern="1200"/>
            <a:t> Physical activity performed for the purpose of getting to and from places.</a:t>
          </a:r>
          <a:endParaRPr lang="en-US" sz="1500" kern="1200"/>
        </a:p>
      </dsp:txBody>
      <dsp:txXfrm>
        <a:off x="1232233" y="1806988"/>
        <a:ext cx="6937378" cy="737360"/>
      </dsp:txXfrm>
    </dsp:sp>
    <dsp:sp modelId="{8A09538C-8D00-4C99-8C06-2ABF66B5C9E4}">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Education-</a:t>
          </a:r>
          <a:r>
            <a:rPr lang="en-GB" sz="1500" kern="1200"/>
            <a:t> Physical activity undertaken in educational contexts</a:t>
          </a:r>
          <a:endParaRPr lang="en-US" sz="1500" kern="1200"/>
        </a:p>
      </dsp:txBody>
      <dsp:txXfrm>
        <a:off x="1836880" y="2699012"/>
        <a:ext cx="6937378" cy="737360"/>
      </dsp:txXfrm>
    </dsp:sp>
    <dsp:sp modelId="{C95C6F3F-165D-4998-B4C4-4C0E767BA723}">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Home-</a:t>
          </a:r>
          <a:r>
            <a:rPr lang="en-GB" sz="1500" kern="1200"/>
            <a:t> Physical activity undertaken in the home for domestic duties</a:t>
          </a:r>
          <a:endParaRPr lang="en-US" sz="1500" kern="1200"/>
        </a:p>
      </dsp:txBody>
      <dsp:txXfrm>
        <a:off x="2441527" y="3591037"/>
        <a:ext cx="6937378" cy="737360"/>
      </dsp:txXfrm>
    </dsp:sp>
    <dsp:sp modelId="{9069D059-9DB8-4A98-9C8C-93789CA5652C}">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4E6565A6-4B27-48D3-B76A-619B2E6A83AF}">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F1844E0C-B943-400E-BDC8-B30A23699FB7}">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5DBF088B-088B-4E7E-A585-DBCECFB8D10C}">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35:47.64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4053 10653 16383 0 0,'16'0'0'0'0,"14"0"0"0"0,18 0 0 0 0,6 0 0 0 0,-2 0 0 0 0,1 0 0 0 0,-3 0 0 0 0,-6 0 0 0 0,-5 0 0 0 0,-4 0 0 0 0,-2 0 0 0 0,2 0 0 0 0,1 0 0 0 0,-1 0 0 0 0,9 0 0 0 0,2 0 0 0 0,9 0 0 0 0,4 0 0 0 0,-2 0 0 0 0,-6 0 0 0 0,-6 0 0 0 0,-6 0 0 0 0,-5 0 0 0 0,-2 0 0 0 0,-3 0 0 0 0,0 0 0 0 0,5 0 0 0 0,1 0 0 0 0,5 0 0 0 0,11 0 0 0 0,18 0 0 0 0,1 0 0 0 0,-1 0 0 0 0,-7 0 0 0 0,-3 0 0 0 0,-3 0 0 0 0,-10 5 0 0 0,2 1 0 0 0,-2 6 0 0 0,2 0 0 0 0,-3-2 0 0 0,-4-3 0 0 0,-4-2 0 0 0,3-2 0 0 0,-2-2 0 0 0,-1 0 0 0 0,-2-2 0 0 0,-2 1 0 0 0,-2-1 0 0 0,-1 1 0 0 0,-5 5 0 0 0,-2 1 0 0 0,0 0 0 0 0,1 0 0 0 0,2 2 0 0 0,1 1 0 0 0,2-1 0 0 0,0 3 0 0 0,1-1 0 0 0,0-1 0 0 0,0-3 0 0 0,0-2 0 0 0,0 3 0 0 0,5 6 0 0 0,12 5 0 0 0,3 0 0 0 0,8-3 0 0 0,9-5 0 0 0,14-3 0 0 0,8 2 0 0 0,5-1 0 0 0,-5 4 0 0 0,-6-1 0 0 0,-3-1 0 0 0,-9 1 0 0 0,-7 0 0 0 0,-14 3 0 0 0,-11-1 0 0 0,-7-3 0 0 0,-3-3 0 0 0,-3-2 0 0 0,6-3 0 0 0,1-1 0 0 0,12-1 0 0 0,17-1 0 0 0,19 1 0 0 0,5-1 0 0 0,4 1 0 0 0,2 5 0 0 0,-10 1 0 0 0,-9 0 0 0 0,-12 0 0 0 0,-10-3 0 0 0,-10 0 0 0 0,-6-2 0 0 0,-5-1 0 0 0,-1 0 0 0 0,-2 0 0 0 0,1 0 0 0 0,0 0 0 0 0,0-1 0 0 0,1 1 0 0 0,5 0 0 0 0,3 0 0 0 0,-1 0 0 0 0,-1 0 0 0 0,-1 0 0 0 0,-2 0 0 0 0,-1 0 0 0 0,-1 0 0 0 0,0 0 0 0 0,0 0 0 0 0,-1 0 0 0 0,1 0 0 0 0,4 0 0 0 0,3 0 0 0 0,-1 0 0 0 0,-1 0 0 0 0,-2 0 0 0 0,-1 0 0 0 0,0 0 0 0 0,-2 0 0 0 0,0 0 0 0 0,-1 0 0 0 0,1 0 0 0 0,4 0 0 0 0,3 0 0 0 0,4 0 0 0 0,0 0 0 0 0,4 0 0 0 0,-1 0 0 0 0,-2 0 0 0 0,-5 0 0 0 0,-2 0 0 0 0,-3 0 0 0 0,-1 0 0 0 0,-1 0 0 0 0,-1 0 0 0 0,6 0 0 0 0,21 0 0 0 0,17 0 0 0 0,6 0 0 0 0,-6 0 0 0 0,-4 0 0 0 0,-10 0 0 0 0,-9 0 0 0 0,-8 0 0 0 0,-7 0 0 0 0,-3 0 0 0 0,-3 0 0 0 0,9 0 0 0 0,9 0 0 0 0,6 0 0 0 0,4 0 0 0 0,2 0 0 0 0,2 0 0 0 0,1 0 0 0 0,-1 0 0 0 0,0 0 0 0 0,0 0 0 0 0,-6 0 0 0 0,-7 0 0 0 0,-7 0 0 0 0,-4 0 0 0 0,-5 0 0 0 0,-2 0 0 0 0,-1 0 0 0 0,5 0 0 0 0,1 0 0 0 0,5 0 0 0 0,6 0 0 0 0,5 0 0 0 0,4 0 0 0 0,3 0 0 0 0,2 0 0 0 0,6 0 0 0 0,-4 0 0 0 0,-1 0 0 0 0,-2-5 0 0 0,-1-2 0 0 0,-4 1 0 0 0,-2 1 0 0 0,-5 1 0 0 0,-4 2 0 0 0,-6 1 0 0 0,-8-5 0 0 0,-5-1 0 0 0,0 1 0 0 0,-6-4 0 0 0,1-5 0 0 0,1 0 0 0 0,3 2 0 0 0,-3-1 0 0 0,0 1 0 0 0,2 3 0 0 0,3-1 0 0 0,-4-5 0 0 0,0 1 0 0 0,-3-2 0 0 0,-5-4 0 0 0,-10 2 0 0 0,-11 5 0 0 0,-13 4 0 0 0,-9 4 0 0 0,-4 3 0 0 0,-2 2 0 0 0,6 6 0 0 0,-2 3 0 0 0,-6-1 0 0 0,-2-1 0 0 0,-4-2 0 0 0,0-1 0 0 0,3-2 0 0 0,4 0 0 0 0,2-1 0 0 0,2 0 0 0 0,-3 0 0 0 0,-6-1 0 0 0,-10 1 0 0 0,-13 0 0 0 0,-4 0 0 0 0,-2 0 0 0 0,7 0 0 0 0,5 0 0 0 0,1 0 0 0 0,1 0 0 0 0,4 0 0 0 0,8 0 0 0 0,5 0 0 0 0,4 0 0 0 0,4 0 0 0 0,2 0 0 0 0,1 0 0 0 0,1 0 0 0 0,-6 0 0 0 0,-12 0 0 0 0,-3 0 0 0 0,-3 0 0 0 0,1 0 0 0 0,-5 0 0 0 0,-3 0 0 0 0,-2 0 0 0 0,4 0 0 0 0,7 0 0 0 0,7 0 0 0 0,6 0 0 0 0,4 0 0 0 0,2 0 0 0 0,2 0 0 0 0,0 0 0 0 0,1 0 0 0 0,-1 0 0 0 0,0 0 0 0 0,-10 0 0 0 0,-9 0 0 0 0,-1 0 0 0 0,-3 0 0 0 0,3 0 0 0 0,4 0 0 0 0,0 0 0 0 0,3 0 0 0 0,3 0 0 0 0,3 0 0 0 0,3 0 0 0 0,2 0 0 0 0,0 0 0 0 0,-8 0 0 0 0,-4 0 0 0 0,-4 0 0 0 0,-4 0 0 0 0,1 0 0 0 0,4 0 0 0 0,5 0 0 0 0,4 0 0 0 0,4 0 0 0 0,2 0 0 0 0,1 0 0 0 0,1 0 0 0 0,0 0 0 0 0,0 0 0 0 0,0 0 0 0 0,-5 0 0 0 0,-2 0 0 0 0,-1 0 0 0 0,3 0 0 0 0,0 0 0 0 0,7-5 0 0 0,3-2 0 0 0,0 0 0 0 0,-6 2 0 0 0,-3 2 0 0 0,-5 0 0 0 0,-8 2 0 0 0,0 1 0 0 0,3 0 0 0 0,3 0 0 0 0,3 0 0 0 0,4 0 0 0 0,1 1 0 0 0,2-1 0 0 0,1 0 0 0 0,-6 0 0 0 0,-6 0 0 0 0,-6 0 0 0 0,4-5 0 0 0,-5-2 0 0 0,0 1 0 0 0,4 0 0 0 0,-2-2 0 0 0,3-1 0 0 0,3 1 0 0 0,3 2 0 0 0,4 3 0 0 0,1 1 0 0 0,7-4 0 0 0,2-1 0 0 0,0 0 0 0 0,-1 3 0 0 0,-6 0 0 0 0,-9-3 0 0 0,-3 0 0 0 0,2 0 0 0 0,1 2 0 0 0,3 1 0 0 0,3 2 0 0 0,1 1 0 0 0,1 1 0 0 0,1 0 0 0 0,1 0 0 0 0,0 1 0 0 0,-1-1 0 0 0,1 0 0 0 0,-1 0 0 0 0,1 1 0 0 0,-1-1 0 0 0,0 0 0 0 0,0 0 0 0 0,1 0 0 0 0,-1 0 0 0 0,0 0 0 0 0,0 0 0 0 0,0 0 0 0 0,0 0 0 0 0,-5 0 0 0 0,-1 0 0 0 0,0 0 0 0 0,1 0 0 0 0,-4 0 0 0 0,0 0 0 0 0,2 0 0 0 0,1 0 0 0 0,3 0 0 0 0,1 0 0 0 0,1 0 0 0 0,1 0 0 0 0,-4 0 0 0 0,-8 0 0 0 0,-5 0 0 0 0,-16 0 0 0 0,-13 0 0 0 0,3 0 0 0 0,2 0 0 0 0,4 0 0 0 0,9 0 0 0 0,2 0 0 0 0,8 0 0 0 0,5 0 0 0 0,1 0 0 0 0,2 0 0 0 0,-2 0 0 0 0,1 0 0 0 0,2 0 0 0 0,3 0 0 0 0,-3 0 0 0 0,1 0 0 0 0,-4 0 0 0 0,-5 0 0 0 0,-4 0 0 0 0,-9 0 0 0 0,-5 0 0 0 0,5 0 0 0 0,6 0 0 0 0,3 0 0 0 0,5 0 0 0 0,5 0 0 0 0,4 0 0 0 0,-1 0 0 0 0,-4 0 0 0 0,-1 0 0 0 0,2 0 0 0 0,-6 0 0 0 0,-7 0 0 0 0,2 0 0 0 0,-1 0 0 0 0,-1 0 0 0 0,3 0 0 0 0,5 0 0 0 0,6 0 0 0 0,4 0 0 0 0,4 0 0 0 0,1 0 0 0 0,2 0 0 0 0,-5 0 0 0 0,-7 0 0 0 0,-1 0 0 0 0,-4 0 0 0 0,1 0 0 0 0,-2 0 0 0 0,2 0 0 0 0,24 0 0 0 0,46 0 0 0 0,69 0 0 0 0,84 0 0 0 0,84 0 0 0 0,47 0 0 0 0,43 0 0 0 0,21 0 0 0 0,-6 0 0 0 0,-15 0 0 0 0,-27 0 0 0 0,-28 0 0 0 0,-45 0 0 0 0,-39 0 0 0 0,-36 0 0 0 0,-22 0 0 0 0,-23 0 0 0 0,-13 0 0 0 0,-12 0 0 0 0,-9 0 0 0 0,4 0 0 0 0,26 0 0 0 0,1 0 0 0 0,-2 0 0 0 0,9 5 0 0 0,16 1 0 0 0,19 1 0 0 0,19-2 0 0 0,19-1 0 0 0,9-2 0 0 0,-7-1 0 0 0,-4 0 0 0 0,-22-1 0 0 0,-37-1 0 0 0,-34 1 0 0 0,-26 0 0 0 0,-23 0 0 0 0,-17 0 0 0 0,-12-1 0 0 0,-2 1 0 0 0,3 0 0 0 0,6 0 0 0 0,10 0 0 0 0,13 0 0 0 0,3 0 0 0 0,7 0 0 0 0,0 0 0 0 0,2 0 0 0 0,3 5 0 0 0,3 7 0 0 0,3 6 0 0 0,6 1 0 0 0,3 1 0 0 0,10-2 0 0 0,13 1 0 0 0,6 2 0 0 0,-2-3 0 0 0,-3 2 0 0 0,-6-4 0 0 0,-7-4 0 0 0,-17-4 0 0 0,-14-4 0 0 0,-19 4 0 0 0,-15-1 0 0 0,-9-1 0 0 0,0-2 0 0 0,4 4 0 0 0,11 0 0 0 0,18-1 0 0 0,23-1 0 0 0,12-3 0 0 0,3 4 0 0 0,5 1 0 0 0,-1 4 0 0 0,-14-1 0 0 0,-13-1 0 0 0,-15-3 0 0 0,-13-2 0 0 0,-12-3 0 0 0,-6-1 0 0 0,0 0 0 0 0,9-2 0 0 0,18 1 0 0 0,3-1 0 0 0,12 1 0 0 0,6 0 0 0 0,1 4 0 0 0,5 3 0 0 0,9-1 0 0 0,-3 0 0 0 0,-7-3 0 0 0,-9 0 0 0 0,-12-2 0 0 0,-13-1 0 0 0,-5 0 0 0 0,-6 0 0 0 0,-1 0 0 0 0,9 0 0 0 0,0-1 0 0 0,12 1 0 0 0,5 0 0 0 0,-4 0 0 0 0,-2 0 0 0 0,-7 0 0 0 0,-8 0 0 0 0,-6 0 0 0 0,-11-5 0 0 0,-5-7 0 0 0,-2-1 0 0 0,0 1 0 0 0,-3-1 0 0 0,-1-5 0 0 0,2 1 0 0 0,3 4 0 0 0,1 3 0 0 0,3 5 0 0 0,1 2 0 0 0,0 1 0 0 0,1-3 0 0 0,1-6 0 0 0,4-1 0 0 0,2 1 0 0 0,-1 3 0 0 0,5 2 0 0 0,4-2 0 0 0,0-1 0 0 0,-2 3 0 0 0,-4 1 0 0 0,-3 1 0 0 0,-3 3 0 0 0,-2 0 0 0 0,-1 1 0 0 0,0-5 0 0 0,-1-1 0 0 0,0-1 0 0 0,0 3 0 0 0,1 0 0 0 0,-1 2 0 0 0,-14 1 0 0 0,-21 0 0 0 0,-14 1 0 0 0,-29 1 0 0 0,-21-1 0 0 0,-14 0 0 0 0,-9 0 0 0 0,-22 1 0 0 0,-19-1 0 0 0,0 0 0 0 0,6 0 0 0 0,0 0 0 0 0,7 0 0 0 0,3 0 0 0 0,12 0 0 0 0,9 0 0 0 0,5 0 0 0 0,14 0 0 0 0,4 0 0 0 0,5 0 0 0 0,9 0 0 0 0,10 0 0 0 0,8 0 0 0 0,7 0 0 0 0,3 0 0 0 0,3 0 0 0 0,1-5 0 0 0,0-2 0 0 0,0-5 0 0 0,-1 0 0 0 0,-10 2 0 0 0,-14-2 0 0 0,-3 0 0 0 0,-7 3 0 0 0,-3 2 0 0 0,5 4 0 0 0,-3 1 0 0 0,4 1 0 0 0,3 1 0 0 0,6 0 0 0 0,6 1 0 0 0,1-1 0 0 0,3 1 0 0 0,-2-1 0 0 0,1 0 0 0 0,4 0 0 0 0,-4 0 0 0 0,2 0 0 0 0,2 0 0 0 0,3 0 0 0 0,1 0 0 0 0,3 0 0 0 0,0 0 0 0 0,1 0 0 0 0,1 0 0 0 0,0 0 0 0 0,-1 0 0 0 0,-9 0 0 0 0,-9 0 0 0 0,-7 0 0 0 0,-8 0 0 0 0,-5 0 0 0 0,-5 0 0 0 0,0 0 0 0 0,1 0 0 0 0,4 0 0 0 0,3 0 0 0 0,7 0 0 0 0,3 0 0 0 0,7 0 0 0 0,6 0 0 0 0,-1 0 0 0 0,3 0 0 0 0,3 0 0 0 0,3 0 0 0 0,1 0 0 0 0,2 0 0 0 0,1 0 0 0 0,1 0 0 0 0,0 0 0 0 0,-1 0 0 0 0,1 0 0 0 0,-1 0 0 0 0,1 0 0 0 0,-1 0 0 0 0,-5 0 0 0 0,-1 0 0 0 0,-6 0 0 0 0,1 0 0 0 0,1 0 0 0 0,2 0 0 0 0,9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35:47.64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3926 11160 16383 0 0,'5'0'0'0'0,"7"0"0"0"0,7 0 0 0 0,4 0 0 0 0,4 0 0 0 0,2 0 0 0 0,7 0 0 0 0,7 0 0 0 0,1 0 0 0 0,-1 0 0 0 0,-4 0 0 0 0,-2 0 0 0 0,-4 0 0 0 0,-1 0 0 0 0,-2 0 0 0 0,0 0 0 0 0,-1 0 0 0 0,0 0 0 0 0,0 0 0 0 0,1 0 0 0 0,-1 0 0 0 0,1 0 0 0 0,0 0 0 0 0,0 0 0 0 0,-1 0 0 0 0,-4 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AFB92F-EA4E-4227-8F65-C60CDF616849}" type="datetimeFigureOut">
              <a:t>8/16/2023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452289-97A3-4664-8828-84690B3F5F98}" type="slidenum">
              <a:t>‹#›</a:t>
            </a:fld>
            <a:endParaRPr lang="en-GB"/>
          </a:p>
        </p:txBody>
      </p:sp>
    </p:spTree>
    <p:extLst>
      <p:ext uri="{BB962C8B-B14F-4D97-AF65-F5344CB8AC3E}">
        <p14:creationId xmlns:p14="http://schemas.microsoft.com/office/powerpoint/2010/main" val="386110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70,000 deaths a year are linked to inactivity in the </a:t>
            </a:r>
            <a:r>
              <a:rPr lang="en-US" dirty="0" err="1">
                <a:cs typeface="Calibri"/>
              </a:rPr>
              <a:t>uk</a:t>
            </a:r>
          </a:p>
          <a:p>
            <a:endParaRPr lang="en-US" dirty="0">
              <a:cs typeface="Calibri"/>
            </a:endParaRPr>
          </a:p>
        </p:txBody>
      </p:sp>
      <p:sp>
        <p:nvSpPr>
          <p:cNvPr id="4" name="Slide Number Placeholder 3"/>
          <p:cNvSpPr>
            <a:spLocks noGrp="1"/>
          </p:cNvSpPr>
          <p:nvPr>
            <p:ph type="sldNum" sz="quarter" idx="5"/>
          </p:nvPr>
        </p:nvSpPr>
        <p:spPr/>
        <p:txBody>
          <a:bodyPr/>
          <a:lstStyle/>
          <a:p>
            <a:fld id="{96EF8E0E-9F1B-4DE6-B44D-4E66579F5BE2}" type="slidenum">
              <a:t>17</a:t>
            </a:fld>
            <a:endParaRPr lang="en-US"/>
          </a:p>
        </p:txBody>
      </p:sp>
    </p:spTree>
    <p:extLst>
      <p:ext uri="{BB962C8B-B14F-4D97-AF65-F5344CB8AC3E}">
        <p14:creationId xmlns:p14="http://schemas.microsoft.com/office/powerpoint/2010/main" val="2331901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happened in Covid? Lots of research done to show how the pandemic has impacted on our physical activity. Lots of people now WFH, no </a:t>
            </a:r>
            <a:r>
              <a:rPr lang="en-US" dirty="0" err="1">
                <a:cs typeface="Calibri"/>
              </a:rPr>
              <a:t>wlaking</a:t>
            </a:r>
            <a:r>
              <a:rPr lang="en-US" dirty="0">
                <a:cs typeface="Calibri"/>
              </a:rPr>
              <a:t> to work, walking on lunch, sat at a desk all day. UNI- done on teams, no walking to the bus, into </a:t>
            </a:r>
            <a:r>
              <a:rPr lang="en-US" dirty="0" err="1">
                <a:cs typeface="Calibri"/>
              </a:rPr>
              <a:t>uni</a:t>
            </a:r>
            <a:r>
              <a:rPr lang="en-US" dirty="0">
                <a:cs typeface="Calibri"/>
              </a:rPr>
              <a:t> and around the building etc.</a:t>
            </a:r>
          </a:p>
          <a:p>
            <a:r>
              <a:rPr lang="en-US" dirty="0">
                <a:cs typeface="Calibri"/>
              </a:rPr>
              <a:t>COST OF LIVING CRISIS- What impact will this have? Can people afford a gym membership? Will people be doing overtime more and therefore, less time being active especially if the job is a desk job? Flip side, people could work in physically demanding jobs and therefore their physical activity will increase?</a:t>
            </a:r>
          </a:p>
        </p:txBody>
      </p:sp>
      <p:sp>
        <p:nvSpPr>
          <p:cNvPr id="4" name="Slide Number Placeholder 3"/>
          <p:cNvSpPr>
            <a:spLocks noGrp="1"/>
          </p:cNvSpPr>
          <p:nvPr>
            <p:ph type="sldNum" sz="quarter" idx="5"/>
          </p:nvPr>
        </p:nvSpPr>
        <p:spPr/>
        <p:txBody>
          <a:bodyPr/>
          <a:lstStyle/>
          <a:p>
            <a:fld id="{96EF8E0E-9F1B-4DE6-B44D-4E66579F5BE2}" type="slidenum">
              <a:t>18</a:t>
            </a:fld>
            <a:endParaRPr lang="en-US"/>
          </a:p>
        </p:txBody>
      </p:sp>
    </p:spTree>
    <p:extLst>
      <p:ext uri="{BB962C8B-B14F-4D97-AF65-F5344CB8AC3E}">
        <p14:creationId xmlns:p14="http://schemas.microsoft.com/office/powerpoint/2010/main" val="817196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talked last week about inequality and the negative impact this has.</a:t>
            </a:r>
          </a:p>
          <a:p>
            <a:r>
              <a:rPr lang="en-US" dirty="0">
                <a:cs typeface="Calibri"/>
              </a:rPr>
              <a:t>Looking at the map by Public health England (2016), we can see that areas of deprivation have less activity compared to the wealthier areas. The stats also say that... READ </a:t>
            </a:r>
          </a:p>
        </p:txBody>
      </p:sp>
      <p:sp>
        <p:nvSpPr>
          <p:cNvPr id="4" name="Slide Number Placeholder 3"/>
          <p:cNvSpPr>
            <a:spLocks noGrp="1"/>
          </p:cNvSpPr>
          <p:nvPr>
            <p:ph type="sldNum" sz="quarter" idx="5"/>
          </p:nvPr>
        </p:nvSpPr>
        <p:spPr/>
        <p:txBody>
          <a:bodyPr/>
          <a:lstStyle/>
          <a:p>
            <a:fld id="{96EF8E0E-9F1B-4DE6-B44D-4E66579F5BE2}" type="slidenum">
              <a:t>19</a:t>
            </a:fld>
            <a:endParaRPr lang="en-US"/>
          </a:p>
        </p:txBody>
      </p:sp>
    </p:spTree>
    <p:extLst>
      <p:ext uri="{BB962C8B-B14F-4D97-AF65-F5344CB8AC3E}">
        <p14:creationId xmlns:p14="http://schemas.microsoft.com/office/powerpoint/2010/main" val="2453896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 officers are exposed to a range of acute chronic stressors, work shifts which often means they inherit poor sleeping habits and unhealthy diets. Physical exercise as we have seen a few slides ago, helps with stress, diet and sleep. </a:t>
            </a:r>
          </a:p>
          <a:p>
            <a:r>
              <a:rPr lang="en-US" dirty="0">
                <a:cs typeface="Calibri"/>
              </a:rPr>
              <a:t>Research shows that PC's are more confident to carry out their role when they feel physically fit.</a:t>
            </a:r>
          </a:p>
          <a:p>
            <a:r>
              <a:rPr lang="en-US" dirty="0">
                <a:cs typeface="Calibri"/>
              </a:rPr>
              <a:t>Direct impact- Officers are able to carry put tasks easier such as running after a criminal</a:t>
            </a:r>
          </a:p>
          <a:p>
            <a:r>
              <a:rPr lang="en-US" dirty="0">
                <a:cs typeface="Calibri"/>
              </a:rPr>
              <a:t>Protect officers from becoming victims- Officers are less likely to be </a:t>
            </a:r>
            <a:r>
              <a:rPr lang="en-US" dirty="0" err="1">
                <a:cs typeface="Calibri"/>
              </a:rPr>
              <a:t>challenegd</a:t>
            </a:r>
            <a:r>
              <a:rPr lang="en-US" dirty="0">
                <a:cs typeface="Calibri"/>
              </a:rPr>
              <a:t> if they appear fit. </a:t>
            </a:r>
          </a:p>
          <a:p>
            <a:r>
              <a:rPr lang="en-US" dirty="0">
                <a:cs typeface="Calibri"/>
              </a:rPr>
              <a:t>Unfit officers who are out of shape, pose a risk in many areas. Firstly, their own wellbeing </a:t>
            </a:r>
          </a:p>
        </p:txBody>
      </p:sp>
      <p:sp>
        <p:nvSpPr>
          <p:cNvPr id="4" name="Slide Number Placeholder 3"/>
          <p:cNvSpPr>
            <a:spLocks noGrp="1"/>
          </p:cNvSpPr>
          <p:nvPr>
            <p:ph type="sldNum" sz="quarter" idx="5"/>
          </p:nvPr>
        </p:nvSpPr>
        <p:spPr/>
        <p:txBody>
          <a:bodyPr/>
          <a:lstStyle/>
          <a:p>
            <a:fld id="{96EF8E0E-9F1B-4DE6-B44D-4E66579F5BE2}" type="slidenum">
              <a:t>20</a:t>
            </a:fld>
            <a:endParaRPr lang="en-US"/>
          </a:p>
        </p:txBody>
      </p:sp>
    </p:spTree>
    <p:extLst>
      <p:ext uri="{BB962C8B-B14F-4D97-AF65-F5344CB8AC3E}">
        <p14:creationId xmlns:p14="http://schemas.microsoft.com/office/powerpoint/2010/main" val="3791612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March 2012- 2 thirds of officers were obese</a:t>
            </a:r>
          </a:p>
          <a:p>
            <a:r>
              <a:rPr lang="en-US" dirty="0"/>
              <a:t>Any officer who fails three times will face a pay cut of up to £2,922 a year and disciplinary action, including the sack.</a:t>
            </a:r>
            <a:endParaRPr lang="en-US" dirty="0">
              <a:cs typeface="Calibri"/>
            </a:endParaRPr>
          </a:p>
          <a:p>
            <a:r>
              <a:rPr lang="en-US" dirty="0"/>
              <a:t>Figures in his report, using official “body mass index” calculations of weight, show that male Met officers are in the worst condition, with 52 per cent classed as overweight, 22 per cent obese and one per cent morbidly obese.</a:t>
            </a:r>
            <a:endParaRPr lang="en-US" dirty="0">
              <a:cs typeface="Calibri" panose="020F0502020204030204"/>
            </a:endParaRPr>
          </a:p>
          <a:p>
            <a:r>
              <a:rPr lang="en-US" dirty="0"/>
              <a:t>By contrast, half of female Met officers are of normal weight, 32 per cent overweight, 16 per cent obese and two per cent morbidly obese.</a:t>
            </a:r>
          </a:p>
          <a:p>
            <a:r>
              <a:rPr lang="en-US" dirty="0">
                <a:cs typeface="Calibri" panose="020F0502020204030204"/>
              </a:rPr>
              <a:t>This </a:t>
            </a:r>
            <a:r>
              <a:rPr lang="en-US" dirty="0" err="1">
                <a:cs typeface="Calibri" panose="020F0502020204030204"/>
              </a:rPr>
              <a:t>isnt</a:t>
            </a:r>
            <a:r>
              <a:rPr lang="en-US" dirty="0">
                <a:cs typeface="Calibri" panose="020F0502020204030204"/>
              </a:rPr>
              <a:t> just a UK issue, it's global and so the WHO have made a strategy to make mankind a more active and healthier one.</a:t>
            </a:r>
          </a:p>
        </p:txBody>
      </p:sp>
      <p:sp>
        <p:nvSpPr>
          <p:cNvPr id="4" name="Slide Number Placeholder 3"/>
          <p:cNvSpPr>
            <a:spLocks noGrp="1"/>
          </p:cNvSpPr>
          <p:nvPr>
            <p:ph type="sldNum" sz="quarter" idx="5"/>
          </p:nvPr>
        </p:nvSpPr>
        <p:spPr/>
        <p:txBody>
          <a:bodyPr/>
          <a:lstStyle/>
          <a:p>
            <a:fld id="{96EF8E0E-9F1B-4DE6-B44D-4E66579F5BE2}" type="slidenum">
              <a:t>21</a:t>
            </a:fld>
            <a:endParaRPr lang="en-US"/>
          </a:p>
        </p:txBody>
      </p:sp>
    </p:spTree>
    <p:extLst>
      <p:ext uri="{BB962C8B-B14F-4D97-AF65-F5344CB8AC3E}">
        <p14:creationId xmlns:p14="http://schemas.microsoft.com/office/powerpoint/2010/main" val="1110305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26452289-97A3-4664-8828-84690B3F5F98}" type="slidenum">
              <a:rPr lang="en-GB"/>
              <a:t>27</a:t>
            </a:fld>
            <a:endParaRPr lang="en-GB"/>
          </a:p>
        </p:txBody>
      </p:sp>
    </p:spTree>
    <p:extLst>
      <p:ext uri="{BB962C8B-B14F-4D97-AF65-F5344CB8AC3E}">
        <p14:creationId xmlns:p14="http://schemas.microsoft.com/office/powerpoint/2010/main" val="1875900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resilience empowers individuals to navigate life's ups and downs with greater emotional strength and mental well-being. It's an essential trait that helps people lead healthier, happier, and more fulfilling lives</a:t>
            </a:r>
            <a:endParaRPr lang="en-US" dirty="0"/>
          </a:p>
        </p:txBody>
      </p:sp>
      <p:sp>
        <p:nvSpPr>
          <p:cNvPr id="4" name="Slide Number Placeholder 3"/>
          <p:cNvSpPr>
            <a:spLocks noGrp="1"/>
          </p:cNvSpPr>
          <p:nvPr>
            <p:ph type="sldNum" sz="quarter" idx="5"/>
          </p:nvPr>
        </p:nvSpPr>
        <p:spPr/>
        <p:txBody>
          <a:bodyPr/>
          <a:lstStyle/>
          <a:p>
            <a:fld id="{26452289-97A3-4664-8828-84690B3F5F98}" type="slidenum">
              <a:rPr lang="en-GB"/>
              <a:t>28</a:t>
            </a:fld>
            <a:endParaRPr lang="en-GB"/>
          </a:p>
        </p:txBody>
      </p:sp>
    </p:spTree>
    <p:extLst>
      <p:ext uri="{BB962C8B-B14F-4D97-AF65-F5344CB8AC3E}">
        <p14:creationId xmlns:p14="http://schemas.microsoft.com/office/powerpoint/2010/main" val="2797383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34028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971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2232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3536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6198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4603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86632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769890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47647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167742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1497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16/08/2023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8/16/2023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043386615"/>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image" Target="../media/image5.png"/><Relationship Id="rId1" Type="http://schemas.openxmlformats.org/officeDocument/2006/relationships/slideLayout" Target="../slideLayouts/slideLayout13.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6.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8.png"/><Relationship Id="rId1" Type="http://schemas.openxmlformats.org/officeDocument/2006/relationships/slideLayout" Target="../slideLayouts/slideLayout13.xml"/><Relationship Id="rId6" Type="http://schemas.openxmlformats.org/officeDocument/2006/relationships/image" Target="../media/image27.png"/><Relationship Id="rId5" Type="http://schemas.openxmlformats.org/officeDocument/2006/relationships/customXml" Target="../ink/ink2.xml"/><Relationship Id="rId4" Type="http://schemas.openxmlformats.org/officeDocument/2006/relationships/image" Target="../media/image260.png"/></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2" Type="http://schemas.openxmlformats.org/officeDocument/2006/relationships/hyperlink" Target="https://uwtsd.hosted.panopto.com/Panopto/Pages/Viewer.aspx?id=195ebabf-805f-4b86-b32c-af1f0105b180"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br>
              <a:rPr lang="en-GB" dirty="0">
                <a:ea typeface="Calibri Light"/>
                <a:cs typeface="Calibri Light"/>
              </a:rPr>
            </a:br>
            <a:r>
              <a:rPr lang="en-GB" dirty="0">
                <a:ea typeface="Calibri Light"/>
                <a:cs typeface="Calibri Light"/>
              </a:rPr>
              <a:t>Week 4</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(MODULE CODE)</a:t>
            </a:r>
          </a:p>
          <a:p>
            <a:pPr algn="r"/>
            <a:r>
              <a:rPr lang="en-GB" sz="2200" dirty="0">
                <a:ea typeface="Calibri"/>
                <a:cs typeface="Calibri"/>
              </a:rPr>
              <a:t>Sadie France</a:t>
            </a:r>
          </a:p>
          <a:p>
            <a:pPr algn="r"/>
            <a:r>
              <a:rPr lang="en-GB" sz="2200" dirty="0">
                <a:ea typeface="Calibri"/>
                <a:cs typeface="Calibri"/>
              </a:rPr>
              <a:t>s.france@uwtsd.ac.uk</a:t>
            </a:r>
          </a:p>
        </p:txBody>
      </p:sp>
    </p:spTree>
    <p:extLst>
      <p:ext uri="{BB962C8B-B14F-4D97-AF65-F5344CB8AC3E}">
        <p14:creationId xmlns:p14="http://schemas.microsoft.com/office/powerpoint/2010/main" val="186876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B0BB4-340E-9598-D0F1-B269C2B05C07}"/>
              </a:ext>
            </a:extLst>
          </p:cNvPr>
          <p:cNvSpPr>
            <a:spLocks noGrp="1"/>
          </p:cNvSpPr>
          <p:nvPr>
            <p:ph type="title"/>
          </p:nvPr>
        </p:nvSpPr>
        <p:spPr>
          <a:xfrm>
            <a:off x="808638" y="386930"/>
            <a:ext cx="9236700" cy="1188950"/>
          </a:xfrm>
        </p:spPr>
        <p:txBody>
          <a:bodyPr anchor="b">
            <a:normAutofit/>
          </a:bodyPr>
          <a:lstStyle/>
          <a:p>
            <a:r>
              <a:rPr lang="en-GB" sz="5400">
                <a:cs typeface="Calibri Light"/>
              </a:rPr>
              <a:t>Aims for today's session</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F6B9E7-FD2B-17CF-2338-01A1700CFDBB}"/>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dirty="0">
                <a:cs typeface="Calibri"/>
              </a:rPr>
              <a:t>Look at the assignment </a:t>
            </a:r>
          </a:p>
          <a:p>
            <a:r>
              <a:rPr lang="en-GB" sz="2400" dirty="0">
                <a:cs typeface="Calibri"/>
              </a:rPr>
              <a:t>What is the importance of physical activity?</a:t>
            </a:r>
            <a:endParaRPr lang="en-GB" dirty="0"/>
          </a:p>
          <a:p>
            <a:r>
              <a:rPr lang="en-GB" sz="2400" dirty="0">
                <a:cs typeface="Calibri"/>
              </a:rPr>
              <a:t>Domains of different activity</a:t>
            </a:r>
          </a:p>
          <a:p>
            <a:r>
              <a:rPr lang="en-GB" sz="2400" dirty="0">
                <a:cs typeface="Calibri"/>
              </a:rPr>
              <a:t>Benefits to physical activity</a:t>
            </a:r>
          </a:p>
          <a:p>
            <a:r>
              <a:rPr lang="en-GB" sz="2400" dirty="0">
                <a:cs typeface="Calibri"/>
              </a:rPr>
              <a:t>What is wellbeing?</a:t>
            </a:r>
          </a:p>
          <a:p>
            <a:r>
              <a:rPr lang="en-GB" sz="2400" dirty="0">
                <a:cs typeface="Calibri"/>
              </a:rPr>
              <a:t>What is resilience?</a:t>
            </a:r>
          </a:p>
        </p:txBody>
      </p:sp>
    </p:spTree>
    <p:extLst>
      <p:ext uri="{BB962C8B-B14F-4D97-AF65-F5344CB8AC3E}">
        <p14:creationId xmlns:p14="http://schemas.microsoft.com/office/powerpoint/2010/main" val="3096999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all of advesive notes with one standing out">
            <a:extLst>
              <a:ext uri="{FF2B5EF4-FFF2-40B4-BE49-F238E27FC236}">
                <a16:creationId xmlns:a16="http://schemas.microsoft.com/office/drawing/2014/main" id="{9E451696-39E9-6F3F-E514-C33E6D17360C}"/>
              </a:ext>
            </a:extLst>
          </p:cNvPr>
          <p:cNvPicPr>
            <a:picLocks noChangeAspect="1"/>
          </p:cNvPicPr>
          <p:nvPr/>
        </p:nvPicPr>
        <p:blipFill rotWithShape="1">
          <a:blip r:embed="rId2"/>
          <a:srcRect t="13587" r="-2" b="2016"/>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699C5-C411-A090-7900-D047BBBA61F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Reminder- next week...</a:t>
            </a:r>
          </a:p>
        </p:txBody>
      </p:sp>
      <p:sp>
        <p:nvSpPr>
          <p:cNvPr id="3" name="Content Placeholder 2">
            <a:extLst>
              <a:ext uri="{FF2B5EF4-FFF2-40B4-BE49-F238E27FC236}">
                <a16:creationId xmlns:a16="http://schemas.microsoft.com/office/drawing/2014/main" id="{81D7FDC9-BE97-9DBF-885C-3A29D7C1B942}"/>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Draft sessions- please book in</a:t>
            </a:r>
          </a:p>
        </p:txBody>
      </p:sp>
    </p:spTree>
    <p:extLst>
      <p:ext uri="{BB962C8B-B14F-4D97-AF65-F5344CB8AC3E}">
        <p14:creationId xmlns:p14="http://schemas.microsoft.com/office/powerpoint/2010/main" val="4242101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69109-FF95-A619-D5E4-C10EA5E6537B}"/>
              </a:ext>
            </a:extLst>
          </p:cNvPr>
          <p:cNvSpPr>
            <a:spLocks noGrp="1"/>
          </p:cNvSpPr>
          <p:nvPr>
            <p:ph type="title"/>
          </p:nvPr>
        </p:nvSpPr>
        <p:spPr>
          <a:xfrm>
            <a:off x="1524000" y="1248587"/>
            <a:ext cx="9144000" cy="2387600"/>
          </a:xfrm>
        </p:spPr>
        <p:txBody>
          <a:bodyPr vert="horz" lIns="91440" tIns="45720" rIns="91440" bIns="45720" rtlCol="0" anchor="b">
            <a:normAutofit/>
          </a:bodyPr>
          <a:lstStyle/>
          <a:p>
            <a:pPr algn="ctr"/>
            <a:r>
              <a:rPr lang="en-US" sz="6400" kern="1200" dirty="0">
                <a:latin typeface="+mj-lt"/>
                <a:ea typeface="+mj-ea"/>
                <a:cs typeface="+mj-cs"/>
              </a:rPr>
              <a:t>Lets take </a:t>
            </a:r>
            <a:r>
              <a:rPr lang="en-US" sz="6400" dirty="0"/>
              <a:t>another</a:t>
            </a:r>
            <a:r>
              <a:rPr lang="en-US" sz="6400" kern="1200" dirty="0">
                <a:latin typeface="+mj-lt"/>
                <a:ea typeface="+mj-ea"/>
                <a:cs typeface="+mj-cs"/>
              </a:rPr>
              <a:t> look </a:t>
            </a:r>
            <a:r>
              <a:rPr lang="en-US" sz="6400" dirty="0"/>
              <a:t>at your</a:t>
            </a:r>
            <a:r>
              <a:rPr lang="en-US" sz="6400" kern="1200" dirty="0">
                <a:latin typeface="+mj-lt"/>
                <a:ea typeface="+mj-ea"/>
                <a:cs typeface="+mj-cs"/>
              </a:rPr>
              <a:t> assignment</a:t>
            </a:r>
            <a:r>
              <a:rPr lang="en-US" sz="6400" dirty="0"/>
              <a:t>......</a:t>
            </a:r>
            <a:endParaRPr lang="en-US" sz="6400" kern="1200" dirty="0">
              <a:latin typeface="+mj-lt"/>
              <a:ea typeface="+mj-ea"/>
              <a:cs typeface="+mj-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7663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9622A-0B7E-41C2-1AEF-D3CE47D24044}"/>
              </a:ext>
            </a:extLst>
          </p:cNvPr>
          <p:cNvSpPr>
            <a:spLocks noGrp="1"/>
          </p:cNvSpPr>
          <p:nvPr>
            <p:ph type="title"/>
          </p:nvPr>
        </p:nvSpPr>
        <p:spPr>
          <a:xfrm>
            <a:off x="793662" y="386930"/>
            <a:ext cx="10066122" cy="1298448"/>
          </a:xfrm>
        </p:spPr>
        <p:txBody>
          <a:bodyPr anchor="b">
            <a:normAutofit/>
          </a:bodyPr>
          <a:lstStyle/>
          <a:p>
            <a:r>
              <a:rPr lang="en-GB" sz="4800">
                <a:cs typeface="Calibri Light"/>
              </a:rPr>
              <a:t>What is wellbeing?</a:t>
            </a:r>
            <a:endParaRPr lang="en-GB" sz="4800"/>
          </a:p>
        </p:txBody>
      </p:sp>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E39891-D005-28CF-0B70-21C142803A82}"/>
              </a:ext>
            </a:extLst>
          </p:cNvPr>
          <p:cNvSpPr>
            <a:spLocks noGrp="1"/>
          </p:cNvSpPr>
          <p:nvPr>
            <p:ph idx="1"/>
          </p:nvPr>
        </p:nvSpPr>
        <p:spPr>
          <a:xfrm>
            <a:off x="793661" y="2599509"/>
            <a:ext cx="4530898" cy="3639450"/>
          </a:xfrm>
        </p:spPr>
        <p:txBody>
          <a:bodyPr anchor="ctr">
            <a:normAutofit/>
          </a:bodyPr>
          <a:lstStyle/>
          <a:p>
            <a:r>
              <a:rPr lang="en-GB" sz="2000" dirty="0">
                <a:ea typeface="+mn-lt"/>
                <a:cs typeface="+mn-lt"/>
              </a:rPr>
              <a:t>a holistic concept that encompasses the overall state of an individual's physical, mental, and emotional health, as well as their social and spiritual dimensions.</a:t>
            </a:r>
          </a:p>
          <a:p>
            <a:r>
              <a:rPr lang="en-GB" sz="2000" dirty="0">
                <a:ea typeface="+mn-lt"/>
                <a:cs typeface="+mn-lt"/>
              </a:rPr>
              <a:t>reflects a person's sense of contentment, satisfaction, and the ability to cope with and adapt to various challenges in life.</a:t>
            </a:r>
            <a:endParaRPr lang="en-GB" sz="2000" dirty="0">
              <a:cs typeface="Calibri"/>
            </a:endParaRPr>
          </a:p>
        </p:txBody>
      </p:sp>
      <p:pic>
        <p:nvPicPr>
          <p:cNvPr id="5" name="Picture 5" descr="A group of hands with text above them&#10;&#10;Description automatically generated">
            <a:extLst>
              <a:ext uri="{FF2B5EF4-FFF2-40B4-BE49-F238E27FC236}">
                <a16:creationId xmlns:a16="http://schemas.microsoft.com/office/drawing/2014/main" id="{67347C07-5204-D459-2EF7-9B8EE4239083}"/>
              </a:ext>
            </a:extLst>
          </p:cNvPr>
          <p:cNvPicPr>
            <a:picLocks noChangeAspect="1"/>
          </p:cNvPicPr>
          <p:nvPr/>
        </p:nvPicPr>
        <p:blipFill rotWithShape="1">
          <a:blip r:embed="rId2"/>
          <a:srcRect l="12190" r="10160" b="2"/>
          <a:stretch/>
        </p:blipFill>
        <p:spPr>
          <a:xfrm>
            <a:off x="5911532" y="2484255"/>
            <a:ext cx="5150277" cy="3714244"/>
          </a:xfrm>
          <a:prstGeom prst="rect">
            <a:avLst/>
          </a:prstGeom>
        </p:spPr>
      </p:pic>
      <p:sp>
        <p:nvSpPr>
          <p:cNvPr id="27" name="Rectangle 2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1986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73A04-D0A4-EC89-A9A9-FFDA608F3785}"/>
              </a:ext>
            </a:extLst>
          </p:cNvPr>
          <p:cNvSpPr>
            <a:spLocks noGrp="1"/>
          </p:cNvSpPr>
          <p:nvPr>
            <p:ph type="title"/>
          </p:nvPr>
        </p:nvSpPr>
        <p:spPr>
          <a:xfrm>
            <a:off x="808638" y="386930"/>
            <a:ext cx="9236700" cy="1188950"/>
          </a:xfrm>
        </p:spPr>
        <p:txBody>
          <a:bodyPr anchor="b">
            <a:normAutofit/>
          </a:bodyPr>
          <a:lstStyle/>
          <a:p>
            <a:r>
              <a:rPr lang="en-GB" sz="3800">
                <a:cs typeface="Calibri Light"/>
              </a:rPr>
              <a:t>Key aspects of wellbeing:-</a:t>
            </a:r>
            <a:br>
              <a:rPr lang="en-GB" sz="3800">
                <a:cs typeface="Calibri Light"/>
              </a:rPr>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98468E-A405-E7C3-66D3-791BB4E28BF5}"/>
              </a:ext>
            </a:extLst>
          </p:cNvPr>
          <p:cNvSpPr>
            <a:spLocks noGrp="1"/>
          </p:cNvSpPr>
          <p:nvPr>
            <p:ph idx="1"/>
          </p:nvPr>
        </p:nvSpPr>
        <p:spPr>
          <a:xfrm>
            <a:off x="793660" y="2599509"/>
            <a:ext cx="10143668" cy="3435531"/>
          </a:xfrm>
        </p:spPr>
        <p:txBody>
          <a:bodyPr vert="horz" lIns="91440" tIns="45720" rIns="91440" bIns="45720" rtlCol="0" anchor="ctr">
            <a:normAutofit/>
          </a:bodyPr>
          <a:lstStyle/>
          <a:p>
            <a:endParaRPr lang="en-US" sz="1700"/>
          </a:p>
          <a:p>
            <a:r>
              <a:rPr lang="en-GB" sz="1700" b="1" dirty="0">
                <a:ea typeface="+mn-lt"/>
                <a:cs typeface="+mn-lt"/>
              </a:rPr>
              <a:t>Physical Wellbeing:</a:t>
            </a:r>
            <a:r>
              <a:rPr lang="en-GB" sz="1700" dirty="0">
                <a:ea typeface="+mn-lt"/>
                <a:cs typeface="+mn-lt"/>
              </a:rPr>
              <a:t> This relates to the physical health and functioning of the body. It includes factors such as nutrition, exercise, sleep, and the absence of illness or chronic conditions.</a:t>
            </a:r>
            <a:endParaRPr lang="en-GB" sz="1700" dirty="0"/>
          </a:p>
          <a:p>
            <a:r>
              <a:rPr lang="en-GB" sz="1700" b="1" dirty="0">
                <a:ea typeface="+mn-lt"/>
                <a:cs typeface="+mn-lt"/>
              </a:rPr>
              <a:t>Mental Wellbeing:</a:t>
            </a:r>
            <a:r>
              <a:rPr lang="en-GB" sz="1700" dirty="0">
                <a:ea typeface="+mn-lt"/>
                <a:cs typeface="+mn-lt"/>
              </a:rPr>
              <a:t> Mental wellbeing encompasses emotional resilience, cognitive functioning, and the ability to manage stress, anxiety, and other emotional challenges. It involves having a positive self-image and the capacity to handle difficult emotions.</a:t>
            </a:r>
            <a:endParaRPr lang="en-GB" sz="1700" dirty="0"/>
          </a:p>
          <a:p>
            <a:r>
              <a:rPr lang="en-GB" sz="1700" b="1" dirty="0">
                <a:ea typeface="+mn-lt"/>
                <a:cs typeface="+mn-lt"/>
              </a:rPr>
              <a:t>Emotional Wellbeing:</a:t>
            </a:r>
            <a:r>
              <a:rPr lang="en-GB" sz="1700" dirty="0">
                <a:ea typeface="+mn-lt"/>
                <a:cs typeface="+mn-lt"/>
              </a:rPr>
              <a:t> Emotional wellbeing refers to the ability to recognise, express, and manage a range of emotions in a healthy and balanced way. It involves self-awareness and empathy toward others.</a:t>
            </a:r>
            <a:endParaRPr lang="en-GB" sz="1700" dirty="0"/>
          </a:p>
          <a:p>
            <a:r>
              <a:rPr lang="en-GB" sz="1700" b="1" dirty="0">
                <a:ea typeface="+mn-lt"/>
                <a:cs typeface="+mn-lt"/>
              </a:rPr>
              <a:t>Social Wellbeing:</a:t>
            </a:r>
            <a:r>
              <a:rPr lang="en-GB" sz="1700" dirty="0">
                <a:ea typeface="+mn-lt"/>
                <a:cs typeface="+mn-lt"/>
              </a:rPr>
              <a:t> Social wellbeing relates to the quality and quantity of social connections and relationships an individual has. Strong social networks and supportive relationships contribute to a sense of belonging and social integration.</a:t>
            </a:r>
            <a:endParaRPr lang="en-GB" sz="1700" dirty="0"/>
          </a:p>
          <a:p>
            <a:endParaRPr lang="en-GB" sz="1700">
              <a:cs typeface="Calibri"/>
            </a:endParaRPr>
          </a:p>
        </p:txBody>
      </p:sp>
    </p:spTree>
    <p:extLst>
      <p:ext uri="{BB962C8B-B14F-4D97-AF65-F5344CB8AC3E}">
        <p14:creationId xmlns:p14="http://schemas.microsoft.com/office/powerpoint/2010/main" val="1707810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6BC49E-312C-F75A-A30F-0C14E7762EBE}"/>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A76236-904D-2C98-3559-BA8D0AB0E41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1900" b="1" dirty="0">
                <a:ea typeface="+mn-lt"/>
                <a:cs typeface="+mn-lt"/>
              </a:rPr>
              <a:t>Spiritual Wellbeing:</a:t>
            </a:r>
            <a:r>
              <a:rPr lang="en-GB" sz="1900" dirty="0">
                <a:ea typeface="+mn-lt"/>
                <a:cs typeface="+mn-lt"/>
              </a:rPr>
              <a:t> Spiritual wellbeing doesn't necessarily relate to religious beliefs but rather to a sense of purpose, meaning, and connection to something larger than oneself. It involves exploring existential questions and values.</a:t>
            </a:r>
            <a:endParaRPr lang="en-GB" sz="1900" dirty="0">
              <a:cs typeface="Calibri" panose="020F0502020204030204"/>
            </a:endParaRPr>
          </a:p>
          <a:p>
            <a:r>
              <a:rPr lang="en-GB" sz="1900" b="1" dirty="0">
                <a:ea typeface="+mn-lt"/>
                <a:cs typeface="+mn-lt"/>
              </a:rPr>
              <a:t>Environmental Wellbeing:</a:t>
            </a:r>
            <a:r>
              <a:rPr lang="en-GB" sz="1900" dirty="0">
                <a:ea typeface="+mn-lt"/>
                <a:cs typeface="+mn-lt"/>
              </a:rPr>
              <a:t> This aspect considers the relationship between individuals and their physical environment. It involves factors such as access to clean air, water, and green spaces, as well as sustainable practices.</a:t>
            </a:r>
            <a:endParaRPr lang="en-GB" sz="1900" dirty="0"/>
          </a:p>
          <a:p>
            <a:r>
              <a:rPr lang="en-GB" sz="1900" b="1" dirty="0">
                <a:ea typeface="+mn-lt"/>
                <a:cs typeface="+mn-lt"/>
              </a:rPr>
              <a:t>Occupational Wellbeing:</a:t>
            </a:r>
            <a:r>
              <a:rPr lang="en-GB" sz="1900" dirty="0">
                <a:ea typeface="+mn-lt"/>
                <a:cs typeface="+mn-lt"/>
              </a:rPr>
              <a:t> Occupational wellbeing pertains to satisfaction and fulfilment in one's work or chosen activities. It includes having a sense of purpose in one's professional pursuits.</a:t>
            </a:r>
            <a:endParaRPr lang="en-GB" sz="1900" dirty="0"/>
          </a:p>
          <a:p>
            <a:r>
              <a:rPr lang="en-GB" sz="1900" b="1" dirty="0">
                <a:ea typeface="+mn-lt"/>
                <a:cs typeface="+mn-lt"/>
              </a:rPr>
              <a:t>Financial Wellbeing:</a:t>
            </a:r>
            <a:r>
              <a:rPr lang="en-GB" sz="1900" dirty="0">
                <a:ea typeface="+mn-lt"/>
                <a:cs typeface="+mn-lt"/>
              </a:rPr>
              <a:t> Financial wellbeing involves feeling secure and in control of one's financial situation. It includes managing money effectively and making decisions that support long-term financial stability.</a:t>
            </a:r>
            <a:endParaRPr lang="en-GB" sz="1900" dirty="0"/>
          </a:p>
          <a:p>
            <a:endParaRPr lang="en-GB" sz="1900">
              <a:cs typeface="Calibri"/>
            </a:endParaRPr>
          </a:p>
        </p:txBody>
      </p:sp>
    </p:spTree>
    <p:extLst>
      <p:ext uri="{BB962C8B-B14F-4D97-AF65-F5344CB8AC3E}">
        <p14:creationId xmlns:p14="http://schemas.microsoft.com/office/powerpoint/2010/main" val="3883041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8F71D2-7024-1680-C870-2072BF558BFF}"/>
              </a:ext>
            </a:extLst>
          </p:cNvPr>
          <p:cNvSpPr>
            <a:spLocks noGrp="1"/>
          </p:cNvSpPr>
          <p:nvPr>
            <p:ph type="title"/>
          </p:nvPr>
        </p:nvSpPr>
        <p:spPr>
          <a:xfrm>
            <a:off x="1043631" y="809898"/>
            <a:ext cx="9942716" cy="1554480"/>
          </a:xfrm>
        </p:spPr>
        <p:txBody>
          <a:bodyPr anchor="ctr">
            <a:normAutofit/>
          </a:bodyPr>
          <a:lstStyle/>
          <a:p>
            <a:r>
              <a:rPr lang="en-GB" sz="4800">
                <a:cs typeface="Calibri Light"/>
              </a:rPr>
              <a:t>Mental wellbeing</a:t>
            </a:r>
            <a:endParaRPr lang="en-GB" sz="4800"/>
          </a:p>
        </p:txBody>
      </p:sp>
      <p:sp>
        <p:nvSpPr>
          <p:cNvPr id="3" name="Content Placeholder 2">
            <a:extLst>
              <a:ext uri="{FF2B5EF4-FFF2-40B4-BE49-F238E27FC236}">
                <a16:creationId xmlns:a16="http://schemas.microsoft.com/office/drawing/2014/main" id="{A46E8D24-955F-DD11-54C7-3392D0A0A783}"/>
              </a:ext>
            </a:extLst>
          </p:cNvPr>
          <p:cNvSpPr>
            <a:spLocks noGrp="1"/>
          </p:cNvSpPr>
          <p:nvPr>
            <p:ph idx="1"/>
          </p:nvPr>
        </p:nvSpPr>
        <p:spPr>
          <a:xfrm>
            <a:off x="1045028" y="3017522"/>
            <a:ext cx="9941319" cy="3124658"/>
          </a:xfrm>
        </p:spPr>
        <p:txBody>
          <a:bodyPr vert="horz" lIns="91440" tIns="45720" rIns="91440" bIns="45720" rtlCol="0" anchor="ctr">
            <a:normAutofit/>
          </a:bodyPr>
          <a:lstStyle/>
          <a:p>
            <a:endParaRPr lang="en-GB" sz="2400" dirty="0">
              <a:cs typeface="Calibri"/>
            </a:endParaRPr>
          </a:p>
          <a:p>
            <a:r>
              <a:rPr lang="en-GB" sz="2400" dirty="0">
                <a:cs typeface="Calibri"/>
              </a:rPr>
              <a:t>Mindfulness- </a:t>
            </a:r>
            <a:r>
              <a:rPr lang="en-GB" sz="2400" dirty="0">
                <a:ea typeface="+mn-lt"/>
                <a:cs typeface="+mn-lt"/>
              </a:rPr>
              <a:t>a mental practice and state of awareness characterised by being fully present in the moment, without judgment or distraction. It involves intentionally focusing your attention on the present experience, including your thoughts, feelings, bodily sensations, and the environment, without getting caught up in worries about the past or future.</a:t>
            </a:r>
            <a:endParaRPr lang="en-GB" sz="24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8643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Woman doing yoga">
            <a:extLst>
              <a:ext uri="{FF2B5EF4-FFF2-40B4-BE49-F238E27FC236}">
                <a16:creationId xmlns:a16="http://schemas.microsoft.com/office/drawing/2014/main" id="{99171A25-BD0B-BB1E-0465-CD73D8711D25}"/>
              </a:ext>
            </a:extLst>
          </p:cNvPr>
          <p:cNvPicPr>
            <a:picLocks noChangeAspect="1"/>
          </p:cNvPicPr>
          <p:nvPr/>
        </p:nvPicPr>
        <p:blipFill rotWithShape="1">
          <a:blip r:embed="rId2"/>
          <a:srcRect l="5297" r="21695" b="-2"/>
          <a:stretch/>
        </p:blipFill>
        <p:spPr>
          <a:xfrm>
            <a:off x="5009118" y="-107999"/>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CA070C03-612E-2DEC-8147-19EBFACA5EE3}"/>
              </a:ext>
            </a:extLst>
          </p:cNvPr>
          <p:cNvSpPr>
            <a:spLocks noGrp="1"/>
          </p:cNvSpPr>
          <p:nvPr>
            <p:ph type="title"/>
          </p:nvPr>
        </p:nvSpPr>
        <p:spPr>
          <a:xfrm>
            <a:off x="992518" y="442913"/>
            <a:ext cx="4780129" cy="1639888"/>
          </a:xfrm>
        </p:spPr>
        <p:txBody>
          <a:bodyPr anchor="b">
            <a:normAutofit/>
          </a:bodyPr>
          <a:lstStyle/>
          <a:p>
            <a:r>
              <a:rPr lang="en-GB" dirty="0">
                <a:ea typeface="Meiryo"/>
              </a:rPr>
              <a:t>Physical wellbeing </a:t>
            </a:r>
            <a:endParaRPr lang="en-GB" dirty="0"/>
          </a:p>
        </p:txBody>
      </p:sp>
      <p:sp>
        <p:nvSpPr>
          <p:cNvPr id="3" name="Content Placeholder 2">
            <a:extLst>
              <a:ext uri="{FF2B5EF4-FFF2-40B4-BE49-F238E27FC236}">
                <a16:creationId xmlns:a16="http://schemas.microsoft.com/office/drawing/2014/main" id="{78C93D79-5139-4884-186A-A6887F6A5406}"/>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What physical activity have you done this week?</a:t>
            </a:r>
          </a:p>
          <a:p>
            <a:r>
              <a:rPr lang="en-GB" dirty="0">
                <a:ea typeface="Meiryo"/>
              </a:rPr>
              <a:t>What impact is this having on your wellbeing?</a:t>
            </a:r>
          </a:p>
        </p:txBody>
      </p:sp>
      <p:pic>
        <p:nvPicPr>
          <p:cNvPr id="5" name="Picture 5" descr="A group of hands with text above them&#10;&#10;Description automatically generated">
            <a:extLst>
              <a:ext uri="{FF2B5EF4-FFF2-40B4-BE49-F238E27FC236}">
                <a16:creationId xmlns:a16="http://schemas.microsoft.com/office/drawing/2014/main" id="{FB0074A5-841F-2963-EB3A-FB42E5BBBC0F}"/>
              </a:ext>
            </a:extLst>
          </p:cNvPr>
          <p:cNvPicPr>
            <a:picLocks noChangeAspect="1"/>
          </p:cNvPicPr>
          <p:nvPr/>
        </p:nvPicPr>
        <p:blipFill>
          <a:blip r:embed="rId3"/>
          <a:stretch>
            <a:fillRect/>
          </a:stretch>
        </p:blipFill>
        <p:spPr>
          <a:xfrm>
            <a:off x="932400" y="4712904"/>
            <a:ext cx="2743200" cy="1536192"/>
          </a:xfrm>
          <a:prstGeom prst="rect">
            <a:avLst/>
          </a:prstGeom>
        </p:spPr>
      </p:pic>
    </p:spTree>
    <p:extLst>
      <p:ext uri="{BB962C8B-B14F-4D97-AF65-F5344CB8AC3E}">
        <p14:creationId xmlns:p14="http://schemas.microsoft.com/office/powerpoint/2010/main" val="1490095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E0B38-D1B9-95F0-EE97-CADF2D096084}"/>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eiryo"/>
              </a:rPr>
              <a:t>The importance of regular physical activity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5AFC752-0F2F-0395-F13F-C1AA1F6D0F77}"/>
              </a:ext>
            </a:extLst>
          </p:cNvPr>
          <p:cNvSpPr>
            <a:spLocks noGrp="1"/>
          </p:cNvSpPr>
          <p:nvPr>
            <p:ph idx="1"/>
          </p:nvPr>
        </p:nvSpPr>
        <p:spPr>
          <a:xfrm>
            <a:off x="4447308" y="591344"/>
            <a:ext cx="6906491" cy="5585619"/>
          </a:xfrm>
        </p:spPr>
        <p:txBody>
          <a:bodyPr vert="horz" lIns="109728" tIns="109728" rIns="109728" bIns="91440" rtlCol="0" anchor="ctr">
            <a:normAutofit/>
          </a:bodyPr>
          <a:lstStyle/>
          <a:p>
            <a:r>
              <a:rPr lang="en-GB" dirty="0">
                <a:ea typeface="Meiryo"/>
              </a:rPr>
              <a:t>"</a:t>
            </a:r>
            <a:r>
              <a:rPr lang="en-GB" dirty="0">
                <a:ea typeface="+mn-lt"/>
                <a:cs typeface="+mn-lt"/>
              </a:rPr>
              <a:t>Physical inactivity is one of the leading risk factors for noncommunicable diseases (NCDs) and death worldwide.  It increases the risk of cancer, heart disease, stroke and diabetes by 20–30%. It is estimated that four to five million deaths per year could be averted if the global population was more active." </a:t>
            </a:r>
          </a:p>
          <a:p>
            <a:endParaRPr lang="en-GB" dirty="0">
              <a:ea typeface="+mn-lt"/>
              <a:cs typeface="+mn-lt"/>
            </a:endParaRPr>
          </a:p>
          <a:p>
            <a:endParaRPr lang="en-GB" dirty="0">
              <a:ea typeface="+mn-lt"/>
              <a:cs typeface="+mn-lt"/>
            </a:endParaRPr>
          </a:p>
          <a:p>
            <a:r>
              <a:rPr lang="en-GB" dirty="0">
                <a:ea typeface="+mn-lt"/>
                <a:cs typeface="+mn-lt"/>
              </a:rPr>
              <a:t>(WHO, 2023)</a:t>
            </a:r>
          </a:p>
        </p:txBody>
      </p:sp>
    </p:spTree>
    <p:extLst>
      <p:ext uri="{BB962C8B-B14F-4D97-AF65-F5344CB8AC3E}">
        <p14:creationId xmlns:p14="http://schemas.microsoft.com/office/powerpoint/2010/main" val="2970670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Shape, arrow&#10;&#10;Description automatically generated">
            <a:extLst>
              <a:ext uri="{FF2B5EF4-FFF2-40B4-BE49-F238E27FC236}">
                <a16:creationId xmlns:a16="http://schemas.microsoft.com/office/drawing/2014/main" id="{D32AC68E-FCB4-A59D-6859-BC39CDBA1CD2}"/>
              </a:ext>
            </a:extLst>
          </p:cNvPr>
          <p:cNvPicPr>
            <a:picLocks noGrp="1" noChangeAspect="1"/>
          </p:cNvPicPr>
          <p:nvPr>
            <p:ph idx="1"/>
          </p:nvPr>
        </p:nvPicPr>
        <p:blipFill rotWithShape="1">
          <a:blip r:embed="rId2"/>
          <a:srcRect b="30556"/>
          <a:stretch/>
        </p:blipFill>
        <p:spPr>
          <a:xfrm>
            <a:off x="-1" y="10"/>
            <a:ext cx="12192000" cy="6857990"/>
          </a:xfrm>
          <a:prstGeom prst="rect">
            <a:avLst/>
          </a:prstGeom>
        </p:spPr>
      </p:pic>
      <p:sp>
        <p:nvSpPr>
          <p:cNvPr id="5" name="TextBox 4">
            <a:extLst>
              <a:ext uri="{FF2B5EF4-FFF2-40B4-BE49-F238E27FC236}">
                <a16:creationId xmlns:a16="http://schemas.microsoft.com/office/drawing/2014/main" id="{EFA04499-D728-748F-2397-2E9FAB82B433}"/>
              </a:ext>
            </a:extLst>
          </p:cNvPr>
          <p:cNvSpPr txBox="1"/>
          <p:nvPr/>
        </p:nvSpPr>
        <p:spPr>
          <a:xfrm>
            <a:off x="478692" y="2549769"/>
            <a:ext cx="5480538" cy="625230"/>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25667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8EEFC-441B-F8E5-1ED2-CA925A0B65E3}"/>
              </a:ext>
            </a:extLst>
          </p:cNvPr>
          <p:cNvSpPr>
            <a:spLocks noGrp="1"/>
          </p:cNvSpPr>
          <p:nvPr>
            <p:ph type="title"/>
          </p:nvPr>
        </p:nvSpPr>
        <p:spPr/>
        <p:txBody>
          <a:bodyPr>
            <a:normAutofit fontScale="90000"/>
          </a:bodyPr>
          <a:lstStyle/>
          <a:p>
            <a:r>
              <a:rPr lang="en-GB" dirty="0">
                <a:ea typeface="Meiryo"/>
              </a:rPr>
              <a:t>What are the different types of activity?</a:t>
            </a:r>
            <a:endParaRPr lang="en-GB" dirty="0"/>
          </a:p>
        </p:txBody>
      </p:sp>
      <p:pic>
        <p:nvPicPr>
          <p:cNvPr id="8" name="Picture 8" descr="Logo&#10;&#10;Description automatically generated">
            <a:extLst>
              <a:ext uri="{FF2B5EF4-FFF2-40B4-BE49-F238E27FC236}">
                <a16:creationId xmlns:a16="http://schemas.microsoft.com/office/drawing/2014/main" id="{EF546F38-D9D2-E877-2D00-067D485573DD}"/>
              </a:ext>
            </a:extLst>
          </p:cNvPr>
          <p:cNvPicPr>
            <a:picLocks noGrp="1" noChangeAspect="1"/>
          </p:cNvPicPr>
          <p:nvPr>
            <p:ph idx="1"/>
          </p:nvPr>
        </p:nvPicPr>
        <p:blipFill>
          <a:blip r:embed="rId2"/>
          <a:stretch>
            <a:fillRect/>
          </a:stretch>
        </p:blipFill>
        <p:spPr>
          <a:xfrm>
            <a:off x="642018" y="2032706"/>
            <a:ext cx="2463068" cy="632314"/>
          </a:xfrm>
        </p:spPr>
      </p:pic>
      <p:sp>
        <p:nvSpPr>
          <p:cNvPr id="4" name="TextBox 3">
            <a:extLst>
              <a:ext uri="{FF2B5EF4-FFF2-40B4-BE49-F238E27FC236}">
                <a16:creationId xmlns:a16="http://schemas.microsoft.com/office/drawing/2014/main" id="{7DA6259D-6E92-97E5-A1DC-EBE0190F7BB6}"/>
              </a:ext>
            </a:extLst>
          </p:cNvPr>
          <p:cNvSpPr txBox="1"/>
          <p:nvPr/>
        </p:nvSpPr>
        <p:spPr>
          <a:xfrm>
            <a:off x="2090615" y="2461845"/>
            <a:ext cx="6193692" cy="1074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9" name="Picture 9" descr="Text&#10;&#10;Description automatically generated">
            <a:extLst>
              <a:ext uri="{FF2B5EF4-FFF2-40B4-BE49-F238E27FC236}">
                <a16:creationId xmlns:a16="http://schemas.microsoft.com/office/drawing/2014/main" id="{7D5BB990-36A7-BF5A-E63F-F41102ECE728}"/>
              </a:ext>
            </a:extLst>
          </p:cNvPr>
          <p:cNvPicPr>
            <a:picLocks noChangeAspect="1"/>
          </p:cNvPicPr>
          <p:nvPr/>
        </p:nvPicPr>
        <p:blipFill>
          <a:blip r:embed="rId3"/>
          <a:stretch>
            <a:fillRect/>
          </a:stretch>
        </p:blipFill>
        <p:spPr>
          <a:xfrm>
            <a:off x="271492" y="2899714"/>
            <a:ext cx="3632200" cy="1290710"/>
          </a:xfrm>
          <a:prstGeom prst="rect">
            <a:avLst/>
          </a:prstGeom>
        </p:spPr>
      </p:pic>
      <p:pic>
        <p:nvPicPr>
          <p:cNvPr id="10" name="Picture 10" descr="A picture containing logo&#10;&#10;Description automatically generated">
            <a:extLst>
              <a:ext uri="{FF2B5EF4-FFF2-40B4-BE49-F238E27FC236}">
                <a16:creationId xmlns:a16="http://schemas.microsoft.com/office/drawing/2014/main" id="{2618FC78-6FCA-0F76-1A12-524062D0A37E}"/>
              </a:ext>
            </a:extLst>
          </p:cNvPr>
          <p:cNvPicPr>
            <a:picLocks noChangeAspect="1"/>
          </p:cNvPicPr>
          <p:nvPr/>
        </p:nvPicPr>
        <p:blipFill>
          <a:blip r:embed="rId4"/>
          <a:stretch>
            <a:fillRect/>
          </a:stretch>
        </p:blipFill>
        <p:spPr>
          <a:xfrm>
            <a:off x="4344796" y="2032148"/>
            <a:ext cx="2215661" cy="568181"/>
          </a:xfrm>
          <a:prstGeom prst="rect">
            <a:avLst/>
          </a:prstGeom>
        </p:spPr>
      </p:pic>
      <p:pic>
        <p:nvPicPr>
          <p:cNvPr id="11" name="Picture 11" descr="Text&#10;&#10;Description automatically generated">
            <a:extLst>
              <a:ext uri="{FF2B5EF4-FFF2-40B4-BE49-F238E27FC236}">
                <a16:creationId xmlns:a16="http://schemas.microsoft.com/office/drawing/2014/main" id="{9D043E13-1944-658C-E34A-194D2284E2DF}"/>
              </a:ext>
            </a:extLst>
          </p:cNvPr>
          <p:cNvPicPr>
            <a:picLocks noChangeAspect="1"/>
          </p:cNvPicPr>
          <p:nvPr/>
        </p:nvPicPr>
        <p:blipFill>
          <a:blip r:embed="rId5"/>
          <a:stretch>
            <a:fillRect/>
          </a:stretch>
        </p:blipFill>
        <p:spPr>
          <a:xfrm>
            <a:off x="4217795" y="2655212"/>
            <a:ext cx="3106057" cy="1496402"/>
          </a:xfrm>
          <a:prstGeom prst="rect">
            <a:avLst/>
          </a:prstGeom>
        </p:spPr>
      </p:pic>
      <p:pic>
        <p:nvPicPr>
          <p:cNvPr id="12" name="Picture 12" descr="Logo&#10;&#10;Description automatically generated">
            <a:extLst>
              <a:ext uri="{FF2B5EF4-FFF2-40B4-BE49-F238E27FC236}">
                <a16:creationId xmlns:a16="http://schemas.microsoft.com/office/drawing/2014/main" id="{1178932C-41C9-39FF-024E-9F7BE1ED6C39}"/>
              </a:ext>
            </a:extLst>
          </p:cNvPr>
          <p:cNvPicPr>
            <a:picLocks noChangeAspect="1"/>
          </p:cNvPicPr>
          <p:nvPr/>
        </p:nvPicPr>
        <p:blipFill>
          <a:blip r:embed="rId6"/>
          <a:stretch>
            <a:fillRect/>
          </a:stretch>
        </p:blipFill>
        <p:spPr>
          <a:xfrm>
            <a:off x="8281330" y="4367792"/>
            <a:ext cx="2743200" cy="596358"/>
          </a:xfrm>
          <a:prstGeom prst="rect">
            <a:avLst/>
          </a:prstGeom>
        </p:spPr>
      </p:pic>
      <p:pic>
        <p:nvPicPr>
          <p:cNvPr id="13" name="Picture 13">
            <a:extLst>
              <a:ext uri="{FF2B5EF4-FFF2-40B4-BE49-F238E27FC236}">
                <a16:creationId xmlns:a16="http://schemas.microsoft.com/office/drawing/2014/main" id="{78E8DFFF-523F-4E3B-3CB4-4E280709AB91}"/>
              </a:ext>
            </a:extLst>
          </p:cNvPr>
          <p:cNvPicPr>
            <a:picLocks noChangeAspect="1"/>
          </p:cNvPicPr>
          <p:nvPr/>
        </p:nvPicPr>
        <p:blipFill>
          <a:blip r:embed="rId7"/>
          <a:stretch>
            <a:fillRect/>
          </a:stretch>
        </p:blipFill>
        <p:spPr>
          <a:xfrm>
            <a:off x="8196663" y="5175554"/>
            <a:ext cx="3033485" cy="1362200"/>
          </a:xfrm>
          <a:prstGeom prst="rect">
            <a:avLst/>
          </a:prstGeom>
        </p:spPr>
      </p:pic>
      <p:pic>
        <p:nvPicPr>
          <p:cNvPr id="14" name="Picture 14" descr="Logo&#10;&#10;Description automatically generated">
            <a:extLst>
              <a:ext uri="{FF2B5EF4-FFF2-40B4-BE49-F238E27FC236}">
                <a16:creationId xmlns:a16="http://schemas.microsoft.com/office/drawing/2014/main" id="{127A2014-8DBF-CF06-E25D-9FDEFC671423}"/>
              </a:ext>
            </a:extLst>
          </p:cNvPr>
          <p:cNvPicPr>
            <a:picLocks noChangeAspect="1"/>
          </p:cNvPicPr>
          <p:nvPr/>
        </p:nvPicPr>
        <p:blipFill>
          <a:blip r:embed="rId8"/>
          <a:stretch>
            <a:fillRect/>
          </a:stretch>
        </p:blipFill>
        <p:spPr>
          <a:xfrm>
            <a:off x="961385" y="4489998"/>
            <a:ext cx="2743200" cy="587335"/>
          </a:xfrm>
          <a:prstGeom prst="rect">
            <a:avLst/>
          </a:prstGeom>
        </p:spPr>
      </p:pic>
      <p:pic>
        <p:nvPicPr>
          <p:cNvPr id="15" name="Picture 15" descr="Text&#10;&#10;Description automatically generated">
            <a:extLst>
              <a:ext uri="{FF2B5EF4-FFF2-40B4-BE49-F238E27FC236}">
                <a16:creationId xmlns:a16="http://schemas.microsoft.com/office/drawing/2014/main" id="{D21B4E50-55C5-6AAB-EF67-C264CEFBE8E2}"/>
              </a:ext>
            </a:extLst>
          </p:cNvPr>
          <p:cNvPicPr>
            <a:picLocks noChangeAspect="1"/>
          </p:cNvPicPr>
          <p:nvPr/>
        </p:nvPicPr>
        <p:blipFill>
          <a:blip r:embed="rId9"/>
          <a:stretch>
            <a:fillRect/>
          </a:stretch>
        </p:blipFill>
        <p:spPr>
          <a:xfrm>
            <a:off x="747859" y="5349594"/>
            <a:ext cx="3473565" cy="1365347"/>
          </a:xfrm>
          <a:prstGeom prst="rect">
            <a:avLst/>
          </a:prstGeom>
        </p:spPr>
      </p:pic>
      <p:pic>
        <p:nvPicPr>
          <p:cNvPr id="16" name="Picture 16" descr="Logo&#10;&#10;Description automatically generated">
            <a:extLst>
              <a:ext uri="{FF2B5EF4-FFF2-40B4-BE49-F238E27FC236}">
                <a16:creationId xmlns:a16="http://schemas.microsoft.com/office/drawing/2014/main" id="{0A561490-5110-41F7-6114-8F139B3774A8}"/>
              </a:ext>
            </a:extLst>
          </p:cNvPr>
          <p:cNvPicPr>
            <a:picLocks noChangeAspect="1"/>
          </p:cNvPicPr>
          <p:nvPr/>
        </p:nvPicPr>
        <p:blipFill>
          <a:blip r:embed="rId10"/>
          <a:stretch>
            <a:fillRect/>
          </a:stretch>
        </p:blipFill>
        <p:spPr>
          <a:xfrm>
            <a:off x="7883117" y="1961093"/>
            <a:ext cx="2743200" cy="498160"/>
          </a:xfrm>
          <a:prstGeom prst="rect">
            <a:avLst/>
          </a:prstGeom>
        </p:spPr>
      </p:pic>
      <p:pic>
        <p:nvPicPr>
          <p:cNvPr id="17" name="Picture 17" descr="Text&#10;&#10;Description automatically generated">
            <a:extLst>
              <a:ext uri="{FF2B5EF4-FFF2-40B4-BE49-F238E27FC236}">
                <a16:creationId xmlns:a16="http://schemas.microsoft.com/office/drawing/2014/main" id="{E0F57CD3-B93C-A3C1-F3A2-81329A4BCE9A}"/>
              </a:ext>
            </a:extLst>
          </p:cNvPr>
          <p:cNvPicPr>
            <a:picLocks noChangeAspect="1"/>
          </p:cNvPicPr>
          <p:nvPr/>
        </p:nvPicPr>
        <p:blipFill>
          <a:blip r:embed="rId11"/>
          <a:stretch>
            <a:fillRect/>
          </a:stretch>
        </p:blipFill>
        <p:spPr>
          <a:xfrm>
            <a:off x="7883117" y="2657241"/>
            <a:ext cx="2743200" cy="1090875"/>
          </a:xfrm>
          <a:prstGeom prst="rect">
            <a:avLst/>
          </a:prstGeom>
        </p:spPr>
      </p:pic>
      <p:pic>
        <p:nvPicPr>
          <p:cNvPr id="3" name="Picture 4" descr="Man working out">
            <a:extLst>
              <a:ext uri="{FF2B5EF4-FFF2-40B4-BE49-F238E27FC236}">
                <a16:creationId xmlns:a16="http://schemas.microsoft.com/office/drawing/2014/main" id="{119285AB-26C2-5A83-A4AD-3A96DE1AC410}"/>
              </a:ext>
            </a:extLst>
          </p:cNvPr>
          <p:cNvPicPr>
            <a:picLocks noChangeAspect="1"/>
          </p:cNvPicPr>
          <p:nvPr/>
        </p:nvPicPr>
        <p:blipFill>
          <a:blip r:embed="rId12"/>
          <a:stretch>
            <a:fillRect/>
          </a:stretch>
        </p:blipFill>
        <p:spPr>
          <a:xfrm>
            <a:off x="4724400" y="4582886"/>
            <a:ext cx="2743200" cy="1828800"/>
          </a:xfrm>
          <a:prstGeom prst="rect">
            <a:avLst/>
          </a:prstGeom>
        </p:spPr>
      </p:pic>
    </p:spTree>
    <p:extLst>
      <p:ext uri="{BB962C8B-B14F-4D97-AF65-F5344CB8AC3E}">
        <p14:creationId xmlns:p14="http://schemas.microsoft.com/office/powerpoint/2010/main" val="1714924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B158D44-1477-117D-4A42-85D8004BCFF5}"/>
              </a:ext>
            </a:extLst>
          </p:cNvPr>
          <p:cNvPicPr>
            <a:picLocks noChangeAspect="1"/>
          </p:cNvPicPr>
          <p:nvPr/>
        </p:nvPicPr>
        <p:blipFill rotWithShape="1">
          <a:blip r:embed="rId2">
            <a:duotone>
              <a:schemeClr val="bg2">
                <a:shade val="45000"/>
                <a:satMod val="135000"/>
              </a:schemeClr>
              <a:prstClr val="white"/>
            </a:duotone>
          </a:blip>
          <a:srcRect t="23166" r="9085" b="-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DFE7C-4174-A285-44D5-07078C024437}"/>
              </a:ext>
            </a:extLst>
          </p:cNvPr>
          <p:cNvSpPr>
            <a:spLocks noGrp="1"/>
          </p:cNvSpPr>
          <p:nvPr>
            <p:ph type="title"/>
          </p:nvPr>
        </p:nvSpPr>
        <p:spPr>
          <a:xfrm>
            <a:off x="838200" y="365125"/>
            <a:ext cx="10515600" cy="1325563"/>
          </a:xfrm>
        </p:spPr>
        <p:txBody>
          <a:bodyPr>
            <a:normAutofit/>
          </a:bodyPr>
          <a:lstStyle/>
          <a:p>
            <a:r>
              <a:rPr lang="en-GB" dirty="0">
                <a:ea typeface="Meiryo"/>
              </a:rPr>
              <a:t>Domains of physical activity</a:t>
            </a:r>
            <a:endParaRPr lang="en-GB" dirty="0"/>
          </a:p>
        </p:txBody>
      </p:sp>
      <p:graphicFrame>
        <p:nvGraphicFramePr>
          <p:cNvPr id="5" name="Content Placeholder 2">
            <a:extLst>
              <a:ext uri="{FF2B5EF4-FFF2-40B4-BE49-F238E27FC236}">
                <a16:creationId xmlns:a16="http://schemas.microsoft.com/office/drawing/2014/main" id="{D0F43ACE-0453-C168-346B-B2BA625F32DE}"/>
              </a:ext>
            </a:extLst>
          </p:cNvPr>
          <p:cNvGraphicFramePr>
            <a:graphicFrameLocks noGrp="1"/>
          </p:cNvGraphicFramePr>
          <p:nvPr>
            <p:ph idx="1"/>
            <p:extLst>
              <p:ext uri="{D42A27DB-BD31-4B8C-83A1-F6EECF244321}">
                <p14:modId xmlns:p14="http://schemas.microsoft.com/office/powerpoint/2010/main" val="24645837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4301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CC0B1-32A8-F49E-87C5-582CF24837E3}"/>
              </a:ext>
            </a:extLst>
          </p:cNvPr>
          <p:cNvSpPr>
            <a:spLocks noGrp="1"/>
          </p:cNvSpPr>
          <p:nvPr>
            <p:ph type="title"/>
          </p:nvPr>
        </p:nvSpPr>
        <p:spPr>
          <a:xfrm>
            <a:off x="1745622" y="1712632"/>
            <a:ext cx="3918106" cy="2195981"/>
          </a:xfrm>
        </p:spPr>
        <p:txBody>
          <a:bodyPr vert="horz" lIns="109728" tIns="109728" rIns="109728" bIns="91440" rtlCol="0" anchor="b">
            <a:normAutofit/>
          </a:bodyPr>
          <a:lstStyle/>
          <a:p>
            <a:pPr algn="ctr" defTabSz="841248">
              <a:lnSpc>
                <a:spcPct val="110000"/>
              </a:lnSpc>
            </a:pPr>
            <a:r>
              <a:rPr lang="en-US" sz="3772" kern="1200">
                <a:solidFill>
                  <a:schemeClr val="tx1"/>
                </a:solidFill>
                <a:latin typeface="+mj-lt"/>
                <a:ea typeface="+mj-ea"/>
                <a:cs typeface="+mj-cs"/>
              </a:rPr>
              <a:t>Benefits of physical activity</a:t>
            </a:r>
            <a:endParaRPr lang="en-US" sz="4100"/>
          </a:p>
        </p:txBody>
      </p:sp>
      <p:pic>
        <p:nvPicPr>
          <p:cNvPr id="4" name="Picture 4" descr="Diagram, text&#10;&#10;Description automatically generated">
            <a:extLst>
              <a:ext uri="{FF2B5EF4-FFF2-40B4-BE49-F238E27FC236}">
                <a16:creationId xmlns:a16="http://schemas.microsoft.com/office/drawing/2014/main" id="{69C771B1-BF0F-C2DE-BC76-A996C001FB00}"/>
              </a:ext>
            </a:extLst>
          </p:cNvPr>
          <p:cNvPicPr>
            <a:picLocks noGrp="1" noChangeAspect="1"/>
          </p:cNvPicPr>
          <p:nvPr>
            <p:ph idx="1"/>
          </p:nvPr>
        </p:nvPicPr>
        <p:blipFill>
          <a:blip r:embed="rId2"/>
          <a:stretch>
            <a:fillRect/>
          </a:stretch>
        </p:blipFill>
        <p:spPr>
          <a:xfrm>
            <a:off x="6698935" y="643467"/>
            <a:ext cx="4250215" cy="5215546"/>
          </a:xfrm>
          <a:prstGeom prst="rect">
            <a:avLst/>
          </a:prstGeom>
        </p:spPr>
      </p:pic>
      <p:sp>
        <p:nvSpPr>
          <p:cNvPr id="5" name="TextBox 4">
            <a:extLst>
              <a:ext uri="{FF2B5EF4-FFF2-40B4-BE49-F238E27FC236}">
                <a16:creationId xmlns:a16="http://schemas.microsoft.com/office/drawing/2014/main" id="{848E406F-31E0-1226-43BA-81C098F70ED2}"/>
              </a:ext>
            </a:extLst>
          </p:cNvPr>
          <p:cNvSpPr txBox="1"/>
          <p:nvPr/>
        </p:nvSpPr>
        <p:spPr>
          <a:xfrm>
            <a:off x="6940250" y="5957076"/>
            <a:ext cx="4285754" cy="262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GB" sz="1104" kern="1200">
                <a:solidFill>
                  <a:schemeClr val="tx1"/>
                </a:solidFill>
                <a:latin typeface="+mn-lt"/>
                <a:ea typeface="Meiryo"/>
                <a:cs typeface="+mn-cs"/>
              </a:rPr>
              <a:t>(Centre for Disease Control and Prevention, 2020)</a:t>
            </a:r>
            <a:endParaRPr lang="en-GB" sz="1200"/>
          </a:p>
        </p:txBody>
      </p:sp>
      <p:sp>
        <p:nvSpPr>
          <p:cNvPr id="3" name="TextBox 2">
            <a:extLst>
              <a:ext uri="{FF2B5EF4-FFF2-40B4-BE49-F238E27FC236}">
                <a16:creationId xmlns:a16="http://schemas.microsoft.com/office/drawing/2014/main" id="{CC08C0BE-AF45-EB0E-6039-485DB3A87211}"/>
              </a:ext>
            </a:extLst>
          </p:cNvPr>
          <p:cNvSpPr txBox="1"/>
          <p:nvPr/>
        </p:nvSpPr>
        <p:spPr>
          <a:xfrm>
            <a:off x="965995" y="4812903"/>
            <a:ext cx="3589024" cy="3471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US" sz="1656" kern="1200">
                <a:solidFill>
                  <a:schemeClr val="tx1"/>
                </a:solidFill>
                <a:latin typeface="+mn-lt"/>
                <a:ea typeface="+mn-ea"/>
                <a:cs typeface="+mn-cs"/>
              </a:rPr>
              <a:t>https://youtu.be/yTL_bNvXJ9s</a:t>
            </a:r>
            <a:endParaRPr lang="en-US"/>
          </a:p>
        </p:txBody>
      </p:sp>
    </p:spTree>
    <p:extLst>
      <p:ext uri="{BB962C8B-B14F-4D97-AF65-F5344CB8AC3E}">
        <p14:creationId xmlns:p14="http://schemas.microsoft.com/office/powerpoint/2010/main" val="382619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D6D61-8773-830E-B5E9-CF96BCFF51C0}"/>
              </a:ext>
            </a:extLst>
          </p:cNvPr>
          <p:cNvSpPr>
            <a:spLocks noGrp="1"/>
          </p:cNvSpPr>
          <p:nvPr>
            <p:ph type="title"/>
          </p:nvPr>
        </p:nvSpPr>
        <p:spPr/>
        <p:txBody>
          <a:bodyPr>
            <a:normAutofit fontScale="90000"/>
          </a:bodyPr>
          <a:lstStyle/>
          <a:p>
            <a:r>
              <a:rPr lang="en-GB">
                <a:ea typeface="Meiryo"/>
              </a:rPr>
              <a:t>Why sitting is the new smoking (Section 2)</a:t>
            </a:r>
            <a:endParaRPr lang="en-GB"/>
          </a:p>
        </p:txBody>
      </p:sp>
      <p:pic>
        <p:nvPicPr>
          <p:cNvPr id="4" name="Picture 4" descr="Graphical user interface, text, application&#10;&#10;Description automatically generated">
            <a:extLst>
              <a:ext uri="{FF2B5EF4-FFF2-40B4-BE49-F238E27FC236}">
                <a16:creationId xmlns:a16="http://schemas.microsoft.com/office/drawing/2014/main" id="{603B1022-5593-7E3B-8EB3-FA4C08608A4F}"/>
              </a:ext>
            </a:extLst>
          </p:cNvPr>
          <p:cNvPicPr>
            <a:picLocks noGrp="1" noChangeAspect="1"/>
          </p:cNvPicPr>
          <p:nvPr>
            <p:ph idx="1"/>
          </p:nvPr>
        </p:nvPicPr>
        <p:blipFill>
          <a:blip r:embed="rId2"/>
          <a:stretch>
            <a:fillRect/>
          </a:stretch>
        </p:blipFill>
        <p:spPr>
          <a:xfrm>
            <a:off x="279495" y="1968840"/>
            <a:ext cx="10479469" cy="4563756"/>
          </a:xfr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31E60039-C137-75C2-D042-12BCE1D1C346}"/>
                  </a:ext>
                </a:extLst>
              </p14:cNvPr>
              <p14:cNvContentPartPr/>
              <p14:nvPr/>
            </p14:nvContentPartPr>
            <p14:xfrm>
              <a:off x="1599126" y="4743174"/>
              <a:ext cx="4642263" cy="140528"/>
            </p14:xfrm>
          </p:contentPart>
        </mc:Choice>
        <mc:Fallback xmlns="">
          <p:pic>
            <p:nvPicPr>
              <p:cNvPr id="5" name="Ink 4">
                <a:extLst>
                  <a:ext uri="{FF2B5EF4-FFF2-40B4-BE49-F238E27FC236}">
                    <a16:creationId xmlns:a16="http://schemas.microsoft.com/office/drawing/2014/main" id="{31E60039-C137-75C2-D042-12BCE1D1C346}"/>
                  </a:ext>
                </a:extLst>
              </p:cNvPr>
              <p:cNvPicPr/>
              <p:nvPr/>
            </p:nvPicPr>
            <p:blipFill>
              <a:blip r:embed="rId4"/>
              <a:stretch>
                <a:fillRect/>
              </a:stretch>
            </p:blipFill>
            <p:spPr>
              <a:xfrm>
                <a:off x="1545134" y="4635352"/>
                <a:ext cx="4749888" cy="355813"/>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9C579D1D-AE5F-87F1-BD60-98A206281F3B}"/>
                  </a:ext>
                </a:extLst>
              </p14:cNvPr>
              <p14:cNvContentPartPr/>
              <p14:nvPr/>
            </p14:nvContentPartPr>
            <p14:xfrm>
              <a:off x="1534732" y="5001295"/>
              <a:ext cx="277816" cy="13415"/>
            </p14:xfrm>
          </p:contentPart>
        </mc:Choice>
        <mc:Fallback xmlns="">
          <p:pic>
            <p:nvPicPr>
              <p:cNvPr id="6" name="Ink 5">
                <a:extLst>
                  <a:ext uri="{FF2B5EF4-FFF2-40B4-BE49-F238E27FC236}">
                    <a16:creationId xmlns:a16="http://schemas.microsoft.com/office/drawing/2014/main" id="{9C579D1D-AE5F-87F1-BD60-98A206281F3B}"/>
                  </a:ext>
                </a:extLst>
              </p:cNvPr>
              <p:cNvPicPr/>
              <p:nvPr/>
            </p:nvPicPr>
            <p:blipFill>
              <a:blip r:embed="rId6"/>
              <a:stretch>
                <a:fillRect/>
              </a:stretch>
            </p:blipFill>
            <p:spPr>
              <a:xfrm>
                <a:off x="1480822" y="976795"/>
                <a:ext cx="385277" cy="8049000"/>
              </a:xfrm>
              <a:prstGeom prst="rect">
                <a:avLst/>
              </a:prstGeom>
            </p:spPr>
          </p:pic>
        </mc:Fallback>
      </mc:AlternateContent>
    </p:spTree>
    <p:extLst>
      <p:ext uri="{BB962C8B-B14F-4D97-AF65-F5344CB8AC3E}">
        <p14:creationId xmlns:p14="http://schemas.microsoft.com/office/powerpoint/2010/main" val="3023244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6DF46-09F6-2D67-A48B-C25A66A50AA1}"/>
              </a:ext>
            </a:extLst>
          </p:cNvPr>
          <p:cNvSpPr>
            <a:spLocks noGrp="1"/>
          </p:cNvSpPr>
          <p:nvPr>
            <p:ph type="title"/>
          </p:nvPr>
        </p:nvSpPr>
        <p:spPr>
          <a:xfrm>
            <a:off x="645064" y="525982"/>
            <a:ext cx="4282983" cy="1200361"/>
          </a:xfrm>
        </p:spPr>
        <p:txBody>
          <a:bodyPr anchor="b">
            <a:normAutofit/>
          </a:bodyPr>
          <a:lstStyle/>
          <a:p>
            <a:r>
              <a:rPr lang="en-US" sz="3600" dirty="0">
                <a:ea typeface="Meiryo"/>
              </a:rPr>
              <a:t>Task......15 mins</a:t>
            </a:r>
            <a:endParaRPr lang="en-US" sz="3600" dirty="0"/>
          </a:p>
        </p:txBody>
      </p:sp>
      <p:sp>
        <p:nvSpPr>
          <p:cNvPr id="33" name="Rectangle 3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7">
            <a:extLst>
              <a:ext uri="{FF2B5EF4-FFF2-40B4-BE49-F238E27FC236}">
                <a16:creationId xmlns:a16="http://schemas.microsoft.com/office/drawing/2014/main" id="{0179D058-EABA-40EA-37A0-0A27A8018395}"/>
              </a:ext>
            </a:extLst>
          </p:cNvPr>
          <p:cNvSpPr>
            <a:spLocks noGrp="1"/>
          </p:cNvSpPr>
          <p:nvPr>
            <p:ph idx="1"/>
          </p:nvPr>
        </p:nvSpPr>
        <p:spPr>
          <a:xfrm>
            <a:off x="645066" y="2031101"/>
            <a:ext cx="4282984" cy="3511943"/>
          </a:xfrm>
        </p:spPr>
        <p:txBody>
          <a:bodyPr anchor="ctr">
            <a:normAutofit/>
          </a:bodyPr>
          <a:lstStyle/>
          <a:p>
            <a:r>
              <a:rPr lang="en-US" dirty="0">
                <a:cs typeface="Calibri"/>
              </a:rPr>
              <a:t>In groups, please research the document and feedback the statistics</a:t>
            </a:r>
          </a:p>
        </p:txBody>
      </p:sp>
      <p:sp>
        <p:nvSpPr>
          <p:cNvPr id="35" name="Rectangle 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7139796-2DA7-13AD-36AC-B95014CFB25C}"/>
              </a:ext>
            </a:extLst>
          </p:cNvPr>
          <p:cNvPicPr>
            <a:picLocks noChangeAspect="1"/>
          </p:cNvPicPr>
          <p:nvPr/>
        </p:nvPicPr>
        <p:blipFill>
          <a:blip r:embed="rId2"/>
          <a:stretch>
            <a:fillRect/>
          </a:stretch>
        </p:blipFill>
        <p:spPr>
          <a:xfrm>
            <a:off x="5287048" y="1955790"/>
            <a:ext cx="6906777" cy="2713549"/>
          </a:xfrm>
          <a:prstGeom prst="rect">
            <a:avLst/>
          </a:prstGeom>
        </p:spPr>
      </p:pic>
      <p:sp>
        <p:nvSpPr>
          <p:cNvPr id="5" name="TextBox 4">
            <a:extLst>
              <a:ext uri="{FF2B5EF4-FFF2-40B4-BE49-F238E27FC236}">
                <a16:creationId xmlns:a16="http://schemas.microsoft.com/office/drawing/2014/main" id="{00371CCA-B756-2306-C633-C0310C86EFB4}"/>
              </a:ext>
            </a:extLst>
          </p:cNvPr>
          <p:cNvSpPr txBox="1"/>
          <p:nvPr/>
        </p:nvSpPr>
        <p:spPr>
          <a:xfrm>
            <a:off x="7673661" y="2844084"/>
            <a:ext cx="1703767" cy="308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498306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 timeline&#10;&#10;Description automatically generated">
            <a:extLst>
              <a:ext uri="{FF2B5EF4-FFF2-40B4-BE49-F238E27FC236}">
                <a16:creationId xmlns:a16="http://schemas.microsoft.com/office/drawing/2014/main" id="{03CE62F9-FBDC-7451-713C-E87FAE4F7F9B}"/>
              </a:ext>
            </a:extLst>
          </p:cNvPr>
          <p:cNvPicPr>
            <a:picLocks noGrp="1" noChangeAspect="1"/>
          </p:cNvPicPr>
          <p:nvPr>
            <p:ph idx="1"/>
          </p:nvPr>
        </p:nvPicPr>
        <p:blipFill>
          <a:blip r:embed="rId3"/>
          <a:stretch>
            <a:fillRect/>
          </a:stretch>
        </p:blipFill>
        <p:spPr>
          <a:xfrm>
            <a:off x="1287463" y="3436938"/>
            <a:ext cx="3170238" cy="1871663"/>
          </a:xfrm>
        </p:spPr>
      </p:pic>
      <p:sp>
        <p:nvSpPr>
          <p:cNvPr id="5" name="TextBox 4">
            <a:extLst>
              <a:ext uri="{FF2B5EF4-FFF2-40B4-BE49-F238E27FC236}">
                <a16:creationId xmlns:a16="http://schemas.microsoft.com/office/drawing/2014/main" id="{622AAFF9-D9D9-9952-2549-E79AE840E500}"/>
              </a:ext>
            </a:extLst>
          </p:cNvPr>
          <p:cNvSpPr txBox="1"/>
          <p:nvPr/>
        </p:nvSpPr>
        <p:spPr>
          <a:xfrm>
            <a:off x="1287463" y="4933950"/>
            <a:ext cx="3170238"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ea typeface="Meiryo"/>
              </a:rPr>
              <a:t>(WHO, 2010)</a:t>
            </a:r>
            <a:endParaRPr lang="en-US" sz="1300">
              <a:solidFill>
                <a:srgbClr val="FFFFFF"/>
              </a:solidFill>
            </a:endParaRPr>
          </a:p>
        </p:txBody>
      </p:sp>
      <p:pic>
        <p:nvPicPr>
          <p:cNvPr id="6" name="Picture 6" descr="Text&#10;&#10;Description automatically generated">
            <a:extLst>
              <a:ext uri="{FF2B5EF4-FFF2-40B4-BE49-F238E27FC236}">
                <a16:creationId xmlns:a16="http://schemas.microsoft.com/office/drawing/2014/main" id="{31570665-0EC3-1D72-FF26-009E5BAE377E}"/>
              </a:ext>
            </a:extLst>
          </p:cNvPr>
          <p:cNvPicPr>
            <a:picLocks noChangeAspect="1"/>
          </p:cNvPicPr>
          <p:nvPr/>
        </p:nvPicPr>
        <p:blipFill>
          <a:blip r:embed="rId4"/>
          <a:stretch>
            <a:fillRect/>
          </a:stretch>
        </p:blipFill>
        <p:spPr>
          <a:xfrm>
            <a:off x="4525963" y="3436938"/>
            <a:ext cx="3370263" cy="1871663"/>
          </a:xfrm>
          <a:prstGeom prst="rect">
            <a:avLst/>
          </a:prstGeom>
        </p:spPr>
      </p:pic>
      <p:sp>
        <p:nvSpPr>
          <p:cNvPr id="7" name="TextBox 6">
            <a:extLst>
              <a:ext uri="{FF2B5EF4-FFF2-40B4-BE49-F238E27FC236}">
                <a16:creationId xmlns:a16="http://schemas.microsoft.com/office/drawing/2014/main" id="{78179351-281C-9981-1896-697BAC960FDD}"/>
              </a:ext>
            </a:extLst>
          </p:cNvPr>
          <p:cNvSpPr txBox="1"/>
          <p:nvPr/>
        </p:nvSpPr>
        <p:spPr>
          <a:xfrm>
            <a:off x="4525963" y="4933950"/>
            <a:ext cx="3370263"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ea typeface="Meiryo"/>
              </a:rPr>
              <a:t>(British Heart Foundation, 2017)</a:t>
            </a:r>
            <a:endParaRPr lang="en-US" sz="1300">
              <a:solidFill>
                <a:srgbClr val="FFFFFF"/>
              </a:solidFill>
            </a:endParaRPr>
          </a:p>
        </p:txBody>
      </p:sp>
      <p:pic>
        <p:nvPicPr>
          <p:cNvPr id="8" name="Picture 8" descr="Text&#10;&#10;Description automatically generated">
            <a:extLst>
              <a:ext uri="{FF2B5EF4-FFF2-40B4-BE49-F238E27FC236}">
                <a16:creationId xmlns:a16="http://schemas.microsoft.com/office/drawing/2014/main" id="{DC81E2AE-F0AF-3872-1ADF-8DD0C14048EC}"/>
              </a:ext>
            </a:extLst>
          </p:cNvPr>
          <p:cNvPicPr>
            <a:picLocks noChangeAspect="1"/>
          </p:cNvPicPr>
          <p:nvPr/>
        </p:nvPicPr>
        <p:blipFill>
          <a:blip r:embed="rId5"/>
          <a:stretch>
            <a:fillRect/>
          </a:stretch>
        </p:blipFill>
        <p:spPr>
          <a:xfrm>
            <a:off x="7964488" y="3436938"/>
            <a:ext cx="3387725" cy="1871663"/>
          </a:xfrm>
          <a:prstGeom prst="rect">
            <a:avLst/>
          </a:prstGeom>
        </p:spPr>
      </p:pic>
      <p:sp>
        <p:nvSpPr>
          <p:cNvPr id="9" name="TextBox 8">
            <a:extLst>
              <a:ext uri="{FF2B5EF4-FFF2-40B4-BE49-F238E27FC236}">
                <a16:creationId xmlns:a16="http://schemas.microsoft.com/office/drawing/2014/main" id="{08F6F9DC-65E9-329E-4578-ECA827231384}"/>
              </a:ext>
            </a:extLst>
          </p:cNvPr>
          <p:cNvSpPr txBox="1"/>
          <p:nvPr/>
        </p:nvSpPr>
        <p:spPr>
          <a:xfrm>
            <a:off x="7964488" y="4933950"/>
            <a:ext cx="3387725"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cs typeface="Calibri"/>
              </a:rPr>
              <a:t>(Vitality, 2021)</a:t>
            </a:r>
            <a:endParaRPr lang="en-US" sz="1300">
              <a:solidFill>
                <a:srgbClr val="FFFFFF"/>
              </a:solidFill>
            </a:endParaRPr>
          </a:p>
        </p:txBody>
      </p:sp>
      <p:sp>
        <p:nvSpPr>
          <p:cNvPr id="2" name="Title 1">
            <a:extLst>
              <a:ext uri="{FF2B5EF4-FFF2-40B4-BE49-F238E27FC236}">
                <a16:creationId xmlns:a16="http://schemas.microsoft.com/office/drawing/2014/main" id="{4C1AC747-0343-E08B-BB9D-D6ED4961C920}"/>
              </a:ext>
            </a:extLst>
          </p:cNvPr>
          <p:cNvSpPr>
            <a:spLocks noGrp="1"/>
          </p:cNvSpPr>
          <p:nvPr>
            <p:ph type="title"/>
          </p:nvPr>
        </p:nvSpPr>
        <p:spPr>
          <a:xfrm>
            <a:off x="1286932" y="1204109"/>
            <a:ext cx="10023398" cy="857894"/>
          </a:xfrm>
        </p:spPr>
        <p:txBody>
          <a:bodyPr>
            <a:normAutofit/>
          </a:bodyPr>
          <a:lstStyle/>
          <a:p>
            <a:r>
              <a:rPr lang="en-US" sz="4000">
                <a:solidFill>
                  <a:srgbClr val="FFFFFF"/>
                </a:solidFill>
                <a:ea typeface="Meiryo"/>
              </a:rPr>
              <a:t>What do the statistics say.....</a:t>
            </a:r>
          </a:p>
        </p:txBody>
      </p:sp>
    </p:spTree>
    <p:extLst>
      <p:ext uri="{BB962C8B-B14F-4D97-AF65-F5344CB8AC3E}">
        <p14:creationId xmlns:p14="http://schemas.microsoft.com/office/powerpoint/2010/main" val="1791802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546F-FC08-1AF9-1E49-1A2049C0DACE}"/>
              </a:ext>
            </a:extLst>
          </p:cNvPr>
          <p:cNvSpPr>
            <a:spLocks noGrp="1"/>
          </p:cNvSpPr>
          <p:nvPr>
            <p:ph type="title"/>
          </p:nvPr>
        </p:nvSpPr>
        <p:spPr/>
        <p:txBody>
          <a:bodyPr/>
          <a:lstStyle/>
          <a:p>
            <a:r>
              <a:rPr lang="en-US" dirty="0">
                <a:cs typeface="Calibri Light"/>
              </a:rPr>
              <a:t>Why is this happening?</a:t>
            </a:r>
            <a:endParaRPr lang="en-US" dirty="0"/>
          </a:p>
        </p:txBody>
      </p:sp>
      <p:sp>
        <p:nvSpPr>
          <p:cNvPr id="3" name="Content Placeholder 2">
            <a:extLst>
              <a:ext uri="{FF2B5EF4-FFF2-40B4-BE49-F238E27FC236}">
                <a16:creationId xmlns:a16="http://schemas.microsoft.com/office/drawing/2014/main" id="{12F5DB07-E469-11F7-27FA-431A0033DC67}"/>
              </a:ext>
            </a:extLst>
          </p:cNvPr>
          <p:cNvSpPr>
            <a:spLocks noGrp="1"/>
          </p:cNvSpPr>
          <p:nvPr>
            <p:ph idx="1"/>
          </p:nvPr>
        </p:nvSpPr>
        <p:spPr/>
        <p:txBody>
          <a:bodyPr/>
          <a:lstStyle/>
          <a:p>
            <a:endParaRPr lang="en-US"/>
          </a:p>
        </p:txBody>
      </p:sp>
      <p:sp>
        <p:nvSpPr>
          <p:cNvPr id="4" name="TextBox 3">
            <a:extLst>
              <a:ext uri="{FF2B5EF4-FFF2-40B4-BE49-F238E27FC236}">
                <a16:creationId xmlns:a16="http://schemas.microsoft.com/office/drawing/2014/main" id="{7388864D-F18D-C8D2-1A14-0CFCFBA88B34}"/>
              </a:ext>
            </a:extLst>
          </p:cNvPr>
          <p:cNvSpPr txBox="1"/>
          <p:nvPr/>
        </p:nvSpPr>
        <p:spPr>
          <a:xfrm>
            <a:off x="7242024" y="2603499"/>
            <a:ext cx="390071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dirty="0">
                <a:cs typeface="Calibri"/>
              </a:rPr>
              <a:t>COVID?</a:t>
            </a:r>
            <a:endParaRPr lang="en-US" sz="4400" dirty="0"/>
          </a:p>
        </p:txBody>
      </p:sp>
      <p:sp>
        <p:nvSpPr>
          <p:cNvPr id="5" name="TextBox 4">
            <a:extLst>
              <a:ext uri="{FF2B5EF4-FFF2-40B4-BE49-F238E27FC236}">
                <a16:creationId xmlns:a16="http://schemas.microsoft.com/office/drawing/2014/main" id="{7FF016AA-0FDE-B63B-761C-E64A9DB82097}"/>
              </a:ext>
            </a:extLst>
          </p:cNvPr>
          <p:cNvSpPr txBox="1"/>
          <p:nvPr/>
        </p:nvSpPr>
        <p:spPr>
          <a:xfrm>
            <a:off x="1209524" y="4726214"/>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5">
                    <a:lumMod val="75000"/>
                  </a:schemeClr>
                </a:solidFill>
                <a:cs typeface="Calibri"/>
              </a:rPr>
              <a:t>Air pollution</a:t>
            </a:r>
            <a:endParaRPr lang="en-US" sz="2400" dirty="0">
              <a:solidFill>
                <a:schemeClr val="accent5">
                  <a:lumMod val="75000"/>
                </a:schemeClr>
              </a:solidFill>
              <a:cs typeface="Calibri" panose="020F0502020204030204"/>
            </a:endParaRPr>
          </a:p>
        </p:txBody>
      </p:sp>
      <p:sp>
        <p:nvSpPr>
          <p:cNvPr id="6" name="TextBox 5">
            <a:extLst>
              <a:ext uri="{FF2B5EF4-FFF2-40B4-BE49-F238E27FC236}">
                <a16:creationId xmlns:a16="http://schemas.microsoft.com/office/drawing/2014/main" id="{88423D1D-1616-EECF-E3D6-4D2696B22768}"/>
              </a:ext>
            </a:extLst>
          </p:cNvPr>
          <p:cNvSpPr txBox="1"/>
          <p:nvPr/>
        </p:nvSpPr>
        <p:spPr>
          <a:xfrm>
            <a:off x="4317998" y="2101546"/>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50"/>
                </a:solidFill>
                <a:cs typeface="Calibri"/>
              </a:rPr>
              <a:t>Lack of parks</a:t>
            </a:r>
            <a:endParaRPr lang="en-US" sz="2400" dirty="0">
              <a:solidFill>
                <a:srgbClr val="00B050"/>
              </a:solidFill>
              <a:cs typeface="Calibri" panose="020F0502020204030204"/>
            </a:endParaRPr>
          </a:p>
        </p:txBody>
      </p:sp>
      <p:sp>
        <p:nvSpPr>
          <p:cNvPr id="7" name="TextBox 6">
            <a:extLst>
              <a:ext uri="{FF2B5EF4-FFF2-40B4-BE49-F238E27FC236}">
                <a16:creationId xmlns:a16="http://schemas.microsoft.com/office/drawing/2014/main" id="{72987A2B-605B-18C3-5700-FB493D2A8B68}"/>
              </a:ext>
            </a:extLst>
          </p:cNvPr>
          <p:cNvSpPr txBox="1"/>
          <p:nvPr/>
        </p:nvSpPr>
        <p:spPr>
          <a:xfrm>
            <a:off x="991809" y="2512785"/>
            <a:ext cx="403376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FF0000"/>
                </a:solidFill>
                <a:cs typeface="Calibri"/>
              </a:rPr>
              <a:t>Shortage of pedestrian walkways</a:t>
            </a:r>
            <a:endParaRPr lang="en-US" sz="2400" b="1" dirty="0">
              <a:solidFill>
                <a:srgbClr val="FF0000"/>
              </a:solidFill>
            </a:endParaRPr>
          </a:p>
        </p:txBody>
      </p:sp>
      <p:sp>
        <p:nvSpPr>
          <p:cNvPr id="8" name="TextBox 7">
            <a:extLst>
              <a:ext uri="{FF2B5EF4-FFF2-40B4-BE49-F238E27FC236}">
                <a16:creationId xmlns:a16="http://schemas.microsoft.com/office/drawing/2014/main" id="{CC17399B-BF7F-A8FD-78F6-7FD04C256599}"/>
              </a:ext>
            </a:extLst>
          </p:cNvPr>
          <p:cNvSpPr txBox="1"/>
          <p:nvPr/>
        </p:nvSpPr>
        <p:spPr>
          <a:xfrm>
            <a:off x="4317998" y="4593165"/>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4"/>
                </a:solidFill>
                <a:cs typeface="Calibri"/>
              </a:rPr>
              <a:t>Shortage of leisure facilities </a:t>
            </a:r>
            <a:endParaRPr lang="en-US" sz="2400" dirty="0">
              <a:solidFill>
                <a:schemeClr val="accent4"/>
              </a:solidFill>
              <a:cs typeface="Calibri" panose="020F0502020204030204"/>
            </a:endParaRPr>
          </a:p>
        </p:txBody>
      </p:sp>
      <p:sp>
        <p:nvSpPr>
          <p:cNvPr id="9" name="TextBox 8">
            <a:extLst>
              <a:ext uri="{FF2B5EF4-FFF2-40B4-BE49-F238E27FC236}">
                <a16:creationId xmlns:a16="http://schemas.microsoft.com/office/drawing/2014/main" id="{4BA59562-283C-7A68-1E72-F92056602D0B}"/>
              </a:ext>
            </a:extLst>
          </p:cNvPr>
          <p:cNvSpPr txBox="1"/>
          <p:nvPr/>
        </p:nvSpPr>
        <p:spPr>
          <a:xfrm>
            <a:off x="4281713" y="3637641"/>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lumMod val="75000"/>
                  </a:schemeClr>
                </a:solidFill>
                <a:cs typeface="Calibri"/>
              </a:rPr>
              <a:t>Lack of time</a:t>
            </a:r>
            <a:endParaRPr lang="en-US" sz="2400" dirty="0">
              <a:solidFill>
                <a:schemeClr val="accent2">
                  <a:lumMod val="75000"/>
                </a:schemeClr>
              </a:solidFill>
              <a:cs typeface="Calibri" panose="020F0502020204030204"/>
            </a:endParaRPr>
          </a:p>
        </p:txBody>
      </p:sp>
      <p:sp>
        <p:nvSpPr>
          <p:cNvPr id="10" name="TextBox 9">
            <a:extLst>
              <a:ext uri="{FF2B5EF4-FFF2-40B4-BE49-F238E27FC236}">
                <a16:creationId xmlns:a16="http://schemas.microsoft.com/office/drawing/2014/main" id="{7CCC9BFF-76D0-01CF-C0D7-C26D4B9AECBE}"/>
              </a:ext>
            </a:extLst>
          </p:cNvPr>
          <p:cNvSpPr txBox="1"/>
          <p:nvPr/>
        </p:nvSpPr>
        <p:spPr>
          <a:xfrm>
            <a:off x="1112761" y="3589261"/>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6">
                    <a:lumMod val="75000"/>
                  </a:schemeClr>
                </a:solidFill>
                <a:cs typeface="Calibri"/>
              </a:rPr>
              <a:t>Lack of motivation/ energy</a:t>
            </a:r>
            <a:endParaRPr lang="en-US" sz="2400" dirty="0">
              <a:solidFill>
                <a:schemeClr val="accent6">
                  <a:lumMod val="75000"/>
                </a:schemeClr>
              </a:solidFill>
              <a:cs typeface="Calibri" panose="020F0502020204030204"/>
            </a:endParaRPr>
          </a:p>
        </p:txBody>
      </p:sp>
      <p:sp>
        <p:nvSpPr>
          <p:cNvPr id="11" name="TextBox 10">
            <a:extLst>
              <a:ext uri="{FF2B5EF4-FFF2-40B4-BE49-F238E27FC236}">
                <a16:creationId xmlns:a16="http://schemas.microsoft.com/office/drawing/2014/main" id="{C0EC4937-AD7E-DBFF-94FD-BF50EEAD2AB2}"/>
              </a:ext>
            </a:extLst>
          </p:cNvPr>
          <p:cNvSpPr txBox="1"/>
          <p:nvPr/>
        </p:nvSpPr>
        <p:spPr>
          <a:xfrm>
            <a:off x="4281715" y="2742594"/>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3">
                    <a:lumMod val="75000"/>
                  </a:schemeClr>
                </a:solidFill>
                <a:cs typeface="Calibri"/>
              </a:rPr>
              <a:t>Frequent work commitments </a:t>
            </a:r>
            <a:endParaRPr lang="en-US" sz="2400" dirty="0">
              <a:solidFill>
                <a:schemeClr val="accent3">
                  <a:lumMod val="75000"/>
                </a:schemeClr>
              </a:solidFill>
              <a:cs typeface="Calibri" panose="020F0502020204030204"/>
            </a:endParaRPr>
          </a:p>
        </p:txBody>
      </p:sp>
      <p:sp>
        <p:nvSpPr>
          <p:cNvPr id="12" name="TextBox 11">
            <a:extLst>
              <a:ext uri="{FF2B5EF4-FFF2-40B4-BE49-F238E27FC236}">
                <a16:creationId xmlns:a16="http://schemas.microsoft.com/office/drawing/2014/main" id="{4CF29D05-0F1A-BA80-3BB5-DB2ED2453F6D}"/>
              </a:ext>
            </a:extLst>
          </p:cNvPr>
          <p:cNvSpPr txBox="1"/>
          <p:nvPr/>
        </p:nvSpPr>
        <p:spPr>
          <a:xfrm>
            <a:off x="7163404" y="3519714"/>
            <a:ext cx="4051904" cy="14344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cs typeface="Calibri"/>
              </a:rPr>
              <a:t>Cost of living crisis?</a:t>
            </a:r>
            <a:endParaRPr lang="en-US" sz="4400" dirty="0"/>
          </a:p>
        </p:txBody>
      </p:sp>
      <p:sp>
        <p:nvSpPr>
          <p:cNvPr id="13" name="TextBox 12">
            <a:extLst>
              <a:ext uri="{FF2B5EF4-FFF2-40B4-BE49-F238E27FC236}">
                <a16:creationId xmlns:a16="http://schemas.microsoft.com/office/drawing/2014/main" id="{9BA7DAB3-8B86-6B3C-324B-003CBD66C640}"/>
              </a:ext>
            </a:extLst>
          </p:cNvPr>
          <p:cNvSpPr txBox="1"/>
          <p:nvPr/>
        </p:nvSpPr>
        <p:spPr>
          <a:xfrm>
            <a:off x="1112761" y="5415643"/>
            <a:ext cx="40821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5">
                    <a:lumMod val="75000"/>
                  </a:schemeClr>
                </a:solidFill>
                <a:cs typeface="Calibri"/>
              </a:rPr>
              <a:t>Increase in technology/ social media- How much screentime do you use?</a:t>
            </a:r>
            <a:endParaRPr lang="en-US" sz="2400" dirty="0">
              <a:solidFill>
                <a:schemeClr val="accent5">
                  <a:lumMod val="75000"/>
                </a:schemeClr>
              </a:solidFill>
              <a:cs typeface="Calibri" panose="020F0502020204030204"/>
            </a:endParaRPr>
          </a:p>
        </p:txBody>
      </p:sp>
      <p:sp>
        <p:nvSpPr>
          <p:cNvPr id="14" name="TextBox 13">
            <a:extLst>
              <a:ext uri="{FF2B5EF4-FFF2-40B4-BE49-F238E27FC236}">
                <a16:creationId xmlns:a16="http://schemas.microsoft.com/office/drawing/2014/main" id="{461EB936-C7DE-30E1-EA3C-FBFA1036C2C2}"/>
              </a:ext>
            </a:extLst>
          </p:cNvPr>
          <p:cNvSpPr txBox="1"/>
          <p:nvPr/>
        </p:nvSpPr>
        <p:spPr>
          <a:xfrm>
            <a:off x="991809" y="2053166"/>
            <a:ext cx="34169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solidFill>
                  <a:srgbClr val="7030A0"/>
                </a:solidFill>
                <a:cs typeface="Calibri"/>
              </a:rPr>
              <a:t>Cost</a:t>
            </a:r>
            <a:endParaRPr lang="en-US" sz="2400" b="1" dirty="0">
              <a:solidFill>
                <a:srgbClr val="7030A0"/>
              </a:solidFill>
            </a:endParaRPr>
          </a:p>
        </p:txBody>
      </p:sp>
    </p:spTree>
    <p:extLst>
      <p:ext uri="{BB962C8B-B14F-4D97-AF65-F5344CB8AC3E}">
        <p14:creationId xmlns:p14="http://schemas.microsoft.com/office/powerpoint/2010/main" val="408727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1920339" cy="2894124"/>
          </a:xfrm>
          <a:prstGeom prst="rect">
            <a:avLst/>
          </a:prstGeom>
          <a:solidFill>
            <a:srgbClr val="43826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3515821"/>
            <a:ext cx="1920338" cy="2883258"/>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4" name="Picture 4">
            <a:extLst>
              <a:ext uri="{FF2B5EF4-FFF2-40B4-BE49-F238E27FC236}">
                <a16:creationId xmlns:a16="http://schemas.microsoft.com/office/drawing/2014/main" id="{4F489E4A-1F79-5803-2243-8466C5BD7E1A}"/>
              </a:ext>
            </a:extLst>
          </p:cNvPr>
          <p:cNvPicPr>
            <a:picLocks noGrp="1" noChangeAspect="1"/>
          </p:cNvPicPr>
          <p:nvPr>
            <p:ph idx="1"/>
          </p:nvPr>
        </p:nvPicPr>
        <p:blipFill rotWithShape="1">
          <a:blip r:embed="rId3"/>
          <a:srcRect r="-2" b="2859"/>
          <a:stretch/>
        </p:blipFill>
        <p:spPr>
          <a:xfrm>
            <a:off x="2551176" y="448056"/>
            <a:ext cx="9180576" cy="5952744"/>
          </a:xfrm>
          <a:prstGeom prst="rect">
            <a:avLst/>
          </a:prstGeom>
        </p:spPr>
      </p:pic>
      <p:sp>
        <p:nvSpPr>
          <p:cNvPr id="5" name="TextBox 4">
            <a:extLst>
              <a:ext uri="{FF2B5EF4-FFF2-40B4-BE49-F238E27FC236}">
                <a16:creationId xmlns:a16="http://schemas.microsoft.com/office/drawing/2014/main" id="{2370297C-2BE3-8546-D2C0-D2678F1B07D6}"/>
              </a:ext>
            </a:extLst>
          </p:cNvPr>
          <p:cNvSpPr txBox="1"/>
          <p:nvPr/>
        </p:nvSpPr>
        <p:spPr>
          <a:xfrm>
            <a:off x="226786" y="6395357"/>
            <a:ext cx="31296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(Public Health England, 2016)</a:t>
            </a:r>
            <a:endParaRPr lang="en-US" dirty="0"/>
          </a:p>
        </p:txBody>
      </p:sp>
    </p:spTree>
    <p:extLst>
      <p:ext uri="{BB962C8B-B14F-4D97-AF65-F5344CB8AC3E}">
        <p14:creationId xmlns:p14="http://schemas.microsoft.com/office/powerpoint/2010/main" val="4275570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FEE11-F3EC-8227-984E-0FA834381FE5}"/>
              </a:ext>
            </a:extLst>
          </p:cNvPr>
          <p:cNvSpPr>
            <a:spLocks noGrp="1"/>
          </p:cNvSpPr>
          <p:nvPr>
            <p:ph type="title"/>
          </p:nvPr>
        </p:nvSpPr>
        <p:spPr>
          <a:xfrm>
            <a:off x="686834" y="1153572"/>
            <a:ext cx="3200400" cy="4461163"/>
          </a:xfrm>
        </p:spPr>
        <p:txBody>
          <a:bodyPr>
            <a:normAutofit/>
          </a:bodyPr>
          <a:lstStyle/>
          <a:p>
            <a:r>
              <a:rPr lang="en-US" sz="4100">
                <a:solidFill>
                  <a:srgbClr val="FFFFFF"/>
                </a:solidFill>
                <a:cs typeface="Calibri Light"/>
              </a:rPr>
              <a:t>Why is it important for police officers to maintain healthy levels of physical activity?</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3BD8E2-523B-68FF-88DF-0153E6EC7E7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Health- mental and physical</a:t>
            </a:r>
          </a:p>
          <a:p>
            <a:r>
              <a:rPr lang="en-US" dirty="0">
                <a:cs typeface="Calibri"/>
              </a:rPr>
              <a:t>More confident to carry out their role</a:t>
            </a:r>
          </a:p>
          <a:p>
            <a:r>
              <a:rPr lang="en-US" dirty="0">
                <a:cs typeface="Calibri"/>
              </a:rPr>
              <a:t>Direct impact of job performance</a:t>
            </a:r>
          </a:p>
          <a:p>
            <a:r>
              <a:rPr lang="en-US" dirty="0">
                <a:cs typeface="Calibri"/>
              </a:rPr>
              <a:t>Protect officers from becoming victims</a:t>
            </a:r>
          </a:p>
          <a:p>
            <a:r>
              <a:rPr lang="en-US" dirty="0">
                <a:cs typeface="Calibri"/>
              </a:rPr>
              <a:t>Unfit officers pose a risk</a:t>
            </a:r>
          </a:p>
        </p:txBody>
      </p:sp>
      <p:pic>
        <p:nvPicPr>
          <p:cNvPr id="5" name="Picture 5" descr="A group of hands with text above them&#10;&#10;Description automatically generated">
            <a:extLst>
              <a:ext uri="{FF2B5EF4-FFF2-40B4-BE49-F238E27FC236}">
                <a16:creationId xmlns:a16="http://schemas.microsoft.com/office/drawing/2014/main" id="{93AB2EBE-D3C1-766C-218E-148F3E1DD075}"/>
              </a:ext>
            </a:extLst>
          </p:cNvPr>
          <p:cNvPicPr>
            <a:picLocks noChangeAspect="1"/>
          </p:cNvPicPr>
          <p:nvPr/>
        </p:nvPicPr>
        <p:blipFill>
          <a:blip r:embed="rId3"/>
          <a:stretch>
            <a:fillRect/>
          </a:stretch>
        </p:blipFill>
        <p:spPr>
          <a:xfrm>
            <a:off x="371848" y="5326008"/>
            <a:ext cx="2743200" cy="1536192"/>
          </a:xfrm>
          <a:prstGeom prst="rect">
            <a:avLst/>
          </a:prstGeom>
        </p:spPr>
      </p:pic>
    </p:spTree>
    <p:extLst>
      <p:ext uri="{BB962C8B-B14F-4D97-AF65-F5344CB8AC3E}">
        <p14:creationId xmlns:p14="http://schemas.microsoft.com/office/powerpoint/2010/main" val="86242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B6D73-D961-7A34-5E43-C256FE9BE289}"/>
              </a:ext>
            </a:extLst>
          </p:cNvPr>
          <p:cNvSpPr>
            <a:spLocks noGrp="1"/>
          </p:cNvSpPr>
          <p:nvPr>
            <p:ph type="title"/>
          </p:nvPr>
        </p:nvSpPr>
        <p:spPr>
          <a:xfrm>
            <a:off x="645064" y="525982"/>
            <a:ext cx="4282983" cy="1200361"/>
          </a:xfrm>
        </p:spPr>
        <p:txBody>
          <a:bodyPr anchor="b">
            <a:normAutofit/>
          </a:bodyPr>
          <a:lstStyle/>
          <a:p>
            <a:r>
              <a:rPr lang="en-US" sz="3600">
                <a:cs typeface="Calibri Light"/>
              </a:rPr>
              <a:t>What do we think about this?</a:t>
            </a:r>
            <a:endParaRPr lang="en-US" sz="3600"/>
          </a:p>
        </p:txBody>
      </p:sp>
      <p:sp>
        <p:nvSpPr>
          <p:cNvPr id="20" name="Rectangle 1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7B6517E-D55C-09C7-1290-F5B153A03F4A}"/>
              </a:ext>
            </a:extLst>
          </p:cNvPr>
          <p:cNvSpPr>
            <a:spLocks noGrp="1"/>
          </p:cNvSpPr>
          <p:nvPr>
            <p:ph idx="1"/>
          </p:nvPr>
        </p:nvSpPr>
        <p:spPr>
          <a:xfrm>
            <a:off x="645066" y="2031101"/>
            <a:ext cx="4282984" cy="3511943"/>
          </a:xfrm>
        </p:spPr>
        <p:txBody>
          <a:bodyPr anchor="ctr">
            <a:normAutofit/>
          </a:bodyPr>
          <a:lstStyle/>
          <a:p>
            <a:endParaRPr lang="en-US" sz="1800"/>
          </a:p>
        </p:txBody>
      </p:sp>
      <p:sp>
        <p:nvSpPr>
          <p:cNvPr id="22" name="Rectangle 2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 outdoor&#10;&#10;Description automatically generated">
            <a:extLst>
              <a:ext uri="{FF2B5EF4-FFF2-40B4-BE49-F238E27FC236}">
                <a16:creationId xmlns:a16="http://schemas.microsoft.com/office/drawing/2014/main" id="{D15AE0B6-3BFC-BDA9-548C-0A97A836D2F5}"/>
              </a:ext>
            </a:extLst>
          </p:cNvPr>
          <p:cNvPicPr>
            <a:picLocks noChangeAspect="1"/>
          </p:cNvPicPr>
          <p:nvPr/>
        </p:nvPicPr>
        <p:blipFill>
          <a:blip r:embed="rId3"/>
          <a:stretch>
            <a:fillRect/>
          </a:stretch>
        </p:blipFill>
        <p:spPr>
          <a:xfrm>
            <a:off x="5987738" y="1687475"/>
            <a:ext cx="5628018" cy="3250180"/>
          </a:xfrm>
          <a:prstGeom prst="rect">
            <a:avLst/>
          </a:prstGeom>
        </p:spPr>
      </p:pic>
      <p:pic>
        <p:nvPicPr>
          <p:cNvPr id="5" name="Picture 5" descr="A group of hands with text above them&#10;&#10;Description automatically generated">
            <a:extLst>
              <a:ext uri="{FF2B5EF4-FFF2-40B4-BE49-F238E27FC236}">
                <a16:creationId xmlns:a16="http://schemas.microsoft.com/office/drawing/2014/main" id="{711E7699-F2F9-ABE6-1541-5AB96BA9B0AE}"/>
              </a:ext>
            </a:extLst>
          </p:cNvPr>
          <p:cNvPicPr>
            <a:picLocks noChangeAspect="1"/>
          </p:cNvPicPr>
          <p:nvPr/>
        </p:nvPicPr>
        <p:blipFill>
          <a:blip r:embed="rId4"/>
          <a:stretch>
            <a:fillRect/>
          </a:stretch>
        </p:blipFill>
        <p:spPr>
          <a:xfrm>
            <a:off x="1256469" y="1892628"/>
            <a:ext cx="2743200" cy="1536192"/>
          </a:xfrm>
          <a:prstGeom prst="rect">
            <a:avLst/>
          </a:prstGeom>
        </p:spPr>
      </p:pic>
    </p:spTree>
    <p:extLst>
      <p:ext uri="{BB962C8B-B14F-4D97-AF65-F5344CB8AC3E}">
        <p14:creationId xmlns:p14="http://schemas.microsoft.com/office/powerpoint/2010/main" val="23057174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88681-EC94-4353-1324-CCE93C1C8CB6}"/>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Global inactivity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1BDCF2-3F54-A4A7-CFC6-568B00E4483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hlinkClick r:id="rId2"/>
              </a:rPr>
              <a:t>https://uwtsd.hosted.panopto.com/Panopto/Pages/Viewer.aspx?id=195ebabf-805f-4b86-b32c-af1f0105b180</a:t>
            </a:r>
            <a:endParaRPr lang="en-US">
              <a:ea typeface="+mn-lt"/>
              <a:cs typeface="+mn-lt"/>
            </a:endParaRPr>
          </a:p>
          <a:p>
            <a:endParaRPr lang="en-US" dirty="0">
              <a:ea typeface="+mn-lt"/>
              <a:cs typeface="+mn-lt"/>
            </a:endParaRPr>
          </a:p>
        </p:txBody>
      </p:sp>
    </p:spTree>
    <p:extLst>
      <p:ext uri="{BB962C8B-B14F-4D97-AF65-F5344CB8AC3E}">
        <p14:creationId xmlns:p14="http://schemas.microsoft.com/office/powerpoint/2010/main" val="8263201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F6E2F-C20A-01EF-66B8-EB36A93CC4D5}"/>
              </a:ext>
            </a:extLst>
          </p:cNvPr>
          <p:cNvSpPr>
            <a:spLocks noGrp="1"/>
          </p:cNvSpPr>
          <p:nvPr>
            <p:ph type="title"/>
          </p:nvPr>
        </p:nvSpPr>
        <p:spPr>
          <a:xfrm>
            <a:off x="5297762" y="329184"/>
            <a:ext cx="6251110" cy="1783080"/>
          </a:xfrm>
        </p:spPr>
        <p:txBody>
          <a:bodyPr anchor="b">
            <a:normAutofit/>
          </a:bodyPr>
          <a:lstStyle/>
          <a:p>
            <a:r>
              <a:rPr lang="en-GB" sz="5400">
                <a:cs typeface="Calibri Light"/>
              </a:rPr>
              <a:t>What is resilience?</a:t>
            </a:r>
            <a:endParaRPr lang="en-GB" sz="5400"/>
          </a:p>
        </p:txBody>
      </p:sp>
      <p:pic>
        <p:nvPicPr>
          <p:cNvPr id="5" name="Picture 4" descr="Plant growing in a concrete crack">
            <a:extLst>
              <a:ext uri="{FF2B5EF4-FFF2-40B4-BE49-F238E27FC236}">
                <a16:creationId xmlns:a16="http://schemas.microsoft.com/office/drawing/2014/main" id="{0A140134-5B1C-1480-2236-8F2BEA449D14}"/>
              </a:ext>
            </a:extLst>
          </p:cNvPr>
          <p:cNvPicPr>
            <a:picLocks noChangeAspect="1"/>
          </p:cNvPicPr>
          <p:nvPr/>
        </p:nvPicPr>
        <p:blipFill rotWithShape="1">
          <a:blip r:embed="rId3"/>
          <a:srcRect l="18270" r="36465"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C931D4-7430-5647-9921-F5C09F87B7B8}"/>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2200" dirty="0">
                <a:ea typeface="+mn-lt"/>
                <a:cs typeface="+mn-lt"/>
              </a:rPr>
              <a:t>Resilience is the capacity to adapt, recover, and bounce back from adversity, challenges, and setbacks.</a:t>
            </a:r>
          </a:p>
          <a:p>
            <a:endParaRPr lang="en-GB" sz="2200" dirty="0">
              <a:cs typeface="Calibri" panose="020F0502020204030204"/>
            </a:endParaRPr>
          </a:p>
          <a:p>
            <a:endParaRPr lang="en-GB" sz="2200" dirty="0">
              <a:cs typeface="Calibri" panose="020F0502020204030204"/>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7193212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AAB2C-39D1-C32B-978D-7FD1FFD28A0A}"/>
              </a:ext>
            </a:extLst>
          </p:cNvPr>
          <p:cNvSpPr>
            <a:spLocks noGrp="1"/>
          </p:cNvSpPr>
          <p:nvPr>
            <p:ph type="title"/>
          </p:nvPr>
        </p:nvSpPr>
        <p:spPr>
          <a:xfrm>
            <a:off x="808638" y="386930"/>
            <a:ext cx="9236700" cy="1188950"/>
          </a:xfrm>
        </p:spPr>
        <p:txBody>
          <a:bodyPr anchor="b">
            <a:normAutofit/>
          </a:bodyPr>
          <a:lstStyle/>
          <a:p>
            <a:r>
              <a:rPr lang="en-GB" sz="5400">
                <a:cs typeface="Calibri Light"/>
              </a:rPr>
              <a:t>The importance of resilience</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B70126-639C-EB09-75FF-29A0118CB8C2}"/>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b="1">
                <a:ea typeface="+mn-lt"/>
                <a:cs typeface="+mn-lt"/>
              </a:rPr>
              <a:t>Coping with Challenges:</a:t>
            </a:r>
            <a:r>
              <a:rPr lang="en-GB" sz="2400">
                <a:ea typeface="+mn-lt"/>
                <a:cs typeface="+mn-lt"/>
              </a:rPr>
              <a:t> Life is full of uncertainties, setbacks, and challenges. Resilience equips individuals with the mental and emotional tools to handle these difficulties, reducing the risk of being overwhelmed by stress or trauma.</a:t>
            </a:r>
            <a:endParaRPr lang="en-GB" sz="2400">
              <a:cs typeface="Calibri" panose="020F0502020204030204"/>
            </a:endParaRPr>
          </a:p>
          <a:p>
            <a:r>
              <a:rPr lang="en-GB" sz="2400" b="1">
                <a:ea typeface="+mn-lt"/>
                <a:cs typeface="+mn-lt"/>
              </a:rPr>
              <a:t>Mental Health:</a:t>
            </a:r>
            <a:r>
              <a:rPr lang="en-GB" sz="2400">
                <a:ea typeface="+mn-lt"/>
                <a:cs typeface="+mn-lt"/>
              </a:rPr>
              <a:t> Resilience plays a crucial role in maintaining good mental health. It helps prevent or mitigate the development of conditions like anxiety, depression, and post-traumatic stress disorder, as individuals are better equipped to manage stressors.</a:t>
            </a:r>
            <a:endParaRPr lang="en-GB" sz="2400"/>
          </a:p>
          <a:p>
            <a:endParaRPr lang="en-GB" sz="2400">
              <a:cs typeface="Calibri"/>
            </a:endParaRPr>
          </a:p>
        </p:txBody>
      </p:sp>
    </p:spTree>
    <p:extLst>
      <p:ext uri="{BB962C8B-B14F-4D97-AF65-F5344CB8AC3E}">
        <p14:creationId xmlns:p14="http://schemas.microsoft.com/office/powerpoint/2010/main" val="618143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219A3-CDCC-13EC-715E-911447403BB2}"/>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725726-F7A9-C5A8-3BF9-5381CA55462F}"/>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b="1">
                <a:ea typeface="+mn-lt"/>
                <a:cs typeface="+mn-lt"/>
              </a:rPr>
              <a:t>Personal Growth:</a:t>
            </a:r>
            <a:r>
              <a:rPr lang="en-GB" sz="2400">
                <a:ea typeface="+mn-lt"/>
                <a:cs typeface="+mn-lt"/>
              </a:rPr>
              <a:t> Resilience fosters personal growth and development. Overcoming challenges can lead to increased self-confidence, improved problem-solving skills, and a sense of accomplishment.</a:t>
            </a:r>
            <a:endParaRPr lang="en-GB" sz="2400">
              <a:cs typeface="Calibri" panose="020F0502020204030204"/>
            </a:endParaRPr>
          </a:p>
          <a:p>
            <a:r>
              <a:rPr lang="en-GB" sz="2400" b="1">
                <a:ea typeface="+mn-lt"/>
                <a:cs typeface="+mn-lt"/>
              </a:rPr>
              <a:t>Adaptability:</a:t>
            </a:r>
            <a:r>
              <a:rPr lang="en-GB" sz="2400">
                <a:ea typeface="+mn-lt"/>
                <a:cs typeface="+mn-lt"/>
              </a:rPr>
              <a:t> Resilient individuals are better at adapting to change. They are open to new perspectives, flexible in their thinking, and more willing to embrace opportunities that arise from unexpected situations.</a:t>
            </a:r>
            <a:endParaRPr lang="en-GB" sz="2400"/>
          </a:p>
          <a:p>
            <a:endParaRPr lang="en-GB" sz="2400">
              <a:cs typeface="Calibri"/>
            </a:endParaRPr>
          </a:p>
        </p:txBody>
      </p:sp>
    </p:spTree>
    <p:extLst>
      <p:ext uri="{BB962C8B-B14F-4D97-AF65-F5344CB8AC3E}">
        <p14:creationId xmlns:p14="http://schemas.microsoft.com/office/powerpoint/2010/main" val="8798224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05D67-CC90-7DF5-17D6-C0BF6D31A8E3}"/>
              </a:ext>
            </a:extLst>
          </p:cNvPr>
          <p:cNvSpPr>
            <a:spLocks noGrp="1"/>
          </p:cNvSpPr>
          <p:nvPr>
            <p:ph type="title"/>
          </p:nvPr>
        </p:nvSpPr>
        <p:spPr>
          <a:xfrm>
            <a:off x="1043631" y="809898"/>
            <a:ext cx="9942716" cy="1554480"/>
          </a:xfrm>
        </p:spPr>
        <p:txBody>
          <a:bodyPr anchor="ctr">
            <a:normAutofit/>
          </a:bodyPr>
          <a:lstStyle/>
          <a:p>
            <a:endParaRPr lang="en-GB" sz="4800"/>
          </a:p>
        </p:txBody>
      </p:sp>
      <p:sp>
        <p:nvSpPr>
          <p:cNvPr id="3" name="Content Placeholder 2">
            <a:extLst>
              <a:ext uri="{FF2B5EF4-FFF2-40B4-BE49-F238E27FC236}">
                <a16:creationId xmlns:a16="http://schemas.microsoft.com/office/drawing/2014/main" id="{9E04335A-B1A1-0C16-DEB7-CD0C3A324674}"/>
              </a:ext>
            </a:extLst>
          </p:cNvPr>
          <p:cNvSpPr>
            <a:spLocks noGrp="1"/>
          </p:cNvSpPr>
          <p:nvPr>
            <p:ph idx="1"/>
          </p:nvPr>
        </p:nvSpPr>
        <p:spPr>
          <a:xfrm>
            <a:off x="1045028" y="3017522"/>
            <a:ext cx="9941319" cy="3124658"/>
          </a:xfrm>
        </p:spPr>
        <p:txBody>
          <a:bodyPr anchor="ctr">
            <a:normAutofit/>
          </a:bodyPr>
          <a:lstStyle/>
          <a:p>
            <a:pPr marL="342900" indent="-342900"/>
            <a:r>
              <a:rPr lang="en-GB" sz="2400" b="1" dirty="0">
                <a:latin typeface="Calibri"/>
                <a:ea typeface="Söhne"/>
                <a:cs typeface="Söhne"/>
              </a:rPr>
              <a:t>Enhanced Relationships:</a:t>
            </a:r>
            <a:r>
              <a:rPr lang="en-GB" sz="2400" dirty="0">
                <a:latin typeface="Calibri"/>
                <a:ea typeface="Söhne"/>
                <a:cs typeface="Söhne"/>
              </a:rPr>
              <a:t> Resilient people often have healthier interpersonal relationships. They're better at handling conflicts, maintaining empathy, and offering support to others during their tough times.</a:t>
            </a:r>
            <a:endParaRPr lang="en-GB" sz="2400">
              <a:latin typeface="Calibri"/>
              <a:ea typeface="Söhne"/>
              <a:cs typeface="Calibri"/>
            </a:endParaRPr>
          </a:p>
          <a:p>
            <a:pPr marL="342900" indent="-342900"/>
            <a:r>
              <a:rPr lang="en-GB" sz="2400" b="1" dirty="0">
                <a:latin typeface="Calibri"/>
                <a:ea typeface="Söhne"/>
                <a:cs typeface="Söhne"/>
              </a:rPr>
              <a:t>Professional Success:</a:t>
            </a:r>
            <a:r>
              <a:rPr lang="en-GB" sz="2400" dirty="0">
                <a:latin typeface="Calibri"/>
                <a:ea typeface="Söhne"/>
                <a:cs typeface="Söhne"/>
              </a:rPr>
              <a:t> In the workplace, resilience is valued by employers. Individuals who can handle stress, setbacks, and change effectively are more likely to perform well under pressure, innovate, and contribute positively to teams.</a:t>
            </a:r>
            <a:endParaRPr lang="en-GB" sz="2400">
              <a:latin typeface="Calibri"/>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8732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ACC49-6D3D-1784-626F-D200386B757D}"/>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18A2CA-68EC-8101-BFD3-E86BD3B75F3C}"/>
              </a:ext>
            </a:extLst>
          </p:cNvPr>
          <p:cNvSpPr>
            <a:spLocks noGrp="1"/>
          </p:cNvSpPr>
          <p:nvPr>
            <p:ph idx="1"/>
          </p:nvPr>
        </p:nvSpPr>
        <p:spPr>
          <a:xfrm>
            <a:off x="793660" y="2599509"/>
            <a:ext cx="10143668" cy="3435531"/>
          </a:xfrm>
        </p:spPr>
        <p:txBody>
          <a:bodyPr anchor="ctr">
            <a:normAutofit/>
          </a:bodyPr>
          <a:lstStyle/>
          <a:p>
            <a:pPr marL="342900" indent="-342900"/>
            <a:r>
              <a:rPr lang="en-GB" sz="2400" b="1" dirty="0">
                <a:latin typeface="Calibri"/>
                <a:ea typeface="Söhne"/>
                <a:cs typeface="Söhne"/>
              </a:rPr>
              <a:t>Improved Decision-Making:</a:t>
            </a:r>
            <a:r>
              <a:rPr lang="en-GB" sz="2400" dirty="0">
                <a:latin typeface="Calibri"/>
                <a:ea typeface="Söhne"/>
                <a:cs typeface="Söhne"/>
              </a:rPr>
              <a:t> Resilient individuals tend to make better decisions, as they approach problems with a clear and rational mindset even when faced with emotional challenges.</a:t>
            </a:r>
            <a:endParaRPr lang="en-US">
              <a:latin typeface="Calibri"/>
              <a:cs typeface="Calibri" panose="020F0502020204030204"/>
            </a:endParaRPr>
          </a:p>
          <a:p>
            <a:pPr marL="342900" indent="-342900"/>
            <a:r>
              <a:rPr lang="en-GB" sz="2400" b="1" dirty="0">
                <a:latin typeface="Calibri"/>
                <a:ea typeface="Söhne"/>
                <a:cs typeface="Söhne"/>
              </a:rPr>
              <a:t>Stress Reduction:</a:t>
            </a:r>
            <a:r>
              <a:rPr lang="en-GB" sz="2400" dirty="0">
                <a:latin typeface="Calibri"/>
                <a:ea typeface="Söhne"/>
                <a:cs typeface="Söhne"/>
              </a:rPr>
              <a:t> Resilience can reduce the negative impact of chronic stress on physical health. It helps individuals manage stressors in healthier ways, thus preventing the development of stress-related health issues.</a:t>
            </a:r>
            <a:endParaRPr lang="en-GB" sz="2400" dirty="0">
              <a:latin typeface="Calibri"/>
              <a:cs typeface="Calibri" panose="020F0502020204030204"/>
            </a:endParaRPr>
          </a:p>
        </p:txBody>
      </p:sp>
    </p:spTree>
    <p:extLst>
      <p:ext uri="{BB962C8B-B14F-4D97-AF65-F5344CB8AC3E}">
        <p14:creationId xmlns:p14="http://schemas.microsoft.com/office/powerpoint/2010/main" val="3454679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EC27D-A401-60FA-4609-90B65DC8BBB3}"/>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FBEAB0-738A-F6CE-5FE2-1B80D3ADF31D}"/>
              </a:ext>
            </a:extLst>
          </p:cNvPr>
          <p:cNvSpPr>
            <a:spLocks noGrp="1"/>
          </p:cNvSpPr>
          <p:nvPr>
            <p:ph idx="1"/>
          </p:nvPr>
        </p:nvSpPr>
        <p:spPr>
          <a:xfrm>
            <a:off x="793660" y="2599509"/>
            <a:ext cx="10143668" cy="3435531"/>
          </a:xfrm>
        </p:spPr>
        <p:txBody>
          <a:bodyPr anchor="ctr">
            <a:normAutofit/>
          </a:bodyPr>
          <a:lstStyle/>
          <a:p>
            <a:pPr marL="342900" indent="-342900"/>
            <a:r>
              <a:rPr lang="en-GB" sz="2400" b="1" dirty="0">
                <a:latin typeface="Calibri"/>
                <a:ea typeface="Söhne"/>
                <a:cs typeface="Söhne"/>
              </a:rPr>
              <a:t>Positive Outlook:</a:t>
            </a:r>
            <a:r>
              <a:rPr lang="en-GB" sz="2400" dirty="0">
                <a:latin typeface="Calibri"/>
                <a:ea typeface="Söhne"/>
                <a:cs typeface="Söhne"/>
              </a:rPr>
              <a:t> Resilience fosters a more positive outlook on life. Individuals with high resilience levels are more likely to see challenges as opportunities for growth rather than insurmountable obstacles.</a:t>
            </a:r>
            <a:endParaRPr lang="en-US">
              <a:latin typeface="Calibri"/>
              <a:cs typeface="Calibri" panose="020F0502020204030204"/>
            </a:endParaRPr>
          </a:p>
          <a:p>
            <a:pPr marL="342900" indent="-342900"/>
            <a:r>
              <a:rPr lang="en-GB" sz="2400" b="1" dirty="0">
                <a:latin typeface="Calibri"/>
                <a:ea typeface="Söhne"/>
                <a:cs typeface="Söhne"/>
              </a:rPr>
              <a:t>Community and Social Impact:</a:t>
            </a:r>
            <a:r>
              <a:rPr lang="en-GB" sz="2400" dirty="0">
                <a:latin typeface="Calibri"/>
                <a:ea typeface="Söhne"/>
                <a:cs typeface="Söhne"/>
              </a:rPr>
              <a:t> Resilient individuals can contribute positively to their communities. They often act as role models, offering support and inspiration to others facing adversity.</a:t>
            </a:r>
          </a:p>
          <a:p>
            <a:pPr marL="0" indent="0">
              <a:buNone/>
            </a:pPr>
            <a:r>
              <a:rPr lang="en-GB" sz="2400">
                <a:latin typeface="Calibri"/>
                <a:ea typeface="Söhne"/>
                <a:cs typeface="Söhne"/>
              </a:rPr>
              <a:t>.</a:t>
            </a:r>
            <a:endParaRPr lang="en-GB" sz="2400">
              <a:latin typeface="Calibri"/>
              <a:cs typeface="Calibri" panose="020F0502020204030204"/>
            </a:endParaRPr>
          </a:p>
        </p:txBody>
      </p:sp>
    </p:spTree>
    <p:extLst>
      <p:ext uri="{BB962C8B-B14F-4D97-AF65-F5344CB8AC3E}">
        <p14:creationId xmlns:p14="http://schemas.microsoft.com/office/powerpoint/2010/main" val="38411096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73E512CD-68F2-F55C-5D8E-059BC661FB82}"/>
              </a:ext>
            </a:extLst>
          </p:cNvPr>
          <p:cNvPicPr>
            <a:picLocks noChangeAspect="1"/>
          </p:cNvPicPr>
          <p:nvPr/>
        </p:nvPicPr>
        <p:blipFill rotWithShape="1">
          <a:blip r:embed="rId2">
            <a:alphaModFix amt="50000"/>
          </a:blip>
          <a:srcRect r="-2" b="6263"/>
          <a:stretch/>
        </p:blipFill>
        <p:spPr>
          <a:xfrm>
            <a:off x="20" y="1"/>
            <a:ext cx="12191980" cy="6857999"/>
          </a:xfrm>
          <a:prstGeom prst="rect">
            <a:avLst/>
          </a:prstGeom>
        </p:spPr>
      </p:pic>
      <p:sp>
        <p:nvSpPr>
          <p:cNvPr id="2" name="Title 1">
            <a:extLst>
              <a:ext uri="{FF2B5EF4-FFF2-40B4-BE49-F238E27FC236}">
                <a16:creationId xmlns:a16="http://schemas.microsoft.com/office/drawing/2014/main" id="{8A6BB3A6-9B1F-3EED-6572-2CF7B792AD2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Any questions</a:t>
            </a:r>
          </a:p>
        </p:txBody>
      </p:sp>
    </p:spTree>
    <p:extLst>
      <p:ext uri="{BB962C8B-B14F-4D97-AF65-F5344CB8AC3E}">
        <p14:creationId xmlns:p14="http://schemas.microsoft.com/office/powerpoint/2010/main" val="2156656193"/>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A8B7D-E349-35CC-E41C-6F1C77562B4F}"/>
              </a:ext>
            </a:extLst>
          </p:cNvPr>
          <p:cNvSpPr>
            <a:spLocks noGrp="1"/>
          </p:cNvSpPr>
          <p:nvPr>
            <p:ph type="title"/>
          </p:nvPr>
        </p:nvSpPr>
        <p:spPr>
          <a:xfrm>
            <a:off x="808638" y="386930"/>
            <a:ext cx="9236700" cy="1188950"/>
          </a:xfrm>
        </p:spPr>
        <p:txBody>
          <a:bodyPr anchor="b">
            <a:normAutofit/>
          </a:bodyPr>
          <a:lstStyle/>
          <a:p>
            <a:r>
              <a:rPr lang="en-GB" sz="5400">
                <a:cs typeface="Calibri Light"/>
              </a:rPr>
              <a:t>Next session...workshop</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68EF62-EEC1-48F5-150C-346B11F39E23}"/>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Recap resilience and how it applies to your chosen discipline</a:t>
            </a:r>
          </a:p>
          <a:p>
            <a:r>
              <a:rPr lang="en-GB" sz="2400">
                <a:cs typeface="Calibri"/>
              </a:rPr>
              <a:t>Academic poster</a:t>
            </a:r>
          </a:p>
        </p:txBody>
      </p:sp>
    </p:spTree>
    <p:extLst>
      <p:ext uri="{BB962C8B-B14F-4D97-AF65-F5344CB8AC3E}">
        <p14:creationId xmlns:p14="http://schemas.microsoft.com/office/powerpoint/2010/main" val="23141383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30</Slides>
  <Notes>7</Notes>
  <HiddenSlides>0</HiddenSlides>
  <MMClips>0</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office theme</vt:lpstr>
      <vt:lpstr>Office Theme</vt:lpstr>
      <vt:lpstr>Study Skills- Lecture Week 4</vt:lpstr>
      <vt:lpstr>Aims for today's session</vt:lpstr>
      <vt:lpstr>Reminder- next week...</vt:lpstr>
      <vt:lpstr>Lets take another look at your assignment......</vt:lpstr>
      <vt:lpstr>What is wellbeing?</vt:lpstr>
      <vt:lpstr>Key aspects of wellbeing:- </vt:lpstr>
      <vt:lpstr>PowerPoint Presentation</vt:lpstr>
      <vt:lpstr>Mental wellbeing</vt:lpstr>
      <vt:lpstr>Physical wellbeing </vt:lpstr>
      <vt:lpstr>The importance of regular physical activity</vt:lpstr>
      <vt:lpstr>PowerPoint Presentation</vt:lpstr>
      <vt:lpstr>What are the different types of activity?</vt:lpstr>
      <vt:lpstr>Domains of physical activity</vt:lpstr>
      <vt:lpstr>Benefits of physical activity</vt:lpstr>
      <vt:lpstr>Why sitting is the new smoking (Section 2)</vt:lpstr>
      <vt:lpstr>Task......15 mins</vt:lpstr>
      <vt:lpstr>What do the statistics say.....</vt:lpstr>
      <vt:lpstr>Why is this happening?</vt:lpstr>
      <vt:lpstr>PowerPoint Presentation</vt:lpstr>
      <vt:lpstr>Why is it important for police officers to maintain healthy levels of physical activity?</vt:lpstr>
      <vt:lpstr>What do we think about this?</vt:lpstr>
      <vt:lpstr>Global inactivity </vt:lpstr>
      <vt:lpstr>What is resilience?</vt:lpstr>
      <vt:lpstr>The importance of resilience</vt:lpstr>
      <vt:lpstr>PowerPoint Presentation</vt:lpstr>
      <vt:lpstr>PowerPoint Presentation</vt:lpstr>
      <vt:lpstr>PowerPoint Presentation</vt:lpstr>
      <vt:lpstr>PowerPoint Presentation</vt:lpstr>
      <vt:lpstr>Any questions</vt:lpstr>
      <vt:lpstr>Next session...workshop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180</cp:revision>
  <dcterms:created xsi:type="dcterms:W3CDTF">2023-06-23T12:44:25Z</dcterms:created>
  <dcterms:modified xsi:type="dcterms:W3CDTF">2023-08-16T11:12:03Z</dcterms:modified>
</cp:coreProperties>
</file>