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sldIdLst>
    <p:sldId id="256" r:id="rId2"/>
    <p:sldId id="257" r:id="rId3"/>
    <p:sldId id="272" r:id="rId4"/>
    <p:sldId id="274" r:id="rId5"/>
    <p:sldId id="259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3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58" autoAdjust="0"/>
    <p:restoredTop sz="94660"/>
  </p:normalViewPr>
  <p:slideViewPr>
    <p:cSldViewPr snapToGrid="0">
      <p:cViewPr varScale="1">
        <p:scale>
          <a:sx n="68" d="100"/>
          <a:sy n="68" d="100"/>
        </p:scale>
        <p:origin x="774" y="60"/>
      </p:cViewPr>
      <p:guideLst/>
    </p:cSldViewPr>
  </p:slideViewPr>
  <p:notesTextViewPr>
    <p:cViewPr>
      <p:scale>
        <a:sx n="1" d="1"/>
        <a:sy n="1" d="1"/>
      </p:scale>
      <p:origin x="0" y="-5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22A228-0003-40A2-A225-B1CF4AC9FFF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100EA3-4F21-47CF-A601-20CF1CD3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706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https://www.queerty.com/adore-delano-breaks-rupauls-drag-race-billboard-record-till-death-do-us-party-20140613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5052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https://www.google.co.uk/</a:t>
            </a:r>
            <a:r>
              <a:rPr lang="en-GB" dirty="0" err="1"/>
              <a:t>imgres?imgurl</a:t>
            </a:r>
            <a:r>
              <a:rPr lang="en-GB" dirty="0"/>
              <a:t>=https%3A%2F%2Fwww.ocregister.com%2Fwp-content%2Fuploads%2F2017%2F09%2F0921_tus_l-dragqueen-15.jpg%3Fw%3D620&amp;imgrefurl=http%3A%2F%2Fwww.ocregister.com%2F2017%2F09%2F27%2Fadding-a-drag-queen-act-to-tiller-days-tustin-celebrates-its-agricultural-past-and-diverse-present%2F&amp;docid=</a:t>
            </a:r>
            <a:r>
              <a:rPr lang="en-GB" dirty="0" err="1"/>
              <a:t>NFOTbhXAopURaM&amp;tbnid</a:t>
            </a:r>
            <a:r>
              <a:rPr lang="en-GB" dirty="0"/>
              <a:t>=SPhNeL7tbfPXnM%3A&amp;vet=10ahUKEwig4IO0k9DZAhWBLFAKHSwjBk8QMwhmKCswKw..i&amp;w=620&amp;h=500&amp;bih=662&amp;biw=1366&amp;q=drag%20queen%20why&amp;ved=0ahUKEwig4IO0k9DZAhWBLFAKHSwjBk8QMwhmKCswKw&amp;iact=</a:t>
            </a:r>
            <a:r>
              <a:rPr lang="en-GB" dirty="0" err="1"/>
              <a:t>mrc&amp;uact</a:t>
            </a:r>
            <a:r>
              <a:rPr lang="en-GB" dirty="0"/>
              <a:t>=8</a:t>
            </a:r>
          </a:p>
          <a:p>
            <a:endParaRPr lang="en-GB" dirty="0"/>
          </a:p>
          <a:p>
            <a:r>
              <a:rPr lang="en-GB" dirty="0"/>
              <a:t>https://www.queerty.com/11-common-drag-queen-styles-20140603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6534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https://www.google.co.uk/search?q=trans+vs+drag&amp;rlz=1C1CHBF_en-GBGB779GB779&amp;source=lnms&amp;tbm=isch&amp;sa=X&amp;ved=0ahUKEwiG76GbrdjZAhVOW8AKHVdpAeIQ_AUICigB&amp;biw=1366&amp;bih=662#imgrc=EyD-muTZtQm9aM: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8393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https://www.google.co.uk/</a:t>
            </a:r>
            <a:r>
              <a:rPr lang="en-GB" dirty="0" err="1"/>
              <a:t>search?rlz</a:t>
            </a:r>
            <a:r>
              <a:rPr lang="en-GB" dirty="0"/>
              <a:t>=1C1CHBF_en-GBGB779GB779&amp;biw=1366&amp;bih=662&amp;tbm=</a:t>
            </a:r>
            <a:r>
              <a:rPr lang="en-GB" dirty="0" err="1"/>
              <a:t>isch&amp;sa</a:t>
            </a:r>
            <a:r>
              <a:rPr lang="en-GB" dirty="0"/>
              <a:t>=1&amp;ei=9WCYWvmSIdHXwQLoxre4CQ&amp;q=</a:t>
            </a:r>
            <a:r>
              <a:rPr lang="en-GB" dirty="0" err="1"/>
              <a:t>faux+queen&amp;oq</a:t>
            </a:r>
            <a:r>
              <a:rPr lang="en-GB" dirty="0"/>
              <a:t>=Faux+&amp;</a:t>
            </a:r>
            <a:r>
              <a:rPr lang="en-GB" dirty="0" err="1"/>
              <a:t>gs_l</a:t>
            </a:r>
            <a:r>
              <a:rPr lang="en-GB" dirty="0"/>
              <a:t>=psy-ab.1.0.0i67k1j0j0i67k1l2j0j0i67k1j0l4.605714.606496.0.608013.5.4.0.1.1.0.149.441.2j2.4.0....0...1c.1.64.psy-ab..0.5.478....0.aNdJtqIs5CI#imgrc=TdQKGV9yXWlE1M: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2122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https://www.google.co.uk/</a:t>
            </a:r>
            <a:r>
              <a:rPr lang="en-GB" dirty="0" err="1"/>
              <a:t>search?rlz</a:t>
            </a:r>
            <a:r>
              <a:rPr lang="en-GB" dirty="0"/>
              <a:t>=1C1CHBF_en-GBGB779GB779&amp;biw=1366&amp;bih=662&amp;tbm=</a:t>
            </a:r>
            <a:r>
              <a:rPr lang="en-GB" dirty="0" err="1"/>
              <a:t>isch&amp;sa</a:t>
            </a:r>
            <a:r>
              <a:rPr lang="en-GB" dirty="0"/>
              <a:t>=1&amp;ei=V2OYWqXFFYOz0gWuqoWQDA&amp;q=</a:t>
            </a:r>
            <a:r>
              <a:rPr lang="en-GB" dirty="0" err="1"/>
              <a:t>genderfuck+queen&amp;oq</a:t>
            </a:r>
            <a:r>
              <a:rPr lang="en-GB" dirty="0"/>
              <a:t>=</a:t>
            </a:r>
            <a:r>
              <a:rPr lang="en-GB" dirty="0" err="1"/>
              <a:t>genderfuck+queen&amp;gs_l</a:t>
            </a:r>
            <a:r>
              <a:rPr lang="en-GB" dirty="0"/>
              <a:t>=psy-ab.3...82368.85065.0.85502.10.10.0.0.0.0.113.878.8j2.10.0....0...1c.1.64.psy-ab..0.6.594...0j0i7i30k1j0i7i5i30k1j0i8i7i30k1j0i8i30k1j0i24k1.0.cLre0nGktj4#imgrc=kDkk0W0Ponp6nM: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280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https://www.google.co.uk/</a:t>
            </a:r>
            <a:r>
              <a:rPr lang="en-GB" dirty="0" err="1"/>
              <a:t>search?rlz</a:t>
            </a:r>
            <a:r>
              <a:rPr lang="en-GB" dirty="0"/>
              <a:t>=1C1CHBF_en-GBGB779GB779&amp;biw=1366&amp;bih=662&amp;tbm=</a:t>
            </a:r>
            <a:r>
              <a:rPr lang="en-GB" dirty="0" err="1"/>
              <a:t>isch&amp;sa</a:t>
            </a:r>
            <a:r>
              <a:rPr lang="en-GB" dirty="0"/>
              <a:t>=1&amp;ei=fJWaWvmqOomx0gX534CYBA&amp;q=</a:t>
            </a:r>
            <a:r>
              <a:rPr lang="en-GB" dirty="0" err="1"/>
              <a:t>fish+queen+drag&amp;oq</a:t>
            </a:r>
            <a:r>
              <a:rPr lang="en-GB" dirty="0"/>
              <a:t>=</a:t>
            </a:r>
            <a:r>
              <a:rPr lang="en-GB" dirty="0" err="1"/>
              <a:t>fish+queen+drag&amp;gs_l</a:t>
            </a:r>
            <a:r>
              <a:rPr lang="en-GB" dirty="0"/>
              <a:t>=psy-ab.3..0.1370.2402.0.2487.5.3.0.1.1.0.493.965.2-2j0j1.3.0....0...1c.1.64.psy-ab..1.4.991...0i30k1j0i5i30k1j0i8i10i30k1j0i8i30k1.0.DA4g70sM_UQ#imgrc=hvYG-ba9YglVuM: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5443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https://www.google.co.uk/</a:t>
            </a:r>
            <a:r>
              <a:rPr lang="en-GB" dirty="0" err="1"/>
              <a:t>search?rlz</a:t>
            </a:r>
            <a:r>
              <a:rPr lang="en-GB" dirty="0"/>
              <a:t>=1C1CHBF_en-GBGB779GB779&amp;biw=1366&amp;bih=662&amp;tbm=</a:t>
            </a:r>
            <a:r>
              <a:rPr lang="en-GB" dirty="0" err="1"/>
              <a:t>isch&amp;sa</a:t>
            </a:r>
            <a:r>
              <a:rPr lang="en-GB" dirty="0"/>
              <a:t>=1&amp;ei=vZWaWpneH434wQLa9qKoBA&amp;q=</a:t>
            </a:r>
            <a:r>
              <a:rPr lang="en-GB" dirty="0" err="1"/>
              <a:t>vivacious+drag+queen&amp;oq</a:t>
            </a:r>
            <a:r>
              <a:rPr lang="en-GB" dirty="0"/>
              <a:t>=</a:t>
            </a:r>
            <a:r>
              <a:rPr lang="en-GB" dirty="0" err="1"/>
              <a:t>vivacious+drag+queen&amp;gs_l</a:t>
            </a:r>
            <a:r>
              <a:rPr lang="en-GB" dirty="0"/>
              <a:t>=psy-ab.3..0l3j0i30k1j0i24k1l4.19338.45694.0.45876.15.11.0.0.0.0.228.913.2j5j1.8.0....0...1c.1.64.psy-ab..9.5.654...0i67k1.0.XUBAiNcEvZg#imgrc=4KzJBHgkutvqVM: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3480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https://www.google.co.uk/</a:t>
            </a:r>
            <a:r>
              <a:rPr lang="en-GB" dirty="0" err="1"/>
              <a:t>search?rlz</a:t>
            </a:r>
            <a:r>
              <a:rPr lang="en-GB" dirty="0"/>
              <a:t>=1C1CHBF_en-GBGB779GB779&amp;biw=1366&amp;bih=662&amp;tbm=</a:t>
            </a:r>
            <a:r>
              <a:rPr lang="en-GB" dirty="0" err="1"/>
              <a:t>isch&amp;sa</a:t>
            </a:r>
            <a:r>
              <a:rPr lang="en-GB" dirty="0"/>
              <a:t>=1&amp;ei=7ZWaWumCFYGx0gXUzKLQBA&amp;q=</a:t>
            </a:r>
            <a:r>
              <a:rPr lang="en-GB" dirty="0" err="1"/>
              <a:t>goth+drag+queen&amp;oq</a:t>
            </a:r>
            <a:r>
              <a:rPr lang="en-GB" dirty="0"/>
              <a:t>=goth+&amp;</a:t>
            </a:r>
            <a:r>
              <a:rPr lang="en-GB" dirty="0" err="1"/>
              <a:t>gs_l</a:t>
            </a:r>
            <a:r>
              <a:rPr lang="en-GB" dirty="0"/>
              <a:t>=psy-ab.3.0.0i67k1l3j0l3j0i67k1j0l3.70520.71647.0.73011.5.5.0.0.0.0.162.670.0j5.5.0....0...1c.1.64.psy-ab..0.5.667....0.w9AH3JFpNJg#imgrc=</a:t>
            </a:r>
            <a:r>
              <a:rPr lang="en-GB" dirty="0" err="1"/>
              <a:t>sNwSdOdptGrwqM</a:t>
            </a:r>
            <a:r>
              <a:rPr lang="en-GB" dirty="0"/>
              <a:t>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4784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https://www.google.co.uk/</a:t>
            </a:r>
            <a:r>
              <a:rPr lang="en-GB" dirty="0" err="1"/>
              <a:t>search?rlz</a:t>
            </a:r>
            <a:r>
              <a:rPr lang="en-GB" dirty="0"/>
              <a:t>=1C1CHBF_en-GBGB779GB779&amp;biw=1366&amp;bih=662&amp;tbm=</a:t>
            </a:r>
            <a:r>
              <a:rPr lang="en-GB" dirty="0" err="1"/>
              <a:t>isch&amp;sa</a:t>
            </a:r>
            <a:r>
              <a:rPr lang="en-GB" dirty="0"/>
              <a:t>=1&amp;ei=OJaaWqv_Oc_UwQK6sYqoBA&amp;q=</a:t>
            </a:r>
            <a:r>
              <a:rPr lang="en-GB" dirty="0" err="1"/>
              <a:t>pageant+drag+queen&amp;oq</a:t>
            </a:r>
            <a:r>
              <a:rPr lang="en-GB" dirty="0"/>
              <a:t>=</a:t>
            </a:r>
            <a:r>
              <a:rPr lang="en-GB" dirty="0" err="1"/>
              <a:t>pageant+drag+queen&amp;gs_l</a:t>
            </a:r>
            <a:r>
              <a:rPr lang="en-GB" dirty="0"/>
              <a:t>=psy-ab.3..0j0i8i30k1l3j0i24k1.80120.82009.0.82259.9.8.1.0.0.0.199.1008.0j8.8.0....0...1c.1.64.psy-ab..0.8.926...0i7i30k1j0i8i7i30k1j0i13k1.0.y2fAasjTgwI#imgrc=M7WP7ek29fihlM: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5852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https://images-production.global.ssl.fastly.net/uploads/posts/image/152098/peppermint-rupauls-drag-race.png?auto=compress&amp;crop=faces,top&amp;fit=crop&amp;h=421&amp;q=55&amp;w=750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5752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https://vignette.wikia.nocookie.net/logosrupaulsdragrace/images/0/0a/Bebe_Zahara_Benet-1.jpg/revision/latest?cb=20171230004004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893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https://pbs.twimg.com/media/CxRGfT1UsAETJm-.jpg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7974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https://www.metroweekly.com/wp-content/uploads/2015/05/sisters-zoom.jpg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1690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https://www.timeout.com/london/nightlife/what-does-it-take-to-become-a-drag-king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9889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2086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bing.com/images/search?view=detailV2&amp;ccid=WwGrG5Cj&amp;id=CA41C9E70C6F967A97675DC5804AC0B09001CB9B&amp;thid=OIP.WwGrG5Cjb8IUcZaY1kUZkgHaE8&amp;mediaurl=http%3a%2f%2fcreatividualworkshops.files.wordpress.com%2f2012%2f01%2frupauls-drag-race.jpg&amp;exph=340&amp;expw=510&amp;q=rupauls+drag+race&amp;simid=608000288458737208&amp;selectedIndex=13&amp;ajaxhist=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1047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https://www.google.co.uk/search?q=putin+clown&amp;hl=en-GB&amp;source=lnms&amp;tbm=isch&amp;sa=X&amp;ved=0ahUKEwjD_ZPqzt_ZAhVLDMAKHZD7APYQ_AUICigB&amp;biw=1362&amp;bih=640#imgrc=7OOxTp82gs1BVM: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026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https://img00.deviantart.net/0753/i/2015/035/8/e/shade__the_rusical__cover_by_littlemonsterlovatic-d8gpito.jpg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100EA3-4F21-47CF-A601-20CF1CD38B5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629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875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739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838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054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890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968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536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691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112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75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131095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9594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849906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749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71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25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D9E5F2-28C1-4DB4-B346-853D2CFE4DE9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60CA35FB-3A9B-4B0A-8D5A-75A1D8DE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03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D9059F6-8AA1-4FC9-8D42-A41C8D3EED4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  <a:extLst/>
          </a:blip>
          <a:srcRect l="27013" t="4175" r="10612" b="4915"/>
          <a:stretch/>
        </p:blipFill>
        <p:spPr>
          <a:xfrm>
            <a:off x="5086350" y="-1"/>
            <a:ext cx="7102474" cy="6858001"/>
          </a:xfrm>
          <a:custGeom>
            <a:avLst/>
            <a:gdLst>
              <a:gd name="connsiteX0" fmla="*/ 417180 w 7102474"/>
              <a:gd name="connsiteY0" fmla="*/ 0 h 6858001"/>
              <a:gd name="connsiteX1" fmla="*/ 7102474 w 7102474"/>
              <a:gd name="connsiteY1" fmla="*/ 0 h 6858001"/>
              <a:gd name="connsiteX2" fmla="*/ 7102474 w 7102474"/>
              <a:gd name="connsiteY2" fmla="*/ 6858001 h 6858001"/>
              <a:gd name="connsiteX3" fmla="*/ 65002 w 7102474"/>
              <a:gd name="connsiteY3" fmla="*/ 6858001 h 6858001"/>
              <a:gd name="connsiteX4" fmla="*/ 1840421 w 7102474"/>
              <a:gd name="connsiteY4" fmla="*/ 4521201 h 6858001"/>
              <a:gd name="connsiteX5" fmla="*/ 0 w 7102474"/>
              <a:gd name="connsiteY5" fmla="*/ 0 h 6858001"/>
              <a:gd name="connsiteX6" fmla="*/ 417180 w 7102474"/>
              <a:gd name="connsiteY6" fmla="*/ 0 h 6858001"/>
              <a:gd name="connsiteX7" fmla="*/ 0 w 7102474"/>
              <a:gd name="connsiteY7" fmla="*/ 44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02474" h="6858001">
                <a:moveTo>
                  <a:pt x="417180" y="0"/>
                </a:moveTo>
                <a:lnTo>
                  <a:pt x="7102474" y="0"/>
                </a:lnTo>
                <a:lnTo>
                  <a:pt x="7102474" y="6858001"/>
                </a:lnTo>
                <a:lnTo>
                  <a:pt x="65002" y="6858001"/>
                </a:lnTo>
                <a:lnTo>
                  <a:pt x="1840421" y="4521201"/>
                </a:lnTo>
                <a:close/>
                <a:moveTo>
                  <a:pt x="0" y="0"/>
                </a:moveTo>
                <a:lnTo>
                  <a:pt x="417180" y="0"/>
                </a:lnTo>
                <a:lnTo>
                  <a:pt x="0" y="447"/>
                </a:lnTo>
                <a:close/>
              </a:path>
            </a:pathLst>
          </a:cu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3D2D849-17D8-45A4-9FB8-B955CD22BD4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A0A4A95-757B-4092-A077-CA7C3ADE493A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2D2FAE71-B8B1-4745-A59A-A88D3FE4835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E4C67344-C816-4380-85F7-CCFD7F8BAAB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5A0B04CD-E5BD-4922-BE66-2D5B3A0DEF4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CF4C9BE8-5C78-476D-9042-ECD8BE635E2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7D6A31B3-BF49-4DB2-8306-DD2E4B88976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A903E87B-DD97-4095-B106-3218D6AF7F4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54CB26F-45F0-4288-A3B1-32535127B98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4E093F-AB4E-476C-B045-AEFF2E283D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6" y="1678666"/>
            <a:ext cx="5123515" cy="2369093"/>
          </a:xfrm>
        </p:spPr>
        <p:txBody>
          <a:bodyPr>
            <a:normAutofit/>
          </a:bodyPr>
          <a:lstStyle/>
          <a:p>
            <a:r>
              <a:rPr lang="en-GB" sz="4800" dirty="0"/>
              <a:t>My life is a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drag</a:t>
            </a:r>
            <a:endParaRPr lang="en-GB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B6CD8B-30B3-491C-9330-55BE26B57B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5113217" cy="1096901"/>
          </a:xfrm>
        </p:spPr>
        <p:txBody>
          <a:bodyPr>
            <a:normAutofit/>
          </a:bodyPr>
          <a:lstStyle/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685462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620FFBF-62F6-4FAF-B7E3-423F52784EF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114" r="19362" b="-1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A5BFD6-07D7-47ED-BB16-AFBDCCD4B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What is drag?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2B034-BF31-4D88-A86A-226A9C6DBB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598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E9F55-82A3-47B9-A015-AEC68E954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Transgender vs Drag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A014A6-A650-459E-80DA-2228FBE9EF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8775" y="1788021"/>
            <a:ext cx="7929563" cy="4460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743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5F20D-7AF2-4237-9390-62AC0F350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EFD0BA0-65E3-4CA2-AC63-C0963FC544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39296" y="375992"/>
            <a:ext cx="6472744" cy="6106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6860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9AE27B9D-0F04-458B-A718-F84902C79F7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E97D257C-D560-4AC3-9DA9-93F16E5B8C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5147" t="5227" r="22730" b="1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31EF69-58AB-44FB-B5F7-8CD43653B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dirty="0"/>
              <a:t>Faux Queen</a:t>
            </a:r>
          </a:p>
        </p:txBody>
      </p:sp>
    </p:spTree>
    <p:extLst>
      <p:ext uri="{BB962C8B-B14F-4D97-AF65-F5344CB8AC3E}">
        <p14:creationId xmlns:p14="http://schemas.microsoft.com/office/powerpoint/2010/main" val="36551185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AE27B9D-0F04-458B-A718-F84902C79F7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7B6B242-8CB0-4CBE-96D9-DC53B24124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2276" t="8028" r="15374" b="2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B30E34-959D-4F6B-96D1-3598FF604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Genderfuck queens</a:t>
            </a:r>
          </a:p>
        </p:txBody>
      </p:sp>
    </p:spTree>
    <p:extLst>
      <p:ext uri="{BB962C8B-B14F-4D97-AF65-F5344CB8AC3E}">
        <p14:creationId xmlns:p14="http://schemas.microsoft.com/office/powerpoint/2010/main" val="2072377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8">
            <a:extLst>
              <a:ext uri="{FF2B5EF4-FFF2-40B4-BE49-F238E27FC236}">
                <a16:creationId xmlns:a16="http://schemas.microsoft.com/office/drawing/2014/main" id="{9AE27B9D-0F04-458B-A718-F84902C79F7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616B2B4-856B-4514-95A4-70A35F3A46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5980" r="7064" b="2174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E76689-A8F1-4D24-937F-0E892CB8C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Fish queen</a:t>
            </a:r>
          </a:p>
        </p:txBody>
      </p:sp>
    </p:spTree>
    <p:extLst>
      <p:ext uri="{BB962C8B-B14F-4D97-AF65-F5344CB8AC3E}">
        <p14:creationId xmlns:p14="http://schemas.microsoft.com/office/powerpoint/2010/main" val="3539748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65393CED-A311-4191-BBEA-0BFCA9A473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428" r="30519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3BCB5F6A-9EB0-40B0-9D13-3023E9A2050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1398CB-5BF1-4BA7-A9EE-EAAA9FB1A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Club kid queen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96E1049-846C-4C16-B393-35518BE40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159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AE27B9D-0F04-458B-A718-F84902C79F7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4E28647-2CB9-4FB7-9FCB-DEE9C782A5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285" r="2" b="19620"/>
          <a:stretch/>
        </p:blipFill>
        <p:spPr>
          <a:xfrm>
            <a:off x="677334" y="468621"/>
            <a:ext cx="8274669" cy="3635025"/>
          </a:xfrm>
          <a:custGeom>
            <a:avLst/>
            <a:gdLst>
              <a:gd name="connsiteX0" fmla="*/ 540554 w 8274669"/>
              <a:gd name="connsiteY0" fmla="*/ 0 h 3635025"/>
              <a:gd name="connsiteX1" fmla="*/ 8274669 w 8274669"/>
              <a:gd name="connsiteY1" fmla="*/ 0 h 3635025"/>
              <a:gd name="connsiteX2" fmla="*/ 8274669 w 8274669"/>
              <a:gd name="connsiteY2" fmla="*/ 3635025 h 3635025"/>
              <a:gd name="connsiteX3" fmla="*/ 0 w 8274669"/>
              <a:gd name="connsiteY3" fmla="*/ 3635025 h 3635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74669" h="3635025">
                <a:moveTo>
                  <a:pt x="540554" y="0"/>
                </a:moveTo>
                <a:lnTo>
                  <a:pt x="8274669" y="0"/>
                </a:lnTo>
                <a:lnTo>
                  <a:pt x="8274669" y="3635025"/>
                </a:lnTo>
                <a:lnTo>
                  <a:pt x="0" y="3635025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0F27CA-35A3-43FA-AB13-1AC0EB46F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473227"/>
            <a:ext cx="8288032" cy="1096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Goth queen</a:t>
            </a:r>
          </a:p>
        </p:txBody>
      </p:sp>
    </p:spTree>
    <p:extLst>
      <p:ext uri="{BB962C8B-B14F-4D97-AF65-F5344CB8AC3E}">
        <p14:creationId xmlns:p14="http://schemas.microsoft.com/office/powerpoint/2010/main" val="1904282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AE27B9D-0F04-458B-A718-F84902C79F7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BFBEE2B-B696-4D73-B5B2-392A7A4C0A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duotone>
              <a:prstClr val="black"/>
              <a:prstClr val="white"/>
            </a:duotone>
            <a:extLst/>
          </a:blip>
          <a:srcRect l="3012" t="15810" r="6078" b="25816"/>
          <a:stretch/>
        </p:blipFill>
        <p:spPr>
          <a:xfrm>
            <a:off x="5086350" y="-1"/>
            <a:ext cx="7102474" cy="6858001"/>
          </a:xfrm>
          <a:custGeom>
            <a:avLst/>
            <a:gdLst>
              <a:gd name="connsiteX0" fmla="*/ 417180 w 7102474"/>
              <a:gd name="connsiteY0" fmla="*/ 0 h 6858001"/>
              <a:gd name="connsiteX1" fmla="*/ 7102474 w 7102474"/>
              <a:gd name="connsiteY1" fmla="*/ 0 h 6858001"/>
              <a:gd name="connsiteX2" fmla="*/ 7102474 w 7102474"/>
              <a:gd name="connsiteY2" fmla="*/ 6858001 h 6858001"/>
              <a:gd name="connsiteX3" fmla="*/ 65002 w 7102474"/>
              <a:gd name="connsiteY3" fmla="*/ 6858001 h 6858001"/>
              <a:gd name="connsiteX4" fmla="*/ 1840421 w 7102474"/>
              <a:gd name="connsiteY4" fmla="*/ 4521201 h 6858001"/>
              <a:gd name="connsiteX5" fmla="*/ 0 w 7102474"/>
              <a:gd name="connsiteY5" fmla="*/ 0 h 6858001"/>
              <a:gd name="connsiteX6" fmla="*/ 417180 w 7102474"/>
              <a:gd name="connsiteY6" fmla="*/ 0 h 6858001"/>
              <a:gd name="connsiteX7" fmla="*/ 0 w 7102474"/>
              <a:gd name="connsiteY7" fmla="*/ 44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02474" h="6858001">
                <a:moveTo>
                  <a:pt x="417180" y="0"/>
                </a:moveTo>
                <a:lnTo>
                  <a:pt x="7102474" y="0"/>
                </a:lnTo>
                <a:lnTo>
                  <a:pt x="7102474" y="6858001"/>
                </a:lnTo>
                <a:lnTo>
                  <a:pt x="65002" y="6858001"/>
                </a:lnTo>
                <a:lnTo>
                  <a:pt x="1840421" y="4521201"/>
                </a:lnTo>
                <a:close/>
                <a:moveTo>
                  <a:pt x="0" y="0"/>
                </a:moveTo>
                <a:lnTo>
                  <a:pt x="417180" y="0"/>
                </a:lnTo>
                <a:lnTo>
                  <a:pt x="0" y="447"/>
                </a:lnTo>
                <a:close/>
              </a:path>
            </a:pathLst>
          </a:cu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3D2D849-17D8-45A4-9FB8-B955CD22BD4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A0A4A95-757B-4092-A077-CA7C3ADE493A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2D2FAE71-B8B1-4745-A59A-A88D3FE4835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E4C67344-C816-4380-85F7-CCFD7F8BAAB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5A0B04CD-E5BD-4922-BE66-2D5B3A0DEF4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CF4C9BE8-5C78-476D-9042-ECD8BE635E2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7D6A31B3-BF49-4DB2-8306-DD2E4B88976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A903E87B-DD97-4095-B106-3218D6AF7F4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954CB26F-45F0-4288-A3B1-32535127B98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B6C746-445C-4D90-AE5B-D1961A4A0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6" y="1678666"/>
            <a:ext cx="5123515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Pageant queen</a:t>
            </a:r>
          </a:p>
        </p:txBody>
      </p:sp>
    </p:spTree>
    <p:extLst>
      <p:ext uri="{BB962C8B-B14F-4D97-AF65-F5344CB8AC3E}">
        <p14:creationId xmlns:p14="http://schemas.microsoft.com/office/powerpoint/2010/main" val="25441597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AE27B9D-0F04-458B-A718-F84902C79F7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BBDEA6-36BB-43C9-9038-E872F02438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0045" r="8442" b="9093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1BDDE1-0F03-4ADC-A02E-97558B1B7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Camp queens</a:t>
            </a:r>
          </a:p>
        </p:txBody>
      </p:sp>
    </p:spTree>
    <p:extLst>
      <p:ext uri="{BB962C8B-B14F-4D97-AF65-F5344CB8AC3E}">
        <p14:creationId xmlns:p14="http://schemas.microsoft.com/office/powerpoint/2010/main" val="22963034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ABCB6DB9-410C-41B3-8106-862D7F4E49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670" r="34080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3BCB5F6A-9EB0-40B0-9D13-3023E9A2050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26C9AE-12BA-4962-BF1C-C400FB088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Trans queen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C752370-849F-44C0-9313-D77ADFB50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9145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AE27B9D-0F04-458B-A718-F84902C79F7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C348097-DCC9-4068-8ED0-598A64BCDC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0765" t="4825" r="4740" b="1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1C8BC7-8894-48E0-92EF-EFEFC3A78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Fluid Queen</a:t>
            </a:r>
          </a:p>
        </p:txBody>
      </p:sp>
    </p:spTree>
    <p:extLst>
      <p:ext uri="{BB962C8B-B14F-4D97-AF65-F5344CB8AC3E}">
        <p14:creationId xmlns:p14="http://schemas.microsoft.com/office/powerpoint/2010/main" val="17202443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3BECC5B2-D891-4CD4-A9DF-26C28588D0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624" r="22376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3BCB5F6A-9EB0-40B0-9D13-3023E9A2050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59996B-DEBF-43C5-844F-960C4F16A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 err="1"/>
              <a:t>Tranimal</a:t>
            </a:r>
            <a:r>
              <a:rPr lang="en-GB" dirty="0"/>
              <a:t> queen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E910059-0281-454D-92DA-831EA455B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4628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AE27B9D-0F04-458B-A718-F84902C79F7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FB96494-8B98-490A-B53C-DDFC5135B3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9984" r="25680" b="1326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57075D-D6C1-4CF2-90EC-A57F8C18E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Activessle queen/s</a:t>
            </a:r>
          </a:p>
        </p:txBody>
      </p:sp>
    </p:spTree>
    <p:extLst>
      <p:ext uri="{BB962C8B-B14F-4D97-AF65-F5344CB8AC3E}">
        <p14:creationId xmlns:p14="http://schemas.microsoft.com/office/powerpoint/2010/main" val="12867971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AE27B9D-0F04-458B-A718-F84902C79F7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D509A1D-0957-423E-888F-4DA7BE5666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9091" t="5649" b="11874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1" name="Parallelogram 20">
            <a:extLst>
              <a:ext uri="{FF2B5EF4-FFF2-40B4-BE49-F238E27FC236}">
                <a16:creationId xmlns:a16="http://schemas.microsoft.com/office/drawing/2014/main" id="{5E54613B-CC3A-459D-97E1-23B891DE930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B21385D-063D-42D0-BD60-907E9F826D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921B275-E6A3-4146-9F5F-5CD28092A37D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 23">
            <a:extLst>
              <a:ext uri="{FF2B5EF4-FFF2-40B4-BE49-F238E27FC236}">
                <a16:creationId xmlns:a16="http://schemas.microsoft.com/office/drawing/2014/main" id="{28E190A5-6423-4EE2-AF46-8B82F34BCD6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5">
            <a:extLst>
              <a:ext uri="{FF2B5EF4-FFF2-40B4-BE49-F238E27FC236}">
                <a16:creationId xmlns:a16="http://schemas.microsoft.com/office/drawing/2014/main" id="{4A97AE97-5706-400B-8F09-602A25EA149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0860785A-BE10-40E0-8A0F-805CD3F5921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id="{2CD66695-C096-4E32-9AC2-19B4EFD6609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8">
            <a:extLst>
              <a:ext uri="{FF2B5EF4-FFF2-40B4-BE49-F238E27FC236}">
                <a16:creationId xmlns:a16="http://schemas.microsoft.com/office/drawing/2014/main" id="{A97E83CA-07FA-4B94-A213-9E6DA6FAC79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29">
            <a:extLst>
              <a:ext uri="{FF2B5EF4-FFF2-40B4-BE49-F238E27FC236}">
                <a16:creationId xmlns:a16="http://schemas.microsoft.com/office/drawing/2014/main" id="{A531E02F-6391-4B0C-B1E1-D67E8EFC407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568558EC-35CA-4EC8-BB31-75AB78ACA62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Isosceles Triangle 40">
            <a:extLst>
              <a:ext uri="{FF2B5EF4-FFF2-40B4-BE49-F238E27FC236}">
                <a16:creationId xmlns:a16="http://schemas.microsoft.com/office/drawing/2014/main" id="{34257526-B660-46EC-83FB-51CCCEF4D5C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308A32-BD89-4090-A83D-644F23D1F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4200" y="1678665"/>
            <a:ext cx="4569803" cy="2369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Drag kings</a:t>
            </a:r>
          </a:p>
        </p:txBody>
      </p:sp>
    </p:spTree>
    <p:extLst>
      <p:ext uri="{BB962C8B-B14F-4D97-AF65-F5344CB8AC3E}">
        <p14:creationId xmlns:p14="http://schemas.microsoft.com/office/powerpoint/2010/main" val="11962800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0107A-D129-4684-86D0-3817B09BA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70790"/>
            <a:ext cx="8596668" cy="1320800"/>
          </a:xfrm>
        </p:spPr>
        <p:txBody>
          <a:bodyPr/>
          <a:lstStyle/>
          <a:p>
            <a:r>
              <a:rPr lang="en-GB" dirty="0"/>
              <a:t>Herstory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1658E-7082-4B9B-896A-999190B2AA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DA9D94-1C2F-43B5-873A-99AAB65060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931" t="31495" r="20428" b="11890"/>
          <a:stretch/>
        </p:blipFill>
        <p:spPr>
          <a:xfrm>
            <a:off x="979255" y="1270000"/>
            <a:ext cx="10535411" cy="5440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0796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09B7E24-271E-4A3A-9D65-EE95ED9723D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5C59434-03B2-4F06-8362-A01DD785E20B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FDF3815-C9F7-4B9E-A371-DE71C4E9D178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34C30A41-6D9F-42F2-BE4A-B6D2E440076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8577AE11-EC00-4E67-9DDD-624E9DA1231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406A24DE-7A6F-4459-9A79-712243D2003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BFEBE697-7D77-4AC8-8E68-0483B47DFB1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49FC7B15-C721-4A23-8F6A-2CFA77C614E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164E8ACB-FC50-451D-AF0A-879ABC6EA6B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5F354A0-F0C9-4254-A913-DD68E781617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9B01B525-8D81-44A3-BC1F-C711B89D232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D900081-281E-4145-85D8-AF141548E1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7140" y="934222"/>
            <a:ext cx="5865688" cy="3299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04B856-0765-44C2-B2FE-095AEE090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553712"/>
            <a:ext cx="8288032" cy="10963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/>
              <a:t>RuPauls drag race</a:t>
            </a:r>
          </a:p>
        </p:txBody>
      </p:sp>
    </p:spTree>
    <p:extLst>
      <p:ext uri="{BB962C8B-B14F-4D97-AF65-F5344CB8AC3E}">
        <p14:creationId xmlns:p14="http://schemas.microsoft.com/office/powerpoint/2010/main" val="11114416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9AE27B9D-0F04-458B-A718-F84902C79F7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85BB217A-7B9A-4746-8D77-B7C3F0FA17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1666" t="9091" r="28107"/>
          <a:stretch/>
        </p:blipFill>
        <p:spPr>
          <a:xfrm>
            <a:off x="-1" y="0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F40BFF-0F26-4DD0-A795-EE7DACB7E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85738"/>
            <a:ext cx="5394940" cy="66722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Beard</a:t>
            </a:r>
            <a:br>
              <a:rPr lang="en-US" sz="5400" dirty="0"/>
            </a:br>
            <a:r>
              <a:rPr lang="en-US" sz="5400" dirty="0"/>
              <a:t>Beat</a:t>
            </a:r>
            <a:br>
              <a:rPr lang="en-US" sz="5400" dirty="0"/>
            </a:br>
            <a:r>
              <a:rPr lang="en-US" sz="5400" dirty="0"/>
              <a:t>C.U.N.T</a:t>
            </a:r>
            <a:br>
              <a:rPr lang="en-US" sz="5400" dirty="0"/>
            </a:br>
            <a:r>
              <a:rPr lang="en-US" sz="5400" dirty="0" err="1"/>
              <a:t>Echa</a:t>
            </a:r>
            <a:r>
              <a:rPr lang="en-US" sz="5400" dirty="0"/>
              <a:t> Pa' </a:t>
            </a:r>
            <a:r>
              <a:rPr lang="en-US" sz="5400" dirty="0" err="1"/>
              <a:t>Lante</a:t>
            </a:r>
            <a:r>
              <a:rPr lang="en-US" sz="5400" dirty="0"/>
              <a:t>!” </a:t>
            </a:r>
            <a:br>
              <a:rPr lang="en-US" sz="5400" dirty="0"/>
            </a:br>
            <a:r>
              <a:rPr lang="en-US" sz="5400" dirty="0"/>
              <a:t>Shade</a:t>
            </a:r>
            <a:br>
              <a:rPr lang="en-US" sz="5400" dirty="0"/>
            </a:br>
            <a:br>
              <a:rPr lang="en-US" sz="5400" dirty="0"/>
            </a:b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22323871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AE27B9D-0F04-458B-A718-F84902C79F7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9085139-87CC-48E5-AEC5-D20C7ACF4B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6801" r="5147" b="781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A109E4-0201-4A7F-88BA-7CD53E24A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endParaRPr lang="en-US" sz="5400"/>
          </a:p>
        </p:txBody>
      </p:sp>
    </p:spTree>
    <p:extLst>
      <p:ext uri="{BB962C8B-B14F-4D97-AF65-F5344CB8AC3E}">
        <p14:creationId xmlns:p14="http://schemas.microsoft.com/office/powerpoint/2010/main" val="2209043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BA101-2729-43E9-BAB8-1B4394EA7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F8168-193D-4243-B79C-6049F22FDE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94149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7136</TotalTime>
  <Words>1012</Words>
  <Application>Microsoft Office PowerPoint</Application>
  <PresentationFormat>Widescreen</PresentationFormat>
  <Paragraphs>55</Paragraphs>
  <Slides>21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Trebuchet MS</vt:lpstr>
      <vt:lpstr>Wingdings 3</vt:lpstr>
      <vt:lpstr>Facet</vt:lpstr>
      <vt:lpstr>My life is a drag</vt:lpstr>
      <vt:lpstr>What is drag?</vt:lpstr>
      <vt:lpstr>Transgender vs Drag</vt:lpstr>
      <vt:lpstr>PowerPoint Presentation</vt:lpstr>
      <vt:lpstr>Faux Queen</vt:lpstr>
      <vt:lpstr>Genderfuck queens</vt:lpstr>
      <vt:lpstr>Fish queen</vt:lpstr>
      <vt:lpstr>Club kid queen</vt:lpstr>
      <vt:lpstr>Goth queen</vt:lpstr>
      <vt:lpstr>Pageant queen</vt:lpstr>
      <vt:lpstr>Camp queens</vt:lpstr>
      <vt:lpstr>Trans queen</vt:lpstr>
      <vt:lpstr>Fluid Queen</vt:lpstr>
      <vt:lpstr>Tranimal queen</vt:lpstr>
      <vt:lpstr>Activessle queen/s</vt:lpstr>
      <vt:lpstr>Drag kings</vt:lpstr>
      <vt:lpstr>Herstory</vt:lpstr>
      <vt:lpstr>RuPauls drag race</vt:lpstr>
      <vt:lpstr>Beard Beat C.U.N.T Echa Pa' Lante!”  Shade 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Drag culture</dc:title>
  <dc:creator>Lucy Hesford (P149404)</dc:creator>
  <cp:lastModifiedBy>Simon Buckingham (1704912)</cp:lastModifiedBy>
  <cp:revision>14</cp:revision>
  <dcterms:created xsi:type="dcterms:W3CDTF">2018-03-01T20:16:04Z</dcterms:created>
  <dcterms:modified xsi:type="dcterms:W3CDTF">2018-03-09T16:05:48Z</dcterms:modified>
</cp:coreProperties>
</file>