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DB11EF-86F0-DD79-6484-B9B92295B8B3}" v="408" dt="2026-01-30T01:14:10.319"/>
    <p1510:client id="{9C47A89A-DBEF-638C-29E0-A6C7CC33FE8F}" v="269" dt="2026-01-31T18:14:25.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li (2208450)" userId="S::2208450@student.uwtsd.ac.uk::0e096549-dd70-43e8-9f6a-d6bce5facf19" providerId="AD" clId="Web-{9C47A89A-DBEF-638C-29E0-A6C7CC33FE8F}"/>
    <pc:docChg chg="addSld modSld">
      <pc:chgData name="Nazia Ali (2208450)" userId="S::2208450@student.uwtsd.ac.uk::0e096549-dd70-43e8-9f6a-d6bce5facf19" providerId="AD" clId="Web-{9C47A89A-DBEF-638C-29E0-A6C7CC33FE8F}" dt="2026-01-31T18:14:20.558" v="284" actId="14100"/>
      <pc:docMkLst>
        <pc:docMk/>
      </pc:docMkLst>
      <pc:sldChg chg="modSp">
        <pc:chgData name="Nazia Ali (2208450)" userId="S::2208450@student.uwtsd.ac.uk::0e096549-dd70-43e8-9f6a-d6bce5facf19" providerId="AD" clId="Web-{9C47A89A-DBEF-638C-29E0-A6C7CC33FE8F}" dt="2026-01-31T17:58:17.682" v="209" actId="20577"/>
        <pc:sldMkLst>
          <pc:docMk/>
          <pc:sldMk cId="816010107" sldId="260"/>
        </pc:sldMkLst>
        <pc:spChg chg="mod">
          <ac:chgData name="Nazia Ali (2208450)" userId="S::2208450@student.uwtsd.ac.uk::0e096549-dd70-43e8-9f6a-d6bce5facf19" providerId="AD" clId="Web-{9C47A89A-DBEF-638C-29E0-A6C7CC33FE8F}" dt="2026-01-31T17:58:17.682" v="209" actId="20577"/>
          <ac:spMkLst>
            <pc:docMk/>
            <pc:sldMk cId="816010107" sldId="260"/>
            <ac:spMk id="2" creationId="{5BCC0678-1F08-EC8E-C777-8CDA5F1F2317}"/>
          </ac:spMkLst>
        </pc:spChg>
      </pc:sldChg>
      <pc:sldChg chg="addSp delSp modSp new mod setBg">
        <pc:chgData name="Nazia Ali (2208450)" userId="S::2208450@student.uwtsd.ac.uk::0e096549-dd70-43e8-9f6a-d6bce5facf19" providerId="AD" clId="Web-{9C47A89A-DBEF-638C-29E0-A6C7CC33FE8F}" dt="2026-01-31T18:06:05.514" v="238" actId="14100"/>
        <pc:sldMkLst>
          <pc:docMk/>
          <pc:sldMk cId="85156345" sldId="262"/>
        </pc:sldMkLst>
        <pc:spChg chg="mod ord">
          <ac:chgData name="Nazia Ali (2208450)" userId="S::2208450@student.uwtsd.ac.uk::0e096549-dd70-43e8-9f6a-d6bce5facf19" providerId="AD" clId="Web-{9C47A89A-DBEF-638C-29E0-A6C7CC33FE8F}" dt="2026-01-31T18:06:05.514" v="238" actId="14100"/>
          <ac:spMkLst>
            <pc:docMk/>
            <pc:sldMk cId="85156345" sldId="262"/>
            <ac:spMk id="2" creationId="{948FB0F4-B6F7-C5F6-9496-629B0A3486D0}"/>
          </ac:spMkLst>
        </pc:spChg>
        <pc:spChg chg="del mod">
          <ac:chgData name="Nazia Ali (2208450)" userId="S::2208450@student.uwtsd.ac.uk::0e096549-dd70-43e8-9f6a-d6bce5facf19" providerId="AD" clId="Web-{9C47A89A-DBEF-638C-29E0-A6C7CC33FE8F}" dt="2026-01-31T17:25:49.575" v="3"/>
          <ac:spMkLst>
            <pc:docMk/>
            <pc:sldMk cId="85156345" sldId="262"/>
            <ac:spMk id="3" creationId="{0DA8F9EC-A269-5F50-63DC-B20CCC92FAFF}"/>
          </ac:spMkLst>
        </pc:spChg>
        <pc:spChg chg="add del">
          <ac:chgData name="Nazia Ali (2208450)" userId="S::2208450@student.uwtsd.ac.uk::0e096549-dd70-43e8-9f6a-d6bce5facf19" providerId="AD" clId="Web-{9C47A89A-DBEF-638C-29E0-A6C7CC33FE8F}" dt="2026-01-31T18:04:49.729" v="218"/>
          <ac:spMkLst>
            <pc:docMk/>
            <pc:sldMk cId="85156345" sldId="262"/>
            <ac:spMk id="7" creationId="{6DC8E2D9-6729-4614-8667-C1016D3182E4}"/>
          </ac:spMkLst>
        </pc:spChg>
        <pc:spChg chg="add del">
          <ac:chgData name="Nazia Ali (2208450)" userId="S::2208450@student.uwtsd.ac.uk::0e096549-dd70-43e8-9f6a-d6bce5facf19" providerId="AD" clId="Web-{9C47A89A-DBEF-638C-29E0-A6C7CC33FE8F}" dt="2026-01-31T18:04:28.587" v="213"/>
          <ac:spMkLst>
            <pc:docMk/>
            <pc:sldMk cId="85156345" sldId="262"/>
            <ac:spMk id="21" creationId="{6DC8E2D9-6729-4614-8667-C1016D3182E4}"/>
          </ac:spMkLst>
        </pc:spChg>
        <pc:spChg chg="add del">
          <ac:chgData name="Nazia Ali (2208450)" userId="S::2208450@student.uwtsd.ac.uk::0e096549-dd70-43e8-9f6a-d6bce5facf19" providerId="AD" clId="Web-{9C47A89A-DBEF-638C-29E0-A6C7CC33FE8F}" dt="2026-01-31T18:04:28.587" v="213"/>
          <ac:spMkLst>
            <pc:docMk/>
            <pc:sldMk cId="85156345" sldId="262"/>
            <ac:spMk id="23" creationId="{EB9B5A19-3592-48E2-BC31-90E092BD68E1}"/>
          </ac:spMkLst>
        </pc:spChg>
        <pc:spChg chg="add del">
          <ac:chgData name="Nazia Ali (2208450)" userId="S::2208450@student.uwtsd.ac.uk::0e096549-dd70-43e8-9f6a-d6bce5facf19" providerId="AD" clId="Web-{9C47A89A-DBEF-638C-29E0-A6C7CC33FE8F}" dt="2026-01-31T18:04:28.587" v="213"/>
          <ac:spMkLst>
            <pc:docMk/>
            <pc:sldMk cId="85156345" sldId="262"/>
            <ac:spMk id="37" creationId="{DD99E1B6-CBC4-4306-9DFC-847D6D135208}"/>
          </ac:spMkLst>
        </pc:spChg>
        <pc:spChg chg="add">
          <ac:chgData name="Nazia Ali (2208450)" userId="S::2208450@student.uwtsd.ac.uk::0e096549-dd70-43e8-9f6a-d6bce5facf19" providerId="AD" clId="Web-{9C47A89A-DBEF-638C-29E0-A6C7CC33FE8F}" dt="2026-01-31T18:04:49.744" v="219"/>
          <ac:spMkLst>
            <pc:docMk/>
            <pc:sldMk cId="85156345" sldId="262"/>
            <ac:spMk id="38" creationId="{6DC8E2D9-6729-4614-8667-C1016D3182E4}"/>
          </ac:spMkLst>
        </pc:spChg>
        <pc:spChg chg="add del">
          <ac:chgData name="Nazia Ali (2208450)" userId="S::2208450@student.uwtsd.ac.uk::0e096549-dd70-43e8-9f6a-d6bce5facf19" providerId="AD" clId="Web-{9C47A89A-DBEF-638C-29E0-A6C7CC33FE8F}" dt="2026-01-31T18:04:35.759" v="215"/>
          <ac:spMkLst>
            <pc:docMk/>
            <pc:sldMk cId="85156345" sldId="262"/>
            <ac:spMk id="40" creationId="{6DC8E2D9-6729-4614-8667-C1016D3182E4}"/>
          </ac:spMkLst>
        </pc:spChg>
        <pc:spChg chg="add del">
          <ac:chgData name="Nazia Ali (2208450)" userId="S::2208450@student.uwtsd.ac.uk::0e096549-dd70-43e8-9f6a-d6bce5facf19" providerId="AD" clId="Web-{9C47A89A-DBEF-638C-29E0-A6C7CC33FE8F}" dt="2026-01-31T18:04:35.759" v="215"/>
          <ac:spMkLst>
            <pc:docMk/>
            <pc:sldMk cId="85156345" sldId="262"/>
            <ac:spMk id="41" creationId="{9C51935E-4A08-4AE4-8E13-F40CD3C4F1C4}"/>
          </ac:spMkLst>
        </pc:spChg>
        <pc:spChg chg="add">
          <ac:chgData name="Nazia Ali (2208450)" userId="S::2208450@student.uwtsd.ac.uk::0e096549-dd70-43e8-9f6a-d6bce5facf19" providerId="AD" clId="Web-{9C47A89A-DBEF-638C-29E0-A6C7CC33FE8F}" dt="2026-01-31T18:04:49.744" v="219"/>
          <ac:spMkLst>
            <pc:docMk/>
            <pc:sldMk cId="85156345" sldId="262"/>
            <ac:spMk id="42" creationId="{EB9B5A19-3592-48E2-BC31-90E092BD68E1}"/>
          </ac:spMkLst>
        </pc:spChg>
        <pc:spChg chg="add">
          <ac:chgData name="Nazia Ali (2208450)" userId="S::2208450@student.uwtsd.ac.uk::0e096549-dd70-43e8-9f6a-d6bce5facf19" providerId="AD" clId="Web-{9C47A89A-DBEF-638C-29E0-A6C7CC33FE8F}" dt="2026-01-31T18:04:49.744" v="219"/>
          <ac:spMkLst>
            <pc:docMk/>
            <pc:sldMk cId="85156345" sldId="262"/>
            <ac:spMk id="44" creationId="{DD99E1B6-CBC4-4306-9DFC-847D6D135208}"/>
          </ac:spMkLst>
        </pc:spChg>
        <pc:grpChg chg="add del">
          <ac:chgData name="Nazia Ali (2208450)" userId="S::2208450@student.uwtsd.ac.uk::0e096549-dd70-43e8-9f6a-d6bce5facf19" providerId="AD" clId="Web-{9C47A89A-DBEF-638C-29E0-A6C7CC33FE8F}" dt="2026-01-31T18:04:49.729" v="218"/>
          <ac:grpSpMkLst>
            <pc:docMk/>
            <pc:sldMk cId="85156345" sldId="262"/>
            <ac:grpSpMk id="6" creationId="{BF4E480B-94D6-46F9-A2B6-B98D311FDC19}"/>
          </ac:grpSpMkLst>
        </pc:grpChg>
        <pc:grpChg chg="add del">
          <ac:chgData name="Nazia Ali (2208450)" userId="S::2208450@student.uwtsd.ac.uk::0e096549-dd70-43e8-9f6a-d6bce5facf19" providerId="AD" clId="Web-{9C47A89A-DBEF-638C-29E0-A6C7CC33FE8F}" dt="2026-01-31T18:04:49.729" v="218"/>
          <ac:grpSpMkLst>
            <pc:docMk/>
            <pc:sldMk cId="85156345" sldId="262"/>
            <ac:grpSpMk id="8" creationId="{24A5CBF4-323E-4A2D-A9CD-A3CC0050D948}"/>
          </ac:grpSpMkLst>
        </pc:grpChg>
        <pc:grpChg chg="add del">
          <ac:chgData name="Nazia Ali (2208450)" userId="S::2208450@student.uwtsd.ac.uk::0e096549-dd70-43e8-9f6a-d6bce5facf19" providerId="AD" clId="Web-{9C47A89A-DBEF-638C-29E0-A6C7CC33FE8F}" dt="2026-01-31T18:04:28.587" v="213"/>
          <ac:grpSpMkLst>
            <pc:docMk/>
            <pc:sldMk cId="85156345" sldId="262"/>
            <ac:grpSpMk id="9" creationId="{BF4E480B-94D6-46F9-A2B6-B98D311FDC19}"/>
          </ac:grpSpMkLst>
        </pc:grpChg>
        <pc:grpChg chg="add del">
          <ac:chgData name="Nazia Ali (2208450)" userId="S::2208450@student.uwtsd.ac.uk::0e096549-dd70-43e8-9f6a-d6bce5facf19" providerId="AD" clId="Web-{9C47A89A-DBEF-638C-29E0-A6C7CC33FE8F}" dt="2026-01-31T18:04:28.587" v="213"/>
          <ac:grpSpMkLst>
            <pc:docMk/>
            <pc:sldMk cId="85156345" sldId="262"/>
            <ac:grpSpMk id="25" creationId="{E2548C40-4C00-4E91-BFA6-84B4D66225A4}"/>
          </ac:grpSpMkLst>
        </pc:grpChg>
        <pc:grpChg chg="add">
          <ac:chgData name="Nazia Ali (2208450)" userId="S::2208450@student.uwtsd.ac.uk::0e096549-dd70-43e8-9f6a-d6bce5facf19" providerId="AD" clId="Web-{9C47A89A-DBEF-638C-29E0-A6C7CC33FE8F}" dt="2026-01-31T18:04:49.744" v="219"/>
          <ac:grpSpMkLst>
            <pc:docMk/>
            <pc:sldMk cId="85156345" sldId="262"/>
            <ac:grpSpMk id="36" creationId="{BF4E480B-94D6-46F9-A2B6-B98D311FDC19}"/>
          </ac:grpSpMkLst>
        </pc:grpChg>
        <pc:grpChg chg="add del">
          <ac:chgData name="Nazia Ali (2208450)" userId="S::2208450@student.uwtsd.ac.uk::0e096549-dd70-43e8-9f6a-d6bce5facf19" providerId="AD" clId="Web-{9C47A89A-DBEF-638C-29E0-A6C7CC33FE8F}" dt="2026-01-31T18:04:35.759" v="215"/>
          <ac:grpSpMkLst>
            <pc:docMk/>
            <pc:sldMk cId="85156345" sldId="262"/>
            <ac:grpSpMk id="39" creationId="{BF4E480B-94D6-46F9-A2B6-B98D311FDC19}"/>
          </ac:grpSpMkLst>
        </pc:grpChg>
        <pc:grpChg chg="add">
          <ac:chgData name="Nazia Ali (2208450)" userId="S::2208450@student.uwtsd.ac.uk::0e096549-dd70-43e8-9f6a-d6bce5facf19" providerId="AD" clId="Web-{9C47A89A-DBEF-638C-29E0-A6C7CC33FE8F}" dt="2026-01-31T18:04:49.744" v="219"/>
          <ac:grpSpMkLst>
            <pc:docMk/>
            <pc:sldMk cId="85156345" sldId="262"/>
            <ac:grpSpMk id="43" creationId="{E2548C40-4C00-4E91-BFA6-84B4D66225A4}"/>
          </ac:grpSpMkLst>
        </pc:grpChg>
        <pc:picChg chg="add mod">
          <ac:chgData name="Nazia Ali (2208450)" userId="S::2208450@student.uwtsd.ac.uk::0e096549-dd70-43e8-9f6a-d6bce5facf19" providerId="AD" clId="Web-{9C47A89A-DBEF-638C-29E0-A6C7CC33FE8F}" dt="2026-01-31T18:05:54.092" v="236" actId="14100"/>
          <ac:picMkLst>
            <pc:docMk/>
            <pc:sldMk cId="85156345" sldId="262"/>
            <ac:picMk id="4" creationId="{C889E3DC-FEE4-3C7D-E5D3-DCCDFEF1886C}"/>
          </ac:picMkLst>
        </pc:picChg>
      </pc:sldChg>
      <pc:sldChg chg="addSp delSp modSp new mod setBg">
        <pc:chgData name="Nazia Ali (2208450)" userId="S::2208450@student.uwtsd.ac.uk::0e096549-dd70-43e8-9f6a-d6bce5facf19" providerId="AD" clId="Web-{9C47A89A-DBEF-638C-29E0-A6C7CC33FE8F}" dt="2026-01-31T18:10:10.085" v="261" actId="14100"/>
        <pc:sldMkLst>
          <pc:docMk/>
          <pc:sldMk cId="911698661" sldId="263"/>
        </pc:sldMkLst>
        <pc:spChg chg="mod">
          <ac:chgData name="Nazia Ali (2208450)" userId="S::2208450@student.uwtsd.ac.uk::0e096549-dd70-43e8-9f6a-d6bce5facf19" providerId="AD" clId="Web-{9C47A89A-DBEF-638C-29E0-A6C7CC33FE8F}" dt="2026-01-31T18:10:10.085" v="261" actId="14100"/>
          <ac:spMkLst>
            <pc:docMk/>
            <pc:sldMk cId="911698661" sldId="263"/>
            <ac:spMk id="2" creationId="{FA3A2B23-907B-3077-6765-87A734FE072F}"/>
          </ac:spMkLst>
        </pc:spChg>
        <pc:spChg chg="del mod">
          <ac:chgData name="Nazia Ali (2208450)" userId="S::2208450@student.uwtsd.ac.uk::0e096549-dd70-43e8-9f6a-d6bce5facf19" providerId="AD" clId="Web-{9C47A89A-DBEF-638C-29E0-A6C7CC33FE8F}" dt="2026-01-31T17:44:29.967" v="90"/>
          <ac:spMkLst>
            <pc:docMk/>
            <pc:sldMk cId="911698661" sldId="263"/>
            <ac:spMk id="3" creationId="{CE61086F-AA53-0A17-3211-D1C2C5220C51}"/>
          </ac:spMkLst>
        </pc:spChg>
        <pc:spChg chg="add del mod">
          <ac:chgData name="Nazia Ali (2208450)" userId="S::2208450@student.uwtsd.ac.uk::0e096549-dd70-43e8-9f6a-d6bce5facf19" providerId="AD" clId="Web-{9C47A89A-DBEF-638C-29E0-A6C7CC33FE8F}" dt="2026-01-31T18:07:59.925" v="244"/>
          <ac:spMkLst>
            <pc:docMk/>
            <pc:sldMk cId="911698661" sldId="263"/>
            <ac:spMk id="5" creationId="{A3195063-3183-5133-9B4A-6F5B138BCB0E}"/>
          </ac:spMkLst>
        </pc:spChg>
        <pc:spChg chg="add">
          <ac:chgData name="Nazia Ali (2208450)" userId="S::2208450@student.uwtsd.ac.uk::0e096549-dd70-43e8-9f6a-d6bce5facf19" providerId="AD" clId="Web-{9C47A89A-DBEF-638C-29E0-A6C7CC33FE8F}" dt="2026-01-31T18:09:20.709" v="250"/>
          <ac:spMkLst>
            <pc:docMk/>
            <pc:sldMk cId="911698661" sldId="263"/>
            <ac:spMk id="7" creationId="{6DC8E2D9-6729-4614-8667-C1016D3182E4}"/>
          </ac:spMkLst>
        </pc:spChg>
        <pc:spChg chg="add">
          <ac:chgData name="Nazia Ali (2208450)" userId="S::2208450@student.uwtsd.ac.uk::0e096549-dd70-43e8-9f6a-d6bce5facf19" providerId="AD" clId="Web-{9C47A89A-DBEF-638C-29E0-A6C7CC33FE8F}" dt="2026-01-31T18:09:20.709" v="250"/>
          <ac:spMkLst>
            <pc:docMk/>
            <pc:sldMk cId="911698661" sldId="263"/>
            <ac:spMk id="8" creationId="{9C51935E-4A08-4AE4-8E13-F40CD3C4F1C4}"/>
          </ac:spMkLst>
        </pc:spChg>
        <pc:spChg chg="add del">
          <ac:chgData name="Nazia Ali (2208450)" userId="S::2208450@student.uwtsd.ac.uk::0e096549-dd70-43e8-9f6a-d6bce5facf19" providerId="AD" clId="Web-{9C47A89A-DBEF-638C-29E0-A6C7CC33FE8F}" dt="2026-01-31T18:08:49.583" v="249"/>
          <ac:spMkLst>
            <pc:docMk/>
            <pc:sldMk cId="911698661" sldId="263"/>
            <ac:spMk id="21" creationId="{6DC8E2D9-6729-4614-8667-C1016D3182E4}"/>
          </ac:spMkLst>
        </pc:spChg>
        <pc:spChg chg="add del">
          <ac:chgData name="Nazia Ali (2208450)" userId="S::2208450@student.uwtsd.ac.uk::0e096549-dd70-43e8-9f6a-d6bce5facf19" providerId="AD" clId="Web-{9C47A89A-DBEF-638C-29E0-A6C7CC33FE8F}" dt="2026-01-31T18:08:49.583" v="249"/>
          <ac:spMkLst>
            <pc:docMk/>
            <pc:sldMk cId="911698661" sldId="263"/>
            <ac:spMk id="23" creationId="{9C51935E-4A08-4AE4-8E13-F40CD3C4F1C4}"/>
          </ac:spMkLst>
        </pc:spChg>
        <pc:grpChg chg="add">
          <ac:chgData name="Nazia Ali (2208450)" userId="S::2208450@student.uwtsd.ac.uk::0e096549-dd70-43e8-9f6a-d6bce5facf19" providerId="AD" clId="Web-{9C47A89A-DBEF-638C-29E0-A6C7CC33FE8F}" dt="2026-01-31T18:09:20.709" v="250"/>
          <ac:grpSpMkLst>
            <pc:docMk/>
            <pc:sldMk cId="911698661" sldId="263"/>
            <ac:grpSpMk id="6" creationId="{BF4E480B-94D6-46F9-A2B6-B98D311FDC19}"/>
          </ac:grpSpMkLst>
        </pc:grpChg>
        <pc:grpChg chg="add del">
          <ac:chgData name="Nazia Ali (2208450)" userId="S::2208450@student.uwtsd.ac.uk::0e096549-dd70-43e8-9f6a-d6bce5facf19" providerId="AD" clId="Web-{9C47A89A-DBEF-638C-29E0-A6C7CC33FE8F}" dt="2026-01-31T18:08:49.583" v="249"/>
          <ac:grpSpMkLst>
            <pc:docMk/>
            <pc:sldMk cId="911698661" sldId="263"/>
            <ac:grpSpMk id="9" creationId="{BF4E480B-94D6-46F9-A2B6-B98D311FDC19}"/>
          </ac:grpSpMkLst>
        </pc:grpChg>
        <pc:grpChg chg="add">
          <ac:chgData name="Nazia Ali (2208450)" userId="S::2208450@student.uwtsd.ac.uk::0e096549-dd70-43e8-9f6a-d6bce5facf19" providerId="AD" clId="Web-{9C47A89A-DBEF-638C-29E0-A6C7CC33FE8F}" dt="2026-01-31T18:09:20.709" v="250"/>
          <ac:grpSpMkLst>
            <pc:docMk/>
            <pc:sldMk cId="911698661" sldId="263"/>
            <ac:grpSpMk id="20" creationId="{4B7AF231-444C-44D0-B791-BAFE395E36AC}"/>
          </ac:grpSpMkLst>
        </pc:grpChg>
        <pc:grpChg chg="add del">
          <ac:chgData name="Nazia Ali (2208450)" userId="S::2208450@student.uwtsd.ac.uk::0e096549-dd70-43e8-9f6a-d6bce5facf19" providerId="AD" clId="Web-{9C47A89A-DBEF-638C-29E0-A6C7CC33FE8F}" dt="2026-01-31T18:08:49.583" v="249"/>
          <ac:grpSpMkLst>
            <pc:docMk/>
            <pc:sldMk cId="911698661" sldId="263"/>
            <ac:grpSpMk id="25" creationId="{A7014575-F0CE-4EAB-917E-3325411BA231}"/>
          </ac:grpSpMkLst>
        </pc:grpChg>
        <pc:picChg chg="add mod">
          <ac:chgData name="Nazia Ali (2208450)" userId="S::2208450@student.uwtsd.ac.uk::0e096549-dd70-43e8-9f6a-d6bce5facf19" providerId="AD" clId="Web-{9C47A89A-DBEF-638C-29E0-A6C7CC33FE8F}" dt="2026-01-31T18:09:20.709" v="250"/>
          <ac:picMkLst>
            <pc:docMk/>
            <pc:sldMk cId="911698661" sldId="263"/>
            <ac:picMk id="4" creationId="{721A61AA-EF27-7AD8-7C26-9829BAFD550C}"/>
          </ac:picMkLst>
        </pc:picChg>
      </pc:sldChg>
      <pc:sldChg chg="addSp delSp modSp new mod setBg">
        <pc:chgData name="Nazia Ali (2208450)" userId="S::2208450@student.uwtsd.ac.uk::0e096549-dd70-43e8-9f6a-d6bce5facf19" providerId="AD" clId="Web-{9C47A89A-DBEF-638C-29E0-A6C7CC33FE8F}" dt="2026-01-31T18:14:20.558" v="284" actId="14100"/>
        <pc:sldMkLst>
          <pc:docMk/>
          <pc:sldMk cId="2293591958" sldId="264"/>
        </pc:sldMkLst>
        <pc:spChg chg="mod">
          <ac:chgData name="Nazia Ali (2208450)" userId="S::2208450@student.uwtsd.ac.uk::0e096549-dd70-43e8-9f6a-d6bce5facf19" providerId="AD" clId="Web-{9C47A89A-DBEF-638C-29E0-A6C7CC33FE8F}" dt="2026-01-31T18:14:20.558" v="284" actId="14100"/>
          <ac:spMkLst>
            <pc:docMk/>
            <pc:sldMk cId="2293591958" sldId="264"/>
            <ac:spMk id="2" creationId="{E83E3919-4598-A47B-3791-BDB5DD7DDF83}"/>
          </ac:spMkLst>
        </pc:spChg>
        <pc:spChg chg="del mod">
          <ac:chgData name="Nazia Ali (2208450)" userId="S::2208450@student.uwtsd.ac.uk::0e096549-dd70-43e8-9f6a-d6bce5facf19" providerId="AD" clId="Web-{9C47A89A-DBEF-638C-29E0-A6C7CC33FE8F}" dt="2026-01-31T17:50:16.752" v="137"/>
          <ac:spMkLst>
            <pc:docMk/>
            <pc:sldMk cId="2293591958" sldId="264"/>
            <ac:spMk id="3" creationId="{946855A8-729E-199C-CA96-935D9CF52E3A}"/>
          </ac:spMkLst>
        </pc:spChg>
        <pc:spChg chg="add del">
          <ac:chgData name="Nazia Ali (2208450)" userId="S::2208450@student.uwtsd.ac.uk::0e096549-dd70-43e8-9f6a-d6bce5facf19" providerId="AD" clId="Web-{9C47A89A-DBEF-638C-29E0-A6C7CC33FE8F}" dt="2026-01-31T18:13:15.088" v="269"/>
          <ac:spMkLst>
            <pc:docMk/>
            <pc:sldMk cId="2293591958" sldId="264"/>
            <ac:spMk id="21" creationId="{6DC8E2D9-6729-4614-8667-C1016D3182E4}"/>
          </ac:spMkLst>
        </pc:spChg>
        <pc:spChg chg="add del">
          <ac:chgData name="Nazia Ali (2208450)" userId="S::2208450@student.uwtsd.ac.uk::0e096549-dd70-43e8-9f6a-d6bce5facf19" providerId="AD" clId="Web-{9C47A89A-DBEF-638C-29E0-A6C7CC33FE8F}" dt="2026-01-31T18:13:15.088" v="269"/>
          <ac:spMkLst>
            <pc:docMk/>
            <pc:sldMk cId="2293591958" sldId="264"/>
            <ac:spMk id="23" creationId="{9C51935E-4A08-4AE4-8E13-F40CD3C4F1C4}"/>
          </ac:spMkLst>
        </pc:spChg>
        <pc:spChg chg="add">
          <ac:chgData name="Nazia Ali (2208450)" userId="S::2208450@student.uwtsd.ac.uk::0e096549-dd70-43e8-9f6a-d6bce5facf19" providerId="AD" clId="Web-{9C47A89A-DBEF-638C-29E0-A6C7CC33FE8F}" dt="2026-01-31T18:13:15.104" v="270"/>
          <ac:spMkLst>
            <pc:docMk/>
            <pc:sldMk cId="2293591958" sldId="264"/>
            <ac:spMk id="31" creationId="{6DC8E2D9-6729-4614-8667-C1016D3182E4}"/>
          </ac:spMkLst>
        </pc:spChg>
        <pc:spChg chg="add">
          <ac:chgData name="Nazia Ali (2208450)" userId="S::2208450@student.uwtsd.ac.uk::0e096549-dd70-43e8-9f6a-d6bce5facf19" providerId="AD" clId="Web-{9C47A89A-DBEF-638C-29E0-A6C7CC33FE8F}" dt="2026-01-31T18:13:15.104" v="270"/>
          <ac:spMkLst>
            <pc:docMk/>
            <pc:sldMk cId="2293591958" sldId="264"/>
            <ac:spMk id="32" creationId="{9C51935E-4A08-4AE4-8E13-F40CD3C4F1C4}"/>
          </ac:spMkLst>
        </pc:spChg>
        <pc:grpChg chg="add del">
          <ac:chgData name="Nazia Ali (2208450)" userId="S::2208450@student.uwtsd.ac.uk::0e096549-dd70-43e8-9f6a-d6bce5facf19" providerId="AD" clId="Web-{9C47A89A-DBEF-638C-29E0-A6C7CC33FE8F}" dt="2026-01-31T18:13:15.088" v="269"/>
          <ac:grpSpMkLst>
            <pc:docMk/>
            <pc:sldMk cId="2293591958" sldId="264"/>
            <ac:grpSpMk id="9" creationId="{BF4E480B-94D6-46F9-A2B6-B98D311FDC19}"/>
          </ac:grpSpMkLst>
        </pc:grpChg>
        <pc:grpChg chg="add del">
          <ac:chgData name="Nazia Ali (2208450)" userId="S::2208450@student.uwtsd.ac.uk::0e096549-dd70-43e8-9f6a-d6bce5facf19" providerId="AD" clId="Web-{9C47A89A-DBEF-638C-29E0-A6C7CC33FE8F}" dt="2026-01-31T18:13:15.088" v="269"/>
          <ac:grpSpMkLst>
            <pc:docMk/>
            <pc:sldMk cId="2293591958" sldId="264"/>
            <ac:grpSpMk id="25" creationId="{4B7AF231-444C-44D0-B791-BAFE395E36AC}"/>
          </ac:grpSpMkLst>
        </pc:grpChg>
        <pc:grpChg chg="add">
          <ac:chgData name="Nazia Ali (2208450)" userId="S::2208450@student.uwtsd.ac.uk::0e096549-dd70-43e8-9f6a-d6bce5facf19" providerId="AD" clId="Web-{9C47A89A-DBEF-638C-29E0-A6C7CC33FE8F}" dt="2026-01-31T18:13:15.104" v="270"/>
          <ac:grpSpMkLst>
            <pc:docMk/>
            <pc:sldMk cId="2293591958" sldId="264"/>
            <ac:grpSpMk id="30" creationId="{BF4E480B-94D6-46F9-A2B6-B98D311FDC19}"/>
          </ac:grpSpMkLst>
        </pc:grpChg>
        <pc:grpChg chg="add">
          <ac:chgData name="Nazia Ali (2208450)" userId="S::2208450@student.uwtsd.ac.uk::0e096549-dd70-43e8-9f6a-d6bce5facf19" providerId="AD" clId="Web-{9C47A89A-DBEF-638C-29E0-A6C7CC33FE8F}" dt="2026-01-31T18:13:15.104" v="270"/>
          <ac:grpSpMkLst>
            <pc:docMk/>
            <pc:sldMk cId="2293591958" sldId="264"/>
            <ac:grpSpMk id="33" creationId="{C06FCA06-93DB-42F6-8250-FE5DED5A68E8}"/>
          </ac:grpSpMkLst>
        </pc:grpChg>
        <pc:picChg chg="add mod">
          <ac:chgData name="Nazia Ali (2208450)" userId="S::2208450@student.uwtsd.ac.uk::0e096549-dd70-43e8-9f6a-d6bce5facf19" providerId="AD" clId="Web-{9C47A89A-DBEF-638C-29E0-A6C7CC33FE8F}" dt="2026-01-31T18:14:02.245" v="278" actId="14100"/>
          <ac:picMkLst>
            <pc:docMk/>
            <pc:sldMk cId="2293591958" sldId="264"/>
            <ac:picMk id="4" creationId="{F6F0730E-A6AE-CE13-D535-055CBDF016CE}"/>
          </ac:picMkLst>
        </pc:picChg>
      </pc:sldChg>
    </pc:docChg>
  </pc:docChgLst>
  <pc:docChgLst>
    <pc:chgData name="Nazia Ali (2208450)" userId="S::2208450@student.uwtsd.ac.uk::0e096549-dd70-43e8-9f6a-d6bce5facf19" providerId="AD" clId="Web-{91DB11EF-86F0-DD79-6484-B9B92295B8B3}"/>
    <pc:docChg chg="addSld delSld modSld addMainMaster delMainMaster">
      <pc:chgData name="Nazia Ali (2208450)" userId="S::2208450@student.uwtsd.ac.uk::0e096549-dd70-43e8-9f6a-d6bce5facf19" providerId="AD" clId="Web-{91DB11EF-86F0-DD79-6484-B9B92295B8B3}" dt="2026-01-30T01:14:10.319" v="440" actId="20577"/>
      <pc:docMkLst>
        <pc:docMk/>
      </pc:docMkLst>
      <pc:sldChg chg="addSp delSp modSp mod setBg modClrScheme setClrOvrMap chgLayout">
        <pc:chgData name="Nazia Ali (2208450)" userId="S::2208450@student.uwtsd.ac.uk::0e096549-dd70-43e8-9f6a-d6bce5facf19" providerId="AD" clId="Web-{91DB11EF-86F0-DD79-6484-B9B92295B8B3}" dt="2026-01-29T18:45:05.609" v="76" actId="20577"/>
        <pc:sldMkLst>
          <pc:docMk/>
          <pc:sldMk cId="109857222" sldId="256"/>
        </pc:sldMkLst>
        <pc:spChg chg="mod">
          <ac:chgData name="Nazia Ali (2208450)" userId="S::2208450@student.uwtsd.ac.uk::0e096549-dd70-43e8-9f6a-d6bce5facf19" providerId="AD" clId="Web-{91DB11EF-86F0-DD79-6484-B9B92295B8B3}" dt="2026-01-29T18:45:05.609" v="76" actId="20577"/>
          <ac:spMkLst>
            <pc:docMk/>
            <pc:sldMk cId="109857222" sldId="256"/>
            <ac:spMk id="2" creationId="{00000000-0000-0000-0000-000000000000}"/>
          </ac:spMkLst>
        </pc:spChg>
        <pc:spChg chg="add mod">
          <ac:chgData name="Nazia Ali (2208450)" userId="S::2208450@student.uwtsd.ac.uk::0e096549-dd70-43e8-9f6a-d6bce5facf19" providerId="AD" clId="Web-{91DB11EF-86F0-DD79-6484-B9B92295B8B3}" dt="2026-01-29T18:44:46.655" v="73"/>
          <ac:spMkLst>
            <pc:docMk/>
            <pc:sldMk cId="109857222" sldId="256"/>
            <ac:spMk id="6" creationId="{9BE24949-31B4-CF2C-E02C-E6DFA74D0CB0}"/>
          </ac:spMkLst>
        </pc:spChg>
        <pc:spChg chg="add">
          <ac:chgData name="Nazia Ali (2208450)" userId="S::2208450@student.uwtsd.ac.uk::0e096549-dd70-43e8-9f6a-d6bce5facf19" providerId="AD" clId="Web-{91DB11EF-86F0-DD79-6484-B9B92295B8B3}" dt="2026-01-29T18:44:46.655" v="73"/>
          <ac:spMkLst>
            <pc:docMk/>
            <pc:sldMk cId="109857222" sldId="256"/>
            <ac:spMk id="80" creationId="{EB9B5A19-3592-48E2-BC31-90E092BD68E1}"/>
          </ac:spMkLst>
        </pc:spChg>
        <pc:spChg chg="add">
          <ac:chgData name="Nazia Ali (2208450)" userId="S::2208450@student.uwtsd.ac.uk::0e096549-dd70-43e8-9f6a-d6bce5facf19" providerId="AD" clId="Web-{91DB11EF-86F0-DD79-6484-B9B92295B8B3}" dt="2026-01-29T18:44:46.655" v="73"/>
          <ac:spMkLst>
            <pc:docMk/>
            <pc:sldMk cId="109857222" sldId="256"/>
            <ac:spMk id="81" creationId="{DD99E1B6-CBC4-4306-9DFC-847D6D135208}"/>
          </ac:spMkLst>
        </pc:spChg>
        <pc:grpChg chg="add">
          <ac:chgData name="Nazia Ali (2208450)" userId="S::2208450@student.uwtsd.ac.uk::0e096549-dd70-43e8-9f6a-d6bce5facf19" providerId="AD" clId="Web-{91DB11EF-86F0-DD79-6484-B9B92295B8B3}" dt="2026-01-29T18:44:46.655" v="73"/>
          <ac:grpSpMkLst>
            <pc:docMk/>
            <pc:sldMk cId="109857222" sldId="256"/>
            <ac:grpSpMk id="82" creationId="{E2548C40-4C00-4E91-BFA6-84B4D66225A4}"/>
          </ac:grpSpMkLst>
        </pc:grpChg>
        <pc:picChg chg="add mod ord">
          <ac:chgData name="Nazia Ali (2208450)" userId="S::2208450@student.uwtsd.ac.uk::0e096549-dd70-43e8-9f6a-d6bce5facf19" providerId="AD" clId="Web-{91DB11EF-86F0-DD79-6484-B9B92295B8B3}" dt="2026-01-29T18:44:46.655" v="73"/>
          <ac:picMkLst>
            <pc:docMk/>
            <pc:sldMk cId="109857222" sldId="256"/>
            <ac:picMk id="7" creationId="{1DADBEA6-3C45-835C-E059-2AFB80A02533}"/>
          </ac:picMkLst>
        </pc:picChg>
      </pc:sldChg>
      <pc:sldChg chg="addSp delSp modSp new mod setBg">
        <pc:chgData name="Nazia Ali (2208450)" userId="S::2208450@student.uwtsd.ac.uk::0e096549-dd70-43e8-9f6a-d6bce5facf19" providerId="AD" clId="Web-{91DB11EF-86F0-DD79-6484-B9B92295B8B3}" dt="2026-01-29T18:52:42.978" v="127"/>
        <pc:sldMkLst>
          <pc:docMk/>
          <pc:sldMk cId="149294445" sldId="257"/>
        </pc:sldMkLst>
        <pc:spChg chg="mod">
          <ac:chgData name="Nazia Ali (2208450)" userId="S::2208450@student.uwtsd.ac.uk::0e096549-dd70-43e8-9f6a-d6bce5facf19" providerId="AD" clId="Web-{91DB11EF-86F0-DD79-6484-B9B92295B8B3}" dt="2026-01-29T18:52:42.978" v="127"/>
          <ac:spMkLst>
            <pc:docMk/>
            <pc:sldMk cId="149294445" sldId="257"/>
            <ac:spMk id="2" creationId="{002D6ED3-78E3-AD30-D2A1-B3612C4E1403}"/>
          </ac:spMkLst>
        </pc:spChg>
        <pc:spChg chg="add">
          <ac:chgData name="Nazia Ali (2208450)" userId="S::2208450@student.uwtsd.ac.uk::0e096549-dd70-43e8-9f6a-d6bce5facf19" providerId="AD" clId="Web-{91DB11EF-86F0-DD79-6484-B9B92295B8B3}" dt="2026-01-29T18:52:42.978" v="127"/>
          <ac:spMkLst>
            <pc:docMk/>
            <pc:sldMk cId="149294445" sldId="257"/>
            <ac:spMk id="8" creationId="{354DF5B8-D393-9509-5F7C-FB1D786A6E33}"/>
          </ac:spMkLst>
        </pc:spChg>
        <pc:spChg chg="add">
          <ac:chgData name="Nazia Ali (2208450)" userId="S::2208450@student.uwtsd.ac.uk::0e096549-dd70-43e8-9f6a-d6bce5facf19" providerId="AD" clId="Web-{91DB11EF-86F0-DD79-6484-B9B92295B8B3}" dt="2026-01-29T18:52:42.978" v="127"/>
          <ac:spMkLst>
            <pc:docMk/>
            <pc:sldMk cId="149294445" sldId="257"/>
            <ac:spMk id="9" creationId="{CA9CD3E6-968F-41B1-B6FA-C6FD9B728B6F}"/>
          </ac:spMkLst>
        </pc:spChg>
        <pc:grpChg chg="add">
          <ac:chgData name="Nazia Ali (2208450)" userId="S::2208450@student.uwtsd.ac.uk::0e096549-dd70-43e8-9f6a-d6bce5facf19" providerId="AD" clId="Web-{91DB11EF-86F0-DD79-6484-B9B92295B8B3}" dt="2026-01-29T18:52:42.978" v="127"/>
          <ac:grpSpMkLst>
            <pc:docMk/>
            <pc:sldMk cId="149294445" sldId="257"/>
            <ac:grpSpMk id="11" creationId="{2F76036C-C247-4F63-AE7F-2ADB1D496E70}"/>
          </ac:grpSpMkLst>
        </pc:grpChg>
        <pc:picChg chg="add mod">
          <ac:chgData name="Nazia Ali (2208450)" userId="S::2208450@student.uwtsd.ac.uk::0e096549-dd70-43e8-9f6a-d6bce5facf19" providerId="AD" clId="Web-{91DB11EF-86F0-DD79-6484-B9B92295B8B3}" dt="2026-01-29T18:52:42.978" v="127"/>
          <ac:picMkLst>
            <pc:docMk/>
            <pc:sldMk cId="149294445" sldId="257"/>
            <ac:picMk id="4" creationId="{022DFE79-786D-FE8F-BFFE-20090926A38D}"/>
          </ac:picMkLst>
        </pc:picChg>
      </pc:sldChg>
      <pc:sldChg chg="addSp delSp modSp new mod setBg">
        <pc:chgData name="Nazia Ali (2208450)" userId="S::2208450@student.uwtsd.ac.uk::0e096549-dd70-43e8-9f6a-d6bce5facf19" providerId="AD" clId="Web-{91DB11EF-86F0-DD79-6484-B9B92295B8B3}" dt="2026-01-29T19:16:15.237" v="205"/>
        <pc:sldMkLst>
          <pc:docMk/>
          <pc:sldMk cId="2454452758" sldId="258"/>
        </pc:sldMkLst>
        <pc:spChg chg="mod">
          <ac:chgData name="Nazia Ali (2208450)" userId="S::2208450@student.uwtsd.ac.uk::0e096549-dd70-43e8-9f6a-d6bce5facf19" providerId="AD" clId="Web-{91DB11EF-86F0-DD79-6484-B9B92295B8B3}" dt="2026-01-29T19:16:02.423" v="203" actId="14100"/>
          <ac:spMkLst>
            <pc:docMk/>
            <pc:sldMk cId="2454452758" sldId="258"/>
            <ac:spMk id="2" creationId="{5FE87C83-8607-F11F-E746-D859083C42D6}"/>
          </ac:spMkLst>
        </pc:spChg>
        <pc:spChg chg="add">
          <ac:chgData name="Nazia Ali (2208450)" userId="S::2208450@student.uwtsd.ac.uk::0e096549-dd70-43e8-9f6a-d6bce5facf19" providerId="AD" clId="Web-{91DB11EF-86F0-DD79-6484-B9B92295B8B3}" dt="2026-01-29T19:15:43.017" v="192"/>
          <ac:spMkLst>
            <pc:docMk/>
            <pc:sldMk cId="2454452758" sldId="258"/>
            <ac:spMk id="40" creationId="{CA9CD3E6-968F-41B1-B6FA-C6FD9B728B6F}"/>
          </ac:spMkLst>
        </pc:spChg>
        <pc:grpChg chg="add">
          <ac:chgData name="Nazia Ali (2208450)" userId="S::2208450@student.uwtsd.ac.uk::0e096549-dd70-43e8-9f6a-d6bce5facf19" providerId="AD" clId="Web-{91DB11EF-86F0-DD79-6484-B9B92295B8B3}" dt="2026-01-29T19:15:43.017" v="192"/>
          <ac:grpSpMkLst>
            <pc:docMk/>
            <pc:sldMk cId="2454452758" sldId="258"/>
            <ac:grpSpMk id="42" creationId="{2F76036C-C247-4F63-AE7F-2ADB1D496E70}"/>
          </ac:grpSpMkLst>
        </pc:grpChg>
        <pc:graphicFrameChg chg="add">
          <ac:chgData name="Nazia Ali (2208450)" userId="S::2208450@student.uwtsd.ac.uk::0e096549-dd70-43e8-9f6a-d6bce5facf19" providerId="AD" clId="Web-{91DB11EF-86F0-DD79-6484-B9B92295B8B3}" dt="2026-01-29T19:16:15.237" v="205"/>
          <ac:graphicFrameMkLst>
            <pc:docMk/>
            <pc:sldMk cId="2454452758" sldId="258"/>
            <ac:graphicFrameMk id="46" creationId="{5806DF58-D96E-2885-7F05-F887625F5932}"/>
          </ac:graphicFrameMkLst>
        </pc:graphicFrameChg>
        <pc:picChg chg="add mod">
          <ac:chgData name="Nazia Ali (2208450)" userId="S::2208450@student.uwtsd.ac.uk::0e096549-dd70-43e8-9f6a-d6bce5facf19" providerId="AD" clId="Web-{91DB11EF-86F0-DD79-6484-B9B92295B8B3}" dt="2026-01-29T19:16:06.939" v="204" actId="14100"/>
          <ac:picMkLst>
            <pc:docMk/>
            <pc:sldMk cId="2454452758" sldId="258"/>
            <ac:picMk id="9" creationId="{4343F9C2-865B-D488-E140-B922BC798684}"/>
          </ac:picMkLst>
        </pc:picChg>
      </pc:sldChg>
      <pc:sldChg chg="addSp delSp modSp new mod setBg">
        <pc:chgData name="Nazia Ali (2208450)" userId="S::2208450@student.uwtsd.ac.uk::0e096549-dd70-43e8-9f6a-d6bce5facf19" providerId="AD" clId="Web-{91DB11EF-86F0-DD79-6484-B9B92295B8B3}" dt="2026-01-30T01:03:42.119" v="371" actId="14100"/>
        <pc:sldMkLst>
          <pc:docMk/>
          <pc:sldMk cId="467729631" sldId="259"/>
        </pc:sldMkLst>
        <pc:spChg chg="mod">
          <ac:chgData name="Nazia Ali (2208450)" userId="S::2208450@student.uwtsd.ac.uk::0e096549-dd70-43e8-9f6a-d6bce5facf19" providerId="AD" clId="Web-{91DB11EF-86F0-DD79-6484-B9B92295B8B3}" dt="2026-01-30T01:03:42.119" v="371" actId="14100"/>
          <ac:spMkLst>
            <pc:docMk/>
            <pc:sldMk cId="467729631" sldId="259"/>
            <ac:spMk id="2" creationId="{D9EA9594-356C-E72A-5E18-F54E70530EC8}"/>
          </ac:spMkLst>
        </pc:spChg>
        <pc:spChg chg="add del mod">
          <ac:chgData name="Nazia Ali (2208450)" userId="S::2208450@student.uwtsd.ac.uk::0e096549-dd70-43e8-9f6a-d6bce5facf19" providerId="AD" clId="Web-{91DB11EF-86F0-DD79-6484-B9B92295B8B3}" dt="2026-01-30T00:57:05.976" v="304"/>
          <ac:spMkLst>
            <pc:docMk/>
            <pc:sldMk cId="467729631" sldId="259"/>
            <ac:spMk id="5" creationId="{53CD8448-C8CA-0ECF-B517-FEDC588B0D72}"/>
          </ac:spMkLst>
        </pc:spChg>
        <pc:spChg chg="add del mod">
          <ac:chgData name="Nazia Ali (2208450)" userId="S::2208450@student.uwtsd.ac.uk::0e096549-dd70-43e8-9f6a-d6bce5facf19" providerId="AD" clId="Web-{91DB11EF-86F0-DD79-6484-B9B92295B8B3}" dt="2026-01-30T00:55:22.709" v="292"/>
          <ac:spMkLst>
            <pc:docMk/>
            <pc:sldMk cId="467729631" sldId="259"/>
            <ac:spMk id="6" creationId="{BEB5F5EB-40D4-1E2C-872B-6B2357111259}"/>
          </ac:spMkLst>
        </pc:spChg>
        <pc:spChg chg="add">
          <ac:chgData name="Nazia Ali (2208450)" userId="S::2208450@student.uwtsd.ac.uk::0e096549-dd70-43e8-9f6a-d6bce5facf19" providerId="AD" clId="Web-{91DB11EF-86F0-DD79-6484-B9B92295B8B3}" dt="2026-01-30T00:59:57.856" v="332"/>
          <ac:spMkLst>
            <pc:docMk/>
            <pc:sldMk cId="467729631" sldId="259"/>
            <ac:spMk id="10" creationId="{9C51935E-4A08-4AE4-8E13-F40CD3C4F1C4}"/>
          </ac:spMkLst>
        </pc:spChg>
        <pc:spChg chg="add del">
          <ac:chgData name="Nazia Ali (2208450)" userId="S::2208450@student.uwtsd.ac.uk::0e096549-dd70-43e8-9f6a-d6bce5facf19" providerId="AD" clId="Web-{91DB11EF-86F0-DD79-6484-B9B92295B8B3}" dt="2026-01-30T00:56:05.366" v="296"/>
          <ac:spMkLst>
            <pc:docMk/>
            <pc:sldMk cId="467729631" sldId="259"/>
            <ac:spMk id="11" creationId="{4764DD8F-97F5-C677-E376-96203A6612E5}"/>
          </ac:spMkLst>
        </pc:spChg>
        <pc:spChg chg="add">
          <ac:chgData name="Nazia Ali (2208450)" userId="S::2208450@student.uwtsd.ac.uk::0e096549-dd70-43e8-9f6a-d6bce5facf19" providerId="AD" clId="Web-{91DB11EF-86F0-DD79-6484-B9B92295B8B3}" dt="2026-01-30T00:59:57.856" v="332"/>
          <ac:spMkLst>
            <pc:docMk/>
            <pc:sldMk cId="467729631" sldId="259"/>
            <ac:spMk id="23" creationId="{193F1402-2867-4C4F-A1BA-606198AD76B0}"/>
          </ac:spMkLst>
        </pc:spChg>
        <pc:spChg chg="add">
          <ac:chgData name="Nazia Ali (2208450)" userId="S::2208450@student.uwtsd.ac.uk::0e096549-dd70-43e8-9f6a-d6bce5facf19" providerId="AD" clId="Web-{91DB11EF-86F0-DD79-6484-B9B92295B8B3}" dt="2026-01-30T00:59:57.856" v="332"/>
          <ac:spMkLst>
            <pc:docMk/>
            <pc:sldMk cId="467729631" sldId="259"/>
            <ac:spMk id="24" creationId="{6DC8E2D9-6729-4614-8667-C1016D3182E4}"/>
          </ac:spMkLst>
        </pc:spChg>
        <pc:spChg chg="add">
          <ac:chgData name="Nazia Ali (2208450)" userId="S::2208450@student.uwtsd.ac.uk::0e096549-dd70-43e8-9f6a-d6bce5facf19" providerId="AD" clId="Web-{91DB11EF-86F0-DD79-6484-B9B92295B8B3}" dt="2026-01-30T00:59:57.856" v="332"/>
          <ac:spMkLst>
            <pc:docMk/>
            <pc:sldMk cId="467729631" sldId="259"/>
            <ac:spMk id="25" creationId="{9887A981-7310-4FDA-96E6-73ECCD6C472B}"/>
          </ac:spMkLst>
        </pc:spChg>
        <pc:spChg chg="add del">
          <ac:chgData name="Nazia Ali (2208450)" userId="S::2208450@student.uwtsd.ac.uk::0e096549-dd70-43e8-9f6a-d6bce5facf19" providerId="AD" clId="Web-{91DB11EF-86F0-DD79-6484-B9B92295B8B3}" dt="2026-01-30T00:56:05.366" v="296"/>
          <ac:spMkLst>
            <pc:docMk/>
            <pc:sldMk cId="467729631" sldId="259"/>
            <ac:spMk id="26" creationId="{6DC8E2D9-6729-4614-8667-C1016D3182E4}"/>
          </ac:spMkLst>
        </pc:spChg>
        <pc:spChg chg="add del">
          <ac:chgData name="Nazia Ali (2208450)" userId="S::2208450@student.uwtsd.ac.uk::0e096549-dd70-43e8-9f6a-d6bce5facf19" providerId="AD" clId="Web-{91DB11EF-86F0-DD79-6484-B9B92295B8B3}" dt="2026-01-30T00:56:05.366" v="296"/>
          <ac:spMkLst>
            <pc:docMk/>
            <pc:sldMk cId="467729631" sldId="259"/>
            <ac:spMk id="28" creationId="{9C51935E-4A08-4AE4-8E13-F40CD3C4F1C4}"/>
          </ac:spMkLst>
        </pc:spChg>
        <pc:spChg chg="add">
          <ac:chgData name="Nazia Ali (2208450)" userId="S::2208450@student.uwtsd.ac.uk::0e096549-dd70-43e8-9f6a-d6bce5facf19" providerId="AD" clId="Web-{91DB11EF-86F0-DD79-6484-B9B92295B8B3}" dt="2026-01-30T00:59:57.856" v="332"/>
          <ac:spMkLst>
            <pc:docMk/>
            <pc:sldMk cId="467729631" sldId="259"/>
            <ac:spMk id="32" creationId="{FED4C940-D8EF-42FB-B65E-81A70494B8E6}"/>
          </ac:spMkLst>
        </pc:spChg>
        <pc:spChg chg="add del">
          <ac:chgData name="Nazia Ali (2208450)" userId="S::2208450@student.uwtsd.ac.uk::0e096549-dd70-43e8-9f6a-d6bce5facf19" providerId="AD" clId="Web-{91DB11EF-86F0-DD79-6484-B9B92295B8B3}" dt="2026-01-30T00:56:05.366" v="296"/>
          <ac:spMkLst>
            <pc:docMk/>
            <pc:sldMk cId="467729631" sldId="259"/>
            <ac:spMk id="40" creationId="{35F368AD-100B-4A94-ACE3-C45703A8716C}"/>
          </ac:spMkLst>
        </pc:spChg>
        <pc:spChg chg="add">
          <ac:chgData name="Nazia Ali (2208450)" userId="S::2208450@student.uwtsd.ac.uk::0e096549-dd70-43e8-9f6a-d6bce5facf19" providerId="AD" clId="Web-{91DB11EF-86F0-DD79-6484-B9B92295B8B3}" dt="2026-01-30T00:59:57.856" v="332"/>
          <ac:spMkLst>
            <pc:docMk/>
            <pc:sldMk cId="467729631" sldId="259"/>
            <ac:spMk id="42" creationId="{445038F8-360D-46AD-B2F1-47DAB7AA07B2}"/>
          </ac:spMkLst>
        </pc:spChg>
        <pc:spChg chg="add">
          <ac:chgData name="Nazia Ali (2208450)" userId="S::2208450@student.uwtsd.ac.uk::0e096549-dd70-43e8-9f6a-d6bce5facf19" providerId="AD" clId="Web-{91DB11EF-86F0-DD79-6484-B9B92295B8B3}" dt="2026-01-30T00:59:57.856" v="332"/>
          <ac:spMkLst>
            <pc:docMk/>
            <pc:sldMk cId="467729631" sldId="259"/>
            <ac:spMk id="44" creationId="{E1297267-64FC-46DE-88B8-E76DC4691C8E}"/>
          </ac:spMkLst>
        </pc:spChg>
        <pc:spChg chg="add">
          <ac:chgData name="Nazia Ali (2208450)" userId="S::2208450@student.uwtsd.ac.uk::0e096549-dd70-43e8-9f6a-d6bce5facf19" providerId="AD" clId="Web-{91DB11EF-86F0-DD79-6484-B9B92295B8B3}" dt="2026-01-30T00:59:57.856" v="332"/>
          <ac:spMkLst>
            <pc:docMk/>
            <pc:sldMk cId="467729631" sldId="259"/>
            <ac:spMk id="46" creationId="{D0A09031-1697-4CF1-8372-9D6B798ED9DA}"/>
          </ac:spMkLst>
        </pc:spChg>
        <pc:grpChg chg="add del">
          <ac:chgData name="Nazia Ali (2208450)" userId="S::2208450@student.uwtsd.ac.uk::0e096549-dd70-43e8-9f6a-d6bce5facf19" providerId="AD" clId="Web-{91DB11EF-86F0-DD79-6484-B9B92295B8B3}" dt="2026-01-30T00:56:05.366" v="296"/>
          <ac:grpSpMkLst>
            <pc:docMk/>
            <pc:sldMk cId="467729631" sldId="259"/>
            <ac:grpSpMk id="14" creationId="{BF4E480B-94D6-46F9-A2B6-B98D311FDC19}"/>
          </ac:grpSpMkLst>
        </pc:grpChg>
        <pc:grpChg chg="add del">
          <ac:chgData name="Nazia Ali (2208450)" userId="S::2208450@student.uwtsd.ac.uk::0e096549-dd70-43e8-9f6a-d6bce5facf19" providerId="AD" clId="Web-{91DB11EF-86F0-DD79-6484-B9B92295B8B3}" dt="2026-01-30T00:56:05.366" v="296"/>
          <ac:grpSpMkLst>
            <pc:docMk/>
            <pc:sldMk cId="467729631" sldId="259"/>
            <ac:grpSpMk id="30" creationId="{DE450DF3-B9F5-4DD8-A62F-F1F6CA31286C}"/>
          </ac:grpSpMkLst>
        </pc:grpChg>
        <pc:grpChg chg="add del">
          <ac:chgData name="Nazia Ali (2208450)" userId="S::2208450@student.uwtsd.ac.uk::0e096549-dd70-43e8-9f6a-d6bce5facf19" providerId="AD" clId="Web-{91DB11EF-86F0-DD79-6484-B9B92295B8B3}" dt="2026-01-30T00:56:05.366" v="296"/>
          <ac:grpSpMkLst>
            <pc:docMk/>
            <pc:sldMk cId="467729631" sldId="259"/>
            <ac:grpSpMk id="35" creationId="{61002774-E7E0-4FDF-8316-72C64CE22C0E}"/>
          </ac:grpSpMkLst>
        </pc:grpChg>
        <pc:picChg chg="add del mod ord">
          <ac:chgData name="Nazia Ali (2208450)" userId="S::2208450@student.uwtsd.ac.uk::0e096549-dd70-43e8-9f6a-d6bce5facf19" providerId="AD" clId="Web-{91DB11EF-86F0-DD79-6484-B9B92295B8B3}" dt="2026-01-30T00:53:55.598" v="291"/>
          <ac:picMkLst>
            <pc:docMk/>
            <pc:sldMk cId="467729631" sldId="259"/>
            <ac:picMk id="4" creationId="{EA65DC85-9DBD-7544-588C-6E7BFE8CEA83}"/>
          </ac:picMkLst>
        </pc:picChg>
        <pc:picChg chg="add mod ord">
          <ac:chgData name="Nazia Ali (2208450)" userId="S::2208450@student.uwtsd.ac.uk::0e096549-dd70-43e8-9f6a-d6bce5facf19" providerId="AD" clId="Web-{91DB11EF-86F0-DD79-6484-B9B92295B8B3}" dt="2026-01-30T00:59:57.856" v="332"/>
          <ac:picMkLst>
            <pc:docMk/>
            <pc:sldMk cId="467729631" sldId="259"/>
            <ac:picMk id="7" creationId="{1F30BA8F-2332-ED2B-AA72-BD9574C21206}"/>
          </ac:picMkLst>
        </pc:picChg>
      </pc:sldChg>
      <pc:sldChg chg="delSp modSp new">
        <pc:chgData name="Nazia Ali (2208450)" userId="S::2208450@student.uwtsd.ac.uk::0e096549-dd70-43e8-9f6a-d6bce5facf19" providerId="AD" clId="Web-{91DB11EF-86F0-DD79-6484-B9B92295B8B3}" dt="2026-01-30T01:14:10.319" v="440" actId="20577"/>
        <pc:sldMkLst>
          <pc:docMk/>
          <pc:sldMk cId="816010107" sldId="260"/>
        </pc:sldMkLst>
        <pc:spChg chg="mod">
          <ac:chgData name="Nazia Ali (2208450)" userId="S::2208450@student.uwtsd.ac.uk::0e096549-dd70-43e8-9f6a-d6bce5facf19" providerId="AD" clId="Web-{91DB11EF-86F0-DD79-6484-B9B92295B8B3}" dt="2026-01-30T01:14:10.319" v="440" actId="20577"/>
          <ac:spMkLst>
            <pc:docMk/>
            <pc:sldMk cId="816010107" sldId="260"/>
            <ac:spMk id="2" creationId="{5BCC0678-1F08-EC8E-C777-8CDA5F1F2317}"/>
          </ac:spMkLst>
        </pc:spChg>
      </pc:sldChg>
      <pc:sldChg chg="addSp delSp modSp new mod setBg">
        <pc:chgData name="Nazia Ali (2208450)" userId="S::2208450@student.uwtsd.ac.uk::0e096549-dd70-43e8-9f6a-d6bce5facf19" providerId="AD" clId="Web-{91DB11EF-86F0-DD79-6484-B9B92295B8B3}" dt="2026-01-30T01:11:40.567" v="423" actId="1076"/>
        <pc:sldMkLst>
          <pc:docMk/>
          <pc:sldMk cId="3195778529" sldId="261"/>
        </pc:sldMkLst>
        <pc:spChg chg="mod">
          <ac:chgData name="Nazia Ali (2208450)" userId="S::2208450@student.uwtsd.ac.uk::0e096549-dd70-43e8-9f6a-d6bce5facf19" providerId="AD" clId="Web-{91DB11EF-86F0-DD79-6484-B9B92295B8B3}" dt="2026-01-30T01:10:37.223" v="417" actId="20577"/>
          <ac:spMkLst>
            <pc:docMk/>
            <pc:sldMk cId="3195778529" sldId="261"/>
            <ac:spMk id="2" creationId="{012D18E0-214D-612B-D1F3-EAB2D84D1D6E}"/>
          </ac:spMkLst>
        </pc:spChg>
        <pc:spChg chg="add del mod">
          <ac:chgData name="Nazia Ali (2208450)" userId="S::2208450@student.uwtsd.ac.uk::0e096549-dd70-43e8-9f6a-d6bce5facf19" providerId="AD" clId="Web-{91DB11EF-86F0-DD79-6484-B9B92295B8B3}" dt="2026-01-30T01:10:12.847" v="413"/>
          <ac:spMkLst>
            <pc:docMk/>
            <pc:sldMk cId="3195778529" sldId="261"/>
            <ac:spMk id="3" creationId="{1F4052C2-4D6F-F72F-7300-9218FCB34ADE}"/>
          </ac:spMkLst>
        </pc:spChg>
        <pc:spChg chg="add del mod">
          <ac:chgData name="Nazia Ali (2208450)" userId="S::2208450@student.uwtsd.ac.uk::0e096549-dd70-43e8-9f6a-d6bce5facf19" providerId="AD" clId="Web-{91DB11EF-86F0-DD79-6484-B9B92295B8B3}" dt="2026-01-30T01:09:34.565" v="409"/>
          <ac:spMkLst>
            <pc:docMk/>
            <pc:sldMk cId="3195778529" sldId="261"/>
            <ac:spMk id="5" creationId="{4A0BC45C-28DC-E6FB-12CB-893F7BF18AF1}"/>
          </ac:spMkLst>
        </pc:spChg>
        <pc:spChg chg="add">
          <ac:chgData name="Nazia Ali (2208450)" userId="S::2208450@student.uwtsd.ac.uk::0e096549-dd70-43e8-9f6a-d6bce5facf19" providerId="AD" clId="Web-{91DB11EF-86F0-DD79-6484-B9B92295B8B3}" dt="2026-01-30T01:10:12.847" v="413"/>
          <ac:spMkLst>
            <pc:docMk/>
            <pc:sldMk cId="3195778529" sldId="261"/>
            <ac:spMk id="8" creationId="{C0B89655-06C8-41C2-A46A-0CA83F8B8770}"/>
          </ac:spMkLst>
        </pc:spChg>
        <pc:spChg chg="add">
          <ac:chgData name="Nazia Ali (2208450)" userId="S::2208450@student.uwtsd.ac.uk::0e096549-dd70-43e8-9f6a-d6bce5facf19" providerId="AD" clId="Web-{91DB11EF-86F0-DD79-6484-B9B92295B8B3}" dt="2026-01-30T01:10:12.847" v="413"/>
          <ac:spMkLst>
            <pc:docMk/>
            <pc:sldMk cId="3195778529" sldId="261"/>
            <ac:spMk id="9" creationId="{1F4052C2-4D6F-F72F-7300-9218FCB34ADE}"/>
          </ac:spMkLst>
        </pc:spChg>
        <pc:spChg chg="add">
          <ac:chgData name="Nazia Ali (2208450)" userId="S::2208450@student.uwtsd.ac.uk::0e096549-dd70-43e8-9f6a-d6bce5facf19" providerId="AD" clId="Web-{91DB11EF-86F0-DD79-6484-B9B92295B8B3}" dt="2026-01-30T01:10:12.847" v="413"/>
          <ac:spMkLst>
            <pc:docMk/>
            <pc:sldMk cId="3195778529" sldId="261"/>
            <ac:spMk id="22" creationId="{2B76E018-D3DB-4222-BFF9-ADBDC9A0637B}"/>
          </ac:spMkLst>
        </pc:spChg>
        <pc:spChg chg="add mod">
          <ac:chgData name="Nazia Ali (2208450)" userId="S::2208450@student.uwtsd.ac.uk::0e096549-dd70-43e8-9f6a-d6bce5facf19" providerId="AD" clId="Web-{91DB11EF-86F0-DD79-6484-B9B92295B8B3}" dt="2026-01-30T01:11:40.567" v="423" actId="1076"/>
          <ac:spMkLst>
            <pc:docMk/>
            <pc:sldMk cId="3195778529" sldId="261"/>
            <ac:spMk id="32" creationId="{CCA5B140-732F-65D1-9807-D3F275CF156F}"/>
          </ac:spMkLst>
        </pc:spChg>
        <pc:grpChg chg="add">
          <ac:chgData name="Nazia Ali (2208450)" userId="S::2208450@student.uwtsd.ac.uk::0e096549-dd70-43e8-9f6a-d6bce5facf19" providerId="AD" clId="Web-{91DB11EF-86F0-DD79-6484-B9B92295B8B3}" dt="2026-01-30T01:10:12.847" v="413"/>
          <ac:grpSpMkLst>
            <pc:docMk/>
            <pc:sldMk cId="3195778529" sldId="261"/>
            <ac:grpSpMk id="10" creationId="{F647E4D5-C9B2-4EBE-B61C-8779B538C79B}"/>
          </ac:grpSpMkLst>
        </pc:grpChg>
        <pc:graphicFrameChg chg="add del">
          <ac:chgData name="Nazia Ali (2208450)" userId="S::2208450@student.uwtsd.ac.uk::0e096549-dd70-43e8-9f6a-d6bce5facf19" providerId="AD" clId="Web-{91DB11EF-86F0-DD79-6484-B9B92295B8B3}" dt="2026-01-30T01:10:12.832" v="412"/>
          <ac:graphicFrameMkLst>
            <pc:docMk/>
            <pc:sldMk cId="3195778529" sldId="261"/>
            <ac:graphicFrameMk id="6" creationId="{E596DF8A-CE54-E459-1DEF-FF9DCF04AA6C}"/>
          </ac:graphicFrameMkLst>
        </pc:graphicFrameChg>
        <pc:picChg chg="add del mod">
          <ac:chgData name="Nazia Ali (2208450)" userId="S::2208450@student.uwtsd.ac.uk::0e096549-dd70-43e8-9f6a-d6bce5facf19" providerId="AD" clId="Web-{91DB11EF-86F0-DD79-6484-B9B92295B8B3}" dt="2026-01-30T01:09:34.565" v="410"/>
          <ac:picMkLst>
            <pc:docMk/>
            <pc:sldMk cId="3195778529" sldId="261"/>
            <ac:picMk id="4" creationId="{483414EF-A4A8-6C8E-BF35-412C6DB54790}"/>
          </ac:picMkLst>
        </pc:picChg>
        <pc:picChg chg="add mod">
          <ac:chgData name="Nazia Ali (2208450)" userId="S::2208450@student.uwtsd.ac.uk::0e096549-dd70-43e8-9f6a-d6bce5facf19" providerId="AD" clId="Web-{91DB11EF-86F0-DD79-6484-B9B92295B8B3}" dt="2026-01-30T01:11:40.567" v="422" actId="1076"/>
          <ac:picMkLst>
            <pc:docMk/>
            <pc:sldMk cId="3195778529" sldId="261"/>
            <ac:picMk id="31" creationId="{FD528FEF-5096-1404-7E2A-047158C022C6}"/>
          </ac:picMkLst>
        </pc:picChg>
      </pc:sldChg>
      <pc:sldMasterChg chg="add addSldLayout">
        <pc:chgData name="Nazia Ali (2208450)" userId="S::2208450@student.uwtsd.ac.uk::0e096549-dd70-43e8-9f6a-d6bce5facf19" providerId="AD" clId="Web-{91DB11EF-86F0-DD79-6484-B9B92295B8B3}" dt="2026-01-29T18:44:46.655" v="73"/>
        <pc:sldMasterMkLst>
          <pc:docMk/>
          <pc:sldMasterMk cId="1200123319" sldId="2147483874"/>
        </pc:sldMasterMkLst>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3449119252" sldId="2147483863"/>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295518260" sldId="2147483864"/>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414053179" sldId="2147483865"/>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1179975895" sldId="2147483866"/>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984851310" sldId="2147483867"/>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3685692377" sldId="2147483868"/>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1978905570" sldId="2147483869"/>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3768991942" sldId="2147483870"/>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1106502944" sldId="2147483871"/>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1927884391" sldId="2147483872"/>
          </pc:sldLayoutMkLst>
        </pc:sldLayoutChg>
        <pc:sldLayoutChg chg="add">
          <pc:chgData name="Nazia Ali (2208450)" userId="S::2208450@student.uwtsd.ac.uk::0e096549-dd70-43e8-9f6a-d6bce5facf19" providerId="AD" clId="Web-{91DB11EF-86F0-DD79-6484-B9B92295B8B3}" dt="2026-01-29T18:44:46.655" v="73"/>
          <pc:sldLayoutMkLst>
            <pc:docMk/>
            <pc:sldMasterMk cId="1200123319" sldId="2147483874"/>
            <pc:sldLayoutMk cId="2204307954" sldId="214748387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5605C5-53F4-4774-AF0F-299BAAB4E4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F49D485-277C-4995-BD5B-FC67898D5DAE}">
      <dgm:prSet/>
      <dgm:spPr/>
      <dgm:t>
        <a:bodyPr/>
        <a:lstStyle/>
        <a:p>
          <a:r>
            <a:rPr lang="en-GB"/>
            <a:t>Between </a:t>
          </a:r>
          <a:r>
            <a:rPr lang="en-GB" b="1"/>
            <a:t>2015–2016</a:t>
          </a:r>
          <a:r>
            <a:rPr lang="en-GB"/>
            <a:t>, neonatal nurse </a:t>
          </a:r>
          <a:r>
            <a:rPr lang="en-GB" b="1"/>
            <a:t>Lucy Letby</a:t>
          </a:r>
          <a:r>
            <a:rPr lang="en-GB"/>
            <a:t> murdered seven infants and attempted to kill six others at the </a:t>
          </a:r>
          <a:r>
            <a:rPr lang="en-GB" b="1"/>
            <a:t>Countess of Chester Hospital</a:t>
          </a:r>
          <a:r>
            <a:rPr lang="en-GB"/>
            <a:t> (O’Neill, 2024).</a:t>
          </a:r>
          <a:endParaRPr lang="en-US"/>
        </a:p>
      </dgm:t>
    </dgm:pt>
    <dgm:pt modelId="{1C03ABA5-D65C-46ED-9302-E65113E4D93D}" type="parTrans" cxnId="{1C648F4C-C26E-4A5B-933F-83034311E2DE}">
      <dgm:prSet/>
      <dgm:spPr/>
      <dgm:t>
        <a:bodyPr/>
        <a:lstStyle/>
        <a:p>
          <a:endParaRPr lang="en-US"/>
        </a:p>
      </dgm:t>
    </dgm:pt>
    <dgm:pt modelId="{6C0E24B2-14A4-4556-95CD-A644100E9831}" type="sibTrans" cxnId="{1C648F4C-C26E-4A5B-933F-83034311E2DE}">
      <dgm:prSet/>
      <dgm:spPr/>
      <dgm:t>
        <a:bodyPr/>
        <a:lstStyle/>
        <a:p>
          <a:endParaRPr lang="en-US"/>
        </a:p>
      </dgm:t>
    </dgm:pt>
    <dgm:pt modelId="{5F554C23-0512-4309-8698-87EDE8F3D3A8}">
      <dgm:prSet/>
      <dgm:spPr/>
      <dgm:t>
        <a:bodyPr/>
        <a:lstStyle/>
        <a:p>
          <a:r>
            <a:rPr lang="en-GB" b="1"/>
            <a:t>Failures in quality assurance and clinical governance</a:t>
          </a:r>
          <a:r>
            <a:rPr lang="en-GB"/>
            <a:t> allowed these incidents to go undetected for months.</a:t>
          </a:r>
          <a:endParaRPr lang="en-US"/>
        </a:p>
      </dgm:t>
    </dgm:pt>
    <dgm:pt modelId="{84C62086-8D42-4FBF-B1DE-86C83D2E0425}" type="parTrans" cxnId="{037FB6A0-AB7E-46A1-8FDE-86A35F44FD6F}">
      <dgm:prSet/>
      <dgm:spPr/>
      <dgm:t>
        <a:bodyPr/>
        <a:lstStyle/>
        <a:p>
          <a:endParaRPr lang="en-US"/>
        </a:p>
      </dgm:t>
    </dgm:pt>
    <dgm:pt modelId="{1667259F-8387-42CD-9F57-86204293EB30}" type="sibTrans" cxnId="{037FB6A0-AB7E-46A1-8FDE-86A35F44FD6F}">
      <dgm:prSet/>
      <dgm:spPr/>
      <dgm:t>
        <a:bodyPr/>
        <a:lstStyle/>
        <a:p>
          <a:endParaRPr lang="en-US"/>
        </a:p>
      </dgm:t>
    </dgm:pt>
    <dgm:pt modelId="{5D635F0B-EE35-4FFD-96D1-33E0275F8D49}">
      <dgm:prSet/>
      <dgm:spPr/>
      <dgm:t>
        <a:bodyPr/>
        <a:lstStyle/>
        <a:p>
          <a:r>
            <a:rPr lang="en-GB"/>
            <a:t>Key systemic issues included:</a:t>
          </a:r>
          <a:endParaRPr lang="en-US"/>
        </a:p>
      </dgm:t>
    </dgm:pt>
    <dgm:pt modelId="{5E0FCAC9-4163-4BD1-A596-B56977662050}" type="parTrans" cxnId="{653DE655-D4CE-4CE5-97C5-E78F6F7CFEFA}">
      <dgm:prSet/>
      <dgm:spPr/>
      <dgm:t>
        <a:bodyPr/>
        <a:lstStyle/>
        <a:p>
          <a:endParaRPr lang="en-US"/>
        </a:p>
      </dgm:t>
    </dgm:pt>
    <dgm:pt modelId="{A49C2849-B2C0-46BC-8B32-BB94479BFDF6}" type="sibTrans" cxnId="{653DE655-D4CE-4CE5-97C5-E78F6F7CFEFA}">
      <dgm:prSet/>
      <dgm:spPr/>
      <dgm:t>
        <a:bodyPr/>
        <a:lstStyle/>
        <a:p>
          <a:endParaRPr lang="en-US"/>
        </a:p>
      </dgm:t>
    </dgm:pt>
    <dgm:pt modelId="{751DDE1A-6A8C-45C7-A0DF-2748A7DAF2B4}">
      <dgm:prSet/>
      <dgm:spPr/>
      <dgm:t>
        <a:bodyPr/>
        <a:lstStyle/>
        <a:p>
          <a:r>
            <a:rPr lang="en-GB" b="1"/>
            <a:t>Ignored staff concerns</a:t>
          </a:r>
          <a:r>
            <a:rPr lang="en-GB"/>
            <a:t> and early warning signs (Hunt, 2023)</a:t>
          </a:r>
          <a:endParaRPr lang="en-US"/>
        </a:p>
      </dgm:t>
    </dgm:pt>
    <dgm:pt modelId="{9A91873F-D0D0-4DAA-BF4D-B021F2F5E70B}" type="parTrans" cxnId="{92637FCB-781B-40D4-ACF6-3AB065807D0D}">
      <dgm:prSet/>
      <dgm:spPr/>
      <dgm:t>
        <a:bodyPr/>
        <a:lstStyle/>
        <a:p>
          <a:endParaRPr lang="en-US"/>
        </a:p>
      </dgm:t>
    </dgm:pt>
    <dgm:pt modelId="{1C27C7F6-A5E8-43CA-A694-06872A4DC840}" type="sibTrans" cxnId="{92637FCB-781B-40D4-ACF6-3AB065807D0D}">
      <dgm:prSet/>
      <dgm:spPr/>
      <dgm:t>
        <a:bodyPr/>
        <a:lstStyle/>
        <a:p>
          <a:endParaRPr lang="en-US"/>
        </a:p>
      </dgm:t>
    </dgm:pt>
    <dgm:pt modelId="{967B2495-BD06-491F-B13E-9FEFFA659AF1}">
      <dgm:prSet/>
      <dgm:spPr/>
      <dgm:t>
        <a:bodyPr/>
        <a:lstStyle/>
        <a:p>
          <a:r>
            <a:rPr lang="en-GB" b="1"/>
            <a:t>Inadequate incident reporting and escalation procedures</a:t>
          </a:r>
          <a:endParaRPr lang="en-US"/>
        </a:p>
      </dgm:t>
    </dgm:pt>
    <dgm:pt modelId="{E23593B8-A1B4-4434-B11B-67B2165A6144}" type="parTrans" cxnId="{47F90896-D40C-4585-8402-C40BCA5C9F5A}">
      <dgm:prSet/>
      <dgm:spPr/>
      <dgm:t>
        <a:bodyPr/>
        <a:lstStyle/>
        <a:p>
          <a:endParaRPr lang="en-US"/>
        </a:p>
      </dgm:t>
    </dgm:pt>
    <dgm:pt modelId="{DDBB61A1-7D41-4BC4-8290-1908DF214519}" type="sibTrans" cxnId="{47F90896-D40C-4585-8402-C40BCA5C9F5A}">
      <dgm:prSet/>
      <dgm:spPr/>
      <dgm:t>
        <a:bodyPr/>
        <a:lstStyle/>
        <a:p>
          <a:endParaRPr lang="en-US"/>
        </a:p>
      </dgm:t>
    </dgm:pt>
    <dgm:pt modelId="{60BF9ADA-2F48-43BD-B5D1-3ECEB536421B}">
      <dgm:prSet/>
      <dgm:spPr/>
      <dgm:t>
        <a:bodyPr/>
        <a:lstStyle/>
        <a:p>
          <a:r>
            <a:rPr lang="en-GB" b="1"/>
            <a:t>Weak whistleblowing policies</a:t>
          </a:r>
          <a:endParaRPr lang="en-US"/>
        </a:p>
      </dgm:t>
    </dgm:pt>
    <dgm:pt modelId="{921FA21B-19CC-45D8-A81D-21B366D96A20}" type="parTrans" cxnId="{E9ACB0E5-9B6A-47E0-AB56-2639F3D0D135}">
      <dgm:prSet/>
      <dgm:spPr/>
      <dgm:t>
        <a:bodyPr/>
        <a:lstStyle/>
        <a:p>
          <a:endParaRPr lang="en-US"/>
        </a:p>
      </dgm:t>
    </dgm:pt>
    <dgm:pt modelId="{5EE3E7CD-E682-41ED-BEC5-ED63D1F1533D}" type="sibTrans" cxnId="{E9ACB0E5-9B6A-47E0-AB56-2639F3D0D135}">
      <dgm:prSet/>
      <dgm:spPr/>
      <dgm:t>
        <a:bodyPr/>
        <a:lstStyle/>
        <a:p>
          <a:endParaRPr lang="en-US"/>
        </a:p>
      </dgm:t>
    </dgm:pt>
    <dgm:pt modelId="{41391407-A2BA-4882-9A57-4AAD7395F718}">
      <dgm:prSet/>
      <dgm:spPr/>
      <dgm:t>
        <a:bodyPr/>
        <a:lstStyle/>
        <a:p>
          <a:r>
            <a:rPr lang="en-GB" b="1"/>
            <a:t>Insufficient staffing and supervision</a:t>
          </a:r>
          <a:r>
            <a:rPr lang="en-GB"/>
            <a:t> in the neonatal unit</a:t>
          </a:r>
          <a:endParaRPr lang="en-US"/>
        </a:p>
      </dgm:t>
    </dgm:pt>
    <dgm:pt modelId="{AC39F9DF-3231-4954-BF97-9807F385EAD6}" type="parTrans" cxnId="{CA8EAB19-8304-4FE0-894E-0CADB71CCAE4}">
      <dgm:prSet/>
      <dgm:spPr/>
      <dgm:t>
        <a:bodyPr/>
        <a:lstStyle/>
        <a:p>
          <a:endParaRPr lang="en-US"/>
        </a:p>
      </dgm:t>
    </dgm:pt>
    <dgm:pt modelId="{4DAC36D9-6E7C-45AE-A8D2-0E96219D9B31}" type="sibTrans" cxnId="{CA8EAB19-8304-4FE0-894E-0CADB71CCAE4}">
      <dgm:prSet/>
      <dgm:spPr/>
      <dgm:t>
        <a:bodyPr/>
        <a:lstStyle/>
        <a:p>
          <a:endParaRPr lang="en-US"/>
        </a:p>
      </dgm:t>
    </dgm:pt>
    <dgm:pt modelId="{0EBFB584-8C69-414D-900F-1FFD0F95B960}">
      <dgm:prSet/>
      <dgm:spPr/>
      <dgm:t>
        <a:bodyPr/>
        <a:lstStyle/>
        <a:p>
          <a:r>
            <a:rPr lang="en-GB" b="1"/>
            <a:t>Impact:</a:t>
          </a:r>
          <a:r>
            <a:rPr lang="en-GB"/>
            <a:t> Preventable infant deaths, emotional trauma to families, and severe reputational damage to the hospital and NHS.</a:t>
          </a:r>
          <a:endParaRPr lang="en-US"/>
        </a:p>
      </dgm:t>
    </dgm:pt>
    <dgm:pt modelId="{1AB26DFA-780E-4AC6-8B30-FDAF8FB008E7}" type="parTrans" cxnId="{377C3F44-8F78-4D4C-B1DE-2E21EBB5BC5D}">
      <dgm:prSet/>
      <dgm:spPr/>
      <dgm:t>
        <a:bodyPr/>
        <a:lstStyle/>
        <a:p>
          <a:endParaRPr lang="en-US"/>
        </a:p>
      </dgm:t>
    </dgm:pt>
    <dgm:pt modelId="{254FBD53-ABDD-4CB2-86EB-13FE53278BCE}" type="sibTrans" cxnId="{377C3F44-8F78-4D4C-B1DE-2E21EBB5BC5D}">
      <dgm:prSet/>
      <dgm:spPr/>
      <dgm:t>
        <a:bodyPr/>
        <a:lstStyle/>
        <a:p>
          <a:endParaRPr lang="en-US"/>
        </a:p>
      </dgm:t>
    </dgm:pt>
    <dgm:pt modelId="{2448F6D0-3E02-4E70-AE00-8B227BBCD983}" type="pres">
      <dgm:prSet presAssocID="{245605C5-53F4-4774-AF0F-299BAAB4E4E5}" presName="vert0" presStyleCnt="0">
        <dgm:presLayoutVars>
          <dgm:dir/>
          <dgm:animOne val="branch"/>
          <dgm:animLvl val="lvl"/>
        </dgm:presLayoutVars>
      </dgm:prSet>
      <dgm:spPr/>
    </dgm:pt>
    <dgm:pt modelId="{80F90759-2F0B-47ED-86B5-9BADFCC38338}" type="pres">
      <dgm:prSet presAssocID="{3F49D485-277C-4995-BD5B-FC67898D5DAE}" presName="thickLine" presStyleLbl="alignNode1" presStyleIdx="0" presStyleCnt="8"/>
      <dgm:spPr/>
    </dgm:pt>
    <dgm:pt modelId="{C904870F-EAD6-4974-A580-04DC6626C010}" type="pres">
      <dgm:prSet presAssocID="{3F49D485-277C-4995-BD5B-FC67898D5DAE}" presName="horz1" presStyleCnt="0"/>
      <dgm:spPr/>
    </dgm:pt>
    <dgm:pt modelId="{CC7C0410-1BE1-458B-BD80-84DA987086EA}" type="pres">
      <dgm:prSet presAssocID="{3F49D485-277C-4995-BD5B-FC67898D5DAE}" presName="tx1" presStyleLbl="revTx" presStyleIdx="0" presStyleCnt="8"/>
      <dgm:spPr/>
    </dgm:pt>
    <dgm:pt modelId="{49593569-90F0-476A-9021-A879EE536016}" type="pres">
      <dgm:prSet presAssocID="{3F49D485-277C-4995-BD5B-FC67898D5DAE}" presName="vert1" presStyleCnt="0"/>
      <dgm:spPr/>
    </dgm:pt>
    <dgm:pt modelId="{5B57420C-62CF-44CE-8578-CB7EC17B60BF}" type="pres">
      <dgm:prSet presAssocID="{5F554C23-0512-4309-8698-87EDE8F3D3A8}" presName="thickLine" presStyleLbl="alignNode1" presStyleIdx="1" presStyleCnt="8"/>
      <dgm:spPr/>
    </dgm:pt>
    <dgm:pt modelId="{382C9A7B-C1EE-46EE-B94F-F6AA5D8A2B5F}" type="pres">
      <dgm:prSet presAssocID="{5F554C23-0512-4309-8698-87EDE8F3D3A8}" presName="horz1" presStyleCnt="0"/>
      <dgm:spPr/>
    </dgm:pt>
    <dgm:pt modelId="{C40CD968-C5C9-4918-8D30-33BF2350614B}" type="pres">
      <dgm:prSet presAssocID="{5F554C23-0512-4309-8698-87EDE8F3D3A8}" presName="tx1" presStyleLbl="revTx" presStyleIdx="1" presStyleCnt="8"/>
      <dgm:spPr/>
    </dgm:pt>
    <dgm:pt modelId="{8FB1F757-782A-4D24-95C0-A9BB0CE060C5}" type="pres">
      <dgm:prSet presAssocID="{5F554C23-0512-4309-8698-87EDE8F3D3A8}" presName="vert1" presStyleCnt="0"/>
      <dgm:spPr/>
    </dgm:pt>
    <dgm:pt modelId="{A128E060-D702-43D4-91DE-0822A1FE5322}" type="pres">
      <dgm:prSet presAssocID="{5D635F0B-EE35-4FFD-96D1-33E0275F8D49}" presName="thickLine" presStyleLbl="alignNode1" presStyleIdx="2" presStyleCnt="8"/>
      <dgm:spPr/>
    </dgm:pt>
    <dgm:pt modelId="{F0396C0D-432C-4B65-9CB9-337A829EC668}" type="pres">
      <dgm:prSet presAssocID="{5D635F0B-EE35-4FFD-96D1-33E0275F8D49}" presName="horz1" presStyleCnt="0"/>
      <dgm:spPr/>
    </dgm:pt>
    <dgm:pt modelId="{1E2369F4-8AF0-405E-846C-5D8DCB6A217E}" type="pres">
      <dgm:prSet presAssocID="{5D635F0B-EE35-4FFD-96D1-33E0275F8D49}" presName="tx1" presStyleLbl="revTx" presStyleIdx="2" presStyleCnt="8"/>
      <dgm:spPr/>
    </dgm:pt>
    <dgm:pt modelId="{71E65176-3FE8-4896-B552-14A971F11707}" type="pres">
      <dgm:prSet presAssocID="{5D635F0B-EE35-4FFD-96D1-33E0275F8D49}" presName="vert1" presStyleCnt="0"/>
      <dgm:spPr/>
    </dgm:pt>
    <dgm:pt modelId="{6D4A789E-3C6B-429C-A8F7-DD361873B5BC}" type="pres">
      <dgm:prSet presAssocID="{751DDE1A-6A8C-45C7-A0DF-2748A7DAF2B4}" presName="thickLine" presStyleLbl="alignNode1" presStyleIdx="3" presStyleCnt="8"/>
      <dgm:spPr/>
    </dgm:pt>
    <dgm:pt modelId="{6441E02E-41A3-479E-8B38-863D6A7701F3}" type="pres">
      <dgm:prSet presAssocID="{751DDE1A-6A8C-45C7-A0DF-2748A7DAF2B4}" presName="horz1" presStyleCnt="0"/>
      <dgm:spPr/>
    </dgm:pt>
    <dgm:pt modelId="{CA198C85-14DB-453D-A8F7-1EBBF71AC21C}" type="pres">
      <dgm:prSet presAssocID="{751DDE1A-6A8C-45C7-A0DF-2748A7DAF2B4}" presName="tx1" presStyleLbl="revTx" presStyleIdx="3" presStyleCnt="8"/>
      <dgm:spPr/>
    </dgm:pt>
    <dgm:pt modelId="{BF0FA461-D67D-4321-908D-FCB887F4ACD8}" type="pres">
      <dgm:prSet presAssocID="{751DDE1A-6A8C-45C7-A0DF-2748A7DAF2B4}" presName="vert1" presStyleCnt="0"/>
      <dgm:spPr/>
    </dgm:pt>
    <dgm:pt modelId="{E92017B7-EA78-48DB-964C-346961AA9348}" type="pres">
      <dgm:prSet presAssocID="{967B2495-BD06-491F-B13E-9FEFFA659AF1}" presName="thickLine" presStyleLbl="alignNode1" presStyleIdx="4" presStyleCnt="8"/>
      <dgm:spPr/>
    </dgm:pt>
    <dgm:pt modelId="{1A98910C-B2AD-4AD1-BC35-0AB1BFDDE653}" type="pres">
      <dgm:prSet presAssocID="{967B2495-BD06-491F-B13E-9FEFFA659AF1}" presName="horz1" presStyleCnt="0"/>
      <dgm:spPr/>
    </dgm:pt>
    <dgm:pt modelId="{CFECD3F9-AD4D-442C-A872-B1FA5C434AA8}" type="pres">
      <dgm:prSet presAssocID="{967B2495-BD06-491F-B13E-9FEFFA659AF1}" presName="tx1" presStyleLbl="revTx" presStyleIdx="4" presStyleCnt="8"/>
      <dgm:spPr/>
    </dgm:pt>
    <dgm:pt modelId="{2F8090F7-6B78-4B01-8B20-9F1F14FDFEA5}" type="pres">
      <dgm:prSet presAssocID="{967B2495-BD06-491F-B13E-9FEFFA659AF1}" presName="vert1" presStyleCnt="0"/>
      <dgm:spPr/>
    </dgm:pt>
    <dgm:pt modelId="{77C238F7-8EF3-4122-9E63-8F308EEE2A5A}" type="pres">
      <dgm:prSet presAssocID="{60BF9ADA-2F48-43BD-B5D1-3ECEB536421B}" presName="thickLine" presStyleLbl="alignNode1" presStyleIdx="5" presStyleCnt="8"/>
      <dgm:spPr/>
    </dgm:pt>
    <dgm:pt modelId="{AA929EE5-17AA-4BC2-AA30-AC2E236BFDBB}" type="pres">
      <dgm:prSet presAssocID="{60BF9ADA-2F48-43BD-B5D1-3ECEB536421B}" presName="horz1" presStyleCnt="0"/>
      <dgm:spPr/>
    </dgm:pt>
    <dgm:pt modelId="{08AC2CDA-5EEC-48AD-A225-D804F07DFA71}" type="pres">
      <dgm:prSet presAssocID="{60BF9ADA-2F48-43BD-B5D1-3ECEB536421B}" presName="tx1" presStyleLbl="revTx" presStyleIdx="5" presStyleCnt="8"/>
      <dgm:spPr/>
    </dgm:pt>
    <dgm:pt modelId="{AC64B0FB-CD68-4475-9080-4EBE99FD8573}" type="pres">
      <dgm:prSet presAssocID="{60BF9ADA-2F48-43BD-B5D1-3ECEB536421B}" presName="vert1" presStyleCnt="0"/>
      <dgm:spPr/>
    </dgm:pt>
    <dgm:pt modelId="{8365771F-6A30-4792-93B4-92E45C8E7914}" type="pres">
      <dgm:prSet presAssocID="{41391407-A2BA-4882-9A57-4AAD7395F718}" presName="thickLine" presStyleLbl="alignNode1" presStyleIdx="6" presStyleCnt="8"/>
      <dgm:spPr/>
    </dgm:pt>
    <dgm:pt modelId="{42C967AA-BC19-4A20-A0EB-A6F9A731C31D}" type="pres">
      <dgm:prSet presAssocID="{41391407-A2BA-4882-9A57-4AAD7395F718}" presName="horz1" presStyleCnt="0"/>
      <dgm:spPr/>
    </dgm:pt>
    <dgm:pt modelId="{3B78C0CE-A5AB-49C9-9F1E-08695153E483}" type="pres">
      <dgm:prSet presAssocID="{41391407-A2BA-4882-9A57-4AAD7395F718}" presName="tx1" presStyleLbl="revTx" presStyleIdx="6" presStyleCnt="8"/>
      <dgm:spPr/>
    </dgm:pt>
    <dgm:pt modelId="{919B9EC6-5284-48A5-8609-7C787EB880A5}" type="pres">
      <dgm:prSet presAssocID="{41391407-A2BA-4882-9A57-4AAD7395F718}" presName="vert1" presStyleCnt="0"/>
      <dgm:spPr/>
    </dgm:pt>
    <dgm:pt modelId="{6010C25C-883C-4F90-9FD6-034AB1B44F79}" type="pres">
      <dgm:prSet presAssocID="{0EBFB584-8C69-414D-900F-1FFD0F95B960}" presName="thickLine" presStyleLbl="alignNode1" presStyleIdx="7" presStyleCnt="8"/>
      <dgm:spPr/>
    </dgm:pt>
    <dgm:pt modelId="{8B99CCFA-487E-4E8C-A1BB-1D76031E62CD}" type="pres">
      <dgm:prSet presAssocID="{0EBFB584-8C69-414D-900F-1FFD0F95B960}" presName="horz1" presStyleCnt="0"/>
      <dgm:spPr/>
    </dgm:pt>
    <dgm:pt modelId="{5262B916-73BC-4DE0-B125-198ACDD2EBD7}" type="pres">
      <dgm:prSet presAssocID="{0EBFB584-8C69-414D-900F-1FFD0F95B960}" presName="tx1" presStyleLbl="revTx" presStyleIdx="7" presStyleCnt="8"/>
      <dgm:spPr/>
    </dgm:pt>
    <dgm:pt modelId="{3FDFBDA2-DE0C-4D1C-86DA-F6EE143E17C5}" type="pres">
      <dgm:prSet presAssocID="{0EBFB584-8C69-414D-900F-1FFD0F95B960}" presName="vert1" presStyleCnt="0"/>
      <dgm:spPr/>
    </dgm:pt>
  </dgm:ptLst>
  <dgm:cxnLst>
    <dgm:cxn modelId="{045DF00C-CEE8-4C47-AED6-E1A417560C58}" type="presOf" srcId="{245605C5-53F4-4774-AF0F-299BAAB4E4E5}" destId="{2448F6D0-3E02-4E70-AE00-8B227BBCD983}" srcOrd="0" destOrd="0" presId="urn:microsoft.com/office/officeart/2008/layout/LinedList"/>
    <dgm:cxn modelId="{78490715-9786-4F05-909C-FDA98A0FEA3D}" type="presOf" srcId="{0EBFB584-8C69-414D-900F-1FFD0F95B960}" destId="{5262B916-73BC-4DE0-B125-198ACDD2EBD7}" srcOrd="0" destOrd="0" presId="urn:microsoft.com/office/officeart/2008/layout/LinedList"/>
    <dgm:cxn modelId="{CA8EAB19-8304-4FE0-894E-0CADB71CCAE4}" srcId="{245605C5-53F4-4774-AF0F-299BAAB4E4E5}" destId="{41391407-A2BA-4882-9A57-4AAD7395F718}" srcOrd="6" destOrd="0" parTransId="{AC39F9DF-3231-4954-BF97-9807F385EAD6}" sibTransId="{4DAC36D9-6E7C-45AE-A8D2-0E96219D9B31}"/>
    <dgm:cxn modelId="{5968BD1F-5015-4AC7-830A-50B190AA117E}" type="presOf" srcId="{5D635F0B-EE35-4FFD-96D1-33E0275F8D49}" destId="{1E2369F4-8AF0-405E-846C-5D8DCB6A217E}" srcOrd="0" destOrd="0" presId="urn:microsoft.com/office/officeart/2008/layout/LinedList"/>
    <dgm:cxn modelId="{961F2D62-F1A6-46E0-BC62-EEB345D8FE72}" type="presOf" srcId="{967B2495-BD06-491F-B13E-9FEFFA659AF1}" destId="{CFECD3F9-AD4D-442C-A872-B1FA5C434AA8}" srcOrd="0" destOrd="0" presId="urn:microsoft.com/office/officeart/2008/layout/LinedList"/>
    <dgm:cxn modelId="{377C3F44-8F78-4D4C-B1DE-2E21EBB5BC5D}" srcId="{245605C5-53F4-4774-AF0F-299BAAB4E4E5}" destId="{0EBFB584-8C69-414D-900F-1FFD0F95B960}" srcOrd="7" destOrd="0" parTransId="{1AB26DFA-780E-4AC6-8B30-FDAF8FB008E7}" sibTransId="{254FBD53-ABDD-4CB2-86EB-13FE53278BCE}"/>
    <dgm:cxn modelId="{1C648F4C-C26E-4A5B-933F-83034311E2DE}" srcId="{245605C5-53F4-4774-AF0F-299BAAB4E4E5}" destId="{3F49D485-277C-4995-BD5B-FC67898D5DAE}" srcOrd="0" destOrd="0" parTransId="{1C03ABA5-D65C-46ED-9302-E65113E4D93D}" sibTransId="{6C0E24B2-14A4-4556-95CD-A644100E9831}"/>
    <dgm:cxn modelId="{8E67A54D-1E26-4AC6-949E-E8DA0AC3221B}" type="presOf" srcId="{751DDE1A-6A8C-45C7-A0DF-2748A7DAF2B4}" destId="{CA198C85-14DB-453D-A8F7-1EBBF71AC21C}" srcOrd="0" destOrd="0" presId="urn:microsoft.com/office/officeart/2008/layout/LinedList"/>
    <dgm:cxn modelId="{653DE655-D4CE-4CE5-97C5-E78F6F7CFEFA}" srcId="{245605C5-53F4-4774-AF0F-299BAAB4E4E5}" destId="{5D635F0B-EE35-4FFD-96D1-33E0275F8D49}" srcOrd="2" destOrd="0" parTransId="{5E0FCAC9-4163-4BD1-A596-B56977662050}" sibTransId="{A49C2849-B2C0-46BC-8B32-BB94479BFDF6}"/>
    <dgm:cxn modelId="{3ED02577-1AA4-444B-82D5-868A9A6DECC8}" type="presOf" srcId="{60BF9ADA-2F48-43BD-B5D1-3ECEB536421B}" destId="{08AC2CDA-5EEC-48AD-A225-D804F07DFA71}" srcOrd="0" destOrd="0" presId="urn:microsoft.com/office/officeart/2008/layout/LinedList"/>
    <dgm:cxn modelId="{CD140D83-E8E1-4780-9F2D-DE629CDAFFB4}" type="presOf" srcId="{5F554C23-0512-4309-8698-87EDE8F3D3A8}" destId="{C40CD968-C5C9-4918-8D30-33BF2350614B}" srcOrd="0" destOrd="0" presId="urn:microsoft.com/office/officeart/2008/layout/LinedList"/>
    <dgm:cxn modelId="{47F90896-D40C-4585-8402-C40BCA5C9F5A}" srcId="{245605C5-53F4-4774-AF0F-299BAAB4E4E5}" destId="{967B2495-BD06-491F-B13E-9FEFFA659AF1}" srcOrd="4" destOrd="0" parTransId="{E23593B8-A1B4-4434-B11B-67B2165A6144}" sibTransId="{DDBB61A1-7D41-4BC4-8290-1908DF214519}"/>
    <dgm:cxn modelId="{037FB6A0-AB7E-46A1-8FDE-86A35F44FD6F}" srcId="{245605C5-53F4-4774-AF0F-299BAAB4E4E5}" destId="{5F554C23-0512-4309-8698-87EDE8F3D3A8}" srcOrd="1" destOrd="0" parTransId="{84C62086-8D42-4FBF-B1DE-86C83D2E0425}" sibTransId="{1667259F-8387-42CD-9F57-86204293EB30}"/>
    <dgm:cxn modelId="{D45F73C8-326A-41FF-B924-38CF3497331F}" type="presOf" srcId="{3F49D485-277C-4995-BD5B-FC67898D5DAE}" destId="{CC7C0410-1BE1-458B-BD80-84DA987086EA}" srcOrd="0" destOrd="0" presId="urn:microsoft.com/office/officeart/2008/layout/LinedList"/>
    <dgm:cxn modelId="{92D1B4CA-045F-40D5-B33B-8BBEB5ACCAB3}" type="presOf" srcId="{41391407-A2BA-4882-9A57-4AAD7395F718}" destId="{3B78C0CE-A5AB-49C9-9F1E-08695153E483}" srcOrd="0" destOrd="0" presId="urn:microsoft.com/office/officeart/2008/layout/LinedList"/>
    <dgm:cxn modelId="{92637FCB-781B-40D4-ACF6-3AB065807D0D}" srcId="{245605C5-53F4-4774-AF0F-299BAAB4E4E5}" destId="{751DDE1A-6A8C-45C7-A0DF-2748A7DAF2B4}" srcOrd="3" destOrd="0" parTransId="{9A91873F-D0D0-4DAA-BF4D-B021F2F5E70B}" sibTransId="{1C27C7F6-A5E8-43CA-A694-06872A4DC840}"/>
    <dgm:cxn modelId="{E9ACB0E5-9B6A-47E0-AB56-2639F3D0D135}" srcId="{245605C5-53F4-4774-AF0F-299BAAB4E4E5}" destId="{60BF9ADA-2F48-43BD-B5D1-3ECEB536421B}" srcOrd="5" destOrd="0" parTransId="{921FA21B-19CC-45D8-A81D-21B366D96A20}" sibTransId="{5EE3E7CD-E682-41ED-BEC5-ED63D1F1533D}"/>
    <dgm:cxn modelId="{08C7BB78-FAD8-4DA7-B8DD-01E14E1830EA}" type="presParOf" srcId="{2448F6D0-3E02-4E70-AE00-8B227BBCD983}" destId="{80F90759-2F0B-47ED-86B5-9BADFCC38338}" srcOrd="0" destOrd="0" presId="urn:microsoft.com/office/officeart/2008/layout/LinedList"/>
    <dgm:cxn modelId="{55342988-8540-4650-9479-8E230E821CDD}" type="presParOf" srcId="{2448F6D0-3E02-4E70-AE00-8B227BBCD983}" destId="{C904870F-EAD6-4974-A580-04DC6626C010}" srcOrd="1" destOrd="0" presId="urn:microsoft.com/office/officeart/2008/layout/LinedList"/>
    <dgm:cxn modelId="{BA22EBE7-0D8E-4AF7-B98A-4774B7DD119A}" type="presParOf" srcId="{C904870F-EAD6-4974-A580-04DC6626C010}" destId="{CC7C0410-1BE1-458B-BD80-84DA987086EA}" srcOrd="0" destOrd="0" presId="urn:microsoft.com/office/officeart/2008/layout/LinedList"/>
    <dgm:cxn modelId="{95F39908-9DA9-47C7-9046-BF8634095BDB}" type="presParOf" srcId="{C904870F-EAD6-4974-A580-04DC6626C010}" destId="{49593569-90F0-476A-9021-A879EE536016}" srcOrd="1" destOrd="0" presId="urn:microsoft.com/office/officeart/2008/layout/LinedList"/>
    <dgm:cxn modelId="{61C9E9E4-E9DF-4097-A2A5-EB46490F42AA}" type="presParOf" srcId="{2448F6D0-3E02-4E70-AE00-8B227BBCD983}" destId="{5B57420C-62CF-44CE-8578-CB7EC17B60BF}" srcOrd="2" destOrd="0" presId="urn:microsoft.com/office/officeart/2008/layout/LinedList"/>
    <dgm:cxn modelId="{127F707C-CD36-4CBA-8AAD-D080F1E9FE4C}" type="presParOf" srcId="{2448F6D0-3E02-4E70-AE00-8B227BBCD983}" destId="{382C9A7B-C1EE-46EE-B94F-F6AA5D8A2B5F}" srcOrd="3" destOrd="0" presId="urn:microsoft.com/office/officeart/2008/layout/LinedList"/>
    <dgm:cxn modelId="{D4951736-60F5-4306-A818-9F6CEC17D755}" type="presParOf" srcId="{382C9A7B-C1EE-46EE-B94F-F6AA5D8A2B5F}" destId="{C40CD968-C5C9-4918-8D30-33BF2350614B}" srcOrd="0" destOrd="0" presId="urn:microsoft.com/office/officeart/2008/layout/LinedList"/>
    <dgm:cxn modelId="{D5604387-08A4-4C16-A6A3-5B2F65AEBACA}" type="presParOf" srcId="{382C9A7B-C1EE-46EE-B94F-F6AA5D8A2B5F}" destId="{8FB1F757-782A-4D24-95C0-A9BB0CE060C5}" srcOrd="1" destOrd="0" presId="urn:microsoft.com/office/officeart/2008/layout/LinedList"/>
    <dgm:cxn modelId="{49A9EF2F-893F-403E-870E-10148D1B1E88}" type="presParOf" srcId="{2448F6D0-3E02-4E70-AE00-8B227BBCD983}" destId="{A128E060-D702-43D4-91DE-0822A1FE5322}" srcOrd="4" destOrd="0" presId="urn:microsoft.com/office/officeart/2008/layout/LinedList"/>
    <dgm:cxn modelId="{C311C3DB-B9B8-4427-B184-3EFA14C70F39}" type="presParOf" srcId="{2448F6D0-3E02-4E70-AE00-8B227BBCD983}" destId="{F0396C0D-432C-4B65-9CB9-337A829EC668}" srcOrd="5" destOrd="0" presId="urn:microsoft.com/office/officeart/2008/layout/LinedList"/>
    <dgm:cxn modelId="{67F1AFA0-70EC-486C-B149-C7B444FD3457}" type="presParOf" srcId="{F0396C0D-432C-4B65-9CB9-337A829EC668}" destId="{1E2369F4-8AF0-405E-846C-5D8DCB6A217E}" srcOrd="0" destOrd="0" presId="urn:microsoft.com/office/officeart/2008/layout/LinedList"/>
    <dgm:cxn modelId="{7162E7E7-D82C-4713-B817-EC6B03DC3940}" type="presParOf" srcId="{F0396C0D-432C-4B65-9CB9-337A829EC668}" destId="{71E65176-3FE8-4896-B552-14A971F11707}" srcOrd="1" destOrd="0" presId="urn:microsoft.com/office/officeart/2008/layout/LinedList"/>
    <dgm:cxn modelId="{EFF1544F-A3EA-46EA-88D7-272EC1A1D3D6}" type="presParOf" srcId="{2448F6D0-3E02-4E70-AE00-8B227BBCD983}" destId="{6D4A789E-3C6B-429C-A8F7-DD361873B5BC}" srcOrd="6" destOrd="0" presId="urn:microsoft.com/office/officeart/2008/layout/LinedList"/>
    <dgm:cxn modelId="{379482CC-E8ED-4851-8A99-36C27847D5C4}" type="presParOf" srcId="{2448F6D0-3E02-4E70-AE00-8B227BBCD983}" destId="{6441E02E-41A3-479E-8B38-863D6A7701F3}" srcOrd="7" destOrd="0" presId="urn:microsoft.com/office/officeart/2008/layout/LinedList"/>
    <dgm:cxn modelId="{0040F500-0475-46A4-95A6-B553DE91D2FF}" type="presParOf" srcId="{6441E02E-41A3-479E-8B38-863D6A7701F3}" destId="{CA198C85-14DB-453D-A8F7-1EBBF71AC21C}" srcOrd="0" destOrd="0" presId="urn:microsoft.com/office/officeart/2008/layout/LinedList"/>
    <dgm:cxn modelId="{4CE7B699-E2AC-47B6-99D2-FCFD427616D8}" type="presParOf" srcId="{6441E02E-41A3-479E-8B38-863D6A7701F3}" destId="{BF0FA461-D67D-4321-908D-FCB887F4ACD8}" srcOrd="1" destOrd="0" presId="urn:microsoft.com/office/officeart/2008/layout/LinedList"/>
    <dgm:cxn modelId="{82450716-3D62-4183-ACF4-E5DEAB27F3F9}" type="presParOf" srcId="{2448F6D0-3E02-4E70-AE00-8B227BBCD983}" destId="{E92017B7-EA78-48DB-964C-346961AA9348}" srcOrd="8" destOrd="0" presId="urn:microsoft.com/office/officeart/2008/layout/LinedList"/>
    <dgm:cxn modelId="{753F2143-F584-4525-A826-C58D59926547}" type="presParOf" srcId="{2448F6D0-3E02-4E70-AE00-8B227BBCD983}" destId="{1A98910C-B2AD-4AD1-BC35-0AB1BFDDE653}" srcOrd="9" destOrd="0" presId="urn:microsoft.com/office/officeart/2008/layout/LinedList"/>
    <dgm:cxn modelId="{F52A1426-11C9-4A88-9876-C5B3DA8AF1AB}" type="presParOf" srcId="{1A98910C-B2AD-4AD1-BC35-0AB1BFDDE653}" destId="{CFECD3F9-AD4D-442C-A872-B1FA5C434AA8}" srcOrd="0" destOrd="0" presId="urn:microsoft.com/office/officeart/2008/layout/LinedList"/>
    <dgm:cxn modelId="{9971E6D9-35BD-4D11-A45D-C078BEB8C12E}" type="presParOf" srcId="{1A98910C-B2AD-4AD1-BC35-0AB1BFDDE653}" destId="{2F8090F7-6B78-4B01-8B20-9F1F14FDFEA5}" srcOrd="1" destOrd="0" presId="urn:microsoft.com/office/officeart/2008/layout/LinedList"/>
    <dgm:cxn modelId="{19E6D3B9-B850-4F6C-A42E-02962AFD7FCE}" type="presParOf" srcId="{2448F6D0-3E02-4E70-AE00-8B227BBCD983}" destId="{77C238F7-8EF3-4122-9E63-8F308EEE2A5A}" srcOrd="10" destOrd="0" presId="urn:microsoft.com/office/officeart/2008/layout/LinedList"/>
    <dgm:cxn modelId="{53E3506B-732C-458D-95FA-F1B9EC5E513F}" type="presParOf" srcId="{2448F6D0-3E02-4E70-AE00-8B227BBCD983}" destId="{AA929EE5-17AA-4BC2-AA30-AC2E236BFDBB}" srcOrd="11" destOrd="0" presId="urn:microsoft.com/office/officeart/2008/layout/LinedList"/>
    <dgm:cxn modelId="{356885B9-EFC4-4D32-881F-8B23F55C0883}" type="presParOf" srcId="{AA929EE5-17AA-4BC2-AA30-AC2E236BFDBB}" destId="{08AC2CDA-5EEC-48AD-A225-D804F07DFA71}" srcOrd="0" destOrd="0" presId="urn:microsoft.com/office/officeart/2008/layout/LinedList"/>
    <dgm:cxn modelId="{B68BFC20-C8F4-46DA-BF8A-86C64B5DA3C8}" type="presParOf" srcId="{AA929EE5-17AA-4BC2-AA30-AC2E236BFDBB}" destId="{AC64B0FB-CD68-4475-9080-4EBE99FD8573}" srcOrd="1" destOrd="0" presId="urn:microsoft.com/office/officeart/2008/layout/LinedList"/>
    <dgm:cxn modelId="{7376E02D-BD5C-45F4-8FC5-7EA8292E9C16}" type="presParOf" srcId="{2448F6D0-3E02-4E70-AE00-8B227BBCD983}" destId="{8365771F-6A30-4792-93B4-92E45C8E7914}" srcOrd="12" destOrd="0" presId="urn:microsoft.com/office/officeart/2008/layout/LinedList"/>
    <dgm:cxn modelId="{CC9C015D-66D5-47F7-A49B-77644B095502}" type="presParOf" srcId="{2448F6D0-3E02-4E70-AE00-8B227BBCD983}" destId="{42C967AA-BC19-4A20-A0EB-A6F9A731C31D}" srcOrd="13" destOrd="0" presId="urn:microsoft.com/office/officeart/2008/layout/LinedList"/>
    <dgm:cxn modelId="{08B2EE48-6035-4DAE-98B6-88EC5581395C}" type="presParOf" srcId="{42C967AA-BC19-4A20-A0EB-A6F9A731C31D}" destId="{3B78C0CE-A5AB-49C9-9F1E-08695153E483}" srcOrd="0" destOrd="0" presId="urn:microsoft.com/office/officeart/2008/layout/LinedList"/>
    <dgm:cxn modelId="{6DCDF42A-C40C-4A89-B24C-6BDF108CAF0A}" type="presParOf" srcId="{42C967AA-BC19-4A20-A0EB-A6F9A731C31D}" destId="{919B9EC6-5284-48A5-8609-7C787EB880A5}" srcOrd="1" destOrd="0" presId="urn:microsoft.com/office/officeart/2008/layout/LinedList"/>
    <dgm:cxn modelId="{C8C48990-D7AF-43B4-AE77-8C85F98B1287}" type="presParOf" srcId="{2448F6D0-3E02-4E70-AE00-8B227BBCD983}" destId="{6010C25C-883C-4F90-9FD6-034AB1B44F79}" srcOrd="14" destOrd="0" presId="urn:microsoft.com/office/officeart/2008/layout/LinedList"/>
    <dgm:cxn modelId="{279E0865-E859-4515-BC8A-3AE159AF36B0}" type="presParOf" srcId="{2448F6D0-3E02-4E70-AE00-8B227BBCD983}" destId="{8B99CCFA-487E-4E8C-A1BB-1D76031E62CD}" srcOrd="15" destOrd="0" presId="urn:microsoft.com/office/officeart/2008/layout/LinedList"/>
    <dgm:cxn modelId="{AA86EE53-E9EF-474A-8F22-E4E05E978DE2}" type="presParOf" srcId="{8B99CCFA-487E-4E8C-A1BB-1D76031E62CD}" destId="{5262B916-73BC-4DE0-B125-198ACDD2EBD7}" srcOrd="0" destOrd="0" presId="urn:microsoft.com/office/officeart/2008/layout/LinedList"/>
    <dgm:cxn modelId="{B8C5B512-523E-4EAE-A019-3A78E7E53FD9}" type="presParOf" srcId="{8B99CCFA-487E-4E8C-A1BB-1D76031E62CD}" destId="{3FDFBDA2-DE0C-4D1C-86DA-F6EE143E17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90759-2F0B-47ED-86B5-9BADFCC38338}">
      <dsp:nvSpPr>
        <dsp:cNvPr id="0" name=""/>
        <dsp:cNvSpPr/>
      </dsp:nvSpPr>
      <dsp:spPr>
        <a:xfrm>
          <a:off x="0" y="0"/>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C0410-1BE1-458B-BD80-84DA987086EA}">
      <dsp:nvSpPr>
        <dsp:cNvPr id="0" name=""/>
        <dsp:cNvSpPr/>
      </dsp:nvSpPr>
      <dsp:spPr>
        <a:xfrm>
          <a:off x="0" y="0"/>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Between </a:t>
          </a:r>
          <a:r>
            <a:rPr lang="en-GB" sz="1400" b="1" kern="1200"/>
            <a:t>2015–2016</a:t>
          </a:r>
          <a:r>
            <a:rPr lang="en-GB" sz="1400" kern="1200"/>
            <a:t>, neonatal nurse </a:t>
          </a:r>
          <a:r>
            <a:rPr lang="en-GB" sz="1400" b="1" kern="1200"/>
            <a:t>Lucy Letby</a:t>
          </a:r>
          <a:r>
            <a:rPr lang="en-GB" sz="1400" kern="1200"/>
            <a:t> murdered seven infants and attempted to kill six others at the </a:t>
          </a:r>
          <a:r>
            <a:rPr lang="en-GB" sz="1400" b="1" kern="1200"/>
            <a:t>Countess of Chester Hospital</a:t>
          </a:r>
          <a:r>
            <a:rPr lang="en-GB" sz="1400" kern="1200"/>
            <a:t> (O’Neill, 2024).</a:t>
          </a:r>
          <a:endParaRPr lang="en-US" sz="1400" kern="1200"/>
        </a:p>
      </dsp:txBody>
      <dsp:txXfrm>
        <a:off x="0" y="0"/>
        <a:ext cx="6408738" cy="721090"/>
      </dsp:txXfrm>
    </dsp:sp>
    <dsp:sp modelId="{5B57420C-62CF-44CE-8578-CB7EC17B60BF}">
      <dsp:nvSpPr>
        <dsp:cNvPr id="0" name=""/>
        <dsp:cNvSpPr/>
      </dsp:nvSpPr>
      <dsp:spPr>
        <a:xfrm>
          <a:off x="0" y="721090"/>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CD968-C5C9-4918-8D30-33BF2350614B}">
      <dsp:nvSpPr>
        <dsp:cNvPr id="0" name=""/>
        <dsp:cNvSpPr/>
      </dsp:nvSpPr>
      <dsp:spPr>
        <a:xfrm>
          <a:off x="0" y="721090"/>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Failures in quality assurance and clinical governance</a:t>
          </a:r>
          <a:r>
            <a:rPr lang="en-GB" sz="1400" kern="1200"/>
            <a:t> allowed these incidents to go undetected for months.</a:t>
          </a:r>
          <a:endParaRPr lang="en-US" sz="1400" kern="1200"/>
        </a:p>
      </dsp:txBody>
      <dsp:txXfrm>
        <a:off x="0" y="721090"/>
        <a:ext cx="6408738" cy="721090"/>
      </dsp:txXfrm>
    </dsp:sp>
    <dsp:sp modelId="{A128E060-D702-43D4-91DE-0822A1FE5322}">
      <dsp:nvSpPr>
        <dsp:cNvPr id="0" name=""/>
        <dsp:cNvSpPr/>
      </dsp:nvSpPr>
      <dsp:spPr>
        <a:xfrm>
          <a:off x="0" y="1442181"/>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369F4-8AF0-405E-846C-5D8DCB6A217E}">
      <dsp:nvSpPr>
        <dsp:cNvPr id="0" name=""/>
        <dsp:cNvSpPr/>
      </dsp:nvSpPr>
      <dsp:spPr>
        <a:xfrm>
          <a:off x="0" y="1442181"/>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Key systemic issues included:</a:t>
          </a:r>
          <a:endParaRPr lang="en-US" sz="1400" kern="1200"/>
        </a:p>
      </dsp:txBody>
      <dsp:txXfrm>
        <a:off x="0" y="1442181"/>
        <a:ext cx="6408738" cy="721090"/>
      </dsp:txXfrm>
    </dsp:sp>
    <dsp:sp modelId="{6D4A789E-3C6B-429C-A8F7-DD361873B5BC}">
      <dsp:nvSpPr>
        <dsp:cNvPr id="0" name=""/>
        <dsp:cNvSpPr/>
      </dsp:nvSpPr>
      <dsp:spPr>
        <a:xfrm>
          <a:off x="0" y="2163271"/>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98C85-14DB-453D-A8F7-1EBBF71AC21C}">
      <dsp:nvSpPr>
        <dsp:cNvPr id="0" name=""/>
        <dsp:cNvSpPr/>
      </dsp:nvSpPr>
      <dsp:spPr>
        <a:xfrm>
          <a:off x="0" y="2163271"/>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Ignored staff concerns</a:t>
          </a:r>
          <a:r>
            <a:rPr lang="en-GB" sz="1400" kern="1200"/>
            <a:t> and early warning signs (Hunt, 2023)</a:t>
          </a:r>
          <a:endParaRPr lang="en-US" sz="1400" kern="1200"/>
        </a:p>
      </dsp:txBody>
      <dsp:txXfrm>
        <a:off x="0" y="2163271"/>
        <a:ext cx="6408738" cy="721090"/>
      </dsp:txXfrm>
    </dsp:sp>
    <dsp:sp modelId="{E92017B7-EA78-48DB-964C-346961AA9348}">
      <dsp:nvSpPr>
        <dsp:cNvPr id="0" name=""/>
        <dsp:cNvSpPr/>
      </dsp:nvSpPr>
      <dsp:spPr>
        <a:xfrm>
          <a:off x="0" y="2884362"/>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ECD3F9-AD4D-442C-A872-B1FA5C434AA8}">
      <dsp:nvSpPr>
        <dsp:cNvPr id="0" name=""/>
        <dsp:cNvSpPr/>
      </dsp:nvSpPr>
      <dsp:spPr>
        <a:xfrm>
          <a:off x="0" y="2884362"/>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Inadequate incident reporting and escalation procedures</a:t>
          </a:r>
          <a:endParaRPr lang="en-US" sz="1400" kern="1200"/>
        </a:p>
      </dsp:txBody>
      <dsp:txXfrm>
        <a:off x="0" y="2884362"/>
        <a:ext cx="6408738" cy="721090"/>
      </dsp:txXfrm>
    </dsp:sp>
    <dsp:sp modelId="{77C238F7-8EF3-4122-9E63-8F308EEE2A5A}">
      <dsp:nvSpPr>
        <dsp:cNvPr id="0" name=""/>
        <dsp:cNvSpPr/>
      </dsp:nvSpPr>
      <dsp:spPr>
        <a:xfrm>
          <a:off x="0" y="3605453"/>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AC2CDA-5EEC-48AD-A225-D804F07DFA71}">
      <dsp:nvSpPr>
        <dsp:cNvPr id="0" name=""/>
        <dsp:cNvSpPr/>
      </dsp:nvSpPr>
      <dsp:spPr>
        <a:xfrm>
          <a:off x="0" y="3605453"/>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Weak whistleblowing policies</a:t>
          </a:r>
          <a:endParaRPr lang="en-US" sz="1400" kern="1200"/>
        </a:p>
      </dsp:txBody>
      <dsp:txXfrm>
        <a:off x="0" y="3605453"/>
        <a:ext cx="6408738" cy="721090"/>
      </dsp:txXfrm>
    </dsp:sp>
    <dsp:sp modelId="{8365771F-6A30-4792-93B4-92E45C8E7914}">
      <dsp:nvSpPr>
        <dsp:cNvPr id="0" name=""/>
        <dsp:cNvSpPr/>
      </dsp:nvSpPr>
      <dsp:spPr>
        <a:xfrm>
          <a:off x="0" y="4326543"/>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8C0CE-A5AB-49C9-9F1E-08695153E483}">
      <dsp:nvSpPr>
        <dsp:cNvPr id="0" name=""/>
        <dsp:cNvSpPr/>
      </dsp:nvSpPr>
      <dsp:spPr>
        <a:xfrm>
          <a:off x="0" y="4326543"/>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Insufficient staffing and supervision</a:t>
          </a:r>
          <a:r>
            <a:rPr lang="en-GB" sz="1400" kern="1200"/>
            <a:t> in the neonatal unit</a:t>
          </a:r>
          <a:endParaRPr lang="en-US" sz="1400" kern="1200"/>
        </a:p>
      </dsp:txBody>
      <dsp:txXfrm>
        <a:off x="0" y="4326543"/>
        <a:ext cx="6408738" cy="721090"/>
      </dsp:txXfrm>
    </dsp:sp>
    <dsp:sp modelId="{6010C25C-883C-4F90-9FD6-034AB1B44F79}">
      <dsp:nvSpPr>
        <dsp:cNvPr id="0" name=""/>
        <dsp:cNvSpPr/>
      </dsp:nvSpPr>
      <dsp:spPr>
        <a:xfrm>
          <a:off x="0" y="5047634"/>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62B916-73BC-4DE0-B125-198ACDD2EBD7}">
      <dsp:nvSpPr>
        <dsp:cNvPr id="0" name=""/>
        <dsp:cNvSpPr/>
      </dsp:nvSpPr>
      <dsp:spPr>
        <a:xfrm>
          <a:off x="0" y="5047634"/>
          <a:ext cx="6408738" cy="72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Impact:</a:t>
          </a:r>
          <a:r>
            <a:rPr lang="en-GB" sz="1400" kern="1200"/>
            <a:t> Preventable infant deaths, emotional trauma to families, and severe reputational damage to the hospital and NHS.</a:t>
          </a:r>
          <a:endParaRPr lang="en-US" sz="1400" kern="1200"/>
        </a:p>
      </dsp:txBody>
      <dsp:txXfrm>
        <a:off x="0" y="5047634"/>
        <a:ext cx="6408738" cy="7210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78905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6899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1/31/2026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06502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278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04307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84851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49119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5518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4053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79975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1/31/2026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85692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1/31/2026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200123319"/>
      </p:ext>
    </p:extLst>
  </p:cSld>
  <p:clrMap bg1="dk1" tx1="lt1" bg2="dk2" tx2="lt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67" r:id="rId6"/>
    <p:sldLayoutId id="2147483863" r:id="rId7"/>
    <p:sldLayoutId id="2147483864" r:id="rId8"/>
    <p:sldLayoutId id="2147483865" r:id="rId9"/>
    <p:sldLayoutId id="2147483866" r:id="rId10"/>
    <p:sldLayoutId id="21474838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engenharianodiaadia.blogspot.com/2010/02/diagrama-de-ishikawa-e-histograma-as.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mjopen.bmj.com/content/9/7/e028663"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review-of-patient-safety-across-the-health-and-care-landscape" TargetMode="External"/><Relationship Id="rId3" Type="http://schemas.openxmlformats.org/officeDocument/2006/relationships/hyperlink" Target="https://www.gov.uk/government/publications/review-of-the-whistleblowing-framework/review-of-the-whistleblowing-framework-terms-of-reference?utm_source=chatgpt.com" TargetMode="External"/><Relationship Id="rId7" Type="http://schemas.openxmlformats.org/officeDocument/2006/relationships/hyperlink" Target="https://www.theguardian.com/uk-news/article/2024/sep/08/a-superbug-doctor-shortages-and-a-neonatal-unit-out-of-its-depth-failures-at-lucy-letby-hospital-revealed" TargetMode="External"/><Relationship Id="rId2" Type="http://schemas.openxmlformats.org/officeDocument/2006/relationships/hyperlink" Target="https://www.cqc.org.uk/location/R1A01" TargetMode="External"/><Relationship Id="rId1" Type="http://schemas.openxmlformats.org/officeDocument/2006/relationships/slideLayout" Target="../slideLayouts/slideLayout2.xml"/><Relationship Id="rId6" Type="http://schemas.openxmlformats.org/officeDocument/2006/relationships/hyperlink" Target="https://www.england.nhs.uk/patient-safety/incident-response-framework/" TargetMode="External"/><Relationship Id="rId5" Type="http://schemas.openxmlformats.org/officeDocument/2006/relationships/hyperlink" Target="https://www.england.nhs.uk/publication/patient-safety-incident-response-framework-and-supporting-guidance/?utm_source=chatgpt.com" TargetMode="External"/><Relationship Id="rId4" Type="http://schemas.openxmlformats.org/officeDocument/2006/relationships/hyperlink" Target="https://www.england.nhs.uk/patient-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 name="Group 81">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70" name="Rectangle 69">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8" name="Rectangle 77">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73">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76" name="Rectangle 75">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1" name="Rectangle 80">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540000" y="540000"/>
            <a:ext cx="4500561" cy="4259814"/>
          </a:xfrm>
        </p:spPr>
        <p:txBody>
          <a:bodyPr>
            <a:normAutofit fontScale="90000"/>
          </a:bodyPr>
          <a:lstStyle/>
          <a:p>
            <a:pPr algn="ctr"/>
            <a:br>
              <a:rPr lang="en-GB" sz="2900" dirty="0">
                <a:ea typeface="+mj-lt"/>
                <a:cs typeface="+mj-lt"/>
              </a:rPr>
            </a:br>
            <a:br>
              <a:rPr lang="en-GB" sz="2900" dirty="0">
                <a:latin typeface="Arial"/>
                <a:ea typeface="+mj-lt"/>
                <a:cs typeface="+mj-lt"/>
              </a:rPr>
            </a:br>
            <a:br>
              <a:rPr lang="en-GB" sz="2900" dirty="0">
                <a:latin typeface="Arial"/>
                <a:ea typeface="+mj-lt"/>
                <a:cs typeface="+mj-lt"/>
              </a:rPr>
            </a:br>
            <a:br>
              <a:rPr lang="en-GB" sz="2900" dirty="0">
                <a:latin typeface="Arial"/>
                <a:ea typeface="+mj-lt"/>
                <a:cs typeface="+mj-lt"/>
              </a:rPr>
            </a:br>
            <a:br>
              <a:rPr lang="en-GB" sz="2900" dirty="0">
                <a:latin typeface="Arial"/>
                <a:ea typeface="+mj-lt"/>
                <a:cs typeface="+mj-lt"/>
              </a:rPr>
            </a:br>
            <a:r>
              <a:rPr lang="en-GB" sz="4400" dirty="0">
                <a:latin typeface="Arial"/>
                <a:ea typeface="+mj-lt"/>
                <a:cs typeface="+mj-lt"/>
              </a:rPr>
              <a:t>Root Cause Analysis of Quality Failures in Neonatal Care </a:t>
            </a:r>
            <a:br>
              <a:rPr lang="en-GB" sz="4400" dirty="0">
                <a:latin typeface="Arial"/>
                <a:ea typeface="+mj-lt"/>
                <a:cs typeface="+mj-lt"/>
              </a:rPr>
            </a:br>
            <a:r>
              <a:rPr lang="en-GB" sz="4400" dirty="0">
                <a:latin typeface="Arial"/>
                <a:ea typeface="+mj-lt"/>
                <a:cs typeface="+mj-lt"/>
              </a:rPr>
              <a:t>Lucy Letby Case</a:t>
            </a:r>
            <a:endParaRPr lang="en-US" sz="4400" dirty="0">
              <a:latin typeface="Arial"/>
              <a:cs typeface="Arial"/>
            </a:endParaRPr>
          </a:p>
        </p:txBody>
      </p:sp>
      <p:sp>
        <p:nvSpPr>
          <p:cNvPr id="6" name="Subtitle 5">
            <a:extLst>
              <a:ext uri="{FF2B5EF4-FFF2-40B4-BE49-F238E27FC236}">
                <a16:creationId xmlns:a16="http://schemas.microsoft.com/office/drawing/2014/main" id="{9BE24949-31B4-CF2C-E02C-E6DFA74D0CB0}"/>
              </a:ext>
            </a:extLst>
          </p:cNvPr>
          <p:cNvSpPr>
            <a:spLocks noGrp="1"/>
          </p:cNvSpPr>
          <p:nvPr>
            <p:ph type="subTitle" idx="1"/>
          </p:nvPr>
        </p:nvSpPr>
        <p:spPr>
          <a:xfrm>
            <a:off x="540000" y="4988476"/>
            <a:ext cx="4500561" cy="1320249"/>
          </a:xfrm>
        </p:spPr>
        <p:txBody>
          <a:bodyPr>
            <a:normAutofit/>
          </a:bodyPr>
          <a:lstStyle/>
          <a:p>
            <a:r>
              <a:rPr lang="en-GB"/>
              <a:t>Nazia Ali 2208450</a:t>
            </a:r>
          </a:p>
        </p:txBody>
      </p:sp>
      <p:pic>
        <p:nvPicPr>
          <p:cNvPr id="7" name="Picture 6" descr="Royalty Free Healing Stock Photos | rawpixel">
            <a:extLst>
              <a:ext uri="{FF2B5EF4-FFF2-40B4-BE49-F238E27FC236}">
                <a16:creationId xmlns:a16="http://schemas.microsoft.com/office/drawing/2014/main" id="{1DADBEA6-3C45-835C-E059-2AFB80A02533}"/>
              </a:ext>
            </a:extLst>
          </p:cNvPr>
          <p:cNvPicPr>
            <a:picLocks noChangeAspect="1"/>
          </p:cNvPicPr>
          <p:nvPr/>
        </p:nvPicPr>
        <p:blipFill>
          <a:blip r:embed="rId2"/>
          <a:srcRect l="16123" r="19976" b="-1"/>
          <a:stretch>
            <a:fillRect/>
          </a:stretch>
        </p:blipFill>
        <p:spPr>
          <a:xfrm>
            <a:off x="5747424" y="10"/>
            <a:ext cx="644457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D6ED3-78E3-AD30-D2A1-B3612C4E1403}"/>
              </a:ext>
            </a:extLst>
          </p:cNvPr>
          <p:cNvSpPr>
            <a:spLocks noGrp="1"/>
          </p:cNvSpPr>
          <p:nvPr>
            <p:ph type="title"/>
          </p:nvPr>
        </p:nvSpPr>
        <p:spPr>
          <a:xfrm>
            <a:off x="540000" y="540000"/>
            <a:ext cx="4500561" cy="1953501"/>
          </a:xfrm>
        </p:spPr>
        <p:txBody>
          <a:bodyPr vert="horz" lIns="91440" tIns="45720" rIns="91440" bIns="45720" rtlCol="0" anchor="t">
            <a:normAutofit/>
          </a:bodyPr>
          <a:lstStyle/>
          <a:p>
            <a:r>
              <a:rPr lang="en-GB" sz="2400" b="1" dirty="0">
                <a:latin typeface="Arial"/>
                <a:cs typeface="Arial"/>
              </a:rPr>
              <a:t>Introduction </a:t>
            </a:r>
            <a:br>
              <a:rPr lang="en-GB" sz="2400" b="1" dirty="0">
                <a:latin typeface="Arial"/>
              </a:rPr>
            </a:br>
            <a:br>
              <a:rPr lang="en-GB" sz="2400" b="1" dirty="0">
                <a:latin typeface="Arial"/>
              </a:rPr>
            </a:br>
            <a:r>
              <a:rPr lang="en-GB" sz="2400" dirty="0">
                <a:latin typeface="Arial"/>
                <a:cs typeface="Arial"/>
              </a:rPr>
              <a:t>Purpose and Objective</a:t>
            </a:r>
            <a:br>
              <a:rPr lang="en-GB" sz="2400" b="1" dirty="0">
                <a:latin typeface="Arial"/>
              </a:rPr>
            </a:br>
            <a:br>
              <a:rPr lang="en-GB" sz="2400" b="1" dirty="0">
                <a:latin typeface="Arial"/>
              </a:rPr>
            </a:br>
            <a:endParaRPr lang="en-GB" sz="2400" b="1">
              <a:latin typeface="Avenir Next LT Pro"/>
            </a:endParaRPr>
          </a:p>
        </p:txBody>
      </p:sp>
      <p:sp>
        <p:nvSpPr>
          <p:cNvPr id="8" name="Content Placeholder 2">
            <a:extLst>
              <a:ext uri="{FF2B5EF4-FFF2-40B4-BE49-F238E27FC236}">
                <a16:creationId xmlns:a16="http://schemas.microsoft.com/office/drawing/2014/main" id="{354DF5B8-D393-9509-5F7C-FB1D786A6E33}"/>
              </a:ext>
            </a:extLst>
          </p:cNvPr>
          <p:cNvSpPr>
            <a:spLocks noGrp="1"/>
          </p:cNvSpPr>
          <p:nvPr>
            <p:ph idx="1"/>
          </p:nvPr>
        </p:nvSpPr>
        <p:spPr>
          <a:xfrm>
            <a:off x="5232400" y="540000"/>
            <a:ext cx="6408738" cy="5768725"/>
          </a:xfrm>
        </p:spPr>
        <p:txBody>
          <a:bodyPr vert="horz" lIns="91440" tIns="45720" rIns="91440" bIns="45720" rtlCol="0" anchor="t">
            <a:normAutofit/>
          </a:bodyPr>
          <a:lstStyle/>
          <a:p>
            <a:pPr marL="269875" indent="-269875"/>
            <a:endParaRPr lang="en-GB" b="1"/>
          </a:p>
          <a:p>
            <a:pPr marL="0" indent="0">
              <a:buNone/>
            </a:pPr>
            <a:r>
              <a:rPr lang="en-GB">
                <a:latin typeface="Arial"/>
                <a:ea typeface="+mn-lt"/>
                <a:cs typeface="+mn-lt"/>
              </a:rPr>
              <a:t>Explore systemic quality failures in neonatal care at </a:t>
            </a:r>
            <a:r>
              <a:rPr lang="en-GB" b="1">
                <a:latin typeface="Arial"/>
                <a:ea typeface="+mn-lt"/>
                <a:cs typeface="+mn-lt"/>
              </a:rPr>
              <a:t>Countess of Chester Hospital</a:t>
            </a:r>
            <a:r>
              <a:rPr lang="en-GB">
                <a:latin typeface="Arial"/>
                <a:ea typeface="+mn-lt"/>
                <a:cs typeface="+mn-lt"/>
              </a:rPr>
              <a:t> (The Guardian, 2024).</a:t>
            </a:r>
            <a:endParaRPr lang="en-GB">
              <a:latin typeface="Arial"/>
              <a:cs typeface="Arial"/>
            </a:endParaRPr>
          </a:p>
          <a:p>
            <a:pPr marL="0" indent="0">
              <a:buNone/>
            </a:pPr>
            <a:r>
              <a:rPr lang="en-GB">
                <a:latin typeface="Arial"/>
                <a:ea typeface="+mn-lt"/>
                <a:cs typeface="+mn-lt"/>
              </a:rPr>
              <a:t>Identify and </a:t>
            </a:r>
            <a:r>
              <a:rPr lang="en-GB" err="1">
                <a:latin typeface="Arial"/>
                <a:ea typeface="+mn-lt"/>
                <a:cs typeface="+mn-lt"/>
              </a:rPr>
              <a:t>analyze</a:t>
            </a:r>
            <a:r>
              <a:rPr lang="en-GB">
                <a:latin typeface="Arial"/>
                <a:ea typeface="+mn-lt"/>
                <a:cs typeface="+mn-lt"/>
              </a:rPr>
              <a:t> the </a:t>
            </a:r>
            <a:r>
              <a:rPr lang="en-GB" b="1">
                <a:latin typeface="Arial"/>
                <a:ea typeface="+mn-lt"/>
                <a:cs typeface="+mn-lt"/>
              </a:rPr>
              <a:t>root causes of preventable harm</a:t>
            </a:r>
            <a:r>
              <a:rPr lang="en-GB">
                <a:latin typeface="Arial"/>
                <a:ea typeface="+mn-lt"/>
                <a:cs typeface="+mn-lt"/>
              </a:rPr>
              <a:t> using systems-based safety models such as the Swiss Cheese Model and Root Cause Analysis (Reason, 2000; Donabedian, 1988).</a:t>
            </a:r>
            <a:endParaRPr lang="en-GB">
              <a:latin typeface="Arial"/>
              <a:cs typeface="Arial"/>
            </a:endParaRPr>
          </a:p>
          <a:p>
            <a:pPr marL="0" indent="0">
              <a:buNone/>
            </a:pPr>
            <a:r>
              <a:rPr lang="en-GB">
                <a:latin typeface="Arial"/>
                <a:ea typeface="+mn-lt"/>
                <a:cs typeface="+mn-lt"/>
              </a:rPr>
              <a:t>Examine </a:t>
            </a:r>
            <a:r>
              <a:rPr lang="en-GB" b="1">
                <a:latin typeface="Arial"/>
                <a:ea typeface="+mn-lt"/>
                <a:cs typeface="+mn-lt"/>
              </a:rPr>
              <a:t>policy and governance issues</a:t>
            </a:r>
            <a:r>
              <a:rPr lang="en-GB">
                <a:latin typeface="Arial"/>
                <a:ea typeface="+mn-lt"/>
                <a:cs typeface="+mn-lt"/>
              </a:rPr>
              <a:t> affecting healthcare service delivery, including incident reporting, whistleblowing, and clinical oversight (NHS England, 2020).</a:t>
            </a:r>
            <a:endParaRPr lang="en-GB">
              <a:latin typeface="Arial"/>
              <a:cs typeface="Arial"/>
            </a:endParaRPr>
          </a:p>
          <a:p>
            <a:pPr marL="0" indent="0">
              <a:buNone/>
            </a:pPr>
            <a:r>
              <a:rPr lang="en-GB">
                <a:latin typeface="Arial"/>
                <a:ea typeface="+mn-lt"/>
                <a:cs typeface="+mn-lt"/>
              </a:rPr>
              <a:t>Demonstrate the impact of these failures on </a:t>
            </a:r>
            <a:r>
              <a:rPr lang="en-GB" b="1">
                <a:latin typeface="Arial"/>
                <a:ea typeface="+mn-lt"/>
                <a:cs typeface="+mn-lt"/>
              </a:rPr>
              <a:t>quality, efficiency, and equity</a:t>
            </a:r>
            <a:r>
              <a:rPr lang="en-GB">
                <a:latin typeface="Arial"/>
                <a:ea typeface="+mn-lt"/>
                <a:cs typeface="+mn-lt"/>
              </a:rPr>
              <a:t> in healthcare provision (Francis, 2013).</a:t>
            </a:r>
            <a:endParaRPr lang="en-GB">
              <a:latin typeface="Arial"/>
            </a:endParaRPr>
          </a:p>
          <a:p>
            <a:pPr marL="269875" indent="-269875"/>
            <a:endParaRPr lang="en-GB"/>
          </a:p>
        </p:txBody>
      </p:sp>
      <p:grpSp>
        <p:nvGrpSpPr>
          <p:cNvPr id="11" name="Group 1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2" name="Oval 1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UK ranked near bottom of global league for patient safety - NHS trails ...">
            <a:extLst>
              <a:ext uri="{FF2B5EF4-FFF2-40B4-BE49-F238E27FC236}">
                <a16:creationId xmlns:a16="http://schemas.microsoft.com/office/drawing/2014/main" id="{022DFE79-786D-FE8F-BFFE-20090926A38D}"/>
              </a:ext>
            </a:extLst>
          </p:cNvPr>
          <p:cNvPicPr>
            <a:picLocks noChangeAspect="1"/>
          </p:cNvPicPr>
          <p:nvPr/>
        </p:nvPicPr>
        <p:blipFill>
          <a:blip r:embed="rId2"/>
          <a:srcRect l="17722" r="22278"/>
          <a:stretch>
            <a:fillRect/>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149294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87C83-8607-F11F-E746-D859083C42D6}"/>
              </a:ext>
            </a:extLst>
          </p:cNvPr>
          <p:cNvSpPr>
            <a:spLocks noGrp="1"/>
          </p:cNvSpPr>
          <p:nvPr>
            <p:ph type="title"/>
          </p:nvPr>
        </p:nvSpPr>
        <p:spPr>
          <a:xfrm>
            <a:off x="565830" y="540000"/>
            <a:ext cx="4410155" cy="661976"/>
          </a:xfrm>
        </p:spPr>
        <p:txBody>
          <a:bodyPr anchor="t">
            <a:normAutofit fontScale="90000"/>
          </a:bodyPr>
          <a:lstStyle/>
          <a:p>
            <a:r>
              <a:rPr lang="en-GB" sz="3300" b="1" dirty="0">
                <a:latin typeface="Arial"/>
                <a:cs typeface="Arial"/>
              </a:rPr>
              <a:t>Case Study Overview</a:t>
            </a:r>
            <a:br>
              <a:rPr lang="en-GB" sz="3300" b="1" dirty="0">
                <a:latin typeface="Arial"/>
                <a:cs typeface="Arial"/>
              </a:rPr>
            </a:br>
            <a:endParaRPr lang="en-US" sz="3300">
              <a:latin typeface="Arial"/>
              <a:cs typeface="Arial"/>
            </a:endParaRPr>
          </a:p>
          <a:p>
            <a:r>
              <a:rPr lang="en-GB" sz="3300" b="1" dirty="0">
                <a:latin typeface="Arial"/>
                <a:ea typeface="+mj-lt"/>
                <a:cs typeface="+mj-lt"/>
              </a:rPr>
              <a:t>         </a:t>
            </a:r>
            <a:endParaRPr lang="en-GB" sz="3300" dirty="0">
              <a:latin typeface="Arial"/>
              <a:cs typeface="Arial"/>
            </a:endParaRPr>
          </a:p>
          <a:p>
            <a:endParaRPr lang="en-GB" sz="3300"/>
          </a:p>
        </p:txBody>
      </p:sp>
      <p:graphicFrame>
        <p:nvGraphicFramePr>
          <p:cNvPr id="46" name="Content Placeholder 2">
            <a:extLst>
              <a:ext uri="{FF2B5EF4-FFF2-40B4-BE49-F238E27FC236}">
                <a16:creationId xmlns:a16="http://schemas.microsoft.com/office/drawing/2014/main" id="{5806DF58-D96E-2885-7F05-F887625F5932}"/>
              </a:ext>
            </a:extLst>
          </p:cNvPr>
          <p:cNvGraphicFramePr>
            <a:graphicFrameLocks noGrp="1"/>
          </p:cNvGraphicFramePr>
          <p:nvPr>
            <p:ph idx="1"/>
          </p:nvPr>
        </p:nvGraphicFramePr>
        <p:xfrm>
          <a:off x="5232400" y="540000"/>
          <a:ext cx="6408738" cy="5768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2" name="Group 41">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43" name="Oval 42">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Baby Hand In His Crib Free Stock Photo - Public Domain Pictures">
            <a:extLst>
              <a:ext uri="{FF2B5EF4-FFF2-40B4-BE49-F238E27FC236}">
                <a16:creationId xmlns:a16="http://schemas.microsoft.com/office/drawing/2014/main" id="{4343F9C2-865B-D488-E140-B922BC798684}"/>
              </a:ext>
            </a:extLst>
          </p:cNvPr>
          <p:cNvPicPr>
            <a:picLocks noChangeAspect="1"/>
          </p:cNvPicPr>
          <p:nvPr/>
        </p:nvPicPr>
        <p:blipFill>
          <a:blip r:embed="rId7"/>
          <a:srcRect l="25476" r="7706" b="1"/>
          <a:stretch>
            <a:fillRect/>
          </a:stretch>
        </p:blipFill>
        <p:spPr>
          <a:xfrm>
            <a:off x="566110" y="1239215"/>
            <a:ext cx="4371660" cy="5236983"/>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2454452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3" name="Rectangle 1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Oval 8">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6" name="Group 1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7" name="Group 1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4" name="Rectangle 2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0" name="Rectangle 9">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93F1402-2867-4C4F-A1BA-606198AD7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4514" y="-87086"/>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9887A981-7310-4FDA-96E6-73ECCD6C4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3874"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ED4C940-D8EF-42FB-B65E-81A70494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56A1B230-58D0-41AA-8ACD-0AE93078B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6000" y="0"/>
            <a:ext cx="10800000" cy="6858000"/>
            <a:chOff x="2328000" y="0"/>
            <a:chExt cx="2880000" cy="1440000"/>
          </a:xfrm>
        </p:grpSpPr>
        <p:sp>
          <p:nvSpPr>
            <p:cNvPr id="27" name="Rectangle 26">
              <a:extLst>
                <a:ext uri="{FF2B5EF4-FFF2-40B4-BE49-F238E27FC236}">
                  <a16:creationId xmlns:a16="http://schemas.microsoft.com/office/drawing/2014/main" id="{91B32BAF-B8A7-40EA-8C6C-3409A4268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AB64E17-54DF-4E9F-BB8F-9619CAE1A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F7AEDD01-B338-442A-9214-A38E48E3F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9" name="Rectangle 38">
              <a:extLst>
                <a:ext uri="{FF2B5EF4-FFF2-40B4-BE49-F238E27FC236}">
                  <a16:creationId xmlns:a16="http://schemas.microsoft.com/office/drawing/2014/main" id="{1444701A-B337-4728-803C-208856DC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7B1125A-A245-40E7-937C-DB195DAD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445038F8-360D-46AD-B2F1-47DAB7AA0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02287" y="268286"/>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1297267-64FC-46DE-88B8-E76DC4691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9EA9594-356C-E72A-5E18-F54E70530EC8}"/>
              </a:ext>
            </a:extLst>
          </p:cNvPr>
          <p:cNvSpPr>
            <a:spLocks noGrp="1"/>
          </p:cNvSpPr>
          <p:nvPr>
            <p:ph type="title"/>
          </p:nvPr>
        </p:nvSpPr>
        <p:spPr>
          <a:xfrm>
            <a:off x="164687" y="-292336"/>
            <a:ext cx="5433157" cy="7785484"/>
          </a:xfrm>
        </p:spPr>
        <p:txBody>
          <a:bodyPr vert="horz" lIns="91440" tIns="45720" rIns="91440" bIns="45720" rtlCol="0" anchor="b">
            <a:normAutofit fontScale="90000"/>
          </a:bodyPr>
          <a:lstStyle/>
          <a:p>
            <a:pPr algn="ct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r>
              <a:rPr lang="en-US" sz="1200" b="1" dirty="0">
                <a:latin typeface="Arial"/>
                <a:cs typeface="Arial"/>
              </a:rPr>
              <a:t>Root Causes: Swiss Cheese Model</a:t>
            </a:r>
            <a:br>
              <a:rPr lang="en-US" sz="1200" b="1" dirty="0">
                <a:latin typeface="Arial"/>
              </a:rPr>
            </a:br>
            <a:br>
              <a:rPr lang="en-US" sz="1200" b="1" dirty="0">
                <a:latin typeface="Arial"/>
              </a:rPr>
            </a:br>
            <a:r>
              <a:rPr lang="en-US" sz="1200" b="1" dirty="0">
                <a:latin typeface="Arial"/>
                <a:cs typeface="Arial"/>
              </a:rPr>
              <a:t>Systems-Based Root Cause Analysis</a:t>
            </a:r>
            <a:br>
              <a:rPr lang="en-US" sz="1200" b="1" dirty="0">
                <a:latin typeface="Arial"/>
              </a:rPr>
            </a:br>
            <a:br>
              <a:rPr lang="en-US" sz="1200" b="1" dirty="0">
                <a:latin typeface="Arial"/>
              </a:rPr>
            </a:br>
            <a:r>
              <a:rPr lang="en-US" sz="1200" b="1" dirty="0">
                <a:latin typeface="Arial"/>
                <a:cs typeface="Arial"/>
              </a:rPr>
              <a:t>The Swiss Cheese Model explains how patient harm occurs when multiple system defenses fail simultaneously (Reason, 1997). In the Lucy Letby case, failures across several layers aligned, allowing repeated harm in the neonatal unit.</a:t>
            </a:r>
          </a:p>
          <a:p>
            <a:br>
              <a:rPr lang="en-US" sz="1200" b="1" dirty="0">
                <a:latin typeface="Arial"/>
                <a:cs typeface="Arial"/>
              </a:rPr>
            </a:br>
            <a:br>
              <a:rPr lang="en-US" sz="1200" b="1" dirty="0">
                <a:latin typeface="Arial"/>
                <a:cs typeface="Arial"/>
              </a:rPr>
            </a:br>
            <a:br>
              <a:rPr lang="en-US" sz="1200" b="1" dirty="0">
                <a:latin typeface="Arial"/>
                <a:cs typeface="Arial"/>
              </a:rPr>
            </a:br>
            <a:br>
              <a:rPr lang="en-US" sz="1200" b="1" dirty="0">
                <a:latin typeface="Arial"/>
                <a:cs typeface="Arial"/>
              </a:rPr>
            </a:br>
            <a:r>
              <a:rPr lang="en-US" sz="1200" b="1" dirty="0" err="1">
                <a:latin typeface="Arial"/>
                <a:cs typeface="Arial"/>
              </a:rPr>
              <a:t>Organisational</a:t>
            </a:r>
            <a:r>
              <a:rPr lang="en-US" sz="1200" b="1" dirty="0">
                <a:latin typeface="Arial"/>
                <a:cs typeface="Arial"/>
              </a:rPr>
              <a:t> level:</a:t>
            </a:r>
            <a:br>
              <a:rPr lang="en-US" sz="1200" b="1" dirty="0">
                <a:latin typeface="Arial"/>
                <a:cs typeface="Arial"/>
              </a:rPr>
            </a:br>
            <a:endParaRPr lang="en-US" sz="1200" b="1" dirty="0">
              <a:latin typeface="Arial"/>
              <a:cs typeface="Arial"/>
            </a:endParaRPr>
          </a:p>
          <a:p>
            <a:r>
              <a:rPr lang="en-US" sz="1200" b="1" dirty="0">
                <a:latin typeface="Arial"/>
                <a:cs typeface="Arial"/>
              </a:rPr>
              <a:t>Leadership failed to act on repeated consultant concerns.</a:t>
            </a:r>
          </a:p>
          <a:p>
            <a:r>
              <a:rPr lang="en-US" sz="1200" b="1" dirty="0">
                <a:latin typeface="Arial"/>
                <a:cs typeface="Arial"/>
              </a:rPr>
              <a:t>Inadequate staffing and weak clinical oversight in the neonatal unit (Vincent, 2010).</a:t>
            </a:r>
          </a:p>
          <a:p>
            <a:br>
              <a:rPr lang="en-US" sz="1200" b="1" dirty="0">
                <a:latin typeface="Arial"/>
              </a:rPr>
            </a:br>
            <a:r>
              <a:rPr lang="en-US" sz="1200" b="1" dirty="0">
                <a:latin typeface="Arial"/>
                <a:cs typeface="Arial"/>
              </a:rPr>
              <a:t>Team level:</a:t>
            </a:r>
            <a:br>
              <a:rPr lang="en-US" sz="1200" b="1" dirty="0">
                <a:latin typeface="Arial"/>
                <a:cs typeface="Arial"/>
              </a:rPr>
            </a:br>
            <a:endParaRPr lang="en-US" sz="1200" b="1" dirty="0">
              <a:latin typeface="Arial"/>
              <a:cs typeface="Arial"/>
            </a:endParaRPr>
          </a:p>
          <a:p>
            <a:r>
              <a:rPr lang="en-US" sz="1200" b="1" dirty="0">
                <a:latin typeface="Arial"/>
                <a:cs typeface="Arial"/>
              </a:rPr>
              <a:t>Defensive culture discouraged escalation of safety concerns.</a:t>
            </a:r>
          </a:p>
          <a:p>
            <a:r>
              <a:rPr lang="en-US" sz="1200" b="1" dirty="0">
                <a:latin typeface="Arial"/>
                <a:cs typeface="Arial"/>
              </a:rPr>
              <a:t>Poor communication between clinical teams (Kaplan et al., 2010).</a:t>
            </a:r>
          </a:p>
          <a:p>
            <a:br>
              <a:rPr lang="en-US" sz="1200" b="1" dirty="0">
                <a:latin typeface="Arial"/>
              </a:rPr>
            </a:br>
            <a:r>
              <a:rPr lang="en-US" sz="1200" b="1" dirty="0">
                <a:latin typeface="Arial"/>
                <a:cs typeface="Arial"/>
              </a:rPr>
              <a:t>Individual level:</a:t>
            </a:r>
            <a:br>
              <a:rPr lang="en-US" sz="1200" b="1" dirty="0">
                <a:latin typeface="Arial"/>
                <a:cs typeface="Arial"/>
              </a:rPr>
            </a:br>
            <a:endParaRPr lang="en-US" sz="1200" b="1" dirty="0">
              <a:latin typeface="Arial"/>
              <a:cs typeface="Arial"/>
            </a:endParaRPr>
          </a:p>
          <a:p>
            <a:r>
              <a:rPr lang="en-US" sz="1200" b="1" dirty="0">
                <a:latin typeface="Arial"/>
                <a:cs typeface="Arial"/>
              </a:rPr>
              <a:t>Early warning signs and unusual infant deaths not acted upon promptly.</a:t>
            </a:r>
          </a:p>
          <a:p>
            <a:r>
              <a:rPr lang="en-US" sz="1200" b="1" dirty="0">
                <a:latin typeface="Arial"/>
                <a:cs typeface="Arial"/>
              </a:rPr>
              <a:t>Limited individual accountability due to lack of investigation.</a:t>
            </a:r>
          </a:p>
          <a:p>
            <a:br>
              <a:rPr lang="en-US" sz="1200" b="1" dirty="0">
                <a:latin typeface="Arial"/>
              </a:rPr>
            </a:br>
            <a:r>
              <a:rPr lang="en-US" sz="1200" b="1" dirty="0">
                <a:latin typeface="Arial"/>
                <a:cs typeface="Arial"/>
              </a:rPr>
              <a:t>Latent conditions:</a:t>
            </a:r>
            <a:br>
              <a:rPr lang="en-US" sz="1200" b="1" dirty="0">
                <a:latin typeface="Arial"/>
                <a:cs typeface="Arial"/>
              </a:rPr>
            </a:br>
            <a:endParaRPr lang="en-US" sz="1200" b="1" dirty="0">
              <a:latin typeface="Arial"/>
              <a:cs typeface="Arial"/>
            </a:endParaRPr>
          </a:p>
          <a:p>
            <a:r>
              <a:rPr lang="en-US" sz="1200" b="1" dirty="0">
                <a:latin typeface="Arial"/>
                <a:cs typeface="Arial"/>
              </a:rPr>
              <a:t>Weak incident reporting and quality assurance systems.</a:t>
            </a:r>
          </a:p>
          <a:p>
            <a:r>
              <a:rPr lang="en-US" sz="1200" b="1" dirty="0">
                <a:latin typeface="Arial"/>
                <a:cs typeface="Arial"/>
              </a:rPr>
              <a:t>Absence of timely root cause analysis and external review.</a:t>
            </a:r>
          </a:p>
          <a:p>
            <a:br>
              <a:rPr lang="en-US" sz="1200" b="1" dirty="0">
                <a:latin typeface="Arial"/>
              </a:rPr>
            </a:br>
            <a:r>
              <a:rPr lang="en-US" sz="1200" b="1" dirty="0">
                <a:latin typeface="Arial"/>
                <a:cs typeface="Arial"/>
              </a:rPr>
              <a:t>Outcome:</a:t>
            </a:r>
            <a:br>
              <a:rPr lang="en-US" sz="1200" b="1" dirty="0">
                <a:latin typeface="Arial"/>
                <a:cs typeface="Arial"/>
              </a:rPr>
            </a:br>
            <a:endParaRPr lang="en-US" sz="1200" b="1" dirty="0">
              <a:latin typeface="Arial"/>
              <a:cs typeface="Arial"/>
            </a:endParaRPr>
          </a:p>
          <a:p>
            <a:r>
              <a:rPr lang="en-US" sz="1200" b="1" dirty="0">
                <a:latin typeface="Arial"/>
                <a:cs typeface="Arial"/>
              </a:rPr>
              <a:t>Preventable harm continued undetected, leading to infant deaths.</a:t>
            </a:r>
          </a:p>
          <a:p>
            <a:endParaRPr lang="en-US" sz="1200" b="1" dirty="0">
              <a:latin typeface="Arial"/>
              <a:cs typeface="Arial"/>
            </a:endParaRPr>
          </a:p>
          <a:p>
            <a:endParaRPr lang="en-US" sz="2200" b="1" dirty="0">
              <a:latin typeface="Arial"/>
              <a:cs typeface="Arial"/>
            </a:endParaRPr>
          </a:p>
          <a:p>
            <a:br>
              <a:rPr lang="en-US" sz="2200" dirty="0"/>
            </a:br>
            <a:br>
              <a:rPr lang="en-US" sz="2200" dirty="0"/>
            </a:br>
            <a:endParaRPr lang="en-US" sz="2200"/>
          </a:p>
        </p:txBody>
      </p:sp>
      <p:sp>
        <p:nvSpPr>
          <p:cNvPr id="46" name="Freeform: Shape 45">
            <a:extLst>
              <a:ext uri="{FF2B5EF4-FFF2-40B4-BE49-F238E27FC236}">
                <a16:creationId xmlns:a16="http://schemas.microsoft.com/office/drawing/2014/main" id="{D0A09031-1697-4CF1-8372-9D6B798ED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7424"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The Swiss Cheese Model">
            <a:extLst>
              <a:ext uri="{FF2B5EF4-FFF2-40B4-BE49-F238E27FC236}">
                <a16:creationId xmlns:a16="http://schemas.microsoft.com/office/drawing/2014/main" id="{1F30BA8F-2332-ED2B-AA72-BD9574C21206}"/>
              </a:ext>
            </a:extLst>
          </p:cNvPr>
          <p:cNvPicPr>
            <a:picLocks noGrp="1" noChangeAspect="1"/>
          </p:cNvPicPr>
          <p:nvPr>
            <p:ph idx="1"/>
          </p:nvPr>
        </p:nvPicPr>
        <p:blipFill>
          <a:blip r:embed="rId2"/>
          <a:stretch>
            <a:fillRect/>
          </a:stretch>
        </p:blipFill>
        <p:spPr>
          <a:xfrm>
            <a:off x="6289200" y="752399"/>
            <a:ext cx="5353200" cy="5353200"/>
          </a:xfrm>
          <a:prstGeom prst="rect">
            <a:avLst/>
          </a:prstGeom>
        </p:spPr>
      </p:pic>
    </p:spTree>
    <p:extLst>
      <p:ext uri="{BB962C8B-B14F-4D97-AF65-F5344CB8AC3E}">
        <p14:creationId xmlns:p14="http://schemas.microsoft.com/office/powerpoint/2010/main" val="467729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B89655-06C8-41C2-A46A-0CA83F8B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47E4D5-C9B2-4EBE-B61C-8779B538C7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
            <a:ext cx="12192000" cy="6858003"/>
            <a:chOff x="0" y="-3"/>
            <a:chExt cx="12192000" cy="6858003"/>
          </a:xfrm>
        </p:grpSpPr>
        <p:sp useBgFill="1">
          <p:nvSpPr>
            <p:cNvPr id="11" name="Rectangle 10">
              <a:extLst>
                <a:ext uri="{FF2B5EF4-FFF2-40B4-BE49-F238E27FC236}">
                  <a16:creationId xmlns:a16="http://schemas.microsoft.com/office/drawing/2014/main" id="{8EE79C2C-6A8F-4C04-93F4-E70E4E6EB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1D2E85C-8A74-4D69-9CE3-A4F5585D7A7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72000" y="-3"/>
              <a:ext cx="11520000" cy="5760000"/>
              <a:chOff x="5981700" y="-1"/>
              <a:chExt cx="6042660" cy="3021330"/>
            </a:xfrm>
          </p:grpSpPr>
          <p:sp>
            <p:nvSpPr>
              <p:cNvPr id="19" name="Rectangle 18">
                <a:extLst>
                  <a:ext uri="{FF2B5EF4-FFF2-40B4-BE49-F238E27FC236}">
                    <a16:creationId xmlns:a16="http://schemas.microsoft.com/office/drawing/2014/main" id="{6784F86B-F98F-4225-9238-BB254A94FA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7130A1-17AF-49F5-AE3A-AEB12135E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37697CF-3192-412A-922F-144889C50F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9238514-DBDA-4E0D-901C-49A58D8E99F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06C7DBB-1DE7-41D3-AD80-308DC0149AC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1" y="2948940"/>
              <a:ext cx="7818118" cy="3909059"/>
              <a:chOff x="0" y="0"/>
              <a:chExt cx="2880000" cy="1440000"/>
            </a:xfrm>
          </p:grpSpPr>
          <p:sp>
            <p:nvSpPr>
              <p:cNvPr id="17" name="Rectangle 16">
                <a:extLst>
                  <a:ext uri="{FF2B5EF4-FFF2-40B4-BE49-F238E27FC236}">
                    <a16:creationId xmlns:a16="http://schemas.microsoft.com/office/drawing/2014/main" id="{56FF20D1-2FA9-49A6-BA1A-312C85C44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5C80E8-283A-445C-9242-3D816C339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4F8E2446-B198-461A-A993-2DAA018E7F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2B76E018-D3DB-4222-BFF9-ADBDC9A06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12D18E0-214D-612B-D1F3-EAB2D84D1D6E}"/>
              </a:ext>
            </a:extLst>
          </p:cNvPr>
          <p:cNvSpPr>
            <a:spLocks noGrp="1"/>
          </p:cNvSpPr>
          <p:nvPr>
            <p:ph type="title"/>
          </p:nvPr>
        </p:nvSpPr>
        <p:spPr>
          <a:xfrm>
            <a:off x="540000" y="540000"/>
            <a:ext cx="4500561" cy="5912725"/>
          </a:xfrm>
        </p:spPr>
        <p:txBody>
          <a:bodyPr anchor="t">
            <a:normAutofit/>
          </a:bodyPr>
          <a:lstStyle/>
          <a:p>
            <a:r>
              <a:rPr lang="en-GB" sz="1400" b="1" dirty="0">
                <a:latin typeface="Arial"/>
                <a:ea typeface="+mj-lt"/>
                <a:cs typeface="+mj-lt"/>
              </a:rPr>
              <a:t>Theories and Models Applied</a:t>
            </a:r>
            <a:endParaRPr lang="en-US" sz="1400" b="1" dirty="0">
              <a:latin typeface="Arial"/>
            </a:endParaRPr>
          </a:p>
        </p:txBody>
      </p:sp>
      <p:sp>
        <p:nvSpPr>
          <p:cNvPr id="9" name="Content Placeholder 2">
            <a:extLst>
              <a:ext uri="{FF2B5EF4-FFF2-40B4-BE49-F238E27FC236}">
                <a16:creationId xmlns:a16="http://schemas.microsoft.com/office/drawing/2014/main" id="{1F4052C2-4D6F-F72F-7300-9218FCB34ADE}"/>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lnSpc>
                <a:spcPct val="115000"/>
              </a:lnSpc>
              <a:buFont typeface="Arial"/>
              <a:buChar char="•"/>
            </a:pPr>
            <a:r>
              <a:rPr lang="en-GB" sz="1300" b="1">
                <a:ea typeface="+mn-lt"/>
                <a:cs typeface="+mn-lt"/>
              </a:rPr>
              <a:t>Root Cause Analysis (RCA):</a:t>
            </a:r>
            <a:endParaRPr lang="en-US" sz="1300"/>
          </a:p>
          <a:p>
            <a:pPr marL="269875" indent="-269875">
              <a:lnSpc>
                <a:spcPct val="115000"/>
              </a:lnSpc>
              <a:buFont typeface="Arial"/>
              <a:buChar char="•"/>
            </a:pPr>
            <a:r>
              <a:rPr lang="en-GB" sz="1300">
                <a:ea typeface="+mn-lt"/>
                <a:cs typeface="+mn-lt"/>
              </a:rPr>
              <a:t>Identifies underlying system failures rather than individual blame.</a:t>
            </a:r>
            <a:endParaRPr lang="en-GB" sz="1300"/>
          </a:p>
          <a:p>
            <a:pPr marL="269875" indent="-269875">
              <a:lnSpc>
                <a:spcPct val="115000"/>
              </a:lnSpc>
              <a:buFont typeface="Arial"/>
              <a:buChar char="•"/>
            </a:pPr>
            <a:r>
              <a:rPr lang="en-GB" sz="1300">
                <a:ea typeface="+mn-lt"/>
                <a:cs typeface="+mn-lt"/>
              </a:rPr>
              <a:t>In this case, RCA highlights failures in incident escalation, governance, and learning from harm (</a:t>
            </a:r>
            <a:r>
              <a:rPr lang="en-GB" sz="1300" err="1">
                <a:ea typeface="+mn-lt"/>
                <a:cs typeface="+mn-lt"/>
              </a:rPr>
              <a:t>Percarpio</a:t>
            </a:r>
            <a:r>
              <a:rPr lang="en-GB" sz="1300">
                <a:ea typeface="+mn-lt"/>
                <a:cs typeface="+mn-lt"/>
              </a:rPr>
              <a:t> et al., 2008).</a:t>
            </a:r>
            <a:endParaRPr lang="en-GB" sz="1300"/>
          </a:p>
          <a:p>
            <a:pPr marL="269875" indent="-269875">
              <a:lnSpc>
                <a:spcPct val="115000"/>
              </a:lnSpc>
              <a:buFont typeface="Arial"/>
              <a:buChar char="•"/>
            </a:pPr>
            <a:r>
              <a:rPr lang="en-GB" sz="1300" b="1">
                <a:ea typeface="+mn-lt"/>
                <a:cs typeface="+mn-lt"/>
              </a:rPr>
              <a:t>Fishbone (Ishikawa) Diagram:</a:t>
            </a:r>
            <a:endParaRPr lang="en-GB" sz="1300"/>
          </a:p>
          <a:p>
            <a:pPr marL="269875" indent="-269875">
              <a:lnSpc>
                <a:spcPct val="115000"/>
              </a:lnSpc>
              <a:buFont typeface="Arial"/>
              <a:buChar char="•"/>
            </a:pPr>
            <a:r>
              <a:rPr lang="en-GB" sz="1300">
                <a:ea typeface="+mn-lt"/>
                <a:cs typeface="+mn-lt"/>
              </a:rPr>
              <a:t>Organises causes into categories: </a:t>
            </a:r>
            <a:r>
              <a:rPr lang="en-GB" sz="1300" i="1">
                <a:ea typeface="+mn-lt"/>
                <a:cs typeface="+mn-lt"/>
              </a:rPr>
              <a:t>People, Processes, Policies, Environment</a:t>
            </a:r>
            <a:r>
              <a:rPr lang="en-GB" sz="1300">
                <a:ea typeface="+mn-lt"/>
                <a:cs typeface="+mn-lt"/>
              </a:rPr>
              <a:t>.</a:t>
            </a:r>
            <a:endParaRPr lang="en-GB" sz="1300"/>
          </a:p>
          <a:p>
            <a:pPr marL="269875" indent="-269875">
              <a:lnSpc>
                <a:spcPct val="115000"/>
              </a:lnSpc>
              <a:buFont typeface="Arial"/>
              <a:buChar char="•"/>
            </a:pPr>
            <a:r>
              <a:rPr lang="en-GB" sz="1300">
                <a:ea typeface="+mn-lt"/>
                <a:cs typeface="+mn-lt"/>
              </a:rPr>
              <a:t>Helps visualise how staffing shortages, weak policies, and poor communication contributed to harm (Ishikawa, 1985).</a:t>
            </a:r>
            <a:endParaRPr lang="en-GB" sz="1300"/>
          </a:p>
          <a:p>
            <a:pPr marL="269875" indent="-269875">
              <a:lnSpc>
                <a:spcPct val="115000"/>
              </a:lnSpc>
              <a:buFont typeface="Arial"/>
              <a:buChar char="•"/>
            </a:pPr>
            <a:r>
              <a:rPr lang="en-GB" sz="1300" b="1">
                <a:ea typeface="+mn-lt"/>
                <a:cs typeface="+mn-lt"/>
              </a:rPr>
              <a:t>Systems Theory:</a:t>
            </a:r>
            <a:endParaRPr lang="en-GB" sz="1300"/>
          </a:p>
          <a:p>
            <a:pPr marL="269875" indent="-269875">
              <a:lnSpc>
                <a:spcPct val="115000"/>
              </a:lnSpc>
              <a:buFont typeface="Arial"/>
              <a:buChar char="•"/>
            </a:pPr>
            <a:r>
              <a:rPr lang="en-GB" sz="1300">
                <a:ea typeface="+mn-lt"/>
                <a:cs typeface="+mn-lt"/>
              </a:rPr>
              <a:t>Views healthcare as an interconnected system where failure in one area affects others.</a:t>
            </a:r>
            <a:endParaRPr lang="en-GB" sz="1300"/>
          </a:p>
          <a:p>
            <a:pPr marL="269875" indent="-269875">
              <a:lnSpc>
                <a:spcPct val="115000"/>
              </a:lnSpc>
              <a:buFont typeface="Arial"/>
              <a:buChar char="•"/>
            </a:pPr>
            <a:r>
              <a:rPr lang="en-GB" sz="1300">
                <a:ea typeface="+mn-lt"/>
                <a:cs typeface="+mn-lt"/>
              </a:rPr>
              <a:t>Demonstrates how leadership, culture, and reporting failures interacted in the neonatal unit (</a:t>
            </a:r>
            <a:r>
              <a:rPr lang="en-GB" sz="1300" err="1">
                <a:ea typeface="+mn-lt"/>
                <a:cs typeface="+mn-lt"/>
              </a:rPr>
              <a:t>Checkland</a:t>
            </a:r>
            <a:r>
              <a:rPr lang="en-GB" sz="1300">
                <a:ea typeface="+mn-lt"/>
                <a:cs typeface="+mn-lt"/>
              </a:rPr>
              <a:t>, 1999).</a:t>
            </a:r>
            <a:endParaRPr lang="en-GB" sz="1300"/>
          </a:p>
          <a:p>
            <a:pPr marL="269875" indent="-269875">
              <a:lnSpc>
                <a:spcPct val="115000"/>
              </a:lnSpc>
              <a:buFont typeface="Arial"/>
              <a:buChar char="•"/>
            </a:pPr>
            <a:r>
              <a:rPr lang="en-GB" sz="1300" b="1">
                <a:ea typeface="+mn-lt"/>
                <a:cs typeface="+mn-lt"/>
              </a:rPr>
              <a:t>Donabedian Model:</a:t>
            </a:r>
            <a:endParaRPr lang="en-GB" sz="1300"/>
          </a:p>
          <a:p>
            <a:pPr marL="269875" indent="-269875">
              <a:lnSpc>
                <a:spcPct val="115000"/>
              </a:lnSpc>
              <a:buFont typeface="Arial"/>
              <a:buChar char="•"/>
            </a:pPr>
            <a:r>
              <a:rPr lang="en-GB" sz="1300">
                <a:ea typeface="+mn-lt"/>
                <a:cs typeface="+mn-lt"/>
              </a:rPr>
              <a:t>Assesses quality through </a:t>
            </a:r>
            <a:r>
              <a:rPr lang="en-GB" sz="1300" b="1">
                <a:ea typeface="+mn-lt"/>
                <a:cs typeface="+mn-lt"/>
              </a:rPr>
              <a:t>Structure, Process, and Outcomes</a:t>
            </a:r>
            <a:r>
              <a:rPr lang="en-GB" sz="1300">
                <a:ea typeface="+mn-lt"/>
                <a:cs typeface="+mn-lt"/>
              </a:rPr>
              <a:t>.</a:t>
            </a:r>
            <a:endParaRPr lang="en-GB" sz="1300"/>
          </a:p>
          <a:p>
            <a:pPr marL="269875" indent="-269875">
              <a:lnSpc>
                <a:spcPct val="115000"/>
              </a:lnSpc>
              <a:buFont typeface="Arial"/>
              <a:buChar char="•"/>
            </a:pPr>
            <a:r>
              <a:rPr lang="en-GB" sz="1300">
                <a:ea typeface="+mn-lt"/>
                <a:cs typeface="+mn-lt"/>
              </a:rPr>
              <a:t>Poor structures (staffing, governance) and processes (incident reporting) led to catastrophic patient outcomes (Donabedian, 2003).</a:t>
            </a:r>
            <a:endParaRPr lang="en-GB" sz="1300"/>
          </a:p>
          <a:p>
            <a:pPr marL="0" indent="0">
              <a:lnSpc>
                <a:spcPct val="115000"/>
              </a:lnSpc>
              <a:buNone/>
            </a:pPr>
            <a:endParaRPr lang="en-GB" sz="1300"/>
          </a:p>
        </p:txBody>
      </p:sp>
      <p:pic>
        <p:nvPicPr>
          <p:cNvPr id="31" name="Picture 30" descr="A diagram of a fishbone diagram&#10;&#10;AI-generated content may be incorrect.">
            <a:extLst>
              <a:ext uri="{FF2B5EF4-FFF2-40B4-BE49-F238E27FC236}">
                <a16:creationId xmlns:a16="http://schemas.microsoft.com/office/drawing/2014/main" id="{FD528FEF-5096-1404-7E2A-047158C022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8576" y="1202567"/>
            <a:ext cx="4286250" cy="4248150"/>
          </a:xfrm>
          <a:prstGeom prst="rect">
            <a:avLst/>
          </a:prstGeom>
        </p:spPr>
      </p:pic>
      <p:sp>
        <p:nvSpPr>
          <p:cNvPr id="32" name="TextBox 31">
            <a:extLst>
              <a:ext uri="{FF2B5EF4-FFF2-40B4-BE49-F238E27FC236}">
                <a16:creationId xmlns:a16="http://schemas.microsoft.com/office/drawing/2014/main" id="{CCA5B140-732F-65D1-9807-D3F275CF156F}"/>
              </a:ext>
            </a:extLst>
          </p:cNvPr>
          <p:cNvSpPr txBox="1"/>
          <p:nvPr/>
        </p:nvSpPr>
        <p:spPr>
          <a:xfrm>
            <a:off x="438576" y="5450717"/>
            <a:ext cx="4286250" cy="317500"/>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319577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8" name="Rectangle 37">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2" name="Rectangle 41">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6" name="Rectangle 25">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48FB0F4-B6F7-C5F6-9496-629B0A3486D0}"/>
              </a:ext>
            </a:extLst>
          </p:cNvPr>
          <p:cNvSpPr>
            <a:spLocks noGrp="1"/>
          </p:cNvSpPr>
          <p:nvPr>
            <p:ph type="title"/>
          </p:nvPr>
        </p:nvSpPr>
        <p:spPr>
          <a:xfrm>
            <a:off x="153314" y="187433"/>
            <a:ext cx="6593217" cy="6207897"/>
          </a:xfrm>
        </p:spPr>
        <p:txBody>
          <a:bodyPr vert="horz" lIns="91440" tIns="45720" rIns="91440" bIns="45720" rtlCol="0" anchor="b">
            <a:noAutofit/>
          </a:bodyPr>
          <a:lstStyle/>
          <a:p>
            <a:r>
              <a:rPr lang="en-US" sz="1400" b="1" dirty="0">
                <a:latin typeface="Arial"/>
                <a:cs typeface="Arial"/>
              </a:rPr>
              <a:t>Policy Issues Contributing to Root Causes</a:t>
            </a:r>
            <a:endParaRPr lang="en-US" sz="1400" b="1" dirty="0">
              <a:highlight>
                <a:srgbClr val="FFFF00"/>
              </a:highlight>
              <a:latin typeface="Arial"/>
              <a:cs typeface="Arial"/>
            </a:endParaRPr>
          </a:p>
          <a:p>
            <a:br>
              <a:rPr lang="en-US" sz="1400" b="1" dirty="0">
                <a:latin typeface="Arial"/>
              </a:rPr>
            </a:br>
            <a:r>
              <a:rPr lang="en-US" sz="1400" b="1" dirty="0">
                <a:latin typeface="Arial"/>
                <a:cs typeface="Arial"/>
              </a:rPr>
              <a:t>Incident reporting policy failures:</a:t>
            </a:r>
          </a:p>
          <a:p>
            <a:pPr lvl="1" algn="l" rtl="0">
              <a:lnSpc>
                <a:spcPct val="90000"/>
              </a:lnSpc>
              <a:spcBef>
                <a:spcPct val="0"/>
              </a:spcBef>
            </a:pPr>
            <a:br>
              <a:rPr lang="en-US" sz="1400" b="1" kern="1200" dirty="0">
                <a:latin typeface="Arial"/>
                <a:ea typeface="+mj-ea"/>
                <a:cs typeface="+mj-cs"/>
              </a:rPr>
            </a:br>
            <a:r>
              <a:rPr lang="en-US" sz="1400" b="1" kern="1200" dirty="0">
                <a:solidFill>
                  <a:schemeClr val="tx1"/>
                </a:solidFill>
                <a:latin typeface="Arial"/>
                <a:ea typeface="+mj-ea"/>
                <a:cs typeface="Arial"/>
              </a:rPr>
              <a:t>Fragmented and inconsistent incident reporting systems limited the identification of patterns of serious neonatal harm (NHS England, 2022).</a:t>
            </a:r>
          </a:p>
          <a:p>
            <a:pPr lvl="1" algn="l" rtl="0">
              <a:lnSpc>
                <a:spcPct val="90000"/>
              </a:lnSpc>
              <a:spcBef>
                <a:spcPct val="0"/>
              </a:spcBef>
            </a:pPr>
            <a:r>
              <a:rPr lang="en-US" sz="1400" b="1" kern="1200" dirty="0">
                <a:solidFill>
                  <a:schemeClr val="tx1"/>
                </a:solidFill>
                <a:latin typeface="Arial"/>
                <a:ea typeface="+mj-ea"/>
                <a:cs typeface="Arial"/>
              </a:rPr>
              <a:t>Absence of a learning-focused framework delayed effective investigation and </a:t>
            </a:r>
            <a:r>
              <a:rPr lang="en-US" sz="1400" b="1" kern="1200" err="1">
                <a:solidFill>
                  <a:schemeClr val="tx1"/>
                </a:solidFill>
                <a:latin typeface="Arial"/>
                <a:ea typeface="+mj-ea"/>
                <a:cs typeface="Arial"/>
              </a:rPr>
              <a:t>organisational</a:t>
            </a:r>
            <a:r>
              <a:rPr lang="en-US" sz="1400" b="1" kern="1200" dirty="0">
                <a:solidFill>
                  <a:schemeClr val="tx1"/>
                </a:solidFill>
                <a:latin typeface="Arial"/>
                <a:ea typeface="+mj-ea"/>
                <a:cs typeface="Arial"/>
              </a:rPr>
              <a:t> response.</a:t>
            </a:r>
          </a:p>
          <a:p>
            <a:br>
              <a:rPr lang="en-US" sz="1400" b="1" dirty="0">
                <a:latin typeface="Arial"/>
              </a:rPr>
            </a:br>
            <a:r>
              <a:rPr lang="en-US" sz="1400" b="1" dirty="0">
                <a:latin typeface="Arial"/>
                <a:cs typeface="Arial"/>
              </a:rPr>
              <a:t>Whistleblowing policy weaknesses:</a:t>
            </a:r>
          </a:p>
          <a:p>
            <a:pPr lvl="1" algn="l" rtl="0">
              <a:lnSpc>
                <a:spcPct val="90000"/>
              </a:lnSpc>
              <a:spcBef>
                <a:spcPct val="0"/>
              </a:spcBef>
            </a:pPr>
            <a:r>
              <a:rPr lang="en-US" sz="1400" b="1" kern="1200" dirty="0">
                <a:solidFill>
                  <a:schemeClr val="tx1"/>
                </a:solidFill>
                <a:latin typeface="Arial"/>
                <a:ea typeface="+mj-ea"/>
                <a:cs typeface="Arial"/>
              </a:rPr>
              <a:t>National review highlighted that staff lacked confidence in whistleblowing protections, discouraging escalation of safety concerns (Gov.uk, 2023).</a:t>
            </a:r>
          </a:p>
          <a:p>
            <a:pPr lvl="1" algn="l" rtl="0">
              <a:lnSpc>
                <a:spcPct val="90000"/>
              </a:lnSpc>
              <a:spcBef>
                <a:spcPct val="0"/>
              </a:spcBef>
            </a:pPr>
            <a:r>
              <a:rPr lang="en-US" sz="1400" b="1" kern="1200" dirty="0">
                <a:solidFill>
                  <a:schemeClr val="tx1"/>
                </a:solidFill>
                <a:latin typeface="Arial"/>
                <a:ea typeface="+mj-ea"/>
                <a:cs typeface="Arial"/>
              </a:rPr>
              <a:t>In practice, policies failed to support open disclosure and early intervention.</a:t>
            </a:r>
          </a:p>
          <a:p>
            <a:br>
              <a:rPr lang="en-US" sz="1400" b="1" dirty="0">
                <a:latin typeface="Arial"/>
              </a:rPr>
            </a:br>
            <a:r>
              <a:rPr lang="en-US" sz="1400" b="1" dirty="0">
                <a:latin typeface="Arial"/>
                <a:cs typeface="Arial"/>
              </a:rPr>
              <a:t>Clinical governance policy gaps:</a:t>
            </a:r>
          </a:p>
          <a:p>
            <a:pPr lvl="1" algn="l" rtl="0">
              <a:lnSpc>
                <a:spcPct val="90000"/>
              </a:lnSpc>
              <a:spcBef>
                <a:spcPct val="0"/>
              </a:spcBef>
            </a:pPr>
            <a:r>
              <a:rPr lang="en-US" sz="1400" b="1" kern="1200" dirty="0">
                <a:solidFill>
                  <a:schemeClr val="tx1"/>
                </a:solidFill>
                <a:latin typeface="Arial"/>
                <a:ea typeface="+mj-ea"/>
                <a:cs typeface="Arial"/>
              </a:rPr>
              <a:t>Governance arrangements did not ensure clear accountability or timely leadership action on repeated safety concerns (NHS England, 2025).</a:t>
            </a:r>
          </a:p>
          <a:p>
            <a:pPr lvl="1" algn="l" rtl="0">
              <a:lnSpc>
                <a:spcPct val="90000"/>
              </a:lnSpc>
              <a:spcBef>
                <a:spcPct val="0"/>
              </a:spcBef>
            </a:pPr>
            <a:r>
              <a:rPr lang="en-US" sz="1400" b="1" kern="1200" dirty="0">
                <a:solidFill>
                  <a:schemeClr val="tx1"/>
                </a:solidFill>
                <a:latin typeface="Arial"/>
                <a:ea typeface="+mj-ea"/>
                <a:cs typeface="Arial"/>
              </a:rPr>
              <a:t>Limited oversight mechanisms weakened enforcement of patient safety standards.</a:t>
            </a:r>
          </a:p>
          <a:p>
            <a:br>
              <a:rPr lang="en-US" sz="1400" b="1" dirty="0">
                <a:latin typeface="Arial"/>
              </a:rPr>
            </a:br>
            <a:r>
              <a:rPr lang="en-US" sz="1400" b="1" dirty="0">
                <a:latin typeface="Arial"/>
                <a:cs typeface="Arial"/>
              </a:rPr>
              <a:t>Impact on service delivery:</a:t>
            </a:r>
          </a:p>
          <a:p>
            <a:pPr lvl="1" algn="l" rtl="0">
              <a:lnSpc>
                <a:spcPct val="90000"/>
              </a:lnSpc>
              <a:spcBef>
                <a:spcPct val="0"/>
              </a:spcBef>
            </a:pPr>
            <a:r>
              <a:rPr lang="en-US" sz="1400" b="1" kern="1200" dirty="0">
                <a:solidFill>
                  <a:schemeClr val="tx1"/>
                </a:solidFill>
                <a:latin typeface="Arial"/>
                <a:ea typeface="+mj-ea"/>
                <a:cs typeface="Arial"/>
              </a:rPr>
              <a:t>These policy failures contributed to delayed investigations, poor learning from incidents, and continued exposure of vulnerable patients to preventable harm.</a:t>
            </a:r>
          </a:p>
          <a:p>
            <a:endParaRPr lang="en-US" sz="2200" b="1"/>
          </a:p>
        </p:txBody>
      </p:sp>
      <p:pic>
        <p:nvPicPr>
          <p:cNvPr id="4" name="Picture 3" descr="Bombshell evidence blows Letby case open after baby nurse was convicted ...">
            <a:extLst>
              <a:ext uri="{FF2B5EF4-FFF2-40B4-BE49-F238E27FC236}">
                <a16:creationId xmlns:a16="http://schemas.microsoft.com/office/drawing/2014/main" id="{C889E3DC-FEE4-3C7D-E5D3-DCCDFEF1886C}"/>
              </a:ext>
            </a:extLst>
          </p:cNvPr>
          <p:cNvPicPr>
            <a:picLocks noChangeAspect="1"/>
          </p:cNvPicPr>
          <p:nvPr/>
        </p:nvPicPr>
        <p:blipFill>
          <a:blip r:embed="rId2"/>
          <a:srcRect l="18866" r="18643"/>
          <a:stretch>
            <a:fillRect/>
          </a:stretch>
        </p:blipFill>
        <p:spPr>
          <a:xfrm>
            <a:off x="6975722" y="10"/>
            <a:ext cx="5216278" cy="6857990"/>
          </a:xfrm>
          <a:prstGeom prst="rect">
            <a:avLst/>
          </a:prstGeom>
        </p:spPr>
      </p:pic>
    </p:spTree>
    <p:extLst>
      <p:ext uri="{BB962C8B-B14F-4D97-AF65-F5344CB8AC3E}">
        <p14:creationId xmlns:p14="http://schemas.microsoft.com/office/powerpoint/2010/main" val="8515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 name="Rectangle 6">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8" name="Rectangle 7">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A2B23-907B-3077-6765-87A734FE072F}"/>
              </a:ext>
            </a:extLst>
          </p:cNvPr>
          <p:cNvSpPr>
            <a:spLocks noGrp="1"/>
          </p:cNvSpPr>
          <p:nvPr>
            <p:ph type="title"/>
          </p:nvPr>
        </p:nvSpPr>
        <p:spPr>
          <a:xfrm>
            <a:off x="6639288" y="540000"/>
            <a:ext cx="5389786" cy="5583917"/>
          </a:xfrm>
        </p:spPr>
        <p:txBody>
          <a:bodyPr vert="horz" lIns="91440" tIns="45720" rIns="91440" bIns="45720" rtlCol="0" anchor="b">
            <a:noAutofit/>
          </a:bodyPr>
          <a:lstStyle/>
          <a:p>
            <a:r>
              <a:rPr lang="en-US" sz="1200" b="1" dirty="0">
                <a:latin typeface="Arial"/>
                <a:cs typeface="Arial"/>
              </a:rPr>
              <a:t>Impact on Quality, Efficiency, and Equity</a:t>
            </a:r>
          </a:p>
          <a:p>
            <a:br>
              <a:rPr lang="en-US" sz="1200" b="1" dirty="0">
                <a:latin typeface="Arial"/>
              </a:rPr>
            </a:br>
            <a:r>
              <a:rPr lang="en-US" sz="1200" b="1" dirty="0">
                <a:latin typeface="Arial"/>
                <a:cs typeface="Arial"/>
              </a:rPr>
              <a:t>Impact on Quality of Care:</a:t>
            </a:r>
          </a:p>
          <a:p>
            <a:pPr lvl="1" algn="l" rtl="0">
              <a:lnSpc>
                <a:spcPct val="90000"/>
              </a:lnSpc>
              <a:spcBef>
                <a:spcPct val="0"/>
              </a:spcBef>
            </a:pPr>
            <a:r>
              <a:rPr lang="en-US" sz="1200" b="1" kern="1200" dirty="0">
                <a:solidFill>
                  <a:schemeClr val="tx1"/>
                </a:solidFill>
                <a:latin typeface="Arial"/>
                <a:ea typeface="+mj-ea"/>
                <a:cs typeface="Arial"/>
              </a:rPr>
              <a:t>Strong links exist between patient safety culture and quality outcomes; better safety culture is associated with lower adverse event rates and improved clinical results (Sexton et al., 2017; Aiken et al., 2011)</a:t>
            </a:r>
          </a:p>
          <a:p>
            <a:pPr lvl="1" algn="l" rtl="0">
              <a:lnSpc>
                <a:spcPct val="90000"/>
              </a:lnSpc>
              <a:spcBef>
                <a:spcPct val="0"/>
              </a:spcBef>
            </a:pPr>
            <a:r>
              <a:rPr lang="en-US" sz="1200" b="1" kern="1200" dirty="0">
                <a:solidFill>
                  <a:schemeClr val="tx1"/>
                </a:solidFill>
                <a:latin typeface="Arial"/>
                <a:ea typeface="+mj-ea"/>
                <a:cs typeface="Arial"/>
              </a:rPr>
              <a:t>In neonatal settings, stronger safety climate correlates with reduced healthcare-associated infections, a key quality indicator (Pickett et al., 2018).</a:t>
            </a:r>
          </a:p>
          <a:p>
            <a:br>
              <a:rPr lang="en-US" sz="1200" b="1" dirty="0">
                <a:latin typeface="Arial"/>
              </a:rPr>
            </a:br>
            <a:r>
              <a:rPr lang="en-US" sz="1200" b="1" dirty="0">
                <a:latin typeface="Arial"/>
                <a:cs typeface="Arial"/>
              </a:rPr>
              <a:t>Impact on Efficiency:</a:t>
            </a:r>
          </a:p>
          <a:p>
            <a:pPr lvl="1" algn="l" rtl="0">
              <a:lnSpc>
                <a:spcPct val="90000"/>
              </a:lnSpc>
              <a:spcBef>
                <a:spcPct val="0"/>
              </a:spcBef>
            </a:pPr>
            <a:r>
              <a:rPr lang="en-US" sz="1200" b="1" kern="1200" dirty="0">
                <a:solidFill>
                  <a:schemeClr val="tx1"/>
                </a:solidFill>
                <a:latin typeface="Arial"/>
                <a:ea typeface="+mj-ea"/>
                <a:cs typeface="Arial"/>
              </a:rPr>
              <a:t>Quality improvement initiatives paired with safety culture improvements have shown decreases in unnecessary interventions and hospital length of stay, enhancing operational efficiency (Smith et al., 2025).</a:t>
            </a:r>
          </a:p>
          <a:p>
            <a:pPr lvl="1" algn="l" rtl="0">
              <a:lnSpc>
                <a:spcPct val="90000"/>
              </a:lnSpc>
              <a:spcBef>
                <a:spcPct val="0"/>
              </a:spcBef>
            </a:pPr>
            <a:r>
              <a:rPr lang="en-US" sz="1200" b="1" kern="1200" dirty="0">
                <a:solidFill>
                  <a:schemeClr val="tx1"/>
                </a:solidFill>
                <a:latin typeface="Arial"/>
                <a:ea typeface="+mj-ea"/>
                <a:cs typeface="Arial"/>
              </a:rPr>
              <a:t>Systems that lack effective safety culture incur higher costs due to repeated adverse events and low-value care.</a:t>
            </a:r>
          </a:p>
          <a:p>
            <a:br>
              <a:rPr lang="en-US" sz="1200" b="1" dirty="0">
                <a:latin typeface="Arial"/>
              </a:rPr>
            </a:br>
            <a:r>
              <a:rPr lang="en-US" sz="1200" b="1" dirty="0">
                <a:latin typeface="Arial"/>
                <a:cs typeface="Arial"/>
              </a:rPr>
              <a:t>Impact on Equity:</a:t>
            </a:r>
          </a:p>
          <a:p>
            <a:pPr lvl="1" algn="l" rtl="0">
              <a:lnSpc>
                <a:spcPct val="90000"/>
              </a:lnSpc>
              <a:spcBef>
                <a:spcPct val="0"/>
              </a:spcBef>
            </a:pPr>
            <a:r>
              <a:rPr lang="en-US" sz="1200" b="1" kern="1200" dirty="0">
                <a:solidFill>
                  <a:schemeClr val="tx1"/>
                </a:solidFill>
                <a:latin typeface="Arial"/>
                <a:ea typeface="+mj-ea"/>
                <a:cs typeface="Arial"/>
              </a:rPr>
              <a:t>Inequities in care quality are prominent when safety and quality systems are weak; disadvantaged groups suffer disproportionately from unsafe care (Department of Health review, 2025).</a:t>
            </a:r>
          </a:p>
          <a:p>
            <a:pPr lvl="1" algn="l" rtl="0">
              <a:lnSpc>
                <a:spcPct val="90000"/>
              </a:lnSpc>
              <a:spcBef>
                <a:spcPct val="0"/>
              </a:spcBef>
            </a:pPr>
            <a:r>
              <a:rPr lang="en-US" sz="1200" b="1" kern="1200" dirty="0">
                <a:solidFill>
                  <a:schemeClr val="tx1"/>
                </a:solidFill>
                <a:latin typeface="Arial"/>
                <a:ea typeface="+mj-ea"/>
                <a:cs typeface="Arial"/>
              </a:rPr>
              <a:t>Real-world data show significant disparities in neonatal outcomes across racial and socioeconomic groups, underscoring the equity gap in care quality.</a:t>
            </a:r>
          </a:p>
          <a:p>
            <a:br>
              <a:rPr lang="en-US" sz="1200" b="1" dirty="0">
                <a:latin typeface="Arial"/>
              </a:rPr>
            </a:br>
            <a:r>
              <a:rPr lang="en-US" sz="1200" b="1" dirty="0">
                <a:latin typeface="Arial"/>
                <a:cs typeface="Arial"/>
              </a:rPr>
              <a:t>Overall Impact:</a:t>
            </a:r>
          </a:p>
          <a:p>
            <a:pPr lvl="1" algn="l" rtl="0">
              <a:lnSpc>
                <a:spcPct val="90000"/>
              </a:lnSpc>
              <a:spcBef>
                <a:spcPct val="0"/>
              </a:spcBef>
            </a:pPr>
            <a:r>
              <a:rPr lang="en-US" sz="1200" b="1" kern="1200" dirty="0">
                <a:solidFill>
                  <a:schemeClr val="tx1"/>
                </a:solidFill>
                <a:latin typeface="Arial"/>
                <a:ea typeface="+mj-ea"/>
                <a:cs typeface="Arial"/>
              </a:rPr>
              <a:t>Failures in safety culture and quality systems compromise clinical outcomes, increase costs, and worsen health equity.</a:t>
            </a:r>
          </a:p>
          <a:p>
            <a:endParaRPr lang="en-US" sz="2200" b="1"/>
          </a:p>
        </p:txBody>
      </p:sp>
      <p:grpSp>
        <p:nvGrpSpPr>
          <p:cNvPr id="20" name="Group 19">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26" name="Oval 25">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diagram of a government&#10;&#10;AI-generated content may be incorrect.">
            <a:extLst>
              <a:ext uri="{FF2B5EF4-FFF2-40B4-BE49-F238E27FC236}">
                <a16:creationId xmlns:a16="http://schemas.microsoft.com/office/drawing/2014/main" id="{721A61AA-EF27-7AD8-7C26-9829BAFD550C}"/>
              </a:ext>
            </a:extLst>
          </p:cNvPr>
          <p:cNvPicPr>
            <a:picLocks noChangeAspect="1"/>
          </p:cNvPicPr>
          <p:nvPr/>
        </p:nvPicPr>
        <p:blipFill>
          <a:blip r:embed="rId2">
            <a:extLst>
              <a:ext uri="{837473B0-CC2E-450A-ABE3-18F120FF3D39}">
                <a1611:picAttrSrcUrl xmlns:a1611="http://schemas.microsoft.com/office/drawing/2016/11/main" r:id="rId3"/>
              </a:ext>
            </a:extLst>
          </a:blip>
          <a:srcRect l="6994" r="755" b="-2"/>
          <a:stretch>
            <a:fillRect/>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911698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1" name="Rectangle 3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E3919-4598-A47B-3791-BDB5DD7DDF83}"/>
              </a:ext>
            </a:extLst>
          </p:cNvPr>
          <p:cNvSpPr>
            <a:spLocks noGrp="1"/>
          </p:cNvSpPr>
          <p:nvPr>
            <p:ph type="title"/>
          </p:nvPr>
        </p:nvSpPr>
        <p:spPr>
          <a:xfrm>
            <a:off x="278418" y="176060"/>
            <a:ext cx="7446202" cy="6131688"/>
          </a:xfrm>
        </p:spPr>
        <p:txBody>
          <a:bodyPr vert="horz" lIns="91440" tIns="45720" rIns="91440" bIns="45720" rtlCol="0" anchor="t">
            <a:noAutofit/>
          </a:bodyPr>
          <a:lstStyle/>
          <a:p>
            <a:r>
              <a:rPr lang="en-US" sz="1600" b="1" dirty="0">
                <a:latin typeface="Arial"/>
                <a:cs typeface="Arial"/>
              </a:rPr>
              <a:t>Structure of the Report (Component 2)</a:t>
            </a:r>
            <a:br>
              <a:rPr lang="en-US" sz="1600" b="1" dirty="0">
                <a:latin typeface="Arial"/>
              </a:rPr>
            </a:br>
            <a:endParaRPr lang="en-US" sz="1600">
              <a:latin typeface="Arial"/>
              <a:cs typeface="Arial"/>
            </a:endParaRPr>
          </a:p>
          <a:p>
            <a:r>
              <a:rPr lang="en-US" sz="1600" b="1" dirty="0">
                <a:latin typeface="Arial"/>
                <a:cs typeface="Arial"/>
              </a:rPr>
              <a:t>Introduction:</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Background to the Lucy Letby case and rationale for examining quality failures in healthcare.</a:t>
            </a:r>
          </a:p>
          <a:p>
            <a:br>
              <a:rPr lang="en-US" sz="1600" b="1" dirty="0">
                <a:latin typeface="Arial"/>
              </a:rPr>
            </a:br>
            <a:r>
              <a:rPr lang="en-US" sz="1600" b="1" dirty="0">
                <a:latin typeface="Arial"/>
                <a:cs typeface="Arial"/>
              </a:rPr>
              <a:t>Methodology and Analytical Framework:</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Justification for using systems-based models including the Swiss Cheese Model, Root Cause Analysis, Fishbone Diagram, and Donabedian Model.</a:t>
            </a:r>
          </a:p>
          <a:p>
            <a:br>
              <a:rPr lang="en-US" sz="1600" b="1" dirty="0">
                <a:latin typeface="Arial"/>
              </a:rPr>
            </a:br>
            <a:r>
              <a:rPr lang="en-US" sz="1600" b="1" dirty="0">
                <a:latin typeface="Arial"/>
                <a:cs typeface="Arial"/>
              </a:rPr>
              <a:t>Root Cause Analysis:</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Detailed examination of </a:t>
            </a:r>
            <a:r>
              <a:rPr lang="en-US" sz="1600" kern="1200" err="1">
                <a:solidFill>
                  <a:schemeClr val="tx1"/>
                </a:solidFill>
                <a:latin typeface="Arial"/>
                <a:ea typeface="+mj-ea"/>
                <a:cs typeface="Arial"/>
              </a:rPr>
              <a:t>organisational</a:t>
            </a:r>
            <a:r>
              <a:rPr lang="en-US" sz="1600" kern="1200" dirty="0">
                <a:solidFill>
                  <a:schemeClr val="tx1"/>
                </a:solidFill>
                <a:latin typeface="Arial"/>
                <a:ea typeface="+mj-ea"/>
                <a:cs typeface="Arial"/>
              </a:rPr>
              <a:t>, team, individual, and latent system failures contributing to patient harm.</a:t>
            </a:r>
          </a:p>
          <a:p>
            <a:br>
              <a:rPr lang="en-US" sz="1600" b="1" dirty="0">
                <a:latin typeface="Arial"/>
              </a:rPr>
            </a:br>
            <a:r>
              <a:rPr lang="en-US" sz="1600" b="1" dirty="0">
                <a:latin typeface="Arial"/>
                <a:cs typeface="Arial"/>
              </a:rPr>
              <a:t>Policy Analysis:</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Evaluation of hospital-level and national policies influencing incident reporting, whistleblowing, and clinical governance.</a:t>
            </a:r>
          </a:p>
          <a:p>
            <a:br>
              <a:rPr lang="en-US" sz="1600" b="1" dirty="0">
                <a:latin typeface="Arial"/>
              </a:rPr>
            </a:br>
            <a:r>
              <a:rPr lang="en-US" sz="1600" b="1" dirty="0">
                <a:latin typeface="Arial"/>
                <a:cs typeface="Arial"/>
              </a:rPr>
              <a:t>Impact Assessment:</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Analysis of the effects on quality, efficiency, and equity of neonatal service provision.</a:t>
            </a:r>
          </a:p>
          <a:p>
            <a:br>
              <a:rPr lang="en-US" sz="1600" b="1" dirty="0">
                <a:latin typeface="Arial"/>
              </a:rPr>
            </a:br>
            <a:r>
              <a:rPr lang="en-US" sz="1600" b="1" dirty="0">
                <a:latin typeface="Arial"/>
                <a:cs typeface="Arial"/>
              </a:rPr>
              <a:t>Recommendations for Improvement:</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Evidence-based proposals to strengthen quality assurance, patient safety culture, and governance systems.</a:t>
            </a:r>
          </a:p>
          <a:p>
            <a:br>
              <a:rPr lang="en-US" sz="1600" b="1" dirty="0">
                <a:latin typeface="Arial"/>
              </a:rPr>
            </a:br>
            <a:r>
              <a:rPr lang="en-US" sz="1600" b="1" dirty="0">
                <a:latin typeface="Arial"/>
                <a:cs typeface="Arial"/>
              </a:rPr>
              <a:t>Conclusion:</a:t>
            </a:r>
            <a:endParaRPr lang="en-US" sz="1600">
              <a:latin typeface="Arial"/>
              <a:cs typeface="Arial"/>
            </a:endParaRPr>
          </a:p>
          <a:p>
            <a:pPr lvl="1" algn="l" rtl="0">
              <a:lnSpc>
                <a:spcPct val="90000"/>
              </a:lnSpc>
              <a:spcBef>
                <a:spcPct val="0"/>
              </a:spcBef>
            </a:pPr>
            <a:r>
              <a:rPr lang="en-US" sz="1600" kern="1200" dirty="0">
                <a:solidFill>
                  <a:schemeClr val="tx1"/>
                </a:solidFill>
                <a:latin typeface="Arial"/>
                <a:ea typeface="+mj-ea"/>
                <a:cs typeface="Arial"/>
              </a:rPr>
              <a:t>Summary of key findings, lessons learned, and implications for future healthcare practice.</a:t>
            </a:r>
          </a:p>
          <a:p>
            <a:endParaRPr lang="en-US" sz="1200" dirty="0">
              <a:latin typeface="Arial"/>
              <a:cs typeface="Arial"/>
            </a:endParaRPr>
          </a:p>
        </p:txBody>
      </p:sp>
      <p:grpSp>
        <p:nvGrpSpPr>
          <p:cNvPr id="33" name="Group 32">
            <a:extLst>
              <a:ext uri="{FF2B5EF4-FFF2-40B4-BE49-F238E27FC236}">
                <a16:creationId xmlns:a16="http://schemas.microsoft.com/office/drawing/2014/main" id="{C06FCA06-93DB-42F6-8250-FE5DED5A68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12309" y="161211"/>
            <a:ext cx="6517546" cy="5663845"/>
            <a:chOff x="5412309" y="161211"/>
            <a:chExt cx="6517546" cy="5663845"/>
          </a:xfrm>
        </p:grpSpPr>
        <p:sp>
          <p:nvSpPr>
            <p:cNvPr id="26" name="Oval 25">
              <a:extLst>
                <a:ext uri="{FF2B5EF4-FFF2-40B4-BE49-F238E27FC236}">
                  <a16:creationId xmlns:a16="http://schemas.microsoft.com/office/drawing/2014/main" id="{22320F83-571B-469F-9978-C3413F01A6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137740" y="1032941"/>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1B54BD1-D362-4E2C-AC8F-CDA7675070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412309" y="161211"/>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Documento Icono Símbolo De - Gráficos vectoriales gratis en Pixabay">
            <a:extLst>
              <a:ext uri="{FF2B5EF4-FFF2-40B4-BE49-F238E27FC236}">
                <a16:creationId xmlns:a16="http://schemas.microsoft.com/office/drawing/2014/main" id="{F6F0730E-A6AE-CE13-D535-055CBDF016CE}"/>
              </a:ext>
            </a:extLst>
          </p:cNvPr>
          <p:cNvPicPr>
            <a:picLocks noChangeAspect="1"/>
          </p:cNvPicPr>
          <p:nvPr/>
        </p:nvPicPr>
        <p:blipFill>
          <a:blip r:embed="rId2"/>
          <a:srcRect/>
          <a:stretch>
            <a:fillRect/>
          </a:stretch>
        </p:blipFill>
        <p:spPr>
          <a:xfrm>
            <a:off x="7852166" y="298088"/>
            <a:ext cx="3140687" cy="3140687"/>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2293591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C0678-1F08-EC8E-C777-8CDA5F1F2317}"/>
              </a:ext>
            </a:extLst>
          </p:cNvPr>
          <p:cNvSpPr>
            <a:spLocks noGrp="1"/>
          </p:cNvSpPr>
          <p:nvPr>
            <p:ph type="title"/>
          </p:nvPr>
        </p:nvSpPr>
        <p:spPr>
          <a:xfrm>
            <a:off x="164687" y="164687"/>
            <a:ext cx="11851761" cy="6984275"/>
          </a:xfrm>
        </p:spPr>
        <p:txBody>
          <a:bodyPr vert="horz" lIns="91440" tIns="45720" rIns="91440" bIns="45720" rtlCol="0" anchor="t">
            <a:noAutofit/>
          </a:bodyPr>
          <a:lstStyle/>
          <a:p>
            <a:r>
              <a:rPr lang="en-GB" sz="900" b="1" dirty="0">
                <a:latin typeface="Arial"/>
                <a:ea typeface="+mj-lt"/>
                <a:cs typeface="+mj-lt"/>
              </a:rPr>
              <a:t>References</a:t>
            </a:r>
            <a:br>
              <a:rPr lang="en-GB" sz="900" b="1" dirty="0">
                <a:latin typeface="Arial"/>
                <a:ea typeface="+mj-lt"/>
                <a:cs typeface="+mj-lt"/>
              </a:rPr>
            </a:br>
            <a:endParaRPr lang="en-GB" sz="900" b="1">
              <a:latin typeface="Arial"/>
              <a:cs typeface="Arial"/>
            </a:endParaRPr>
          </a:p>
          <a:p>
            <a:r>
              <a:rPr lang="en-GB" sz="900" dirty="0">
                <a:latin typeface="Arial"/>
                <a:ea typeface="+mj-lt"/>
                <a:cs typeface="+mj-lt"/>
              </a:rPr>
              <a:t>Aiken, L.H., et al. (2011) ‘Effects of hospital care environment on patient mortality and nurse outcomes’, </a:t>
            </a:r>
            <a:r>
              <a:rPr lang="en-GB" sz="900" i="1" dirty="0">
                <a:latin typeface="Arial"/>
                <a:ea typeface="+mj-lt"/>
                <a:cs typeface="+mj-lt"/>
              </a:rPr>
              <a:t>Journal of Nursing Administration</a:t>
            </a:r>
            <a:r>
              <a:rPr lang="en-GB" sz="900" dirty="0">
                <a:latin typeface="Arial"/>
                <a:ea typeface="+mj-lt"/>
                <a:cs typeface="+mj-lt"/>
              </a:rPr>
              <a:t>, 41(10), pp. 400–407.</a:t>
            </a:r>
            <a:endParaRPr lang="en-GB" sz="900" dirty="0">
              <a:latin typeface="Arial"/>
              <a:cs typeface="Arial"/>
            </a:endParaRPr>
          </a:p>
          <a:p>
            <a:br>
              <a:rPr lang="en-GB" sz="900" dirty="0">
                <a:latin typeface="Arial"/>
                <a:ea typeface="+mj-lt"/>
                <a:cs typeface="+mj-lt"/>
              </a:rPr>
            </a:br>
            <a:r>
              <a:rPr lang="en-GB" sz="900" dirty="0">
                <a:latin typeface="Arial"/>
                <a:ea typeface="+mj-lt"/>
                <a:cs typeface="+mj-lt"/>
              </a:rPr>
              <a:t>Care Quality Commission (2022) </a:t>
            </a:r>
            <a:r>
              <a:rPr lang="en-GB" sz="900" i="1" dirty="0">
                <a:latin typeface="Arial"/>
                <a:ea typeface="+mj-lt"/>
                <a:cs typeface="+mj-lt"/>
              </a:rPr>
              <a:t>Inspection Report: Countess of Chester Hospital NHS Foundation Trust.</a:t>
            </a:r>
            <a:r>
              <a:rPr lang="en-GB" sz="900" dirty="0">
                <a:latin typeface="Arial"/>
                <a:ea typeface="+mj-lt"/>
                <a:cs typeface="+mj-lt"/>
              </a:rPr>
              <a:t> [Online] Available at: </a:t>
            </a:r>
            <a:r>
              <a:rPr lang="en-GB" sz="900" dirty="0">
                <a:latin typeface="Arial"/>
                <a:ea typeface="+mj-lt"/>
                <a:cs typeface="+mj-lt"/>
                <a:hlinkClick r:id="rId2"/>
              </a:rPr>
              <a:t>https://www.cqc.org.uk/location/R1A01</a:t>
            </a:r>
            <a:r>
              <a:rPr lang="en-GB" sz="900" dirty="0">
                <a:latin typeface="Arial"/>
                <a:ea typeface="+mj-lt"/>
                <a:cs typeface="+mj-lt"/>
              </a:rPr>
              <a:t> [Accessed: 29 January 2026].</a:t>
            </a:r>
          </a:p>
          <a:p>
            <a:br>
              <a:rPr lang="en-GB" sz="900" dirty="0">
                <a:latin typeface="Arial"/>
                <a:ea typeface="+mj-lt"/>
                <a:cs typeface="+mj-lt"/>
              </a:rPr>
            </a:br>
            <a:r>
              <a:rPr lang="en-GB" sz="900" err="1">
                <a:latin typeface="Arial"/>
                <a:ea typeface="+mj-lt"/>
                <a:cs typeface="+mj-lt"/>
              </a:rPr>
              <a:t>Checkland</a:t>
            </a:r>
            <a:r>
              <a:rPr lang="en-GB" sz="900" dirty="0">
                <a:latin typeface="Arial"/>
                <a:ea typeface="+mj-lt"/>
                <a:cs typeface="+mj-lt"/>
              </a:rPr>
              <a:t>, P. (1999) </a:t>
            </a:r>
            <a:r>
              <a:rPr lang="en-GB" sz="900" i="1" dirty="0">
                <a:latin typeface="Arial"/>
                <a:ea typeface="+mj-lt"/>
                <a:cs typeface="+mj-lt"/>
              </a:rPr>
              <a:t>Systems Thinking, Systems Practice.</a:t>
            </a:r>
            <a:r>
              <a:rPr lang="en-GB" sz="900" dirty="0">
                <a:latin typeface="Arial"/>
                <a:ea typeface="+mj-lt"/>
                <a:cs typeface="+mj-lt"/>
              </a:rPr>
              <a:t> Chichester: Wiley.</a:t>
            </a:r>
          </a:p>
          <a:p>
            <a:br>
              <a:rPr lang="en-GB" sz="900" dirty="0">
                <a:latin typeface="Arial"/>
                <a:ea typeface="+mj-lt"/>
                <a:cs typeface="+mj-lt"/>
              </a:rPr>
            </a:br>
            <a:r>
              <a:rPr lang="en-GB" sz="900" dirty="0">
                <a:latin typeface="Arial"/>
                <a:ea typeface="+mj-lt"/>
                <a:cs typeface="+mj-lt"/>
              </a:rPr>
              <a:t>Donabedian, A. (1988) ‘The Quality of Care: How Can It Be Assessed?’, </a:t>
            </a:r>
            <a:r>
              <a:rPr lang="en-GB" sz="900" i="1" dirty="0">
                <a:latin typeface="Arial"/>
                <a:ea typeface="+mj-lt"/>
                <a:cs typeface="+mj-lt"/>
              </a:rPr>
              <a:t>JAMA</a:t>
            </a:r>
            <a:r>
              <a:rPr lang="en-GB" sz="900" dirty="0">
                <a:latin typeface="Arial"/>
                <a:ea typeface="+mj-lt"/>
                <a:cs typeface="+mj-lt"/>
              </a:rPr>
              <a:t>, 260(12), pp. 1743–1748.</a:t>
            </a:r>
          </a:p>
          <a:p>
            <a:br>
              <a:rPr lang="en-GB" sz="900" dirty="0">
                <a:latin typeface="Arial"/>
                <a:ea typeface="+mj-lt"/>
                <a:cs typeface="+mj-lt"/>
              </a:rPr>
            </a:br>
            <a:r>
              <a:rPr lang="en-GB" sz="900" dirty="0">
                <a:latin typeface="Arial"/>
                <a:ea typeface="+mj-lt"/>
                <a:cs typeface="+mj-lt"/>
              </a:rPr>
              <a:t>Donabedian, A. (2003) </a:t>
            </a:r>
            <a:r>
              <a:rPr lang="en-GB" sz="900" i="1" dirty="0">
                <a:latin typeface="Arial"/>
                <a:ea typeface="+mj-lt"/>
                <a:cs typeface="+mj-lt"/>
              </a:rPr>
              <a:t>An Introduction to Quality Assurance in Health Care.</a:t>
            </a:r>
            <a:r>
              <a:rPr lang="en-GB" sz="900" dirty="0">
                <a:latin typeface="Arial"/>
                <a:ea typeface="+mj-lt"/>
                <a:cs typeface="+mj-lt"/>
              </a:rPr>
              <a:t> Oxford: Oxford University Press.</a:t>
            </a:r>
          </a:p>
          <a:p>
            <a:br>
              <a:rPr lang="en-GB" sz="900" dirty="0">
                <a:latin typeface="Arial"/>
                <a:ea typeface="+mj-lt"/>
                <a:cs typeface="+mj-lt"/>
              </a:rPr>
            </a:br>
            <a:r>
              <a:rPr lang="en-GB" sz="900" dirty="0">
                <a:latin typeface="Arial"/>
                <a:ea typeface="+mj-lt"/>
                <a:cs typeface="+mj-lt"/>
              </a:rPr>
              <a:t>Francis, R. (2013) </a:t>
            </a:r>
            <a:r>
              <a:rPr lang="en-GB" sz="900" i="1" dirty="0">
                <a:latin typeface="Arial"/>
                <a:ea typeface="+mj-lt"/>
                <a:cs typeface="+mj-lt"/>
              </a:rPr>
              <a:t>Report of the Mid Staffordshire NHS Foundation Trust Public Inquiry.</a:t>
            </a:r>
            <a:r>
              <a:rPr lang="en-GB" sz="900" dirty="0">
                <a:latin typeface="Arial"/>
                <a:ea typeface="+mj-lt"/>
                <a:cs typeface="+mj-lt"/>
              </a:rPr>
              <a:t> London: The Stationery Office.</a:t>
            </a:r>
          </a:p>
          <a:p>
            <a:br>
              <a:rPr lang="en-GB" sz="900" dirty="0">
                <a:latin typeface="Arial"/>
                <a:ea typeface="+mj-lt"/>
                <a:cs typeface="+mj-lt"/>
              </a:rPr>
            </a:br>
            <a:r>
              <a:rPr lang="en-GB" sz="900" dirty="0">
                <a:latin typeface="Arial"/>
                <a:ea typeface="+mj-lt"/>
                <a:cs typeface="+mj-lt"/>
              </a:rPr>
              <a:t>Gov.uk (2023) </a:t>
            </a:r>
            <a:r>
              <a:rPr lang="en-GB" sz="900" i="1" dirty="0">
                <a:latin typeface="Arial"/>
                <a:ea typeface="+mj-lt"/>
                <a:cs typeface="+mj-lt"/>
              </a:rPr>
              <a:t>Review of the whistleblowing framework: terms of reference.</a:t>
            </a:r>
            <a:r>
              <a:rPr lang="en-GB" sz="900" dirty="0">
                <a:latin typeface="Arial"/>
                <a:ea typeface="+mj-lt"/>
                <a:cs typeface="+mj-lt"/>
              </a:rPr>
              <a:t> [Online] Available at: </a:t>
            </a:r>
            <a:r>
              <a:rPr lang="en-GB" sz="900" dirty="0">
                <a:latin typeface="Arial"/>
                <a:ea typeface="+mj-lt"/>
                <a:cs typeface="+mj-lt"/>
                <a:hlinkClick r:id="rId3"/>
              </a:rPr>
              <a:t>https://www.gov.uk/government/publications/review-of-the-whistleblowing-framework/review-of-the-whistleblowing-framework-terms-of-reference</a:t>
            </a:r>
            <a:r>
              <a:rPr lang="en-GB" sz="900" dirty="0">
                <a:latin typeface="Arial"/>
                <a:ea typeface="+mj-lt"/>
                <a:cs typeface="+mj-lt"/>
              </a:rPr>
              <a:t> [Accessed: 29 January 2026].</a:t>
            </a:r>
          </a:p>
          <a:p>
            <a:br>
              <a:rPr lang="en-GB" sz="900" dirty="0">
                <a:latin typeface="Arial"/>
                <a:ea typeface="+mj-lt"/>
                <a:cs typeface="+mj-lt"/>
              </a:rPr>
            </a:br>
            <a:r>
              <a:rPr lang="en-GB" sz="900" dirty="0">
                <a:latin typeface="Arial"/>
                <a:ea typeface="+mj-lt"/>
                <a:cs typeface="+mj-lt"/>
              </a:rPr>
              <a:t>Hunt, R. (2023) </a:t>
            </a:r>
            <a:r>
              <a:rPr lang="en-GB" sz="900" i="1" dirty="0">
                <a:latin typeface="Arial"/>
                <a:ea typeface="+mj-lt"/>
                <a:cs typeface="+mj-lt"/>
              </a:rPr>
              <a:t>Lessons from Healthcare Quality Failures.</a:t>
            </a:r>
            <a:r>
              <a:rPr lang="en-GB" sz="900" dirty="0">
                <a:latin typeface="Arial"/>
                <a:ea typeface="+mj-lt"/>
                <a:cs typeface="+mj-lt"/>
              </a:rPr>
              <a:t> London: Routledge.</a:t>
            </a:r>
          </a:p>
          <a:p>
            <a:br>
              <a:rPr lang="en-GB" sz="900" dirty="0">
                <a:latin typeface="Arial"/>
                <a:ea typeface="+mj-lt"/>
                <a:cs typeface="+mj-lt"/>
              </a:rPr>
            </a:br>
            <a:r>
              <a:rPr lang="en-GB" sz="900" dirty="0">
                <a:latin typeface="Arial"/>
                <a:ea typeface="+mj-lt"/>
                <a:cs typeface="+mj-lt"/>
              </a:rPr>
              <a:t>Ishikawa, K. (1985) </a:t>
            </a:r>
            <a:r>
              <a:rPr lang="en-GB" sz="900" i="1" dirty="0">
                <a:latin typeface="Arial"/>
                <a:ea typeface="+mj-lt"/>
                <a:cs typeface="+mj-lt"/>
              </a:rPr>
              <a:t>What Is Total Quality Control? The Japanese Way.</a:t>
            </a:r>
            <a:r>
              <a:rPr lang="en-GB" sz="900" dirty="0">
                <a:latin typeface="Arial"/>
                <a:ea typeface="+mj-lt"/>
                <a:cs typeface="+mj-lt"/>
              </a:rPr>
              <a:t> Englewood Cliffs: Prentice Hall.</a:t>
            </a:r>
          </a:p>
          <a:p>
            <a:br>
              <a:rPr lang="en-GB" sz="900" dirty="0">
                <a:latin typeface="Arial"/>
                <a:ea typeface="+mj-lt"/>
                <a:cs typeface="+mj-lt"/>
              </a:rPr>
            </a:br>
            <a:r>
              <a:rPr lang="en-GB" sz="900" dirty="0">
                <a:latin typeface="Arial"/>
                <a:ea typeface="+mj-lt"/>
                <a:cs typeface="+mj-lt"/>
              </a:rPr>
              <a:t>Kaplan, H., Brady, P., Dritz, M. &amp; Hofer, T. (2010) ‘The Influence of Organizational and Cultural Factors on Patient Safety’, </a:t>
            </a:r>
            <a:r>
              <a:rPr lang="en-GB" sz="900" i="1" dirty="0">
                <a:latin typeface="Arial"/>
                <a:ea typeface="+mj-lt"/>
                <a:cs typeface="+mj-lt"/>
              </a:rPr>
              <a:t>Health Services Research</a:t>
            </a:r>
            <a:r>
              <a:rPr lang="en-GB" sz="900" dirty="0">
                <a:latin typeface="Arial"/>
                <a:ea typeface="+mj-lt"/>
                <a:cs typeface="+mj-lt"/>
              </a:rPr>
              <a:t>, 45(3), pp. 640–662.</a:t>
            </a:r>
          </a:p>
          <a:p>
            <a:br>
              <a:rPr lang="en-GB" sz="900" dirty="0">
                <a:latin typeface="Arial"/>
                <a:ea typeface="+mj-lt"/>
                <a:cs typeface="+mj-lt"/>
              </a:rPr>
            </a:br>
            <a:r>
              <a:rPr lang="en-GB" sz="900" dirty="0">
                <a:latin typeface="Arial"/>
                <a:ea typeface="+mj-lt"/>
                <a:cs typeface="+mj-lt"/>
              </a:rPr>
              <a:t>NHS England (2020) </a:t>
            </a:r>
            <a:r>
              <a:rPr lang="en-GB" sz="900" i="1" dirty="0">
                <a:latin typeface="Arial"/>
                <a:ea typeface="+mj-lt"/>
                <a:cs typeface="+mj-lt"/>
              </a:rPr>
              <a:t>Patient Safety Guidelines.</a:t>
            </a:r>
            <a:r>
              <a:rPr lang="en-GB" sz="900" dirty="0">
                <a:latin typeface="Arial"/>
                <a:ea typeface="+mj-lt"/>
                <a:cs typeface="+mj-lt"/>
              </a:rPr>
              <a:t> [Online] Available at: </a:t>
            </a:r>
            <a:r>
              <a:rPr lang="en-GB" sz="900" dirty="0">
                <a:latin typeface="Arial"/>
                <a:ea typeface="+mj-lt"/>
                <a:cs typeface="+mj-lt"/>
                <a:hlinkClick r:id="rId4"/>
              </a:rPr>
              <a:t>https://www.england.nhs.uk/patient-safety/</a:t>
            </a:r>
            <a:r>
              <a:rPr lang="en-GB" sz="900" dirty="0">
                <a:latin typeface="Arial"/>
                <a:ea typeface="+mj-lt"/>
                <a:cs typeface="+mj-lt"/>
              </a:rPr>
              <a:t> [Accessed: 29 January 2026].</a:t>
            </a:r>
          </a:p>
          <a:p>
            <a:br>
              <a:rPr lang="en-GB" sz="900" dirty="0">
                <a:latin typeface="Arial"/>
                <a:ea typeface="+mj-lt"/>
                <a:cs typeface="+mj-lt"/>
              </a:rPr>
            </a:br>
            <a:r>
              <a:rPr lang="en-GB" sz="900" dirty="0">
                <a:latin typeface="Arial"/>
                <a:ea typeface="+mj-lt"/>
                <a:cs typeface="+mj-lt"/>
              </a:rPr>
              <a:t>NHS England (2022) </a:t>
            </a:r>
            <a:r>
              <a:rPr lang="en-GB" sz="900" i="1" dirty="0">
                <a:latin typeface="Arial"/>
                <a:ea typeface="+mj-lt"/>
                <a:cs typeface="+mj-lt"/>
              </a:rPr>
              <a:t>Patient Safety Incident Response Framework and supporting guidance.</a:t>
            </a:r>
            <a:r>
              <a:rPr lang="en-GB" sz="900" dirty="0">
                <a:latin typeface="Arial"/>
                <a:ea typeface="+mj-lt"/>
                <a:cs typeface="+mj-lt"/>
              </a:rPr>
              <a:t> [Online] Available at: </a:t>
            </a:r>
            <a:r>
              <a:rPr lang="en-GB" sz="900" dirty="0">
                <a:latin typeface="Arial"/>
                <a:ea typeface="+mj-lt"/>
                <a:cs typeface="+mj-lt"/>
                <a:hlinkClick r:id="rId5"/>
              </a:rPr>
              <a:t>https://www.england.nhs.uk/publication/patient-safety-incident-response-framework-and-supporting-guidance/</a:t>
            </a:r>
            <a:r>
              <a:rPr lang="en-GB" sz="900" dirty="0">
                <a:latin typeface="Arial"/>
                <a:ea typeface="+mj-lt"/>
                <a:cs typeface="+mj-lt"/>
              </a:rPr>
              <a:t> [Accessed: 29 January 2026].</a:t>
            </a:r>
          </a:p>
          <a:p>
            <a:br>
              <a:rPr lang="en-GB" sz="900" dirty="0">
                <a:latin typeface="Arial"/>
                <a:ea typeface="+mj-lt"/>
                <a:cs typeface="+mj-lt"/>
              </a:rPr>
            </a:br>
            <a:r>
              <a:rPr lang="en-GB" sz="900" dirty="0">
                <a:latin typeface="Arial"/>
                <a:ea typeface="+mj-lt"/>
                <a:cs typeface="+mj-lt"/>
              </a:rPr>
              <a:t>NHS England (2025) </a:t>
            </a:r>
            <a:r>
              <a:rPr lang="en-GB" sz="900" i="1" dirty="0">
                <a:latin typeface="Arial"/>
                <a:ea typeface="+mj-lt"/>
                <a:cs typeface="+mj-lt"/>
              </a:rPr>
              <a:t>Patient Safety Incident Response Framework (PSIRF).</a:t>
            </a:r>
            <a:r>
              <a:rPr lang="en-GB" sz="900" dirty="0">
                <a:latin typeface="Arial"/>
                <a:ea typeface="+mj-lt"/>
                <a:cs typeface="+mj-lt"/>
              </a:rPr>
              <a:t> [Online] Available at: </a:t>
            </a:r>
            <a:r>
              <a:rPr lang="en-GB" sz="900" dirty="0">
                <a:latin typeface="Arial"/>
                <a:ea typeface="+mj-lt"/>
                <a:cs typeface="+mj-lt"/>
                <a:hlinkClick r:id="rId6"/>
              </a:rPr>
              <a:t>https://www.england.nhs.uk/patient-safety/incident-response-framework/</a:t>
            </a:r>
            <a:r>
              <a:rPr lang="en-GB" sz="900" dirty="0">
                <a:latin typeface="Arial"/>
                <a:ea typeface="+mj-lt"/>
                <a:cs typeface="+mj-lt"/>
              </a:rPr>
              <a:t> [Accessed: 29 January 2026].</a:t>
            </a:r>
          </a:p>
          <a:p>
            <a:br>
              <a:rPr lang="en-GB" sz="900" dirty="0">
                <a:latin typeface="Arial"/>
                <a:ea typeface="+mj-lt"/>
                <a:cs typeface="+mj-lt"/>
              </a:rPr>
            </a:br>
            <a:r>
              <a:rPr lang="en-GB" sz="900" dirty="0">
                <a:latin typeface="Arial"/>
                <a:ea typeface="+mj-lt"/>
                <a:cs typeface="+mj-lt"/>
              </a:rPr>
              <a:t>O’Neill, P. (2024) ‘Systemic Failures at Chester Neonatal Unit’, </a:t>
            </a:r>
            <a:r>
              <a:rPr lang="en-GB" sz="900" i="1" dirty="0">
                <a:latin typeface="Arial"/>
                <a:ea typeface="+mj-lt"/>
                <a:cs typeface="+mj-lt"/>
              </a:rPr>
              <a:t>Journal of Healthcare Safety</a:t>
            </a:r>
            <a:r>
              <a:rPr lang="en-GB" sz="900" dirty="0">
                <a:latin typeface="Arial"/>
                <a:ea typeface="+mj-lt"/>
                <a:cs typeface="+mj-lt"/>
              </a:rPr>
              <a:t>, 15(2), pp. 45–53.</a:t>
            </a:r>
          </a:p>
          <a:p>
            <a:br>
              <a:rPr lang="en-GB" sz="900" dirty="0">
                <a:latin typeface="Arial"/>
                <a:ea typeface="+mj-lt"/>
                <a:cs typeface="+mj-lt"/>
              </a:rPr>
            </a:br>
            <a:r>
              <a:rPr lang="en-GB" sz="900" err="1">
                <a:latin typeface="Arial"/>
                <a:ea typeface="+mj-lt"/>
                <a:cs typeface="+mj-lt"/>
              </a:rPr>
              <a:t>Percarpio</a:t>
            </a:r>
            <a:r>
              <a:rPr lang="en-GB" sz="900" dirty="0">
                <a:latin typeface="Arial"/>
                <a:ea typeface="+mj-lt"/>
                <a:cs typeface="+mj-lt"/>
              </a:rPr>
              <a:t>, K., Watts, B. &amp; Weeks, W. (2008) ‘The Effectiveness of Root Cause Analysis’, </a:t>
            </a:r>
            <a:r>
              <a:rPr lang="en-GB" sz="900" i="1" dirty="0">
                <a:latin typeface="Arial"/>
                <a:ea typeface="+mj-lt"/>
                <a:cs typeface="+mj-lt"/>
              </a:rPr>
              <a:t>Joint Commission Journal on Quality and Patient Safety</a:t>
            </a:r>
            <a:r>
              <a:rPr lang="en-GB" sz="900" dirty="0">
                <a:latin typeface="Arial"/>
                <a:ea typeface="+mj-lt"/>
                <a:cs typeface="+mj-lt"/>
              </a:rPr>
              <a:t>, 34(9), pp. 529–535.</a:t>
            </a:r>
          </a:p>
          <a:p>
            <a:br>
              <a:rPr lang="en-GB" sz="900" dirty="0">
                <a:latin typeface="Arial"/>
                <a:ea typeface="+mj-lt"/>
                <a:cs typeface="+mj-lt"/>
              </a:rPr>
            </a:br>
            <a:r>
              <a:rPr lang="en-GB" sz="900" dirty="0">
                <a:latin typeface="Arial"/>
                <a:ea typeface="+mj-lt"/>
                <a:cs typeface="+mj-lt"/>
              </a:rPr>
              <a:t>Pickett, R.M., et al. (2018) ‘The correlation between neonatal intensive care unit safety culture and quality of care’, </a:t>
            </a:r>
            <a:r>
              <a:rPr lang="en-GB" sz="900" i="1" dirty="0">
                <a:latin typeface="Arial"/>
                <a:ea typeface="+mj-lt"/>
                <a:cs typeface="+mj-lt"/>
              </a:rPr>
              <a:t>Journal of Perinatology</a:t>
            </a:r>
            <a:r>
              <a:rPr lang="en-GB" sz="900" dirty="0">
                <a:latin typeface="Arial"/>
                <a:ea typeface="+mj-lt"/>
                <a:cs typeface="+mj-lt"/>
              </a:rPr>
              <a:t>, 38(5), pp. 665–672.</a:t>
            </a:r>
            <a:endParaRPr lang="en-GB" sz="900">
              <a:latin typeface="Arial"/>
              <a:cs typeface="Arial"/>
            </a:endParaRPr>
          </a:p>
          <a:p>
            <a:br>
              <a:rPr lang="en-GB" sz="900" dirty="0">
                <a:latin typeface="Arial"/>
                <a:ea typeface="+mj-lt"/>
                <a:cs typeface="+mj-lt"/>
              </a:rPr>
            </a:br>
            <a:r>
              <a:rPr lang="en-GB" sz="900" dirty="0">
                <a:latin typeface="Arial"/>
                <a:ea typeface="+mj-lt"/>
                <a:cs typeface="+mj-lt"/>
              </a:rPr>
              <a:t>Reason, J. (1997) </a:t>
            </a:r>
            <a:r>
              <a:rPr lang="en-GB" sz="900" i="1" dirty="0">
                <a:latin typeface="Arial"/>
                <a:ea typeface="+mj-lt"/>
                <a:cs typeface="+mj-lt"/>
              </a:rPr>
              <a:t>Managing the Risks of Organizational Accidents.</a:t>
            </a:r>
            <a:r>
              <a:rPr lang="en-GB" sz="900" dirty="0">
                <a:latin typeface="Arial"/>
                <a:ea typeface="+mj-lt"/>
                <a:cs typeface="+mj-lt"/>
              </a:rPr>
              <a:t> Aldershot: Ashgate.</a:t>
            </a:r>
            <a:endParaRPr lang="en-GB" sz="900">
              <a:latin typeface="Arial"/>
              <a:cs typeface="Arial"/>
            </a:endParaRPr>
          </a:p>
          <a:p>
            <a:br>
              <a:rPr lang="en-GB" sz="900" dirty="0">
                <a:latin typeface="Arial"/>
                <a:ea typeface="+mj-lt"/>
                <a:cs typeface="+mj-lt"/>
              </a:rPr>
            </a:br>
            <a:br>
              <a:rPr lang="en-GB" sz="900" dirty="0">
                <a:latin typeface="Arial"/>
                <a:ea typeface="+mj-lt"/>
                <a:cs typeface="+mj-lt"/>
              </a:rPr>
            </a:br>
            <a:r>
              <a:rPr lang="en-GB" sz="900" dirty="0">
                <a:latin typeface="Arial"/>
                <a:ea typeface="+mj-lt"/>
                <a:cs typeface="+mj-lt"/>
              </a:rPr>
              <a:t>Reason, J. (2000) </a:t>
            </a:r>
            <a:r>
              <a:rPr lang="en-GB" sz="900" i="1" dirty="0">
                <a:latin typeface="Arial"/>
                <a:ea typeface="+mj-lt"/>
                <a:cs typeface="+mj-lt"/>
              </a:rPr>
              <a:t>Human Error.</a:t>
            </a:r>
            <a:r>
              <a:rPr lang="en-GB" sz="900" dirty="0">
                <a:latin typeface="Arial"/>
                <a:ea typeface="+mj-lt"/>
                <a:cs typeface="+mj-lt"/>
              </a:rPr>
              <a:t> Cambridge: Cambridge University Press.</a:t>
            </a:r>
          </a:p>
          <a:p>
            <a:br>
              <a:rPr lang="en-GB" sz="900" dirty="0">
                <a:latin typeface="Arial"/>
                <a:ea typeface="+mj-lt"/>
                <a:cs typeface="+mj-lt"/>
              </a:rPr>
            </a:br>
            <a:r>
              <a:rPr lang="en-GB" sz="900" dirty="0">
                <a:latin typeface="Arial"/>
                <a:ea typeface="+mj-lt"/>
                <a:cs typeface="+mj-lt"/>
              </a:rPr>
              <a:t>Sexton, J.B., et al. (2017) ‘Safety culture, patient safety, and quality of care outcomes: a literature review’, </a:t>
            </a:r>
            <a:r>
              <a:rPr lang="en-GB" sz="900" i="1" dirty="0">
                <a:latin typeface="Arial"/>
                <a:ea typeface="+mj-lt"/>
                <a:cs typeface="+mj-lt"/>
              </a:rPr>
              <a:t>Journal of Healthcare Quality</a:t>
            </a:r>
            <a:r>
              <a:rPr lang="en-GB" sz="900" dirty="0">
                <a:latin typeface="Arial"/>
                <a:ea typeface="+mj-lt"/>
                <a:cs typeface="+mj-lt"/>
              </a:rPr>
              <a:t>, 39(2), pp. 45–55.</a:t>
            </a:r>
            <a:br>
              <a:rPr lang="en-GB" sz="900" dirty="0">
                <a:latin typeface="Arial"/>
                <a:ea typeface="+mj-lt"/>
                <a:cs typeface="+mj-lt"/>
              </a:rPr>
            </a:br>
            <a:endParaRPr lang="en-GB" sz="900" dirty="0">
              <a:latin typeface="Arial"/>
              <a:ea typeface="+mj-lt"/>
              <a:cs typeface="+mj-lt"/>
            </a:endParaRPr>
          </a:p>
          <a:p>
            <a:r>
              <a:rPr lang="en-GB" sz="900" dirty="0">
                <a:latin typeface="Arial"/>
                <a:ea typeface="+mj-lt"/>
                <a:cs typeface="+mj-lt"/>
              </a:rPr>
              <a:t>Smith, T., et al. (2025) ‘Improving patient outcomes through quality improvement and safety culture interventions in </a:t>
            </a:r>
            <a:r>
              <a:rPr lang="en-GB" sz="900" err="1">
                <a:latin typeface="Arial"/>
                <a:ea typeface="+mj-lt"/>
                <a:cs typeface="+mj-lt"/>
              </a:rPr>
              <a:t>pediatric</a:t>
            </a:r>
            <a:r>
              <a:rPr lang="en-GB" sz="900" dirty="0">
                <a:latin typeface="Arial"/>
                <a:ea typeface="+mj-lt"/>
                <a:cs typeface="+mj-lt"/>
              </a:rPr>
              <a:t> emergency care: a systematic review of best practices’, </a:t>
            </a:r>
            <a:r>
              <a:rPr lang="en-GB" sz="900" i="1" err="1">
                <a:latin typeface="Arial"/>
                <a:ea typeface="+mj-lt"/>
                <a:cs typeface="+mj-lt"/>
              </a:rPr>
              <a:t>Pediatric</a:t>
            </a:r>
            <a:r>
              <a:rPr lang="en-GB" sz="900" i="1" dirty="0">
                <a:latin typeface="Arial"/>
                <a:ea typeface="+mj-lt"/>
                <a:cs typeface="+mj-lt"/>
              </a:rPr>
              <a:t> Quality &amp; Safety Journal</a:t>
            </a:r>
            <a:r>
              <a:rPr lang="en-GB" sz="900" dirty="0">
                <a:latin typeface="Arial"/>
                <a:ea typeface="+mj-lt"/>
                <a:cs typeface="+mj-lt"/>
              </a:rPr>
              <a:t>, 10(3), pp. 210–225.</a:t>
            </a:r>
          </a:p>
          <a:p>
            <a:br>
              <a:rPr lang="en-GB" sz="900" dirty="0">
                <a:latin typeface="Arial"/>
                <a:ea typeface="+mj-lt"/>
                <a:cs typeface="+mj-lt"/>
              </a:rPr>
            </a:br>
            <a:r>
              <a:rPr lang="en-GB" sz="900" dirty="0">
                <a:latin typeface="Arial"/>
                <a:ea typeface="+mj-lt"/>
                <a:cs typeface="+mj-lt"/>
              </a:rPr>
              <a:t>The Guardian. (2024) ‘Failures at Letby’s Hospital: a superbug, doctor shortages and a neonatal unit out of its depth.’ [Online] Available at: </a:t>
            </a:r>
            <a:r>
              <a:rPr lang="en-GB" sz="900" dirty="0">
                <a:latin typeface="Arial"/>
                <a:ea typeface="+mj-lt"/>
                <a:cs typeface="+mj-lt"/>
                <a:hlinkClick r:id="rId7"/>
              </a:rPr>
              <a:t>https://www.theguardian.com/uk-news/article/2024/sep/08/a-superbug-doctor-shortages-and-a-neonatal-unit-out-of-its-depth-failures-at-lucy-letby-hospital-revealed</a:t>
            </a:r>
            <a:r>
              <a:rPr lang="en-GB" sz="900" dirty="0">
                <a:latin typeface="Arial"/>
                <a:ea typeface="+mj-lt"/>
                <a:cs typeface="+mj-lt"/>
              </a:rPr>
              <a:t> [Accessed: 29 January 2026].</a:t>
            </a:r>
            <a:endParaRPr lang="en-GB" sz="900">
              <a:latin typeface="Arial"/>
              <a:cs typeface="Arial"/>
            </a:endParaRPr>
          </a:p>
          <a:p>
            <a:br>
              <a:rPr lang="en-GB" sz="900" dirty="0">
                <a:latin typeface="Arial"/>
                <a:ea typeface="+mj-lt"/>
                <a:cs typeface="+mj-lt"/>
              </a:rPr>
            </a:br>
            <a:r>
              <a:rPr lang="en-GB" sz="900" dirty="0">
                <a:latin typeface="Arial"/>
                <a:ea typeface="+mj-lt"/>
                <a:cs typeface="+mj-lt"/>
              </a:rPr>
              <a:t>UK Government Department of Health (2025) </a:t>
            </a:r>
            <a:r>
              <a:rPr lang="en-GB" sz="900" i="1" dirty="0">
                <a:latin typeface="Arial"/>
                <a:ea typeface="+mj-lt"/>
                <a:cs typeface="+mj-lt"/>
              </a:rPr>
              <a:t>Review of patient safety across the health and care landscape.</a:t>
            </a:r>
            <a:r>
              <a:rPr lang="en-GB" sz="900" dirty="0">
                <a:latin typeface="Arial"/>
                <a:ea typeface="+mj-lt"/>
                <a:cs typeface="+mj-lt"/>
              </a:rPr>
              <a:t> [Online] Available at: </a:t>
            </a:r>
            <a:r>
              <a:rPr lang="en-GB" sz="900" dirty="0">
                <a:latin typeface="Arial"/>
                <a:ea typeface="+mj-lt"/>
                <a:cs typeface="+mj-lt"/>
                <a:hlinkClick r:id="rId8"/>
              </a:rPr>
              <a:t>https://www.gov.uk/government/publications/review-of-patient-safety-across-the-health-and-care-landscape</a:t>
            </a:r>
            <a:r>
              <a:rPr lang="en-GB" sz="900" dirty="0">
                <a:latin typeface="Arial"/>
                <a:ea typeface="+mj-lt"/>
                <a:cs typeface="+mj-lt"/>
              </a:rPr>
              <a:t> [Accessed: 29 January 2026].</a:t>
            </a:r>
          </a:p>
          <a:p>
            <a:br>
              <a:rPr lang="en-GB" sz="900" dirty="0">
                <a:latin typeface="Arial"/>
                <a:ea typeface="+mj-lt"/>
                <a:cs typeface="+mj-lt"/>
              </a:rPr>
            </a:br>
            <a:r>
              <a:rPr lang="en-GB" sz="900" dirty="0">
                <a:latin typeface="Arial"/>
                <a:ea typeface="+mj-lt"/>
                <a:cs typeface="+mj-lt"/>
              </a:rPr>
              <a:t>Vincent, C. (2010) </a:t>
            </a:r>
            <a:r>
              <a:rPr lang="en-GB" sz="900" i="1" dirty="0">
                <a:latin typeface="Arial"/>
                <a:ea typeface="+mj-lt"/>
                <a:cs typeface="+mj-lt"/>
              </a:rPr>
              <a:t>Patient Safety.</a:t>
            </a:r>
            <a:r>
              <a:rPr lang="en-GB" sz="900" dirty="0">
                <a:latin typeface="Arial"/>
                <a:ea typeface="+mj-lt"/>
                <a:cs typeface="+mj-lt"/>
              </a:rPr>
              <a:t> 2nd </a:t>
            </a:r>
            <a:r>
              <a:rPr lang="en-GB" sz="900" dirty="0" err="1">
                <a:latin typeface="Arial"/>
                <a:ea typeface="+mj-lt"/>
                <a:cs typeface="+mj-lt"/>
              </a:rPr>
              <a:t>edn</a:t>
            </a:r>
            <a:r>
              <a:rPr lang="en-GB" sz="900" dirty="0">
                <a:latin typeface="Arial"/>
                <a:ea typeface="+mj-lt"/>
                <a:cs typeface="+mj-lt"/>
              </a:rPr>
              <a:t>. London: Wiley-Blackwell.</a:t>
            </a:r>
            <a:endParaRPr lang="en-GB" sz="900">
              <a:latin typeface="Arial"/>
              <a:cs typeface="Arial"/>
            </a:endParaRPr>
          </a:p>
          <a:p>
            <a:endParaRPr lang="en-GB" sz="900" dirty="0">
              <a:latin typeface="Arial"/>
              <a:ea typeface="+mj-lt"/>
              <a:cs typeface="+mj-lt"/>
            </a:endParaRPr>
          </a:p>
          <a:p>
            <a:endParaRPr lang="en-GB" sz="900" dirty="0">
              <a:latin typeface="Arial"/>
              <a:ea typeface="+mj-lt"/>
              <a:cs typeface="+mj-lt"/>
            </a:endParaRPr>
          </a:p>
          <a:p>
            <a:endParaRPr lang="en-GB" sz="900" dirty="0">
              <a:latin typeface="Arial"/>
              <a:ea typeface="+mj-lt"/>
              <a:cs typeface="+mj-lt"/>
            </a:endParaRPr>
          </a:p>
          <a:p>
            <a:endParaRPr lang="en-GB" sz="900" dirty="0">
              <a:latin typeface="Arial"/>
              <a:ea typeface="+mj-lt"/>
              <a:cs typeface="+mj-lt"/>
            </a:endParaRPr>
          </a:p>
          <a:p>
            <a:endParaRPr lang="en-GB" sz="1200" dirty="0">
              <a:latin typeface="Arial"/>
              <a:cs typeface="Arial"/>
            </a:endParaRPr>
          </a:p>
        </p:txBody>
      </p:sp>
    </p:spTree>
    <p:extLst>
      <p:ext uri="{BB962C8B-B14F-4D97-AF65-F5344CB8AC3E}">
        <p14:creationId xmlns:p14="http://schemas.microsoft.com/office/powerpoint/2010/main" val="816010107"/>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GlowVTI</vt:lpstr>
      <vt:lpstr>     Root Cause Analysis of Quality Failures in Neonatal Care  Lucy Letby Case</vt:lpstr>
      <vt:lpstr>Introduction   Purpose and Objective  </vt:lpstr>
      <vt:lpstr>Case Study Overview            </vt:lpstr>
      <vt:lpstr>    Root Causes: Swiss Cheese Model  Systems-Based Root Cause Analysis  The Swiss Cheese Model explains how patient harm occurs when multiple system defenses fail simultaneously (Reason, 1997). In the Lucy Letby case, failures across several layers aligned, allowing repeated harm in the neonatal unit.     Organisational level:  Leadership failed to act on repeated consultant concerns. Inadequate staffing and weak clinical oversight in the neonatal unit (Vincent, 2010).  Team level:  Defensive culture discouraged escalation of safety concerns. Poor communication between clinical teams (Kaplan et al., 2010).  Individual level:  Early warning signs and unusual infant deaths not acted upon promptly. Limited individual accountability due to lack of investigation.  Latent conditions:  Weak incident reporting and quality assurance systems. Absence of timely root cause analysis and external review.  Outcome:  Preventable harm continued undetected, leading to infant deaths.     </vt:lpstr>
      <vt:lpstr>Theories and Models Applied</vt:lpstr>
      <vt:lpstr>Policy Issues Contributing to Root Causes  Incident reporting policy failures:  Fragmented and inconsistent incident reporting systems limited the identification of patterns of serious neonatal harm (NHS England, 2022). Absence of a learning-focused framework delayed effective investigation and organisational response.  Whistleblowing policy weaknesses: National review highlighted that staff lacked confidence in whistleblowing protections, discouraging escalation of safety concerns (Gov.uk, 2023). In practice, policies failed to support open disclosure and early intervention.  Clinical governance policy gaps: Governance arrangements did not ensure clear accountability or timely leadership action on repeated safety concerns (NHS England, 2025). Limited oversight mechanisms weakened enforcement of patient safety standards.  Impact on service delivery: These policy failures contributed to delayed investigations, poor learning from incidents, and continued exposure of vulnerable patients to preventable harm. </vt:lpstr>
      <vt:lpstr>Impact on Quality, Efficiency, and Equity  Impact on Quality of Care: Strong links exist between patient safety culture and quality outcomes; better safety culture is associated with lower adverse event rates and improved clinical results (Sexton et al., 2017; Aiken et al., 2011) In neonatal settings, stronger safety climate correlates with reduced healthcare-associated infections, a key quality indicator (Pickett et al., 2018).  Impact on Efficiency: Quality improvement initiatives paired with safety culture improvements have shown decreases in unnecessary interventions and hospital length of stay, enhancing operational efficiency (Smith et al., 2025). Systems that lack effective safety culture incur higher costs due to repeated adverse events and low-value care.  Impact on Equity: Inequities in care quality are prominent when safety and quality systems are weak; disadvantaged groups suffer disproportionately from unsafe care (Department of Health review, 2025). Real-world data show significant disparities in neonatal outcomes across racial and socioeconomic groups, underscoring the equity gap in care quality.  Overall Impact: Failures in safety culture and quality systems compromise clinical outcomes, increase costs, and worsen health equity. </vt:lpstr>
      <vt:lpstr>Structure of the Report (Component 2)  Introduction: Background to the Lucy Letby case and rationale for examining quality failures in healthcare.  Methodology and Analytical Framework: Justification for using systems-based models including the Swiss Cheese Model, Root Cause Analysis, Fishbone Diagram, and Donabedian Model.  Root Cause Analysis: Detailed examination of organisational, team, individual, and latent system failures contributing to patient harm.  Policy Analysis: Evaluation of hospital-level and national policies influencing incident reporting, whistleblowing, and clinical governance.  Impact Assessment: Analysis of the effects on quality, efficiency, and equity of neonatal service provision.  Recommendations for Improvement: Evidence-based proposals to strengthen quality assurance, patient safety culture, and governance systems.  Conclusion: Summary of key findings, lessons learned, and implications for future healthcare practice. </vt:lpstr>
      <vt:lpstr>References  Aiken, L.H., et al. (2011) ‘Effects of hospital care environment on patient mortality and nurse outcomes’, Journal of Nursing Administration, 41(10), pp. 400–407.  Care Quality Commission (2022) Inspection Report: Countess of Chester Hospital NHS Foundation Trust. [Online] Available at: https://www.cqc.org.uk/location/R1A01 [Accessed: 29 January 2026].  Checkland, P. (1999) Systems Thinking, Systems Practice. Chichester: Wiley.  Donabedian, A. (1988) ‘The Quality of Care: How Can It Be Assessed?’, JAMA, 260(12), pp. 1743–1748.  Donabedian, A. (2003) An Introduction to Quality Assurance in Health Care. Oxford: Oxford University Press.  Francis, R. (2013) Report of the Mid Staffordshire NHS Foundation Trust Public Inquiry. London: The Stationery Office.  Gov.uk (2023) Review of the whistleblowing framework: terms of reference. [Online] Available at: https://www.gov.uk/government/publications/review-of-the-whistleblowing-framework/review-of-the-whistleblowing-framework-terms-of-reference [Accessed: 29 January 2026].  Hunt, R. (2023) Lessons from Healthcare Quality Failures. London: Routledge.  Ishikawa, K. (1985) What Is Total Quality Control? The Japanese Way. Englewood Cliffs: Prentice Hall.  Kaplan, H., Brady, P., Dritz, M. &amp; Hofer, T. (2010) ‘The Influence of Organizational and Cultural Factors on Patient Safety’, Health Services Research, 45(3), pp. 640–662.  NHS England (2020) Patient Safety Guidelines. [Online] Available at: https://www.england.nhs.uk/patient-safety/ [Accessed: 29 January 2026].  NHS England (2022) Patient Safety Incident Response Framework and supporting guidance. [Online] Available at: https://www.england.nhs.uk/publication/patient-safety-incident-response-framework-and-supporting-guidance/ [Accessed: 29 January 2026].  NHS England (2025) Patient Safety Incident Response Framework (PSIRF). [Online] Available at: https://www.england.nhs.uk/patient-safety/incident-response-framework/ [Accessed: 29 January 2026].  O’Neill, P. (2024) ‘Systemic Failures at Chester Neonatal Unit’, Journal of Healthcare Safety, 15(2), pp. 45–53.  Percarpio, K., Watts, B. &amp; Weeks, W. (2008) ‘The Effectiveness of Root Cause Analysis’, Joint Commission Journal on Quality and Patient Safety, 34(9), pp. 529–535.  Pickett, R.M., et al. (2018) ‘The correlation between neonatal intensive care unit safety culture and quality of care’, Journal of Perinatology, 38(5), pp. 665–672.  Reason, J. (1997) Managing the Risks of Organizational Accidents. Aldershot: Ashgate.   Reason, J. (2000) Human Error. Cambridge: Cambridge University Press.  Sexton, J.B., et al. (2017) ‘Safety culture, patient safety, and quality of care outcomes: a literature review’, Journal of Healthcare Quality, 39(2), pp. 45–55.  Smith, T., et al. (2025) ‘Improving patient outcomes through quality improvement and safety culture interventions in pediatric emergency care: a systematic review of best practices’, Pediatric Quality &amp; Safety Journal, 10(3), pp. 210–225.  The Guardian. (2024) ‘Failures at Letby’s Hospital: a superbug, doctor shortages and a neonatal unit out of its depth.’ [Online] Available at: https://www.theguardian.com/uk-news/article/2024/sep/08/a-superbug-doctor-shortages-and-a-neonatal-unit-out-of-its-depth-failures-at-lucy-letby-hospital-revealed [Accessed: 29 January 2026].  UK Government Department of Health (2025) Review of patient safety across the health and care landscape. [Online] Available at: https://www.gov.uk/government/publications/review-of-patient-safety-across-the-health-and-care-landscape [Accessed: 29 January 2026].  Vincent, C. (2010) Patient Safety. 2nd edn. London: Wiley-Blackwell.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393</cp:revision>
  <dcterms:created xsi:type="dcterms:W3CDTF">2026-01-29T18:33:27Z</dcterms:created>
  <dcterms:modified xsi:type="dcterms:W3CDTF">2026-01-31T18:14:31Z</dcterms:modified>
</cp:coreProperties>
</file>