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theme/theme6.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7.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8.xml" ContentType="application/vnd.openxmlformats-officedocument.theme+xml"/>
  <Override PartName="/ppt/slideLayouts/slideLayout51.xml" ContentType="application/vnd.openxmlformats-officedocument.presentationml.slideLayout+xml"/>
  <Override PartName="/ppt/theme/theme9.xml" ContentType="application/vnd.openxmlformats-officedocument.theme+xml"/>
  <Override PartName="/ppt/slideLayouts/slideLayout52.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 id="2147483662" r:id="rId2"/>
    <p:sldMasterId id="2147483666" r:id="rId3"/>
    <p:sldMasterId id="2147483737" r:id="rId4"/>
    <p:sldMasterId id="2147483690" r:id="rId5"/>
    <p:sldMasterId id="2147483692" r:id="rId6"/>
    <p:sldMasterId id="2147483694" r:id="rId7"/>
    <p:sldMasterId id="2147483724" r:id="rId8"/>
    <p:sldMasterId id="2147483676" r:id="rId9"/>
    <p:sldMasterId id="2147483648" r:id="rId10"/>
  </p:sldMasterIdLst>
  <p:notesMasterIdLst>
    <p:notesMasterId r:id="rId41"/>
  </p:notesMasterIdLst>
  <p:sldIdLst>
    <p:sldId id="257" r:id="rId11"/>
    <p:sldId id="258" r:id="rId12"/>
    <p:sldId id="471" r:id="rId13"/>
    <p:sldId id="351" r:id="rId14"/>
    <p:sldId id="315" r:id="rId15"/>
    <p:sldId id="486" r:id="rId16"/>
    <p:sldId id="481" r:id="rId17"/>
    <p:sldId id="482" r:id="rId18"/>
    <p:sldId id="484" r:id="rId19"/>
    <p:sldId id="485" r:id="rId20"/>
    <p:sldId id="480" r:id="rId21"/>
    <p:sldId id="490" r:id="rId22"/>
    <p:sldId id="491" r:id="rId23"/>
    <p:sldId id="494" r:id="rId24"/>
    <p:sldId id="487" r:id="rId25"/>
    <p:sldId id="493" r:id="rId26"/>
    <p:sldId id="488" r:id="rId27"/>
    <p:sldId id="489" r:id="rId28"/>
    <p:sldId id="495" r:id="rId29"/>
    <p:sldId id="262" r:id="rId30"/>
    <p:sldId id="260" r:id="rId31"/>
    <p:sldId id="469" r:id="rId32"/>
    <p:sldId id="475" r:id="rId33"/>
    <p:sldId id="476" r:id="rId34"/>
    <p:sldId id="477" r:id="rId35"/>
    <p:sldId id="478" r:id="rId36"/>
    <p:sldId id="479" r:id="rId37"/>
    <p:sldId id="474" r:id="rId38"/>
    <p:sldId id="324" r:id="rId39"/>
    <p:sldId id="32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31DFF6-E9D9-4E23-8A25-CB1E2EA50F69}" v="124" dt="2023-06-14T09:56:26.6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9806" autoAdjust="0"/>
  </p:normalViewPr>
  <p:slideViewPr>
    <p:cSldViewPr snapToGrid="0">
      <p:cViewPr varScale="1">
        <p:scale>
          <a:sx n="78" d="100"/>
          <a:sy n="78" d="100"/>
        </p:scale>
        <p:origin x="5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microsoft.com/office/2016/11/relationships/changesInfo" Target="changesInfos/changesInfo1.xml"/><Relationship Id="rId20" Type="http://schemas.openxmlformats.org/officeDocument/2006/relationships/slide" Target="slides/slide10.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Marie Bassler" userId="38f25fa2-f4e2-42aa-a629-d2ccc29b42c2" providerId="ADAL" clId="{1931DFF6-E9D9-4E23-8A25-CB1E2EA50F69}"/>
    <pc:docChg chg="undo redo custSel addSld delSld modSld sldOrd addMainMaster modMainMaster">
      <pc:chgData name="Lisa-Marie Bassler" userId="38f25fa2-f4e2-42aa-a629-d2ccc29b42c2" providerId="ADAL" clId="{1931DFF6-E9D9-4E23-8A25-CB1E2EA50F69}" dt="2023-06-14T12:34:05.850" v="2942" actId="20577"/>
      <pc:docMkLst>
        <pc:docMk/>
      </pc:docMkLst>
      <pc:sldChg chg="modSp mod">
        <pc:chgData name="Lisa-Marie Bassler" userId="38f25fa2-f4e2-42aa-a629-d2ccc29b42c2" providerId="ADAL" clId="{1931DFF6-E9D9-4E23-8A25-CB1E2EA50F69}" dt="2023-06-14T05:06:15.233" v="109" actId="20577"/>
        <pc:sldMkLst>
          <pc:docMk/>
          <pc:sldMk cId="0" sldId="258"/>
        </pc:sldMkLst>
        <pc:spChg chg="mod">
          <ac:chgData name="Lisa-Marie Bassler" userId="38f25fa2-f4e2-42aa-a629-d2ccc29b42c2" providerId="ADAL" clId="{1931DFF6-E9D9-4E23-8A25-CB1E2EA50F69}" dt="2023-06-14T05:05:55.641" v="51" actId="5793"/>
          <ac:spMkLst>
            <pc:docMk/>
            <pc:sldMk cId="0" sldId="258"/>
            <ac:spMk id="5" creationId="{55E386FD-ED62-7D47-EF77-7C232790570C}"/>
          </ac:spMkLst>
        </pc:spChg>
        <pc:spChg chg="mod">
          <ac:chgData name="Lisa-Marie Bassler" userId="38f25fa2-f4e2-42aa-a629-d2ccc29b42c2" providerId="ADAL" clId="{1931DFF6-E9D9-4E23-8A25-CB1E2EA50F69}" dt="2023-06-14T05:06:15.233" v="109" actId="20577"/>
          <ac:spMkLst>
            <pc:docMk/>
            <pc:sldMk cId="0" sldId="258"/>
            <ac:spMk id="6" creationId="{316C1843-9A0B-39B6-0BB7-C2108733BA25}"/>
          </ac:spMkLst>
        </pc:spChg>
      </pc:sldChg>
      <pc:sldChg chg="addSp delSp modSp mod setBg">
        <pc:chgData name="Lisa-Marie Bassler" userId="38f25fa2-f4e2-42aa-a629-d2ccc29b42c2" providerId="ADAL" clId="{1931DFF6-E9D9-4E23-8A25-CB1E2EA50F69}" dt="2023-06-14T09:56:26.675" v="2938" actId="1076"/>
        <pc:sldMkLst>
          <pc:docMk/>
          <pc:sldMk cId="0" sldId="260"/>
        </pc:sldMkLst>
        <pc:spChg chg="mod ord">
          <ac:chgData name="Lisa-Marie Bassler" userId="38f25fa2-f4e2-42aa-a629-d2ccc29b42c2" providerId="ADAL" clId="{1931DFF6-E9D9-4E23-8A25-CB1E2EA50F69}" dt="2023-06-14T09:56:11.617" v="2934" actId="14100"/>
          <ac:spMkLst>
            <pc:docMk/>
            <pc:sldMk cId="0" sldId="260"/>
            <ac:spMk id="2" creationId="{33819867-BC7C-F810-5EAA-52A54B205491}"/>
          </ac:spMkLst>
        </pc:spChg>
        <pc:spChg chg="add mod ord">
          <ac:chgData name="Lisa-Marie Bassler" userId="38f25fa2-f4e2-42aa-a629-d2ccc29b42c2" providerId="ADAL" clId="{1931DFF6-E9D9-4E23-8A25-CB1E2EA50F69}" dt="2023-06-14T09:56:05.979" v="2932" actId="1076"/>
          <ac:spMkLst>
            <pc:docMk/>
            <pc:sldMk cId="0" sldId="260"/>
            <ac:spMk id="5" creationId="{1F30FCC7-6372-4B1F-B62A-C722A859F8FE}"/>
          </ac:spMkLst>
        </pc:spChg>
        <pc:spChg chg="add del">
          <ac:chgData name="Lisa-Marie Bassler" userId="38f25fa2-f4e2-42aa-a629-d2ccc29b42c2" providerId="ADAL" clId="{1931DFF6-E9D9-4E23-8A25-CB1E2EA50F69}" dt="2023-06-14T09:55:47.437" v="2925" actId="26606"/>
          <ac:spMkLst>
            <pc:docMk/>
            <pc:sldMk cId="0" sldId="260"/>
            <ac:spMk id="6151" creationId="{231BF440-39FA-4087-84CC-2EEC0BBDAF29}"/>
          </ac:spMkLst>
        </pc:spChg>
        <pc:spChg chg="add del">
          <ac:chgData name="Lisa-Marie Bassler" userId="38f25fa2-f4e2-42aa-a629-d2ccc29b42c2" providerId="ADAL" clId="{1931DFF6-E9D9-4E23-8A25-CB1E2EA50F69}" dt="2023-06-14T09:55:47.437" v="2925" actId="26606"/>
          <ac:spMkLst>
            <pc:docMk/>
            <pc:sldMk cId="0" sldId="260"/>
            <ac:spMk id="6153" creationId="{F04E4CBA-303B-48BD-8451-C2701CB0EEBF}"/>
          </ac:spMkLst>
        </pc:spChg>
        <pc:spChg chg="add del">
          <ac:chgData name="Lisa-Marie Bassler" userId="38f25fa2-f4e2-42aa-a629-d2ccc29b42c2" providerId="ADAL" clId="{1931DFF6-E9D9-4E23-8A25-CB1E2EA50F69}" dt="2023-06-14T09:55:47.437" v="2925" actId="26606"/>
          <ac:spMkLst>
            <pc:docMk/>
            <pc:sldMk cId="0" sldId="260"/>
            <ac:spMk id="6155" creationId="{F6CA58B3-AFCC-4A40-9882-50D5080879B0}"/>
          </ac:spMkLst>
        </pc:spChg>
        <pc:spChg chg="add del">
          <ac:chgData name="Lisa-Marie Bassler" userId="38f25fa2-f4e2-42aa-a629-d2ccc29b42c2" providerId="ADAL" clId="{1931DFF6-E9D9-4E23-8A25-CB1E2EA50F69}" dt="2023-06-14T09:55:47.437" v="2925" actId="26606"/>
          <ac:spMkLst>
            <pc:docMk/>
            <pc:sldMk cId="0" sldId="260"/>
            <ac:spMk id="6157" creationId="{75C56826-D4E5-42ED-8529-079651CB3005}"/>
          </ac:spMkLst>
        </pc:spChg>
        <pc:spChg chg="add del">
          <ac:chgData name="Lisa-Marie Bassler" userId="38f25fa2-f4e2-42aa-a629-d2ccc29b42c2" providerId="ADAL" clId="{1931DFF6-E9D9-4E23-8A25-CB1E2EA50F69}" dt="2023-06-14T09:55:47.437" v="2925" actId="26606"/>
          <ac:spMkLst>
            <pc:docMk/>
            <pc:sldMk cId="0" sldId="260"/>
            <ac:spMk id="6159" creationId="{82095FCE-EF05-4443-B97A-85DEE3A5CA17}"/>
          </ac:spMkLst>
        </pc:spChg>
        <pc:spChg chg="add del">
          <ac:chgData name="Lisa-Marie Bassler" userId="38f25fa2-f4e2-42aa-a629-d2ccc29b42c2" providerId="ADAL" clId="{1931DFF6-E9D9-4E23-8A25-CB1E2EA50F69}" dt="2023-06-14T09:55:47.437" v="2925" actId="26606"/>
          <ac:spMkLst>
            <pc:docMk/>
            <pc:sldMk cId="0" sldId="260"/>
            <ac:spMk id="6161" creationId="{CA00AE6B-AA30-4CF8-BA6F-339B780AD76C}"/>
          </ac:spMkLst>
        </pc:spChg>
        <pc:spChg chg="add">
          <ac:chgData name="Lisa-Marie Bassler" userId="38f25fa2-f4e2-42aa-a629-d2ccc29b42c2" providerId="ADAL" clId="{1931DFF6-E9D9-4E23-8A25-CB1E2EA50F69}" dt="2023-06-14T09:55:47.456" v="2926" actId="26606"/>
          <ac:spMkLst>
            <pc:docMk/>
            <pc:sldMk cId="0" sldId="260"/>
            <ac:spMk id="6163" creationId="{8161EA6B-09CA-445B-AB0D-8DF76FA92DEF}"/>
          </ac:spMkLst>
        </pc:spChg>
        <pc:spChg chg="add">
          <ac:chgData name="Lisa-Marie Bassler" userId="38f25fa2-f4e2-42aa-a629-d2ccc29b42c2" providerId="ADAL" clId="{1931DFF6-E9D9-4E23-8A25-CB1E2EA50F69}" dt="2023-06-14T09:55:47.456" v="2926" actId="26606"/>
          <ac:spMkLst>
            <pc:docMk/>
            <pc:sldMk cId="0" sldId="260"/>
            <ac:spMk id="6164" creationId="{E2D3D3F2-ABBB-4453-B1C5-1BEBF7E4DD56}"/>
          </ac:spMkLst>
        </pc:spChg>
        <pc:spChg chg="add">
          <ac:chgData name="Lisa-Marie Bassler" userId="38f25fa2-f4e2-42aa-a629-d2ccc29b42c2" providerId="ADAL" clId="{1931DFF6-E9D9-4E23-8A25-CB1E2EA50F69}" dt="2023-06-14T09:55:47.456" v="2926" actId="26606"/>
          <ac:spMkLst>
            <pc:docMk/>
            <pc:sldMk cId="0" sldId="260"/>
            <ac:spMk id="6165" creationId="{B8114C98-A349-4111-A123-E8EAB86ABE30}"/>
          </ac:spMkLst>
        </pc:spChg>
        <pc:spChg chg="add">
          <ac:chgData name="Lisa-Marie Bassler" userId="38f25fa2-f4e2-42aa-a629-d2ccc29b42c2" providerId="ADAL" clId="{1931DFF6-E9D9-4E23-8A25-CB1E2EA50F69}" dt="2023-06-14T09:55:47.456" v="2926" actId="26606"/>
          <ac:spMkLst>
            <pc:docMk/>
            <pc:sldMk cId="0" sldId="260"/>
            <ac:spMk id="6166" creationId="{D7A453D2-15D8-4403-815F-291FA16340D9}"/>
          </ac:spMkLst>
        </pc:spChg>
        <pc:grpChg chg="add">
          <ac:chgData name="Lisa-Marie Bassler" userId="38f25fa2-f4e2-42aa-a629-d2ccc29b42c2" providerId="ADAL" clId="{1931DFF6-E9D9-4E23-8A25-CB1E2EA50F69}" dt="2023-06-14T09:55:47.456" v="2926" actId="26606"/>
          <ac:grpSpMkLst>
            <pc:docMk/>
            <pc:sldMk cId="0" sldId="260"/>
            <ac:grpSpMk id="6167" creationId="{670FB431-AE18-414D-92F4-1D12D1991152}"/>
          </ac:grpSpMkLst>
        </pc:grpChg>
        <pc:grpChg chg="add">
          <ac:chgData name="Lisa-Marie Bassler" userId="38f25fa2-f4e2-42aa-a629-d2ccc29b42c2" providerId="ADAL" clId="{1931DFF6-E9D9-4E23-8A25-CB1E2EA50F69}" dt="2023-06-14T09:55:47.456" v="2926" actId="26606"/>
          <ac:grpSpMkLst>
            <pc:docMk/>
            <pc:sldMk cId="0" sldId="260"/>
            <ac:grpSpMk id="6172" creationId="{D36F9873-642F-4EB5-9636-7DE2F9F95D6B}"/>
          </ac:grpSpMkLst>
        </pc:grpChg>
        <pc:grpChg chg="add">
          <ac:chgData name="Lisa-Marie Bassler" userId="38f25fa2-f4e2-42aa-a629-d2ccc29b42c2" providerId="ADAL" clId="{1931DFF6-E9D9-4E23-8A25-CB1E2EA50F69}" dt="2023-06-14T09:55:47.456" v="2926" actId="26606"/>
          <ac:grpSpMkLst>
            <pc:docMk/>
            <pc:sldMk cId="0" sldId="260"/>
            <ac:grpSpMk id="6173" creationId="{8214E4A5-A0D2-42C4-8D14-D2A7E495F041}"/>
          </ac:grpSpMkLst>
        </pc:grpChg>
        <pc:grpChg chg="add">
          <ac:chgData name="Lisa-Marie Bassler" userId="38f25fa2-f4e2-42aa-a629-d2ccc29b42c2" providerId="ADAL" clId="{1931DFF6-E9D9-4E23-8A25-CB1E2EA50F69}" dt="2023-06-14T09:55:47.456" v="2926" actId="26606"/>
          <ac:grpSpMkLst>
            <pc:docMk/>
            <pc:sldMk cId="0" sldId="260"/>
            <ac:grpSpMk id="6179" creationId="{AF19A774-30A5-488B-9BAF-629C6440294E}"/>
          </ac:grpSpMkLst>
        </pc:grpChg>
        <pc:picChg chg="del">
          <ac:chgData name="Lisa-Marie Bassler" userId="38f25fa2-f4e2-42aa-a629-d2ccc29b42c2" providerId="ADAL" clId="{1931DFF6-E9D9-4E23-8A25-CB1E2EA50F69}" dt="2023-06-14T07:09:52.524" v="1709" actId="478"/>
          <ac:picMkLst>
            <pc:docMk/>
            <pc:sldMk cId="0" sldId="260"/>
            <ac:picMk id="3" creationId="{334F94F3-F70C-71FB-69EA-A31C24566E8B}"/>
          </ac:picMkLst>
        </pc:picChg>
        <pc:picChg chg="add mod">
          <ac:chgData name="Lisa-Marie Bassler" userId="38f25fa2-f4e2-42aa-a629-d2ccc29b42c2" providerId="ADAL" clId="{1931DFF6-E9D9-4E23-8A25-CB1E2EA50F69}" dt="2023-06-14T09:56:26.675" v="2938" actId="1076"/>
          <ac:picMkLst>
            <pc:docMk/>
            <pc:sldMk cId="0" sldId="260"/>
            <ac:picMk id="6" creationId="{340DA783-A87D-C42E-6B49-981555AA9818}"/>
          </ac:picMkLst>
        </pc:picChg>
        <pc:picChg chg="add mod">
          <ac:chgData name="Lisa-Marie Bassler" userId="38f25fa2-f4e2-42aa-a629-d2ccc29b42c2" providerId="ADAL" clId="{1931DFF6-E9D9-4E23-8A25-CB1E2EA50F69}" dt="2023-06-14T09:56:17.621" v="2936" actId="14100"/>
          <ac:picMkLst>
            <pc:docMk/>
            <pc:sldMk cId="0" sldId="260"/>
            <ac:picMk id="6146" creationId="{43D68060-DFD1-DA22-96D6-DA2D7D3F28F6}"/>
          </ac:picMkLst>
        </pc:picChg>
      </pc:sldChg>
      <pc:sldChg chg="addSp delSp modSp mod">
        <pc:chgData name="Lisa-Marie Bassler" userId="38f25fa2-f4e2-42aa-a629-d2ccc29b42c2" providerId="ADAL" clId="{1931DFF6-E9D9-4E23-8A25-CB1E2EA50F69}" dt="2023-06-14T07:39:07.765" v="2655" actId="1076"/>
        <pc:sldMkLst>
          <pc:docMk/>
          <pc:sldMk cId="0" sldId="262"/>
        </pc:sldMkLst>
        <pc:spChg chg="del">
          <ac:chgData name="Lisa-Marie Bassler" userId="38f25fa2-f4e2-42aa-a629-d2ccc29b42c2" providerId="ADAL" clId="{1931DFF6-E9D9-4E23-8A25-CB1E2EA50F69}" dt="2023-06-14T06:30:45.412" v="435" actId="478"/>
          <ac:spMkLst>
            <pc:docMk/>
            <pc:sldMk cId="0" sldId="262"/>
            <ac:spMk id="2" creationId="{C055DF29-9C09-0763-0D97-347A630B4D6A}"/>
          </ac:spMkLst>
        </pc:spChg>
        <pc:spChg chg="del mod">
          <ac:chgData name="Lisa-Marie Bassler" userId="38f25fa2-f4e2-42aa-a629-d2ccc29b42c2" providerId="ADAL" clId="{1931DFF6-E9D9-4E23-8A25-CB1E2EA50F69}" dt="2023-06-14T06:31:24.393" v="448" actId="478"/>
          <ac:spMkLst>
            <pc:docMk/>
            <pc:sldMk cId="0" sldId="262"/>
            <ac:spMk id="3" creationId="{0DC8EA79-96F6-F111-60F7-9BD662568269}"/>
          </ac:spMkLst>
        </pc:spChg>
        <pc:spChg chg="mod">
          <ac:chgData name="Lisa-Marie Bassler" userId="38f25fa2-f4e2-42aa-a629-d2ccc29b42c2" providerId="ADAL" clId="{1931DFF6-E9D9-4E23-8A25-CB1E2EA50F69}" dt="2023-06-14T07:38:59.450" v="2653" actId="1076"/>
          <ac:spMkLst>
            <pc:docMk/>
            <pc:sldMk cId="0" sldId="262"/>
            <ac:spMk id="4" creationId="{16791C6B-0FC7-24CD-1582-7ACC3E4F158E}"/>
          </ac:spMkLst>
        </pc:spChg>
        <pc:spChg chg="del">
          <ac:chgData name="Lisa-Marie Bassler" userId="38f25fa2-f4e2-42aa-a629-d2ccc29b42c2" providerId="ADAL" clId="{1931DFF6-E9D9-4E23-8A25-CB1E2EA50F69}" dt="2023-06-14T07:02:48.389" v="1262" actId="478"/>
          <ac:spMkLst>
            <pc:docMk/>
            <pc:sldMk cId="0" sldId="262"/>
            <ac:spMk id="5" creationId="{23CC2677-5057-BCFD-5EAA-B2D11D64E9B4}"/>
          </ac:spMkLst>
        </pc:spChg>
        <pc:spChg chg="mod">
          <ac:chgData name="Lisa-Marie Bassler" userId="38f25fa2-f4e2-42aa-a629-d2ccc29b42c2" providerId="ADAL" clId="{1931DFF6-E9D9-4E23-8A25-CB1E2EA50F69}" dt="2023-06-14T07:39:02.075" v="2654" actId="1076"/>
          <ac:spMkLst>
            <pc:docMk/>
            <pc:sldMk cId="0" sldId="262"/>
            <ac:spMk id="7" creationId="{4D56ED02-BE48-0FF6-56BE-5EA85990609C}"/>
          </ac:spMkLst>
        </pc:spChg>
        <pc:spChg chg="add del mod">
          <ac:chgData name="Lisa-Marie Bassler" userId="38f25fa2-f4e2-42aa-a629-d2ccc29b42c2" providerId="ADAL" clId="{1931DFF6-E9D9-4E23-8A25-CB1E2EA50F69}" dt="2023-06-14T06:31:00.202" v="440"/>
          <ac:spMkLst>
            <pc:docMk/>
            <pc:sldMk cId="0" sldId="262"/>
            <ac:spMk id="10" creationId="{80DC4CE5-1F2B-D4A9-E367-2FCDD353C339}"/>
          </ac:spMkLst>
        </pc:spChg>
        <pc:spChg chg="add mod">
          <ac:chgData name="Lisa-Marie Bassler" userId="38f25fa2-f4e2-42aa-a629-d2ccc29b42c2" providerId="ADAL" clId="{1931DFF6-E9D9-4E23-8A25-CB1E2EA50F69}" dt="2023-06-14T06:33:36.165" v="511" actId="1076"/>
          <ac:spMkLst>
            <pc:docMk/>
            <pc:sldMk cId="0" sldId="262"/>
            <ac:spMk id="12" creationId="{C7655671-EDE6-1D56-2676-953EF07FC818}"/>
          </ac:spMkLst>
        </pc:spChg>
        <pc:spChg chg="add del mod">
          <ac:chgData name="Lisa-Marie Bassler" userId="38f25fa2-f4e2-42aa-a629-d2ccc29b42c2" providerId="ADAL" clId="{1931DFF6-E9D9-4E23-8A25-CB1E2EA50F69}" dt="2023-06-14T06:32:01.422" v="458" actId="478"/>
          <ac:spMkLst>
            <pc:docMk/>
            <pc:sldMk cId="0" sldId="262"/>
            <ac:spMk id="14" creationId="{22620DA4-63C3-6297-364D-3C9F9C137D83}"/>
          </ac:spMkLst>
        </pc:spChg>
        <pc:picChg chg="del mod">
          <ac:chgData name="Lisa-Marie Bassler" userId="38f25fa2-f4e2-42aa-a629-d2ccc29b42c2" providerId="ADAL" clId="{1931DFF6-E9D9-4E23-8A25-CB1E2EA50F69}" dt="2023-06-14T06:31:56.932" v="457" actId="478"/>
          <ac:picMkLst>
            <pc:docMk/>
            <pc:sldMk cId="0" sldId="262"/>
            <ac:picMk id="6" creationId="{D01F21A5-8389-4FB1-6FAF-93FCE971D54F}"/>
          </ac:picMkLst>
        </pc:picChg>
        <pc:picChg chg="add del">
          <ac:chgData name="Lisa-Marie Bassler" userId="38f25fa2-f4e2-42aa-a629-d2ccc29b42c2" providerId="ADAL" clId="{1931DFF6-E9D9-4E23-8A25-CB1E2EA50F69}" dt="2023-06-14T06:31:09.431" v="445" actId="478"/>
          <ac:picMkLst>
            <pc:docMk/>
            <pc:sldMk cId="0" sldId="262"/>
            <ac:picMk id="9" creationId="{1EF7D70C-3B95-52E7-6F8B-4C695261D8B8}"/>
          </ac:picMkLst>
        </pc:picChg>
        <pc:picChg chg="add del mod">
          <ac:chgData name="Lisa-Marie Bassler" userId="38f25fa2-f4e2-42aa-a629-d2ccc29b42c2" providerId="ADAL" clId="{1931DFF6-E9D9-4E23-8A25-CB1E2EA50F69}" dt="2023-06-14T06:30:47.216" v="437"/>
          <ac:picMkLst>
            <pc:docMk/>
            <pc:sldMk cId="0" sldId="262"/>
            <ac:picMk id="11" creationId="{F9FFAFCA-9E75-C437-8911-632421C7A21F}"/>
          </ac:picMkLst>
        </pc:picChg>
        <pc:picChg chg="add mod">
          <ac:chgData name="Lisa-Marie Bassler" userId="38f25fa2-f4e2-42aa-a629-d2ccc29b42c2" providerId="ADAL" clId="{1931DFF6-E9D9-4E23-8A25-CB1E2EA50F69}" dt="2023-06-14T07:38:45.642" v="2638" actId="1035"/>
          <ac:picMkLst>
            <pc:docMk/>
            <pc:sldMk cId="0" sldId="262"/>
            <ac:picMk id="15" creationId="{BC2ACBAF-8D22-CD82-BF2B-D02CAD57C868}"/>
          </ac:picMkLst>
        </pc:picChg>
        <pc:picChg chg="add mod">
          <ac:chgData name="Lisa-Marie Bassler" userId="38f25fa2-f4e2-42aa-a629-d2ccc29b42c2" providerId="ADAL" clId="{1931DFF6-E9D9-4E23-8A25-CB1E2EA50F69}" dt="2023-06-14T07:39:07.765" v="2655" actId="1076"/>
          <ac:picMkLst>
            <pc:docMk/>
            <pc:sldMk cId="0" sldId="262"/>
            <ac:picMk id="16" creationId="{00F8BF34-D1DF-1A12-CD33-0D3D4ABDD33A}"/>
          </ac:picMkLst>
        </pc:picChg>
        <pc:picChg chg="add del">
          <ac:chgData name="Lisa-Marie Bassler" userId="38f25fa2-f4e2-42aa-a629-d2ccc29b42c2" providerId="ADAL" clId="{1931DFF6-E9D9-4E23-8A25-CB1E2EA50F69}" dt="2023-06-14T07:12:09.547" v="1749"/>
          <ac:picMkLst>
            <pc:docMk/>
            <pc:sldMk cId="0" sldId="262"/>
            <ac:picMk id="7170" creationId="{5DDB9CB0-CE50-1DD5-38DF-57DFC1CC8C2E}"/>
          </ac:picMkLst>
        </pc:picChg>
      </pc:sldChg>
      <pc:sldChg chg="modSp mod">
        <pc:chgData name="Lisa-Marie Bassler" userId="38f25fa2-f4e2-42aa-a629-d2ccc29b42c2" providerId="ADAL" clId="{1931DFF6-E9D9-4E23-8A25-CB1E2EA50F69}" dt="2023-06-14T07:30:43.100" v="2412" actId="6549"/>
        <pc:sldMkLst>
          <pc:docMk/>
          <pc:sldMk cId="0" sldId="315"/>
        </pc:sldMkLst>
        <pc:spChg chg="mod">
          <ac:chgData name="Lisa-Marie Bassler" userId="38f25fa2-f4e2-42aa-a629-d2ccc29b42c2" providerId="ADAL" clId="{1931DFF6-E9D9-4E23-8A25-CB1E2EA50F69}" dt="2023-06-14T07:30:43.100" v="2412" actId="6549"/>
          <ac:spMkLst>
            <pc:docMk/>
            <pc:sldMk cId="0" sldId="315"/>
            <ac:spMk id="10" creationId="{069EE967-29D9-6A3B-2EE1-AA8578D886FE}"/>
          </ac:spMkLst>
        </pc:spChg>
      </pc:sldChg>
      <pc:sldChg chg="modSp mod">
        <pc:chgData name="Lisa-Marie Bassler" userId="38f25fa2-f4e2-42aa-a629-d2ccc29b42c2" providerId="ADAL" clId="{1931DFF6-E9D9-4E23-8A25-CB1E2EA50F69}" dt="2023-06-14T06:28:49.821" v="372" actId="6549"/>
        <pc:sldMkLst>
          <pc:docMk/>
          <pc:sldMk cId="1555249484" sldId="324"/>
        </pc:sldMkLst>
        <pc:spChg chg="mod">
          <ac:chgData name="Lisa-Marie Bassler" userId="38f25fa2-f4e2-42aa-a629-d2ccc29b42c2" providerId="ADAL" clId="{1931DFF6-E9D9-4E23-8A25-CB1E2EA50F69}" dt="2023-06-14T06:28:49.821" v="372" actId="6549"/>
          <ac:spMkLst>
            <pc:docMk/>
            <pc:sldMk cId="1555249484" sldId="324"/>
            <ac:spMk id="2" creationId="{A6E9004F-BFD6-4ADC-A0B5-89A9E2C7C48E}"/>
          </ac:spMkLst>
        </pc:spChg>
      </pc:sldChg>
      <pc:sldChg chg="modSp mod">
        <pc:chgData name="Lisa-Marie Bassler" userId="38f25fa2-f4e2-42aa-a629-d2ccc29b42c2" providerId="ADAL" clId="{1931DFF6-E9D9-4E23-8A25-CB1E2EA50F69}" dt="2023-06-14T07:10:39.166" v="1728" actId="20577"/>
        <pc:sldMkLst>
          <pc:docMk/>
          <pc:sldMk cId="2609793423" sldId="469"/>
        </pc:sldMkLst>
        <pc:spChg chg="mod">
          <ac:chgData name="Lisa-Marie Bassler" userId="38f25fa2-f4e2-42aa-a629-d2ccc29b42c2" providerId="ADAL" clId="{1931DFF6-E9D9-4E23-8A25-CB1E2EA50F69}" dt="2023-06-14T07:10:39.166" v="1728" actId="20577"/>
          <ac:spMkLst>
            <pc:docMk/>
            <pc:sldMk cId="2609793423" sldId="469"/>
            <ac:spMk id="7" creationId="{D17856F9-FFBA-36B6-EE5A-C846B4075249}"/>
          </ac:spMkLst>
        </pc:spChg>
      </pc:sldChg>
      <pc:sldChg chg="addSp modSp mod">
        <pc:chgData name="Lisa-Marie Bassler" userId="38f25fa2-f4e2-42aa-a629-d2ccc29b42c2" providerId="ADAL" clId="{1931DFF6-E9D9-4E23-8A25-CB1E2EA50F69}" dt="2023-06-14T06:29:59.075" v="432" actId="1076"/>
        <pc:sldMkLst>
          <pc:docMk/>
          <pc:sldMk cId="1984294413" sldId="474"/>
        </pc:sldMkLst>
        <pc:spChg chg="mod">
          <ac:chgData name="Lisa-Marie Bassler" userId="38f25fa2-f4e2-42aa-a629-d2ccc29b42c2" providerId="ADAL" clId="{1931DFF6-E9D9-4E23-8A25-CB1E2EA50F69}" dt="2023-06-14T06:29:24.938" v="429" actId="14100"/>
          <ac:spMkLst>
            <pc:docMk/>
            <pc:sldMk cId="1984294413" sldId="474"/>
            <ac:spMk id="2" creationId="{E4443915-8934-7308-7895-4EC629691643}"/>
          </ac:spMkLst>
        </pc:spChg>
        <pc:picChg chg="add mod">
          <ac:chgData name="Lisa-Marie Bassler" userId="38f25fa2-f4e2-42aa-a629-d2ccc29b42c2" providerId="ADAL" clId="{1931DFF6-E9D9-4E23-8A25-CB1E2EA50F69}" dt="2023-06-14T06:29:59.075" v="432" actId="1076"/>
          <ac:picMkLst>
            <pc:docMk/>
            <pc:sldMk cId="1984294413" sldId="474"/>
            <ac:picMk id="1026" creationId="{772AD95B-5540-4AAD-FA76-F8552BB0899E}"/>
          </ac:picMkLst>
        </pc:picChg>
      </pc:sldChg>
      <pc:sldChg chg="modSp mod">
        <pc:chgData name="Lisa-Marie Bassler" userId="38f25fa2-f4e2-42aa-a629-d2ccc29b42c2" providerId="ADAL" clId="{1931DFF6-E9D9-4E23-8A25-CB1E2EA50F69}" dt="2023-06-14T07:40:16.666" v="2706" actId="1076"/>
        <pc:sldMkLst>
          <pc:docMk/>
          <pc:sldMk cId="3903691381" sldId="475"/>
        </pc:sldMkLst>
        <pc:spChg chg="mod">
          <ac:chgData name="Lisa-Marie Bassler" userId="38f25fa2-f4e2-42aa-a629-d2ccc29b42c2" providerId="ADAL" clId="{1931DFF6-E9D9-4E23-8A25-CB1E2EA50F69}" dt="2023-06-14T07:40:14.443" v="2705" actId="207"/>
          <ac:spMkLst>
            <pc:docMk/>
            <pc:sldMk cId="3903691381" sldId="475"/>
            <ac:spMk id="7" creationId="{BFE0A4D1-0C34-5CBD-9FEE-3D0BCC509076}"/>
          </ac:spMkLst>
        </pc:spChg>
        <pc:picChg chg="mod">
          <ac:chgData name="Lisa-Marie Bassler" userId="38f25fa2-f4e2-42aa-a629-d2ccc29b42c2" providerId="ADAL" clId="{1931DFF6-E9D9-4E23-8A25-CB1E2EA50F69}" dt="2023-06-14T07:40:16.666" v="2706" actId="1076"/>
          <ac:picMkLst>
            <pc:docMk/>
            <pc:sldMk cId="3903691381" sldId="475"/>
            <ac:picMk id="9" creationId="{5829F23A-3DA5-186D-CB9D-6D9E4A07ED75}"/>
          </ac:picMkLst>
        </pc:picChg>
      </pc:sldChg>
      <pc:sldChg chg="modSp mod">
        <pc:chgData name="Lisa-Marie Bassler" userId="38f25fa2-f4e2-42aa-a629-d2ccc29b42c2" providerId="ADAL" clId="{1931DFF6-E9D9-4E23-8A25-CB1E2EA50F69}" dt="2023-06-14T07:55:26.658" v="2748" actId="6549"/>
        <pc:sldMkLst>
          <pc:docMk/>
          <pc:sldMk cId="1032749567" sldId="476"/>
        </pc:sldMkLst>
        <pc:spChg chg="mod">
          <ac:chgData name="Lisa-Marie Bassler" userId="38f25fa2-f4e2-42aa-a629-d2ccc29b42c2" providerId="ADAL" clId="{1931DFF6-E9D9-4E23-8A25-CB1E2EA50F69}" dt="2023-06-14T07:55:26.658" v="2748" actId="6549"/>
          <ac:spMkLst>
            <pc:docMk/>
            <pc:sldMk cId="1032749567" sldId="476"/>
            <ac:spMk id="7" creationId="{BFE0A4D1-0C34-5CBD-9FEE-3D0BCC509076}"/>
          </ac:spMkLst>
        </pc:spChg>
        <pc:picChg chg="mod">
          <ac:chgData name="Lisa-Marie Bassler" userId="38f25fa2-f4e2-42aa-a629-d2ccc29b42c2" providerId="ADAL" clId="{1931DFF6-E9D9-4E23-8A25-CB1E2EA50F69}" dt="2023-06-14T07:21:35.211" v="2143" actId="1076"/>
          <ac:picMkLst>
            <pc:docMk/>
            <pc:sldMk cId="1032749567" sldId="476"/>
            <ac:picMk id="4" creationId="{2B0D6EEC-40A4-E91E-F1C3-0BA2ACCF9CA0}"/>
          </ac:picMkLst>
        </pc:picChg>
        <pc:picChg chg="mod">
          <ac:chgData name="Lisa-Marie Bassler" userId="38f25fa2-f4e2-42aa-a629-d2ccc29b42c2" providerId="ADAL" clId="{1931DFF6-E9D9-4E23-8A25-CB1E2EA50F69}" dt="2023-06-14T07:21:36.960" v="2144" actId="1076"/>
          <ac:picMkLst>
            <pc:docMk/>
            <pc:sldMk cId="1032749567" sldId="476"/>
            <ac:picMk id="8" creationId="{B4483460-87BF-65D3-B499-00657FAD7886}"/>
          </ac:picMkLst>
        </pc:picChg>
      </pc:sldChg>
      <pc:sldChg chg="modSp mod">
        <pc:chgData name="Lisa-Marie Bassler" userId="38f25fa2-f4e2-42aa-a629-d2ccc29b42c2" providerId="ADAL" clId="{1931DFF6-E9D9-4E23-8A25-CB1E2EA50F69}" dt="2023-06-14T07:55:34.131" v="2750" actId="20577"/>
        <pc:sldMkLst>
          <pc:docMk/>
          <pc:sldMk cId="3566659325" sldId="477"/>
        </pc:sldMkLst>
        <pc:spChg chg="mod">
          <ac:chgData name="Lisa-Marie Bassler" userId="38f25fa2-f4e2-42aa-a629-d2ccc29b42c2" providerId="ADAL" clId="{1931DFF6-E9D9-4E23-8A25-CB1E2EA50F69}" dt="2023-06-14T07:55:34.131" v="2750" actId="20577"/>
          <ac:spMkLst>
            <pc:docMk/>
            <pc:sldMk cId="3566659325" sldId="477"/>
            <ac:spMk id="7" creationId="{BFE0A4D1-0C34-5CBD-9FEE-3D0BCC509076}"/>
          </ac:spMkLst>
        </pc:spChg>
        <pc:picChg chg="mod">
          <ac:chgData name="Lisa-Marie Bassler" userId="38f25fa2-f4e2-42aa-a629-d2ccc29b42c2" providerId="ADAL" clId="{1931DFF6-E9D9-4E23-8A25-CB1E2EA50F69}" dt="2023-06-14T07:22:36.719" v="2210" actId="1036"/>
          <ac:picMkLst>
            <pc:docMk/>
            <pc:sldMk cId="3566659325" sldId="477"/>
            <ac:picMk id="3" creationId="{89D204A5-12CE-615C-A5EA-629A7E94E8E3}"/>
          </ac:picMkLst>
        </pc:picChg>
      </pc:sldChg>
      <pc:sldChg chg="modSp mod">
        <pc:chgData name="Lisa-Marie Bassler" userId="38f25fa2-f4e2-42aa-a629-d2ccc29b42c2" providerId="ADAL" clId="{1931DFF6-E9D9-4E23-8A25-CB1E2EA50F69}" dt="2023-06-14T07:23:38.329" v="2305" actId="6549"/>
        <pc:sldMkLst>
          <pc:docMk/>
          <pc:sldMk cId="4147126615" sldId="478"/>
        </pc:sldMkLst>
        <pc:spChg chg="mod">
          <ac:chgData name="Lisa-Marie Bassler" userId="38f25fa2-f4e2-42aa-a629-d2ccc29b42c2" providerId="ADAL" clId="{1931DFF6-E9D9-4E23-8A25-CB1E2EA50F69}" dt="2023-06-14T07:23:38.329" v="2305" actId="6549"/>
          <ac:spMkLst>
            <pc:docMk/>
            <pc:sldMk cId="4147126615" sldId="478"/>
            <ac:spMk id="7" creationId="{BFE0A4D1-0C34-5CBD-9FEE-3D0BCC509076}"/>
          </ac:spMkLst>
        </pc:spChg>
        <pc:picChg chg="mod">
          <ac:chgData name="Lisa-Marie Bassler" userId="38f25fa2-f4e2-42aa-a629-d2ccc29b42c2" providerId="ADAL" clId="{1931DFF6-E9D9-4E23-8A25-CB1E2EA50F69}" dt="2023-06-14T07:23:03.094" v="2231" actId="1036"/>
          <ac:picMkLst>
            <pc:docMk/>
            <pc:sldMk cId="4147126615" sldId="478"/>
            <ac:picMk id="5" creationId="{C015AC2A-D0C4-9AE8-3FE8-AD77A62F1103}"/>
          </ac:picMkLst>
        </pc:picChg>
      </pc:sldChg>
      <pc:sldChg chg="modSp mod">
        <pc:chgData name="Lisa-Marie Bassler" userId="38f25fa2-f4e2-42aa-a629-d2ccc29b42c2" providerId="ADAL" clId="{1931DFF6-E9D9-4E23-8A25-CB1E2EA50F69}" dt="2023-06-14T10:00:19.489" v="2940" actId="20577"/>
        <pc:sldMkLst>
          <pc:docMk/>
          <pc:sldMk cId="2881973350" sldId="479"/>
        </pc:sldMkLst>
        <pc:spChg chg="mod">
          <ac:chgData name="Lisa-Marie Bassler" userId="38f25fa2-f4e2-42aa-a629-d2ccc29b42c2" providerId="ADAL" clId="{1931DFF6-E9D9-4E23-8A25-CB1E2EA50F69}" dt="2023-06-14T10:00:19.489" v="2940" actId="20577"/>
          <ac:spMkLst>
            <pc:docMk/>
            <pc:sldMk cId="2881973350" sldId="479"/>
            <ac:spMk id="7" creationId="{BFE0A4D1-0C34-5CBD-9FEE-3D0BCC509076}"/>
          </ac:spMkLst>
        </pc:spChg>
      </pc:sldChg>
      <pc:sldChg chg="modSp add mod">
        <pc:chgData name="Lisa-Marie Bassler" userId="38f25fa2-f4e2-42aa-a629-d2ccc29b42c2" providerId="ADAL" clId="{1931DFF6-E9D9-4E23-8A25-CB1E2EA50F69}" dt="2023-06-14T05:08:08.845" v="318" actId="6549"/>
        <pc:sldMkLst>
          <pc:docMk/>
          <pc:sldMk cId="4069066533" sldId="480"/>
        </pc:sldMkLst>
        <pc:spChg chg="mod">
          <ac:chgData name="Lisa-Marie Bassler" userId="38f25fa2-f4e2-42aa-a629-d2ccc29b42c2" providerId="ADAL" clId="{1931DFF6-E9D9-4E23-8A25-CB1E2EA50F69}" dt="2023-06-14T05:08:08.845" v="318" actId="6549"/>
          <ac:spMkLst>
            <pc:docMk/>
            <pc:sldMk cId="4069066533" sldId="480"/>
            <ac:spMk id="2" creationId="{2123C972-8AA3-85A0-E22F-1BF311080729}"/>
          </ac:spMkLst>
        </pc:spChg>
      </pc:sldChg>
      <pc:sldChg chg="add">
        <pc:chgData name="Lisa-Marie Bassler" userId="38f25fa2-f4e2-42aa-a629-d2ccc29b42c2" providerId="ADAL" clId="{1931DFF6-E9D9-4E23-8A25-CB1E2EA50F69}" dt="2023-06-14T05:08:19.349" v="320"/>
        <pc:sldMkLst>
          <pc:docMk/>
          <pc:sldMk cId="3268294978" sldId="481"/>
        </pc:sldMkLst>
      </pc:sldChg>
      <pc:sldChg chg="modSp add mod">
        <pc:chgData name="Lisa-Marie Bassler" userId="38f25fa2-f4e2-42aa-a629-d2ccc29b42c2" providerId="ADAL" clId="{1931DFF6-E9D9-4E23-8A25-CB1E2EA50F69}" dt="2023-06-14T07:32:58.086" v="2450" actId="20577"/>
        <pc:sldMkLst>
          <pc:docMk/>
          <pc:sldMk cId="3534237827" sldId="482"/>
        </pc:sldMkLst>
        <pc:spChg chg="mod">
          <ac:chgData name="Lisa-Marie Bassler" userId="38f25fa2-f4e2-42aa-a629-d2ccc29b42c2" providerId="ADAL" clId="{1931DFF6-E9D9-4E23-8A25-CB1E2EA50F69}" dt="2023-06-14T07:31:04.041" v="2426" actId="1076"/>
          <ac:spMkLst>
            <pc:docMk/>
            <pc:sldMk cId="3534237827" sldId="482"/>
            <ac:spMk id="11" creationId="{9BE88702-0A33-FE93-BCB9-3E8A7A492A70}"/>
          </ac:spMkLst>
        </pc:spChg>
        <pc:graphicFrameChg chg="modGraphic">
          <ac:chgData name="Lisa-Marie Bassler" userId="38f25fa2-f4e2-42aa-a629-d2ccc29b42c2" providerId="ADAL" clId="{1931DFF6-E9D9-4E23-8A25-CB1E2EA50F69}" dt="2023-06-14T07:32:58.086" v="2450" actId="20577"/>
          <ac:graphicFrameMkLst>
            <pc:docMk/>
            <pc:sldMk cId="3534237827" sldId="482"/>
            <ac:graphicFrameMk id="5" creationId="{5862D7C1-CBCB-3411-2371-2ADD1F55BCC8}"/>
          </ac:graphicFrameMkLst>
        </pc:graphicFrameChg>
      </pc:sldChg>
      <pc:sldChg chg="addSp delSp modSp add del ord">
        <pc:chgData name="Lisa-Marie Bassler" userId="38f25fa2-f4e2-42aa-a629-d2ccc29b42c2" providerId="ADAL" clId="{1931DFF6-E9D9-4E23-8A25-CB1E2EA50F69}" dt="2023-06-14T06:31:20.838" v="447" actId="47"/>
        <pc:sldMkLst>
          <pc:docMk/>
          <pc:sldMk cId="401321454" sldId="483"/>
        </pc:sldMkLst>
        <pc:picChg chg="add del mod">
          <ac:chgData name="Lisa-Marie Bassler" userId="38f25fa2-f4e2-42aa-a629-d2ccc29b42c2" providerId="ADAL" clId="{1931DFF6-E9D9-4E23-8A25-CB1E2EA50F69}" dt="2023-06-14T06:30:52.168" v="439"/>
          <ac:picMkLst>
            <pc:docMk/>
            <pc:sldMk cId="401321454" sldId="483"/>
            <ac:picMk id="3" creationId="{39E1B649-244C-8C8D-DAC4-64764DCF7992}"/>
          </ac:picMkLst>
        </pc:picChg>
        <pc:picChg chg="mod">
          <ac:chgData name="Lisa-Marie Bassler" userId="38f25fa2-f4e2-42aa-a629-d2ccc29b42c2" providerId="ADAL" clId="{1931DFF6-E9D9-4E23-8A25-CB1E2EA50F69}" dt="2023-06-14T06:30:22.217" v="434" actId="1035"/>
          <ac:picMkLst>
            <pc:docMk/>
            <pc:sldMk cId="401321454" sldId="483"/>
            <ac:picMk id="2050" creationId="{25CC730A-8323-0F23-B33F-6092818AF66D}"/>
          </ac:picMkLst>
        </pc:picChg>
      </pc:sldChg>
      <pc:sldChg chg="modSp add mod">
        <pc:chgData name="Lisa-Marie Bassler" userId="38f25fa2-f4e2-42aa-a629-d2ccc29b42c2" providerId="ADAL" clId="{1931DFF6-E9D9-4E23-8A25-CB1E2EA50F69}" dt="2023-06-14T12:34:05.850" v="2942" actId="20577"/>
        <pc:sldMkLst>
          <pc:docMk/>
          <pc:sldMk cId="1738205551" sldId="484"/>
        </pc:sldMkLst>
        <pc:spChg chg="mod">
          <ac:chgData name="Lisa-Marie Bassler" userId="38f25fa2-f4e2-42aa-a629-d2ccc29b42c2" providerId="ADAL" clId="{1931DFF6-E9D9-4E23-8A25-CB1E2EA50F69}" dt="2023-06-14T05:10:11.098" v="348" actId="20577"/>
          <ac:spMkLst>
            <pc:docMk/>
            <pc:sldMk cId="1738205551" sldId="484"/>
            <ac:spMk id="3" creationId="{ED4E8BE6-3984-3B63-05FB-E9CE0665362F}"/>
          </ac:spMkLst>
        </pc:spChg>
        <pc:spChg chg="mod">
          <ac:chgData name="Lisa-Marie Bassler" userId="38f25fa2-f4e2-42aa-a629-d2ccc29b42c2" providerId="ADAL" clId="{1931DFF6-E9D9-4E23-8A25-CB1E2EA50F69}" dt="2023-06-14T12:34:05.850" v="2942" actId="20577"/>
          <ac:spMkLst>
            <pc:docMk/>
            <pc:sldMk cId="1738205551" sldId="484"/>
            <ac:spMk id="7" creationId="{02B4F6F5-487E-5817-3034-FC84FD537CA1}"/>
          </ac:spMkLst>
        </pc:spChg>
      </pc:sldChg>
      <pc:sldChg chg="modSp add mod">
        <pc:chgData name="Lisa-Marie Bassler" userId="38f25fa2-f4e2-42aa-a629-d2ccc29b42c2" providerId="ADAL" clId="{1931DFF6-E9D9-4E23-8A25-CB1E2EA50F69}" dt="2023-06-14T12:34:02.363" v="2941" actId="20577"/>
        <pc:sldMkLst>
          <pc:docMk/>
          <pc:sldMk cId="2214824605" sldId="485"/>
        </pc:sldMkLst>
        <pc:spChg chg="mod">
          <ac:chgData name="Lisa-Marie Bassler" userId="38f25fa2-f4e2-42aa-a629-d2ccc29b42c2" providerId="ADAL" clId="{1931DFF6-E9D9-4E23-8A25-CB1E2EA50F69}" dt="2023-06-14T12:34:02.363" v="2941" actId="20577"/>
          <ac:spMkLst>
            <pc:docMk/>
            <pc:sldMk cId="2214824605" sldId="485"/>
            <ac:spMk id="7" creationId="{02B4F6F5-487E-5817-3034-FC84FD537CA1}"/>
          </ac:spMkLst>
        </pc:spChg>
      </pc:sldChg>
      <pc:sldChg chg="modSp add mod">
        <pc:chgData name="Lisa-Marie Bassler" userId="38f25fa2-f4e2-42aa-a629-d2ccc29b42c2" providerId="ADAL" clId="{1931DFF6-E9D9-4E23-8A25-CB1E2EA50F69}" dt="2023-06-14T07:29:07.206" v="2396" actId="20577"/>
        <pc:sldMkLst>
          <pc:docMk/>
          <pc:sldMk cId="2682419324" sldId="486"/>
        </pc:sldMkLst>
        <pc:spChg chg="mod">
          <ac:chgData name="Lisa-Marie Bassler" userId="38f25fa2-f4e2-42aa-a629-d2ccc29b42c2" providerId="ADAL" clId="{1931DFF6-E9D9-4E23-8A25-CB1E2EA50F69}" dt="2023-06-14T07:29:07.206" v="2396" actId="20577"/>
          <ac:spMkLst>
            <pc:docMk/>
            <pc:sldMk cId="2682419324" sldId="486"/>
            <ac:spMk id="3" creationId="{81CC5636-80E6-F131-135D-EC69C8C49A39}"/>
          </ac:spMkLst>
        </pc:spChg>
      </pc:sldChg>
      <pc:sldChg chg="modSp new mod">
        <pc:chgData name="Lisa-Marie Bassler" userId="38f25fa2-f4e2-42aa-a629-d2ccc29b42c2" providerId="ADAL" clId="{1931DFF6-E9D9-4E23-8A25-CB1E2EA50F69}" dt="2023-06-14T06:51:26.612" v="898" actId="207"/>
        <pc:sldMkLst>
          <pc:docMk/>
          <pc:sldMk cId="3473507089" sldId="487"/>
        </pc:sldMkLst>
        <pc:spChg chg="mod">
          <ac:chgData name="Lisa-Marie Bassler" userId="38f25fa2-f4e2-42aa-a629-d2ccc29b42c2" providerId="ADAL" clId="{1931DFF6-E9D9-4E23-8A25-CB1E2EA50F69}" dt="2023-06-14T06:35:34.070" v="610"/>
          <ac:spMkLst>
            <pc:docMk/>
            <pc:sldMk cId="3473507089" sldId="487"/>
            <ac:spMk id="2" creationId="{08083F84-DC6A-2868-42F5-AE24D52060A7}"/>
          </ac:spMkLst>
        </pc:spChg>
        <pc:spChg chg="mod">
          <ac:chgData name="Lisa-Marie Bassler" userId="38f25fa2-f4e2-42aa-a629-d2ccc29b42c2" providerId="ADAL" clId="{1931DFF6-E9D9-4E23-8A25-CB1E2EA50F69}" dt="2023-06-14T06:51:26.612" v="898" actId="207"/>
          <ac:spMkLst>
            <pc:docMk/>
            <pc:sldMk cId="3473507089" sldId="487"/>
            <ac:spMk id="3" creationId="{1CC0BA9F-0F5F-0B7F-B213-EB4F2E33B210}"/>
          </ac:spMkLst>
        </pc:spChg>
      </pc:sldChg>
      <pc:sldChg chg="addSp delSp modSp new mod setBg">
        <pc:chgData name="Lisa-Marie Bassler" userId="38f25fa2-f4e2-42aa-a629-d2ccc29b42c2" providerId="ADAL" clId="{1931DFF6-E9D9-4E23-8A25-CB1E2EA50F69}" dt="2023-06-14T07:36:15.698" v="2502" actId="1076"/>
        <pc:sldMkLst>
          <pc:docMk/>
          <pc:sldMk cId="260170104" sldId="488"/>
        </pc:sldMkLst>
        <pc:spChg chg="mod">
          <ac:chgData name="Lisa-Marie Bassler" userId="38f25fa2-f4e2-42aa-a629-d2ccc29b42c2" providerId="ADAL" clId="{1931DFF6-E9D9-4E23-8A25-CB1E2EA50F69}" dt="2023-06-14T06:37:51.803" v="687"/>
          <ac:spMkLst>
            <pc:docMk/>
            <pc:sldMk cId="260170104" sldId="488"/>
            <ac:spMk id="2" creationId="{840E9EA3-85C6-735E-8115-8FE583F35583}"/>
          </ac:spMkLst>
        </pc:spChg>
        <pc:spChg chg="del">
          <ac:chgData name="Lisa-Marie Bassler" userId="38f25fa2-f4e2-42aa-a629-d2ccc29b42c2" providerId="ADAL" clId="{1931DFF6-E9D9-4E23-8A25-CB1E2EA50F69}" dt="2023-06-14T06:37:39.615" v="685"/>
          <ac:spMkLst>
            <pc:docMk/>
            <pc:sldMk cId="260170104" sldId="488"/>
            <ac:spMk id="3" creationId="{FA84B998-1159-EB0B-ED9C-0D166E7BAC14}"/>
          </ac:spMkLst>
        </pc:spChg>
        <pc:spChg chg="add mod">
          <ac:chgData name="Lisa-Marie Bassler" userId="38f25fa2-f4e2-42aa-a629-d2ccc29b42c2" providerId="ADAL" clId="{1931DFF6-E9D9-4E23-8A25-CB1E2EA50F69}" dt="2023-06-14T07:36:00.937" v="2500" actId="1036"/>
          <ac:spMkLst>
            <pc:docMk/>
            <pc:sldMk cId="260170104" sldId="488"/>
            <ac:spMk id="6" creationId="{6176699E-8E6B-1D09-8A75-31866DC0F6D3}"/>
          </ac:spMkLst>
        </pc:spChg>
        <pc:spChg chg="add mod">
          <ac:chgData name="Lisa-Marie Bassler" userId="38f25fa2-f4e2-42aa-a629-d2ccc29b42c2" providerId="ADAL" clId="{1931DFF6-E9D9-4E23-8A25-CB1E2EA50F69}" dt="2023-06-14T07:35:39.571" v="2481" actId="1076"/>
          <ac:spMkLst>
            <pc:docMk/>
            <pc:sldMk cId="260170104" sldId="488"/>
            <ac:spMk id="8" creationId="{B4505595-B5C9-DCF7-B597-E6B86D7E69C3}"/>
          </ac:spMkLst>
        </pc:spChg>
        <pc:spChg chg="add">
          <ac:chgData name="Lisa-Marie Bassler" userId="38f25fa2-f4e2-42aa-a629-d2ccc29b42c2" providerId="ADAL" clId="{1931DFF6-E9D9-4E23-8A25-CB1E2EA50F69}" dt="2023-06-14T06:37:43.347" v="686" actId="26606"/>
          <ac:spMkLst>
            <pc:docMk/>
            <pc:sldMk cId="260170104" sldId="488"/>
            <ac:spMk id="9" creationId="{BACC6370-2D7E-4714-9D71-7542949D7D5D}"/>
          </ac:spMkLst>
        </pc:spChg>
        <pc:spChg chg="add mod">
          <ac:chgData name="Lisa-Marie Bassler" userId="38f25fa2-f4e2-42aa-a629-d2ccc29b42c2" providerId="ADAL" clId="{1931DFF6-E9D9-4E23-8A25-CB1E2EA50F69}" dt="2023-06-14T07:35:42.583" v="2482" actId="1076"/>
          <ac:spMkLst>
            <pc:docMk/>
            <pc:sldMk cId="260170104" sldId="488"/>
            <ac:spMk id="10" creationId="{F5B79379-29A5-B033-D382-CBB6C1E08436}"/>
          </ac:spMkLst>
        </pc:spChg>
        <pc:spChg chg="add">
          <ac:chgData name="Lisa-Marie Bassler" userId="38f25fa2-f4e2-42aa-a629-d2ccc29b42c2" providerId="ADAL" clId="{1931DFF6-E9D9-4E23-8A25-CB1E2EA50F69}" dt="2023-06-14T06:37:43.347" v="686" actId="26606"/>
          <ac:spMkLst>
            <pc:docMk/>
            <pc:sldMk cId="260170104" sldId="488"/>
            <ac:spMk id="11" creationId="{F68B3F68-107C-434F-AA38-110D5EA91B85}"/>
          </ac:spMkLst>
        </pc:spChg>
        <pc:spChg chg="add">
          <ac:chgData name="Lisa-Marie Bassler" userId="38f25fa2-f4e2-42aa-a629-d2ccc29b42c2" providerId="ADAL" clId="{1931DFF6-E9D9-4E23-8A25-CB1E2EA50F69}" dt="2023-06-14T06:37:43.347" v="686" actId="26606"/>
          <ac:spMkLst>
            <pc:docMk/>
            <pc:sldMk cId="260170104" sldId="488"/>
            <ac:spMk id="13" creationId="{AAD0DBB9-1A4B-4391-81D4-CB19F9AB918A}"/>
          </ac:spMkLst>
        </pc:spChg>
        <pc:spChg chg="add mod">
          <ac:chgData name="Lisa-Marie Bassler" userId="38f25fa2-f4e2-42aa-a629-d2ccc29b42c2" providerId="ADAL" clId="{1931DFF6-E9D9-4E23-8A25-CB1E2EA50F69}" dt="2023-06-14T07:36:15.698" v="2502" actId="1076"/>
          <ac:spMkLst>
            <pc:docMk/>
            <pc:sldMk cId="260170104" sldId="488"/>
            <ac:spMk id="14" creationId="{A6391F6E-D2F4-D86F-8061-7E2ECED388D1}"/>
          </ac:spMkLst>
        </pc:spChg>
        <pc:spChg chg="add">
          <ac:chgData name="Lisa-Marie Bassler" userId="38f25fa2-f4e2-42aa-a629-d2ccc29b42c2" providerId="ADAL" clId="{1931DFF6-E9D9-4E23-8A25-CB1E2EA50F69}" dt="2023-06-14T06:37:43.347" v="686" actId="26606"/>
          <ac:spMkLst>
            <pc:docMk/>
            <pc:sldMk cId="260170104" sldId="488"/>
            <ac:spMk id="15" creationId="{063BBA22-50EA-4C4D-BE05-F1CE4E63AA56}"/>
          </ac:spMkLst>
        </pc:spChg>
        <pc:graphicFrameChg chg="add del mod modGraphic">
          <ac:chgData name="Lisa-Marie Bassler" userId="38f25fa2-f4e2-42aa-a629-d2ccc29b42c2" providerId="ADAL" clId="{1931DFF6-E9D9-4E23-8A25-CB1E2EA50F69}" dt="2023-06-14T06:47:09.112" v="778" actId="478"/>
          <ac:graphicFrameMkLst>
            <pc:docMk/>
            <pc:sldMk cId="260170104" sldId="488"/>
            <ac:graphicFrameMk id="4" creationId="{AB693813-9F5A-CA0B-DD5A-6E38EC88E3A8}"/>
          </ac:graphicFrameMkLst>
        </pc:graphicFrameChg>
        <pc:picChg chg="add mod">
          <ac:chgData name="Lisa-Marie Bassler" userId="38f25fa2-f4e2-42aa-a629-d2ccc29b42c2" providerId="ADAL" clId="{1931DFF6-E9D9-4E23-8A25-CB1E2EA50F69}" dt="2023-06-14T07:35:54.435" v="2496" actId="14100"/>
          <ac:picMkLst>
            <pc:docMk/>
            <pc:sldMk cId="260170104" sldId="488"/>
            <ac:picMk id="12" creationId="{13F41EAF-400A-3113-5E62-6E15612EE72B}"/>
          </ac:picMkLst>
        </pc:picChg>
      </pc:sldChg>
      <pc:sldChg chg="addSp delSp modSp new mod setBg">
        <pc:chgData name="Lisa-Marie Bassler" userId="38f25fa2-f4e2-42aa-a629-d2ccc29b42c2" providerId="ADAL" clId="{1931DFF6-E9D9-4E23-8A25-CB1E2EA50F69}" dt="2023-06-14T07:36:54.847" v="2593" actId="1037"/>
        <pc:sldMkLst>
          <pc:docMk/>
          <pc:sldMk cId="2662108004" sldId="489"/>
        </pc:sldMkLst>
        <pc:spChg chg="mod">
          <ac:chgData name="Lisa-Marie Bassler" userId="38f25fa2-f4e2-42aa-a629-d2ccc29b42c2" providerId="ADAL" clId="{1931DFF6-E9D9-4E23-8A25-CB1E2EA50F69}" dt="2023-06-14T06:39:45.502" v="703"/>
          <ac:spMkLst>
            <pc:docMk/>
            <pc:sldMk cId="2662108004" sldId="489"/>
            <ac:spMk id="2" creationId="{D2C76400-6988-59B0-04E8-80C3BEE87B56}"/>
          </ac:spMkLst>
        </pc:spChg>
        <pc:spChg chg="add del">
          <ac:chgData name="Lisa-Marie Bassler" userId="38f25fa2-f4e2-42aa-a629-d2ccc29b42c2" providerId="ADAL" clId="{1931DFF6-E9D9-4E23-8A25-CB1E2EA50F69}" dt="2023-06-14T06:39:33.035" v="699"/>
          <ac:spMkLst>
            <pc:docMk/>
            <pc:sldMk cId="2662108004" sldId="489"/>
            <ac:spMk id="3" creationId="{0EDAE1FD-E57E-C6E6-F36F-E8E31670A8A5}"/>
          </ac:spMkLst>
        </pc:spChg>
        <pc:spChg chg="add">
          <ac:chgData name="Lisa-Marie Bassler" userId="38f25fa2-f4e2-42aa-a629-d2ccc29b42c2" providerId="ADAL" clId="{1931DFF6-E9D9-4E23-8A25-CB1E2EA50F69}" dt="2023-06-14T06:39:44.062" v="702" actId="26606"/>
          <ac:spMkLst>
            <pc:docMk/>
            <pc:sldMk cId="2662108004" sldId="489"/>
            <ac:spMk id="6" creationId="{BACC6370-2D7E-4714-9D71-7542949D7D5D}"/>
          </ac:spMkLst>
        </pc:spChg>
        <pc:spChg chg="add">
          <ac:chgData name="Lisa-Marie Bassler" userId="38f25fa2-f4e2-42aa-a629-d2ccc29b42c2" providerId="ADAL" clId="{1931DFF6-E9D9-4E23-8A25-CB1E2EA50F69}" dt="2023-06-14T06:39:44.062" v="702" actId="26606"/>
          <ac:spMkLst>
            <pc:docMk/>
            <pc:sldMk cId="2662108004" sldId="489"/>
            <ac:spMk id="7" creationId="{F68B3F68-107C-434F-AA38-110D5EA91B85}"/>
          </ac:spMkLst>
        </pc:spChg>
        <pc:spChg chg="add">
          <ac:chgData name="Lisa-Marie Bassler" userId="38f25fa2-f4e2-42aa-a629-d2ccc29b42c2" providerId="ADAL" clId="{1931DFF6-E9D9-4E23-8A25-CB1E2EA50F69}" dt="2023-06-14T06:39:44.062" v="702" actId="26606"/>
          <ac:spMkLst>
            <pc:docMk/>
            <pc:sldMk cId="2662108004" sldId="489"/>
            <ac:spMk id="8" creationId="{AAD0DBB9-1A4B-4391-81D4-CB19F9AB918A}"/>
          </ac:spMkLst>
        </pc:spChg>
        <pc:spChg chg="add del">
          <ac:chgData name="Lisa-Marie Bassler" userId="38f25fa2-f4e2-42aa-a629-d2ccc29b42c2" providerId="ADAL" clId="{1931DFF6-E9D9-4E23-8A25-CB1E2EA50F69}" dt="2023-06-14T06:39:41.678" v="701" actId="26606"/>
          <ac:spMkLst>
            <pc:docMk/>
            <pc:sldMk cId="2662108004" sldId="489"/>
            <ac:spMk id="9" creationId="{BACC6370-2D7E-4714-9D71-7542949D7D5D}"/>
          </ac:spMkLst>
        </pc:spChg>
        <pc:spChg chg="add">
          <ac:chgData name="Lisa-Marie Bassler" userId="38f25fa2-f4e2-42aa-a629-d2ccc29b42c2" providerId="ADAL" clId="{1931DFF6-E9D9-4E23-8A25-CB1E2EA50F69}" dt="2023-06-14T06:39:44.062" v="702" actId="26606"/>
          <ac:spMkLst>
            <pc:docMk/>
            <pc:sldMk cId="2662108004" sldId="489"/>
            <ac:spMk id="10" creationId="{063BBA22-50EA-4C4D-BE05-F1CE4E63AA56}"/>
          </ac:spMkLst>
        </pc:spChg>
        <pc:spChg chg="add del">
          <ac:chgData name="Lisa-Marie Bassler" userId="38f25fa2-f4e2-42aa-a629-d2ccc29b42c2" providerId="ADAL" clId="{1931DFF6-E9D9-4E23-8A25-CB1E2EA50F69}" dt="2023-06-14T06:39:41.678" v="701" actId="26606"/>
          <ac:spMkLst>
            <pc:docMk/>
            <pc:sldMk cId="2662108004" sldId="489"/>
            <ac:spMk id="11" creationId="{F68B3F68-107C-434F-AA38-110D5EA91B85}"/>
          </ac:spMkLst>
        </pc:spChg>
        <pc:spChg chg="add mod">
          <ac:chgData name="Lisa-Marie Bassler" userId="38f25fa2-f4e2-42aa-a629-d2ccc29b42c2" providerId="ADAL" clId="{1931DFF6-E9D9-4E23-8A25-CB1E2EA50F69}" dt="2023-06-14T07:36:50.051" v="2562" actId="1036"/>
          <ac:spMkLst>
            <pc:docMk/>
            <pc:sldMk cId="2662108004" sldId="489"/>
            <ac:spMk id="12" creationId="{6F7FC1A8-3494-A604-ECD8-61D1D90CDEE9}"/>
          </ac:spMkLst>
        </pc:spChg>
        <pc:spChg chg="add del">
          <ac:chgData name="Lisa-Marie Bassler" userId="38f25fa2-f4e2-42aa-a629-d2ccc29b42c2" providerId="ADAL" clId="{1931DFF6-E9D9-4E23-8A25-CB1E2EA50F69}" dt="2023-06-14T06:39:41.678" v="701" actId="26606"/>
          <ac:spMkLst>
            <pc:docMk/>
            <pc:sldMk cId="2662108004" sldId="489"/>
            <ac:spMk id="13" creationId="{AAD0DBB9-1A4B-4391-81D4-CB19F9AB918A}"/>
          </ac:spMkLst>
        </pc:spChg>
        <pc:spChg chg="add del">
          <ac:chgData name="Lisa-Marie Bassler" userId="38f25fa2-f4e2-42aa-a629-d2ccc29b42c2" providerId="ADAL" clId="{1931DFF6-E9D9-4E23-8A25-CB1E2EA50F69}" dt="2023-06-14T06:39:41.678" v="701" actId="26606"/>
          <ac:spMkLst>
            <pc:docMk/>
            <pc:sldMk cId="2662108004" sldId="489"/>
            <ac:spMk id="15" creationId="{063BBA22-50EA-4C4D-BE05-F1CE4E63AA56}"/>
          </ac:spMkLst>
        </pc:spChg>
        <pc:spChg chg="add mod">
          <ac:chgData name="Lisa-Marie Bassler" userId="38f25fa2-f4e2-42aa-a629-d2ccc29b42c2" providerId="ADAL" clId="{1931DFF6-E9D9-4E23-8A25-CB1E2EA50F69}" dt="2023-06-14T07:36:54.847" v="2593" actId="1037"/>
          <ac:spMkLst>
            <pc:docMk/>
            <pc:sldMk cId="2662108004" sldId="489"/>
            <ac:spMk id="16" creationId="{9567D739-F0B7-CFF9-2827-72C4CCF2AFD2}"/>
          </ac:spMkLst>
        </pc:spChg>
        <pc:spChg chg="add mod">
          <ac:chgData name="Lisa-Marie Bassler" userId="38f25fa2-f4e2-42aa-a629-d2ccc29b42c2" providerId="ADAL" clId="{1931DFF6-E9D9-4E23-8A25-CB1E2EA50F69}" dt="2023-06-14T06:56:40.149" v="1019" actId="14100"/>
          <ac:spMkLst>
            <pc:docMk/>
            <pc:sldMk cId="2662108004" sldId="489"/>
            <ac:spMk id="18" creationId="{36DB6EC0-8591-E7C2-4756-AF89B96C0B84}"/>
          </ac:spMkLst>
        </pc:spChg>
        <pc:spChg chg="add del">
          <ac:chgData name="Lisa-Marie Bassler" userId="38f25fa2-f4e2-42aa-a629-d2ccc29b42c2" providerId="ADAL" clId="{1931DFF6-E9D9-4E23-8A25-CB1E2EA50F69}" dt="2023-06-14T06:39:28.443" v="695" actId="26606"/>
          <ac:spMkLst>
            <pc:docMk/>
            <pc:sldMk cId="2662108004" sldId="489"/>
            <ac:spMk id="20" creationId="{BACC6370-2D7E-4714-9D71-7542949D7D5D}"/>
          </ac:spMkLst>
        </pc:spChg>
        <pc:spChg chg="add mod">
          <ac:chgData name="Lisa-Marie Bassler" userId="38f25fa2-f4e2-42aa-a629-d2ccc29b42c2" providerId="ADAL" clId="{1931DFF6-E9D9-4E23-8A25-CB1E2EA50F69}" dt="2023-06-14T07:36:40.965" v="2522" actId="1036"/>
          <ac:spMkLst>
            <pc:docMk/>
            <pc:sldMk cId="2662108004" sldId="489"/>
            <ac:spMk id="21" creationId="{A043A167-D669-EBAD-04B2-F636C9F6CC7C}"/>
          </ac:spMkLst>
        </pc:spChg>
        <pc:spChg chg="add del">
          <ac:chgData name="Lisa-Marie Bassler" userId="38f25fa2-f4e2-42aa-a629-d2ccc29b42c2" providerId="ADAL" clId="{1931DFF6-E9D9-4E23-8A25-CB1E2EA50F69}" dt="2023-06-14T06:39:28.443" v="695" actId="26606"/>
          <ac:spMkLst>
            <pc:docMk/>
            <pc:sldMk cId="2662108004" sldId="489"/>
            <ac:spMk id="22" creationId="{F68B3F68-107C-434F-AA38-110D5EA91B85}"/>
          </ac:spMkLst>
        </pc:spChg>
        <pc:spChg chg="add del">
          <ac:chgData name="Lisa-Marie Bassler" userId="38f25fa2-f4e2-42aa-a629-d2ccc29b42c2" providerId="ADAL" clId="{1931DFF6-E9D9-4E23-8A25-CB1E2EA50F69}" dt="2023-06-14T06:39:28.443" v="695" actId="26606"/>
          <ac:spMkLst>
            <pc:docMk/>
            <pc:sldMk cId="2662108004" sldId="489"/>
            <ac:spMk id="24" creationId="{AAD0DBB9-1A4B-4391-81D4-CB19F9AB918A}"/>
          </ac:spMkLst>
        </pc:spChg>
        <pc:spChg chg="add del">
          <ac:chgData name="Lisa-Marie Bassler" userId="38f25fa2-f4e2-42aa-a629-d2ccc29b42c2" providerId="ADAL" clId="{1931DFF6-E9D9-4E23-8A25-CB1E2EA50F69}" dt="2023-06-14T06:39:28.443" v="695" actId="26606"/>
          <ac:spMkLst>
            <pc:docMk/>
            <pc:sldMk cId="2662108004" sldId="489"/>
            <ac:spMk id="26" creationId="{063BBA22-50EA-4C4D-BE05-F1CE4E63AA56}"/>
          </ac:spMkLst>
        </pc:spChg>
        <pc:graphicFrameChg chg="add del mod modGraphic">
          <ac:chgData name="Lisa-Marie Bassler" userId="38f25fa2-f4e2-42aa-a629-d2ccc29b42c2" providerId="ADAL" clId="{1931DFF6-E9D9-4E23-8A25-CB1E2EA50F69}" dt="2023-06-14T06:53:11.787" v="980" actId="478"/>
          <ac:graphicFrameMkLst>
            <pc:docMk/>
            <pc:sldMk cId="2662108004" sldId="489"/>
            <ac:graphicFrameMk id="4" creationId="{E7455CE8-B56C-8E8A-8830-C4D1AC3D592B}"/>
          </ac:graphicFrameMkLst>
        </pc:graphicFrameChg>
        <pc:picChg chg="add mod">
          <ac:chgData name="Lisa-Marie Bassler" userId="38f25fa2-f4e2-42aa-a629-d2ccc29b42c2" providerId="ADAL" clId="{1931DFF6-E9D9-4E23-8A25-CB1E2EA50F69}" dt="2023-06-14T07:36:33.832" v="2503"/>
          <ac:picMkLst>
            <pc:docMk/>
            <pc:sldMk cId="2662108004" sldId="489"/>
            <ac:picMk id="19" creationId="{1C2D67D7-F363-1F9F-031C-402A1658B6D1}"/>
          </ac:picMkLst>
        </pc:picChg>
      </pc:sldChg>
      <pc:sldChg chg="modSp new mod">
        <pc:chgData name="Lisa-Marie Bassler" userId="38f25fa2-f4e2-42aa-a629-d2ccc29b42c2" providerId="ADAL" clId="{1931DFF6-E9D9-4E23-8A25-CB1E2EA50F69}" dt="2023-06-14T07:32:59.900" v="2452" actId="255"/>
        <pc:sldMkLst>
          <pc:docMk/>
          <pc:sldMk cId="3477140970" sldId="490"/>
        </pc:sldMkLst>
        <pc:spChg chg="mod">
          <ac:chgData name="Lisa-Marie Bassler" userId="38f25fa2-f4e2-42aa-a629-d2ccc29b42c2" providerId="ADAL" clId="{1931DFF6-E9D9-4E23-8A25-CB1E2EA50F69}" dt="2023-06-14T06:42:20.490" v="731" actId="404"/>
          <ac:spMkLst>
            <pc:docMk/>
            <pc:sldMk cId="3477140970" sldId="490"/>
            <ac:spMk id="2" creationId="{B4772249-0768-8C3A-E68F-26EA8D09073F}"/>
          </ac:spMkLst>
        </pc:spChg>
        <pc:spChg chg="mod">
          <ac:chgData name="Lisa-Marie Bassler" userId="38f25fa2-f4e2-42aa-a629-d2ccc29b42c2" providerId="ADAL" clId="{1931DFF6-E9D9-4E23-8A25-CB1E2EA50F69}" dt="2023-06-14T07:32:59.900" v="2452" actId="255"/>
          <ac:spMkLst>
            <pc:docMk/>
            <pc:sldMk cId="3477140970" sldId="490"/>
            <ac:spMk id="3" creationId="{67E6C548-032C-FB16-EB1D-01422E5BDE99}"/>
          </ac:spMkLst>
        </pc:spChg>
      </pc:sldChg>
      <pc:sldChg chg="addSp delSp modSp new mod setBg">
        <pc:chgData name="Lisa-Marie Bassler" userId="38f25fa2-f4e2-42aa-a629-d2ccc29b42c2" providerId="ADAL" clId="{1931DFF6-E9D9-4E23-8A25-CB1E2EA50F69}" dt="2023-06-14T06:50:55.666" v="895"/>
        <pc:sldMkLst>
          <pc:docMk/>
          <pc:sldMk cId="741293007" sldId="491"/>
        </pc:sldMkLst>
        <pc:spChg chg="mod">
          <ac:chgData name="Lisa-Marie Bassler" userId="38f25fa2-f4e2-42aa-a629-d2ccc29b42c2" providerId="ADAL" clId="{1931DFF6-E9D9-4E23-8A25-CB1E2EA50F69}" dt="2023-06-14T06:50:55.666" v="895"/>
          <ac:spMkLst>
            <pc:docMk/>
            <pc:sldMk cId="741293007" sldId="491"/>
            <ac:spMk id="2" creationId="{2B26D778-337B-274F-BAF1-7BA359061998}"/>
          </ac:spMkLst>
        </pc:spChg>
        <pc:spChg chg="del">
          <ac:chgData name="Lisa-Marie Bassler" userId="38f25fa2-f4e2-42aa-a629-d2ccc29b42c2" providerId="ADAL" clId="{1931DFF6-E9D9-4E23-8A25-CB1E2EA50F69}" dt="2023-06-14T06:42:44.675" v="747"/>
          <ac:spMkLst>
            <pc:docMk/>
            <pc:sldMk cId="741293007" sldId="491"/>
            <ac:spMk id="3" creationId="{A86153CA-BEA6-97CF-5064-40C684A3AFFD}"/>
          </ac:spMkLst>
        </pc:spChg>
        <pc:spChg chg="add del">
          <ac:chgData name="Lisa-Marie Bassler" userId="38f25fa2-f4e2-42aa-a629-d2ccc29b42c2" providerId="ADAL" clId="{1931DFF6-E9D9-4E23-8A25-CB1E2EA50F69}" dt="2023-06-14T06:42:11.555" v="727" actId="22"/>
          <ac:spMkLst>
            <pc:docMk/>
            <pc:sldMk cId="741293007" sldId="491"/>
            <ac:spMk id="5" creationId="{38773578-41BF-8D11-7838-3D9D649F5982}"/>
          </ac:spMkLst>
        </pc:spChg>
        <pc:spChg chg="add">
          <ac:chgData name="Lisa-Marie Bassler" userId="38f25fa2-f4e2-42aa-a629-d2ccc29b42c2" providerId="ADAL" clId="{1931DFF6-E9D9-4E23-8A25-CB1E2EA50F69}" dt="2023-06-14T06:43:01.787" v="751" actId="26606"/>
          <ac:spMkLst>
            <pc:docMk/>
            <pc:sldMk cId="741293007" sldId="491"/>
            <ac:spMk id="4100" creationId="{A8384FB5-9ADC-4DDC-881B-597D56F5B15D}"/>
          </ac:spMkLst>
        </pc:spChg>
        <pc:spChg chg="add del">
          <ac:chgData name="Lisa-Marie Bassler" userId="38f25fa2-f4e2-42aa-a629-d2ccc29b42c2" providerId="ADAL" clId="{1931DFF6-E9D9-4E23-8A25-CB1E2EA50F69}" dt="2023-06-14T06:42:56.226" v="750" actId="26606"/>
          <ac:spMkLst>
            <pc:docMk/>
            <pc:sldMk cId="741293007" sldId="491"/>
            <ac:spMk id="4103" creationId="{D4771268-CB57-404A-9271-370EB28F6090}"/>
          </ac:spMkLst>
        </pc:spChg>
        <pc:spChg chg="add">
          <ac:chgData name="Lisa-Marie Bassler" userId="38f25fa2-f4e2-42aa-a629-d2ccc29b42c2" providerId="ADAL" clId="{1931DFF6-E9D9-4E23-8A25-CB1E2EA50F69}" dt="2023-06-14T06:43:01.787" v="751" actId="26606"/>
          <ac:spMkLst>
            <pc:docMk/>
            <pc:sldMk cId="741293007" sldId="491"/>
            <ac:spMk id="4105" creationId="{1199E1B1-A8C0-4FE8-A5A8-1CB41D69F857}"/>
          </ac:spMkLst>
        </pc:spChg>
        <pc:spChg chg="add">
          <ac:chgData name="Lisa-Marie Bassler" userId="38f25fa2-f4e2-42aa-a629-d2ccc29b42c2" providerId="ADAL" clId="{1931DFF6-E9D9-4E23-8A25-CB1E2EA50F69}" dt="2023-06-14T06:43:01.787" v="751" actId="26606"/>
          <ac:spMkLst>
            <pc:docMk/>
            <pc:sldMk cId="741293007" sldId="491"/>
            <ac:spMk id="4107" creationId="{84A8DE83-DE75-4B41-9DB4-A7EC0B0DEC0B}"/>
          </ac:spMkLst>
        </pc:spChg>
        <pc:spChg chg="add">
          <ac:chgData name="Lisa-Marie Bassler" userId="38f25fa2-f4e2-42aa-a629-d2ccc29b42c2" providerId="ADAL" clId="{1931DFF6-E9D9-4E23-8A25-CB1E2EA50F69}" dt="2023-06-14T06:43:01.787" v="751" actId="26606"/>
          <ac:spMkLst>
            <pc:docMk/>
            <pc:sldMk cId="741293007" sldId="491"/>
            <ac:spMk id="4109" creationId="{A7009A0A-BEF5-4EAC-AF15-E4F9F002E239}"/>
          </ac:spMkLst>
        </pc:spChg>
        <pc:picChg chg="add mod">
          <ac:chgData name="Lisa-Marie Bassler" userId="38f25fa2-f4e2-42aa-a629-d2ccc29b42c2" providerId="ADAL" clId="{1931DFF6-E9D9-4E23-8A25-CB1E2EA50F69}" dt="2023-06-14T06:43:01.787" v="751" actId="26606"/>
          <ac:picMkLst>
            <pc:docMk/>
            <pc:sldMk cId="741293007" sldId="491"/>
            <ac:picMk id="4098" creationId="{F46ED01C-45BB-F415-00A5-7C84F4FA9175}"/>
          </ac:picMkLst>
        </pc:picChg>
      </pc:sldChg>
      <pc:sldChg chg="new del">
        <pc:chgData name="Lisa-Marie Bassler" userId="38f25fa2-f4e2-42aa-a629-d2ccc29b42c2" providerId="ADAL" clId="{1931DFF6-E9D9-4E23-8A25-CB1E2EA50F69}" dt="2023-06-14T06:44:43.150" v="758" actId="47"/>
        <pc:sldMkLst>
          <pc:docMk/>
          <pc:sldMk cId="510383992" sldId="492"/>
        </pc:sldMkLst>
      </pc:sldChg>
      <pc:sldChg chg="modSp add mod">
        <pc:chgData name="Lisa-Marie Bassler" userId="38f25fa2-f4e2-42aa-a629-d2ccc29b42c2" providerId="ADAL" clId="{1931DFF6-E9D9-4E23-8A25-CB1E2EA50F69}" dt="2023-06-14T06:52:07.940" v="940" actId="20577"/>
        <pc:sldMkLst>
          <pc:docMk/>
          <pc:sldMk cId="962548438" sldId="493"/>
        </pc:sldMkLst>
        <pc:spChg chg="mod">
          <ac:chgData name="Lisa-Marie Bassler" userId="38f25fa2-f4e2-42aa-a629-d2ccc29b42c2" providerId="ADAL" clId="{1931DFF6-E9D9-4E23-8A25-CB1E2EA50F69}" dt="2023-06-14T06:52:07.940" v="940" actId="20577"/>
          <ac:spMkLst>
            <pc:docMk/>
            <pc:sldMk cId="962548438" sldId="493"/>
            <ac:spMk id="3" creationId="{1CC0BA9F-0F5F-0B7F-B213-EB4F2E33B210}"/>
          </ac:spMkLst>
        </pc:spChg>
      </pc:sldChg>
      <pc:sldChg chg="addSp delSp modSp add mod">
        <pc:chgData name="Lisa-Marie Bassler" userId="38f25fa2-f4e2-42aa-a629-d2ccc29b42c2" providerId="ADAL" clId="{1931DFF6-E9D9-4E23-8A25-CB1E2EA50F69}" dt="2023-06-14T06:51:10.043" v="897" actId="14100"/>
        <pc:sldMkLst>
          <pc:docMk/>
          <pc:sldMk cId="1872788852" sldId="494"/>
        </pc:sldMkLst>
        <pc:spChg chg="mod">
          <ac:chgData name="Lisa-Marie Bassler" userId="38f25fa2-f4e2-42aa-a629-d2ccc29b42c2" providerId="ADAL" clId="{1931DFF6-E9D9-4E23-8A25-CB1E2EA50F69}" dt="2023-06-14T06:50:51.273" v="894" actId="122"/>
          <ac:spMkLst>
            <pc:docMk/>
            <pc:sldMk cId="1872788852" sldId="494"/>
            <ac:spMk id="2" creationId="{2B26D778-337B-274F-BAF1-7BA359061998}"/>
          </ac:spMkLst>
        </pc:spChg>
        <pc:spChg chg="add del mod">
          <ac:chgData name="Lisa-Marie Bassler" userId="38f25fa2-f4e2-42aa-a629-d2ccc29b42c2" providerId="ADAL" clId="{1931DFF6-E9D9-4E23-8A25-CB1E2EA50F69}" dt="2023-06-14T06:50:34.287" v="890"/>
          <ac:spMkLst>
            <pc:docMk/>
            <pc:sldMk cId="1872788852" sldId="494"/>
            <ac:spMk id="3" creationId="{B2F56AFC-35C4-A0CB-57B2-5AD6FCA2ECE2}"/>
          </ac:spMkLst>
        </pc:spChg>
        <pc:spChg chg="del">
          <ac:chgData name="Lisa-Marie Bassler" userId="38f25fa2-f4e2-42aa-a629-d2ccc29b42c2" providerId="ADAL" clId="{1931DFF6-E9D9-4E23-8A25-CB1E2EA50F69}" dt="2023-06-14T06:50:44.027" v="892" actId="26606"/>
          <ac:spMkLst>
            <pc:docMk/>
            <pc:sldMk cId="1872788852" sldId="494"/>
            <ac:spMk id="4100" creationId="{A8384FB5-9ADC-4DDC-881B-597D56F5B15D}"/>
          </ac:spMkLst>
        </pc:spChg>
        <pc:spChg chg="del">
          <ac:chgData name="Lisa-Marie Bassler" userId="38f25fa2-f4e2-42aa-a629-d2ccc29b42c2" providerId="ADAL" clId="{1931DFF6-E9D9-4E23-8A25-CB1E2EA50F69}" dt="2023-06-14T06:50:44.027" v="892" actId="26606"/>
          <ac:spMkLst>
            <pc:docMk/>
            <pc:sldMk cId="1872788852" sldId="494"/>
            <ac:spMk id="4105" creationId="{1199E1B1-A8C0-4FE8-A5A8-1CB41D69F857}"/>
          </ac:spMkLst>
        </pc:spChg>
        <pc:spChg chg="del">
          <ac:chgData name="Lisa-Marie Bassler" userId="38f25fa2-f4e2-42aa-a629-d2ccc29b42c2" providerId="ADAL" clId="{1931DFF6-E9D9-4E23-8A25-CB1E2EA50F69}" dt="2023-06-14T06:50:44.027" v="892" actId="26606"/>
          <ac:spMkLst>
            <pc:docMk/>
            <pc:sldMk cId="1872788852" sldId="494"/>
            <ac:spMk id="4107" creationId="{84A8DE83-DE75-4B41-9DB4-A7EC0B0DEC0B}"/>
          </ac:spMkLst>
        </pc:spChg>
        <pc:spChg chg="del">
          <ac:chgData name="Lisa-Marie Bassler" userId="38f25fa2-f4e2-42aa-a629-d2ccc29b42c2" providerId="ADAL" clId="{1931DFF6-E9D9-4E23-8A25-CB1E2EA50F69}" dt="2023-06-14T06:50:44.027" v="892" actId="26606"/>
          <ac:spMkLst>
            <pc:docMk/>
            <pc:sldMk cId="1872788852" sldId="494"/>
            <ac:spMk id="4109" creationId="{A7009A0A-BEF5-4EAC-AF15-E4F9F002E239}"/>
          </ac:spMkLst>
        </pc:spChg>
        <pc:spChg chg="add">
          <ac:chgData name="Lisa-Marie Bassler" userId="38f25fa2-f4e2-42aa-a629-d2ccc29b42c2" providerId="ADAL" clId="{1931DFF6-E9D9-4E23-8A25-CB1E2EA50F69}" dt="2023-06-14T06:50:44.027" v="892" actId="26606"/>
          <ac:spMkLst>
            <pc:docMk/>
            <pc:sldMk cId="1872788852" sldId="494"/>
            <ac:spMk id="5127" creationId="{A8384FB5-9ADC-4DDC-881B-597D56F5B15D}"/>
          </ac:spMkLst>
        </pc:spChg>
        <pc:spChg chg="add">
          <ac:chgData name="Lisa-Marie Bassler" userId="38f25fa2-f4e2-42aa-a629-d2ccc29b42c2" providerId="ADAL" clId="{1931DFF6-E9D9-4E23-8A25-CB1E2EA50F69}" dt="2023-06-14T06:50:44.027" v="892" actId="26606"/>
          <ac:spMkLst>
            <pc:docMk/>
            <pc:sldMk cId="1872788852" sldId="494"/>
            <ac:spMk id="5129" creationId="{1199E1B1-A8C0-4FE8-A5A8-1CB41D69F857}"/>
          </ac:spMkLst>
        </pc:spChg>
        <pc:spChg chg="add">
          <ac:chgData name="Lisa-Marie Bassler" userId="38f25fa2-f4e2-42aa-a629-d2ccc29b42c2" providerId="ADAL" clId="{1931DFF6-E9D9-4E23-8A25-CB1E2EA50F69}" dt="2023-06-14T06:50:44.027" v="892" actId="26606"/>
          <ac:spMkLst>
            <pc:docMk/>
            <pc:sldMk cId="1872788852" sldId="494"/>
            <ac:spMk id="5131" creationId="{84A8DE83-DE75-4B41-9DB4-A7EC0B0DEC0B}"/>
          </ac:spMkLst>
        </pc:spChg>
        <pc:spChg chg="add">
          <ac:chgData name="Lisa-Marie Bassler" userId="38f25fa2-f4e2-42aa-a629-d2ccc29b42c2" providerId="ADAL" clId="{1931DFF6-E9D9-4E23-8A25-CB1E2EA50F69}" dt="2023-06-14T06:50:44.027" v="892" actId="26606"/>
          <ac:spMkLst>
            <pc:docMk/>
            <pc:sldMk cId="1872788852" sldId="494"/>
            <ac:spMk id="5133" creationId="{A7009A0A-BEF5-4EAC-AF15-E4F9F002E239}"/>
          </ac:spMkLst>
        </pc:spChg>
        <pc:picChg chg="del">
          <ac:chgData name="Lisa-Marie Bassler" userId="38f25fa2-f4e2-42aa-a629-d2ccc29b42c2" providerId="ADAL" clId="{1931DFF6-E9D9-4E23-8A25-CB1E2EA50F69}" dt="2023-06-14T06:50:24.336" v="889" actId="478"/>
          <ac:picMkLst>
            <pc:docMk/>
            <pc:sldMk cId="1872788852" sldId="494"/>
            <ac:picMk id="4098" creationId="{F46ED01C-45BB-F415-00A5-7C84F4FA9175}"/>
          </ac:picMkLst>
        </pc:picChg>
        <pc:picChg chg="add mod">
          <ac:chgData name="Lisa-Marie Bassler" userId="38f25fa2-f4e2-42aa-a629-d2ccc29b42c2" providerId="ADAL" clId="{1931DFF6-E9D9-4E23-8A25-CB1E2EA50F69}" dt="2023-06-14T06:51:10.043" v="897" actId="14100"/>
          <ac:picMkLst>
            <pc:docMk/>
            <pc:sldMk cId="1872788852" sldId="494"/>
            <ac:picMk id="5122" creationId="{CCB9031A-CAF1-ED6D-1388-7BA65DAF8B5F}"/>
          </ac:picMkLst>
        </pc:picChg>
      </pc:sldChg>
      <pc:sldChg chg="addSp delSp modSp add mod">
        <pc:chgData name="Lisa-Marie Bassler" userId="38f25fa2-f4e2-42aa-a629-d2ccc29b42c2" providerId="ADAL" clId="{1931DFF6-E9D9-4E23-8A25-CB1E2EA50F69}" dt="2023-06-14T07:37:17.422" v="2597" actId="1076"/>
        <pc:sldMkLst>
          <pc:docMk/>
          <pc:sldMk cId="1871390768" sldId="495"/>
        </pc:sldMkLst>
        <pc:spChg chg="mod">
          <ac:chgData name="Lisa-Marie Bassler" userId="38f25fa2-f4e2-42aa-a629-d2ccc29b42c2" providerId="ADAL" clId="{1931DFF6-E9D9-4E23-8A25-CB1E2EA50F69}" dt="2023-06-14T06:59:39.100" v="1120" actId="20577"/>
          <ac:spMkLst>
            <pc:docMk/>
            <pc:sldMk cId="1871390768" sldId="495"/>
            <ac:spMk id="2" creationId="{D2C76400-6988-59B0-04E8-80C3BEE87B56}"/>
          </ac:spMkLst>
        </pc:spChg>
        <pc:spChg chg="add mod">
          <ac:chgData name="Lisa-Marie Bassler" userId="38f25fa2-f4e2-42aa-a629-d2ccc29b42c2" providerId="ADAL" clId="{1931DFF6-E9D9-4E23-8A25-CB1E2EA50F69}" dt="2023-06-14T07:01:24.953" v="1165" actId="207"/>
          <ac:spMkLst>
            <pc:docMk/>
            <pc:sldMk cId="1871390768" sldId="495"/>
            <ac:spMk id="3" creationId="{6AC391AF-FA99-7979-ABAD-E2398CD6D656}"/>
          </ac:spMkLst>
        </pc:spChg>
        <pc:spChg chg="add mod">
          <ac:chgData name="Lisa-Marie Bassler" userId="38f25fa2-f4e2-42aa-a629-d2ccc29b42c2" providerId="ADAL" clId="{1931DFF6-E9D9-4E23-8A25-CB1E2EA50F69}" dt="2023-06-14T07:01:50.345" v="1170" actId="1076"/>
          <ac:spMkLst>
            <pc:docMk/>
            <pc:sldMk cId="1871390768" sldId="495"/>
            <ac:spMk id="4" creationId="{44A735FE-801F-E552-FD69-830BAE4BADDD}"/>
          </ac:spMkLst>
        </pc:spChg>
        <pc:spChg chg="del mod">
          <ac:chgData name="Lisa-Marie Bassler" userId="38f25fa2-f4e2-42aa-a629-d2ccc29b42c2" providerId="ADAL" clId="{1931DFF6-E9D9-4E23-8A25-CB1E2EA50F69}" dt="2023-06-14T06:59:43.746" v="1121" actId="478"/>
          <ac:spMkLst>
            <pc:docMk/>
            <pc:sldMk cId="1871390768" sldId="495"/>
            <ac:spMk id="12" creationId="{6F7FC1A8-3494-A604-ECD8-61D1D90CDEE9}"/>
          </ac:spMkLst>
        </pc:spChg>
        <pc:spChg chg="mod">
          <ac:chgData name="Lisa-Marie Bassler" userId="38f25fa2-f4e2-42aa-a629-d2ccc29b42c2" providerId="ADAL" clId="{1931DFF6-E9D9-4E23-8A25-CB1E2EA50F69}" dt="2023-06-14T07:00:34.783" v="1156" actId="1076"/>
          <ac:spMkLst>
            <pc:docMk/>
            <pc:sldMk cId="1871390768" sldId="495"/>
            <ac:spMk id="16" creationId="{9567D739-F0B7-CFF9-2827-72C4CCF2AFD2}"/>
          </ac:spMkLst>
        </pc:spChg>
        <pc:spChg chg="mod">
          <ac:chgData name="Lisa-Marie Bassler" userId="38f25fa2-f4e2-42aa-a629-d2ccc29b42c2" providerId="ADAL" clId="{1931DFF6-E9D9-4E23-8A25-CB1E2EA50F69}" dt="2023-06-14T07:01:19.697" v="1163" actId="207"/>
          <ac:spMkLst>
            <pc:docMk/>
            <pc:sldMk cId="1871390768" sldId="495"/>
            <ac:spMk id="18" creationId="{36DB6EC0-8591-E7C2-4756-AF89B96C0B84}"/>
          </ac:spMkLst>
        </pc:spChg>
        <pc:picChg chg="add mod">
          <ac:chgData name="Lisa-Marie Bassler" userId="38f25fa2-f4e2-42aa-a629-d2ccc29b42c2" providerId="ADAL" clId="{1931DFF6-E9D9-4E23-8A25-CB1E2EA50F69}" dt="2023-06-14T07:37:17.422" v="2597" actId="1076"/>
          <ac:picMkLst>
            <pc:docMk/>
            <pc:sldMk cId="1871390768" sldId="495"/>
            <ac:picMk id="5" creationId="{A86CFA5F-026E-88F7-BB63-CBF150651479}"/>
          </ac:picMkLst>
        </pc:picChg>
      </pc:sldChg>
      <pc:sldMasterChg chg="add addSldLayout">
        <pc:chgData name="Lisa-Marie Bassler" userId="38f25fa2-f4e2-42aa-a629-d2ccc29b42c2" providerId="ADAL" clId="{1931DFF6-E9D9-4E23-8A25-CB1E2EA50F69}" dt="2023-06-14T05:08:34.611" v="329" actId="27028"/>
        <pc:sldMasterMkLst>
          <pc:docMk/>
          <pc:sldMasterMk cId="262747979" sldId="2147483648"/>
        </pc:sldMasterMkLst>
        <pc:sldLayoutChg chg="add">
          <pc:chgData name="Lisa-Marie Bassler" userId="38f25fa2-f4e2-42aa-a629-d2ccc29b42c2" providerId="ADAL" clId="{1931DFF6-E9D9-4E23-8A25-CB1E2EA50F69}" dt="2023-06-14T05:08:34.611" v="329" actId="27028"/>
          <pc:sldLayoutMkLst>
            <pc:docMk/>
            <pc:sldMasterMk cId="262747979" sldId="2147483648"/>
            <pc:sldLayoutMk cId="462412174" sldId="2147483660"/>
          </pc:sldLayoutMkLst>
        </pc:sldLayoutChg>
      </pc:sldMasterChg>
      <pc:sldMasterChg chg="modSldLayout">
        <pc:chgData name="Lisa-Marie Bassler" userId="38f25fa2-f4e2-42aa-a629-d2ccc29b42c2" providerId="ADAL" clId="{1931DFF6-E9D9-4E23-8A25-CB1E2EA50F69}" dt="2023-06-14T05:08:04.647" v="315" actId="27028"/>
        <pc:sldMasterMkLst>
          <pc:docMk/>
          <pc:sldMasterMk cId="3889102485" sldId="2147483666"/>
        </pc:sldMasterMkLst>
        <pc:sldLayoutChg chg="replId">
          <pc:chgData name="Lisa-Marie Bassler" userId="38f25fa2-f4e2-42aa-a629-d2ccc29b42c2" providerId="ADAL" clId="{1931DFF6-E9D9-4E23-8A25-CB1E2EA50F69}" dt="2023-06-14T05:08:04.647" v="315" actId="27028"/>
          <pc:sldLayoutMkLst>
            <pc:docMk/>
            <pc:sldMasterMk cId="3889102485" sldId="2147483666"/>
            <pc:sldLayoutMk cId="4292652711" sldId="2147483736"/>
          </pc:sldLayoutMkLst>
        </pc:sldLayoutChg>
      </pc:sldMasterChg>
      <pc:sldMasterChg chg="add addSldLayout">
        <pc:chgData name="Lisa-Marie Bassler" userId="38f25fa2-f4e2-42aa-a629-d2ccc29b42c2" providerId="ADAL" clId="{1931DFF6-E9D9-4E23-8A25-CB1E2EA50F69}" dt="2023-06-14T05:08:04.647" v="315" actId="27028"/>
        <pc:sldMasterMkLst>
          <pc:docMk/>
          <pc:sldMasterMk cId="1299264354" sldId="2147483676"/>
        </pc:sldMasterMkLst>
        <pc:sldLayoutChg chg="add">
          <pc:chgData name="Lisa-Marie Bassler" userId="38f25fa2-f4e2-42aa-a629-d2ccc29b42c2" providerId="ADAL" clId="{1931DFF6-E9D9-4E23-8A25-CB1E2EA50F69}" dt="2023-06-14T05:08:04.647" v="315" actId="27028"/>
          <pc:sldLayoutMkLst>
            <pc:docMk/>
            <pc:sldMasterMk cId="1299264354" sldId="2147483676"/>
            <pc:sldLayoutMk cId="2613670607" sldId="2147483678"/>
          </pc:sldLayoutMkLst>
        </pc:sldLayoutChg>
      </pc:sldMasterChg>
      <pc:sldMasterChg chg="replId">
        <pc:chgData name="Lisa-Marie Bassler" userId="38f25fa2-f4e2-42aa-a629-d2ccc29b42c2" providerId="ADAL" clId="{1931DFF6-E9D9-4E23-8A25-CB1E2EA50F69}" dt="2023-06-14T05:08:04.647" v="315" actId="27028"/>
        <pc:sldMasterMkLst>
          <pc:docMk/>
          <pc:sldMasterMk cId="4029192059" sldId="2147483737"/>
        </pc:sldMasterMkLst>
      </pc:sldMasterChg>
      <pc:sldMasterChg chg="replId">
        <pc:chgData name="Lisa-Marie Bassler" userId="38f25fa2-f4e2-42aa-a629-d2ccc29b42c2" providerId="ADAL" clId="{1931DFF6-E9D9-4E23-8A25-CB1E2EA50F69}" dt="2023-06-14T05:08:34.611" v="329" actId="27028"/>
        <pc:sldMasterMkLst>
          <pc:docMk/>
          <pc:sldMasterMk cId="635628540" sldId="2147483738"/>
        </pc:sldMasterMkLst>
      </pc:sldMasterChg>
    </pc:docChg>
  </pc:docChgLst>
  <pc:docChgLst>
    <pc:chgData name="Rodrigo Fernandes Aguilera" userId="b4cce546-3ec2-4ede-9ebf-49c92c0feba5" providerId="ADAL" clId="{509ADEE2-20BE-4E1C-AA34-07D665BBC014}"/>
    <pc:docChg chg="undo custSel addSld delSld modSld sldOrd addMainMaster delMainMaster">
      <pc:chgData name="Rodrigo Fernandes Aguilera" userId="b4cce546-3ec2-4ede-9ebf-49c92c0feba5" providerId="ADAL" clId="{509ADEE2-20BE-4E1C-AA34-07D665BBC014}" dt="2023-05-25T23:59:41.054" v="1524" actId="1076"/>
      <pc:docMkLst>
        <pc:docMk/>
      </pc:docMkLst>
      <pc:sldChg chg="add del">
        <pc:chgData name="Rodrigo Fernandes Aguilera" userId="b4cce546-3ec2-4ede-9ebf-49c92c0feba5" providerId="ADAL" clId="{509ADEE2-20BE-4E1C-AA34-07D665BBC014}" dt="2023-05-25T23:39:07.293" v="378" actId="47"/>
        <pc:sldMkLst>
          <pc:docMk/>
          <pc:sldMk cId="1955565311" sldId="256"/>
        </pc:sldMkLst>
      </pc:sldChg>
      <pc:sldChg chg="del">
        <pc:chgData name="Rodrigo Fernandes Aguilera" userId="b4cce546-3ec2-4ede-9ebf-49c92c0feba5" providerId="ADAL" clId="{509ADEE2-20BE-4E1C-AA34-07D665BBC014}" dt="2023-05-25T23:29:42.135" v="55" actId="47"/>
        <pc:sldMkLst>
          <pc:docMk/>
          <pc:sldMk cId="0" sldId="259"/>
        </pc:sldMkLst>
      </pc:sldChg>
      <pc:sldChg chg="modSp mod">
        <pc:chgData name="Rodrigo Fernandes Aguilera" userId="b4cce546-3ec2-4ede-9ebf-49c92c0feba5" providerId="ADAL" clId="{509ADEE2-20BE-4E1C-AA34-07D665BBC014}" dt="2023-05-25T23:38:56.256" v="377" actId="5793"/>
        <pc:sldMkLst>
          <pc:docMk/>
          <pc:sldMk cId="0" sldId="260"/>
        </pc:sldMkLst>
        <pc:spChg chg="mod">
          <ac:chgData name="Rodrigo Fernandes Aguilera" userId="b4cce546-3ec2-4ede-9ebf-49c92c0feba5" providerId="ADAL" clId="{509ADEE2-20BE-4E1C-AA34-07D665BBC014}" dt="2023-05-25T23:38:56.256" v="377" actId="5793"/>
          <ac:spMkLst>
            <pc:docMk/>
            <pc:sldMk cId="0" sldId="260"/>
            <ac:spMk id="2" creationId="{33819867-BC7C-F810-5EAA-52A54B205491}"/>
          </ac:spMkLst>
        </pc:spChg>
      </pc:sldChg>
      <pc:sldChg chg="del">
        <pc:chgData name="Rodrigo Fernandes Aguilera" userId="b4cce546-3ec2-4ede-9ebf-49c92c0feba5" providerId="ADAL" clId="{509ADEE2-20BE-4E1C-AA34-07D665BBC014}" dt="2023-05-25T23:29:45.134" v="57" actId="47"/>
        <pc:sldMkLst>
          <pc:docMk/>
          <pc:sldMk cId="0" sldId="261"/>
        </pc:sldMkLst>
      </pc:sldChg>
      <pc:sldChg chg="addSp delSp modSp del mod">
        <pc:chgData name="Rodrigo Fernandes Aguilera" userId="b4cce546-3ec2-4ede-9ebf-49c92c0feba5" providerId="ADAL" clId="{509ADEE2-20BE-4E1C-AA34-07D665BBC014}" dt="2023-05-25T23:43:28.599" v="383" actId="27636"/>
        <pc:sldMkLst>
          <pc:docMk/>
          <pc:sldMk cId="0" sldId="262"/>
        </pc:sldMkLst>
        <pc:spChg chg="mod">
          <ac:chgData name="Rodrigo Fernandes Aguilera" userId="b4cce546-3ec2-4ede-9ebf-49c92c0feba5" providerId="ADAL" clId="{509ADEE2-20BE-4E1C-AA34-07D665BBC014}" dt="2023-05-25T23:43:28.591" v="381" actId="27636"/>
          <ac:spMkLst>
            <pc:docMk/>
            <pc:sldMk cId="0" sldId="262"/>
            <ac:spMk id="2" creationId="{C055DF29-9C09-0763-0D97-347A630B4D6A}"/>
          </ac:spMkLst>
        </pc:spChg>
        <pc:spChg chg="mod">
          <ac:chgData name="Rodrigo Fernandes Aguilera" userId="b4cce546-3ec2-4ede-9ebf-49c92c0feba5" providerId="ADAL" clId="{509ADEE2-20BE-4E1C-AA34-07D665BBC014}" dt="2023-05-25T23:43:28.599" v="382" actId="27636"/>
          <ac:spMkLst>
            <pc:docMk/>
            <pc:sldMk cId="0" sldId="262"/>
            <ac:spMk id="3" creationId="{0DC8EA79-96F6-F111-60F7-9BD662568269}"/>
          </ac:spMkLst>
        </pc:spChg>
        <pc:spChg chg="mod">
          <ac:chgData name="Rodrigo Fernandes Aguilera" userId="b4cce546-3ec2-4ede-9ebf-49c92c0feba5" providerId="ADAL" clId="{509ADEE2-20BE-4E1C-AA34-07D665BBC014}" dt="2023-05-25T23:43:28.599" v="383" actId="27636"/>
          <ac:spMkLst>
            <pc:docMk/>
            <pc:sldMk cId="0" sldId="262"/>
            <ac:spMk id="4" creationId="{16791C6B-0FC7-24CD-1582-7ACC3E4F158E}"/>
          </ac:spMkLst>
        </pc:spChg>
        <pc:spChg chg="mod">
          <ac:chgData name="Rodrigo Fernandes Aguilera" userId="b4cce546-3ec2-4ede-9ebf-49c92c0feba5" providerId="ADAL" clId="{509ADEE2-20BE-4E1C-AA34-07D665BBC014}" dt="2023-05-25T23:30:53.489" v="64" actId="1076"/>
          <ac:spMkLst>
            <pc:docMk/>
            <pc:sldMk cId="0" sldId="262"/>
            <ac:spMk id="5" creationId="{23CC2677-5057-BCFD-5EAA-B2D11D64E9B4}"/>
          </ac:spMkLst>
        </pc:spChg>
        <pc:spChg chg="add mod">
          <ac:chgData name="Rodrigo Fernandes Aguilera" userId="b4cce546-3ec2-4ede-9ebf-49c92c0feba5" providerId="ADAL" clId="{509ADEE2-20BE-4E1C-AA34-07D665BBC014}" dt="2023-05-25T23:36:49.389" v="346" actId="1582"/>
          <ac:spMkLst>
            <pc:docMk/>
            <pc:sldMk cId="0" sldId="262"/>
            <ac:spMk id="7" creationId="{4D56ED02-BE48-0FF6-56BE-5EA85990609C}"/>
          </ac:spMkLst>
        </pc:spChg>
        <pc:spChg chg="add del mod">
          <ac:chgData name="Rodrigo Fernandes Aguilera" userId="b4cce546-3ec2-4ede-9ebf-49c92c0feba5" providerId="ADAL" clId="{509ADEE2-20BE-4E1C-AA34-07D665BBC014}" dt="2023-05-25T23:38:29.234" v="355" actId="478"/>
          <ac:spMkLst>
            <pc:docMk/>
            <pc:sldMk cId="0" sldId="262"/>
            <ac:spMk id="10" creationId="{82CBBBB5-89B8-BDD8-D8D6-F18E214B6B2C}"/>
          </ac:spMkLst>
        </pc:spChg>
        <pc:picChg chg="add mod ord">
          <ac:chgData name="Rodrigo Fernandes Aguilera" userId="b4cce546-3ec2-4ede-9ebf-49c92c0feba5" providerId="ADAL" clId="{509ADEE2-20BE-4E1C-AA34-07D665BBC014}" dt="2023-05-25T23:36:54.902" v="347" actId="1076"/>
          <ac:picMkLst>
            <pc:docMk/>
            <pc:sldMk cId="0" sldId="262"/>
            <ac:picMk id="6" creationId="{D01F21A5-8389-4FB1-6FAF-93FCE971D54F}"/>
          </ac:picMkLst>
        </pc:picChg>
        <pc:picChg chg="add mod">
          <ac:chgData name="Rodrigo Fernandes Aguilera" userId="b4cce546-3ec2-4ede-9ebf-49c92c0feba5" providerId="ADAL" clId="{509ADEE2-20BE-4E1C-AA34-07D665BBC014}" dt="2023-05-25T23:38:41.892" v="359" actId="1076"/>
          <ac:picMkLst>
            <pc:docMk/>
            <pc:sldMk cId="0" sldId="262"/>
            <ac:picMk id="9" creationId="{1EF7D70C-3B95-52E7-6F8B-4C695261D8B8}"/>
          </ac:picMkLst>
        </pc:picChg>
      </pc:sldChg>
      <pc:sldChg chg="modSp mod">
        <pc:chgData name="Rodrigo Fernandes Aguilera" userId="b4cce546-3ec2-4ede-9ebf-49c92c0feba5" providerId="ADAL" clId="{509ADEE2-20BE-4E1C-AA34-07D665BBC014}" dt="2023-05-25T23:28:54.473" v="53" actId="20577"/>
        <pc:sldMkLst>
          <pc:docMk/>
          <pc:sldMk cId="0" sldId="315"/>
        </pc:sldMkLst>
        <pc:spChg chg="mod">
          <ac:chgData name="Rodrigo Fernandes Aguilera" userId="b4cce546-3ec2-4ede-9ebf-49c92c0feba5" providerId="ADAL" clId="{509ADEE2-20BE-4E1C-AA34-07D665BBC014}" dt="2023-05-25T23:28:54.473" v="53" actId="20577"/>
          <ac:spMkLst>
            <pc:docMk/>
            <pc:sldMk cId="0" sldId="315"/>
            <ac:spMk id="10" creationId="{069EE967-29D9-6A3B-2EE1-AA8578D886FE}"/>
          </ac:spMkLst>
        </pc:spChg>
      </pc:sldChg>
      <pc:sldChg chg="ord">
        <pc:chgData name="Rodrigo Fernandes Aguilera" userId="b4cce546-3ec2-4ede-9ebf-49c92c0feba5" providerId="ADAL" clId="{509ADEE2-20BE-4E1C-AA34-07D665BBC014}" dt="2023-05-25T23:43:46.595" v="386"/>
        <pc:sldMkLst>
          <pc:docMk/>
          <pc:sldMk cId="2609793423" sldId="469"/>
        </pc:sldMkLst>
      </pc:sldChg>
      <pc:sldChg chg="del">
        <pc:chgData name="Rodrigo Fernandes Aguilera" userId="b4cce546-3ec2-4ede-9ebf-49c92c0feba5" providerId="ADAL" clId="{509ADEE2-20BE-4E1C-AA34-07D665BBC014}" dt="2023-05-25T23:29:40.301" v="54" actId="47"/>
        <pc:sldMkLst>
          <pc:docMk/>
          <pc:sldMk cId="0" sldId="472"/>
        </pc:sldMkLst>
      </pc:sldChg>
      <pc:sldChg chg="del">
        <pc:chgData name="Rodrigo Fernandes Aguilera" userId="b4cce546-3ec2-4ede-9ebf-49c92c0feba5" providerId="ADAL" clId="{509ADEE2-20BE-4E1C-AA34-07D665BBC014}" dt="2023-05-25T23:29:44.021" v="56" actId="47"/>
        <pc:sldMkLst>
          <pc:docMk/>
          <pc:sldMk cId="3211827587" sldId="473"/>
        </pc:sldMkLst>
      </pc:sldChg>
      <pc:sldChg chg="modSp mod">
        <pc:chgData name="Rodrigo Fernandes Aguilera" userId="b4cce546-3ec2-4ede-9ebf-49c92c0feba5" providerId="ADAL" clId="{509ADEE2-20BE-4E1C-AA34-07D665BBC014}" dt="2023-05-25T23:59:41.054" v="1524" actId="1076"/>
        <pc:sldMkLst>
          <pc:docMk/>
          <pc:sldMk cId="1984294413" sldId="474"/>
        </pc:sldMkLst>
        <pc:spChg chg="mod">
          <ac:chgData name="Rodrigo Fernandes Aguilera" userId="b4cce546-3ec2-4ede-9ebf-49c92c0feba5" providerId="ADAL" clId="{509ADEE2-20BE-4E1C-AA34-07D665BBC014}" dt="2023-05-25T23:59:41.054" v="1524" actId="1076"/>
          <ac:spMkLst>
            <pc:docMk/>
            <pc:sldMk cId="1984294413" sldId="474"/>
            <ac:spMk id="2" creationId="{E4443915-8934-7308-7895-4EC629691643}"/>
          </ac:spMkLst>
        </pc:spChg>
      </pc:sldChg>
      <pc:sldChg chg="addSp delSp modSp new mod">
        <pc:chgData name="Rodrigo Fernandes Aguilera" userId="b4cce546-3ec2-4ede-9ebf-49c92c0feba5" providerId="ADAL" clId="{509ADEE2-20BE-4E1C-AA34-07D665BBC014}" dt="2023-05-25T23:47:15.084" v="637" actId="478"/>
        <pc:sldMkLst>
          <pc:docMk/>
          <pc:sldMk cId="3903691381" sldId="475"/>
        </pc:sldMkLst>
        <pc:spChg chg="del mod">
          <ac:chgData name="Rodrigo Fernandes Aguilera" userId="b4cce546-3ec2-4ede-9ebf-49c92c0feba5" providerId="ADAL" clId="{509ADEE2-20BE-4E1C-AA34-07D665BBC014}" dt="2023-05-25T23:46:41.899" v="627" actId="478"/>
          <ac:spMkLst>
            <pc:docMk/>
            <pc:sldMk cId="3903691381" sldId="475"/>
            <ac:spMk id="2" creationId="{67C49844-0B07-5FBA-1094-41DC76572DB5}"/>
          </ac:spMkLst>
        </pc:spChg>
        <pc:spChg chg="del mod">
          <ac:chgData name="Rodrigo Fernandes Aguilera" userId="b4cce546-3ec2-4ede-9ebf-49c92c0feba5" providerId="ADAL" clId="{509ADEE2-20BE-4E1C-AA34-07D665BBC014}" dt="2023-05-25T23:46:24.490" v="621" actId="931"/>
          <ac:spMkLst>
            <pc:docMk/>
            <pc:sldMk cId="3903691381" sldId="475"/>
            <ac:spMk id="3" creationId="{D235106D-8FBE-1B72-B1B8-5D3E4523140A}"/>
          </ac:spMkLst>
        </pc:spChg>
        <pc:spChg chg="add mod">
          <ac:chgData name="Rodrigo Fernandes Aguilera" userId="b4cce546-3ec2-4ede-9ebf-49c92c0feba5" providerId="ADAL" clId="{509ADEE2-20BE-4E1C-AA34-07D665BBC014}" dt="2023-05-25T23:47:09.234" v="636" actId="20577"/>
          <ac:spMkLst>
            <pc:docMk/>
            <pc:sldMk cId="3903691381" sldId="475"/>
            <ac:spMk id="6" creationId="{F374383F-AA8A-9DBB-CAF9-222604973829}"/>
          </ac:spMkLst>
        </pc:spChg>
        <pc:spChg chg="add mod">
          <ac:chgData name="Rodrigo Fernandes Aguilera" userId="b4cce546-3ec2-4ede-9ebf-49c92c0feba5" providerId="ADAL" clId="{509ADEE2-20BE-4E1C-AA34-07D665BBC014}" dt="2023-05-25T23:47:04.494" v="633" actId="1076"/>
          <ac:spMkLst>
            <pc:docMk/>
            <pc:sldMk cId="3903691381" sldId="475"/>
            <ac:spMk id="7" creationId="{BFE0A4D1-0C34-5CBD-9FEE-3D0BCC509076}"/>
          </ac:spMkLst>
        </pc:spChg>
        <pc:spChg chg="add del mod">
          <ac:chgData name="Rodrigo Fernandes Aguilera" userId="b4cce546-3ec2-4ede-9ebf-49c92c0feba5" providerId="ADAL" clId="{509ADEE2-20BE-4E1C-AA34-07D665BBC014}" dt="2023-05-25T23:47:15.084" v="637" actId="478"/>
          <ac:spMkLst>
            <pc:docMk/>
            <pc:sldMk cId="3903691381" sldId="475"/>
            <ac:spMk id="10" creationId="{9001E017-B892-C4E8-3C58-DE1E39B54629}"/>
          </ac:spMkLst>
        </pc:spChg>
        <pc:picChg chg="add mod ord">
          <ac:chgData name="Rodrigo Fernandes Aguilera" userId="b4cce546-3ec2-4ede-9ebf-49c92c0feba5" providerId="ADAL" clId="{509ADEE2-20BE-4E1C-AA34-07D665BBC014}" dt="2023-05-25T23:46:31.712" v="624" actId="167"/>
          <ac:picMkLst>
            <pc:docMk/>
            <pc:sldMk cId="3903691381" sldId="475"/>
            <ac:picMk id="4" creationId="{2B0D6EEC-40A4-E91E-F1C3-0BA2ACCF9CA0}"/>
          </ac:picMkLst>
        </pc:picChg>
        <pc:picChg chg="add mod">
          <ac:chgData name="Rodrigo Fernandes Aguilera" userId="b4cce546-3ec2-4ede-9ebf-49c92c0feba5" providerId="ADAL" clId="{509ADEE2-20BE-4E1C-AA34-07D665BBC014}" dt="2023-05-25T23:46:38.052" v="626" actId="1076"/>
          <ac:picMkLst>
            <pc:docMk/>
            <pc:sldMk cId="3903691381" sldId="475"/>
            <ac:picMk id="9" creationId="{5829F23A-3DA5-186D-CB9D-6D9E4A07ED75}"/>
          </ac:picMkLst>
        </pc:picChg>
      </pc:sldChg>
      <pc:sldChg chg="addSp delSp modSp add mod">
        <pc:chgData name="Rodrigo Fernandes Aguilera" userId="b4cce546-3ec2-4ede-9ebf-49c92c0feba5" providerId="ADAL" clId="{509ADEE2-20BE-4E1C-AA34-07D665BBC014}" dt="2023-05-25T23:50:04.402" v="822" actId="1076"/>
        <pc:sldMkLst>
          <pc:docMk/>
          <pc:sldMk cId="1032749567" sldId="476"/>
        </pc:sldMkLst>
        <pc:spChg chg="add del mod">
          <ac:chgData name="Rodrigo Fernandes Aguilera" userId="b4cce546-3ec2-4ede-9ebf-49c92c0feba5" providerId="ADAL" clId="{509ADEE2-20BE-4E1C-AA34-07D665BBC014}" dt="2023-05-25T23:49:17.534" v="815" actId="478"/>
          <ac:spMkLst>
            <pc:docMk/>
            <pc:sldMk cId="1032749567" sldId="476"/>
            <ac:spMk id="3" creationId="{8497BE2A-ADFD-5443-6239-CCC43CABC1D5}"/>
          </ac:spMkLst>
        </pc:spChg>
        <pc:spChg chg="mod">
          <ac:chgData name="Rodrigo Fernandes Aguilera" userId="b4cce546-3ec2-4ede-9ebf-49c92c0feba5" providerId="ADAL" clId="{509ADEE2-20BE-4E1C-AA34-07D665BBC014}" dt="2023-05-25T23:47:38.590" v="647" actId="20577"/>
          <ac:spMkLst>
            <pc:docMk/>
            <pc:sldMk cId="1032749567" sldId="476"/>
            <ac:spMk id="6" creationId="{F374383F-AA8A-9DBB-CAF9-222604973829}"/>
          </ac:spMkLst>
        </pc:spChg>
        <pc:spChg chg="mod">
          <ac:chgData name="Rodrigo Fernandes Aguilera" userId="b4cce546-3ec2-4ede-9ebf-49c92c0feba5" providerId="ADAL" clId="{509ADEE2-20BE-4E1C-AA34-07D665BBC014}" dt="2023-05-25T23:48:59.846" v="813" actId="20577"/>
          <ac:spMkLst>
            <pc:docMk/>
            <pc:sldMk cId="1032749567" sldId="476"/>
            <ac:spMk id="7" creationId="{BFE0A4D1-0C34-5CBD-9FEE-3D0BCC509076}"/>
          </ac:spMkLst>
        </pc:spChg>
        <pc:spChg chg="add del mod">
          <ac:chgData name="Rodrigo Fernandes Aguilera" userId="b4cce546-3ec2-4ede-9ebf-49c92c0feba5" providerId="ADAL" clId="{509ADEE2-20BE-4E1C-AA34-07D665BBC014}" dt="2023-05-25T23:49:58.254" v="820" actId="478"/>
          <ac:spMkLst>
            <pc:docMk/>
            <pc:sldMk cId="1032749567" sldId="476"/>
            <ac:spMk id="10" creationId="{3943AB81-386E-CCB1-3A6B-EA2678232692}"/>
          </ac:spMkLst>
        </pc:spChg>
        <pc:picChg chg="add mod">
          <ac:chgData name="Rodrigo Fernandes Aguilera" userId="b4cce546-3ec2-4ede-9ebf-49c92c0feba5" providerId="ADAL" clId="{509ADEE2-20BE-4E1C-AA34-07D665BBC014}" dt="2023-05-25T23:50:04.402" v="822" actId="1076"/>
          <ac:picMkLst>
            <pc:docMk/>
            <pc:sldMk cId="1032749567" sldId="476"/>
            <ac:picMk id="8" creationId="{B4483460-87BF-65D3-B499-00657FAD7886}"/>
          </ac:picMkLst>
        </pc:picChg>
        <pc:picChg chg="del">
          <ac:chgData name="Rodrigo Fernandes Aguilera" userId="b4cce546-3ec2-4ede-9ebf-49c92c0feba5" providerId="ADAL" clId="{509ADEE2-20BE-4E1C-AA34-07D665BBC014}" dt="2023-05-25T23:49:10.347" v="814" actId="478"/>
          <ac:picMkLst>
            <pc:docMk/>
            <pc:sldMk cId="1032749567" sldId="476"/>
            <ac:picMk id="9" creationId="{5829F23A-3DA5-186D-CB9D-6D9E4A07ED75}"/>
          </ac:picMkLst>
        </pc:picChg>
      </pc:sldChg>
      <pc:sldChg chg="addSp delSp modSp add mod">
        <pc:chgData name="Rodrigo Fernandes Aguilera" userId="b4cce546-3ec2-4ede-9ebf-49c92c0feba5" providerId="ADAL" clId="{509ADEE2-20BE-4E1C-AA34-07D665BBC014}" dt="2023-05-25T23:53:20.176" v="1031"/>
        <pc:sldMkLst>
          <pc:docMk/>
          <pc:sldMk cId="3566659325" sldId="477"/>
        </pc:sldMkLst>
        <pc:spChg chg="add del mod">
          <ac:chgData name="Rodrigo Fernandes Aguilera" userId="b4cce546-3ec2-4ede-9ebf-49c92c0feba5" providerId="ADAL" clId="{509ADEE2-20BE-4E1C-AA34-07D665BBC014}" dt="2023-05-25T23:52:22.736" v="1016" actId="478"/>
          <ac:spMkLst>
            <pc:docMk/>
            <pc:sldMk cId="3566659325" sldId="477"/>
            <ac:spMk id="5" creationId="{FBBFAC6B-79A0-D5A1-12A6-2E58C4CD504C}"/>
          </ac:spMkLst>
        </pc:spChg>
        <pc:spChg chg="mod">
          <ac:chgData name="Rodrigo Fernandes Aguilera" userId="b4cce546-3ec2-4ede-9ebf-49c92c0feba5" providerId="ADAL" clId="{509ADEE2-20BE-4E1C-AA34-07D665BBC014}" dt="2023-05-25T23:53:20.176" v="1031"/>
          <ac:spMkLst>
            <pc:docMk/>
            <pc:sldMk cId="3566659325" sldId="477"/>
            <ac:spMk id="6" creationId="{F374383F-AA8A-9DBB-CAF9-222604973829}"/>
          </ac:spMkLst>
        </pc:spChg>
        <pc:spChg chg="mod">
          <ac:chgData name="Rodrigo Fernandes Aguilera" userId="b4cce546-3ec2-4ede-9ebf-49c92c0feba5" providerId="ADAL" clId="{509ADEE2-20BE-4E1C-AA34-07D665BBC014}" dt="2023-05-25T23:51:46.805" v="1008" actId="1076"/>
          <ac:spMkLst>
            <pc:docMk/>
            <pc:sldMk cId="3566659325" sldId="477"/>
            <ac:spMk id="7" creationId="{BFE0A4D1-0C34-5CBD-9FEE-3D0BCC509076}"/>
          </ac:spMkLst>
        </pc:spChg>
        <pc:picChg chg="add mod">
          <ac:chgData name="Rodrigo Fernandes Aguilera" userId="b4cce546-3ec2-4ede-9ebf-49c92c0feba5" providerId="ADAL" clId="{509ADEE2-20BE-4E1C-AA34-07D665BBC014}" dt="2023-05-25T23:52:25.805" v="1017" actId="1076"/>
          <ac:picMkLst>
            <pc:docMk/>
            <pc:sldMk cId="3566659325" sldId="477"/>
            <ac:picMk id="3" creationId="{89D204A5-12CE-615C-A5EA-629A7E94E8E3}"/>
          </ac:picMkLst>
        </pc:picChg>
        <pc:picChg chg="del mod">
          <ac:chgData name="Rodrigo Fernandes Aguilera" userId="b4cce546-3ec2-4ede-9ebf-49c92c0feba5" providerId="ADAL" clId="{509ADEE2-20BE-4E1C-AA34-07D665BBC014}" dt="2023-05-25T23:51:53.188" v="1010" actId="478"/>
          <ac:picMkLst>
            <pc:docMk/>
            <pc:sldMk cId="3566659325" sldId="477"/>
            <ac:picMk id="8" creationId="{B4483460-87BF-65D3-B499-00657FAD7886}"/>
          </ac:picMkLst>
        </pc:picChg>
      </pc:sldChg>
      <pc:sldChg chg="addSp delSp modSp add mod">
        <pc:chgData name="Rodrigo Fernandes Aguilera" userId="b4cce546-3ec2-4ede-9ebf-49c92c0feba5" providerId="ADAL" clId="{509ADEE2-20BE-4E1C-AA34-07D665BBC014}" dt="2023-05-25T23:56:17.807" v="1273" actId="1076"/>
        <pc:sldMkLst>
          <pc:docMk/>
          <pc:sldMk cId="4147126615" sldId="478"/>
        </pc:sldMkLst>
        <pc:spChg chg="mod">
          <ac:chgData name="Rodrigo Fernandes Aguilera" userId="b4cce546-3ec2-4ede-9ebf-49c92c0feba5" providerId="ADAL" clId="{509ADEE2-20BE-4E1C-AA34-07D665BBC014}" dt="2023-05-25T23:53:52.380" v="1042" actId="20577"/>
          <ac:spMkLst>
            <pc:docMk/>
            <pc:sldMk cId="4147126615" sldId="478"/>
            <ac:spMk id="6" creationId="{F374383F-AA8A-9DBB-CAF9-222604973829}"/>
          </ac:spMkLst>
        </pc:spChg>
        <pc:spChg chg="mod">
          <ac:chgData name="Rodrigo Fernandes Aguilera" userId="b4cce546-3ec2-4ede-9ebf-49c92c0feba5" providerId="ADAL" clId="{509ADEE2-20BE-4E1C-AA34-07D665BBC014}" dt="2023-05-25T23:55:22.317" v="1267" actId="20577"/>
          <ac:spMkLst>
            <pc:docMk/>
            <pc:sldMk cId="4147126615" sldId="478"/>
            <ac:spMk id="7" creationId="{BFE0A4D1-0C34-5CBD-9FEE-3D0BCC509076}"/>
          </ac:spMkLst>
        </pc:spChg>
        <pc:picChg chg="add del">
          <ac:chgData name="Rodrigo Fernandes Aguilera" userId="b4cce546-3ec2-4ede-9ebf-49c92c0feba5" providerId="ADAL" clId="{509ADEE2-20BE-4E1C-AA34-07D665BBC014}" dt="2023-05-25T23:55:43.490" v="1268" actId="478"/>
          <ac:picMkLst>
            <pc:docMk/>
            <pc:sldMk cId="4147126615" sldId="478"/>
            <ac:picMk id="3" creationId="{89D204A5-12CE-615C-A5EA-629A7E94E8E3}"/>
          </ac:picMkLst>
        </pc:picChg>
        <pc:picChg chg="add mod">
          <ac:chgData name="Rodrigo Fernandes Aguilera" userId="b4cce546-3ec2-4ede-9ebf-49c92c0feba5" providerId="ADAL" clId="{509ADEE2-20BE-4E1C-AA34-07D665BBC014}" dt="2023-05-25T23:56:17.807" v="1273" actId="1076"/>
          <ac:picMkLst>
            <pc:docMk/>
            <pc:sldMk cId="4147126615" sldId="478"/>
            <ac:picMk id="5" creationId="{C015AC2A-D0C4-9AE8-3FE8-AD77A62F1103}"/>
          </ac:picMkLst>
        </pc:picChg>
      </pc:sldChg>
      <pc:sldChg chg="addSp delSp modSp add mod">
        <pc:chgData name="Rodrigo Fernandes Aguilera" userId="b4cce546-3ec2-4ede-9ebf-49c92c0feba5" providerId="ADAL" clId="{509ADEE2-20BE-4E1C-AA34-07D665BBC014}" dt="2023-05-25T23:58:34.421" v="1469" actId="20577"/>
        <pc:sldMkLst>
          <pc:docMk/>
          <pc:sldMk cId="2881973350" sldId="479"/>
        </pc:sldMkLst>
        <pc:spChg chg="mod">
          <ac:chgData name="Rodrigo Fernandes Aguilera" userId="b4cce546-3ec2-4ede-9ebf-49c92c0feba5" providerId="ADAL" clId="{509ADEE2-20BE-4E1C-AA34-07D665BBC014}" dt="2023-05-25T23:56:45.636" v="1284" actId="20577"/>
          <ac:spMkLst>
            <pc:docMk/>
            <pc:sldMk cId="2881973350" sldId="479"/>
            <ac:spMk id="6" creationId="{F374383F-AA8A-9DBB-CAF9-222604973829}"/>
          </ac:spMkLst>
        </pc:spChg>
        <pc:spChg chg="mod">
          <ac:chgData name="Rodrigo Fernandes Aguilera" userId="b4cce546-3ec2-4ede-9ebf-49c92c0feba5" providerId="ADAL" clId="{509ADEE2-20BE-4E1C-AA34-07D665BBC014}" dt="2023-05-25T23:58:34.421" v="1469" actId="20577"/>
          <ac:spMkLst>
            <pc:docMk/>
            <pc:sldMk cId="2881973350" sldId="479"/>
            <ac:spMk id="7" creationId="{BFE0A4D1-0C34-5CBD-9FEE-3D0BCC509076}"/>
          </ac:spMkLst>
        </pc:spChg>
        <pc:spChg chg="add del mod">
          <ac:chgData name="Rodrigo Fernandes Aguilera" userId="b4cce546-3ec2-4ede-9ebf-49c92c0feba5" providerId="ADAL" clId="{509ADEE2-20BE-4E1C-AA34-07D665BBC014}" dt="2023-05-25T23:57:12.022" v="1291" actId="478"/>
          <ac:spMkLst>
            <pc:docMk/>
            <pc:sldMk cId="2881973350" sldId="479"/>
            <ac:spMk id="8" creationId="{D77DC5D9-405E-8CE0-6FE9-854536B8CA00}"/>
          </ac:spMkLst>
        </pc:spChg>
        <pc:picChg chg="add mod">
          <ac:chgData name="Rodrigo Fernandes Aguilera" userId="b4cce546-3ec2-4ede-9ebf-49c92c0feba5" providerId="ADAL" clId="{509ADEE2-20BE-4E1C-AA34-07D665BBC014}" dt="2023-05-25T23:57:08.837" v="1290" actId="1076"/>
          <ac:picMkLst>
            <pc:docMk/>
            <pc:sldMk cId="2881973350" sldId="479"/>
            <ac:picMk id="3" creationId="{71BC3578-3859-4DD0-6B3B-D8FC380DCD9A}"/>
          </ac:picMkLst>
        </pc:picChg>
        <pc:picChg chg="del">
          <ac:chgData name="Rodrigo Fernandes Aguilera" userId="b4cce546-3ec2-4ede-9ebf-49c92c0feba5" providerId="ADAL" clId="{509ADEE2-20BE-4E1C-AA34-07D665BBC014}" dt="2023-05-25T23:56:48.881" v="1285" actId="478"/>
          <ac:picMkLst>
            <pc:docMk/>
            <pc:sldMk cId="2881973350" sldId="479"/>
            <ac:picMk id="5" creationId="{C015AC2A-D0C4-9AE8-3FE8-AD77A62F1103}"/>
          </ac:picMkLst>
        </pc:picChg>
      </pc:sldChg>
      <pc:sldMasterChg chg="add del addSldLayout delSldLayout">
        <pc:chgData name="Rodrigo Fernandes Aguilera" userId="b4cce546-3ec2-4ede-9ebf-49c92c0feba5" providerId="ADAL" clId="{509ADEE2-20BE-4E1C-AA34-07D665BBC014}" dt="2023-05-25T23:39:07.293" v="378" actId="47"/>
        <pc:sldMasterMkLst>
          <pc:docMk/>
          <pc:sldMasterMk cId="2234928500" sldId="2147483648"/>
        </pc:sldMasterMkLst>
        <pc:sldLayoutChg chg="add del">
          <pc:chgData name="Rodrigo Fernandes Aguilera" userId="b4cce546-3ec2-4ede-9ebf-49c92c0feba5" providerId="ADAL" clId="{509ADEE2-20BE-4E1C-AA34-07D665BBC014}" dt="2023-05-25T23:39:07.293" v="378" actId="47"/>
          <pc:sldLayoutMkLst>
            <pc:docMk/>
            <pc:sldMasterMk cId="2234928500" sldId="2147483648"/>
            <pc:sldLayoutMk cId="2647293326" sldId="2147483649"/>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451038234" sldId="2147483650"/>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739497321" sldId="2147483651"/>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1602887317" sldId="2147483652"/>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295399426" sldId="2147483653"/>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2002749088" sldId="2147483654"/>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504493865" sldId="2147483655"/>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1176942628" sldId="2147483656"/>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932392235" sldId="2147483657"/>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4044593105" sldId="2147483658"/>
          </pc:sldLayoutMkLst>
        </pc:sldLayoutChg>
        <pc:sldLayoutChg chg="add del">
          <pc:chgData name="Rodrigo Fernandes Aguilera" userId="b4cce546-3ec2-4ede-9ebf-49c92c0feba5" providerId="ADAL" clId="{509ADEE2-20BE-4E1C-AA34-07D665BBC014}" dt="2023-05-25T23:39:07.293" v="378" actId="47"/>
          <pc:sldLayoutMkLst>
            <pc:docMk/>
            <pc:sldMasterMk cId="2234928500" sldId="2147483648"/>
            <pc:sldLayoutMk cId="1502266066"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A7FB79-0A02-4824-84CC-02AC45FCCBF2}" type="datetimeFigureOut">
              <a:rPr lang="es-ES" smtClean="0"/>
              <a:t>14/06/2023</a:t>
            </a:fld>
            <a:endParaRPr lang="es-E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B21786-45A9-429A-9DE0-2CDC16D1A6C8}" type="slidenum">
              <a:rPr lang="es-ES" smtClean="0"/>
              <a:t>‹#›</a:t>
            </a:fld>
            <a:endParaRPr lang="es-ES"/>
          </a:p>
        </p:txBody>
      </p:sp>
    </p:spTree>
    <p:extLst>
      <p:ext uri="{BB962C8B-B14F-4D97-AF65-F5344CB8AC3E}">
        <p14:creationId xmlns:p14="http://schemas.microsoft.com/office/powerpoint/2010/main" val="28352795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Next week onwards there will be no excuse accepted……………………….</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482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RECAP – the following.</a:t>
            </a:r>
          </a:p>
          <a:p>
            <a:endParaRPr lang="en-GB" dirty="0"/>
          </a:p>
          <a:p>
            <a:r>
              <a:rPr lang="en-GB" dirty="0"/>
              <a:t>This will be needed for the this lesson as purchases will be the last thing they do.</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52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2947C0-1C47-442E-94EA-4128D0B54DA0}" type="slidenum">
              <a:rPr lang="en-GB" smtClean="0"/>
              <a:t>11</a:t>
            </a:fld>
            <a:endParaRPr lang="en-GB" dirty="0"/>
          </a:p>
        </p:txBody>
      </p:sp>
    </p:spTree>
    <p:extLst>
      <p:ext uri="{BB962C8B-B14F-4D97-AF65-F5344CB8AC3E}">
        <p14:creationId xmlns:p14="http://schemas.microsoft.com/office/powerpoint/2010/main" val="1171850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err="1"/>
              <a:t>Make</a:t>
            </a:r>
            <a:r>
              <a:rPr lang="es-ES" dirty="0"/>
              <a:t> </a:t>
            </a:r>
            <a:r>
              <a:rPr lang="es-ES" dirty="0" err="1"/>
              <a:t>them</a:t>
            </a:r>
            <a:r>
              <a:rPr lang="es-ES" dirty="0"/>
              <a:t> </a:t>
            </a:r>
            <a:r>
              <a:rPr lang="es-ES" dirty="0" err="1"/>
              <a:t>see</a:t>
            </a:r>
            <a:r>
              <a:rPr lang="es-ES" dirty="0"/>
              <a:t> </a:t>
            </a:r>
            <a:r>
              <a:rPr lang="es-ES" dirty="0" err="1"/>
              <a:t>how</a:t>
            </a:r>
            <a:r>
              <a:rPr lang="es-ES" dirty="0"/>
              <a:t> </a:t>
            </a:r>
            <a:r>
              <a:rPr lang="es-ES" dirty="0" err="1"/>
              <a:t>far</a:t>
            </a:r>
            <a:r>
              <a:rPr lang="es-ES" dirty="0"/>
              <a:t> </a:t>
            </a:r>
            <a:r>
              <a:rPr lang="es-ES" dirty="0" err="1"/>
              <a:t>they</a:t>
            </a:r>
            <a:r>
              <a:rPr lang="es-ES" dirty="0"/>
              <a:t> </a:t>
            </a:r>
            <a:r>
              <a:rPr lang="es-ES" dirty="0" err="1"/>
              <a:t>have</a:t>
            </a:r>
            <a:r>
              <a:rPr lang="es-ES" dirty="0"/>
              <a:t> come – </a:t>
            </a:r>
            <a:r>
              <a:rPr lang="es-ES" dirty="0" err="1"/>
              <a:t>even</a:t>
            </a:r>
            <a:r>
              <a:rPr lang="es-ES" dirty="0"/>
              <a:t> </a:t>
            </a:r>
            <a:r>
              <a:rPr lang="es-ES" dirty="0" err="1"/>
              <a:t>if</a:t>
            </a:r>
            <a:r>
              <a:rPr lang="es-ES" dirty="0"/>
              <a:t> </a:t>
            </a:r>
            <a:r>
              <a:rPr lang="es-ES" dirty="0" err="1"/>
              <a:t>its</a:t>
            </a:r>
            <a:r>
              <a:rPr lang="es-ES" dirty="0"/>
              <a:t> </a:t>
            </a:r>
            <a:r>
              <a:rPr lang="es-ES" dirty="0" err="1"/>
              <a:t>the</a:t>
            </a:r>
            <a:r>
              <a:rPr lang="es-ES" dirty="0"/>
              <a:t> </a:t>
            </a:r>
            <a:r>
              <a:rPr lang="es-ES" dirty="0" err="1"/>
              <a:t>basic</a:t>
            </a:r>
            <a:r>
              <a:rPr lang="es-ES" dirty="0"/>
              <a:t> </a:t>
            </a:r>
            <a:r>
              <a:rPr lang="es-ES" dirty="0" err="1"/>
              <a:t>they</a:t>
            </a:r>
            <a:r>
              <a:rPr lang="es-ES" dirty="0"/>
              <a:t> </a:t>
            </a:r>
            <a:r>
              <a:rPr lang="es-ES" dirty="0" err="1"/>
              <a:t>main</a:t>
            </a:r>
            <a:r>
              <a:rPr lang="es-ES" dirty="0"/>
              <a:t> </a:t>
            </a:r>
            <a:r>
              <a:rPr lang="es-ES" dirty="0" err="1"/>
              <a:t>goal</a:t>
            </a:r>
            <a:r>
              <a:rPr lang="es-ES" dirty="0"/>
              <a:t> of </a:t>
            </a:r>
            <a:r>
              <a:rPr lang="es-ES" dirty="0" err="1"/>
              <a:t>the</a:t>
            </a:r>
            <a:r>
              <a:rPr lang="es-ES" dirty="0"/>
              <a:t> </a:t>
            </a:r>
            <a:r>
              <a:rPr lang="es-ES" dirty="0" err="1"/>
              <a:t>languages</a:t>
            </a:r>
            <a:r>
              <a:rPr lang="es-ES" dirty="0"/>
              <a:t> </a:t>
            </a:r>
            <a:r>
              <a:rPr lang="es-ES" dirty="0" err="1"/>
              <a:t>is</a:t>
            </a:r>
            <a:r>
              <a:rPr lang="es-ES" dirty="0"/>
              <a:t> </a:t>
            </a:r>
            <a:r>
              <a:rPr lang="es-ES" dirty="0" err="1"/>
              <a:t>to</a:t>
            </a:r>
            <a:r>
              <a:rPr lang="es-ES" dirty="0"/>
              <a:t> </a:t>
            </a:r>
          </a:p>
          <a:p>
            <a:endParaRPr lang="es-ES" dirty="0"/>
          </a:p>
          <a:p>
            <a:pPr marL="342900" lvl="0" indent="-342900" algn="just">
              <a:buFont typeface="Symbol" panose="05050102010706020507" pitchFamily="18" charset="2"/>
              <a:buChar char=""/>
            </a:pPr>
            <a:r>
              <a:rPr lang="en-GB" sz="1800" dirty="0">
                <a:effectLst/>
                <a:latin typeface="Arial" panose="020B0604020202020204" pitchFamily="34" charset="0"/>
                <a:ea typeface="SimSun" panose="02010600030101010101" pitchFamily="2" charset="-122"/>
              </a:rPr>
              <a:t>Communicate effectively in both written and spoken language within set hospitality, business and professional contexts;</a:t>
            </a:r>
            <a:endParaRPr lang="en-GB" sz="1800" dirty="0">
              <a:effectLst/>
              <a:latin typeface="Calibri" panose="020F0502020204030204" pitchFamily="34" charset="0"/>
              <a:ea typeface="SimSun" panose="02010600030101010101" pitchFamily="2" charset="-122"/>
            </a:endParaRPr>
          </a:p>
          <a:p>
            <a:pPr marL="457200" algn="just"/>
            <a:r>
              <a:rPr lang="en-GB" sz="1800" dirty="0">
                <a:effectLst/>
                <a:latin typeface="Arial" panose="020B0604020202020204" pitchFamily="34" charset="0"/>
                <a:ea typeface="SimSun" panose="02010600030101010101" pitchFamily="2" charset="-122"/>
              </a:rPr>
              <a:t> </a:t>
            </a:r>
            <a:endParaRPr lang="en-GB" sz="1800" dirty="0">
              <a:effectLst/>
              <a:latin typeface="Calibri" panose="020F0502020204030204" pitchFamily="34" charset="0"/>
              <a:ea typeface="SimSun" panose="02010600030101010101" pitchFamily="2" charset="-122"/>
            </a:endParaRPr>
          </a:p>
          <a:p>
            <a:pPr marL="342900" lvl="0" indent="-342900" algn="just">
              <a:buFont typeface="Symbol" panose="05050102010706020507" pitchFamily="18" charset="2"/>
              <a:buChar char=""/>
            </a:pPr>
            <a:r>
              <a:rPr lang="en-GB" sz="1800" dirty="0">
                <a:effectLst/>
                <a:latin typeface="Arial" panose="020B0604020202020204" pitchFamily="34" charset="0"/>
                <a:ea typeface="SimSun" panose="02010600030101010101" pitchFamily="2" charset="-122"/>
              </a:rPr>
              <a:t>Critically understand international consumer behaviour to enhance guest service delivery, through gaining a knowledge of global customs and culture.</a:t>
            </a:r>
            <a:endParaRPr lang="en-GB" sz="1800" dirty="0">
              <a:effectLst/>
              <a:latin typeface="Calibri" panose="020F0502020204030204" pitchFamily="34" charset="0"/>
              <a:ea typeface="SimSun" panose="02010600030101010101" pitchFamily="2" charset="-122"/>
            </a:endParaRPr>
          </a:p>
          <a:p>
            <a:endParaRPr lang="es-ES" dirty="0"/>
          </a:p>
        </p:txBody>
      </p:sp>
      <p:sp>
        <p:nvSpPr>
          <p:cNvPr id="4" name="Slide Number Placeholder 3"/>
          <p:cNvSpPr>
            <a:spLocks noGrp="1"/>
          </p:cNvSpPr>
          <p:nvPr>
            <p:ph type="sldNum" sz="quarter" idx="5"/>
          </p:nvPr>
        </p:nvSpPr>
        <p:spPr/>
        <p:txBody>
          <a:bodyPr/>
          <a:lstStyle/>
          <a:p>
            <a:fld id="{83B21786-45A9-429A-9DE0-2CDC16D1A6C8}" type="slidenum">
              <a:rPr lang="es-ES" smtClean="0"/>
              <a:t>22</a:t>
            </a:fld>
            <a:endParaRPr lang="es-ES"/>
          </a:p>
        </p:txBody>
      </p:sp>
    </p:spTree>
    <p:extLst>
      <p:ext uri="{BB962C8B-B14F-4D97-AF65-F5344CB8AC3E}">
        <p14:creationId xmlns:p14="http://schemas.microsoft.com/office/powerpoint/2010/main" val="33736372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err="1"/>
              <a:t>Make</a:t>
            </a:r>
            <a:r>
              <a:rPr lang="es-ES" dirty="0"/>
              <a:t> </a:t>
            </a:r>
            <a:r>
              <a:rPr lang="es-ES" dirty="0" err="1"/>
              <a:t>them</a:t>
            </a:r>
            <a:r>
              <a:rPr lang="es-ES" dirty="0"/>
              <a:t> </a:t>
            </a:r>
            <a:r>
              <a:rPr lang="es-ES" dirty="0" err="1"/>
              <a:t>see</a:t>
            </a:r>
            <a:r>
              <a:rPr lang="es-ES" dirty="0"/>
              <a:t> </a:t>
            </a:r>
            <a:r>
              <a:rPr lang="es-ES" dirty="0" err="1"/>
              <a:t>how</a:t>
            </a:r>
            <a:r>
              <a:rPr lang="es-ES" dirty="0"/>
              <a:t> </a:t>
            </a:r>
            <a:r>
              <a:rPr lang="es-ES" dirty="0" err="1"/>
              <a:t>far</a:t>
            </a:r>
            <a:r>
              <a:rPr lang="es-ES" dirty="0"/>
              <a:t> </a:t>
            </a:r>
            <a:r>
              <a:rPr lang="es-ES" dirty="0" err="1"/>
              <a:t>they</a:t>
            </a:r>
            <a:r>
              <a:rPr lang="es-ES" dirty="0"/>
              <a:t> </a:t>
            </a:r>
            <a:r>
              <a:rPr lang="es-ES" dirty="0" err="1"/>
              <a:t>have</a:t>
            </a:r>
            <a:r>
              <a:rPr lang="es-ES" dirty="0"/>
              <a:t> come – </a:t>
            </a:r>
            <a:r>
              <a:rPr lang="es-ES" dirty="0" err="1"/>
              <a:t>even</a:t>
            </a:r>
            <a:r>
              <a:rPr lang="es-ES" dirty="0"/>
              <a:t> </a:t>
            </a:r>
            <a:r>
              <a:rPr lang="es-ES" dirty="0" err="1"/>
              <a:t>if</a:t>
            </a:r>
            <a:r>
              <a:rPr lang="es-ES" dirty="0"/>
              <a:t> </a:t>
            </a:r>
            <a:r>
              <a:rPr lang="es-ES" dirty="0" err="1"/>
              <a:t>its</a:t>
            </a:r>
            <a:r>
              <a:rPr lang="es-ES" dirty="0"/>
              <a:t> </a:t>
            </a:r>
            <a:r>
              <a:rPr lang="es-ES" dirty="0" err="1"/>
              <a:t>the</a:t>
            </a:r>
            <a:r>
              <a:rPr lang="es-ES" dirty="0"/>
              <a:t> </a:t>
            </a:r>
            <a:r>
              <a:rPr lang="es-ES" dirty="0" err="1"/>
              <a:t>basic</a:t>
            </a:r>
            <a:r>
              <a:rPr lang="es-ES" dirty="0"/>
              <a:t> </a:t>
            </a:r>
            <a:r>
              <a:rPr lang="es-ES" dirty="0" err="1"/>
              <a:t>they</a:t>
            </a:r>
            <a:r>
              <a:rPr lang="es-ES" dirty="0"/>
              <a:t> </a:t>
            </a:r>
            <a:r>
              <a:rPr lang="es-ES" dirty="0" err="1"/>
              <a:t>main</a:t>
            </a:r>
            <a:r>
              <a:rPr lang="es-ES" dirty="0"/>
              <a:t> </a:t>
            </a:r>
            <a:r>
              <a:rPr lang="es-ES" dirty="0" err="1"/>
              <a:t>goal</a:t>
            </a:r>
            <a:r>
              <a:rPr lang="es-ES" dirty="0"/>
              <a:t> of </a:t>
            </a:r>
            <a:r>
              <a:rPr lang="es-ES" dirty="0" err="1"/>
              <a:t>the</a:t>
            </a:r>
            <a:r>
              <a:rPr lang="es-ES" dirty="0"/>
              <a:t> </a:t>
            </a:r>
            <a:r>
              <a:rPr lang="es-ES" dirty="0" err="1"/>
              <a:t>languages</a:t>
            </a:r>
            <a:r>
              <a:rPr lang="es-ES" dirty="0"/>
              <a:t> </a:t>
            </a:r>
            <a:r>
              <a:rPr lang="es-ES" dirty="0" err="1"/>
              <a:t>is</a:t>
            </a:r>
            <a:r>
              <a:rPr lang="es-ES" dirty="0"/>
              <a:t> </a:t>
            </a:r>
            <a:r>
              <a:rPr lang="es-ES" dirty="0" err="1"/>
              <a:t>to</a:t>
            </a:r>
            <a:r>
              <a:rPr lang="es-ES" dirty="0"/>
              <a:t> </a:t>
            </a:r>
          </a:p>
          <a:p>
            <a:endParaRPr lang="es-ES" dirty="0"/>
          </a:p>
          <a:p>
            <a:pPr marL="342900" lvl="0" indent="-342900" algn="just">
              <a:buFont typeface="Symbol" panose="05050102010706020507" pitchFamily="18" charset="2"/>
              <a:buChar char=""/>
            </a:pPr>
            <a:r>
              <a:rPr lang="en-GB" sz="1800" dirty="0">
                <a:effectLst/>
                <a:latin typeface="Arial" panose="020B0604020202020204" pitchFamily="34" charset="0"/>
                <a:ea typeface="SimSun" panose="02010600030101010101" pitchFamily="2" charset="-122"/>
              </a:rPr>
              <a:t>Communicate effectively in both written and spoken language within set hospitality, business and professional contexts;</a:t>
            </a:r>
            <a:endParaRPr lang="en-GB" sz="1800" dirty="0">
              <a:effectLst/>
              <a:latin typeface="Calibri" panose="020F0502020204030204" pitchFamily="34" charset="0"/>
              <a:ea typeface="SimSun" panose="02010600030101010101" pitchFamily="2" charset="-122"/>
            </a:endParaRPr>
          </a:p>
          <a:p>
            <a:pPr marL="457200" algn="just"/>
            <a:r>
              <a:rPr lang="en-GB" sz="1800" dirty="0">
                <a:effectLst/>
                <a:latin typeface="Arial" panose="020B0604020202020204" pitchFamily="34" charset="0"/>
                <a:ea typeface="SimSun" panose="02010600030101010101" pitchFamily="2" charset="-122"/>
              </a:rPr>
              <a:t> </a:t>
            </a:r>
            <a:endParaRPr lang="en-GB" sz="1800" dirty="0">
              <a:effectLst/>
              <a:latin typeface="Calibri" panose="020F0502020204030204" pitchFamily="34" charset="0"/>
              <a:ea typeface="SimSun" panose="02010600030101010101" pitchFamily="2" charset="-122"/>
            </a:endParaRPr>
          </a:p>
          <a:p>
            <a:pPr marL="342900" lvl="0" indent="-342900" algn="just">
              <a:buFont typeface="Symbol" panose="05050102010706020507" pitchFamily="18" charset="2"/>
              <a:buChar char=""/>
            </a:pPr>
            <a:r>
              <a:rPr lang="en-GB" sz="1800" dirty="0">
                <a:effectLst/>
                <a:latin typeface="Arial" panose="020B0604020202020204" pitchFamily="34" charset="0"/>
                <a:ea typeface="SimSun" panose="02010600030101010101" pitchFamily="2" charset="-122"/>
              </a:rPr>
              <a:t>Critically understand international consumer behaviour to enhance guest service delivery, through gaining a knowledge of global customs and culture.</a:t>
            </a:r>
            <a:endParaRPr lang="en-GB" sz="1800" dirty="0">
              <a:effectLst/>
              <a:latin typeface="Calibri" panose="020F0502020204030204" pitchFamily="34" charset="0"/>
              <a:ea typeface="SimSun" panose="02010600030101010101" pitchFamily="2" charset="-122"/>
            </a:endParaRPr>
          </a:p>
          <a:p>
            <a:endParaRPr lang="es-ES" dirty="0"/>
          </a:p>
        </p:txBody>
      </p:sp>
      <p:sp>
        <p:nvSpPr>
          <p:cNvPr id="4" name="Slide Number Placeholder 3"/>
          <p:cNvSpPr>
            <a:spLocks noGrp="1"/>
          </p:cNvSpPr>
          <p:nvPr>
            <p:ph type="sldNum" sz="quarter" idx="5"/>
          </p:nvPr>
        </p:nvSpPr>
        <p:spPr/>
        <p:txBody>
          <a:bodyPr/>
          <a:lstStyle/>
          <a:p>
            <a:fld id="{83B21786-45A9-429A-9DE0-2CDC16D1A6C8}" type="slidenum">
              <a:rPr lang="es-ES" smtClean="0"/>
              <a:t>28</a:t>
            </a:fld>
            <a:endParaRPr lang="es-ES"/>
          </a:p>
        </p:txBody>
      </p:sp>
    </p:spTree>
    <p:extLst>
      <p:ext uri="{BB962C8B-B14F-4D97-AF65-F5344CB8AC3E}">
        <p14:creationId xmlns:p14="http://schemas.microsoft.com/office/powerpoint/2010/main" val="4097556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118423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551373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234461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3"/>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3"/>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07864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16932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70770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831851" y="1709739"/>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831851" y="4589464"/>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53500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8382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6197600" y="1825625"/>
            <a:ext cx="51562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29572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840317" y="365126"/>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840318" y="2505075"/>
            <a:ext cx="5158316"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6172200" y="2505075"/>
            <a:ext cx="518371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3457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78160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177123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29447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840318" y="457200"/>
            <a:ext cx="393276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766338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838200" y="365126"/>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92652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8724901"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838201" y="365125"/>
            <a:ext cx="76835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838200" y="6356351"/>
            <a:ext cx="2743200" cy="365125"/>
          </a:xfrm>
          <a:prstGeom prst="rect">
            <a:avLst/>
          </a:prstGeom>
        </p:spPr>
        <p:txBody>
          <a:bodyPr/>
          <a:lstStyle/>
          <a:p>
            <a:fld id="{379F1E6B-445D-CA46-80DE-7864B0ECB295}" type="datetimeFigureOut">
              <a:rPr lang="en-US" smtClean="0"/>
              <a:t>6/14/2023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8610600" y="6356351"/>
            <a:ext cx="27432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216369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524000" y="1122363"/>
            <a:ext cx="9144000" cy="2387600"/>
          </a:xfrm>
          <a:prstGeom prst="rect">
            <a:avLst/>
          </a:prstGeo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758192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59930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831851" y="1709741"/>
            <a:ext cx="10515600" cy="2852737"/>
          </a:xfrm>
          <a:prstGeom prst="rect">
            <a:avLst/>
          </a:prstGeo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831851" y="4589466"/>
            <a:ext cx="105156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7516801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8382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6197600" y="1825625"/>
            <a:ext cx="51562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9093606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840317" y="365128"/>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840319" y="1681163"/>
            <a:ext cx="5158316"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840319" y="2505075"/>
            <a:ext cx="5158316"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6172200" y="1681163"/>
            <a:ext cx="518371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6172200" y="2505075"/>
            <a:ext cx="518371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954333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9387944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7795436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5183717" y="987428"/>
            <a:ext cx="617220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880668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840319" y="457200"/>
            <a:ext cx="3932767" cy="1600200"/>
          </a:xfrm>
          <a:prstGeom prst="rect">
            <a:avLst/>
          </a:prstGeo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5183717" y="987428"/>
            <a:ext cx="617220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840319" y="2057400"/>
            <a:ext cx="3932767"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680066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838200" y="365128"/>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6993607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8724902"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838202" y="365125"/>
            <a:ext cx="76835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838200" y="6356353"/>
            <a:ext cx="2743200" cy="365125"/>
          </a:xfrm>
          <a:prstGeom prst="rect">
            <a:avLst/>
          </a:prstGeom>
        </p:spPr>
        <p:txBody>
          <a:bodyPr/>
          <a:lstStyle/>
          <a:p>
            <a:fld id="{F07C6424-41DD-AF49-8D0A-B20A782F8B5F}" type="datetimeFigureOut">
              <a:rPr lang="en-US" smtClean="0"/>
              <a:t>6/14/2023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4038600" y="6356353"/>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8610600" y="6356353"/>
            <a:ext cx="27432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2053464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2" y="1516011"/>
            <a:ext cx="5173716"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148722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03856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FCDD7-6414-F1BD-8FF1-2E7AB43D0E9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s-ES"/>
          </a:p>
        </p:txBody>
      </p:sp>
      <p:sp>
        <p:nvSpPr>
          <p:cNvPr id="3" name="Subtitle 2">
            <a:extLst>
              <a:ext uri="{FF2B5EF4-FFF2-40B4-BE49-F238E27FC236}">
                <a16:creationId xmlns:a16="http://schemas.microsoft.com/office/drawing/2014/main" id="{9C65CB78-D1B1-6965-90BD-E132C5D86AB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s-ES"/>
          </a:p>
        </p:txBody>
      </p:sp>
      <p:sp>
        <p:nvSpPr>
          <p:cNvPr id="4" name="Date Placeholder 3">
            <a:extLst>
              <a:ext uri="{FF2B5EF4-FFF2-40B4-BE49-F238E27FC236}">
                <a16:creationId xmlns:a16="http://schemas.microsoft.com/office/drawing/2014/main" id="{C0770502-44C8-7DBC-2CCA-66861623D699}"/>
              </a:ext>
            </a:extLst>
          </p:cNvPr>
          <p:cNvSpPr txBox="1">
            <a:spLocks noGrp="1"/>
          </p:cNvSpPr>
          <p:nvPr>
            <p:ph type="dt" sz="half" idx="7"/>
          </p:nvPr>
        </p:nvSpPr>
        <p:spPr/>
        <p:txBody>
          <a:bodyPr/>
          <a:lstStyle>
            <a:lvl1pPr>
              <a:defRPr/>
            </a:lvl1pPr>
          </a:lstStyle>
          <a:p>
            <a:pPr lvl="0"/>
            <a:fld id="{CFEF85B4-0E7F-4DFD-80BB-8F28C9658844}" type="datetime1">
              <a:rPr lang="es-ES"/>
              <a:pPr lvl="0"/>
              <a:t>14/06/2023</a:t>
            </a:fld>
            <a:endParaRPr lang="es-ES"/>
          </a:p>
        </p:txBody>
      </p:sp>
      <p:sp>
        <p:nvSpPr>
          <p:cNvPr id="5" name="Footer Placeholder 4">
            <a:extLst>
              <a:ext uri="{FF2B5EF4-FFF2-40B4-BE49-F238E27FC236}">
                <a16:creationId xmlns:a16="http://schemas.microsoft.com/office/drawing/2014/main" id="{E470B91D-1716-368B-5109-437E633749F4}"/>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87C84518-EE51-7506-7D68-CD41C4E193EE}"/>
              </a:ext>
            </a:extLst>
          </p:cNvPr>
          <p:cNvSpPr txBox="1">
            <a:spLocks noGrp="1"/>
          </p:cNvSpPr>
          <p:nvPr>
            <p:ph type="sldNum" sz="quarter" idx="8"/>
          </p:nvPr>
        </p:nvSpPr>
        <p:spPr/>
        <p:txBody>
          <a:bodyPr/>
          <a:lstStyle>
            <a:lvl1pPr>
              <a:defRPr/>
            </a:lvl1pPr>
          </a:lstStyle>
          <a:p>
            <a:pPr lvl="0"/>
            <a:fld id="{FF7ABD4D-29F9-4F5E-9C05-2B3779026E05}" type="slidenum">
              <a:t>‹#›</a:t>
            </a:fld>
            <a:endParaRPr lang="es-ES"/>
          </a:p>
        </p:txBody>
      </p:sp>
    </p:spTree>
    <p:extLst>
      <p:ext uri="{BB962C8B-B14F-4D97-AF65-F5344CB8AC3E}">
        <p14:creationId xmlns:p14="http://schemas.microsoft.com/office/powerpoint/2010/main" val="2352825693"/>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A4809-2D07-793A-8718-96A90113D8A6}"/>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2C2DB601-CF27-05F4-F0E6-7B5F0C5F816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F3ECEF65-3DBC-905B-E357-0E94E59BD450}"/>
              </a:ext>
            </a:extLst>
          </p:cNvPr>
          <p:cNvSpPr txBox="1">
            <a:spLocks noGrp="1"/>
          </p:cNvSpPr>
          <p:nvPr>
            <p:ph type="dt" sz="half" idx="7"/>
          </p:nvPr>
        </p:nvSpPr>
        <p:spPr/>
        <p:txBody>
          <a:bodyPr/>
          <a:lstStyle>
            <a:lvl1pPr>
              <a:defRPr/>
            </a:lvl1pPr>
          </a:lstStyle>
          <a:p>
            <a:pPr lvl="0"/>
            <a:fld id="{D0143AFC-6AD8-4F7E-A6EC-B098D84F93CD}" type="datetime1">
              <a:rPr lang="es-ES"/>
              <a:pPr lvl="0"/>
              <a:t>14/06/2023</a:t>
            </a:fld>
            <a:endParaRPr lang="es-ES"/>
          </a:p>
        </p:txBody>
      </p:sp>
      <p:sp>
        <p:nvSpPr>
          <p:cNvPr id="5" name="Footer Placeholder 4">
            <a:extLst>
              <a:ext uri="{FF2B5EF4-FFF2-40B4-BE49-F238E27FC236}">
                <a16:creationId xmlns:a16="http://schemas.microsoft.com/office/drawing/2014/main" id="{46B621AA-8248-012C-30A8-CC3850B6AEBA}"/>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C8D31E6A-5409-ECF9-83FC-1E841C557A6F}"/>
              </a:ext>
            </a:extLst>
          </p:cNvPr>
          <p:cNvSpPr txBox="1">
            <a:spLocks noGrp="1"/>
          </p:cNvSpPr>
          <p:nvPr>
            <p:ph type="sldNum" sz="quarter" idx="8"/>
          </p:nvPr>
        </p:nvSpPr>
        <p:spPr/>
        <p:txBody>
          <a:bodyPr/>
          <a:lstStyle>
            <a:lvl1pPr>
              <a:defRPr/>
            </a:lvl1pPr>
          </a:lstStyle>
          <a:p>
            <a:pPr lvl="0"/>
            <a:fld id="{41CCE384-4497-464E-8697-52A33767F261}" type="slidenum">
              <a:t>‹#›</a:t>
            </a:fld>
            <a:endParaRPr lang="es-ES"/>
          </a:p>
        </p:txBody>
      </p:sp>
    </p:spTree>
    <p:extLst>
      <p:ext uri="{BB962C8B-B14F-4D97-AF65-F5344CB8AC3E}">
        <p14:creationId xmlns:p14="http://schemas.microsoft.com/office/powerpoint/2010/main" val="26348199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E6E79-E6BD-E838-28E9-347A1795C915}"/>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2EBA54FB-B7E7-137B-3549-1C6FD23DBDBE}"/>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103BA151-D7FB-C6C3-C249-434035A8BC22}"/>
              </a:ext>
            </a:extLst>
          </p:cNvPr>
          <p:cNvSpPr txBox="1">
            <a:spLocks noGrp="1"/>
          </p:cNvSpPr>
          <p:nvPr>
            <p:ph type="dt" sz="half" idx="7"/>
          </p:nvPr>
        </p:nvSpPr>
        <p:spPr/>
        <p:txBody>
          <a:bodyPr/>
          <a:lstStyle>
            <a:lvl1pPr>
              <a:defRPr/>
            </a:lvl1pPr>
          </a:lstStyle>
          <a:p>
            <a:pPr lvl="0"/>
            <a:fld id="{15B0F5C1-7B86-4842-8B00-7C1AE9B06086}" type="datetime1">
              <a:rPr lang="es-ES"/>
              <a:pPr lvl="0"/>
              <a:t>14/06/2023</a:t>
            </a:fld>
            <a:endParaRPr lang="es-ES"/>
          </a:p>
        </p:txBody>
      </p:sp>
      <p:sp>
        <p:nvSpPr>
          <p:cNvPr id="5" name="Footer Placeholder 4">
            <a:extLst>
              <a:ext uri="{FF2B5EF4-FFF2-40B4-BE49-F238E27FC236}">
                <a16:creationId xmlns:a16="http://schemas.microsoft.com/office/drawing/2014/main" id="{3FDC3220-4470-8BB9-AAC4-303751C5B826}"/>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2F524267-EB27-ED98-703D-7A33C47B65CC}"/>
              </a:ext>
            </a:extLst>
          </p:cNvPr>
          <p:cNvSpPr txBox="1">
            <a:spLocks noGrp="1"/>
          </p:cNvSpPr>
          <p:nvPr>
            <p:ph type="sldNum" sz="quarter" idx="8"/>
          </p:nvPr>
        </p:nvSpPr>
        <p:spPr/>
        <p:txBody>
          <a:bodyPr/>
          <a:lstStyle>
            <a:lvl1pPr>
              <a:defRPr/>
            </a:lvl1pPr>
          </a:lstStyle>
          <a:p>
            <a:pPr lvl="0"/>
            <a:fld id="{836D4D27-E21D-4FD3-A528-5144DB71D971}" type="slidenum">
              <a:t>‹#›</a:t>
            </a:fld>
            <a:endParaRPr lang="es-ES"/>
          </a:p>
        </p:txBody>
      </p:sp>
    </p:spTree>
    <p:extLst>
      <p:ext uri="{BB962C8B-B14F-4D97-AF65-F5344CB8AC3E}">
        <p14:creationId xmlns:p14="http://schemas.microsoft.com/office/powerpoint/2010/main" val="6849524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74751-C741-A445-1095-F61262AA00F8}"/>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721DE4EA-4589-C12A-0438-4B73D7C496E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Content Placeholder 3">
            <a:extLst>
              <a:ext uri="{FF2B5EF4-FFF2-40B4-BE49-F238E27FC236}">
                <a16:creationId xmlns:a16="http://schemas.microsoft.com/office/drawing/2014/main" id="{BA944E16-EC32-43B0-4A00-E3AF703375A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Date Placeholder 4">
            <a:extLst>
              <a:ext uri="{FF2B5EF4-FFF2-40B4-BE49-F238E27FC236}">
                <a16:creationId xmlns:a16="http://schemas.microsoft.com/office/drawing/2014/main" id="{535DB305-BDA4-9C61-2181-481324B3E298}"/>
              </a:ext>
            </a:extLst>
          </p:cNvPr>
          <p:cNvSpPr txBox="1">
            <a:spLocks noGrp="1"/>
          </p:cNvSpPr>
          <p:nvPr>
            <p:ph type="dt" sz="half" idx="7"/>
          </p:nvPr>
        </p:nvSpPr>
        <p:spPr/>
        <p:txBody>
          <a:bodyPr/>
          <a:lstStyle>
            <a:lvl1pPr>
              <a:defRPr/>
            </a:lvl1pPr>
          </a:lstStyle>
          <a:p>
            <a:pPr lvl="0"/>
            <a:fld id="{E9209849-9B8A-4A0B-BEB4-DC6FA38007BD}" type="datetime1">
              <a:rPr lang="es-ES"/>
              <a:pPr lvl="0"/>
              <a:t>14/06/2023</a:t>
            </a:fld>
            <a:endParaRPr lang="es-ES"/>
          </a:p>
        </p:txBody>
      </p:sp>
      <p:sp>
        <p:nvSpPr>
          <p:cNvPr id="6" name="Footer Placeholder 5">
            <a:extLst>
              <a:ext uri="{FF2B5EF4-FFF2-40B4-BE49-F238E27FC236}">
                <a16:creationId xmlns:a16="http://schemas.microsoft.com/office/drawing/2014/main" id="{63D4B545-1A7F-AECF-93FD-359F077D89E7}"/>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AEB900BF-552F-CFED-A089-76893313472A}"/>
              </a:ext>
            </a:extLst>
          </p:cNvPr>
          <p:cNvSpPr txBox="1">
            <a:spLocks noGrp="1"/>
          </p:cNvSpPr>
          <p:nvPr>
            <p:ph type="sldNum" sz="quarter" idx="8"/>
          </p:nvPr>
        </p:nvSpPr>
        <p:spPr/>
        <p:txBody>
          <a:bodyPr/>
          <a:lstStyle>
            <a:lvl1pPr>
              <a:defRPr/>
            </a:lvl1pPr>
          </a:lstStyle>
          <a:p>
            <a:pPr lvl="0"/>
            <a:fld id="{6C798C28-7A2B-4B60-A0AE-A3E7D0174E90}" type="slidenum">
              <a:t>‹#›</a:t>
            </a:fld>
            <a:endParaRPr lang="es-ES"/>
          </a:p>
        </p:txBody>
      </p:sp>
    </p:spTree>
    <p:extLst>
      <p:ext uri="{BB962C8B-B14F-4D97-AF65-F5344CB8AC3E}">
        <p14:creationId xmlns:p14="http://schemas.microsoft.com/office/powerpoint/2010/main" val="16466360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F52D-1BBF-0FE9-6469-D121E101D21C}"/>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BBE17672-FE20-0619-45D9-166AF427F1D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072386C2-7B98-96FE-4A2B-7A7B40D18BBE}"/>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5" name="Text Placeholder 4">
            <a:extLst>
              <a:ext uri="{FF2B5EF4-FFF2-40B4-BE49-F238E27FC236}">
                <a16:creationId xmlns:a16="http://schemas.microsoft.com/office/drawing/2014/main" id="{D0E3BA83-4EEE-56EF-2D60-2BA23326978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420A1240-B094-E281-535E-E1E1FAA9F64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7" name="Date Placeholder 6">
            <a:extLst>
              <a:ext uri="{FF2B5EF4-FFF2-40B4-BE49-F238E27FC236}">
                <a16:creationId xmlns:a16="http://schemas.microsoft.com/office/drawing/2014/main" id="{1459FDC6-4CF7-EA93-C6A3-3368BEE83753}"/>
              </a:ext>
            </a:extLst>
          </p:cNvPr>
          <p:cNvSpPr txBox="1">
            <a:spLocks noGrp="1"/>
          </p:cNvSpPr>
          <p:nvPr>
            <p:ph type="dt" sz="half" idx="7"/>
          </p:nvPr>
        </p:nvSpPr>
        <p:spPr/>
        <p:txBody>
          <a:bodyPr/>
          <a:lstStyle>
            <a:lvl1pPr>
              <a:defRPr/>
            </a:lvl1pPr>
          </a:lstStyle>
          <a:p>
            <a:pPr lvl="0"/>
            <a:fld id="{B838E4C4-A471-46E0-A41C-96386A5B32B2}" type="datetime1">
              <a:rPr lang="es-ES"/>
              <a:pPr lvl="0"/>
              <a:t>14/06/2023</a:t>
            </a:fld>
            <a:endParaRPr lang="es-ES"/>
          </a:p>
        </p:txBody>
      </p:sp>
      <p:sp>
        <p:nvSpPr>
          <p:cNvPr id="8" name="Footer Placeholder 7">
            <a:extLst>
              <a:ext uri="{FF2B5EF4-FFF2-40B4-BE49-F238E27FC236}">
                <a16:creationId xmlns:a16="http://schemas.microsoft.com/office/drawing/2014/main" id="{2F91AC3E-72B5-F4F1-8EC2-845ACCDCE4EB}"/>
              </a:ext>
            </a:extLst>
          </p:cNvPr>
          <p:cNvSpPr txBox="1">
            <a:spLocks noGrp="1"/>
          </p:cNvSpPr>
          <p:nvPr>
            <p:ph type="ftr" sz="quarter" idx="9"/>
          </p:nvPr>
        </p:nvSpPr>
        <p:spPr/>
        <p:txBody>
          <a:bodyPr/>
          <a:lstStyle>
            <a:lvl1pPr>
              <a:defRPr/>
            </a:lvl1pPr>
          </a:lstStyle>
          <a:p>
            <a:pPr lvl="0"/>
            <a:endParaRPr lang="es-ES"/>
          </a:p>
        </p:txBody>
      </p:sp>
      <p:sp>
        <p:nvSpPr>
          <p:cNvPr id="9" name="Slide Number Placeholder 8">
            <a:extLst>
              <a:ext uri="{FF2B5EF4-FFF2-40B4-BE49-F238E27FC236}">
                <a16:creationId xmlns:a16="http://schemas.microsoft.com/office/drawing/2014/main" id="{0F25AFB0-9664-BC31-6ECC-936C6D8354A5}"/>
              </a:ext>
            </a:extLst>
          </p:cNvPr>
          <p:cNvSpPr txBox="1">
            <a:spLocks noGrp="1"/>
          </p:cNvSpPr>
          <p:nvPr>
            <p:ph type="sldNum" sz="quarter" idx="8"/>
          </p:nvPr>
        </p:nvSpPr>
        <p:spPr/>
        <p:txBody>
          <a:bodyPr/>
          <a:lstStyle>
            <a:lvl1pPr>
              <a:defRPr/>
            </a:lvl1pPr>
          </a:lstStyle>
          <a:p>
            <a:pPr lvl="0"/>
            <a:fld id="{A8E7B91B-65B9-43F0-A8D6-66CB67273E21}" type="slidenum">
              <a:t>‹#›</a:t>
            </a:fld>
            <a:endParaRPr lang="es-ES"/>
          </a:p>
        </p:txBody>
      </p:sp>
    </p:spTree>
    <p:extLst>
      <p:ext uri="{BB962C8B-B14F-4D97-AF65-F5344CB8AC3E}">
        <p14:creationId xmlns:p14="http://schemas.microsoft.com/office/powerpoint/2010/main" val="1162877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59690-10FF-CC93-7D5B-B9C43243FFE4}"/>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Date Placeholder 2">
            <a:extLst>
              <a:ext uri="{FF2B5EF4-FFF2-40B4-BE49-F238E27FC236}">
                <a16:creationId xmlns:a16="http://schemas.microsoft.com/office/drawing/2014/main" id="{27FF2146-44CD-9747-3423-898EC736C304}"/>
              </a:ext>
            </a:extLst>
          </p:cNvPr>
          <p:cNvSpPr txBox="1">
            <a:spLocks noGrp="1"/>
          </p:cNvSpPr>
          <p:nvPr>
            <p:ph type="dt" sz="half" idx="7"/>
          </p:nvPr>
        </p:nvSpPr>
        <p:spPr/>
        <p:txBody>
          <a:bodyPr/>
          <a:lstStyle>
            <a:lvl1pPr>
              <a:defRPr/>
            </a:lvl1pPr>
          </a:lstStyle>
          <a:p>
            <a:pPr lvl="0"/>
            <a:fld id="{0C94B623-EBF7-4480-881D-CC546B7A7301}" type="datetime1">
              <a:rPr lang="es-ES"/>
              <a:pPr lvl="0"/>
              <a:t>14/06/2023</a:t>
            </a:fld>
            <a:endParaRPr lang="es-ES"/>
          </a:p>
        </p:txBody>
      </p:sp>
      <p:sp>
        <p:nvSpPr>
          <p:cNvPr id="4" name="Footer Placeholder 3">
            <a:extLst>
              <a:ext uri="{FF2B5EF4-FFF2-40B4-BE49-F238E27FC236}">
                <a16:creationId xmlns:a16="http://schemas.microsoft.com/office/drawing/2014/main" id="{D9C766ED-C139-93A0-89DA-CD456C9C0EF4}"/>
              </a:ext>
            </a:extLst>
          </p:cNvPr>
          <p:cNvSpPr txBox="1">
            <a:spLocks noGrp="1"/>
          </p:cNvSpPr>
          <p:nvPr>
            <p:ph type="ftr" sz="quarter" idx="9"/>
          </p:nvPr>
        </p:nvSpPr>
        <p:spPr/>
        <p:txBody>
          <a:bodyPr/>
          <a:lstStyle>
            <a:lvl1pPr>
              <a:defRPr/>
            </a:lvl1pPr>
          </a:lstStyle>
          <a:p>
            <a:pPr lvl="0"/>
            <a:endParaRPr lang="es-ES"/>
          </a:p>
        </p:txBody>
      </p:sp>
      <p:sp>
        <p:nvSpPr>
          <p:cNvPr id="5" name="Slide Number Placeholder 4">
            <a:extLst>
              <a:ext uri="{FF2B5EF4-FFF2-40B4-BE49-F238E27FC236}">
                <a16:creationId xmlns:a16="http://schemas.microsoft.com/office/drawing/2014/main" id="{B15DD843-E9BA-06CA-4F34-249D3256AB33}"/>
              </a:ext>
            </a:extLst>
          </p:cNvPr>
          <p:cNvSpPr txBox="1">
            <a:spLocks noGrp="1"/>
          </p:cNvSpPr>
          <p:nvPr>
            <p:ph type="sldNum" sz="quarter" idx="8"/>
          </p:nvPr>
        </p:nvSpPr>
        <p:spPr/>
        <p:txBody>
          <a:bodyPr/>
          <a:lstStyle>
            <a:lvl1pPr>
              <a:defRPr/>
            </a:lvl1pPr>
          </a:lstStyle>
          <a:p>
            <a:pPr lvl="0"/>
            <a:fld id="{67AD287B-7605-4253-A6AE-286C2973CBB4}" type="slidenum">
              <a:t>‹#›</a:t>
            </a:fld>
            <a:endParaRPr lang="es-ES"/>
          </a:p>
        </p:txBody>
      </p:sp>
    </p:spTree>
    <p:extLst>
      <p:ext uri="{BB962C8B-B14F-4D97-AF65-F5344CB8AC3E}">
        <p14:creationId xmlns:p14="http://schemas.microsoft.com/office/powerpoint/2010/main" val="213786370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4F5613-1270-DE22-30FF-D8FCA8156F9F}"/>
              </a:ext>
            </a:extLst>
          </p:cNvPr>
          <p:cNvSpPr txBox="1">
            <a:spLocks noGrp="1"/>
          </p:cNvSpPr>
          <p:nvPr>
            <p:ph type="dt" sz="half" idx="7"/>
          </p:nvPr>
        </p:nvSpPr>
        <p:spPr/>
        <p:txBody>
          <a:bodyPr/>
          <a:lstStyle>
            <a:lvl1pPr>
              <a:defRPr/>
            </a:lvl1pPr>
          </a:lstStyle>
          <a:p>
            <a:pPr lvl="0"/>
            <a:fld id="{5B80B232-7FEB-4488-95B9-1FE0519151FD}" type="datetime1">
              <a:rPr lang="es-ES"/>
              <a:pPr lvl="0"/>
              <a:t>14/06/2023</a:t>
            </a:fld>
            <a:endParaRPr lang="es-ES"/>
          </a:p>
        </p:txBody>
      </p:sp>
      <p:sp>
        <p:nvSpPr>
          <p:cNvPr id="3" name="Footer Placeholder 2">
            <a:extLst>
              <a:ext uri="{FF2B5EF4-FFF2-40B4-BE49-F238E27FC236}">
                <a16:creationId xmlns:a16="http://schemas.microsoft.com/office/drawing/2014/main" id="{42EFC82F-B7AD-D43C-E9C8-F2DC60FFA6A2}"/>
              </a:ext>
            </a:extLst>
          </p:cNvPr>
          <p:cNvSpPr txBox="1">
            <a:spLocks noGrp="1"/>
          </p:cNvSpPr>
          <p:nvPr>
            <p:ph type="ftr" sz="quarter" idx="9"/>
          </p:nvPr>
        </p:nvSpPr>
        <p:spPr/>
        <p:txBody>
          <a:bodyPr/>
          <a:lstStyle>
            <a:lvl1pPr>
              <a:defRPr/>
            </a:lvl1pPr>
          </a:lstStyle>
          <a:p>
            <a:pPr lvl="0"/>
            <a:endParaRPr lang="es-ES"/>
          </a:p>
        </p:txBody>
      </p:sp>
      <p:sp>
        <p:nvSpPr>
          <p:cNvPr id="4" name="Slide Number Placeholder 3">
            <a:extLst>
              <a:ext uri="{FF2B5EF4-FFF2-40B4-BE49-F238E27FC236}">
                <a16:creationId xmlns:a16="http://schemas.microsoft.com/office/drawing/2014/main" id="{C59B06A1-AEA1-00FD-5986-35EA34705A5C}"/>
              </a:ext>
            </a:extLst>
          </p:cNvPr>
          <p:cNvSpPr txBox="1">
            <a:spLocks noGrp="1"/>
          </p:cNvSpPr>
          <p:nvPr>
            <p:ph type="sldNum" sz="quarter" idx="8"/>
          </p:nvPr>
        </p:nvSpPr>
        <p:spPr/>
        <p:txBody>
          <a:bodyPr/>
          <a:lstStyle>
            <a:lvl1pPr>
              <a:defRPr/>
            </a:lvl1pPr>
          </a:lstStyle>
          <a:p>
            <a:pPr lvl="0"/>
            <a:fld id="{ED66DB47-4491-4983-A1FC-8A684ED144AF}" type="slidenum">
              <a:t>‹#›</a:t>
            </a:fld>
            <a:endParaRPr lang="es-ES"/>
          </a:p>
        </p:txBody>
      </p:sp>
    </p:spTree>
    <p:extLst>
      <p:ext uri="{BB962C8B-B14F-4D97-AF65-F5344CB8AC3E}">
        <p14:creationId xmlns:p14="http://schemas.microsoft.com/office/powerpoint/2010/main" val="3638387026"/>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2B569-D47E-B23E-564B-26112B0BDC75}"/>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s-ES"/>
          </a:p>
        </p:txBody>
      </p:sp>
      <p:sp>
        <p:nvSpPr>
          <p:cNvPr id="3" name="Content Placeholder 2">
            <a:extLst>
              <a:ext uri="{FF2B5EF4-FFF2-40B4-BE49-F238E27FC236}">
                <a16:creationId xmlns:a16="http://schemas.microsoft.com/office/drawing/2014/main" id="{DF41563C-89AD-E289-E577-711D96C2D17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Text Placeholder 3">
            <a:extLst>
              <a:ext uri="{FF2B5EF4-FFF2-40B4-BE49-F238E27FC236}">
                <a16:creationId xmlns:a16="http://schemas.microsoft.com/office/drawing/2014/main" id="{CBD536EC-9098-8D3A-83F5-2E26C18CB1A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0413E2D-0A3A-3DF0-CAA3-7EF3F365A8C3}"/>
              </a:ext>
            </a:extLst>
          </p:cNvPr>
          <p:cNvSpPr txBox="1">
            <a:spLocks noGrp="1"/>
          </p:cNvSpPr>
          <p:nvPr>
            <p:ph type="dt" sz="half" idx="7"/>
          </p:nvPr>
        </p:nvSpPr>
        <p:spPr/>
        <p:txBody>
          <a:bodyPr/>
          <a:lstStyle>
            <a:lvl1pPr>
              <a:defRPr/>
            </a:lvl1pPr>
          </a:lstStyle>
          <a:p>
            <a:pPr lvl="0"/>
            <a:fld id="{75675F0D-FB4D-472C-A3B9-19332FAE20F1}" type="datetime1">
              <a:rPr lang="es-ES"/>
              <a:pPr lvl="0"/>
              <a:t>14/06/2023</a:t>
            </a:fld>
            <a:endParaRPr lang="es-ES"/>
          </a:p>
        </p:txBody>
      </p:sp>
      <p:sp>
        <p:nvSpPr>
          <p:cNvPr id="6" name="Footer Placeholder 5">
            <a:extLst>
              <a:ext uri="{FF2B5EF4-FFF2-40B4-BE49-F238E27FC236}">
                <a16:creationId xmlns:a16="http://schemas.microsoft.com/office/drawing/2014/main" id="{03386A4F-757F-93B2-DECA-FD16959089B4}"/>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A0760328-5157-C9E1-A70C-3AA09942E0E6}"/>
              </a:ext>
            </a:extLst>
          </p:cNvPr>
          <p:cNvSpPr txBox="1">
            <a:spLocks noGrp="1"/>
          </p:cNvSpPr>
          <p:nvPr>
            <p:ph type="sldNum" sz="quarter" idx="8"/>
          </p:nvPr>
        </p:nvSpPr>
        <p:spPr/>
        <p:txBody>
          <a:bodyPr/>
          <a:lstStyle>
            <a:lvl1pPr>
              <a:defRPr/>
            </a:lvl1pPr>
          </a:lstStyle>
          <a:p>
            <a:pPr lvl="0"/>
            <a:fld id="{F3B9B70D-417F-44FB-90C2-6191F94DAC43}" type="slidenum">
              <a:t>‹#›</a:t>
            </a:fld>
            <a:endParaRPr lang="es-ES"/>
          </a:p>
        </p:txBody>
      </p:sp>
    </p:spTree>
    <p:extLst>
      <p:ext uri="{BB962C8B-B14F-4D97-AF65-F5344CB8AC3E}">
        <p14:creationId xmlns:p14="http://schemas.microsoft.com/office/powerpoint/2010/main" val="1263591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33E87-DDB1-F5A0-1BB1-EE4E785E359A}"/>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s-ES"/>
          </a:p>
        </p:txBody>
      </p:sp>
      <p:sp>
        <p:nvSpPr>
          <p:cNvPr id="3" name="Picture Placeholder 2">
            <a:extLst>
              <a:ext uri="{FF2B5EF4-FFF2-40B4-BE49-F238E27FC236}">
                <a16:creationId xmlns:a16="http://schemas.microsoft.com/office/drawing/2014/main" id="{EDE3B9CA-1367-9042-FD31-6EEA331E182D}"/>
              </a:ext>
            </a:extLst>
          </p:cNvPr>
          <p:cNvSpPr txBox="1">
            <a:spLocks noGrp="1"/>
          </p:cNvSpPr>
          <p:nvPr>
            <p:ph type="pic" idx="1"/>
          </p:nvPr>
        </p:nvSpPr>
        <p:spPr>
          <a:xfrm>
            <a:off x="5183184" y="987423"/>
            <a:ext cx="6172200" cy="4873623"/>
          </a:xfrm>
        </p:spPr>
        <p:txBody>
          <a:bodyPr/>
          <a:lstStyle>
            <a:lvl1pPr marL="0" indent="0">
              <a:buNone/>
              <a:defRPr lang="es-ES" sz="3200"/>
            </a:lvl1pPr>
          </a:lstStyle>
          <a:p>
            <a:pPr lvl="0"/>
            <a:endParaRPr lang="es-ES"/>
          </a:p>
        </p:txBody>
      </p:sp>
      <p:sp>
        <p:nvSpPr>
          <p:cNvPr id="4" name="Text Placeholder 3">
            <a:extLst>
              <a:ext uri="{FF2B5EF4-FFF2-40B4-BE49-F238E27FC236}">
                <a16:creationId xmlns:a16="http://schemas.microsoft.com/office/drawing/2014/main" id="{60528565-30B6-1AA3-83A5-925335B2353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85A60D2-7472-40A5-50C6-B365E16FCAB9}"/>
              </a:ext>
            </a:extLst>
          </p:cNvPr>
          <p:cNvSpPr txBox="1">
            <a:spLocks noGrp="1"/>
          </p:cNvSpPr>
          <p:nvPr>
            <p:ph type="dt" sz="half" idx="7"/>
          </p:nvPr>
        </p:nvSpPr>
        <p:spPr/>
        <p:txBody>
          <a:bodyPr/>
          <a:lstStyle>
            <a:lvl1pPr>
              <a:defRPr/>
            </a:lvl1pPr>
          </a:lstStyle>
          <a:p>
            <a:pPr lvl="0"/>
            <a:fld id="{D001C99B-9359-4990-91CF-D8E2993D0750}" type="datetime1">
              <a:rPr lang="es-ES"/>
              <a:pPr lvl="0"/>
              <a:t>14/06/2023</a:t>
            </a:fld>
            <a:endParaRPr lang="es-ES"/>
          </a:p>
        </p:txBody>
      </p:sp>
      <p:sp>
        <p:nvSpPr>
          <p:cNvPr id="6" name="Footer Placeholder 5">
            <a:extLst>
              <a:ext uri="{FF2B5EF4-FFF2-40B4-BE49-F238E27FC236}">
                <a16:creationId xmlns:a16="http://schemas.microsoft.com/office/drawing/2014/main" id="{66F427B9-04E5-8055-532D-BE6796BA16CA}"/>
              </a:ext>
            </a:extLst>
          </p:cNvPr>
          <p:cNvSpPr txBox="1">
            <a:spLocks noGrp="1"/>
          </p:cNvSpPr>
          <p:nvPr>
            <p:ph type="ftr" sz="quarter" idx="9"/>
          </p:nvPr>
        </p:nvSpPr>
        <p:spPr/>
        <p:txBody>
          <a:bodyPr/>
          <a:lstStyle>
            <a:lvl1pPr>
              <a:defRPr/>
            </a:lvl1pPr>
          </a:lstStyle>
          <a:p>
            <a:pPr lvl="0"/>
            <a:endParaRPr lang="es-ES"/>
          </a:p>
        </p:txBody>
      </p:sp>
      <p:sp>
        <p:nvSpPr>
          <p:cNvPr id="7" name="Slide Number Placeholder 6">
            <a:extLst>
              <a:ext uri="{FF2B5EF4-FFF2-40B4-BE49-F238E27FC236}">
                <a16:creationId xmlns:a16="http://schemas.microsoft.com/office/drawing/2014/main" id="{63451E55-24C3-0948-0060-F25CD92CB8E3}"/>
              </a:ext>
            </a:extLst>
          </p:cNvPr>
          <p:cNvSpPr txBox="1">
            <a:spLocks noGrp="1"/>
          </p:cNvSpPr>
          <p:nvPr>
            <p:ph type="sldNum" sz="quarter" idx="8"/>
          </p:nvPr>
        </p:nvSpPr>
        <p:spPr/>
        <p:txBody>
          <a:bodyPr/>
          <a:lstStyle>
            <a:lvl1pPr>
              <a:defRPr/>
            </a:lvl1pPr>
          </a:lstStyle>
          <a:p>
            <a:pPr lvl="0"/>
            <a:fld id="{E049E9BD-FFBE-4114-8BE7-CC581B36AE55}" type="slidenum">
              <a:t>‹#›</a:t>
            </a:fld>
            <a:endParaRPr lang="es-ES"/>
          </a:p>
        </p:txBody>
      </p:sp>
    </p:spTree>
    <p:extLst>
      <p:ext uri="{BB962C8B-B14F-4D97-AF65-F5344CB8AC3E}">
        <p14:creationId xmlns:p14="http://schemas.microsoft.com/office/powerpoint/2010/main" val="41579619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CE562-2AE0-7285-F709-7F2B7EF947A9}"/>
              </a:ext>
            </a:extLst>
          </p:cNvPr>
          <p:cNvSpPr txBox="1">
            <a:spLocks noGrp="1"/>
          </p:cNvSpPr>
          <p:nvPr>
            <p:ph type="title"/>
          </p:nvPr>
        </p:nvSpPr>
        <p:spPr/>
        <p:txBody>
          <a:bodyPr/>
          <a:lstStyle>
            <a:lvl1pPr>
              <a:defRPr/>
            </a:lvl1pPr>
          </a:lstStyle>
          <a:p>
            <a:pPr lvl="0"/>
            <a:r>
              <a:rPr lang="en-US"/>
              <a:t>Click to edit Master title style</a:t>
            </a:r>
            <a:endParaRPr lang="es-ES"/>
          </a:p>
        </p:txBody>
      </p:sp>
      <p:sp>
        <p:nvSpPr>
          <p:cNvPr id="3" name="Vertical Text Placeholder 2">
            <a:extLst>
              <a:ext uri="{FF2B5EF4-FFF2-40B4-BE49-F238E27FC236}">
                <a16:creationId xmlns:a16="http://schemas.microsoft.com/office/drawing/2014/main" id="{744E2B2D-FEF3-93BD-DCD6-1374D962AF0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3BB798C9-03C1-5041-01CB-657F962A45A0}"/>
              </a:ext>
            </a:extLst>
          </p:cNvPr>
          <p:cNvSpPr txBox="1">
            <a:spLocks noGrp="1"/>
          </p:cNvSpPr>
          <p:nvPr>
            <p:ph type="dt" sz="half" idx="7"/>
          </p:nvPr>
        </p:nvSpPr>
        <p:spPr/>
        <p:txBody>
          <a:bodyPr/>
          <a:lstStyle>
            <a:lvl1pPr>
              <a:defRPr/>
            </a:lvl1pPr>
          </a:lstStyle>
          <a:p>
            <a:pPr lvl="0"/>
            <a:fld id="{C2DF8661-61A6-4B4E-9250-86E726DD0FDF}" type="datetime1">
              <a:rPr lang="es-ES"/>
              <a:pPr lvl="0"/>
              <a:t>14/06/2023</a:t>
            </a:fld>
            <a:endParaRPr lang="es-ES"/>
          </a:p>
        </p:txBody>
      </p:sp>
      <p:sp>
        <p:nvSpPr>
          <p:cNvPr id="5" name="Footer Placeholder 4">
            <a:extLst>
              <a:ext uri="{FF2B5EF4-FFF2-40B4-BE49-F238E27FC236}">
                <a16:creationId xmlns:a16="http://schemas.microsoft.com/office/drawing/2014/main" id="{80690D67-D589-1B65-7028-EDEFD4F91490}"/>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BF971011-DA2E-A833-3C32-B4B0C876BE91}"/>
              </a:ext>
            </a:extLst>
          </p:cNvPr>
          <p:cNvSpPr txBox="1">
            <a:spLocks noGrp="1"/>
          </p:cNvSpPr>
          <p:nvPr>
            <p:ph type="sldNum" sz="quarter" idx="8"/>
          </p:nvPr>
        </p:nvSpPr>
        <p:spPr/>
        <p:txBody>
          <a:bodyPr/>
          <a:lstStyle>
            <a:lvl1pPr>
              <a:defRPr/>
            </a:lvl1pPr>
          </a:lstStyle>
          <a:p>
            <a:pPr lvl="0"/>
            <a:fld id="{3435F647-2AE4-4E25-AB63-6FD298A9D1A7}" type="slidenum">
              <a:t>‹#›</a:t>
            </a:fld>
            <a:endParaRPr lang="es-ES"/>
          </a:p>
        </p:txBody>
      </p:sp>
    </p:spTree>
    <p:extLst>
      <p:ext uri="{BB962C8B-B14F-4D97-AF65-F5344CB8AC3E}">
        <p14:creationId xmlns:p14="http://schemas.microsoft.com/office/powerpoint/2010/main" val="40618914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2C7705-2914-54EE-DC31-388B1F6D0350}"/>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s-ES"/>
          </a:p>
        </p:txBody>
      </p:sp>
      <p:sp>
        <p:nvSpPr>
          <p:cNvPr id="3" name="Vertical Text Placeholder 2">
            <a:extLst>
              <a:ext uri="{FF2B5EF4-FFF2-40B4-BE49-F238E27FC236}">
                <a16:creationId xmlns:a16="http://schemas.microsoft.com/office/drawing/2014/main" id="{DE97D8F5-27D8-4D35-8238-FB75D4C53DD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23D78A95-CB85-0FE1-7FD4-C9579F325F60}"/>
              </a:ext>
            </a:extLst>
          </p:cNvPr>
          <p:cNvSpPr txBox="1">
            <a:spLocks noGrp="1"/>
          </p:cNvSpPr>
          <p:nvPr>
            <p:ph type="dt" sz="half" idx="7"/>
          </p:nvPr>
        </p:nvSpPr>
        <p:spPr/>
        <p:txBody>
          <a:bodyPr/>
          <a:lstStyle>
            <a:lvl1pPr>
              <a:defRPr/>
            </a:lvl1pPr>
          </a:lstStyle>
          <a:p>
            <a:pPr lvl="0"/>
            <a:fld id="{CF5D1AE0-F61D-40EE-A2D3-6B9F884E28B6}" type="datetime1">
              <a:rPr lang="es-ES"/>
              <a:pPr lvl="0"/>
              <a:t>14/06/2023</a:t>
            </a:fld>
            <a:endParaRPr lang="es-ES"/>
          </a:p>
        </p:txBody>
      </p:sp>
      <p:sp>
        <p:nvSpPr>
          <p:cNvPr id="5" name="Footer Placeholder 4">
            <a:extLst>
              <a:ext uri="{FF2B5EF4-FFF2-40B4-BE49-F238E27FC236}">
                <a16:creationId xmlns:a16="http://schemas.microsoft.com/office/drawing/2014/main" id="{62162EEB-2D15-A7C4-9C5A-927760683132}"/>
              </a:ext>
            </a:extLst>
          </p:cNvPr>
          <p:cNvSpPr txBox="1">
            <a:spLocks noGrp="1"/>
          </p:cNvSpPr>
          <p:nvPr>
            <p:ph type="ftr" sz="quarter" idx="9"/>
          </p:nvPr>
        </p:nvSpPr>
        <p:spPr/>
        <p:txBody>
          <a:bodyPr/>
          <a:lstStyle>
            <a:lvl1pPr>
              <a:defRPr/>
            </a:lvl1pPr>
          </a:lstStyle>
          <a:p>
            <a:pPr lvl="0"/>
            <a:endParaRPr lang="es-ES"/>
          </a:p>
        </p:txBody>
      </p:sp>
      <p:sp>
        <p:nvSpPr>
          <p:cNvPr id="6" name="Slide Number Placeholder 5">
            <a:extLst>
              <a:ext uri="{FF2B5EF4-FFF2-40B4-BE49-F238E27FC236}">
                <a16:creationId xmlns:a16="http://schemas.microsoft.com/office/drawing/2014/main" id="{33354B25-8CBB-D844-6A9D-5A270BBD047E}"/>
              </a:ext>
            </a:extLst>
          </p:cNvPr>
          <p:cNvSpPr txBox="1">
            <a:spLocks noGrp="1"/>
          </p:cNvSpPr>
          <p:nvPr>
            <p:ph type="sldNum" sz="quarter" idx="8"/>
          </p:nvPr>
        </p:nvSpPr>
        <p:spPr/>
        <p:txBody>
          <a:bodyPr/>
          <a:lstStyle>
            <a:lvl1pPr>
              <a:defRPr/>
            </a:lvl1pPr>
          </a:lstStyle>
          <a:p>
            <a:pPr lvl="0"/>
            <a:fld id="{01363DF6-BF09-408D-A212-514FC3488DB2}" type="slidenum">
              <a:t>‹#›</a:t>
            </a:fld>
            <a:endParaRPr lang="es-ES"/>
          </a:p>
        </p:txBody>
      </p:sp>
    </p:spTree>
    <p:extLst>
      <p:ext uri="{BB962C8B-B14F-4D97-AF65-F5344CB8AC3E}">
        <p14:creationId xmlns:p14="http://schemas.microsoft.com/office/powerpoint/2010/main" val="32001841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96BA48FF-2C37-4816-9D28-D3F27B99C4BD}" type="datetime1">
              <a:rPr lang="en-US" smtClean="0"/>
              <a:pPr lvl="0"/>
              <a:t>6/14/2023</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92CD6EA9-8FAB-413F-89D3-C66A59C617AF}" type="slidenum">
              <a:rPr lang="en-GB" smtClean="0"/>
              <a:t>‹#›</a:t>
            </a:fld>
            <a:endParaRPr lang="en-GB"/>
          </a:p>
        </p:txBody>
      </p:sp>
    </p:spTree>
    <p:extLst>
      <p:ext uri="{BB962C8B-B14F-4D97-AF65-F5344CB8AC3E}">
        <p14:creationId xmlns:p14="http://schemas.microsoft.com/office/powerpoint/2010/main" val="3365303384"/>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3E456A46-CD02-4042-A7B6-A96DD95C99F2}" type="datetime1">
              <a:rPr lang="en-US" smtClean="0"/>
              <a:pPr lvl="0"/>
              <a:t>6/14/2023</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F5EB14A6-6090-4B43-829C-F83583A744F7}" type="slidenum">
              <a:rPr lang="en-GB" smtClean="0"/>
              <a:t>‹#›</a:t>
            </a:fld>
            <a:endParaRPr lang="en-GB"/>
          </a:p>
        </p:txBody>
      </p:sp>
    </p:spTree>
    <p:extLst>
      <p:ext uri="{BB962C8B-B14F-4D97-AF65-F5344CB8AC3E}">
        <p14:creationId xmlns:p14="http://schemas.microsoft.com/office/powerpoint/2010/main" val="2215923293"/>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BB024CA0-6CD5-41EF-8EE6-E978CCF2F7F5}" type="datetime1">
              <a:rPr lang="en-US" smtClean="0"/>
              <a:pPr lvl="0"/>
              <a:t>6/14/2023</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5E9B41EF-C892-4D80-8200-2B05EAB05993}" type="slidenum">
              <a:rPr lang="en-GB" smtClean="0"/>
              <a:t>‹#›</a:t>
            </a:fld>
            <a:endParaRPr lang="en-GB"/>
          </a:p>
        </p:txBody>
      </p:sp>
    </p:spTree>
    <p:extLst>
      <p:ext uri="{BB962C8B-B14F-4D97-AF65-F5344CB8AC3E}">
        <p14:creationId xmlns:p14="http://schemas.microsoft.com/office/powerpoint/2010/main" val="16608282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672281F2-247F-4CB4-833A-6CA60119F158}" type="datetime1">
              <a:rPr lang="en-US" smtClean="0"/>
              <a:pPr lvl="0"/>
              <a:t>6/14/2023</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40DA9E68-E243-4752-B2A6-617649CD2986}" type="slidenum">
              <a:rPr lang="en-GB" smtClean="0"/>
              <a:t>‹#›</a:t>
            </a:fld>
            <a:endParaRPr lang="en-GB"/>
          </a:p>
        </p:txBody>
      </p:sp>
    </p:spTree>
    <p:extLst>
      <p:ext uri="{BB962C8B-B14F-4D97-AF65-F5344CB8AC3E}">
        <p14:creationId xmlns:p14="http://schemas.microsoft.com/office/powerpoint/2010/main" val="1574436261"/>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47D3D6CD-2367-412C-8A38-B9AF599C428B}" type="datetime1">
              <a:rPr lang="en-US" smtClean="0"/>
              <a:pPr lvl="0"/>
              <a:t>6/14/2023</a:t>
            </a:fld>
            <a:endParaRPr lang="en-US"/>
          </a:p>
        </p:txBody>
      </p:sp>
      <p:sp>
        <p:nvSpPr>
          <p:cNvPr id="8" name="Footer Placeholder 7"/>
          <p:cNvSpPr>
            <a:spLocks noGrp="1"/>
          </p:cNvSpPr>
          <p:nvPr>
            <p:ph type="ftr" sz="quarter" idx="11"/>
          </p:nvPr>
        </p:nvSpPr>
        <p:spPr/>
        <p:txBody>
          <a:bodyPr/>
          <a:lstStyle/>
          <a:p>
            <a:pPr lvl="0"/>
            <a:endParaRPr lang="en-US"/>
          </a:p>
        </p:txBody>
      </p:sp>
      <p:sp>
        <p:nvSpPr>
          <p:cNvPr id="9" name="Slide Number Placeholder 8"/>
          <p:cNvSpPr>
            <a:spLocks noGrp="1"/>
          </p:cNvSpPr>
          <p:nvPr>
            <p:ph type="sldNum" sz="quarter" idx="12"/>
          </p:nvPr>
        </p:nvSpPr>
        <p:spPr/>
        <p:txBody>
          <a:bodyPr/>
          <a:lstStyle/>
          <a:p>
            <a:pPr lvl="0"/>
            <a:fld id="{31AEC140-2EA0-4DDF-B0F1-CD6023C06EB8}" type="slidenum">
              <a:rPr lang="en-GB" smtClean="0"/>
              <a:t>‹#›</a:t>
            </a:fld>
            <a:endParaRPr lang="en-GB"/>
          </a:p>
        </p:txBody>
      </p:sp>
    </p:spTree>
    <p:extLst>
      <p:ext uri="{BB962C8B-B14F-4D97-AF65-F5344CB8AC3E}">
        <p14:creationId xmlns:p14="http://schemas.microsoft.com/office/powerpoint/2010/main" val="108934251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8FC30AF1-DB3E-41CE-93F8-7A0A0D4728E8}" type="datetime1">
              <a:rPr lang="en-US" smtClean="0"/>
              <a:pPr lvl="0"/>
              <a:t>6/14/2023</a:t>
            </a:fld>
            <a:endParaRPr lang="en-US"/>
          </a:p>
        </p:txBody>
      </p:sp>
      <p:sp>
        <p:nvSpPr>
          <p:cNvPr id="4" name="Footer Placeholder 3"/>
          <p:cNvSpPr>
            <a:spLocks noGrp="1"/>
          </p:cNvSpPr>
          <p:nvPr>
            <p:ph type="ftr" sz="quarter" idx="11"/>
          </p:nvPr>
        </p:nvSpPr>
        <p:spPr/>
        <p:txBody>
          <a:bodyPr/>
          <a:lstStyle/>
          <a:p>
            <a:pPr lvl="0"/>
            <a:endParaRPr lang="en-US"/>
          </a:p>
        </p:txBody>
      </p:sp>
      <p:sp>
        <p:nvSpPr>
          <p:cNvPr id="5" name="Slide Number Placeholder 4"/>
          <p:cNvSpPr>
            <a:spLocks noGrp="1"/>
          </p:cNvSpPr>
          <p:nvPr>
            <p:ph type="sldNum" sz="quarter" idx="12"/>
          </p:nvPr>
        </p:nvSpPr>
        <p:spPr/>
        <p:txBody>
          <a:bodyPr/>
          <a:lstStyle/>
          <a:p>
            <a:pPr lvl="0"/>
            <a:fld id="{24C626D6-ED18-4C76-B4A4-BE22CB442F5F}" type="slidenum">
              <a:rPr lang="en-GB" smtClean="0"/>
              <a:t>‹#›</a:t>
            </a:fld>
            <a:endParaRPr lang="en-GB"/>
          </a:p>
        </p:txBody>
      </p:sp>
    </p:spTree>
    <p:extLst>
      <p:ext uri="{BB962C8B-B14F-4D97-AF65-F5344CB8AC3E}">
        <p14:creationId xmlns:p14="http://schemas.microsoft.com/office/powerpoint/2010/main" val="30086157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fld id="{BD907E89-C9E2-4604-A511-739DE615C93C}" type="datetime1">
              <a:rPr lang="en-US" smtClean="0"/>
              <a:pPr lvl="0"/>
              <a:t>6/14/2023</a:t>
            </a:fld>
            <a:endParaRPr lang="en-US"/>
          </a:p>
        </p:txBody>
      </p:sp>
      <p:sp>
        <p:nvSpPr>
          <p:cNvPr id="3" name="Footer Placeholder 2"/>
          <p:cNvSpPr>
            <a:spLocks noGrp="1"/>
          </p:cNvSpPr>
          <p:nvPr>
            <p:ph type="ftr" sz="quarter" idx="11"/>
          </p:nvPr>
        </p:nvSpPr>
        <p:spPr/>
        <p:txBody>
          <a:bodyPr/>
          <a:lstStyle/>
          <a:p>
            <a:pPr lvl="0"/>
            <a:endParaRPr lang="en-US"/>
          </a:p>
        </p:txBody>
      </p:sp>
      <p:sp>
        <p:nvSpPr>
          <p:cNvPr id="4" name="Slide Number Placeholder 3"/>
          <p:cNvSpPr>
            <a:spLocks noGrp="1"/>
          </p:cNvSpPr>
          <p:nvPr>
            <p:ph type="sldNum" sz="quarter" idx="12"/>
          </p:nvPr>
        </p:nvSpPr>
        <p:spPr/>
        <p:txBody>
          <a:bodyPr/>
          <a:lstStyle/>
          <a:p>
            <a:pPr lvl="0"/>
            <a:fld id="{533E81B0-A44A-4822-A4A3-0984EAE153E1}" type="slidenum">
              <a:rPr lang="en-GB" smtClean="0"/>
              <a:t>‹#›</a:t>
            </a:fld>
            <a:endParaRPr lang="en-GB"/>
          </a:p>
        </p:txBody>
      </p:sp>
    </p:spTree>
    <p:extLst>
      <p:ext uri="{BB962C8B-B14F-4D97-AF65-F5344CB8AC3E}">
        <p14:creationId xmlns:p14="http://schemas.microsoft.com/office/powerpoint/2010/main" val="3027820180"/>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DFEE7BEF-112D-4836-A5D7-EDF8C47FC474}" type="datetime1">
              <a:rPr lang="en-US" smtClean="0"/>
              <a:pPr lvl="0"/>
              <a:t>6/14/2023</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6141D068-DC57-4717-8E44-63785F86B9F0}" type="slidenum">
              <a:rPr lang="en-GB" smtClean="0"/>
              <a:t>‹#›</a:t>
            </a:fld>
            <a:endParaRPr lang="en-GB"/>
          </a:p>
        </p:txBody>
      </p:sp>
    </p:spTree>
    <p:extLst>
      <p:ext uri="{BB962C8B-B14F-4D97-AF65-F5344CB8AC3E}">
        <p14:creationId xmlns:p14="http://schemas.microsoft.com/office/powerpoint/2010/main" val="417988059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C1417071-2AFD-48EC-BC0F-7BCC139A8EF2}" type="datetime1">
              <a:rPr lang="en-US" smtClean="0"/>
              <a:pPr lvl="0"/>
              <a:t>6/14/2023</a:t>
            </a:fld>
            <a:endParaRPr lang="en-US"/>
          </a:p>
        </p:txBody>
      </p:sp>
      <p:sp>
        <p:nvSpPr>
          <p:cNvPr id="6" name="Footer Placeholder 5"/>
          <p:cNvSpPr>
            <a:spLocks noGrp="1"/>
          </p:cNvSpPr>
          <p:nvPr>
            <p:ph type="ftr" sz="quarter" idx="11"/>
          </p:nvPr>
        </p:nvSpPr>
        <p:spPr/>
        <p:txBody>
          <a:bodyPr/>
          <a:lstStyle/>
          <a:p>
            <a:pPr lvl="0"/>
            <a:endParaRPr lang="en-US"/>
          </a:p>
        </p:txBody>
      </p:sp>
      <p:sp>
        <p:nvSpPr>
          <p:cNvPr id="7" name="Slide Number Placeholder 6"/>
          <p:cNvSpPr>
            <a:spLocks noGrp="1"/>
          </p:cNvSpPr>
          <p:nvPr>
            <p:ph type="sldNum" sz="quarter" idx="12"/>
          </p:nvPr>
        </p:nvSpPr>
        <p:spPr/>
        <p:txBody>
          <a:bodyPr/>
          <a:lstStyle/>
          <a:p>
            <a:pPr lvl="0"/>
            <a:fld id="{2D9A3986-8026-4D24-90CD-0E55C82F8955}" type="slidenum">
              <a:rPr lang="en-GB" smtClean="0"/>
              <a:t>‹#›</a:t>
            </a:fld>
            <a:endParaRPr lang="en-GB"/>
          </a:p>
        </p:txBody>
      </p:sp>
    </p:spTree>
    <p:extLst>
      <p:ext uri="{BB962C8B-B14F-4D97-AF65-F5344CB8AC3E}">
        <p14:creationId xmlns:p14="http://schemas.microsoft.com/office/powerpoint/2010/main" val="179947784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CC70062C-A5BE-477A-A861-E61880AA2870}" type="datetime1">
              <a:rPr lang="en-US" smtClean="0"/>
              <a:pPr lvl="0"/>
              <a:t>6/14/2023</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4EFF7920-DBE8-402E-A480-7769853C6979}" type="slidenum">
              <a:rPr lang="en-GB" smtClean="0"/>
              <a:t>‹#›</a:t>
            </a:fld>
            <a:endParaRPr lang="en-GB"/>
          </a:p>
        </p:txBody>
      </p:sp>
    </p:spTree>
    <p:extLst>
      <p:ext uri="{BB962C8B-B14F-4D97-AF65-F5344CB8AC3E}">
        <p14:creationId xmlns:p14="http://schemas.microsoft.com/office/powerpoint/2010/main" val="39658234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A096FF8D-2CDE-4123-A1AD-14A33B39BCB3}" type="datetime1">
              <a:rPr lang="en-US" smtClean="0"/>
              <a:pPr lvl="0"/>
              <a:t>6/14/2023</a:t>
            </a:fld>
            <a:endParaRPr lang="en-US"/>
          </a:p>
        </p:txBody>
      </p:sp>
      <p:sp>
        <p:nvSpPr>
          <p:cNvPr id="5" name="Footer Placeholder 4"/>
          <p:cNvSpPr>
            <a:spLocks noGrp="1"/>
          </p:cNvSpPr>
          <p:nvPr>
            <p:ph type="ftr" sz="quarter" idx="11"/>
          </p:nvPr>
        </p:nvSpPr>
        <p:spPr/>
        <p:txBody>
          <a:bodyPr/>
          <a:lstStyle/>
          <a:p>
            <a:pPr lvl="0"/>
            <a:endParaRPr lang="en-US"/>
          </a:p>
        </p:txBody>
      </p:sp>
      <p:sp>
        <p:nvSpPr>
          <p:cNvPr id="6" name="Slide Number Placeholder 5"/>
          <p:cNvSpPr>
            <a:spLocks noGrp="1"/>
          </p:cNvSpPr>
          <p:nvPr>
            <p:ph type="sldNum" sz="quarter" idx="12"/>
          </p:nvPr>
        </p:nvSpPr>
        <p:spPr/>
        <p:txBody>
          <a:bodyPr/>
          <a:lstStyle/>
          <a:p>
            <a:pPr lvl="0"/>
            <a:fld id="{EC5E89F7-3CE6-4772-8E99-EDE92B295E85}" type="slidenum">
              <a:rPr lang="en-GB" smtClean="0"/>
              <a:t>‹#›</a:t>
            </a:fld>
            <a:endParaRPr lang="en-GB"/>
          </a:p>
        </p:txBody>
      </p:sp>
    </p:spTree>
    <p:extLst>
      <p:ext uri="{BB962C8B-B14F-4D97-AF65-F5344CB8AC3E}">
        <p14:creationId xmlns:p14="http://schemas.microsoft.com/office/powerpoint/2010/main" val="33923103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BB0D3-DF99-47D3-3053-26B28A56313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A284F360-EF0E-EF29-E458-E17626AEA57B}"/>
              </a:ext>
            </a:extLst>
          </p:cNvPr>
          <p:cNvSpPr txBox="1">
            <a:spLocks noGrp="1"/>
          </p:cNvSpPr>
          <p:nvPr>
            <p:ph type="dt" sz="half" idx="7"/>
          </p:nvPr>
        </p:nvSpPr>
        <p:spPr/>
        <p:txBody>
          <a:bodyPr/>
          <a:lstStyle>
            <a:lvl1pPr>
              <a:defRPr/>
            </a:lvl1pPr>
          </a:lstStyle>
          <a:p>
            <a:pPr lvl="0"/>
            <a:fld id="{4585C9FA-57F1-4060-85A2-0325BB77CFC0}" type="datetime1">
              <a:rPr lang="en-US"/>
              <a:pPr lvl="0"/>
              <a:t>6/14/2023</a:t>
            </a:fld>
            <a:endParaRPr lang="en-US"/>
          </a:p>
        </p:txBody>
      </p:sp>
      <p:sp>
        <p:nvSpPr>
          <p:cNvPr id="4" name="Footer Placeholder 3">
            <a:extLst>
              <a:ext uri="{FF2B5EF4-FFF2-40B4-BE49-F238E27FC236}">
                <a16:creationId xmlns:a16="http://schemas.microsoft.com/office/drawing/2014/main" id="{F8B8E223-3F4F-E9E2-A3E5-50BCA1B2C5A4}"/>
              </a:ext>
            </a:extLst>
          </p:cNvPr>
          <p:cNvSpPr txBox="1">
            <a:spLocks noGrp="1"/>
          </p:cNvSpPr>
          <p:nvPr>
            <p:ph type="ftr" sz="quarter" idx="9"/>
          </p:nvPr>
        </p:nvSpPr>
        <p:spPr/>
        <p:txBody>
          <a:bodyPr/>
          <a:lstStyle>
            <a:lvl1pPr>
              <a:defRPr/>
            </a:lvl1pPr>
          </a:lstStyle>
          <a:p>
            <a:pPr lvl="0"/>
            <a:r>
              <a:rPr lang="en-US"/>
              <a:t>Add a Footer</a:t>
            </a:r>
          </a:p>
        </p:txBody>
      </p:sp>
      <p:sp>
        <p:nvSpPr>
          <p:cNvPr id="5" name="Slide Number Placeholder 4">
            <a:extLst>
              <a:ext uri="{FF2B5EF4-FFF2-40B4-BE49-F238E27FC236}">
                <a16:creationId xmlns:a16="http://schemas.microsoft.com/office/drawing/2014/main" id="{11421406-665F-1A87-D4A5-3E5C30226674}"/>
              </a:ext>
            </a:extLst>
          </p:cNvPr>
          <p:cNvSpPr txBox="1">
            <a:spLocks noGrp="1"/>
          </p:cNvSpPr>
          <p:nvPr>
            <p:ph type="sldNum" sz="quarter" idx="8"/>
          </p:nvPr>
        </p:nvSpPr>
        <p:spPr/>
        <p:txBody>
          <a:bodyPr/>
          <a:lstStyle>
            <a:lvl1pPr>
              <a:defRPr/>
            </a:lvl1pPr>
          </a:lstStyle>
          <a:p>
            <a:pPr lvl="0"/>
            <a:fld id="{73882D0A-E018-44D1-8DF5-CDC0156BA6DF}" type="slidenum">
              <a:t>‹#›</a:t>
            </a:fld>
            <a:endParaRPr lang="en-US"/>
          </a:p>
        </p:txBody>
      </p:sp>
    </p:spTree>
    <p:extLst>
      <p:ext uri="{BB962C8B-B14F-4D97-AF65-F5344CB8AC3E}">
        <p14:creationId xmlns:p14="http://schemas.microsoft.com/office/powerpoint/2010/main" val="26136706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F1447-473F-52D9-9123-F3D3D8C833FE}"/>
              </a:ext>
            </a:extLst>
          </p:cNvPr>
          <p:cNvSpPr>
            <a:spLocks noGrp="1"/>
          </p:cNvSpPr>
          <p:nvPr>
            <p:ph type="title"/>
          </p:nvPr>
        </p:nvSpPr>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16B0EA7-CF56-1540-2AFB-CDEC0F7FB385}"/>
              </a:ext>
            </a:extLst>
          </p:cNvPr>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28B17C-407B-BD98-9A13-700104878B33}"/>
              </a:ext>
            </a:extLst>
          </p:cNvPr>
          <p:cNvSpPr>
            <a:spLocks noGrp="1"/>
          </p:cNvSpPr>
          <p:nvPr>
            <p:ph type="dt" sz="half" idx="10"/>
          </p:nvPr>
        </p:nvSpPr>
        <p:spPr/>
        <p:txBody>
          <a:bodyPr/>
          <a:lstStyle/>
          <a:p>
            <a:fld id="{F70A8393-7D05-4DCC-A785-4E6F28A991AF}" type="datetimeFigureOut">
              <a:rPr lang="en-GB" smtClean="0"/>
              <a:t>14/06/2023</a:t>
            </a:fld>
            <a:endParaRPr lang="en-GB"/>
          </a:p>
        </p:txBody>
      </p:sp>
      <p:sp>
        <p:nvSpPr>
          <p:cNvPr id="5" name="Footer Placeholder 4">
            <a:extLst>
              <a:ext uri="{FF2B5EF4-FFF2-40B4-BE49-F238E27FC236}">
                <a16:creationId xmlns:a16="http://schemas.microsoft.com/office/drawing/2014/main" id="{722D325B-3095-8BBA-21F9-1CB673CE96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419D4-162E-BF8E-EC98-388A20881B93}"/>
              </a:ext>
            </a:extLst>
          </p:cNvPr>
          <p:cNvSpPr>
            <a:spLocks noGrp="1"/>
          </p:cNvSpPr>
          <p:nvPr>
            <p:ph type="sldNum" sz="quarter" idx="12"/>
          </p:nvPr>
        </p:nvSpPr>
        <p:spPr/>
        <p:txBody>
          <a:bodyPr/>
          <a:lstStyle/>
          <a:p>
            <a:fld id="{CC47DFDD-59ED-4DEC-89B4-06038D96C292}" type="slidenum">
              <a:rPr lang="en-GB" smtClean="0"/>
              <a:t>‹#›</a:t>
            </a:fld>
            <a:endParaRPr lang="en-GB"/>
          </a:p>
        </p:txBody>
      </p:sp>
    </p:spTree>
    <p:extLst>
      <p:ext uri="{BB962C8B-B14F-4D97-AF65-F5344CB8AC3E}">
        <p14:creationId xmlns:p14="http://schemas.microsoft.com/office/powerpoint/2010/main" val="4624121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3.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4.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4.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27.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6.xml"/><Relationship Id="rId1" Type="http://schemas.openxmlformats.org/officeDocument/2006/relationships/slideLayout" Target="../slideLayouts/slideLayout2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7.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8.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51.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35628540"/>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336381729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388910248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73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12192000" cy="6858000"/>
          </a:xfrm>
          <a:prstGeom prst="rect">
            <a:avLst/>
          </a:prstGeom>
        </p:spPr>
      </p:pic>
    </p:spTree>
    <p:extLst>
      <p:ext uri="{BB962C8B-B14F-4D97-AF65-F5344CB8AC3E}">
        <p14:creationId xmlns:p14="http://schemas.microsoft.com/office/powerpoint/2010/main" val="402919205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432959495"/>
      </p:ext>
    </p:extLst>
  </p:cSld>
  <p:clrMap bg1="lt1" tx1="dk1" bg2="lt2" tx2="dk2" accent1="accent1" accent2="accent2" accent3="accent3" accent4="accent4" accent5="accent5" accent6="accent6" hlink="hlink" folHlink="folHlink"/>
  <p:sldLayoutIdLst>
    <p:sldLayoutId id="2147483691"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5316837"/>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3A419F-9C2A-1431-112E-5062BC12727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s-ES"/>
          </a:p>
        </p:txBody>
      </p:sp>
      <p:sp>
        <p:nvSpPr>
          <p:cNvPr id="3" name="Text Placeholder 2">
            <a:extLst>
              <a:ext uri="{FF2B5EF4-FFF2-40B4-BE49-F238E27FC236}">
                <a16:creationId xmlns:a16="http://schemas.microsoft.com/office/drawing/2014/main" id="{A1607AD0-1CD5-7594-9318-8CE1C5BD51C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a:extLst>
              <a:ext uri="{FF2B5EF4-FFF2-40B4-BE49-F238E27FC236}">
                <a16:creationId xmlns:a16="http://schemas.microsoft.com/office/drawing/2014/main" id="{4C08D601-B379-3DD3-3757-968DB4E31C0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083D731-9A7E-4424-8F17-137A2DA5FD4F}" type="datetime1">
              <a:rPr lang="es-ES"/>
              <a:pPr lvl="0"/>
              <a:t>14/06/2023</a:t>
            </a:fld>
            <a:endParaRPr lang="es-ES"/>
          </a:p>
        </p:txBody>
      </p:sp>
      <p:sp>
        <p:nvSpPr>
          <p:cNvPr id="5" name="Footer Placeholder 4">
            <a:extLst>
              <a:ext uri="{FF2B5EF4-FFF2-40B4-BE49-F238E27FC236}">
                <a16:creationId xmlns:a16="http://schemas.microsoft.com/office/drawing/2014/main" id="{83A0C82A-2034-B455-A54E-543C3406D06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Slide Number Placeholder 5">
            <a:extLst>
              <a:ext uri="{FF2B5EF4-FFF2-40B4-BE49-F238E27FC236}">
                <a16:creationId xmlns:a16="http://schemas.microsoft.com/office/drawing/2014/main" id="{617613D0-8060-80B6-EE39-93567016086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FA4FD1C-5D13-4897-AD93-FD7174E04796}" type="slidenum">
              <a:t>‹#›</a:t>
            </a:fld>
            <a:endParaRPr lang="es-ES"/>
          </a:p>
        </p:txBody>
      </p:sp>
    </p:spTree>
    <p:extLst>
      <p:ext uri="{BB962C8B-B14F-4D97-AF65-F5344CB8AC3E}">
        <p14:creationId xmlns:p14="http://schemas.microsoft.com/office/powerpoint/2010/main" val="77480208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6/14/2023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158006754"/>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a:gsLst>
            <a:gs pos="0">
              <a:srgbClr val="184E6E"/>
            </a:gs>
            <a:gs pos="100000">
              <a:srgbClr val="184E6E"/>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3EF50A-0D3F-B3D1-8B44-EB7EAB19762D}"/>
              </a:ext>
            </a:extLst>
          </p:cNvPr>
          <p:cNvSpPr txBox="1">
            <a:spLocks noGrp="1"/>
          </p:cNvSpPr>
          <p:nvPr>
            <p:ph type="title"/>
          </p:nvPr>
        </p:nvSpPr>
        <p:spPr>
          <a:xfrm>
            <a:off x="685800" y="609603"/>
            <a:ext cx="10840916" cy="1456264"/>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E43E1E33-7974-C374-BFF6-4308AD8C2220}"/>
              </a:ext>
            </a:extLst>
          </p:cNvPr>
          <p:cNvSpPr txBox="1">
            <a:spLocks noGrp="1"/>
          </p:cNvSpPr>
          <p:nvPr>
            <p:ph type="body" idx="1"/>
          </p:nvPr>
        </p:nvSpPr>
        <p:spPr>
          <a:xfrm>
            <a:off x="685800" y="2142064"/>
            <a:ext cx="10840916" cy="3649132"/>
          </a:xfrm>
          <a:prstGeom prst="rect">
            <a:avLst/>
          </a:prstGeom>
          <a:noFill/>
          <a:ln>
            <a:noFill/>
          </a:ln>
        </p:spPr>
        <p:txBody>
          <a:bodyPr vert="horz" wrap="square" lIns="91440" tIns="45720" rIns="91440" bIns="45720" anchor="ctr"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2FC12A-7C2C-E18C-8104-4758251119D6}"/>
              </a:ext>
            </a:extLst>
          </p:cNvPr>
          <p:cNvSpPr txBox="1">
            <a:spLocks noGrp="1"/>
          </p:cNvSpPr>
          <p:nvPr>
            <p:ph type="dt" sz="half" idx="2"/>
          </p:nvPr>
        </p:nvSpPr>
        <p:spPr>
          <a:xfrm>
            <a:off x="8589663" y="5870576"/>
            <a:ext cx="1600200" cy="377820"/>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FFFFFF"/>
                </a:solidFill>
                <a:uFillTx/>
                <a:latin typeface="Corbel"/>
              </a:defRPr>
            </a:lvl1pPr>
          </a:lstStyle>
          <a:p>
            <a:pPr lvl="0"/>
            <a:fld id="{E815032C-AB93-4F2B-B2BD-FFFA8B1E603D}" type="datetime1">
              <a:rPr lang="en-US"/>
              <a:pPr lvl="0"/>
              <a:t>6/14/2023</a:t>
            </a:fld>
            <a:endParaRPr lang="en-US"/>
          </a:p>
        </p:txBody>
      </p:sp>
      <p:sp>
        <p:nvSpPr>
          <p:cNvPr id="5" name="Footer Placeholder 4">
            <a:extLst>
              <a:ext uri="{FF2B5EF4-FFF2-40B4-BE49-F238E27FC236}">
                <a16:creationId xmlns:a16="http://schemas.microsoft.com/office/drawing/2014/main" id="{9CBB50C4-06D2-F5B6-D0FA-BEC050363BC1}"/>
              </a:ext>
            </a:extLst>
          </p:cNvPr>
          <p:cNvSpPr txBox="1">
            <a:spLocks noGrp="1"/>
          </p:cNvSpPr>
          <p:nvPr>
            <p:ph type="ftr" sz="quarter" idx="3"/>
          </p:nvPr>
        </p:nvSpPr>
        <p:spPr>
          <a:xfrm>
            <a:off x="685800" y="5870576"/>
            <a:ext cx="7827657" cy="377820"/>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000" b="0" i="0" u="none" strike="noStrike" kern="1200" cap="none" spc="0" baseline="0">
                <a:solidFill>
                  <a:srgbClr val="FFFFFF"/>
                </a:solidFill>
                <a:uFillTx/>
                <a:latin typeface="Corbel"/>
              </a:defRPr>
            </a:lvl1pPr>
          </a:lstStyle>
          <a:p>
            <a:pPr lvl="0"/>
            <a:r>
              <a:rPr lang="en-US"/>
              <a:t>Add a Footer</a:t>
            </a:r>
          </a:p>
        </p:txBody>
      </p:sp>
      <p:sp>
        <p:nvSpPr>
          <p:cNvPr id="6" name="Slide Number Placeholder 5">
            <a:extLst>
              <a:ext uri="{FF2B5EF4-FFF2-40B4-BE49-F238E27FC236}">
                <a16:creationId xmlns:a16="http://schemas.microsoft.com/office/drawing/2014/main" id="{528E6A99-21D9-FFD9-D0DD-7315C0558161}"/>
              </a:ext>
            </a:extLst>
          </p:cNvPr>
          <p:cNvSpPr txBox="1">
            <a:spLocks noGrp="1"/>
          </p:cNvSpPr>
          <p:nvPr>
            <p:ph type="sldNum" sz="quarter" idx="4"/>
          </p:nvPr>
        </p:nvSpPr>
        <p:spPr>
          <a:xfrm>
            <a:off x="10266060" y="5870576"/>
            <a:ext cx="1260655" cy="377820"/>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FFFFFF"/>
                </a:solidFill>
                <a:uFillTx/>
                <a:latin typeface="Corbel"/>
              </a:defRPr>
            </a:lvl1pPr>
          </a:lstStyle>
          <a:p>
            <a:pPr lvl="0"/>
            <a:fld id="{3CF95F84-EEED-44C7-B76C-0DA4BE0C539C}" type="slidenum">
              <a:t>‹#›</a:t>
            </a:fld>
            <a:endParaRPr lang="en-US"/>
          </a:p>
        </p:txBody>
      </p:sp>
    </p:spTree>
    <p:extLst>
      <p:ext uri="{BB962C8B-B14F-4D97-AF65-F5344CB8AC3E}">
        <p14:creationId xmlns:p14="http://schemas.microsoft.com/office/powerpoint/2010/main" val="1299264354"/>
      </p:ext>
    </p:extLst>
  </p:cSld>
  <p:clrMap bg1="lt1" tx1="dk1" bg2="lt2" tx2="dk2" accent1="accent1" accent2="accent2" accent3="accent3" accent4="accent4" accent5="accent5" accent6="accent6" hlink="hlink" folHlink="folHlink"/>
  <p:sldLayoutIdLst>
    <p:sldLayoutId id="2147483678" r:id="rId1"/>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all" spc="0" baseline="0">
          <a:solidFill>
            <a:srgbClr val="FFFFFF"/>
          </a:solidFill>
          <a:uFillTx/>
          <a:latin typeface="Corbel"/>
        </a:defRPr>
      </a:lvl1pPr>
    </p:titleStyle>
    <p:bodyStyle>
      <a:lvl1pPr marL="285750" marR="0" lvl="0" indent="-285750" algn="l" defTabSz="457200" rtl="0" fontAlgn="auto" hangingPunct="1">
        <a:lnSpc>
          <a:spcPct val="100000"/>
        </a:lnSpc>
        <a:spcBef>
          <a:spcPts val="0"/>
        </a:spcBef>
        <a:spcAft>
          <a:spcPts val="1000"/>
        </a:spcAft>
        <a:buClr>
          <a:srgbClr val="FFFFFF"/>
        </a:buClr>
        <a:buSzPct val="100000"/>
        <a:buFont typeface="Arial"/>
        <a:buChar char="•"/>
        <a:tabLst/>
        <a:defRPr lang="en-US" sz="1800" b="0" i="0" u="none" strike="noStrike" kern="1200" cap="none" spc="0" baseline="0">
          <a:solidFill>
            <a:srgbClr val="FFFFFF"/>
          </a:solidFill>
          <a:uFillTx/>
          <a:latin typeface="Corbel"/>
        </a:defRPr>
      </a:lvl1pPr>
      <a:lvl2pPr marL="742950" marR="0" lvl="1" indent="-285750" algn="l" defTabSz="457200" rtl="0" fontAlgn="auto" hangingPunct="1">
        <a:lnSpc>
          <a:spcPct val="100000"/>
        </a:lnSpc>
        <a:spcBef>
          <a:spcPts val="0"/>
        </a:spcBef>
        <a:spcAft>
          <a:spcPts val="1000"/>
        </a:spcAft>
        <a:buClr>
          <a:srgbClr val="FFFFFF"/>
        </a:buClr>
        <a:buSzPct val="100000"/>
        <a:buFont typeface="Arial"/>
        <a:buChar char="•"/>
        <a:tabLst/>
        <a:defRPr lang="en-US" sz="1600" b="0" i="0" u="none" strike="noStrike" kern="1200" cap="none" spc="0" baseline="0">
          <a:solidFill>
            <a:srgbClr val="FFFFFF"/>
          </a:solidFill>
          <a:uFillTx/>
          <a:latin typeface="Corbel"/>
        </a:defRPr>
      </a:lvl2pPr>
      <a:lvl3pPr marL="1200150" marR="0" lvl="2" indent="-285750" algn="l" defTabSz="457200" rtl="0" fontAlgn="auto" hangingPunct="1">
        <a:lnSpc>
          <a:spcPct val="100000"/>
        </a:lnSpc>
        <a:spcBef>
          <a:spcPts val="0"/>
        </a:spcBef>
        <a:spcAft>
          <a:spcPts val="1000"/>
        </a:spcAft>
        <a:buClr>
          <a:srgbClr val="FFFFFF"/>
        </a:buClr>
        <a:buSzPct val="100000"/>
        <a:buFont typeface="Arial"/>
        <a:buChar char="•"/>
        <a:tabLst/>
        <a:defRPr lang="en-US" sz="1400" b="0" i="0" u="none" strike="noStrike" kern="1200" cap="none" spc="0" baseline="0">
          <a:solidFill>
            <a:srgbClr val="FFFFFF"/>
          </a:solidFill>
          <a:uFillTx/>
          <a:latin typeface="Corbel"/>
        </a:defRPr>
      </a:lvl3pPr>
      <a:lvl4pPr marL="1543050" marR="0" lvl="3" indent="-171450" algn="l" defTabSz="457200" rtl="0" fontAlgn="auto" hangingPunct="1">
        <a:lnSpc>
          <a:spcPct val="100000"/>
        </a:lnSpc>
        <a:spcBef>
          <a:spcPts val="0"/>
        </a:spcBef>
        <a:spcAft>
          <a:spcPts val="1000"/>
        </a:spcAft>
        <a:buClr>
          <a:srgbClr val="FFFFFF"/>
        </a:buClr>
        <a:buSzPct val="100000"/>
        <a:buFont typeface="Arial"/>
        <a:buChar char="•"/>
        <a:tabLst/>
        <a:defRPr lang="en-US" sz="1200" b="0" i="0" u="none" strike="noStrike" kern="1200" cap="none" spc="0" baseline="0">
          <a:solidFill>
            <a:srgbClr val="FFFFFF"/>
          </a:solidFill>
          <a:uFillTx/>
          <a:latin typeface="Corbel"/>
        </a:defRPr>
      </a:lvl4pPr>
      <a:lvl5pPr marL="2000250" marR="0" lvl="4" indent="-171450" algn="l" defTabSz="457200" rtl="0" fontAlgn="auto" hangingPunct="1">
        <a:lnSpc>
          <a:spcPct val="100000"/>
        </a:lnSpc>
        <a:spcBef>
          <a:spcPts val="0"/>
        </a:spcBef>
        <a:spcAft>
          <a:spcPts val="1000"/>
        </a:spcAft>
        <a:buClr>
          <a:srgbClr val="FFFFFF"/>
        </a:buClr>
        <a:buSzPct val="100000"/>
        <a:buFont typeface="Arial"/>
        <a:buChar char="•"/>
        <a:tabLst/>
        <a:defRPr lang="en-US" sz="1200" b="0" i="0" u="none" strike="noStrike" kern="1200" cap="none" spc="0" baseline="0">
          <a:solidFill>
            <a:srgbClr val="FFFFFF"/>
          </a:solidFill>
          <a:uFillTx/>
          <a:latin typeface="Corbe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31D50E-6494-F901-7847-458A322C69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1EEF78-D05D-1F8A-8BB3-A5C214425F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0A413A-B6E4-6F38-7F9F-D4D22D7A500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0A8393-7D05-4DCC-A785-4E6F28A991AF}" type="datetimeFigureOut">
              <a:rPr lang="en-GB" smtClean="0"/>
              <a:t>14/06/2023</a:t>
            </a:fld>
            <a:endParaRPr lang="en-GB"/>
          </a:p>
        </p:txBody>
      </p:sp>
      <p:sp>
        <p:nvSpPr>
          <p:cNvPr id="5" name="Footer Placeholder 4">
            <a:extLst>
              <a:ext uri="{FF2B5EF4-FFF2-40B4-BE49-F238E27FC236}">
                <a16:creationId xmlns:a16="http://schemas.microsoft.com/office/drawing/2014/main" id="{CDA694E3-17C0-75B8-35BB-B6720EAF40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0F8213-7D86-F802-7780-F2792A0FDB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47DFDD-59ED-4DEC-89B4-06038D96C292}" type="slidenum">
              <a:rPr lang="en-GB" smtClean="0"/>
              <a:t>‹#›</a:t>
            </a:fld>
            <a:endParaRPr lang="en-GB"/>
          </a:p>
        </p:txBody>
      </p:sp>
    </p:spTree>
    <p:extLst>
      <p:ext uri="{BB962C8B-B14F-4D97-AF65-F5344CB8AC3E}">
        <p14:creationId xmlns:p14="http://schemas.microsoft.com/office/powerpoint/2010/main" val="262747979"/>
      </p:ext>
    </p:extLst>
  </p:cSld>
  <p:clrMap bg1="lt1" tx1="dk1" bg2="lt2" tx2="dk2" accent1="accent1" accent2="accent2" accent3="accent3" accent4="accent4" accent5="accent5" accent6="accent6" hlink="hlink" folHlink="folHlink"/>
  <p:sldLayoutIdLst>
    <p:sldLayoutId id="214748366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3" Type="http://schemas.openxmlformats.org/officeDocument/2006/relationships/hyperlink" Target="mailto:Rodrigo.faguilera@uwtsd.ac.uk" TargetMode="External"/><Relationship Id="rId2" Type="http://schemas.openxmlformats.org/officeDocument/2006/relationships/image" Target="../media/image7.pn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5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43.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jpeg"/><Relationship Id="rId1" Type="http://schemas.openxmlformats.org/officeDocument/2006/relationships/slideLayout" Target="../slideLayouts/slideLayout4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9.png"/><Relationship Id="rId1" Type="http://schemas.openxmlformats.org/officeDocument/2006/relationships/slideLayout" Target="../slideLayouts/slideLayout41.xml"/><Relationship Id="rId4" Type="http://schemas.openxmlformats.org/officeDocument/2006/relationships/hyperlink" Target="https://www.flickr.com/photos/cssa_ucsd/94852293"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png"/><Relationship Id="rId1" Type="http://schemas.openxmlformats.org/officeDocument/2006/relationships/slideLayout" Target="../slideLayouts/slideLayout41.xml"/><Relationship Id="rId4" Type="http://schemas.openxmlformats.org/officeDocument/2006/relationships/hyperlink" Target="https://www.flickr.com/photos/robinlow/5561341092"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41.xml"/><Relationship Id="rId4" Type="http://schemas.openxmlformats.org/officeDocument/2006/relationships/hyperlink" Target="https://www.choosehelp.com/topics/addiction-treatment/addiction-treatment-strategies-for-coping-while-on-a-waiting-list-minimizing-your-wait-tim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41.xml"/><Relationship Id="rId4" Type="http://schemas.openxmlformats.org/officeDocument/2006/relationships/hyperlink" Target="https://pxhere.com/en/photo/946856"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png"/><Relationship Id="rId1" Type="http://schemas.openxmlformats.org/officeDocument/2006/relationships/slideLayout" Target="../slideLayouts/slideLayout41.xml"/><Relationship Id="rId4" Type="http://schemas.openxmlformats.org/officeDocument/2006/relationships/hyperlink" Target="http://news.euspert.com/work-as-receptionist-in-hotel/"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kc-powerpoint.officeapps.live.com/pods/GetClipboardImage.ashx?Id=8eb4999a-41ae-4bc4-bddb-6b525d7a12d9&amp;DC=GUK1&amp;pkey=072e0956-4acf-40ee-ba2d-e0ec6ece1343&amp;wdwaccluster=GUK1">
            <a:extLst>
              <a:ext uri="{FF2B5EF4-FFF2-40B4-BE49-F238E27FC236}">
                <a16:creationId xmlns:a16="http://schemas.microsoft.com/office/drawing/2014/main" id="{F045F3D1-7AE1-0CA6-8049-AF3D74B05313}"/>
              </a:ext>
            </a:extLst>
          </p:cNvPr>
          <p:cNvPicPr>
            <a:picLocks noChangeAspect="1"/>
          </p:cNvPicPr>
          <p:nvPr/>
        </p:nvPicPr>
        <p:blipFill>
          <a:blip r:embed="rId2"/>
          <a:srcRect/>
          <a:stretch>
            <a:fillRect/>
          </a:stretch>
        </p:blipFill>
        <p:spPr>
          <a:xfrm>
            <a:off x="0" y="0"/>
            <a:ext cx="12191996" cy="7203057"/>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50269-B081-F029-A7F8-1B156D136E86}"/>
              </a:ext>
            </a:extLst>
          </p:cNvPr>
          <p:cNvSpPr txBox="1">
            <a:spLocks noGrp="1"/>
          </p:cNvSpPr>
          <p:nvPr>
            <p:ph type="ctrTitle"/>
          </p:nvPr>
        </p:nvSpPr>
        <p:spPr/>
        <p:txBody>
          <a:bodyPr/>
          <a:lstStyle/>
          <a:p>
            <a:endParaRPr lang="es-ES"/>
          </a:p>
        </p:txBody>
      </p:sp>
      <p:sp>
        <p:nvSpPr>
          <p:cNvPr id="3" name="Subtitle 2">
            <a:extLst>
              <a:ext uri="{FF2B5EF4-FFF2-40B4-BE49-F238E27FC236}">
                <a16:creationId xmlns:a16="http://schemas.microsoft.com/office/drawing/2014/main" id="{2ADA8C98-7036-0047-485B-DA2E021148C6}"/>
              </a:ext>
            </a:extLst>
          </p:cNvPr>
          <p:cNvSpPr txBox="1">
            <a:spLocks noGrp="1"/>
          </p:cNvSpPr>
          <p:nvPr>
            <p:ph type="subTitle" idx="1"/>
          </p:nvPr>
        </p:nvSpPr>
        <p:spPr/>
        <p:txBody>
          <a:bodyPr/>
          <a:lstStyle/>
          <a:p>
            <a:endParaRPr lang="es-ES"/>
          </a:p>
        </p:txBody>
      </p:sp>
      <p:pic>
        <p:nvPicPr>
          <p:cNvPr id="4" name="Picture 2" descr="https://ukc-powerpoint.officeapps.live.com/pods/GetClipboardImage.ashx?Id=ccfc8ce9-ad9d-4f51-8b84-10fd13fbe952&amp;DC=GUK1&amp;pkey=9af5823f-a61b-4cdf-ab80-1b22b7c297c9&amp;wdwaccluster=GUK1">
            <a:extLst>
              <a:ext uri="{FF2B5EF4-FFF2-40B4-BE49-F238E27FC236}">
                <a16:creationId xmlns:a16="http://schemas.microsoft.com/office/drawing/2014/main" id="{1DDC4040-2B1D-4F40-3BA9-A14B1C8D06E7}"/>
              </a:ext>
            </a:extLst>
          </p:cNvPr>
          <p:cNvPicPr>
            <a:picLocks noChangeAspect="1"/>
          </p:cNvPicPr>
          <p:nvPr/>
        </p:nvPicPr>
        <p:blipFill>
          <a:blip r:embed="rId2"/>
          <a:srcRect/>
          <a:stretch>
            <a:fillRect/>
          </a:stretch>
        </p:blipFill>
        <p:spPr>
          <a:xfrm>
            <a:off x="9" y="-31117"/>
            <a:ext cx="12191996" cy="6872282"/>
          </a:xfrm>
          <a:prstGeom prst="rect">
            <a:avLst/>
          </a:prstGeom>
          <a:noFill/>
          <a:ln cap="flat">
            <a:noFill/>
          </a:ln>
        </p:spPr>
      </p:pic>
      <p:sp>
        <p:nvSpPr>
          <p:cNvPr id="5" name="Rectangle 4">
            <a:extLst>
              <a:ext uri="{FF2B5EF4-FFF2-40B4-BE49-F238E27FC236}">
                <a16:creationId xmlns:a16="http://schemas.microsoft.com/office/drawing/2014/main" id="{55E386FD-ED62-7D47-EF77-7C232790570C}"/>
              </a:ext>
            </a:extLst>
          </p:cNvPr>
          <p:cNvSpPr/>
          <p:nvPr/>
        </p:nvSpPr>
        <p:spPr>
          <a:xfrm>
            <a:off x="268220" y="1358935"/>
            <a:ext cx="5775963" cy="2062103"/>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US" sz="3200" b="0" i="0" u="none" strike="noStrike" kern="1200" cap="none" spc="0" normalizeH="0" baseline="0" noProof="0" dirty="0">
                <a:ln>
                  <a:noFill/>
                </a:ln>
                <a:solidFill>
                  <a:srgbClr val="FFFFFF"/>
                </a:solidFill>
                <a:effectLst/>
                <a:uLnTx/>
                <a:uFillTx/>
                <a:latin typeface="Calibri"/>
                <a:ea typeface="+mn-ea"/>
                <a:cs typeface="+mn-cs"/>
              </a:rPr>
              <a:t>Foreign </a:t>
            </a:r>
            <a:r>
              <a:rPr lang="en-US" sz="3200" dirty="0">
                <a:solidFill>
                  <a:srgbClr val="FFFFFF"/>
                </a:solidFill>
                <a:latin typeface="Calibri"/>
              </a:rPr>
              <a:t>La</a:t>
            </a:r>
            <a:r>
              <a:rPr kumimoji="0" lang="en-US" sz="3200" b="0" i="0" u="none" strike="noStrike" kern="1200" cap="none" spc="0" normalizeH="0" baseline="0" noProof="0" dirty="0" err="1">
                <a:ln>
                  <a:noFill/>
                </a:ln>
                <a:solidFill>
                  <a:srgbClr val="FFFFFF"/>
                </a:solidFill>
                <a:effectLst/>
                <a:uLnTx/>
                <a:uFillTx/>
                <a:latin typeface="Calibri"/>
                <a:ea typeface="+mn-ea"/>
                <a:cs typeface="+mn-cs"/>
              </a:rPr>
              <a:t>nguages</a:t>
            </a:r>
            <a:r>
              <a:rPr kumimoji="0" lang="en-US" sz="3200" b="0" i="0" u="none" strike="noStrike" kern="1200" cap="none" spc="0" normalizeH="0" baseline="0" noProof="0" dirty="0">
                <a:ln>
                  <a:noFill/>
                </a:ln>
                <a:solidFill>
                  <a:srgbClr val="FFFFFF"/>
                </a:solidFill>
                <a:effectLst/>
                <a:uLnTx/>
                <a:uFillTx/>
                <a:latin typeface="Calibri"/>
                <a:ea typeface="+mn-ea"/>
                <a:cs typeface="+mn-cs"/>
              </a:rPr>
              <a:t> &amp; Cultural </a:t>
            </a:r>
            <a:r>
              <a:rPr lang="en-US" sz="3200" dirty="0">
                <a:solidFill>
                  <a:srgbClr val="FFFFFF"/>
                </a:solidFill>
                <a:latin typeface="Calibri"/>
              </a:rPr>
              <a:t>A</a:t>
            </a:r>
            <a:r>
              <a:rPr kumimoji="0" lang="en-US" sz="3200" b="0" i="0" u="none" strike="noStrike" kern="1200" cap="none" spc="0" normalizeH="0" baseline="0" noProof="0" dirty="0" err="1">
                <a:ln>
                  <a:noFill/>
                </a:ln>
                <a:solidFill>
                  <a:srgbClr val="FFFFFF"/>
                </a:solidFill>
                <a:effectLst/>
                <a:uLnTx/>
                <a:uFillTx/>
                <a:latin typeface="Calibri"/>
                <a:ea typeface="+mn-ea"/>
                <a:cs typeface="+mn-cs"/>
              </a:rPr>
              <a:t>wareness</a:t>
            </a:r>
            <a:br>
              <a:rPr kumimoji="0" lang="en-US" sz="3200" b="0" i="0" u="none" strike="noStrike" kern="1200" cap="none" spc="0" normalizeH="0" baseline="0" noProof="0" dirty="0">
                <a:ln>
                  <a:noFill/>
                </a:ln>
                <a:solidFill>
                  <a:srgbClr val="FFFFFF"/>
                </a:solidFill>
                <a:effectLst/>
                <a:uLnTx/>
                <a:uFillTx/>
                <a:latin typeface="Calibri"/>
                <a:ea typeface="+mn-ea"/>
                <a:cs typeface="+mn-cs"/>
              </a:rPr>
            </a:br>
            <a:r>
              <a:rPr kumimoji="0" lang="en-US" sz="3200" b="0" i="0" u="none" strike="noStrike" kern="1200" cap="none" spc="0" normalizeH="0" baseline="0" noProof="0" dirty="0">
                <a:ln>
                  <a:noFill/>
                </a:ln>
                <a:solidFill>
                  <a:srgbClr val="FFFFFF"/>
                </a:solidFill>
                <a:effectLst/>
                <a:uLnTx/>
                <a:uFillTx/>
                <a:latin typeface="Calibri"/>
                <a:ea typeface="+mn-ea"/>
                <a:cs typeface="+mn-cs"/>
              </a:rPr>
              <a:t>German – Deutsch</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3200" b="1" i="0" u="none" strike="noStrike" kern="1200" cap="none" spc="0" normalizeH="0" baseline="0" noProof="0" dirty="0">
                <a:ln>
                  <a:noFill/>
                </a:ln>
                <a:solidFill>
                  <a:srgbClr val="FFFFFF"/>
                </a:solidFill>
                <a:effectLst/>
                <a:uLnTx/>
                <a:uFillTx/>
                <a:latin typeface="Calibri"/>
                <a:ea typeface="+mn-ea"/>
                <a:cs typeface="+mn-cs"/>
              </a:rPr>
              <a:t>BMIH5003</a:t>
            </a:r>
            <a:r>
              <a:rPr kumimoji="0" lang="en-US" sz="3200" b="0" i="0" u="none" strike="noStrike" kern="1200" cap="none" spc="0" normalizeH="0" baseline="0" noProof="0" dirty="0">
                <a:ln>
                  <a:noFill/>
                </a:ln>
                <a:solidFill>
                  <a:srgbClr val="FFFFFF"/>
                </a:solidFill>
                <a:effectLst/>
                <a:uLnTx/>
                <a:uFillTx/>
                <a:latin typeface="Calibri"/>
                <a:ea typeface="+mn-ea"/>
                <a:cs typeface="+mn-cs"/>
              </a:rPr>
              <a:t> </a:t>
            </a:r>
            <a:endParaRPr kumimoji="0" lang="en-GB" sz="3200" b="0" i="0" u="none" strike="noStrike" kern="1200" cap="none" spc="0" normalizeH="0" baseline="0" noProof="0" dirty="0">
              <a:ln>
                <a:noFill/>
              </a:ln>
              <a:solidFill>
                <a:srgbClr val="FFFFFF"/>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316C1843-9A0B-39B6-0BB7-C2108733BA25}"/>
              </a:ext>
            </a:extLst>
          </p:cNvPr>
          <p:cNvSpPr/>
          <p:nvPr/>
        </p:nvSpPr>
        <p:spPr>
          <a:xfrm>
            <a:off x="423668" y="4768431"/>
            <a:ext cx="6096003" cy="978728"/>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kumimoji="0" lang="en-US" sz="1800" b="0" i="0" u="none" strike="noStrike" kern="1200" cap="none" spc="0" normalizeH="0" baseline="0" noProof="0" dirty="0">
                <a:ln>
                  <a:noFill/>
                </a:ln>
                <a:solidFill>
                  <a:srgbClr val="FFFFFF"/>
                </a:solidFill>
                <a:effectLst/>
                <a:uLnTx/>
                <a:uFillTx/>
                <a:latin typeface="Calibri"/>
                <a:ea typeface="+mn-ea"/>
                <a:cs typeface="+mn-cs"/>
              </a:rPr>
              <a:t>Lisa </a:t>
            </a:r>
            <a:r>
              <a:rPr lang="en-US" dirty="0">
                <a:solidFill>
                  <a:srgbClr val="FFFFFF"/>
                </a:solidFill>
                <a:latin typeface="Calibri"/>
              </a:rPr>
              <a:t>Bassler</a:t>
            </a: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kumimoji="0" lang="en-US" sz="1800" b="0" i="0" u="none" strike="noStrike" kern="1200" cap="none" spc="0" normalizeH="0" baseline="0" noProof="0" dirty="0">
                <a:ln>
                  <a:noFill/>
                </a:ln>
                <a:solidFill>
                  <a:srgbClr val="FFFFFF"/>
                </a:solidFill>
                <a:effectLst/>
                <a:uLnTx/>
                <a:uFillTx/>
                <a:latin typeface="Calibri"/>
                <a:ea typeface="+mn-ea"/>
                <a:cs typeface="+mn-cs"/>
              </a:rPr>
              <a:t>International Hotel Management </a:t>
            </a: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r>
              <a:rPr kumimoji="0" lang="en-US" sz="1800" b="0" i="0" u="none" strike="noStrike" kern="1200" cap="none" spc="0" normalizeH="0" baseline="0" noProof="0" dirty="0">
                <a:ln>
                  <a:noFill/>
                </a:ln>
                <a:solidFill>
                  <a:srgbClr val="FFFFFF"/>
                </a:solidFill>
                <a:effectLst/>
                <a:uLnTx/>
                <a:uFillTx/>
                <a:latin typeface="Calibri"/>
                <a:ea typeface="+mn-ea"/>
                <a:cs typeface="+mn-cs"/>
                <a:hlinkClick r:id="rId3"/>
              </a:rPr>
              <a:t>l.bassler@uwtsd.ac.uk</a:t>
            </a: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a:p>
            <a:pPr marL="0" marR="0" lvl="0" indent="0" algn="l" defTabSz="914400" rtl="0" eaLnBrk="1" fontAlgn="auto" latinLnBrk="0" hangingPunct="1">
              <a:lnSpc>
                <a:spcPct val="80000"/>
              </a:lnSpc>
              <a:spcBef>
                <a:spcPts val="0"/>
              </a:spcBef>
              <a:spcAft>
                <a:spcPts val="0"/>
              </a:spcAft>
              <a:buClrTx/>
              <a:buSzTx/>
              <a:buFontTx/>
              <a:buNone/>
              <a:tabLst/>
              <a:defRPr sz="1800" b="0" i="0" u="none" strike="noStrike" kern="0" cap="none" spc="0" baseline="0">
                <a:solidFill>
                  <a:srgbClr val="000000"/>
                </a:solidFill>
                <a:uFillTx/>
              </a:defRPr>
            </a:pPr>
            <a:endParaRPr kumimoji="0" lang="en-US" sz="1800" b="0" i="0" u="none" strike="noStrike" kern="1200" cap="none" spc="0" normalizeH="0" baseline="0" noProof="0" dirty="0">
              <a:ln>
                <a:noFill/>
              </a:ln>
              <a:solidFill>
                <a:srgbClr val="000000"/>
              </a:solidFill>
              <a:effectLst/>
              <a:uLnTx/>
              <a:uFillTx/>
              <a:latin typeface="Calibri"/>
              <a:ea typeface="+mn-ea"/>
              <a:cs typeface="+mn-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8AA0B-ED35-4345-8D1C-7F296568289B}"/>
              </a:ext>
            </a:extLst>
          </p:cNvPr>
          <p:cNvSpPr>
            <a:spLocks noGrp="1"/>
          </p:cNvSpPr>
          <p:nvPr>
            <p:ph type="title"/>
          </p:nvPr>
        </p:nvSpPr>
        <p:spPr>
          <a:xfrm>
            <a:off x="436974" y="1237375"/>
            <a:ext cx="11590903" cy="4896544"/>
          </a:xfrm>
        </p:spPr>
        <p:txBody>
          <a:bodyPr/>
          <a:lstStyle/>
          <a:p>
            <a:br>
              <a:rPr lang="en-GB" sz="1500" dirty="0"/>
            </a:br>
            <a:br>
              <a:rPr lang="en-GB" sz="1500" dirty="0"/>
            </a:br>
            <a:br>
              <a:rPr lang="en-GB" sz="1500" dirty="0"/>
            </a:br>
            <a:r>
              <a:rPr lang="en-GB" sz="1500" dirty="0"/>
              <a:t>As there are quite a few of us here, please ensure that your microphone is </a:t>
            </a:r>
            <a:r>
              <a:rPr lang="en-GB" sz="1500" u="sng" dirty="0"/>
              <a:t>muted</a:t>
            </a:r>
            <a:r>
              <a:rPr lang="en-GB" sz="1500" dirty="0"/>
              <a:t> during all teaching until you are asked a question or there is a group discussion to prevent background noise.</a:t>
            </a:r>
            <a:br>
              <a:rPr lang="en-GB" sz="1500" dirty="0"/>
            </a:br>
            <a:br>
              <a:rPr lang="en-GB" sz="1500" dirty="0"/>
            </a:br>
            <a:br>
              <a:rPr lang="en-GB" sz="1500" dirty="0"/>
            </a:br>
            <a:r>
              <a:rPr lang="en-GB" sz="1600" dirty="0"/>
              <a:t>You should attend every class and have a private space to work so that you can concentrate fully on the lesson. </a:t>
            </a:r>
            <a:br>
              <a:rPr lang="en-GB" sz="1600" dirty="0"/>
            </a:br>
            <a:br>
              <a:rPr lang="en-GB" sz="1600" dirty="0"/>
            </a:br>
            <a:r>
              <a:rPr lang="en-GB" sz="1600" dirty="0">
                <a:solidFill>
                  <a:srgbClr val="FF0000"/>
                </a:solidFill>
                <a:highlight>
                  <a:srgbClr val="FFFF00"/>
                </a:highlight>
              </a:rPr>
              <a:t>You should not be at work, shopping, driving or caring for children.</a:t>
            </a:r>
            <a:r>
              <a:rPr lang="en-GB" sz="1600" dirty="0">
                <a:solidFill>
                  <a:srgbClr val="FF0000"/>
                </a:solidFill>
              </a:rPr>
              <a:t> </a:t>
            </a:r>
            <a:br>
              <a:rPr lang="en-GB" sz="1500" dirty="0"/>
            </a:br>
            <a:br>
              <a:rPr lang="en-GB" sz="1500" dirty="0"/>
            </a:br>
            <a:r>
              <a:rPr lang="en-GB" sz="1500" dirty="0">
                <a:solidFill>
                  <a:srgbClr val="FF0000"/>
                </a:solidFill>
                <a:highlight>
                  <a:srgbClr val="FFFF00"/>
                </a:highlight>
              </a:rPr>
              <a:t>Your camera must be always on during lectures please. </a:t>
            </a:r>
            <a:r>
              <a:rPr lang="en-GB" sz="1500" dirty="0">
                <a:solidFill>
                  <a:srgbClr val="FF0000"/>
                </a:solidFill>
              </a:rPr>
              <a:t> </a:t>
            </a:r>
            <a:r>
              <a:rPr lang="en-GB" sz="1500" dirty="0"/>
              <a:t>-Use the Teams university background to protect your privacy.</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must join via a laptop or PC/MAC </a:t>
            </a:r>
            <a:r>
              <a:rPr lang="en-GB" sz="1600" dirty="0"/>
              <a:t>–No attendance permitted on phones or tablets</a:t>
            </a:r>
            <a:br>
              <a:rPr lang="en-GB" sz="1500" dirty="0">
                <a:solidFill>
                  <a:srgbClr val="FF0000"/>
                </a:solidFill>
                <a:highlight>
                  <a:srgbClr val="FFFF00"/>
                </a:highlight>
              </a:rPr>
            </a:br>
            <a:br>
              <a:rPr lang="en-GB" sz="1500" dirty="0">
                <a:solidFill>
                  <a:srgbClr val="FF0000"/>
                </a:solidFill>
                <a:highlight>
                  <a:srgbClr val="FFFF00"/>
                </a:highlight>
              </a:rPr>
            </a:br>
            <a:r>
              <a:rPr lang="en-GB" sz="1500" dirty="0">
                <a:solidFill>
                  <a:srgbClr val="FF0000"/>
                </a:solidFill>
                <a:highlight>
                  <a:srgbClr val="FFFF00"/>
                </a:highlight>
              </a:rPr>
              <a:t>You will be removed from the session and logged as absent if you fail to adhere to these criteria.</a:t>
            </a:r>
            <a:br>
              <a:rPr lang="en-GB" sz="1500" dirty="0">
                <a:solidFill>
                  <a:srgbClr val="FF0000"/>
                </a:solidFill>
                <a:highlight>
                  <a:srgbClr val="FFFF00"/>
                </a:highlight>
              </a:rPr>
            </a:br>
            <a:br>
              <a:rPr lang="en-GB" sz="1500" dirty="0"/>
            </a:br>
            <a:br>
              <a:rPr lang="en-GB" sz="1400" u="sng" dirty="0"/>
            </a:br>
            <a:r>
              <a:rPr lang="en-GB" sz="1500" dirty="0"/>
              <a:t>This and all sessions will be recorded so that you can watch it again</a:t>
            </a:r>
            <a:br>
              <a:rPr lang="en-GB" sz="1500" dirty="0"/>
            </a:br>
            <a:endParaRPr lang="en-GB" sz="1500" dirty="0"/>
          </a:p>
        </p:txBody>
      </p:sp>
      <p:sp>
        <p:nvSpPr>
          <p:cNvPr id="6" name="TextBox 5">
            <a:extLst>
              <a:ext uri="{FF2B5EF4-FFF2-40B4-BE49-F238E27FC236}">
                <a16:creationId xmlns:a16="http://schemas.microsoft.com/office/drawing/2014/main" id="{12276771-168B-ED18-63F8-A8DFBC833043}"/>
              </a:ext>
            </a:extLst>
          </p:cNvPr>
          <p:cNvSpPr txBox="1"/>
          <p:nvPr/>
        </p:nvSpPr>
        <p:spPr>
          <a:xfrm>
            <a:off x="4143152" y="1152662"/>
            <a:ext cx="417854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Before we start</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4581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90497-6B7A-43AE-AC13-D2F048447F39}"/>
              </a:ext>
            </a:extLst>
          </p:cNvPr>
          <p:cNvSpPr>
            <a:spLocks noGrp="1"/>
          </p:cNvSpPr>
          <p:nvPr>
            <p:ph type="title"/>
          </p:nvPr>
        </p:nvSpPr>
        <p:spPr>
          <a:xfrm>
            <a:off x="3961666" y="1119134"/>
            <a:ext cx="5915025" cy="468434"/>
          </a:xfrm>
        </p:spPr>
        <p:txBody>
          <a:bodyPr/>
          <a:lstStyle/>
          <a:p>
            <a:r>
              <a:rPr lang="en-GB" sz="3200" b="1" dirty="0">
                <a:solidFill>
                  <a:schemeClr val="bg1"/>
                </a:solidFill>
              </a:rPr>
              <a:t>Why is this important?</a:t>
            </a:r>
          </a:p>
        </p:txBody>
      </p:sp>
      <p:sp>
        <p:nvSpPr>
          <p:cNvPr id="3" name="Content Placeholder 2">
            <a:extLst>
              <a:ext uri="{FF2B5EF4-FFF2-40B4-BE49-F238E27FC236}">
                <a16:creationId xmlns:a16="http://schemas.microsoft.com/office/drawing/2014/main" id="{86BCB47E-819E-45CE-8354-3003F3AD8C23}"/>
              </a:ext>
            </a:extLst>
          </p:cNvPr>
          <p:cNvSpPr>
            <a:spLocks noGrp="1"/>
          </p:cNvSpPr>
          <p:nvPr>
            <p:ph idx="1"/>
          </p:nvPr>
        </p:nvSpPr>
        <p:spPr>
          <a:xfrm>
            <a:off x="319454" y="1659826"/>
            <a:ext cx="11743592" cy="3538348"/>
          </a:xfrm>
        </p:spPr>
        <p:txBody>
          <a:bodyPr/>
          <a:lstStyle/>
          <a:p>
            <a:pPr marL="0" indent="0">
              <a:buNone/>
            </a:pPr>
            <a:r>
              <a:rPr lang="en-GB" sz="1800" dirty="0">
                <a:solidFill>
                  <a:schemeClr val="bg1"/>
                </a:solidFill>
              </a:rPr>
              <a:t>-This is a Full Time University course and as such the University definitions of engagement and decorum apply as they would in a physical classroom.</a:t>
            </a:r>
          </a:p>
          <a:p>
            <a:pPr marL="0" indent="0">
              <a:buNone/>
            </a:pPr>
            <a:endParaRPr lang="en-GB" sz="1800" dirty="0">
              <a:solidFill>
                <a:schemeClr val="bg1"/>
              </a:solidFill>
            </a:endParaRPr>
          </a:p>
          <a:p>
            <a:pPr marL="0" indent="0">
              <a:buNone/>
            </a:pPr>
            <a:r>
              <a:rPr lang="en-GB" sz="1800" dirty="0">
                <a:solidFill>
                  <a:schemeClr val="bg1"/>
                </a:solidFill>
              </a:rPr>
              <a:t>-Your Cameras must remain ‘On’ for the duration of the session in order to ensure equal engagement and for your lecturers to observe your full attendance of the session which is a condition for student loans/maintenance to be authorised. </a:t>
            </a:r>
          </a:p>
          <a:p>
            <a:pPr marL="0" indent="0">
              <a:buNone/>
            </a:pPr>
            <a:endParaRPr lang="en-GB" sz="1800" dirty="0">
              <a:solidFill>
                <a:schemeClr val="bg1"/>
              </a:solidFill>
            </a:endParaRPr>
          </a:p>
          <a:p>
            <a:pPr marL="0" indent="0">
              <a:buNone/>
            </a:pPr>
            <a:r>
              <a:rPr lang="en-GB" sz="1800" dirty="0">
                <a:solidFill>
                  <a:schemeClr val="bg1"/>
                </a:solidFill>
              </a:rPr>
              <a:t>-You should be using a </a:t>
            </a:r>
            <a:r>
              <a:rPr lang="en-GB" sz="1800" b="1" dirty="0">
                <a:solidFill>
                  <a:schemeClr val="bg1"/>
                </a:solidFill>
              </a:rPr>
              <a:t>desktop or laptop device </a:t>
            </a:r>
            <a:r>
              <a:rPr lang="en-GB" sz="1800" dirty="0">
                <a:solidFill>
                  <a:schemeClr val="bg1"/>
                </a:solidFill>
              </a:rPr>
              <a:t>with a camera, speakers and a microphone so that you will be able to engage in the session on equal footing with your classmates. </a:t>
            </a:r>
          </a:p>
          <a:p>
            <a:pPr marL="0" indent="0">
              <a:buNone/>
            </a:pPr>
            <a:endParaRPr lang="en-GB" sz="1800" dirty="0">
              <a:solidFill>
                <a:schemeClr val="bg1"/>
              </a:solidFill>
            </a:endParaRPr>
          </a:p>
          <a:p>
            <a:pPr marL="0" indent="0">
              <a:buNone/>
            </a:pPr>
            <a:r>
              <a:rPr lang="en-GB" sz="1800" dirty="0">
                <a:solidFill>
                  <a:schemeClr val="bg1"/>
                </a:solidFill>
              </a:rPr>
              <a:t>-You will be asked to share your screen and “present” your work, access documents, engage in writing activities use websites and create presentations which are either difficult or impossible on a phone. </a:t>
            </a:r>
            <a:br>
              <a:rPr lang="en-GB" sz="1800" dirty="0">
                <a:solidFill>
                  <a:schemeClr val="bg1"/>
                </a:solidFill>
              </a:rPr>
            </a:br>
            <a:endParaRPr lang="en-GB" sz="1800" dirty="0">
              <a:solidFill>
                <a:schemeClr val="bg1"/>
              </a:solidFill>
            </a:endParaRPr>
          </a:p>
          <a:p>
            <a:pPr marL="0" indent="0">
              <a:buNone/>
            </a:pPr>
            <a:br>
              <a:rPr lang="en-GB" sz="1800" b="1" dirty="0"/>
            </a:br>
            <a:endParaRPr lang="en-GB" sz="1800" b="1" dirty="0"/>
          </a:p>
        </p:txBody>
      </p:sp>
    </p:spTree>
    <p:extLst>
      <p:ext uri="{BB962C8B-B14F-4D97-AF65-F5344CB8AC3E}">
        <p14:creationId xmlns:p14="http://schemas.microsoft.com/office/powerpoint/2010/main" val="3973563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AD641C6F-9E90-5273-1D0D-C5646A52090E}"/>
              </a:ext>
            </a:extLst>
          </p:cNvPr>
          <p:cNvSpPr>
            <a:spLocks noGrp="1"/>
          </p:cNvSpPr>
          <p:nvPr>
            <p:ph type="title"/>
          </p:nvPr>
        </p:nvSpPr>
        <p:spPr>
          <a:xfrm>
            <a:off x="205853" y="-122747"/>
            <a:ext cx="3116206" cy="1775873"/>
          </a:xfrm>
        </p:spPr>
        <p:txBody>
          <a:bodyPr anchor="ctr">
            <a:normAutofit/>
          </a:bodyPr>
          <a:lstStyle/>
          <a:p>
            <a:r>
              <a:rPr lang="en-GB" altLang="en-US" sz="4200" dirty="0">
                <a:latin typeface="Trebuchet MS" panose="020B0603020202020204" pitchFamily="34" charset="0"/>
              </a:rPr>
              <a:t>Recap</a:t>
            </a:r>
          </a:p>
        </p:txBody>
      </p:sp>
      <p:sp>
        <p:nvSpPr>
          <p:cNvPr id="11272" name="Freeform: Shape 11271">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04728" y="0"/>
            <a:ext cx="5460987"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74" name="Freeform: Shape 11273">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6168" y="0"/>
            <a:ext cx="5249546"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73" name="Content Placeholder 2">
            <a:extLst>
              <a:ext uri="{FF2B5EF4-FFF2-40B4-BE49-F238E27FC236}">
                <a16:creationId xmlns:a16="http://schemas.microsoft.com/office/drawing/2014/main" id="{6F459408-7760-02B0-4CDC-E8685775AE49}"/>
              </a:ext>
            </a:extLst>
          </p:cNvPr>
          <p:cNvSpPr>
            <a:spLocks noGrp="1"/>
          </p:cNvSpPr>
          <p:nvPr>
            <p:ph idx="1"/>
          </p:nvPr>
        </p:nvSpPr>
        <p:spPr>
          <a:xfrm>
            <a:off x="308236" y="1354016"/>
            <a:ext cx="3225263" cy="1775873"/>
          </a:xfrm>
        </p:spPr>
        <p:txBody>
          <a:bodyPr anchor="ctr">
            <a:normAutofit/>
          </a:bodyPr>
          <a:lstStyle/>
          <a:p>
            <a:pPr marL="0" indent="0">
              <a:buNone/>
            </a:pPr>
            <a:r>
              <a:rPr lang="en-GB" altLang="en-US" sz="1900" dirty="0">
                <a:latin typeface="Trebuchet MS" panose="020B0603020202020204" pitchFamily="34" charset="0"/>
              </a:rPr>
              <a:t>Last week gave an overview of…</a:t>
            </a:r>
            <a:endParaRPr lang="en-GB" altLang="en-US" sz="1900" dirty="0">
              <a:solidFill>
                <a:schemeClr val="bg1"/>
              </a:solidFill>
              <a:latin typeface="Trebuchet MS" panose="020B0603020202020204" pitchFamily="34" charset="0"/>
            </a:endParaRPr>
          </a:p>
        </p:txBody>
      </p:sp>
      <p:sp>
        <p:nvSpPr>
          <p:cNvPr id="10" name="TextBox 9">
            <a:extLst>
              <a:ext uri="{FF2B5EF4-FFF2-40B4-BE49-F238E27FC236}">
                <a16:creationId xmlns:a16="http://schemas.microsoft.com/office/drawing/2014/main" id="{069EE967-29D9-6A3B-2EE1-AA8578D886FE}"/>
              </a:ext>
            </a:extLst>
          </p:cNvPr>
          <p:cNvSpPr txBox="1"/>
          <p:nvPr/>
        </p:nvSpPr>
        <p:spPr>
          <a:xfrm>
            <a:off x="6096000" y="2274838"/>
            <a:ext cx="4451466" cy="1754326"/>
          </a:xfrm>
          <a:prstGeom prst="rect">
            <a:avLst/>
          </a:prstGeom>
          <a:noFill/>
        </p:spPr>
        <p:txBody>
          <a:bodyPr wrap="square">
            <a:spAutoFit/>
          </a:bodyPr>
          <a:lstStyle/>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dirty="0">
                <a:solidFill>
                  <a:prstClr val="black"/>
                </a:solidFill>
                <a:latin typeface="Calibri" panose="020F0502020204030204"/>
              </a:rPr>
              <a:t>Der </a:t>
            </a:r>
            <a:r>
              <a:rPr lang="en-US" dirty="0" err="1">
                <a:solidFill>
                  <a:prstClr val="black"/>
                </a:solidFill>
                <a:latin typeface="Calibri" panose="020F0502020204030204"/>
              </a:rPr>
              <a:t>Verkehr</a:t>
            </a:r>
            <a:r>
              <a:rPr lang="en-US" dirty="0">
                <a:solidFill>
                  <a:prstClr val="black"/>
                </a:solidFill>
                <a:latin typeface="Calibri" panose="020F0502020204030204"/>
              </a:rPr>
              <a:t> / the transport</a:t>
            </a: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dirty="0">
              <a:solidFill>
                <a:prstClr val="black"/>
              </a:solidFill>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dirty="0">
                <a:solidFill>
                  <a:prstClr val="black"/>
                </a:solidFill>
                <a:latin typeface="Calibri" panose="020F0502020204030204"/>
              </a:rPr>
              <a:t>Tickets / tickets</a:t>
            </a: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dirty="0">
              <a:solidFill>
                <a:prstClr val="black"/>
              </a:solidFill>
              <a:latin typeface="Calibri" panose="020F0502020204030204"/>
            </a:endParaRPr>
          </a:p>
          <a:p>
            <a:pPr marL="285750" marR="0" lvl="0" indent="-285750" algn="l" defTabSz="4572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dirty="0">
                <a:solidFill>
                  <a:prstClr val="black"/>
                </a:solidFill>
                <a:latin typeface="Calibri" panose="020F0502020204030204"/>
              </a:rPr>
              <a:t>Neue </a:t>
            </a:r>
            <a:r>
              <a:rPr lang="en-US" dirty="0" err="1">
                <a:solidFill>
                  <a:prstClr val="black"/>
                </a:solidFill>
                <a:latin typeface="Calibri" panose="020F0502020204030204"/>
              </a:rPr>
              <a:t>Vokabeln</a:t>
            </a:r>
            <a:r>
              <a:rPr lang="en-US" dirty="0">
                <a:solidFill>
                  <a:prstClr val="black"/>
                </a:solidFill>
                <a:latin typeface="Calibri" panose="020F0502020204030204"/>
              </a:rPr>
              <a:t> und Grammatik / new vocabulary and grammar</a:t>
            </a:r>
          </a:p>
        </p:txBody>
      </p:sp>
    </p:spTree>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ukc-powerpoint.officeapps.live.com/pods/GetClipboardImage.ashx?Id=753cb45a-7b5c-4819-a519-6d7ea30b8cd0&amp;DC=GUK1&amp;pkey=40d21f61-b6b2-4c4c-9542-426a64f36d55&amp;wdwaccluster=GUK1">
            <a:extLst>
              <a:ext uri="{FF2B5EF4-FFF2-40B4-BE49-F238E27FC236}">
                <a16:creationId xmlns:a16="http://schemas.microsoft.com/office/drawing/2014/main" id="{69E6D30B-C39F-C11B-364E-03140DB00E50}"/>
              </a:ext>
            </a:extLst>
          </p:cNvPr>
          <p:cNvPicPr>
            <a:picLocks noChangeAspect="1"/>
          </p:cNvPicPr>
          <p:nvPr/>
        </p:nvPicPr>
        <p:blipFill>
          <a:blip r:embed="rId2"/>
          <a:srcRect/>
          <a:stretch>
            <a:fillRect/>
          </a:stretch>
        </p:blipFill>
        <p:spPr>
          <a:xfrm>
            <a:off x="0" y="0"/>
            <a:ext cx="12191996" cy="6858000"/>
          </a:xfrm>
          <a:prstGeom prst="rect">
            <a:avLst/>
          </a:prstGeom>
          <a:noFill/>
          <a:ln cap="flat">
            <a:noFill/>
          </a:ln>
        </p:spPr>
      </p:pic>
      <p:sp>
        <p:nvSpPr>
          <p:cNvPr id="2" name="Title 1">
            <a:extLst>
              <a:ext uri="{FF2B5EF4-FFF2-40B4-BE49-F238E27FC236}">
                <a16:creationId xmlns:a16="http://schemas.microsoft.com/office/drawing/2014/main" id="{DFD07B74-904C-178D-478A-24452EB995C2}"/>
              </a:ext>
            </a:extLst>
          </p:cNvPr>
          <p:cNvSpPr>
            <a:spLocks noGrp="1"/>
          </p:cNvSpPr>
          <p:nvPr>
            <p:ph type="title"/>
          </p:nvPr>
        </p:nvSpPr>
        <p:spPr/>
        <p:txBody>
          <a:bodyPr>
            <a:normAutofit/>
          </a:bodyPr>
          <a:lstStyle/>
          <a:p>
            <a:pPr marR="0" rtl="0"/>
            <a:r>
              <a:rPr lang="en-GB" altLang="zh-CN" sz="3600" b="0" i="0" u="none" strike="noStrike" baseline="0" dirty="0">
                <a:latin typeface="+mn-lt"/>
                <a:ea typeface="DengXian Light" panose="02010600030101010101" pitchFamily="2" charset="-122"/>
              </a:rPr>
              <a:t>Dialogue and Exercise</a:t>
            </a:r>
          </a:p>
        </p:txBody>
      </p:sp>
      <p:sp>
        <p:nvSpPr>
          <p:cNvPr id="3" name="Text Placeholder 2">
            <a:extLst>
              <a:ext uri="{FF2B5EF4-FFF2-40B4-BE49-F238E27FC236}">
                <a16:creationId xmlns:a16="http://schemas.microsoft.com/office/drawing/2014/main" id="{81CC5636-80E6-F131-135D-EC69C8C49A39}"/>
              </a:ext>
            </a:extLst>
          </p:cNvPr>
          <p:cNvSpPr>
            <a:spLocks noGrp="1"/>
          </p:cNvSpPr>
          <p:nvPr>
            <p:ph type="body" idx="1"/>
          </p:nvPr>
        </p:nvSpPr>
        <p:spPr>
          <a:xfrm>
            <a:off x="666750" y="1535112"/>
            <a:ext cx="10515600" cy="4351338"/>
          </a:xfrm>
        </p:spPr>
        <p:txBody>
          <a:bodyPr>
            <a:normAutofit fontScale="85000" lnSpcReduction="20000"/>
          </a:bodyPr>
          <a:lstStyle/>
          <a:p>
            <a:pPr marL="0" indent="0">
              <a:buNone/>
            </a:pPr>
            <a:r>
              <a:rPr lang="es-ES" altLang="zh-CN" dirty="0">
                <a:ea typeface="DengXian Light" panose="02010600030101010101" pitchFamily="2" charset="-122"/>
              </a:rPr>
              <a:t>A</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Guten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Morgen</a:t>
            </a:r>
            <a:r>
              <a:rPr lang="es-ES" altLang="zh-CN" b="0" i="0" u="none" strike="noStrike" baseline="0" dirty="0">
                <a:ea typeface="DengXian Light" panose="02010600030101010101" pitchFamily="2" charset="-122"/>
              </a:rPr>
              <a:t>! </a:t>
            </a:r>
            <a:r>
              <a:rPr kumimoji="0" lang="de-DE" altLang="en-US" b="0" i="0" u="none" strike="noStrike" cap="none" normalizeH="0" baseline="0" dirty="0">
                <a:ln>
                  <a:noFill/>
                </a:ln>
                <a:effectLst/>
                <a:ea typeface="inherit"/>
              </a:rPr>
              <a:t>Womit kann ich Ihnen behilflich sein?</a:t>
            </a:r>
            <a:r>
              <a:rPr kumimoji="0" lang="de-DE" altLang="en-US" b="0" i="0" u="none" strike="noStrike" cap="none" normalizeH="0" baseline="0" dirty="0">
                <a:ln>
                  <a:noFill/>
                </a:ln>
                <a:effectLst/>
              </a:rPr>
              <a:t> </a:t>
            </a:r>
          </a:p>
          <a:p>
            <a:pPr marL="0" marR="0" lvl="0" indent="0" rtl="0">
              <a:buNone/>
            </a:pPr>
            <a:r>
              <a:rPr lang="es-ES" altLang="zh-CN" dirty="0">
                <a:ea typeface="DengXian Light" panose="02010600030101010101" pitchFamily="2" charset="-122"/>
              </a:rPr>
              <a:t>B</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Guten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Morgen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Wir</a:t>
            </a:r>
            <a:r>
              <a:rPr lang="es-ES" altLang="zh-CN" b="0" i="0" u="none" strike="noStrike" baseline="0" dirty="0">
                <a:ea typeface="DengXian Light" panose="02010600030101010101" pitchFamily="2" charset="-122"/>
              </a:rPr>
              <a:t> m</a:t>
            </a:r>
            <a:r>
              <a:rPr lang="de-DE" b="0" i="0" dirty="0">
                <a:effectLst/>
              </a:rPr>
              <a:t>ö</a:t>
            </a:r>
            <a:r>
              <a:rPr lang="es-ES" altLang="zh-CN" b="0" i="0" u="none" strike="noStrike" baseline="0" dirty="0" err="1">
                <a:ea typeface="DengXian Light" panose="02010600030101010101" pitchFamily="2" charset="-122"/>
              </a:rPr>
              <a:t>chten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bitte</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fr</a:t>
            </a:r>
            <a:r>
              <a:rPr lang="de-DE" b="0" i="0" dirty="0">
                <a:effectLst/>
              </a:rPr>
              <a:t>ü</a:t>
            </a:r>
            <a:r>
              <a:rPr lang="es-ES" altLang="zh-CN" b="0" i="0" u="none" strike="noStrike" baseline="0" dirty="0" err="1">
                <a:ea typeface="DengXian Light" panose="02010600030101010101" pitchFamily="2" charset="-122"/>
              </a:rPr>
              <a:t>hst</a:t>
            </a:r>
            <a:r>
              <a:rPr lang="de-DE" b="0" i="0" dirty="0">
                <a:effectLst/>
              </a:rPr>
              <a:t>ü</a:t>
            </a:r>
            <a:r>
              <a:rPr lang="es-ES" altLang="zh-CN" b="0" i="0" u="none" strike="noStrike" baseline="0" dirty="0" err="1">
                <a:ea typeface="DengXian Light" panose="02010600030101010101" pitchFamily="2" charset="-122"/>
              </a:rPr>
              <a:t>cken</a:t>
            </a:r>
            <a:r>
              <a:rPr lang="es-ES" altLang="zh-CN" b="0" i="0" u="none" strike="noStrike" baseline="0" dirty="0">
                <a:ea typeface="DengXian Light" panose="02010600030101010101" pitchFamily="2" charset="-122"/>
              </a:rPr>
              <a:t>.</a:t>
            </a:r>
          </a:p>
          <a:p>
            <a:pPr marL="0" marR="0" lvl="0" indent="0" rtl="0">
              <a:buNone/>
            </a:pPr>
            <a:r>
              <a:rPr lang="es-ES" altLang="zh-CN" dirty="0">
                <a:ea typeface="DengXian Light" panose="02010600030101010101" pitchFamily="2" charset="-122"/>
              </a:rPr>
              <a:t>A</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Sehr</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gerne</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hier</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ist</a:t>
            </a:r>
            <a:r>
              <a:rPr lang="es-ES" altLang="zh-CN" b="0" i="0" u="none" strike="noStrike" baseline="0" dirty="0">
                <a:ea typeface="DengXian Light" panose="02010600030101010101" pitchFamily="2" charset="-122"/>
              </a:rPr>
              <a:t> die Fr</a:t>
            </a:r>
            <a:r>
              <a:rPr lang="de-DE" b="0" i="0" dirty="0">
                <a:effectLst/>
              </a:rPr>
              <a:t>ü</a:t>
            </a:r>
            <a:r>
              <a:rPr lang="es-ES" altLang="zh-CN" b="0" i="0" u="none" strike="noStrike" baseline="0" dirty="0" err="1">
                <a:ea typeface="DengXian Light" panose="02010600030101010101" pitchFamily="2" charset="-122"/>
              </a:rPr>
              <a:t>hst</a:t>
            </a:r>
            <a:r>
              <a:rPr lang="de-DE" b="0" i="0" dirty="0">
                <a:effectLst/>
              </a:rPr>
              <a:t>ü</a:t>
            </a:r>
            <a:r>
              <a:rPr lang="es-ES" altLang="zh-CN" b="0" i="0" u="none" strike="noStrike" baseline="0" dirty="0" err="1">
                <a:ea typeface="DengXian Light" panose="02010600030101010101" pitchFamily="2" charset="-122"/>
              </a:rPr>
              <a:t>ckskarte</a:t>
            </a:r>
            <a:r>
              <a:rPr lang="es-ES" altLang="zh-CN" dirty="0">
                <a:ea typeface="DengXian Light" panose="02010600030101010101" pitchFamily="2" charset="-122"/>
              </a:rPr>
              <a:t>. </a:t>
            </a:r>
            <a:r>
              <a:rPr lang="es-ES" altLang="zh-CN" dirty="0" err="1">
                <a:ea typeface="DengXian Light" panose="02010600030101010101" pitchFamily="2" charset="-122"/>
              </a:rPr>
              <a:t>W</a:t>
            </a:r>
            <a:r>
              <a:rPr lang="es-ES" altLang="zh-CN" b="0" i="0" u="none" strike="noStrike" baseline="0" dirty="0" err="1">
                <a:ea typeface="DengXian Light" panose="02010600030101010101" pitchFamily="2" charset="-122"/>
              </a:rPr>
              <a:t>as</a:t>
            </a:r>
            <a:r>
              <a:rPr lang="es-ES" altLang="zh-CN" b="0" i="0" u="none" strike="noStrike" baseline="0" dirty="0">
                <a:ea typeface="DengXian Light" panose="02010600030101010101" pitchFamily="2" charset="-122"/>
              </a:rPr>
              <a:t> m</a:t>
            </a:r>
            <a:r>
              <a:rPr lang="de-DE" b="0" i="0" dirty="0">
                <a:effectLst/>
              </a:rPr>
              <a:t>ö</a:t>
            </a:r>
            <a:r>
              <a:rPr lang="es-ES" altLang="zh-CN" b="0" i="0" u="none" strike="noStrike" baseline="0" dirty="0" err="1">
                <a:ea typeface="DengXian Light" panose="02010600030101010101" pitchFamily="2" charset="-122"/>
              </a:rPr>
              <a:t>chten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Sie</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essen</a:t>
            </a:r>
            <a:r>
              <a:rPr lang="es-ES" altLang="zh-CN" b="0" i="0" u="none" strike="noStrike" baseline="0" dirty="0">
                <a:ea typeface="DengXian Light" panose="02010600030101010101" pitchFamily="2" charset="-122"/>
              </a:rPr>
              <a:t>?</a:t>
            </a:r>
          </a:p>
          <a:p>
            <a:pPr marL="0" marR="0" lvl="0" indent="0" rtl="0">
              <a:buNone/>
            </a:pPr>
            <a:r>
              <a:rPr lang="es-ES" altLang="zh-CN" dirty="0">
                <a:ea typeface="DengXian Light" panose="02010600030101010101" pitchFamily="2" charset="-122"/>
              </a:rPr>
              <a:t>B:</a:t>
            </a:r>
            <a:r>
              <a:rPr lang="es-ES" altLang="zh-CN" b="0" i="0" u="none" strike="noStrike" baseline="0" dirty="0">
                <a:ea typeface="DengXian Light" panose="02010600030101010101" pitchFamily="2" charset="-122"/>
              </a:rPr>
              <a:t> 	</a:t>
            </a:r>
            <a:r>
              <a:rPr lang="es-ES" altLang="zh-CN" dirty="0" err="1">
                <a:ea typeface="DengXian Light" panose="02010600030101010101" pitchFamily="2" charset="-122"/>
              </a:rPr>
              <a:t>Ich</a:t>
            </a:r>
            <a:r>
              <a:rPr lang="es-ES" altLang="zh-CN" dirty="0">
                <a:ea typeface="DengXian Light" panose="02010600030101010101" pitchFamily="2" charset="-122"/>
              </a:rPr>
              <a:t> h</a:t>
            </a:r>
            <a:r>
              <a:rPr lang="de-DE" b="0" i="0" dirty="0">
                <a:effectLst/>
              </a:rPr>
              <a:t>ä</a:t>
            </a:r>
            <a:r>
              <a:rPr lang="es-ES" altLang="zh-CN" dirty="0" err="1">
                <a:ea typeface="DengXian Light" panose="02010600030101010101" pitchFamily="2" charset="-122"/>
              </a:rPr>
              <a:t>tte</a:t>
            </a:r>
            <a:r>
              <a:rPr lang="es-ES" altLang="zh-CN" dirty="0">
                <a:ea typeface="DengXian Light" panose="02010600030101010101" pitchFamily="2" charset="-122"/>
              </a:rPr>
              <a:t> </a:t>
            </a:r>
            <a:r>
              <a:rPr lang="es-ES" altLang="zh-CN" dirty="0" err="1">
                <a:ea typeface="DengXian Light" panose="02010600030101010101" pitchFamily="2" charset="-122"/>
              </a:rPr>
              <a:t>gerne</a:t>
            </a:r>
            <a:r>
              <a:rPr lang="es-ES" altLang="zh-CN" dirty="0">
                <a:ea typeface="DengXian Light" panose="02010600030101010101" pitchFamily="2" charset="-122"/>
              </a:rPr>
              <a:t> </a:t>
            </a:r>
            <a:r>
              <a:rPr lang="es-ES" altLang="zh-CN" dirty="0" err="1">
                <a:ea typeface="DengXian Light" panose="02010600030101010101" pitchFamily="2" charset="-122"/>
              </a:rPr>
              <a:t>ein</a:t>
            </a:r>
            <a:r>
              <a:rPr lang="es-ES" altLang="zh-CN" dirty="0">
                <a:ea typeface="DengXian Light" panose="02010600030101010101" pitchFamily="2" charset="-122"/>
              </a:rPr>
              <a:t> Br</a:t>
            </a:r>
            <a:r>
              <a:rPr lang="de-DE" b="0" i="0" dirty="0">
                <a:effectLst/>
              </a:rPr>
              <a:t>ö</a:t>
            </a:r>
            <a:r>
              <a:rPr lang="es-ES" altLang="zh-CN" dirty="0" err="1">
                <a:ea typeface="DengXian Light" panose="02010600030101010101" pitchFamily="2" charset="-122"/>
              </a:rPr>
              <a:t>tchen</a:t>
            </a:r>
            <a:r>
              <a:rPr lang="es-ES" altLang="zh-CN" dirty="0">
                <a:ea typeface="DengXian Light" panose="02010600030101010101" pitchFamily="2" charset="-122"/>
              </a:rPr>
              <a:t> </a:t>
            </a:r>
            <a:r>
              <a:rPr lang="es-ES" altLang="zh-CN" dirty="0" err="1">
                <a:ea typeface="DengXian Light" panose="02010600030101010101" pitchFamily="2" charset="-122"/>
              </a:rPr>
              <a:t>mit</a:t>
            </a:r>
            <a:r>
              <a:rPr lang="es-ES" altLang="zh-CN" dirty="0">
                <a:ea typeface="DengXian Light" panose="02010600030101010101" pitchFamily="2" charset="-122"/>
              </a:rPr>
              <a:t> </a:t>
            </a:r>
            <a:r>
              <a:rPr lang="es-ES" altLang="zh-CN" dirty="0" err="1">
                <a:ea typeface="DengXian Light" panose="02010600030101010101" pitchFamily="2" charset="-122"/>
              </a:rPr>
              <a:t>Butter</a:t>
            </a:r>
            <a:r>
              <a:rPr lang="es-ES" altLang="zh-CN" dirty="0">
                <a:ea typeface="DengXian Light" panose="02010600030101010101" pitchFamily="2" charset="-122"/>
              </a:rPr>
              <a:t> </a:t>
            </a:r>
            <a:r>
              <a:rPr lang="es-ES" altLang="zh-CN" dirty="0" err="1">
                <a:ea typeface="DengXian Light" panose="02010600030101010101" pitchFamily="2" charset="-122"/>
              </a:rPr>
              <a:t>und</a:t>
            </a:r>
            <a:r>
              <a:rPr lang="es-ES" altLang="zh-CN" dirty="0">
                <a:ea typeface="DengXian Light" panose="02010600030101010101" pitchFamily="2" charset="-122"/>
              </a:rPr>
              <a:t> K</a:t>
            </a:r>
            <a:r>
              <a:rPr lang="de-DE" b="0" i="0" dirty="0">
                <a:effectLst/>
              </a:rPr>
              <a:t>ä</a:t>
            </a:r>
            <a:r>
              <a:rPr lang="es-ES" altLang="zh-CN" dirty="0">
                <a:ea typeface="DengXian Light" panose="02010600030101010101" pitchFamily="2" charset="-122"/>
              </a:rPr>
              <a:t>se, </a:t>
            </a:r>
            <a:r>
              <a:rPr lang="es-ES" altLang="zh-CN" dirty="0" err="1">
                <a:ea typeface="DengXian Light" panose="02010600030101010101" pitchFamily="2" charset="-122"/>
              </a:rPr>
              <a:t>und</a:t>
            </a:r>
            <a:r>
              <a:rPr lang="es-ES" altLang="zh-CN" dirty="0">
                <a:ea typeface="DengXian Light" panose="02010600030101010101" pitchFamily="2" charset="-122"/>
              </a:rPr>
              <a:t> </a:t>
            </a:r>
            <a:r>
              <a:rPr lang="es-ES" altLang="zh-CN" dirty="0" err="1">
                <a:ea typeface="DengXian Light" panose="02010600030101010101" pitchFamily="2" charset="-122"/>
              </a:rPr>
              <a:t>einen</a:t>
            </a:r>
            <a:r>
              <a:rPr lang="es-ES" altLang="zh-CN" dirty="0">
                <a:ea typeface="DengXian Light" panose="02010600030101010101" pitchFamily="2" charset="-122"/>
              </a:rPr>
              <a:t> </a:t>
            </a:r>
            <a:r>
              <a:rPr lang="es-ES" altLang="zh-CN" dirty="0" err="1">
                <a:ea typeface="DengXian Light" panose="02010600030101010101" pitchFamily="2" charset="-122"/>
              </a:rPr>
              <a:t>Kaffee</a:t>
            </a:r>
            <a:r>
              <a:rPr lang="es-ES" altLang="zh-CN" dirty="0">
                <a:ea typeface="DengXian Light" panose="02010600030101010101" pitchFamily="2" charset="-122"/>
              </a:rPr>
              <a:t>.</a:t>
            </a:r>
          </a:p>
          <a:p>
            <a:pPr marL="0" marR="0" lvl="0" indent="0" rtl="0">
              <a:buNone/>
            </a:pPr>
            <a:r>
              <a:rPr lang="es-ES" altLang="zh-CN" b="0" i="0" u="none" strike="noStrike" baseline="0" dirty="0">
                <a:ea typeface="DengXian Light" panose="02010600030101010101" pitchFamily="2" charset="-122"/>
              </a:rPr>
              <a:t>A: 	</a:t>
            </a:r>
            <a:r>
              <a:rPr lang="es-ES" altLang="zh-CN" b="0" i="0" u="none" strike="noStrike" baseline="0" dirty="0" err="1">
                <a:ea typeface="DengXian Light" panose="02010600030101010101" pitchFamily="2" charset="-122"/>
              </a:rPr>
              <a:t>Sehr</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gerne</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Und</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Sie</a:t>
            </a:r>
            <a:r>
              <a:rPr lang="es-ES" altLang="zh-CN" b="0" i="0" u="none" strike="noStrike" baseline="0" dirty="0">
                <a:ea typeface="DengXian Light" panose="02010600030101010101" pitchFamily="2" charset="-122"/>
              </a:rPr>
              <a:t>? </a:t>
            </a:r>
          </a:p>
          <a:p>
            <a:pPr marL="0" marR="0" lvl="0" indent="0" rtl="0">
              <a:buNone/>
            </a:pPr>
            <a:r>
              <a:rPr lang="es-ES" altLang="zh-CN" b="0" i="0" u="none" strike="noStrike" baseline="0" dirty="0">
                <a:ea typeface="DengXian Light" panose="02010600030101010101" pitchFamily="2" charset="-122"/>
              </a:rPr>
              <a:t>C:	</a:t>
            </a:r>
            <a:r>
              <a:rPr lang="es-ES" altLang="zh-CN" b="0" i="0" u="none" strike="noStrike" baseline="0" dirty="0" err="1">
                <a:ea typeface="DengXian Light" panose="02010600030101010101" pitchFamily="2" charset="-122"/>
              </a:rPr>
              <a:t>Ich</a:t>
            </a:r>
            <a:r>
              <a:rPr lang="es-ES" altLang="zh-CN" b="0" i="0" u="none" strike="noStrike" baseline="0" dirty="0">
                <a:ea typeface="DengXian Light" panose="02010600030101010101" pitchFamily="2" charset="-122"/>
              </a:rPr>
              <a:t> </a:t>
            </a:r>
            <a:r>
              <a:rPr lang="es-ES" altLang="zh-CN" dirty="0">
                <a:ea typeface="DengXian Light" panose="02010600030101010101" pitchFamily="2" charset="-122"/>
              </a:rPr>
              <a:t>h</a:t>
            </a:r>
            <a:r>
              <a:rPr lang="de-DE" b="0" i="0" dirty="0">
                <a:effectLst/>
              </a:rPr>
              <a:t>ä</a:t>
            </a:r>
            <a:r>
              <a:rPr lang="es-ES" altLang="zh-CN" dirty="0" err="1">
                <a:ea typeface="DengXian Light" panose="02010600030101010101" pitchFamily="2" charset="-122"/>
              </a:rPr>
              <a:t>tte</a:t>
            </a:r>
            <a:r>
              <a:rPr lang="es-ES" altLang="zh-CN" dirty="0">
                <a:ea typeface="DengXian Light" panose="02010600030101010101" pitchFamily="2" charset="-122"/>
              </a:rPr>
              <a:t> </a:t>
            </a:r>
            <a:r>
              <a:rPr lang="es-ES" altLang="zh-CN" dirty="0" err="1">
                <a:ea typeface="DengXian Light" panose="02010600030101010101" pitchFamily="2" charset="-122"/>
              </a:rPr>
              <a:t>gerne</a:t>
            </a:r>
            <a:r>
              <a:rPr lang="es-ES" altLang="zh-CN" dirty="0">
                <a:ea typeface="DengXian Light" panose="02010600030101010101" pitchFamily="2" charset="-122"/>
              </a:rPr>
              <a:t> </a:t>
            </a:r>
            <a:r>
              <a:rPr lang="es-ES" altLang="zh-CN" dirty="0" err="1">
                <a:ea typeface="DengXian Light" panose="02010600030101010101" pitchFamily="2" charset="-122"/>
              </a:rPr>
              <a:t>ein</a:t>
            </a:r>
            <a:r>
              <a:rPr lang="es-ES" altLang="zh-CN" dirty="0">
                <a:ea typeface="DengXian Light" panose="02010600030101010101" pitchFamily="2" charset="-122"/>
              </a:rPr>
              <a:t> Br</a:t>
            </a:r>
            <a:r>
              <a:rPr lang="de-DE" altLang="zh-CN" dirty="0">
                <a:ea typeface="DengXian Light" panose="02010600030101010101" pitchFamily="2" charset="-122"/>
              </a:rPr>
              <a:t>o</a:t>
            </a:r>
            <a:r>
              <a:rPr lang="es-ES" altLang="zh-CN" dirty="0">
                <a:ea typeface="DengXian Light" panose="02010600030101010101" pitchFamily="2" charset="-122"/>
              </a:rPr>
              <a:t>t </a:t>
            </a:r>
            <a:r>
              <a:rPr lang="es-ES" altLang="zh-CN" dirty="0" err="1">
                <a:ea typeface="DengXian Light" panose="02010600030101010101" pitchFamily="2" charset="-122"/>
              </a:rPr>
              <a:t>mit</a:t>
            </a:r>
            <a:r>
              <a:rPr lang="es-ES" altLang="zh-CN" dirty="0">
                <a:ea typeface="DengXian Light" panose="02010600030101010101" pitchFamily="2" charset="-122"/>
              </a:rPr>
              <a:t> </a:t>
            </a:r>
            <a:r>
              <a:rPr lang="es-ES" altLang="zh-CN" dirty="0" err="1">
                <a:ea typeface="DengXian Light" panose="02010600030101010101" pitchFamily="2" charset="-122"/>
              </a:rPr>
              <a:t>Wurst</a:t>
            </a:r>
            <a:r>
              <a:rPr lang="es-ES" altLang="zh-CN" dirty="0">
                <a:ea typeface="DengXian Light" panose="02010600030101010101" pitchFamily="2" charset="-122"/>
              </a:rPr>
              <a:t> </a:t>
            </a:r>
            <a:r>
              <a:rPr lang="es-ES" altLang="zh-CN" dirty="0" err="1">
                <a:ea typeface="DengXian Light" panose="02010600030101010101" pitchFamily="2" charset="-122"/>
              </a:rPr>
              <a:t>und</a:t>
            </a:r>
            <a:r>
              <a:rPr lang="es-ES" altLang="zh-CN" dirty="0">
                <a:ea typeface="DengXian Light" panose="02010600030101010101" pitchFamily="2" charset="-122"/>
              </a:rPr>
              <a:t> </a:t>
            </a:r>
            <a:r>
              <a:rPr lang="es-ES" altLang="zh-CN" dirty="0" err="1">
                <a:ea typeface="DengXian Light" panose="02010600030101010101" pitchFamily="2" charset="-122"/>
              </a:rPr>
              <a:t>einen</a:t>
            </a:r>
            <a:r>
              <a:rPr lang="es-ES" altLang="zh-CN" dirty="0">
                <a:ea typeface="DengXian Light" panose="02010600030101010101" pitchFamily="2" charset="-122"/>
              </a:rPr>
              <a:t> </a:t>
            </a:r>
            <a:r>
              <a:rPr lang="es-ES" altLang="zh-CN" dirty="0" err="1">
                <a:ea typeface="DengXian Light" panose="02010600030101010101" pitchFamily="2" charset="-122"/>
              </a:rPr>
              <a:t>Orangensaft</a:t>
            </a:r>
            <a:r>
              <a:rPr lang="es-ES" altLang="zh-CN" dirty="0">
                <a:ea typeface="DengXian Light" panose="02010600030101010101" pitchFamily="2" charset="-122"/>
              </a:rPr>
              <a:t>.</a:t>
            </a:r>
          </a:p>
          <a:p>
            <a:pPr marL="0" marR="0" lvl="0" indent="0" rtl="0">
              <a:buNone/>
            </a:pPr>
            <a:r>
              <a:rPr lang="es-ES" altLang="zh-CN" b="0" i="0" u="none" strike="noStrike" baseline="0" dirty="0">
                <a:ea typeface="DengXian Light" panose="02010600030101010101" pitchFamily="2" charset="-122"/>
              </a:rPr>
              <a:t>A: 	</a:t>
            </a:r>
            <a:r>
              <a:rPr lang="es-ES" altLang="zh-CN" dirty="0" err="1">
                <a:ea typeface="DengXian Light" panose="02010600030101010101" pitchFamily="2" charset="-122"/>
              </a:rPr>
              <a:t>Sehr</a:t>
            </a:r>
            <a:r>
              <a:rPr lang="es-ES" altLang="zh-CN" dirty="0">
                <a:ea typeface="DengXian Light" panose="02010600030101010101" pitchFamily="2" charset="-122"/>
              </a:rPr>
              <a:t> </a:t>
            </a:r>
            <a:r>
              <a:rPr lang="es-ES" altLang="zh-CN" dirty="0" err="1">
                <a:ea typeface="DengXian Light" panose="02010600030101010101" pitchFamily="2" charset="-122"/>
              </a:rPr>
              <a:t>gut</a:t>
            </a:r>
            <a:r>
              <a:rPr lang="es-ES" altLang="zh-CN" dirty="0">
                <a:ea typeface="DengXian Light" panose="02010600030101010101" pitchFamily="2" charset="-122"/>
              </a:rPr>
              <a:t>, </a:t>
            </a:r>
            <a:r>
              <a:rPr lang="es-ES" altLang="zh-CN" dirty="0" err="1">
                <a:ea typeface="DengXian Light" panose="02010600030101010101" pitchFamily="2" charset="-122"/>
              </a:rPr>
              <a:t>sonst</a:t>
            </a:r>
            <a:r>
              <a:rPr lang="es-ES" altLang="zh-CN" dirty="0">
                <a:ea typeface="DengXian Light" panose="02010600030101010101" pitchFamily="2" charset="-122"/>
              </a:rPr>
              <a:t> </a:t>
            </a:r>
            <a:r>
              <a:rPr lang="es-ES" altLang="zh-CN" dirty="0" err="1">
                <a:ea typeface="DengXian Light" panose="02010600030101010101" pitchFamily="2" charset="-122"/>
              </a:rPr>
              <a:t>noch</a:t>
            </a:r>
            <a:r>
              <a:rPr lang="es-ES" altLang="zh-CN" dirty="0">
                <a:ea typeface="DengXian Light" panose="02010600030101010101" pitchFamily="2" charset="-122"/>
              </a:rPr>
              <a:t> </a:t>
            </a:r>
            <a:r>
              <a:rPr lang="es-ES" altLang="zh-CN" dirty="0" err="1">
                <a:ea typeface="DengXian Light" panose="02010600030101010101" pitchFamily="2" charset="-122"/>
              </a:rPr>
              <a:t>etwas</a:t>
            </a:r>
            <a:r>
              <a:rPr lang="es-ES" altLang="zh-CN" b="0" i="0" u="none" strike="noStrike" baseline="0" dirty="0">
                <a:ea typeface="DengXian Light" panose="02010600030101010101" pitchFamily="2" charset="-122"/>
              </a:rPr>
              <a:t>? </a:t>
            </a:r>
            <a:r>
              <a:rPr lang="es-ES" altLang="zh-CN" b="0" i="0" u="none" strike="noStrike" baseline="0" dirty="0">
                <a:solidFill>
                  <a:srgbClr val="FF0000"/>
                </a:solidFill>
                <a:ea typeface="DengXian Light" panose="02010600030101010101" pitchFamily="2" charset="-122"/>
              </a:rPr>
              <a:t>(</a:t>
            </a:r>
            <a:r>
              <a:rPr lang="es-ES" altLang="zh-CN" b="0" i="0" u="none" strike="noStrike" baseline="0" dirty="0" err="1">
                <a:solidFill>
                  <a:srgbClr val="FF0000"/>
                </a:solidFill>
                <a:ea typeface="DengXian Light" panose="02010600030101010101" pitchFamily="2" charset="-122"/>
              </a:rPr>
              <a:t>something</a:t>
            </a:r>
            <a:r>
              <a:rPr lang="es-ES" altLang="zh-CN" b="0" i="0" u="none" strike="noStrike" baseline="0" dirty="0">
                <a:solidFill>
                  <a:srgbClr val="FF0000"/>
                </a:solidFill>
                <a:ea typeface="DengXian Light" panose="02010600030101010101" pitchFamily="2" charset="-122"/>
              </a:rPr>
              <a:t> more)</a:t>
            </a:r>
          </a:p>
          <a:p>
            <a:pPr marL="0" marR="0" lvl="0" indent="0" rtl="0">
              <a:buNone/>
            </a:pPr>
            <a:r>
              <a:rPr lang="es-ES" altLang="zh-CN" dirty="0">
                <a:ea typeface="DengXian Light" panose="02010600030101010101" pitchFamily="2" charset="-122"/>
              </a:rPr>
              <a:t>B:</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Nein</a:t>
            </a:r>
            <a:r>
              <a:rPr lang="es-ES" altLang="zh-CN" b="0" i="0" u="none" strike="noStrike" baseline="0" dirty="0">
                <a:ea typeface="DengXian Light" panose="02010600030101010101" pitchFamily="2" charset="-122"/>
              </a:rPr>
              <a:t>, das </a:t>
            </a:r>
            <a:r>
              <a:rPr lang="es-ES" altLang="zh-CN" b="0" i="0" u="none" strike="noStrike" baseline="0" dirty="0" err="1">
                <a:ea typeface="DengXian Light" panose="02010600030101010101" pitchFamily="2" charset="-122"/>
              </a:rPr>
              <a:t>ist</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alles</a:t>
            </a:r>
            <a:r>
              <a:rPr lang="es-ES" altLang="zh-CN" b="0" i="0" u="none" strike="noStrike" baseline="0" dirty="0">
                <a:ea typeface="DengXian Light" panose="02010600030101010101" pitchFamily="2" charset="-122"/>
              </a:rPr>
              <a:t>. </a:t>
            </a:r>
            <a:r>
              <a:rPr lang="es-ES" altLang="zh-CN" b="0" i="0" u="none" strike="noStrike" baseline="0" dirty="0">
                <a:solidFill>
                  <a:srgbClr val="FF0000"/>
                </a:solidFill>
                <a:ea typeface="DengXian Light" panose="02010600030101010101" pitchFamily="2" charset="-122"/>
              </a:rPr>
              <a:t>(</a:t>
            </a:r>
            <a:r>
              <a:rPr lang="es-ES" altLang="zh-CN" b="0" i="0" u="none" strike="noStrike" baseline="0" dirty="0" err="1">
                <a:solidFill>
                  <a:srgbClr val="FF0000"/>
                </a:solidFill>
                <a:ea typeface="DengXian Light" panose="02010600030101010101" pitchFamily="2" charset="-122"/>
              </a:rPr>
              <a:t>that’s</a:t>
            </a:r>
            <a:r>
              <a:rPr lang="es-ES" altLang="zh-CN" b="0" i="0" u="none" strike="noStrike" baseline="0" dirty="0">
                <a:solidFill>
                  <a:srgbClr val="FF0000"/>
                </a:solidFill>
                <a:ea typeface="DengXian Light" panose="02010600030101010101" pitchFamily="2" charset="-122"/>
              </a:rPr>
              <a:t> </a:t>
            </a:r>
            <a:r>
              <a:rPr lang="es-ES" altLang="zh-CN" b="0" i="0" u="none" strike="noStrike" baseline="0" dirty="0" err="1">
                <a:solidFill>
                  <a:srgbClr val="FF0000"/>
                </a:solidFill>
                <a:ea typeface="DengXian Light" panose="02010600030101010101" pitchFamily="2" charset="-122"/>
              </a:rPr>
              <a:t>all</a:t>
            </a:r>
            <a:r>
              <a:rPr lang="es-ES" altLang="zh-CN" b="0" i="0" u="none" strike="noStrike" baseline="0" dirty="0">
                <a:solidFill>
                  <a:srgbClr val="FF0000"/>
                </a:solidFill>
                <a:ea typeface="DengXian Light" panose="02010600030101010101" pitchFamily="2" charset="-122"/>
              </a:rPr>
              <a:t>)</a:t>
            </a:r>
          </a:p>
          <a:p>
            <a:pPr marL="0" marR="0" lvl="0" indent="0" rtl="0">
              <a:buNone/>
            </a:pPr>
            <a:r>
              <a:rPr lang="es-ES" altLang="zh-CN" b="0" i="0" u="none" strike="noStrike" baseline="0" dirty="0">
                <a:ea typeface="DengXian Light" panose="02010600030101010101" pitchFamily="2" charset="-122"/>
              </a:rPr>
              <a:t>A: 	Die </a:t>
            </a:r>
            <a:r>
              <a:rPr lang="es-ES" altLang="zh-CN" b="0" i="0" u="none" strike="noStrike" baseline="0" dirty="0" err="1">
                <a:ea typeface="DengXian Light" panose="02010600030101010101" pitchFamily="2" charset="-122"/>
              </a:rPr>
              <a:t>Rechnung</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betr</a:t>
            </a:r>
            <a:r>
              <a:rPr lang="en-GB" b="0" i="0" dirty="0">
                <a:effectLst/>
              </a:rPr>
              <a:t>ä</a:t>
            </a:r>
            <a:r>
              <a:rPr lang="es-ES" altLang="zh-CN" b="0" i="0" u="none" strike="noStrike" baseline="0" dirty="0" err="1">
                <a:ea typeface="DengXian Light" panose="02010600030101010101" pitchFamily="2" charset="-122"/>
              </a:rPr>
              <a:t>gt</a:t>
            </a:r>
            <a:r>
              <a:rPr lang="es-ES" altLang="zh-CN" b="0" i="0" u="none" strike="noStrike" baseline="0" dirty="0">
                <a:ea typeface="DengXian Light" panose="02010600030101010101" pitchFamily="2" charset="-122"/>
              </a:rPr>
              <a:t> 20 Euro, </a:t>
            </a:r>
            <a:r>
              <a:rPr lang="es-ES" altLang="zh-CN" b="0" i="0" u="none" strike="noStrike" baseline="0" dirty="0" err="1">
                <a:ea typeface="DengXian Light" panose="02010600030101010101" pitchFamily="2" charset="-122"/>
              </a:rPr>
              <a:t>bitte</a:t>
            </a:r>
            <a:r>
              <a:rPr lang="es-ES" altLang="zh-CN" b="0" i="0" u="none" strike="noStrike" baseline="0" dirty="0">
                <a:ea typeface="DengXian Light" panose="02010600030101010101" pitchFamily="2" charset="-122"/>
              </a:rPr>
              <a:t>. </a:t>
            </a:r>
          </a:p>
          <a:p>
            <a:pPr marL="0" indent="0">
              <a:buNone/>
            </a:pPr>
            <a:r>
              <a:rPr lang="es-ES" altLang="zh-CN" dirty="0">
                <a:ea typeface="DengXian Light" panose="02010600030101010101" pitchFamily="2" charset="-122"/>
              </a:rPr>
              <a:t>C</a:t>
            </a:r>
            <a:r>
              <a:rPr lang="es-ES" altLang="zh-CN" b="0" i="0" u="none" strike="noStrike" baseline="0" dirty="0">
                <a:ea typeface="DengXian Light" panose="02010600030101010101" pitchFamily="2" charset="-122"/>
              </a:rPr>
              <a:t>: 	</a:t>
            </a:r>
            <a:r>
              <a:rPr kumimoji="0" lang="de-DE" altLang="en-US" b="0" i="0" u="none" strike="noStrike" cap="none" normalizeH="0" baseline="0" dirty="0">
                <a:ln>
                  <a:noFill/>
                </a:ln>
                <a:effectLst/>
                <a:ea typeface="inherit"/>
              </a:rPr>
              <a:t>Bitteschön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Vielen</a:t>
            </a:r>
            <a:r>
              <a:rPr lang="es-ES" altLang="zh-CN" b="0" i="0" u="none" strike="noStrike" baseline="0" dirty="0">
                <a:ea typeface="DengXian Light" panose="02010600030101010101" pitchFamily="2" charset="-122"/>
              </a:rPr>
              <a:t> </a:t>
            </a:r>
            <a:r>
              <a:rPr lang="es-ES" altLang="zh-CN" b="0" i="0" u="none" strike="noStrike" baseline="0" dirty="0" err="1">
                <a:ea typeface="DengXian Light" panose="02010600030101010101" pitchFamily="2" charset="-122"/>
              </a:rPr>
              <a:t>Dank</a:t>
            </a:r>
            <a:r>
              <a:rPr lang="es-ES" altLang="zh-CN" b="0" i="0" u="none" strike="noStrike" baseline="0" dirty="0">
                <a:ea typeface="DengXian Light" panose="02010600030101010101" pitchFamily="2" charset="-122"/>
              </a:rPr>
              <a:t>!</a:t>
            </a:r>
          </a:p>
          <a:p>
            <a:pPr marL="0" indent="0">
              <a:buNone/>
            </a:pPr>
            <a:r>
              <a:rPr lang="es-ES" altLang="zh-CN" dirty="0">
                <a:ea typeface="DengXian Light" panose="02010600030101010101" pitchFamily="2" charset="-122"/>
              </a:rPr>
              <a:t>A: 	</a:t>
            </a:r>
            <a:r>
              <a:rPr lang="es-ES" altLang="zh-CN" dirty="0" err="1">
                <a:ea typeface="DengXian Light" panose="02010600030101010101" pitchFamily="2" charset="-122"/>
              </a:rPr>
              <a:t>Danke</a:t>
            </a:r>
            <a:r>
              <a:rPr lang="es-ES" altLang="zh-CN" dirty="0">
                <a:ea typeface="DengXian Light" panose="02010600030101010101" pitchFamily="2" charset="-122"/>
              </a:rPr>
              <a:t>!</a:t>
            </a:r>
            <a:endParaRPr lang="es-ES" altLang="zh-CN" b="0" i="0" u="none" strike="noStrike" baseline="0" dirty="0">
              <a:ea typeface="DengXian Light" panose="02010600030101010101" pitchFamily="2" charset="-122"/>
            </a:endParaRPr>
          </a:p>
        </p:txBody>
      </p:sp>
    </p:spTree>
    <p:extLst>
      <p:ext uri="{BB962C8B-B14F-4D97-AF65-F5344CB8AC3E}">
        <p14:creationId xmlns:p14="http://schemas.microsoft.com/office/powerpoint/2010/main" val="2682419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AEA323-F552-0DAC-9168-7F8CA52C43CF}"/>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A0707C1-F7FD-AD62-B3CB-65E6B3D89CBE}"/>
              </a:ext>
            </a:extLst>
          </p:cNvPr>
          <p:cNvSpPr>
            <a:spLocks noGrp="1"/>
          </p:cNvSpPr>
          <p:nvPr>
            <p:ph type="title"/>
          </p:nvPr>
        </p:nvSpPr>
        <p:spPr/>
        <p:txBody>
          <a:bodyPr>
            <a:normAutofit/>
          </a:bodyPr>
          <a:lstStyle/>
          <a:p>
            <a:pPr algn="ctr"/>
            <a:r>
              <a:rPr lang="es-ES" sz="3600" b="1" u="sng" dirty="0"/>
              <a:t>German </a:t>
            </a:r>
            <a:r>
              <a:rPr lang="es-ES" sz="3600" b="1" u="sng" dirty="0" err="1"/>
              <a:t>Transportation</a:t>
            </a:r>
            <a:r>
              <a:rPr lang="es-ES" sz="3600" b="1" u="sng" dirty="0"/>
              <a:t> </a:t>
            </a:r>
            <a:r>
              <a:rPr lang="es-ES" sz="3600" b="1" u="sng" dirty="0" err="1"/>
              <a:t>Vocabulary</a:t>
            </a:r>
            <a:endParaRPr lang="es-ES" sz="3600" b="1" u="sng" dirty="0"/>
          </a:p>
        </p:txBody>
      </p:sp>
      <p:graphicFrame>
        <p:nvGraphicFramePr>
          <p:cNvPr id="7" name="Content Placeholder 6">
            <a:extLst>
              <a:ext uri="{FF2B5EF4-FFF2-40B4-BE49-F238E27FC236}">
                <a16:creationId xmlns:a16="http://schemas.microsoft.com/office/drawing/2014/main" id="{7221A644-C2AB-1B0C-7698-DBBE5A2F960F}"/>
              </a:ext>
            </a:extLst>
          </p:cNvPr>
          <p:cNvGraphicFramePr>
            <a:graphicFrameLocks noGrp="1"/>
          </p:cNvGraphicFramePr>
          <p:nvPr>
            <p:ph idx="1"/>
          </p:nvPr>
        </p:nvGraphicFramePr>
        <p:xfrm>
          <a:off x="1447800" y="1584040"/>
          <a:ext cx="8811985" cy="3959782"/>
        </p:xfrm>
        <a:graphic>
          <a:graphicData uri="http://schemas.openxmlformats.org/drawingml/2006/table">
            <a:tbl>
              <a:tblPr/>
              <a:tblGrid>
                <a:gridCol w="2379237">
                  <a:extLst>
                    <a:ext uri="{9D8B030D-6E8A-4147-A177-3AD203B41FA5}">
                      <a16:colId xmlns:a16="http://schemas.microsoft.com/office/drawing/2014/main" val="3615873824"/>
                    </a:ext>
                  </a:extLst>
                </a:gridCol>
                <a:gridCol w="3524794">
                  <a:extLst>
                    <a:ext uri="{9D8B030D-6E8A-4147-A177-3AD203B41FA5}">
                      <a16:colId xmlns:a16="http://schemas.microsoft.com/office/drawing/2014/main" val="2977559687"/>
                    </a:ext>
                  </a:extLst>
                </a:gridCol>
                <a:gridCol w="2907954">
                  <a:extLst>
                    <a:ext uri="{9D8B030D-6E8A-4147-A177-3AD203B41FA5}">
                      <a16:colId xmlns:a16="http://schemas.microsoft.com/office/drawing/2014/main" val="1198914446"/>
                    </a:ext>
                  </a:extLst>
                </a:gridCol>
              </a:tblGrid>
              <a:tr h="205362">
                <a:tc>
                  <a:txBody>
                    <a:bodyPr/>
                    <a:lstStyle/>
                    <a:p>
                      <a:pPr fontAlgn="t"/>
                      <a:r>
                        <a:rPr lang="en-GB" sz="1600">
                          <a:effectLst/>
                        </a:rPr>
                        <a:t>bus</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der Bus (</a:t>
                      </a:r>
                      <a:r>
                        <a:rPr lang="en-GB" sz="1600" b="1" dirty="0" err="1">
                          <a:effectLst/>
                        </a:rPr>
                        <a:t>Busse</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a:effectLst/>
                        </a:rPr>
                        <a:t>boos</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2411292995"/>
                  </a:ext>
                </a:extLst>
              </a:tr>
              <a:tr h="205362">
                <a:tc>
                  <a:txBody>
                    <a:bodyPr/>
                    <a:lstStyle/>
                    <a:p>
                      <a:pPr fontAlgn="t"/>
                      <a:r>
                        <a:rPr lang="en-GB" sz="1600" dirty="0">
                          <a:effectLst/>
                        </a:rPr>
                        <a:t>subway</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die U-Bahn (U-</a:t>
                      </a:r>
                      <a:r>
                        <a:rPr lang="en-GB" sz="1600" b="1" dirty="0" err="1">
                          <a:effectLst/>
                        </a:rPr>
                        <a:t>Bahnen</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dirty="0" err="1">
                          <a:effectLst/>
                        </a:rPr>
                        <a:t>oo-bahn</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4027409308"/>
                  </a:ext>
                </a:extLst>
              </a:tr>
              <a:tr h="272151">
                <a:tc>
                  <a:txBody>
                    <a:bodyPr/>
                    <a:lstStyle/>
                    <a:p>
                      <a:pPr fontAlgn="t"/>
                      <a:r>
                        <a:rPr lang="en-GB" sz="1600">
                          <a:effectLst/>
                        </a:rPr>
                        <a:t>train</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b="1" dirty="0">
                          <a:effectLst/>
                        </a:rPr>
                        <a:t>der Zug (</a:t>
                      </a:r>
                      <a:r>
                        <a:rPr lang="en-GB" sz="1600" b="1" dirty="0" err="1">
                          <a:effectLst/>
                        </a:rPr>
                        <a:t>Züge</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i="1">
                          <a:effectLst/>
                        </a:rPr>
                        <a:t>tsook</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398235738"/>
                  </a:ext>
                </a:extLst>
              </a:tr>
              <a:tr h="393274">
                <a:tc>
                  <a:txBody>
                    <a:bodyPr/>
                    <a:lstStyle/>
                    <a:p>
                      <a:pPr fontAlgn="t"/>
                      <a:r>
                        <a:rPr lang="en-GB" sz="1600">
                          <a:effectLst/>
                        </a:rPr>
                        <a:t>airplane</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das </a:t>
                      </a:r>
                      <a:r>
                        <a:rPr lang="en-GB" sz="1600" b="1" dirty="0" err="1">
                          <a:effectLst/>
                        </a:rPr>
                        <a:t>Flugzeug</a:t>
                      </a:r>
                      <a:r>
                        <a:rPr lang="en-GB" sz="1600" b="1" dirty="0">
                          <a:effectLst/>
                        </a:rPr>
                        <a:t> (</a:t>
                      </a:r>
                      <a:r>
                        <a:rPr lang="en-GB" sz="1600" b="1" dirty="0" err="1">
                          <a:effectLst/>
                        </a:rPr>
                        <a:t>Flugzeuge</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a:effectLst/>
                        </a:rPr>
                        <a:t>flook-tsoyk</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710659127"/>
                  </a:ext>
                </a:extLst>
              </a:tr>
              <a:tr h="272151">
                <a:tc>
                  <a:txBody>
                    <a:bodyPr/>
                    <a:lstStyle/>
                    <a:p>
                      <a:pPr fontAlgn="t"/>
                      <a:r>
                        <a:rPr lang="en-GB" sz="1600">
                          <a:effectLst/>
                        </a:rPr>
                        <a:t>ship</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b="1" dirty="0">
                          <a:effectLst/>
                        </a:rPr>
                        <a:t>das Schiff (</a:t>
                      </a:r>
                      <a:r>
                        <a:rPr lang="en-GB" sz="1600" b="1" dirty="0" err="1">
                          <a:effectLst/>
                        </a:rPr>
                        <a:t>Schiffe</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i="1">
                          <a:effectLst/>
                        </a:rPr>
                        <a:t>shiff</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228117356"/>
                  </a:ext>
                </a:extLst>
              </a:tr>
              <a:tr h="272151">
                <a:tc>
                  <a:txBody>
                    <a:bodyPr/>
                    <a:lstStyle/>
                    <a:p>
                      <a:pPr fontAlgn="t"/>
                      <a:r>
                        <a:rPr lang="en-GB" sz="1600">
                          <a:effectLst/>
                        </a:rPr>
                        <a:t>boat</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das Boot (</a:t>
                      </a:r>
                      <a:r>
                        <a:rPr lang="en-GB" sz="1600" b="1" dirty="0" err="1">
                          <a:effectLst/>
                        </a:rPr>
                        <a:t>Boote</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dirty="0">
                          <a:effectLst/>
                        </a:rPr>
                        <a:t>boat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68148693"/>
                  </a:ext>
                </a:extLst>
              </a:tr>
              <a:tr h="393274">
                <a:tc>
                  <a:txBody>
                    <a:bodyPr/>
                    <a:lstStyle/>
                    <a:p>
                      <a:pPr fontAlgn="t"/>
                      <a:r>
                        <a:rPr lang="en-GB" sz="1600">
                          <a:effectLst/>
                        </a:rPr>
                        <a:t>motorcycle</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b="1" dirty="0">
                          <a:effectLst/>
                        </a:rPr>
                        <a:t>das </a:t>
                      </a:r>
                      <a:r>
                        <a:rPr lang="en-GB" sz="1600" b="1" dirty="0" err="1">
                          <a:effectLst/>
                        </a:rPr>
                        <a:t>Motorrad</a:t>
                      </a:r>
                      <a:r>
                        <a:rPr lang="en-GB" sz="1600" b="1" dirty="0">
                          <a:effectLst/>
                        </a:rPr>
                        <a:t> (</a:t>
                      </a:r>
                      <a:r>
                        <a:rPr lang="en-GB" sz="1600" b="1" dirty="0" err="1">
                          <a:effectLst/>
                        </a:rPr>
                        <a:t>Motorräder</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i="1">
                          <a:effectLst/>
                        </a:rPr>
                        <a:t>moh-toh-raht</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292292262"/>
                  </a:ext>
                </a:extLst>
              </a:tr>
              <a:tr h="272151">
                <a:tc>
                  <a:txBody>
                    <a:bodyPr/>
                    <a:lstStyle/>
                    <a:p>
                      <a:pPr fontAlgn="t"/>
                      <a:r>
                        <a:rPr lang="en-GB" sz="1600">
                          <a:effectLst/>
                        </a:rPr>
                        <a:t>automobile</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das Auto (Autos)</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a:effectLst/>
                        </a:rPr>
                        <a:t>ow-toh</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856616867"/>
                  </a:ext>
                </a:extLst>
              </a:tr>
              <a:tr h="393274">
                <a:tc>
                  <a:txBody>
                    <a:bodyPr/>
                    <a:lstStyle/>
                    <a:p>
                      <a:pPr fontAlgn="t"/>
                      <a:r>
                        <a:rPr lang="en-GB" sz="1600">
                          <a:effectLst/>
                        </a:rPr>
                        <a:t>streetcar</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b="1" dirty="0">
                          <a:effectLst/>
                        </a:rPr>
                        <a:t>die </a:t>
                      </a:r>
                      <a:r>
                        <a:rPr lang="en-GB" sz="1600" b="1" dirty="0" err="1">
                          <a:effectLst/>
                        </a:rPr>
                        <a:t>Straßenbahn</a:t>
                      </a:r>
                      <a:r>
                        <a:rPr lang="en-GB" sz="1600" b="1" dirty="0">
                          <a:effectLst/>
                        </a:rPr>
                        <a:t> (</a:t>
                      </a:r>
                      <a:r>
                        <a:rPr lang="en-GB" sz="1600" b="1" dirty="0" err="1">
                          <a:effectLst/>
                        </a:rPr>
                        <a:t>Straßenbahnen</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i="1">
                          <a:effectLst/>
                        </a:rPr>
                        <a:t>shtrass-en-bahn</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1419254885"/>
                  </a:ext>
                </a:extLst>
              </a:tr>
              <a:tr h="272151">
                <a:tc>
                  <a:txBody>
                    <a:bodyPr/>
                    <a:lstStyle/>
                    <a:p>
                      <a:pPr fontAlgn="t"/>
                      <a:r>
                        <a:rPr lang="en-GB" sz="1600">
                          <a:effectLst/>
                        </a:rPr>
                        <a:t>moped</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das Moped (Mopeds)</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a:effectLst/>
                        </a:rPr>
                        <a:t>mo-ped</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978412451"/>
                  </a:ext>
                </a:extLst>
              </a:tr>
              <a:tr h="272151">
                <a:tc>
                  <a:txBody>
                    <a:bodyPr/>
                    <a:lstStyle/>
                    <a:p>
                      <a:pPr fontAlgn="t"/>
                      <a:r>
                        <a:rPr lang="en-GB" sz="1600">
                          <a:effectLst/>
                        </a:rPr>
                        <a:t>bike</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b="1" dirty="0">
                          <a:effectLst/>
                        </a:rPr>
                        <a:t>das </a:t>
                      </a:r>
                      <a:r>
                        <a:rPr lang="en-GB" sz="1600" b="1" dirty="0" err="1">
                          <a:effectLst/>
                        </a:rPr>
                        <a:t>Fahrrad</a:t>
                      </a:r>
                      <a:r>
                        <a:rPr lang="en-GB" sz="1600" b="1" dirty="0">
                          <a:effectLst/>
                        </a:rPr>
                        <a:t> (</a:t>
                      </a:r>
                      <a:r>
                        <a:rPr lang="en-GB" sz="1600" b="1" dirty="0" err="1">
                          <a:effectLst/>
                        </a:rPr>
                        <a:t>Fahrräder</a:t>
                      </a:r>
                      <a:r>
                        <a:rPr lang="en-GB" sz="1600" b="1" dirty="0">
                          <a:effectLst/>
                        </a:rPr>
                        <a:t>)</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tc>
                  <a:txBody>
                    <a:bodyPr/>
                    <a:lstStyle/>
                    <a:p>
                      <a:pPr fontAlgn="t"/>
                      <a:r>
                        <a:rPr lang="en-GB" sz="1600" i="1">
                          <a:effectLst/>
                        </a:rPr>
                        <a:t>fah-raht</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517148383"/>
                  </a:ext>
                </a:extLst>
              </a:tr>
              <a:tr h="272151">
                <a:tc>
                  <a:txBody>
                    <a:bodyPr/>
                    <a:lstStyle/>
                    <a:p>
                      <a:pPr fontAlgn="t"/>
                      <a:r>
                        <a:rPr lang="en-GB" sz="1600">
                          <a:effectLst/>
                        </a:rPr>
                        <a:t>car</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b="1" dirty="0">
                          <a:effectLst/>
                        </a:rPr>
                        <a:t>der Wagen (-)</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tc>
                  <a:txBody>
                    <a:bodyPr/>
                    <a:lstStyle/>
                    <a:p>
                      <a:pPr fontAlgn="t"/>
                      <a:r>
                        <a:rPr lang="en-GB" sz="1600" i="1">
                          <a:effectLst/>
                        </a:rPr>
                        <a:t>vah-gen</a:t>
                      </a:r>
                      <a:endParaRPr lang="en-GB" sz="160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9F9F9"/>
                    </a:solidFill>
                  </a:tcPr>
                </a:tc>
                <a:extLst>
                  <a:ext uri="{0D108BD9-81ED-4DB2-BD59-A6C34878D82A}">
                    <a16:rowId xmlns:a16="http://schemas.microsoft.com/office/drawing/2014/main" val="3162877684"/>
                  </a:ext>
                </a:extLst>
              </a:tr>
              <a:tr h="205362">
                <a:tc>
                  <a:txBody>
                    <a:bodyPr/>
                    <a:lstStyle/>
                    <a:p>
                      <a:pPr fontAlgn="t"/>
                      <a:r>
                        <a:rPr lang="en-GB" sz="1600">
                          <a:effectLst/>
                        </a:rPr>
                        <a:t>on foot</a:t>
                      </a: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5F5F5"/>
                    </a:solidFill>
                  </a:tcPr>
                </a:tc>
                <a:tc>
                  <a:txBody>
                    <a:bodyPr/>
                    <a:lstStyle/>
                    <a:p>
                      <a:pPr fontAlgn="t"/>
                      <a:r>
                        <a:rPr lang="en-GB" sz="1600" b="1" dirty="0" err="1">
                          <a:effectLst/>
                        </a:rPr>
                        <a:t>zu</a:t>
                      </a:r>
                      <a:r>
                        <a:rPr lang="en-GB" sz="1600" b="1" dirty="0">
                          <a:effectLst/>
                        </a:rPr>
                        <a:t> </a:t>
                      </a:r>
                      <a:r>
                        <a:rPr lang="en-GB" sz="1600" b="1" dirty="0" err="1">
                          <a:effectLst/>
                        </a:rPr>
                        <a:t>Fu</a:t>
                      </a:r>
                      <a:r>
                        <a:rPr lang="en-GB" sz="1600" b="1" i="0" kern="1200" dirty="0" err="1">
                          <a:solidFill>
                            <a:schemeClr val="tx1"/>
                          </a:solidFill>
                          <a:effectLst/>
                          <a:latin typeface="+mn-lt"/>
                          <a:ea typeface="+mn-ea"/>
                          <a:cs typeface="+mn-cs"/>
                        </a:rPr>
                        <a:t>ß</a:t>
                      </a:r>
                      <a:r>
                        <a:rPr lang="en-GB" sz="1600" b="0" i="0" kern="1200" dirty="0">
                          <a:solidFill>
                            <a:schemeClr val="tx1"/>
                          </a:solidFill>
                          <a:effectLst/>
                          <a:latin typeface="+mn-lt"/>
                          <a:ea typeface="+mn-ea"/>
                          <a:cs typeface="+mn-cs"/>
                        </a:rPr>
                        <a:t> </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5F5F5"/>
                    </a:solidFill>
                  </a:tcPr>
                </a:tc>
                <a:tc>
                  <a:txBody>
                    <a:bodyPr/>
                    <a:lstStyle/>
                    <a:p>
                      <a:pPr fontAlgn="t"/>
                      <a:r>
                        <a:rPr lang="en-GB" sz="1600" i="1" dirty="0" err="1">
                          <a:effectLst/>
                        </a:rPr>
                        <a:t>foos</a:t>
                      </a:r>
                      <a:endParaRPr lang="en-GB" sz="1600" dirty="0">
                        <a:effectLst/>
                      </a:endParaRPr>
                    </a:p>
                  </a:txBody>
                  <a:tcPr marL="17078" marR="17078" marT="17078" marB="17078">
                    <a:lnL w="4233" cap="flat" cmpd="sng" algn="ctr">
                      <a:solidFill>
                        <a:srgbClr val="DDDDDD"/>
                      </a:solidFill>
                      <a:prstDash val="solid"/>
                      <a:round/>
                      <a:headEnd type="none" w="med" len="med"/>
                      <a:tailEnd type="none" w="med" len="med"/>
                    </a:lnL>
                    <a:lnR w="4233" cap="flat" cmpd="sng" algn="ctr">
                      <a:solidFill>
                        <a:srgbClr val="DDDDDD"/>
                      </a:solidFill>
                      <a:prstDash val="solid"/>
                      <a:round/>
                      <a:headEnd type="none" w="med" len="med"/>
                      <a:tailEnd type="none" w="med" len="med"/>
                    </a:lnR>
                    <a:lnT w="4233" cap="flat" cmpd="sng" algn="ctr">
                      <a:solidFill>
                        <a:srgbClr val="DDDDDD"/>
                      </a:solidFill>
                      <a:prstDash val="solid"/>
                      <a:round/>
                      <a:headEnd type="none" w="med" len="med"/>
                      <a:tailEnd type="none" w="med" len="med"/>
                    </a:lnT>
                    <a:lnB w="4233" cap="flat" cmpd="sng" algn="ctr">
                      <a:solidFill>
                        <a:srgbClr val="DDDDDD"/>
                      </a:solidFill>
                      <a:prstDash val="solid"/>
                      <a:round/>
                      <a:headEnd type="none" w="med" len="med"/>
                      <a:tailEnd type="none" w="med" len="med"/>
                    </a:lnB>
                    <a:solidFill>
                      <a:srgbClr val="F5F5F5"/>
                    </a:solidFill>
                  </a:tcPr>
                </a:tc>
                <a:extLst>
                  <a:ext uri="{0D108BD9-81ED-4DB2-BD59-A6C34878D82A}">
                    <a16:rowId xmlns:a16="http://schemas.microsoft.com/office/drawing/2014/main" val="3153517695"/>
                  </a:ext>
                </a:extLst>
              </a:tr>
            </a:tbl>
          </a:graphicData>
        </a:graphic>
      </p:graphicFrame>
    </p:spTree>
    <p:extLst>
      <p:ext uri="{BB962C8B-B14F-4D97-AF65-F5344CB8AC3E}">
        <p14:creationId xmlns:p14="http://schemas.microsoft.com/office/powerpoint/2010/main" val="3268294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1D9FB-E957-2AC5-0175-5AC5CE896320}"/>
              </a:ext>
            </a:extLst>
          </p:cNvPr>
          <p:cNvSpPr txBox="1">
            <a:spLocks noGrp="1"/>
          </p:cNvSpPr>
          <p:nvPr>
            <p:ph type="ctrTitle"/>
          </p:nvPr>
        </p:nvSpPr>
        <p:spPr/>
        <p:txBody>
          <a:bodyPr/>
          <a:lstStyle/>
          <a:p>
            <a:endParaRPr lang="es-ES"/>
          </a:p>
        </p:txBody>
      </p:sp>
      <p:sp>
        <p:nvSpPr>
          <p:cNvPr id="3" name="Subtitle 2">
            <a:extLst>
              <a:ext uri="{FF2B5EF4-FFF2-40B4-BE49-F238E27FC236}">
                <a16:creationId xmlns:a16="http://schemas.microsoft.com/office/drawing/2014/main" id="{014585B6-CCC1-BA02-A84F-9C868D73BA51}"/>
              </a:ext>
            </a:extLst>
          </p:cNvPr>
          <p:cNvSpPr txBox="1">
            <a:spLocks noGrp="1"/>
          </p:cNvSpPr>
          <p:nvPr>
            <p:ph type="subTitle" idx="1"/>
          </p:nvPr>
        </p:nvSpPr>
        <p:spPr/>
        <p:txBody>
          <a:bodyPr/>
          <a:lstStyle/>
          <a:p>
            <a:endParaRPr lang="es-ES"/>
          </a:p>
        </p:txBody>
      </p:sp>
      <p:pic>
        <p:nvPicPr>
          <p:cNvPr id="4" name="Picture 2" descr="https://ukc-powerpoint.officeapps.live.com/pods/GetClipboardImage.ashx?Id=753cb45a-7b5c-4819-a519-6d7ea30b8cd0&amp;DC=GUK1&amp;pkey=40d21f61-b6b2-4c4c-9542-426a64f36d55&amp;wdwaccluster=GUK1">
            <a:extLst>
              <a:ext uri="{FF2B5EF4-FFF2-40B4-BE49-F238E27FC236}">
                <a16:creationId xmlns:a16="http://schemas.microsoft.com/office/drawing/2014/main" id="{47DFF360-8555-B8FE-8E68-C08BB1A57FB2}"/>
              </a:ext>
            </a:extLst>
          </p:cNvPr>
          <p:cNvPicPr>
            <a:picLocks noChangeAspect="1"/>
          </p:cNvPicPr>
          <p:nvPr/>
        </p:nvPicPr>
        <p:blipFill>
          <a:blip r:embed="rId2"/>
          <a:srcRect/>
          <a:stretch>
            <a:fillRect/>
          </a:stretch>
        </p:blipFill>
        <p:spPr>
          <a:xfrm>
            <a:off x="0" y="0"/>
            <a:ext cx="12191996" cy="6858000"/>
          </a:xfrm>
          <a:prstGeom prst="rect">
            <a:avLst/>
          </a:prstGeom>
          <a:noFill/>
          <a:ln cap="flat">
            <a:noFill/>
          </a:ln>
        </p:spPr>
      </p:pic>
      <p:graphicFrame>
        <p:nvGraphicFramePr>
          <p:cNvPr id="5" name="Table 5">
            <a:extLst>
              <a:ext uri="{FF2B5EF4-FFF2-40B4-BE49-F238E27FC236}">
                <a16:creationId xmlns:a16="http://schemas.microsoft.com/office/drawing/2014/main" id="{5862D7C1-CBCB-3411-2371-2ADD1F55BCC8}"/>
              </a:ext>
            </a:extLst>
          </p:cNvPr>
          <p:cNvGraphicFramePr>
            <a:graphicFrameLocks noGrp="1"/>
          </p:cNvGraphicFramePr>
          <p:nvPr>
            <p:extLst>
              <p:ext uri="{D42A27DB-BD31-4B8C-83A1-F6EECF244321}">
                <p14:modId xmlns:p14="http://schemas.microsoft.com/office/powerpoint/2010/main" val="667396340"/>
              </p:ext>
            </p:extLst>
          </p:nvPr>
        </p:nvGraphicFramePr>
        <p:xfrm>
          <a:off x="740837" y="1678865"/>
          <a:ext cx="10731261" cy="3014862"/>
        </p:xfrm>
        <a:graphic>
          <a:graphicData uri="http://schemas.openxmlformats.org/drawingml/2006/table">
            <a:tbl>
              <a:tblPr firstRow="1" firstCol="1" bandRow="1">
                <a:effectLst/>
                <a:tableStyleId>{5C22544A-7EE6-4342-B048-85BDC9FD1C3A}</a:tableStyleId>
              </a:tblPr>
              <a:tblGrid>
                <a:gridCol w="3949573">
                  <a:extLst>
                    <a:ext uri="{9D8B030D-6E8A-4147-A177-3AD203B41FA5}">
                      <a16:colId xmlns:a16="http://schemas.microsoft.com/office/drawing/2014/main" val="1207418370"/>
                    </a:ext>
                  </a:extLst>
                </a:gridCol>
                <a:gridCol w="2248322">
                  <a:extLst>
                    <a:ext uri="{9D8B030D-6E8A-4147-A177-3AD203B41FA5}">
                      <a16:colId xmlns:a16="http://schemas.microsoft.com/office/drawing/2014/main" val="1134104836"/>
                    </a:ext>
                  </a:extLst>
                </a:gridCol>
                <a:gridCol w="2174325">
                  <a:extLst>
                    <a:ext uri="{9D8B030D-6E8A-4147-A177-3AD203B41FA5}">
                      <a16:colId xmlns:a16="http://schemas.microsoft.com/office/drawing/2014/main" val="3897138051"/>
                    </a:ext>
                  </a:extLst>
                </a:gridCol>
                <a:gridCol w="2359041">
                  <a:extLst>
                    <a:ext uri="{9D8B030D-6E8A-4147-A177-3AD203B41FA5}">
                      <a16:colId xmlns:a16="http://schemas.microsoft.com/office/drawing/2014/main" val="3999759257"/>
                    </a:ext>
                  </a:extLst>
                </a:gridCol>
              </a:tblGrid>
              <a:tr h="214364">
                <a:tc>
                  <a:txBody>
                    <a:bodyPr/>
                    <a:lstStyle/>
                    <a:p>
                      <a:pPr lvl="0">
                        <a:lnSpc>
                          <a:spcPct val="107000"/>
                        </a:lnSpc>
                        <a:spcAft>
                          <a:spcPts val="0"/>
                        </a:spcAft>
                      </a:pPr>
                      <a:r>
                        <a:rPr lang="es-ES" sz="1600" dirty="0" err="1">
                          <a:latin typeface="Calibri" pitchFamily="34"/>
                          <a:ea typeface="Calibri" pitchFamily="34"/>
                          <a:cs typeface="Times New Roman" pitchFamily="18"/>
                        </a:rPr>
                        <a:t>Person</a:t>
                      </a:r>
                      <a:r>
                        <a:rPr lang="es-ES" sz="1600" dirty="0">
                          <a:latin typeface="Calibri" pitchFamily="34"/>
                          <a:ea typeface="Calibri" pitchFamily="34"/>
                          <a:cs typeface="Times New Roman" pitchFamily="18"/>
                        </a:rPr>
                        <a:t>                                   </a:t>
                      </a:r>
                      <a:r>
                        <a:rPr lang="es-ES" sz="1600" dirty="0" err="1">
                          <a:latin typeface="Calibri" pitchFamily="34"/>
                          <a:ea typeface="Calibri" pitchFamily="34"/>
                          <a:cs typeface="Times New Roman" pitchFamily="18"/>
                        </a:rPr>
                        <a:t>Verb</a:t>
                      </a:r>
                      <a:endParaRPr lang="es-ES" sz="14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07000"/>
                        </a:lnSpc>
                        <a:spcAft>
                          <a:spcPts val="0"/>
                        </a:spcAft>
                      </a:pPr>
                      <a:r>
                        <a:rPr lang="es-ES" sz="1600" dirty="0"/>
                        <a:t>Pr</a:t>
                      </a:r>
                      <a:r>
                        <a:rPr lang="en-GB" sz="1600" b="1" i="0" kern="1200" dirty="0">
                          <a:solidFill>
                            <a:schemeClr val="lt1"/>
                          </a:solidFill>
                          <a:effectLst/>
                          <a:latin typeface="+mn-lt"/>
                          <a:ea typeface="+mn-ea"/>
                          <a:cs typeface="+mn-cs"/>
                        </a:rPr>
                        <a:t>ä</a:t>
                      </a:r>
                      <a:r>
                        <a:rPr lang="es-ES" sz="1600" dirty="0"/>
                        <a:t>position</a:t>
                      </a:r>
                      <a:endParaRPr lang="es-ES" sz="1600" dirty="0">
                        <a:latin typeface="Calibri" pitchFamily="34"/>
                        <a:ea typeface="Calibri" pitchFamily="34"/>
                        <a:cs typeface="Times New Roman" pitchFamily="18"/>
                      </a:endParaRPr>
                    </a:p>
                  </a:txBody>
                  <a:tcPr marL="68580" marR="68580" marT="0" marB="0">
                    <a:lnT w="12701" cap="flat" cmpd="sng" algn="ctr">
                      <a:solidFill>
                        <a:srgbClr val="000000"/>
                      </a:solidFill>
                      <a:prstDash val="solid"/>
                      <a:round/>
                      <a:headEnd type="none" w="med" len="med"/>
                      <a:tailEnd type="none" w="med" len="med"/>
                    </a:lnT>
                  </a:tcPr>
                </a:tc>
                <a:tc>
                  <a:txBody>
                    <a:bodyPr/>
                    <a:lstStyle/>
                    <a:p>
                      <a:pPr lvl="0">
                        <a:lnSpc>
                          <a:spcPct val="107000"/>
                        </a:lnSpc>
                        <a:spcAft>
                          <a:spcPts val="0"/>
                        </a:spcAft>
                      </a:pPr>
                      <a:r>
                        <a:rPr lang="es-ES" sz="1600" dirty="0" err="1"/>
                        <a:t>Transport</a:t>
                      </a:r>
                      <a:endParaRPr lang="es-ES" sz="1600" dirty="0">
                        <a:latin typeface="Calibri" pitchFamily="34"/>
                        <a:ea typeface="Calibri" pitchFamily="34"/>
                        <a:cs typeface="Times New Roman" pitchFamily="18"/>
                      </a:endParaRPr>
                    </a:p>
                  </a:txBody>
                  <a:tcPr marL="68580" marR="68580" marT="0" marB="0">
                    <a:lnT w="12701" cap="flat" cmpd="sng" algn="ctr">
                      <a:solidFill>
                        <a:srgbClr val="000000"/>
                      </a:solidFill>
                      <a:prstDash val="solid"/>
                      <a:round/>
                      <a:headEnd type="none" w="med" len="med"/>
                      <a:tailEnd type="none" w="med" len="med"/>
                    </a:lnT>
                    <a:lnB w="12701" cap="flat" cmpd="sng" algn="ctr">
                      <a:noFill/>
                      <a:prstDash val="solid"/>
                      <a:round/>
                      <a:headEnd type="none" w="med" len="med"/>
                      <a:tailEnd type="none" w="med" len="med"/>
                    </a:lnB>
                  </a:tcPr>
                </a:tc>
                <a:tc>
                  <a:txBody>
                    <a:bodyPr/>
                    <a:lstStyle/>
                    <a:p>
                      <a:pPr lvl="0">
                        <a:lnSpc>
                          <a:spcPct val="107000"/>
                        </a:lnSpc>
                        <a:spcAft>
                          <a:spcPts val="0"/>
                        </a:spcAft>
                      </a:pPr>
                      <a:r>
                        <a:rPr lang="es-ES" sz="1600" dirty="0" err="1"/>
                        <a:t>Ziel</a:t>
                      </a:r>
                      <a:r>
                        <a:rPr lang="es-ES" sz="1600" dirty="0"/>
                        <a:t> /</a:t>
                      </a:r>
                      <a:r>
                        <a:rPr lang="es-ES" sz="1600" dirty="0" err="1"/>
                        <a:t>Destination</a:t>
                      </a:r>
                      <a:endParaRPr lang="es-ES" sz="1600" dirty="0">
                        <a:latin typeface="Calibri" pitchFamily="34"/>
                        <a:ea typeface="Calibri" pitchFamily="34"/>
                        <a:cs typeface="Times New Roman" pitchFamily="18"/>
                      </a:endParaRPr>
                    </a:p>
                  </a:txBody>
                  <a:tcPr marL="68580" marR="68580" marT="0" marB="0">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38100" cmpd="sng">
                      <a:noFill/>
                    </a:lnB>
                  </a:tcPr>
                </a:tc>
                <a:extLst>
                  <a:ext uri="{0D108BD9-81ED-4DB2-BD59-A6C34878D82A}">
                    <a16:rowId xmlns:a16="http://schemas.microsoft.com/office/drawing/2014/main" val="1399195410"/>
                  </a:ext>
                </a:extLst>
              </a:tr>
              <a:tr h="250188">
                <a:tc>
                  <a:txBody>
                    <a:bodyPr/>
                    <a:lstStyle/>
                    <a:p>
                      <a:pPr lvl="0">
                        <a:lnSpc>
                          <a:spcPct val="107000"/>
                        </a:lnSpc>
                        <a:spcAft>
                          <a:spcPts val="0"/>
                        </a:spcAft>
                      </a:pPr>
                      <a:r>
                        <a:rPr lang="es-ES" sz="1600" dirty="0" err="1"/>
                        <a:t>Ich</a:t>
                      </a:r>
                      <a:r>
                        <a:rPr lang="es-ES" sz="1600" dirty="0"/>
                        <a:t>                          </a:t>
                      </a:r>
                      <a:r>
                        <a:rPr lang="es-ES" sz="1600" dirty="0" err="1"/>
                        <a:t>gehe</a:t>
                      </a:r>
                      <a:r>
                        <a:rPr lang="es-ES" sz="1600" dirty="0"/>
                        <a:t>| </a:t>
                      </a:r>
                      <a:r>
                        <a:rPr lang="es-ES" sz="1600" dirty="0" err="1"/>
                        <a:t>fahre</a:t>
                      </a:r>
                      <a:r>
                        <a:rPr lang="es-ES" sz="1600" dirty="0"/>
                        <a:t> | </a:t>
                      </a:r>
                      <a:r>
                        <a:rPr lang="es-ES" sz="1600" dirty="0" err="1"/>
                        <a:t>fliege</a:t>
                      </a: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133812664"/>
                  </a:ext>
                </a:extLst>
              </a:tr>
              <a:tr h="250188">
                <a:tc>
                  <a:txBody>
                    <a:bodyPr/>
                    <a:lstStyle/>
                    <a:p>
                      <a:pPr lvl="0">
                        <a:lnSpc>
                          <a:spcPct val="107000"/>
                        </a:lnSpc>
                        <a:spcAft>
                          <a:spcPts val="0"/>
                        </a:spcAft>
                      </a:pPr>
                      <a:r>
                        <a:rPr lang="es-ES" sz="1600" dirty="0"/>
                        <a:t>Du                          </a:t>
                      </a:r>
                      <a:r>
                        <a:rPr lang="es-ES" sz="1600" dirty="0" err="1"/>
                        <a:t>gehst</a:t>
                      </a:r>
                      <a:r>
                        <a:rPr lang="es-ES" sz="1600" dirty="0"/>
                        <a:t> | f</a:t>
                      </a:r>
                      <a:r>
                        <a:rPr lang="en-GB" sz="1600" b="1" i="0" kern="1200" dirty="0" err="1">
                          <a:solidFill>
                            <a:schemeClr val="lt1"/>
                          </a:solidFill>
                          <a:effectLst/>
                          <a:latin typeface="+mn-lt"/>
                          <a:ea typeface="+mn-ea"/>
                          <a:cs typeface="+mn-cs"/>
                        </a:rPr>
                        <a:t>ährst</a:t>
                      </a:r>
                      <a:r>
                        <a:rPr lang="en-GB" sz="1600" b="1" i="0" kern="1200" dirty="0">
                          <a:solidFill>
                            <a:schemeClr val="lt1"/>
                          </a:solidFill>
                          <a:effectLst/>
                          <a:latin typeface="+mn-lt"/>
                          <a:ea typeface="+mn-ea"/>
                          <a:cs typeface="+mn-cs"/>
                        </a:rPr>
                        <a:t> | </a:t>
                      </a:r>
                      <a:r>
                        <a:rPr lang="en-GB" sz="1600" b="1" i="0" kern="1200" dirty="0" err="1">
                          <a:solidFill>
                            <a:schemeClr val="lt1"/>
                          </a:solidFill>
                          <a:effectLst/>
                          <a:latin typeface="+mn-lt"/>
                          <a:ea typeface="+mn-ea"/>
                          <a:cs typeface="+mn-cs"/>
                        </a:rPr>
                        <a:t>fliegst</a:t>
                      </a: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a:latin typeface="Calibri" pitchFamily="34"/>
                          <a:ea typeface="Calibri" pitchFamily="34"/>
                          <a:cs typeface="Times New Roman" pitchFamily="18"/>
                        </a:rPr>
                        <a:t>Bus</a:t>
                      </a: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005727000"/>
                  </a:ext>
                </a:extLst>
              </a:tr>
              <a:tr h="250188">
                <a:tc>
                  <a:txBody>
                    <a:bodyPr/>
                    <a:lstStyle/>
                    <a:p>
                      <a:pPr lvl="0">
                        <a:lnSpc>
                          <a:spcPct val="107000"/>
                        </a:lnSpc>
                        <a:spcAft>
                          <a:spcPts val="0"/>
                        </a:spcAft>
                      </a:pPr>
                      <a:r>
                        <a:rPr lang="es-ES" sz="1600" dirty="0">
                          <a:latin typeface="Calibri" pitchFamily="34"/>
                          <a:ea typeface="Calibri" pitchFamily="34"/>
                          <a:cs typeface="Times New Roman" pitchFamily="18"/>
                        </a:rPr>
                        <a:t>Er / </a:t>
                      </a:r>
                      <a:r>
                        <a:rPr lang="es-ES" sz="1600" dirty="0" err="1">
                          <a:latin typeface="Calibri" pitchFamily="34"/>
                          <a:ea typeface="Calibri" pitchFamily="34"/>
                          <a:cs typeface="Times New Roman" pitchFamily="18"/>
                        </a:rPr>
                        <a:t>Sie</a:t>
                      </a:r>
                      <a:r>
                        <a:rPr lang="es-ES" sz="1600" dirty="0">
                          <a:latin typeface="Calibri" pitchFamily="34"/>
                          <a:ea typeface="Calibri" pitchFamily="34"/>
                          <a:cs typeface="Times New Roman" pitchFamily="18"/>
                        </a:rPr>
                        <a:t> / Es           </a:t>
                      </a:r>
                      <a:r>
                        <a:rPr lang="es-ES" sz="1600" dirty="0" err="1">
                          <a:latin typeface="Calibri" pitchFamily="34"/>
                          <a:ea typeface="Calibri" pitchFamily="34"/>
                          <a:cs typeface="Times New Roman" pitchFamily="18"/>
                        </a:rPr>
                        <a:t>geht</a:t>
                      </a:r>
                      <a:r>
                        <a:rPr lang="es-ES" sz="1600" dirty="0">
                          <a:latin typeface="Calibri" pitchFamily="34"/>
                          <a:ea typeface="Calibri" pitchFamily="34"/>
                          <a:cs typeface="Times New Roman" pitchFamily="18"/>
                        </a:rPr>
                        <a:t> | f</a:t>
                      </a:r>
                      <a:r>
                        <a:rPr lang="en-GB" sz="1600" b="1" i="0" kern="1200" dirty="0" err="1">
                          <a:solidFill>
                            <a:schemeClr val="lt1"/>
                          </a:solidFill>
                          <a:effectLst/>
                          <a:latin typeface="+mn-lt"/>
                          <a:ea typeface="+mn-ea"/>
                          <a:cs typeface="+mn-cs"/>
                        </a:rPr>
                        <a:t>ährt</a:t>
                      </a:r>
                      <a:r>
                        <a:rPr lang="en-GB" sz="1600" b="1" i="0" kern="1200" dirty="0">
                          <a:solidFill>
                            <a:schemeClr val="lt1"/>
                          </a:solidFill>
                          <a:effectLst/>
                          <a:latin typeface="+mn-lt"/>
                          <a:ea typeface="+mn-ea"/>
                          <a:cs typeface="+mn-cs"/>
                        </a:rPr>
                        <a:t> | </a:t>
                      </a:r>
                      <a:r>
                        <a:rPr lang="en-GB" sz="1600" b="1" i="0" kern="1200" dirty="0" err="1">
                          <a:solidFill>
                            <a:schemeClr val="lt1"/>
                          </a:solidFill>
                          <a:effectLst/>
                          <a:latin typeface="+mn-lt"/>
                          <a:ea typeface="+mn-ea"/>
                          <a:cs typeface="+mn-cs"/>
                        </a:rPr>
                        <a:t>fliegt</a:t>
                      </a: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a:t> </a:t>
                      </a: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a:t>Zug</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563759146"/>
                  </a:ext>
                </a:extLst>
              </a:tr>
              <a:tr h="250188">
                <a:tc>
                  <a:txBody>
                    <a:bodyPr/>
                    <a:lstStyle/>
                    <a:p>
                      <a:pPr lvl="0">
                        <a:lnSpc>
                          <a:spcPct val="107000"/>
                        </a:lnSpc>
                        <a:spcAft>
                          <a:spcPts val="0"/>
                        </a:spcAft>
                      </a:pPr>
                      <a:r>
                        <a:rPr lang="es-ES" sz="1600" dirty="0" err="1">
                          <a:solidFill>
                            <a:schemeClr val="accent4">
                              <a:lumMod val="20000"/>
                              <a:lumOff val="80000"/>
                            </a:schemeClr>
                          </a:solidFill>
                        </a:rPr>
                        <a:t>Wir</a:t>
                      </a:r>
                      <a:r>
                        <a:rPr lang="es-ES" sz="1600" dirty="0">
                          <a:solidFill>
                            <a:schemeClr val="accent4">
                              <a:lumMod val="20000"/>
                              <a:lumOff val="80000"/>
                            </a:schemeClr>
                          </a:solidFill>
                        </a:rPr>
                        <a:t>  (</a:t>
                      </a:r>
                      <a:r>
                        <a:rPr lang="es-ES" sz="1600" dirty="0" err="1">
                          <a:solidFill>
                            <a:schemeClr val="accent4">
                              <a:lumMod val="20000"/>
                              <a:lumOff val="80000"/>
                            </a:schemeClr>
                          </a:solidFill>
                        </a:rPr>
                        <a:t>we</a:t>
                      </a:r>
                      <a:r>
                        <a:rPr lang="es-ES" sz="1600" dirty="0">
                          <a:solidFill>
                            <a:schemeClr val="accent4">
                              <a:lumMod val="20000"/>
                              <a:lumOff val="80000"/>
                            </a:schemeClr>
                          </a:solidFill>
                        </a:rPr>
                        <a:t>)              </a:t>
                      </a:r>
                      <a:r>
                        <a:rPr lang="es-ES" sz="1600" dirty="0" err="1">
                          <a:solidFill>
                            <a:schemeClr val="accent4">
                              <a:lumMod val="20000"/>
                              <a:lumOff val="80000"/>
                            </a:schemeClr>
                          </a:solidFill>
                        </a:rPr>
                        <a:t>gehen</a:t>
                      </a:r>
                      <a:r>
                        <a:rPr lang="es-ES" sz="1600" dirty="0">
                          <a:solidFill>
                            <a:schemeClr val="accent4">
                              <a:lumMod val="20000"/>
                              <a:lumOff val="80000"/>
                            </a:schemeClr>
                          </a:solidFill>
                        </a:rPr>
                        <a:t> | </a:t>
                      </a:r>
                      <a:r>
                        <a:rPr lang="es-ES" sz="1600" dirty="0" err="1">
                          <a:solidFill>
                            <a:schemeClr val="accent4">
                              <a:lumMod val="20000"/>
                              <a:lumOff val="80000"/>
                            </a:schemeClr>
                          </a:solidFill>
                        </a:rPr>
                        <a:t>fahren</a:t>
                      </a:r>
                      <a:r>
                        <a:rPr lang="es-ES" sz="1600" dirty="0">
                          <a:solidFill>
                            <a:schemeClr val="accent4">
                              <a:lumMod val="20000"/>
                              <a:lumOff val="80000"/>
                            </a:schemeClr>
                          </a:solidFill>
                        </a:rPr>
                        <a:t> | </a:t>
                      </a:r>
                      <a:r>
                        <a:rPr lang="es-ES" sz="1600" dirty="0" err="1">
                          <a:solidFill>
                            <a:schemeClr val="accent4">
                              <a:lumMod val="20000"/>
                              <a:lumOff val="80000"/>
                            </a:schemeClr>
                          </a:solidFill>
                        </a:rPr>
                        <a:t>fliegen</a:t>
                      </a:r>
                      <a:endParaRPr lang="es-ES" sz="1600" dirty="0">
                        <a:solidFill>
                          <a:schemeClr val="accent4">
                            <a:lumMod val="20000"/>
                            <a:lumOff val="80000"/>
                          </a:schemeClr>
                        </a:solidFill>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a:t> </a:t>
                      </a: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err="1"/>
                        <a:t>Flugzeug</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607434071"/>
                  </a:ext>
                </a:extLst>
              </a:tr>
              <a:tr h="250188">
                <a:tc>
                  <a:txBody>
                    <a:bodyPr/>
                    <a:lstStyle/>
                    <a:p>
                      <a:pPr lvl="0">
                        <a:lnSpc>
                          <a:spcPct val="107000"/>
                        </a:lnSpc>
                        <a:spcAft>
                          <a:spcPts val="0"/>
                        </a:spcAft>
                      </a:pPr>
                      <a:r>
                        <a:rPr lang="es-ES" sz="1600" dirty="0" err="1">
                          <a:solidFill>
                            <a:schemeClr val="accent4">
                              <a:lumMod val="20000"/>
                              <a:lumOff val="80000"/>
                            </a:schemeClr>
                          </a:solidFill>
                          <a:latin typeface="Calibri" pitchFamily="34"/>
                          <a:ea typeface="Calibri" pitchFamily="34"/>
                          <a:cs typeface="Times New Roman" pitchFamily="18"/>
                        </a:rPr>
                        <a:t>Ihr</a:t>
                      </a:r>
                      <a:r>
                        <a:rPr lang="es-ES" sz="1600" dirty="0">
                          <a:solidFill>
                            <a:schemeClr val="accent4">
                              <a:lumMod val="20000"/>
                              <a:lumOff val="80000"/>
                            </a:schemeClr>
                          </a:solidFill>
                          <a:latin typeface="Calibri" pitchFamily="34"/>
                          <a:ea typeface="Calibri" pitchFamily="34"/>
                          <a:cs typeface="Times New Roman" pitchFamily="18"/>
                        </a:rPr>
                        <a:t>   (</a:t>
                      </a:r>
                      <a:r>
                        <a:rPr lang="es-ES" sz="1600" dirty="0" err="1">
                          <a:solidFill>
                            <a:schemeClr val="accent4">
                              <a:lumMod val="20000"/>
                              <a:lumOff val="80000"/>
                            </a:schemeClr>
                          </a:solidFill>
                          <a:latin typeface="Calibri" pitchFamily="34"/>
                          <a:ea typeface="Calibri" pitchFamily="34"/>
                          <a:cs typeface="Times New Roman" pitchFamily="18"/>
                        </a:rPr>
                        <a:t>you</a:t>
                      </a:r>
                      <a:r>
                        <a:rPr lang="es-ES" sz="1600" dirty="0">
                          <a:solidFill>
                            <a:schemeClr val="accent4">
                              <a:lumMod val="20000"/>
                              <a:lumOff val="80000"/>
                            </a:schemeClr>
                          </a:solidFill>
                          <a:latin typeface="Calibri" pitchFamily="34"/>
                          <a:ea typeface="Calibri" pitchFamily="34"/>
                          <a:cs typeface="Times New Roman" pitchFamily="18"/>
                        </a:rPr>
                        <a:t> pl.)         </a:t>
                      </a:r>
                      <a:r>
                        <a:rPr lang="es-ES" sz="1600" dirty="0" err="1">
                          <a:solidFill>
                            <a:schemeClr val="accent4">
                              <a:lumMod val="20000"/>
                              <a:lumOff val="80000"/>
                            </a:schemeClr>
                          </a:solidFill>
                          <a:latin typeface="Calibri" pitchFamily="34"/>
                          <a:ea typeface="Calibri" pitchFamily="34"/>
                          <a:cs typeface="Times New Roman" pitchFamily="18"/>
                        </a:rPr>
                        <a:t>geht</a:t>
                      </a:r>
                      <a:r>
                        <a:rPr lang="es-ES" sz="1600" dirty="0">
                          <a:solidFill>
                            <a:schemeClr val="accent4">
                              <a:lumMod val="20000"/>
                              <a:lumOff val="80000"/>
                            </a:schemeClr>
                          </a:solidFill>
                          <a:latin typeface="Calibri" pitchFamily="34"/>
                          <a:ea typeface="Calibri" pitchFamily="34"/>
                          <a:cs typeface="Times New Roman" pitchFamily="18"/>
                        </a:rPr>
                        <a:t> | </a:t>
                      </a:r>
                      <a:r>
                        <a:rPr lang="es-ES" sz="1600" dirty="0" err="1">
                          <a:solidFill>
                            <a:schemeClr val="accent4">
                              <a:lumMod val="20000"/>
                              <a:lumOff val="80000"/>
                            </a:schemeClr>
                          </a:solidFill>
                          <a:latin typeface="Calibri" pitchFamily="34"/>
                          <a:ea typeface="Calibri" pitchFamily="34"/>
                          <a:cs typeface="Times New Roman" pitchFamily="18"/>
                        </a:rPr>
                        <a:t>fahrt</a:t>
                      </a:r>
                      <a:r>
                        <a:rPr lang="es-ES" sz="1600" dirty="0">
                          <a:solidFill>
                            <a:schemeClr val="accent4">
                              <a:lumMod val="20000"/>
                              <a:lumOff val="80000"/>
                            </a:schemeClr>
                          </a:solidFill>
                          <a:latin typeface="Calibri" pitchFamily="34"/>
                          <a:ea typeface="Calibri" pitchFamily="34"/>
                          <a:cs typeface="Times New Roman" pitchFamily="18"/>
                        </a:rPr>
                        <a:t> | </a:t>
                      </a:r>
                      <a:r>
                        <a:rPr lang="es-ES" sz="1600" dirty="0" err="1">
                          <a:solidFill>
                            <a:schemeClr val="accent4">
                              <a:lumMod val="20000"/>
                              <a:lumOff val="80000"/>
                            </a:schemeClr>
                          </a:solidFill>
                          <a:latin typeface="Calibri" pitchFamily="34"/>
                          <a:ea typeface="Calibri" pitchFamily="34"/>
                          <a:cs typeface="Times New Roman" pitchFamily="18"/>
                        </a:rPr>
                        <a:t>fliegt</a:t>
                      </a:r>
                      <a:endParaRPr lang="es-ES" sz="1600" dirty="0">
                        <a:solidFill>
                          <a:schemeClr val="accent4">
                            <a:lumMod val="20000"/>
                            <a:lumOff val="80000"/>
                          </a:schemeClr>
                        </a:solidFill>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a:t> </a:t>
                      </a: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err="1"/>
                        <a:t>Schiff</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25291172"/>
                  </a:ext>
                </a:extLst>
              </a:tr>
              <a:tr h="97494">
                <a:tc>
                  <a:txBody>
                    <a:bodyPr/>
                    <a:lstStyle/>
                    <a:p>
                      <a:pPr lvl="0">
                        <a:lnSpc>
                          <a:spcPct val="107000"/>
                        </a:lnSpc>
                        <a:spcAft>
                          <a:spcPts val="0"/>
                        </a:spcAft>
                      </a:pPr>
                      <a:r>
                        <a:rPr lang="es-ES" sz="1600" dirty="0" err="1">
                          <a:solidFill>
                            <a:schemeClr val="accent4">
                              <a:lumMod val="20000"/>
                              <a:lumOff val="80000"/>
                            </a:schemeClr>
                          </a:solidFill>
                          <a:latin typeface="Calibri" pitchFamily="34"/>
                          <a:ea typeface="Calibri" pitchFamily="34"/>
                          <a:cs typeface="Times New Roman" pitchFamily="18"/>
                        </a:rPr>
                        <a:t>Sie</a:t>
                      </a:r>
                      <a:r>
                        <a:rPr lang="es-ES" sz="1600" dirty="0">
                          <a:solidFill>
                            <a:schemeClr val="accent4">
                              <a:lumMod val="20000"/>
                              <a:lumOff val="80000"/>
                            </a:schemeClr>
                          </a:solidFill>
                          <a:latin typeface="Calibri" pitchFamily="34"/>
                          <a:ea typeface="Calibri" pitchFamily="34"/>
                          <a:cs typeface="Times New Roman" pitchFamily="18"/>
                        </a:rPr>
                        <a:t> (</a:t>
                      </a:r>
                      <a:r>
                        <a:rPr lang="es-ES" sz="1600" dirty="0" err="1">
                          <a:solidFill>
                            <a:schemeClr val="accent4">
                              <a:lumMod val="20000"/>
                              <a:lumOff val="80000"/>
                            </a:schemeClr>
                          </a:solidFill>
                          <a:latin typeface="Calibri" pitchFamily="34"/>
                          <a:ea typeface="Calibri" pitchFamily="34"/>
                          <a:cs typeface="Times New Roman" pitchFamily="18"/>
                        </a:rPr>
                        <a:t>they</a:t>
                      </a:r>
                      <a:r>
                        <a:rPr lang="es-ES" sz="1600" dirty="0">
                          <a:solidFill>
                            <a:schemeClr val="accent4">
                              <a:lumMod val="20000"/>
                              <a:lumOff val="80000"/>
                            </a:schemeClr>
                          </a:solidFill>
                          <a:latin typeface="Calibri" pitchFamily="34"/>
                          <a:ea typeface="Calibri" pitchFamily="34"/>
                          <a:cs typeface="Times New Roman" pitchFamily="18"/>
                        </a:rPr>
                        <a:t> pl.)         </a:t>
                      </a:r>
                      <a:r>
                        <a:rPr lang="es-ES" sz="1600" dirty="0" err="1">
                          <a:solidFill>
                            <a:schemeClr val="accent4">
                              <a:lumMod val="20000"/>
                              <a:lumOff val="80000"/>
                            </a:schemeClr>
                          </a:solidFill>
                          <a:latin typeface="Calibri" pitchFamily="34"/>
                          <a:ea typeface="Calibri" pitchFamily="34"/>
                          <a:cs typeface="Times New Roman" pitchFamily="18"/>
                        </a:rPr>
                        <a:t>gehen</a:t>
                      </a:r>
                      <a:r>
                        <a:rPr lang="es-ES" sz="1600" dirty="0">
                          <a:solidFill>
                            <a:schemeClr val="accent4">
                              <a:lumMod val="20000"/>
                              <a:lumOff val="80000"/>
                            </a:schemeClr>
                          </a:solidFill>
                          <a:latin typeface="Calibri" pitchFamily="34"/>
                          <a:ea typeface="Calibri" pitchFamily="34"/>
                          <a:cs typeface="Times New Roman" pitchFamily="18"/>
                        </a:rPr>
                        <a:t> | </a:t>
                      </a:r>
                      <a:r>
                        <a:rPr lang="es-ES" sz="1600" dirty="0" err="1">
                          <a:solidFill>
                            <a:schemeClr val="accent4">
                              <a:lumMod val="20000"/>
                              <a:lumOff val="80000"/>
                            </a:schemeClr>
                          </a:solidFill>
                          <a:latin typeface="Calibri" pitchFamily="34"/>
                          <a:ea typeface="Calibri" pitchFamily="34"/>
                          <a:cs typeface="Times New Roman" pitchFamily="18"/>
                        </a:rPr>
                        <a:t>fahren</a:t>
                      </a:r>
                      <a:r>
                        <a:rPr lang="es-ES" sz="1600" dirty="0">
                          <a:solidFill>
                            <a:schemeClr val="accent4">
                              <a:lumMod val="20000"/>
                              <a:lumOff val="80000"/>
                            </a:schemeClr>
                          </a:solidFill>
                          <a:latin typeface="Calibri" pitchFamily="34"/>
                          <a:ea typeface="Calibri" pitchFamily="34"/>
                          <a:cs typeface="Times New Roman" pitchFamily="18"/>
                        </a:rPr>
                        <a:t> | </a:t>
                      </a:r>
                      <a:r>
                        <a:rPr lang="es-ES" sz="1600" dirty="0" err="1">
                          <a:solidFill>
                            <a:schemeClr val="accent4">
                              <a:lumMod val="20000"/>
                              <a:lumOff val="80000"/>
                            </a:schemeClr>
                          </a:solidFill>
                          <a:latin typeface="Calibri" pitchFamily="34"/>
                          <a:ea typeface="Calibri" pitchFamily="34"/>
                          <a:cs typeface="Times New Roman" pitchFamily="18"/>
                        </a:rPr>
                        <a:t>fliegen</a:t>
                      </a:r>
                      <a:endParaRPr lang="es-ES" sz="1600" dirty="0">
                        <a:solidFill>
                          <a:schemeClr val="accent4">
                            <a:lumMod val="20000"/>
                            <a:lumOff val="80000"/>
                          </a:schemeClr>
                        </a:solidFill>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err="1">
                          <a:latin typeface="Calibri" pitchFamily="34"/>
                          <a:ea typeface="Calibri" pitchFamily="34"/>
                          <a:cs typeface="Times New Roman" pitchFamily="18"/>
                        </a:rPr>
                        <a:t>Boot</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223481814"/>
                  </a:ext>
                </a:extLst>
              </a:tr>
              <a:tr h="253261">
                <a:tc rowSpan="4">
                  <a:txBody>
                    <a:bodyPr/>
                    <a:lstStyle/>
                    <a:p>
                      <a:pPr lvl="0">
                        <a:lnSpc>
                          <a:spcPct val="107000"/>
                        </a:lnSpc>
                        <a:spcAft>
                          <a:spcPts val="0"/>
                        </a:spcAft>
                      </a:pP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err="1"/>
                        <a:t>Fahrrad</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17787787"/>
                  </a:ext>
                </a:extLst>
              </a:tr>
              <a:tr h="250188">
                <a:tc vMerge="1">
                  <a:txBody>
                    <a:bodyPr/>
                    <a:lstStyle/>
                    <a:p>
                      <a:pPr lvl="0">
                        <a:lnSpc>
                          <a:spcPct val="107000"/>
                        </a:lnSpc>
                        <a:spcAft>
                          <a:spcPts val="0"/>
                        </a:spcAft>
                      </a:pP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a:t> </a:t>
                      </a: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a:t>Auto</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629681035"/>
                  </a:ext>
                </a:extLst>
              </a:tr>
              <a:tr h="0">
                <a:tc vMerge="1">
                  <a:txBody>
                    <a:bodyPr/>
                    <a:lstStyle/>
                    <a:p>
                      <a:pPr lvl="0">
                        <a:lnSpc>
                          <a:spcPct val="107000"/>
                        </a:lnSpc>
                        <a:spcAft>
                          <a:spcPts val="0"/>
                        </a:spcAft>
                      </a:pP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a:t> </a:t>
                      </a:r>
                      <a:endParaRPr lang="es-ES" sz="160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err="1"/>
                        <a:t>zu</a:t>
                      </a:r>
                      <a:r>
                        <a:rPr lang="es-ES" sz="1600" dirty="0"/>
                        <a:t> Fu</a:t>
                      </a:r>
                      <a:r>
                        <a:rPr lang="en-GB" sz="1600" b="0" i="0" kern="1200" dirty="0">
                          <a:solidFill>
                            <a:schemeClr val="dk1"/>
                          </a:solidFill>
                          <a:effectLst/>
                          <a:latin typeface="+mn-lt"/>
                          <a:ea typeface="+mn-ea"/>
                          <a:cs typeface="+mn-cs"/>
                        </a:rPr>
                        <a:t>ß</a:t>
                      </a:r>
                      <a:r>
                        <a:rPr lang="en-GB" sz="1800" b="0" i="0" kern="1200" dirty="0">
                          <a:solidFill>
                            <a:schemeClr val="dk1"/>
                          </a:solidFill>
                          <a:effectLst/>
                          <a:latin typeface="+mn-lt"/>
                          <a:ea typeface="+mn-ea"/>
                          <a:cs typeface="+mn-cs"/>
                        </a:rPr>
                        <a:t> </a:t>
                      </a:r>
                      <a:r>
                        <a:rPr lang="en-GB" sz="1400" b="0" i="0" kern="1200" dirty="0">
                          <a:solidFill>
                            <a:schemeClr val="dk1"/>
                          </a:solidFill>
                          <a:effectLst/>
                          <a:latin typeface="+mn-lt"/>
                          <a:ea typeface="+mn-ea"/>
                          <a:cs typeface="+mn-cs"/>
                        </a:rPr>
                        <a:t>(no preposition needed)</a:t>
                      </a:r>
                      <a:endParaRPr lang="es-ES" sz="1600" b="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456601618"/>
                  </a:ext>
                </a:extLst>
              </a:tr>
              <a:tr h="250188">
                <a:tc vMerge="1">
                  <a:txBody>
                    <a:bodyPr/>
                    <a:lstStyle/>
                    <a:p>
                      <a:pPr lvl="0">
                        <a:lnSpc>
                          <a:spcPct val="107000"/>
                        </a:lnSpc>
                        <a:spcAft>
                          <a:spcPts val="0"/>
                        </a:spcAft>
                      </a:pPr>
                      <a:endParaRPr lang="es-ES" sz="1600" dirty="0">
                        <a:latin typeface="Calibri" pitchFamily="34"/>
                        <a:ea typeface="Calibri" pitchFamily="34"/>
                        <a:cs typeface="Times New Roman" pitchFamily="18"/>
                      </a:endParaRPr>
                    </a:p>
                  </a:txBody>
                  <a:tcPr marL="68580" marR="68580" marT="0" marB="0">
                    <a:lnL w="12701" cap="flat" cmpd="sng" algn="ctr">
                      <a:solidFill>
                        <a:srgbClr val="000000"/>
                      </a:solidFill>
                      <a:prstDash val="solid"/>
                      <a:round/>
                      <a:headEnd type="none" w="med" len="med"/>
                      <a:tailEnd type="none" w="med" len="med"/>
                    </a:lnL>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R w="12701" cap="flat" cmpd="sng" algn="ctr">
                      <a:noFill/>
                      <a:prstDash val="solid"/>
                      <a:round/>
                      <a:headEnd type="none" w="med" len="med"/>
                      <a:tailEnd type="none" w="med" len="med"/>
                    </a:ln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1" cap="flat" cmpd="sng" algn="ctr">
                      <a:noFill/>
                      <a:prstDash val="solid"/>
                      <a:round/>
                      <a:headEnd type="none" w="med" len="med"/>
                      <a:tailEnd type="none" w="med" len="med"/>
                    </a:lnR>
                    <a:lnT w="12701" cap="flat" cmpd="sng" algn="ctr">
                      <a:noFill/>
                      <a:prstDash val="solid"/>
                      <a:round/>
                      <a:headEnd type="none" w="med" len="med"/>
                      <a:tailEnd type="none" w="med" len="med"/>
                    </a:lnT>
                    <a:lnB w="12701"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lvl="0">
                        <a:lnSpc>
                          <a:spcPct val="107000"/>
                        </a:lnSpc>
                        <a:spcAft>
                          <a:spcPts val="0"/>
                        </a:spcAft>
                      </a:pPr>
                      <a:r>
                        <a:rPr lang="es-ES" sz="1600" dirty="0"/>
                        <a:t> </a:t>
                      </a:r>
                      <a:endParaRPr lang="es-ES" sz="1600" dirty="0">
                        <a:latin typeface="Calibri" pitchFamily="34"/>
                        <a:ea typeface="Calibri" pitchFamily="34"/>
                        <a:cs typeface="Times New Roman" pitchFamily="18"/>
                      </a:endParaRPr>
                    </a:p>
                  </a:txBody>
                  <a:tcPr marL="68580" marR="68580" marT="0" marB="0">
                    <a:lnL w="12701"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162610054"/>
                  </a:ext>
                </a:extLst>
              </a:tr>
            </a:tbl>
          </a:graphicData>
        </a:graphic>
      </p:graphicFrame>
      <p:sp>
        <p:nvSpPr>
          <p:cNvPr id="6" name="Right Brace 6">
            <a:extLst>
              <a:ext uri="{FF2B5EF4-FFF2-40B4-BE49-F238E27FC236}">
                <a16:creationId xmlns:a16="http://schemas.microsoft.com/office/drawing/2014/main" id="{6E5EAD92-F011-A419-4B84-78DC1285B89D}"/>
              </a:ext>
            </a:extLst>
          </p:cNvPr>
          <p:cNvSpPr/>
          <p:nvPr/>
        </p:nvSpPr>
        <p:spPr>
          <a:xfrm>
            <a:off x="4766166" y="2082321"/>
            <a:ext cx="871267" cy="2430877"/>
          </a:xfrm>
          <a:custGeom>
            <a:avLst/>
            <a:gdLst>
              <a:gd name="f0" fmla="val 10800000"/>
              <a:gd name="f1" fmla="val 5400000"/>
              <a:gd name="f2" fmla="val 16200000"/>
              <a:gd name="f3" fmla="val 180"/>
              <a:gd name="f4" fmla="val w"/>
              <a:gd name="f5" fmla="val h"/>
              <a:gd name="f6" fmla="val ss"/>
              <a:gd name="f7" fmla="val 0"/>
              <a:gd name="f8" fmla="*/ 5419351 1 1725033"/>
              <a:gd name="f9" fmla="+- 0 0 5400000"/>
              <a:gd name="f10" fmla="val 8333"/>
              <a:gd name="f11" fmla="val 50000"/>
              <a:gd name="f12" fmla="+- 0 0 -180"/>
              <a:gd name="f13" fmla="+- 0 0 -270"/>
              <a:gd name="f14" fmla="+- 0 0 -360"/>
              <a:gd name="f15" fmla="abs f4"/>
              <a:gd name="f16" fmla="abs f5"/>
              <a:gd name="f17" fmla="abs f6"/>
              <a:gd name="f18" fmla="+- 2700000 f1 0"/>
              <a:gd name="f19" fmla="*/ f12 f0 1"/>
              <a:gd name="f20" fmla="*/ f13 f0 1"/>
              <a:gd name="f21" fmla="*/ f14 f0 1"/>
              <a:gd name="f22" fmla="?: f15 f4 1"/>
              <a:gd name="f23" fmla="?: f16 f5 1"/>
              <a:gd name="f24" fmla="?: f17 f6 1"/>
              <a:gd name="f25" fmla="+- f18 0 f1"/>
              <a:gd name="f26" fmla="*/ f19 1 f3"/>
              <a:gd name="f27" fmla="*/ f20 1 f3"/>
              <a:gd name="f28" fmla="*/ f21 1 f3"/>
              <a:gd name="f29" fmla="*/ f22 1 21600"/>
              <a:gd name="f30" fmla="*/ f23 1 21600"/>
              <a:gd name="f31" fmla="*/ 21600 f22 1"/>
              <a:gd name="f32" fmla="*/ 21600 f23 1"/>
              <a:gd name="f33" fmla="+- f25 f1 0"/>
              <a:gd name="f34" fmla="+- f26 0 f1"/>
              <a:gd name="f35" fmla="+- f27 0 f1"/>
              <a:gd name="f36" fmla="+- f28 0 f1"/>
              <a:gd name="f37" fmla="min f30 f29"/>
              <a:gd name="f38" fmla="*/ f31 1 f24"/>
              <a:gd name="f39" fmla="*/ f32 1 f24"/>
              <a:gd name="f40" fmla="*/ f33 f8 1"/>
              <a:gd name="f41" fmla="val f38"/>
              <a:gd name="f42" fmla="val f39"/>
              <a:gd name="f43" fmla="*/ f40 1 f0"/>
              <a:gd name="f44" fmla="*/ f7 f37 1"/>
              <a:gd name="f45" fmla="+- f42 0 f7"/>
              <a:gd name="f46" fmla="+- f41 0 f7"/>
              <a:gd name="f47" fmla="+- 0 0 f43"/>
              <a:gd name="f48" fmla="*/ f41 f37 1"/>
              <a:gd name="f49" fmla="*/ f42 f37 1"/>
              <a:gd name="f50" fmla="*/ f46 1 2"/>
              <a:gd name="f51" fmla="min f46 f45"/>
              <a:gd name="f52" fmla="*/ f45 f11 1"/>
              <a:gd name="f53" fmla="+- 0 0 f47"/>
              <a:gd name="f54" fmla="+- f7 f50 0"/>
              <a:gd name="f55" fmla="*/ f51 f10 1"/>
              <a:gd name="f56" fmla="*/ f52 1 100000"/>
              <a:gd name="f57" fmla="*/ f53 f0 1"/>
              <a:gd name="f58" fmla="*/ f50 f37 1"/>
              <a:gd name="f59" fmla="*/ f55 1 100000"/>
              <a:gd name="f60" fmla="*/ f57 1 f8"/>
              <a:gd name="f61" fmla="*/ f54 f37 1"/>
              <a:gd name="f62" fmla="*/ f56 f37 1"/>
              <a:gd name="f63" fmla="+- f56 0 f59"/>
              <a:gd name="f64" fmla="+- f42 0 f59"/>
              <a:gd name="f65" fmla="+- f60 0 f1"/>
              <a:gd name="f66" fmla="*/ f59 f37 1"/>
              <a:gd name="f67" fmla="cos 1 f65"/>
              <a:gd name="f68" fmla="sin 1 f65"/>
              <a:gd name="f69" fmla="*/ f63 f37 1"/>
              <a:gd name="f70" fmla="*/ f64 f37 1"/>
              <a:gd name="f71" fmla="+- 0 0 f67"/>
              <a:gd name="f72" fmla="+- 0 0 f68"/>
              <a:gd name="f73" fmla="+- 0 0 f71"/>
              <a:gd name="f74" fmla="+- 0 0 f72"/>
              <a:gd name="f75" fmla="val f73"/>
              <a:gd name="f76" fmla="val f74"/>
              <a:gd name="f77" fmla="*/ f75 f50 1"/>
              <a:gd name="f78" fmla="*/ f76 f59 1"/>
              <a:gd name="f79" fmla="+- f7 f77 0"/>
              <a:gd name="f80" fmla="+- f59 0 f78"/>
              <a:gd name="f81" fmla="+- f42 f78 0"/>
              <a:gd name="f82" fmla="+- f81 0 f59"/>
              <a:gd name="f83" fmla="*/ f80 f37 1"/>
              <a:gd name="f84" fmla="*/ f79 f37 1"/>
              <a:gd name="f85" fmla="*/ f82 f37 1"/>
            </a:gdLst>
            <a:ahLst/>
            <a:cxnLst>
              <a:cxn ang="3cd4">
                <a:pos x="hc" y="t"/>
              </a:cxn>
              <a:cxn ang="0">
                <a:pos x="r" y="vc"/>
              </a:cxn>
              <a:cxn ang="cd4">
                <a:pos x="hc" y="b"/>
              </a:cxn>
              <a:cxn ang="cd2">
                <a:pos x="l" y="vc"/>
              </a:cxn>
              <a:cxn ang="f34">
                <a:pos x="f44" y="f44"/>
              </a:cxn>
              <a:cxn ang="f35">
                <a:pos x="f48" y="f62"/>
              </a:cxn>
              <a:cxn ang="f36">
                <a:pos x="f44" y="f49"/>
              </a:cxn>
            </a:cxnLst>
            <a:rect l="f44" t="f83" r="f84" b="f85"/>
            <a:pathLst>
              <a:path stroke="0">
                <a:moveTo>
                  <a:pt x="f44" y="f44"/>
                </a:moveTo>
                <a:arcTo wR="f58" hR="f66" stAng="f2" swAng="f1"/>
                <a:lnTo>
                  <a:pt x="f61" y="f69"/>
                </a:lnTo>
                <a:arcTo wR="f58" hR="f66" stAng="f0" swAng="f9"/>
                <a:arcTo wR="f58" hR="f66" stAng="f2" swAng="f9"/>
                <a:lnTo>
                  <a:pt x="f61" y="f70"/>
                </a:lnTo>
                <a:arcTo wR="f58" hR="f66" stAng="f7" swAng="f1"/>
                <a:close/>
              </a:path>
              <a:path fill="none">
                <a:moveTo>
                  <a:pt x="f44" y="f44"/>
                </a:moveTo>
                <a:arcTo wR="f58" hR="f66" stAng="f2" swAng="f1"/>
                <a:lnTo>
                  <a:pt x="f61" y="f69"/>
                </a:lnTo>
                <a:arcTo wR="f58" hR="f66" stAng="f0" swAng="f9"/>
                <a:arcTo wR="f58" hR="f66" stAng="f2" swAng="f9"/>
                <a:lnTo>
                  <a:pt x="f61" y="f70"/>
                </a:lnTo>
                <a:arcTo wR="f58" hR="f66" stAng="f7" swAng="f1"/>
              </a:path>
            </a:pathLst>
          </a:custGeom>
          <a:noFill/>
          <a:ln w="38103" cap="flat">
            <a:solidFill>
              <a:srgbClr val="5B9BD5"/>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s-ES" sz="1800" b="0" i="0" u="none" strike="noStrike" kern="1200" cap="none" spc="0" normalizeH="0" baseline="0" noProof="0">
              <a:ln>
                <a:noFill/>
              </a:ln>
              <a:solidFill>
                <a:srgbClr val="000000"/>
              </a:solidFill>
              <a:effectLst/>
              <a:uLnTx/>
              <a:uFillTx/>
              <a:latin typeface="Calibri"/>
              <a:ea typeface="+mn-ea"/>
              <a:cs typeface="+mn-cs"/>
            </a:endParaRPr>
          </a:p>
        </p:txBody>
      </p:sp>
      <p:sp>
        <p:nvSpPr>
          <p:cNvPr id="7" name="Right Brace 7">
            <a:extLst>
              <a:ext uri="{FF2B5EF4-FFF2-40B4-BE49-F238E27FC236}">
                <a16:creationId xmlns:a16="http://schemas.microsoft.com/office/drawing/2014/main" id="{E01E364D-FD2F-99DE-CF23-51ABE60807EE}"/>
              </a:ext>
            </a:extLst>
          </p:cNvPr>
          <p:cNvSpPr/>
          <p:nvPr/>
        </p:nvSpPr>
        <p:spPr>
          <a:xfrm>
            <a:off x="8735683" y="1962183"/>
            <a:ext cx="871267" cy="2430877"/>
          </a:xfrm>
          <a:custGeom>
            <a:avLst/>
            <a:gdLst>
              <a:gd name="f0" fmla="val 10800000"/>
              <a:gd name="f1" fmla="val 5400000"/>
              <a:gd name="f2" fmla="val 16200000"/>
              <a:gd name="f3" fmla="val 180"/>
              <a:gd name="f4" fmla="val w"/>
              <a:gd name="f5" fmla="val h"/>
              <a:gd name="f6" fmla="val ss"/>
              <a:gd name="f7" fmla="val 0"/>
              <a:gd name="f8" fmla="*/ 5419351 1 1725033"/>
              <a:gd name="f9" fmla="+- 0 0 5400000"/>
              <a:gd name="f10" fmla="val 8333"/>
              <a:gd name="f11" fmla="val 50000"/>
              <a:gd name="f12" fmla="+- 0 0 -180"/>
              <a:gd name="f13" fmla="+- 0 0 -270"/>
              <a:gd name="f14" fmla="+- 0 0 -360"/>
              <a:gd name="f15" fmla="abs f4"/>
              <a:gd name="f16" fmla="abs f5"/>
              <a:gd name="f17" fmla="abs f6"/>
              <a:gd name="f18" fmla="+- 2700000 f1 0"/>
              <a:gd name="f19" fmla="*/ f12 f0 1"/>
              <a:gd name="f20" fmla="*/ f13 f0 1"/>
              <a:gd name="f21" fmla="*/ f14 f0 1"/>
              <a:gd name="f22" fmla="?: f15 f4 1"/>
              <a:gd name="f23" fmla="?: f16 f5 1"/>
              <a:gd name="f24" fmla="?: f17 f6 1"/>
              <a:gd name="f25" fmla="+- f18 0 f1"/>
              <a:gd name="f26" fmla="*/ f19 1 f3"/>
              <a:gd name="f27" fmla="*/ f20 1 f3"/>
              <a:gd name="f28" fmla="*/ f21 1 f3"/>
              <a:gd name="f29" fmla="*/ f22 1 21600"/>
              <a:gd name="f30" fmla="*/ f23 1 21600"/>
              <a:gd name="f31" fmla="*/ 21600 f22 1"/>
              <a:gd name="f32" fmla="*/ 21600 f23 1"/>
              <a:gd name="f33" fmla="+- f25 f1 0"/>
              <a:gd name="f34" fmla="+- f26 0 f1"/>
              <a:gd name="f35" fmla="+- f27 0 f1"/>
              <a:gd name="f36" fmla="+- f28 0 f1"/>
              <a:gd name="f37" fmla="min f30 f29"/>
              <a:gd name="f38" fmla="*/ f31 1 f24"/>
              <a:gd name="f39" fmla="*/ f32 1 f24"/>
              <a:gd name="f40" fmla="*/ f33 f8 1"/>
              <a:gd name="f41" fmla="val f38"/>
              <a:gd name="f42" fmla="val f39"/>
              <a:gd name="f43" fmla="*/ f40 1 f0"/>
              <a:gd name="f44" fmla="*/ f7 f37 1"/>
              <a:gd name="f45" fmla="+- f42 0 f7"/>
              <a:gd name="f46" fmla="+- f41 0 f7"/>
              <a:gd name="f47" fmla="+- 0 0 f43"/>
              <a:gd name="f48" fmla="*/ f41 f37 1"/>
              <a:gd name="f49" fmla="*/ f42 f37 1"/>
              <a:gd name="f50" fmla="*/ f46 1 2"/>
              <a:gd name="f51" fmla="min f46 f45"/>
              <a:gd name="f52" fmla="*/ f45 f11 1"/>
              <a:gd name="f53" fmla="+- 0 0 f47"/>
              <a:gd name="f54" fmla="+- f7 f50 0"/>
              <a:gd name="f55" fmla="*/ f51 f10 1"/>
              <a:gd name="f56" fmla="*/ f52 1 100000"/>
              <a:gd name="f57" fmla="*/ f53 f0 1"/>
              <a:gd name="f58" fmla="*/ f50 f37 1"/>
              <a:gd name="f59" fmla="*/ f55 1 100000"/>
              <a:gd name="f60" fmla="*/ f57 1 f8"/>
              <a:gd name="f61" fmla="*/ f54 f37 1"/>
              <a:gd name="f62" fmla="*/ f56 f37 1"/>
              <a:gd name="f63" fmla="+- f56 0 f59"/>
              <a:gd name="f64" fmla="+- f42 0 f59"/>
              <a:gd name="f65" fmla="+- f60 0 f1"/>
              <a:gd name="f66" fmla="*/ f59 f37 1"/>
              <a:gd name="f67" fmla="cos 1 f65"/>
              <a:gd name="f68" fmla="sin 1 f65"/>
              <a:gd name="f69" fmla="*/ f63 f37 1"/>
              <a:gd name="f70" fmla="*/ f64 f37 1"/>
              <a:gd name="f71" fmla="+- 0 0 f67"/>
              <a:gd name="f72" fmla="+- 0 0 f68"/>
              <a:gd name="f73" fmla="+- 0 0 f71"/>
              <a:gd name="f74" fmla="+- 0 0 f72"/>
              <a:gd name="f75" fmla="val f73"/>
              <a:gd name="f76" fmla="val f74"/>
              <a:gd name="f77" fmla="*/ f75 f50 1"/>
              <a:gd name="f78" fmla="*/ f76 f59 1"/>
              <a:gd name="f79" fmla="+- f7 f77 0"/>
              <a:gd name="f80" fmla="+- f59 0 f78"/>
              <a:gd name="f81" fmla="+- f42 f78 0"/>
              <a:gd name="f82" fmla="+- f81 0 f59"/>
              <a:gd name="f83" fmla="*/ f80 f37 1"/>
              <a:gd name="f84" fmla="*/ f79 f37 1"/>
              <a:gd name="f85" fmla="*/ f82 f37 1"/>
            </a:gdLst>
            <a:ahLst/>
            <a:cxnLst>
              <a:cxn ang="3cd4">
                <a:pos x="hc" y="t"/>
              </a:cxn>
              <a:cxn ang="0">
                <a:pos x="r" y="vc"/>
              </a:cxn>
              <a:cxn ang="cd4">
                <a:pos x="hc" y="b"/>
              </a:cxn>
              <a:cxn ang="cd2">
                <a:pos x="l" y="vc"/>
              </a:cxn>
              <a:cxn ang="f34">
                <a:pos x="f44" y="f44"/>
              </a:cxn>
              <a:cxn ang="f35">
                <a:pos x="f48" y="f62"/>
              </a:cxn>
              <a:cxn ang="f36">
                <a:pos x="f44" y="f49"/>
              </a:cxn>
            </a:cxnLst>
            <a:rect l="f44" t="f83" r="f84" b="f85"/>
            <a:pathLst>
              <a:path stroke="0">
                <a:moveTo>
                  <a:pt x="f44" y="f44"/>
                </a:moveTo>
                <a:arcTo wR="f58" hR="f66" stAng="f2" swAng="f1"/>
                <a:lnTo>
                  <a:pt x="f61" y="f69"/>
                </a:lnTo>
                <a:arcTo wR="f58" hR="f66" stAng="f0" swAng="f9"/>
                <a:arcTo wR="f58" hR="f66" stAng="f2" swAng="f9"/>
                <a:lnTo>
                  <a:pt x="f61" y="f70"/>
                </a:lnTo>
                <a:arcTo wR="f58" hR="f66" stAng="f7" swAng="f1"/>
                <a:close/>
              </a:path>
              <a:path fill="none">
                <a:moveTo>
                  <a:pt x="f44" y="f44"/>
                </a:moveTo>
                <a:arcTo wR="f58" hR="f66" stAng="f2" swAng="f1"/>
                <a:lnTo>
                  <a:pt x="f61" y="f69"/>
                </a:lnTo>
                <a:arcTo wR="f58" hR="f66" stAng="f0" swAng="f9"/>
                <a:arcTo wR="f58" hR="f66" stAng="f2" swAng="f9"/>
                <a:lnTo>
                  <a:pt x="f61" y="f70"/>
                </a:lnTo>
                <a:arcTo wR="f58" hR="f66" stAng="f7" swAng="f1"/>
              </a:path>
            </a:pathLst>
          </a:custGeom>
          <a:noFill/>
          <a:ln w="38103" cap="flat">
            <a:solidFill>
              <a:srgbClr val="5B9BD5"/>
            </a:solidFill>
            <a:prstDash val="solid"/>
            <a:miter/>
          </a:ln>
        </p:spPr>
        <p:txBody>
          <a:bodyPr vert="horz" wrap="square" lIns="91440" tIns="45720" rIns="91440" bIns="45720" anchor="ctr" anchorCtr="1"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endParaRPr kumimoji="0" lang="es-ES" sz="1800" b="0" i="0" u="none" strike="noStrike" kern="1200" cap="none" spc="0" normalizeH="0" baseline="0" noProof="0">
              <a:ln>
                <a:noFill/>
              </a:ln>
              <a:solidFill>
                <a:srgbClr val="000000"/>
              </a:solidFill>
              <a:effectLst/>
              <a:uLnTx/>
              <a:uFillTx/>
              <a:latin typeface="Calibri"/>
              <a:ea typeface="+mn-ea"/>
              <a:cs typeface="+mn-cs"/>
            </a:endParaRPr>
          </a:p>
        </p:txBody>
      </p:sp>
      <p:sp>
        <p:nvSpPr>
          <p:cNvPr id="8" name="TextBox 8">
            <a:extLst>
              <a:ext uri="{FF2B5EF4-FFF2-40B4-BE49-F238E27FC236}">
                <a16:creationId xmlns:a16="http://schemas.microsoft.com/office/drawing/2014/main" id="{3D9F5465-C376-D77D-3DDD-392EBAB06C4F}"/>
              </a:ext>
            </a:extLst>
          </p:cNvPr>
          <p:cNvSpPr txBox="1"/>
          <p:nvPr/>
        </p:nvSpPr>
        <p:spPr>
          <a:xfrm>
            <a:off x="5598617" y="3058640"/>
            <a:ext cx="1218603" cy="400110"/>
          </a:xfrm>
          <a:prstGeom prst="rect">
            <a:avLst/>
          </a:prstGeom>
          <a:noFill/>
          <a:ln cap="flat">
            <a:noFill/>
          </a:ln>
        </p:spPr>
        <p:txBody>
          <a:bodyPr vert="horz" wrap="non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s-ES" sz="2000" dirty="0">
                <a:solidFill>
                  <a:srgbClr val="000000"/>
                </a:solidFill>
                <a:latin typeface="Calibri"/>
              </a:rPr>
              <a:t>m</a:t>
            </a:r>
            <a:r>
              <a:rPr kumimoji="0" lang="es-ES" sz="2000" b="0" i="0" u="none" strike="noStrike" kern="1200" cap="none" spc="0" normalizeH="0" baseline="0" noProof="0" dirty="0" err="1">
                <a:ln>
                  <a:noFill/>
                </a:ln>
                <a:solidFill>
                  <a:srgbClr val="000000"/>
                </a:solidFill>
                <a:effectLst/>
                <a:uLnTx/>
                <a:uFillTx/>
                <a:latin typeface="Calibri"/>
                <a:ea typeface="+mn-ea"/>
                <a:cs typeface="+mn-cs"/>
              </a:rPr>
              <a:t>it</a:t>
            </a:r>
            <a:r>
              <a:rPr kumimoji="0" lang="es-ES" sz="2000" b="0" i="0" u="none" strike="noStrike" kern="1200" cap="none" spc="0" normalizeH="0" baseline="0" noProof="0" dirty="0">
                <a:ln>
                  <a:noFill/>
                </a:ln>
                <a:solidFill>
                  <a:srgbClr val="000000"/>
                </a:solidFill>
                <a:effectLst/>
                <a:uLnTx/>
                <a:uFillTx/>
                <a:latin typeface="Calibri"/>
                <a:ea typeface="+mn-ea"/>
                <a:cs typeface="+mn-cs"/>
              </a:rPr>
              <a:t> (</a:t>
            </a:r>
            <a:r>
              <a:rPr kumimoji="0" lang="es-ES" sz="2000" b="0" i="0" u="none" strike="noStrike" kern="1200" cap="none" spc="0" normalizeH="0" baseline="0" noProof="0" dirty="0" err="1">
                <a:ln>
                  <a:noFill/>
                </a:ln>
                <a:solidFill>
                  <a:srgbClr val="000000"/>
                </a:solidFill>
                <a:effectLst/>
                <a:uLnTx/>
                <a:uFillTx/>
                <a:latin typeface="Calibri"/>
                <a:ea typeface="+mn-ea"/>
                <a:cs typeface="+mn-cs"/>
              </a:rPr>
              <a:t>dem</a:t>
            </a:r>
            <a:r>
              <a:rPr kumimoji="0" lang="es-ES" sz="2000" b="0" i="0" u="none" strike="noStrike" kern="1200" cap="none" spc="0" normalizeH="0" baseline="0" noProof="0" dirty="0">
                <a:ln>
                  <a:noFill/>
                </a:ln>
                <a:solidFill>
                  <a:srgbClr val="000000"/>
                </a:solidFill>
                <a:effectLst/>
                <a:uLnTx/>
                <a:uFillTx/>
                <a:latin typeface="Calibri"/>
                <a:ea typeface="+mn-ea"/>
                <a:cs typeface="+mn-cs"/>
              </a:rPr>
              <a:t>)</a:t>
            </a:r>
          </a:p>
        </p:txBody>
      </p:sp>
      <p:sp>
        <p:nvSpPr>
          <p:cNvPr id="9" name="TextBox 9">
            <a:extLst>
              <a:ext uri="{FF2B5EF4-FFF2-40B4-BE49-F238E27FC236}">
                <a16:creationId xmlns:a16="http://schemas.microsoft.com/office/drawing/2014/main" id="{E7B2A8EE-4BF3-B0A9-3920-FDF4E1AA7DF3}"/>
              </a:ext>
            </a:extLst>
          </p:cNvPr>
          <p:cNvSpPr txBox="1"/>
          <p:nvPr/>
        </p:nvSpPr>
        <p:spPr>
          <a:xfrm>
            <a:off x="9733847" y="2989982"/>
            <a:ext cx="862737" cy="400110"/>
          </a:xfrm>
          <a:prstGeom prst="rect">
            <a:avLst/>
          </a:prstGeom>
          <a:noFill/>
          <a:ln cap="flat">
            <a:noFill/>
          </a:ln>
        </p:spPr>
        <p:txBody>
          <a:bodyPr vert="horz" wrap="non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s-ES" sz="2000" dirty="0" err="1">
                <a:solidFill>
                  <a:srgbClr val="000000"/>
                </a:solidFill>
                <a:latin typeface="Calibri"/>
              </a:rPr>
              <a:t>nach</a:t>
            </a:r>
            <a:r>
              <a:rPr kumimoji="0" lang="es-ES" sz="2000" b="0" i="0" u="none" strike="noStrike" kern="1200" cap="none" spc="0" normalizeH="0" baseline="0" noProof="0" dirty="0">
                <a:ln>
                  <a:noFill/>
                </a:ln>
                <a:solidFill>
                  <a:srgbClr val="000000"/>
                </a:solidFill>
                <a:effectLst/>
                <a:uLnTx/>
                <a:uFillTx/>
                <a:latin typeface="Calibri"/>
                <a:ea typeface="+mn-ea"/>
                <a:cs typeface="+mn-cs"/>
              </a:rPr>
              <a:t>…</a:t>
            </a:r>
          </a:p>
        </p:txBody>
      </p:sp>
      <p:sp>
        <p:nvSpPr>
          <p:cNvPr id="10" name="TextBox 9">
            <a:extLst>
              <a:ext uri="{FF2B5EF4-FFF2-40B4-BE49-F238E27FC236}">
                <a16:creationId xmlns:a16="http://schemas.microsoft.com/office/drawing/2014/main" id="{D5D9425A-2413-3DD7-E710-D6E826843A24}"/>
              </a:ext>
            </a:extLst>
          </p:cNvPr>
          <p:cNvSpPr txBox="1"/>
          <p:nvPr/>
        </p:nvSpPr>
        <p:spPr>
          <a:xfrm>
            <a:off x="730367" y="4725664"/>
            <a:ext cx="10731261" cy="1138775"/>
          </a:xfrm>
          <a:prstGeom prst="rect">
            <a:avLst/>
          </a:prstGeom>
          <a:noFill/>
          <a:ln w="9528" cap="flat">
            <a:solidFill>
              <a:srgbClr val="0070C0"/>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1700" b="1" u="sng" dirty="0" err="1">
                <a:solidFill>
                  <a:srgbClr val="000000"/>
                </a:solidFill>
                <a:latin typeface="Calibri"/>
              </a:rPr>
              <a:t>Beispiel</a:t>
            </a:r>
            <a:r>
              <a:rPr lang="en-GB" sz="1700" b="1" u="sng" dirty="0">
                <a:solidFill>
                  <a:srgbClr val="000000"/>
                </a:solidFill>
                <a:latin typeface="Calibri"/>
              </a:rPr>
              <a:t> / Example</a:t>
            </a:r>
            <a:r>
              <a:rPr kumimoji="0" lang="en-GB" sz="1700" b="1" i="0" u="sng" strike="noStrike" kern="1200" cap="none" spc="0" normalizeH="0" baseline="0" noProof="0" dirty="0">
                <a:ln>
                  <a:noFill/>
                </a:ln>
                <a:solidFill>
                  <a:srgbClr val="000000"/>
                </a:solidFill>
                <a:effectLst/>
                <a:uLnTx/>
                <a:uFillTx/>
                <a:latin typeface="Calibri"/>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1700" b="1" kern="0" dirty="0">
                <a:solidFill>
                  <a:srgbClr val="000000"/>
                </a:solidFill>
                <a:latin typeface="Calibri"/>
              </a:rPr>
              <a:t>Ich </a:t>
            </a:r>
            <a:r>
              <a:rPr lang="en-GB" sz="1700" b="1" kern="0" dirty="0" err="1">
                <a:solidFill>
                  <a:srgbClr val="000000"/>
                </a:solidFill>
                <a:latin typeface="Calibri"/>
              </a:rPr>
              <a:t>fahre</a:t>
            </a:r>
            <a:r>
              <a:rPr lang="en-GB" sz="1700" b="1" kern="0" dirty="0">
                <a:solidFill>
                  <a:srgbClr val="000000"/>
                </a:solidFill>
                <a:latin typeface="Calibri"/>
              </a:rPr>
              <a:t> </a:t>
            </a:r>
            <a:r>
              <a:rPr lang="en-GB" sz="1700" b="1" kern="0" dirty="0" err="1">
                <a:solidFill>
                  <a:srgbClr val="000000"/>
                </a:solidFill>
                <a:latin typeface="Calibri"/>
              </a:rPr>
              <a:t>mit</a:t>
            </a:r>
            <a:r>
              <a:rPr lang="en-GB" sz="1700" b="1" kern="0" dirty="0">
                <a:solidFill>
                  <a:srgbClr val="000000"/>
                </a:solidFill>
                <a:latin typeface="Calibri"/>
              </a:rPr>
              <a:t> </a:t>
            </a:r>
            <a:r>
              <a:rPr lang="en-GB" sz="1700" b="1" kern="0" dirty="0" err="1">
                <a:solidFill>
                  <a:srgbClr val="000000"/>
                </a:solidFill>
                <a:latin typeface="Calibri"/>
              </a:rPr>
              <a:t>dem</a:t>
            </a:r>
            <a:r>
              <a:rPr lang="en-GB" sz="1700" b="1" kern="0" dirty="0">
                <a:solidFill>
                  <a:srgbClr val="000000"/>
                </a:solidFill>
                <a:latin typeface="Calibri"/>
              </a:rPr>
              <a:t> Auto </a:t>
            </a:r>
            <a:r>
              <a:rPr lang="en-GB" sz="1700" b="1" kern="0" dirty="0" err="1">
                <a:solidFill>
                  <a:srgbClr val="000000"/>
                </a:solidFill>
                <a:latin typeface="Calibri"/>
              </a:rPr>
              <a:t>nach</a:t>
            </a:r>
            <a:r>
              <a:rPr lang="en-GB" sz="1700" b="1" kern="0" dirty="0">
                <a:solidFill>
                  <a:srgbClr val="000000"/>
                </a:solidFill>
                <a:latin typeface="Calibri"/>
              </a:rPr>
              <a:t> Berlin.</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1700" b="1" dirty="0">
                <a:solidFill>
                  <a:srgbClr val="000000"/>
                </a:solidFill>
                <a:latin typeface="Calibri"/>
              </a:rPr>
              <a:t>Du </a:t>
            </a:r>
            <a:r>
              <a:rPr lang="en-GB" sz="1700" b="1" dirty="0" err="1">
                <a:solidFill>
                  <a:srgbClr val="000000"/>
                </a:solidFill>
                <a:latin typeface="Calibri"/>
              </a:rPr>
              <a:t>gehst</a:t>
            </a:r>
            <a:r>
              <a:rPr lang="en-GB" sz="1700" b="1" kern="0" dirty="0">
                <a:solidFill>
                  <a:srgbClr val="000000"/>
                </a:solidFill>
                <a:latin typeface="Calibri"/>
              </a:rPr>
              <a:t> </a:t>
            </a:r>
            <a:r>
              <a:rPr lang="en-GB" sz="1700" b="1" kern="0" dirty="0" err="1">
                <a:solidFill>
                  <a:srgbClr val="000000"/>
                </a:solidFill>
              </a:rPr>
              <a:t>zu</a:t>
            </a:r>
            <a:r>
              <a:rPr lang="en-GB" sz="1700" b="1" kern="0" dirty="0">
                <a:solidFill>
                  <a:srgbClr val="000000"/>
                </a:solidFill>
              </a:rPr>
              <a:t> </a:t>
            </a:r>
            <a:r>
              <a:rPr lang="en-GB" sz="1700" b="1" kern="0" dirty="0" err="1">
                <a:solidFill>
                  <a:srgbClr val="000000"/>
                </a:solidFill>
              </a:rPr>
              <a:t>Fu</a:t>
            </a:r>
            <a:r>
              <a:rPr lang="en-GB" sz="1700" b="1" kern="1200" dirty="0" err="1">
                <a:solidFill>
                  <a:schemeClr val="dk1"/>
                </a:solidFill>
                <a:effectLst/>
                <a:ea typeface="+mn-ea"/>
                <a:cs typeface="+mn-cs"/>
              </a:rPr>
              <a:t>ß</a:t>
            </a:r>
            <a:r>
              <a:rPr lang="en-GB" sz="1700" b="1" kern="1200" dirty="0">
                <a:solidFill>
                  <a:schemeClr val="dk1"/>
                </a:solidFill>
                <a:effectLst/>
                <a:ea typeface="+mn-ea"/>
                <a:cs typeface="+mn-cs"/>
              </a:rPr>
              <a:t> </a:t>
            </a:r>
            <a:r>
              <a:rPr lang="en-GB" sz="1700" b="1" kern="1200" dirty="0" err="1">
                <a:solidFill>
                  <a:schemeClr val="dk1"/>
                </a:solidFill>
                <a:effectLst/>
                <a:ea typeface="+mn-ea"/>
                <a:cs typeface="+mn-cs"/>
              </a:rPr>
              <a:t>nach</a:t>
            </a:r>
            <a:r>
              <a:rPr lang="en-GB" sz="1700" b="1" kern="1200" dirty="0">
                <a:solidFill>
                  <a:schemeClr val="dk1"/>
                </a:solidFill>
                <a:effectLst/>
                <a:ea typeface="+mn-ea"/>
                <a:cs typeface="+mn-cs"/>
              </a:rPr>
              <a:t> Frankfurt</a:t>
            </a:r>
            <a:r>
              <a:rPr kumimoji="0" lang="en-GB" sz="1700" b="1" u="none" strike="noStrike" kern="0" cap="none" spc="0" normalizeH="0" baseline="0" noProof="0" dirty="0">
                <a:ln>
                  <a:noFill/>
                </a:ln>
                <a:solidFill>
                  <a:srgbClr val="000000"/>
                </a:solidFill>
                <a:effectLst/>
                <a:uLnTx/>
                <a:uFillTx/>
                <a:ea typeface="+mn-ea"/>
                <a:cs typeface="+mn-cs"/>
              </a:rPr>
              <a:t>.</a:t>
            </a:r>
            <a:endParaRPr kumimoji="0" lang="en-GB" sz="1700" b="1" u="none" strike="noStrike" kern="1200" cap="none" spc="0" normalizeH="0" baseline="0" noProof="0" dirty="0">
              <a:ln>
                <a:noFill/>
              </a:ln>
              <a:solidFill>
                <a:srgbClr val="000000"/>
              </a:solidFill>
              <a:effectLst/>
              <a:uLnTx/>
              <a:uFillTx/>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700" b="1" i="0" u="none" strike="noStrike" kern="0" cap="none" spc="0" normalizeH="0" baseline="0" noProof="0" dirty="0" err="1">
                <a:ln>
                  <a:noFill/>
                </a:ln>
                <a:solidFill>
                  <a:srgbClr val="000000"/>
                </a:solidFill>
                <a:effectLst/>
                <a:uLnTx/>
                <a:uFillTx/>
                <a:latin typeface="Calibri"/>
                <a:ea typeface="+mn-ea"/>
                <a:cs typeface="+mn-cs"/>
              </a:rPr>
              <a:t>Wir</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r>
              <a:rPr kumimoji="0" lang="en-GB" sz="1700" b="1" i="0" u="none" strike="noStrike" kern="0" cap="none" spc="0" normalizeH="0" baseline="0" noProof="0" dirty="0" err="1">
                <a:ln>
                  <a:noFill/>
                </a:ln>
                <a:solidFill>
                  <a:srgbClr val="000000"/>
                </a:solidFill>
                <a:effectLst/>
                <a:uLnTx/>
                <a:uFillTx/>
                <a:latin typeface="Calibri"/>
                <a:ea typeface="+mn-ea"/>
                <a:cs typeface="+mn-cs"/>
              </a:rPr>
              <a:t>fliegen</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r>
              <a:rPr kumimoji="0" lang="en-GB" sz="1700" b="1" i="0" u="none" strike="noStrike" kern="0" cap="none" spc="0" normalizeH="0" baseline="0" noProof="0" dirty="0" err="1">
                <a:ln>
                  <a:noFill/>
                </a:ln>
                <a:solidFill>
                  <a:srgbClr val="000000"/>
                </a:solidFill>
                <a:effectLst/>
                <a:uLnTx/>
                <a:uFillTx/>
                <a:latin typeface="Calibri"/>
                <a:ea typeface="+mn-ea"/>
                <a:cs typeface="+mn-cs"/>
              </a:rPr>
              <a:t>mit</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r>
              <a:rPr kumimoji="0" lang="en-GB" sz="1700" b="1" i="0" u="none" strike="noStrike" kern="0" cap="none" spc="0" normalizeH="0" baseline="0" noProof="0" dirty="0" err="1">
                <a:ln>
                  <a:noFill/>
                </a:ln>
                <a:solidFill>
                  <a:srgbClr val="000000"/>
                </a:solidFill>
                <a:effectLst/>
                <a:uLnTx/>
                <a:uFillTx/>
                <a:latin typeface="Calibri"/>
                <a:ea typeface="+mn-ea"/>
                <a:cs typeface="+mn-cs"/>
              </a:rPr>
              <a:t>dem</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r>
              <a:rPr kumimoji="0" lang="en-GB" sz="1700" b="1" i="0" u="none" strike="noStrike" kern="0" cap="none" spc="0" normalizeH="0" baseline="0" noProof="0" dirty="0" err="1">
                <a:ln>
                  <a:noFill/>
                </a:ln>
                <a:solidFill>
                  <a:srgbClr val="000000"/>
                </a:solidFill>
                <a:effectLst/>
                <a:uLnTx/>
                <a:uFillTx/>
                <a:latin typeface="Calibri"/>
                <a:ea typeface="+mn-ea"/>
                <a:cs typeface="+mn-cs"/>
              </a:rPr>
              <a:t>Flugzeug</a:t>
            </a:r>
            <a:r>
              <a:rPr kumimoji="0" lang="en-GB" sz="1700" b="1" i="0" u="none" strike="noStrike" kern="0" cap="none" spc="0" normalizeH="0" baseline="0" noProof="0" dirty="0">
                <a:ln>
                  <a:noFill/>
                </a:ln>
                <a:solidFill>
                  <a:srgbClr val="000000"/>
                </a:solidFill>
                <a:effectLst/>
                <a:uLnTx/>
                <a:uFillTx/>
                <a:latin typeface="Calibri"/>
                <a:ea typeface="+mn-ea"/>
                <a:cs typeface="+mn-cs"/>
              </a:rPr>
              <a:t> </a:t>
            </a:r>
            <a:r>
              <a:rPr kumimoji="0" lang="en-GB" sz="1700" b="1" i="0" u="none" strike="noStrike" kern="0" cap="none" spc="0" normalizeH="0" baseline="0" noProof="0" dirty="0" err="1">
                <a:ln>
                  <a:noFill/>
                </a:ln>
                <a:solidFill>
                  <a:srgbClr val="000000"/>
                </a:solidFill>
                <a:effectLst/>
                <a:uLnTx/>
                <a:uFillTx/>
                <a:latin typeface="Calibri"/>
                <a:ea typeface="+mn-ea"/>
                <a:cs typeface="+mn-cs"/>
              </a:rPr>
              <a:t>nach</a:t>
            </a:r>
            <a:r>
              <a:rPr kumimoji="0" lang="en-GB" sz="1700" b="1" i="0" u="none" strike="noStrike" kern="0" cap="none" spc="0" normalizeH="0" baseline="0" noProof="0" dirty="0">
                <a:ln>
                  <a:noFill/>
                </a:ln>
                <a:solidFill>
                  <a:srgbClr val="000000"/>
                </a:solidFill>
                <a:effectLst/>
                <a:uLnTx/>
                <a:uFillTx/>
                <a:latin typeface="Calibri"/>
                <a:ea typeface="+mn-ea"/>
                <a:cs typeface="+mn-cs"/>
              </a:rPr>
              <a:t> Benidorm.</a:t>
            </a:r>
            <a:endParaRPr kumimoji="0" lang="en-GB" sz="1700" b="0" i="0" u="none" strike="noStrike" kern="1200" cap="none" spc="0" normalizeH="0" baseline="0" noProof="0" dirty="0">
              <a:ln>
                <a:noFill/>
              </a:ln>
              <a:solidFill>
                <a:srgbClr val="000000"/>
              </a:solidFill>
              <a:effectLst/>
              <a:uLnTx/>
              <a:uFillTx/>
              <a:latin typeface="Calibri"/>
              <a:ea typeface="+mn-ea"/>
              <a:cs typeface="+mn-cs"/>
            </a:endParaRPr>
          </a:p>
        </p:txBody>
      </p:sp>
      <p:sp>
        <p:nvSpPr>
          <p:cNvPr id="11" name="TextBox 3">
            <a:extLst>
              <a:ext uri="{FF2B5EF4-FFF2-40B4-BE49-F238E27FC236}">
                <a16:creationId xmlns:a16="http://schemas.microsoft.com/office/drawing/2014/main" id="{9BE88702-0A33-FE93-BCB9-3E8A7A492A70}"/>
              </a:ext>
            </a:extLst>
          </p:cNvPr>
          <p:cNvSpPr txBox="1"/>
          <p:nvPr/>
        </p:nvSpPr>
        <p:spPr>
          <a:xfrm>
            <a:off x="2453856" y="362134"/>
            <a:ext cx="8093372"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3600" u="sng" kern="0" dirty="0">
                <a:solidFill>
                  <a:srgbClr val="000000"/>
                </a:solidFill>
                <a:latin typeface="Calibri"/>
              </a:rPr>
              <a:t>Die </a:t>
            </a:r>
            <a:r>
              <a:rPr lang="en-GB" sz="3600" u="sng" kern="0" dirty="0" err="1">
                <a:solidFill>
                  <a:srgbClr val="000000"/>
                </a:solidFill>
                <a:latin typeface="Calibri"/>
              </a:rPr>
              <a:t>Verkehrsmittel</a:t>
            </a:r>
            <a:r>
              <a:rPr lang="en-GB" sz="3600" u="sng" kern="0" dirty="0">
                <a:solidFill>
                  <a:srgbClr val="000000"/>
                </a:solidFill>
                <a:latin typeface="Calibri"/>
              </a:rPr>
              <a:t> /</a:t>
            </a:r>
            <a:r>
              <a:rPr kumimoji="0" lang="en-GB" sz="3600" b="0" i="0" u="sng" strike="noStrike" kern="0" cap="none" spc="0" normalizeH="0" baseline="0" noProof="0" dirty="0">
                <a:ln>
                  <a:noFill/>
                </a:ln>
                <a:solidFill>
                  <a:srgbClr val="000000"/>
                </a:solidFill>
                <a:effectLst/>
                <a:uLnTx/>
                <a:uFillTx/>
                <a:latin typeface="Calibri"/>
                <a:ea typeface="+mn-ea"/>
                <a:cs typeface="+mn-cs"/>
              </a:rPr>
              <a:t> The transport</a:t>
            </a:r>
            <a:endParaRPr kumimoji="0" lang="en-GB" sz="3600" b="0" i="1" u="sng" strike="noStrike" kern="1200" cap="none" spc="0" normalizeH="0" baseline="0" noProof="0" dirty="0">
              <a:ln>
                <a:noFill/>
              </a:ln>
              <a:solidFill>
                <a:srgbClr val="000000"/>
              </a:solidFill>
              <a:effectLst/>
              <a:uLnTx/>
              <a:uFillTx/>
              <a:latin typeface="Calibri"/>
              <a:ea typeface="+mn-ea"/>
              <a:cs typeface="+mn-cs"/>
            </a:endParaRPr>
          </a:p>
        </p:txBody>
      </p:sp>
      <p:sp>
        <p:nvSpPr>
          <p:cNvPr id="12" name="TextBox 12">
            <a:extLst>
              <a:ext uri="{FF2B5EF4-FFF2-40B4-BE49-F238E27FC236}">
                <a16:creationId xmlns:a16="http://schemas.microsoft.com/office/drawing/2014/main" id="{E9D61F93-7764-A08A-41A3-CEC03F20E561}"/>
              </a:ext>
            </a:extLst>
          </p:cNvPr>
          <p:cNvSpPr txBox="1"/>
          <p:nvPr/>
        </p:nvSpPr>
        <p:spPr>
          <a:xfrm>
            <a:off x="730367" y="1285079"/>
            <a:ext cx="9614620" cy="369332"/>
          </a:xfrm>
          <a:prstGeom prst="rect">
            <a:avLst/>
          </a:prstGeom>
          <a:noFill/>
          <a:ln cap="flat">
            <a:noFill/>
          </a:ln>
        </p:spPr>
        <p:txBody>
          <a:bodyPr vert="horz" wrap="non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s-ES" sz="1800" b="0" i="0" u="none" strike="noStrike" kern="1200" cap="none" spc="0" normalizeH="0" baseline="0" noProof="0" dirty="0" err="1">
                <a:ln>
                  <a:noFill/>
                </a:ln>
                <a:solidFill>
                  <a:srgbClr val="000000"/>
                </a:solidFill>
                <a:effectLst/>
                <a:uLnTx/>
                <a:uFillTx/>
                <a:latin typeface="Calibri"/>
                <a:ea typeface="+mn-ea"/>
                <a:cs typeface="+mn-cs"/>
              </a:rPr>
              <a:t>We</a:t>
            </a:r>
            <a:r>
              <a:rPr kumimoji="0" lang="es-ES" sz="1800" b="0" i="0" u="none" strike="noStrike" kern="1200" cap="none" spc="0" normalizeH="0" baseline="0" noProof="0" dirty="0">
                <a:ln>
                  <a:noFill/>
                </a:ln>
                <a:solidFill>
                  <a:srgbClr val="000000"/>
                </a:solidFill>
                <a:effectLst/>
                <a:uLnTx/>
                <a:uFillTx/>
                <a:latin typeface="Calibri"/>
                <a:ea typeface="+mn-ea"/>
                <a:cs typeface="+mn-cs"/>
              </a:rPr>
              <a:t> can use </a:t>
            </a:r>
            <a:r>
              <a:rPr kumimoji="0" lang="es-ES" sz="1800" b="0" i="0" u="none" strike="noStrike" kern="1200" cap="none" spc="0" normalizeH="0" baseline="0" noProof="0" dirty="0" err="1">
                <a:ln>
                  <a:noFill/>
                </a:ln>
                <a:solidFill>
                  <a:srgbClr val="000000"/>
                </a:solidFill>
                <a:effectLst/>
                <a:uLnTx/>
                <a:uFillTx/>
                <a:latin typeface="Calibri"/>
                <a:ea typeface="+mn-ea"/>
                <a:cs typeface="+mn-cs"/>
              </a:rPr>
              <a:t>different</a:t>
            </a:r>
            <a:r>
              <a:rPr kumimoji="0" lang="es-ES" sz="1800" b="0" i="0" u="none" strike="noStrike" kern="1200" cap="none" spc="0" normalizeH="0" baseline="0" noProof="0" dirty="0">
                <a:ln>
                  <a:noFill/>
                </a:ln>
                <a:solidFill>
                  <a:srgbClr val="000000"/>
                </a:solidFill>
                <a:effectLst/>
                <a:uLnTx/>
                <a:uFillTx/>
                <a:latin typeface="Calibri"/>
                <a:ea typeface="+mn-ea"/>
                <a:cs typeface="+mn-cs"/>
              </a:rPr>
              <a:t> </a:t>
            </a:r>
            <a:r>
              <a:rPr kumimoji="0" lang="es-ES" sz="1800" b="0" i="0" u="none" strike="noStrike" kern="1200" cap="none" spc="0" normalizeH="0" baseline="0" noProof="0" dirty="0" err="1">
                <a:ln>
                  <a:noFill/>
                </a:ln>
                <a:solidFill>
                  <a:srgbClr val="000000"/>
                </a:solidFill>
                <a:effectLst/>
                <a:uLnTx/>
                <a:uFillTx/>
                <a:latin typeface="Calibri"/>
                <a:ea typeface="+mn-ea"/>
                <a:cs typeface="+mn-cs"/>
              </a:rPr>
              <a:t>verbs</a:t>
            </a:r>
            <a:r>
              <a:rPr kumimoji="0" lang="es-ES" sz="1800" b="0" i="0" u="none" strike="noStrike" kern="1200" cap="none" spc="0" normalizeH="0" baseline="0" noProof="0" dirty="0">
                <a:ln>
                  <a:noFill/>
                </a:ln>
                <a:solidFill>
                  <a:srgbClr val="000000"/>
                </a:solidFill>
                <a:effectLst/>
                <a:uLnTx/>
                <a:uFillTx/>
                <a:latin typeface="Calibri"/>
                <a:ea typeface="+mn-ea"/>
                <a:cs typeface="+mn-cs"/>
              </a:rPr>
              <a:t> </a:t>
            </a:r>
            <a:r>
              <a:rPr kumimoji="0" lang="es-ES" sz="1800" b="0" i="0" u="none" strike="noStrike" kern="1200" cap="none" spc="0" normalizeH="0" baseline="0" noProof="0" dirty="0" err="1">
                <a:ln>
                  <a:noFill/>
                </a:ln>
                <a:solidFill>
                  <a:srgbClr val="000000"/>
                </a:solidFill>
                <a:effectLst/>
                <a:uLnTx/>
                <a:uFillTx/>
                <a:latin typeface="Calibri"/>
                <a:ea typeface="+mn-ea"/>
                <a:cs typeface="+mn-cs"/>
              </a:rPr>
              <a:t>such</a:t>
            </a:r>
            <a:r>
              <a:rPr kumimoji="0" lang="es-ES" sz="1800" b="0" i="0" u="none" strike="noStrike" kern="1200" cap="none" spc="0" normalizeH="0" baseline="0" noProof="0" dirty="0">
                <a:ln>
                  <a:noFill/>
                </a:ln>
                <a:solidFill>
                  <a:srgbClr val="000000"/>
                </a:solidFill>
                <a:effectLst/>
                <a:uLnTx/>
                <a:uFillTx/>
                <a:latin typeface="Calibri"/>
                <a:ea typeface="+mn-ea"/>
                <a:cs typeface="+mn-cs"/>
              </a:rPr>
              <a:t> as</a:t>
            </a:r>
            <a:r>
              <a:rPr lang="es-ES" dirty="0">
                <a:solidFill>
                  <a:srgbClr val="000000"/>
                </a:solidFill>
                <a:latin typeface="Calibri"/>
              </a:rPr>
              <a:t>: </a:t>
            </a:r>
            <a:r>
              <a:rPr lang="es-ES" dirty="0" err="1">
                <a:solidFill>
                  <a:srgbClr val="000000"/>
                </a:solidFill>
                <a:latin typeface="Calibri"/>
              </a:rPr>
              <a:t>gehen</a:t>
            </a:r>
            <a:r>
              <a:rPr lang="es-ES" dirty="0">
                <a:solidFill>
                  <a:srgbClr val="000000"/>
                </a:solidFill>
                <a:latin typeface="Calibri"/>
              </a:rPr>
              <a:t> (</a:t>
            </a:r>
            <a:r>
              <a:rPr lang="es-ES" dirty="0" err="1">
                <a:solidFill>
                  <a:srgbClr val="000000"/>
                </a:solidFill>
                <a:latin typeface="Calibri"/>
              </a:rPr>
              <a:t>to</a:t>
            </a:r>
            <a:r>
              <a:rPr lang="es-ES" dirty="0">
                <a:solidFill>
                  <a:srgbClr val="000000"/>
                </a:solidFill>
                <a:latin typeface="Calibri"/>
              </a:rPr>
              <a:t> </a:t>
            </a:r>
            <a:r>
              <a:rPr lang="es-ES" dirty="0" err="1">
                <a:solidFill>
                  <a:srgbClr val="000000"/>
                </a:solidFill>
                <a:latin typeface="Calibri"/>
              </a:rPr>
              <a:t>go</a:t>
            </a:r>
            <a:r>
              <a:rPr lang="es-ES" dirty="0">
                <a:solidFill>
                  <a:srgbClr val="000000"/>
                </a:solidFill>
                <a:latin typeface="Calibri"/>
              </a:rPr>
              <a:t>/</a:t>
            </a:r>
            <a:r>
              <a:rPr lang="es-ES" dirty="0" err="1">
                <a:solidFill>
                  <a:srgbClr val="000000"/>
                </a:solidFill>
                <a:latin typeface="Calibri"/>
              </a:rPr>
              <a:t>walk</a:t>
            </a:r>
            <a:r>
              <a:rPr lang="es-ES" dirty="0">
                <a:solidFill>
                  <a:srgbClr val="000000"/>
                </a:solidFill>
                <a:latin typeface="Calibri"/>
              </a:rPr>
              <a:t>), </a:t>
            </a:r>
            <a:r>
              <a:rPr lang="es-ES" dirty="0" err="1">
                <a:solidFill>
                  <a:srgbClr val="000000"/>
                </a:solidFill>
                <a:latin typeface="Calibri"/>
              </a:rPr>
              <a:t>fahren</a:t>
            </a:r>
            <a:r>
              <a:rPr lang="es-ES" dirty="0">
                <a:solidFill>
                  <a:srgbClr val="000000"/>
                </a:solidFill>
                <a:latin typeface="Calibri"/>
              </a:rPr>
              <a:t> (</a:t>
            </a:r>
            <a:r>
              <a:rPr lang="es-ES" dirty="0" err="1">
                <a:solidFill>
                  <a:srgbClr val="000000"/>
                </a:solidFill>
                <a:latin typeface="Calibri"/>
              </a:rPr>
              <a:t>to</a:t>
            </a:r>
            <a:r>
              <a:rPr lang="es-ES" dirty="0">
                <a:solidFill>
                  <a:srgbClr val="000000"/>
                </a:solidFill>
                <a:latin typeface="Calibri"/>
              </a:rPr>
              <a:t> drive/</a:t>
            </a:r>
            <a:r>
              <a:rPr lang="es-ES" dirty="0" err="1">
                <a:solidFill>
                  <a:srgbClr val="000000"/>
                </a:solidFill>
                <a:latin typeface="Calibri"/>
              </a:rPr>
              <a:t>ride</a:t>
            </a:r>
            <a:r>
              <a:rPr lang="es-ES" dirty="0">
                <a:solidFill>
                  <a:srgbClr val="000000"/>
                </a:solidFill>
                <a:latin typeface="Calibri"/>
              </a:rPr>
              <a:t>), </a:t>
            </a:r>
            <a:r>
              <a:rPr lang="es-ES" dirty="0" err="1">
                <a:solidFill>
                  <a:srgbClr val="000000"/>
                </a:solidFill>
                <a:latin typeface="Calibri"/>
              </a:rPr>
              <a:t>fliegen</a:t>
            </a:r>
            <a:r>
              <a:rPr lang="es-ES" dirty="0">
                <a:solidFill>
                  <a:srgbClr val="000000"/>
                </a:solidFill>
                <a:latin typeface="Calibri"/>
              </a:rPr>
              <a:t> (</a:t>
            </a:r>
            <a:r>
              <a:rPr lang="es-ES" dirty="0" err="1">
                <a:solidFill>
                  <a:srgbClr val="000000"/>
                </a:solidFill>
                <a:latin typeface="Calibri"/>
              </a:rPr>
              <a:t>to</a:t>
            </a:r>
            <a:r>
              <a:rPr lang="es-ES" dirty="0">
                <a:solidFill>
                  <a:srgbClr val="000000"/>
                </a:solidFill>
                <a:latin typeface="Calibri"/>
              </a:rPr>
              <a:t> </a:t>
            </a:r>
            <a:r>
              <a:rPr lang="es-ES" dirty="0" err="1">
                <a:solidFill>
                  <a:srgbClr val="000000"/>
                </a:solidFill>
                <a:latin typeface="Calibri"/>
              </a:rPr>
              <a:t>fly</a:t>
            </a:r>
            <a:r>
              <a:rPr lang="es-ES" dirty="0">
                <a:solidFill>
                  <a:srgbClr val="000000"/>
                </a:solidFill>
                <a:latin typeface="Calibri"/>
              </a:rPr>
              <a:t>)</a:t>
            </a:r>
            <a:r>
              <a:rPr kumimoji="0" lang="es-ES" sz="1800" b="0" i="0" u="none" strike="noStrike" kern="1200" cap="none" spc="0" normalizeH="0" baseline="0" noProof="0" dirty="0">
                <a:ln>
                  <a:noFill/>
                </a:ln>
                <a:solidFill>
                  <a:srgbClr val="000000"/>
                </a:solidFill>
                <a:effectLst/>
                <a:uLnTx/>
                <a:uFillTx/>
                <a:latin typeface="Calibri"/>
                <a:ea typeface="+mn-ea"/>
                <a:cs typeface="+mn-cs"/>
              </a:rPr>
              <a:t>, etc. </a:t>
            </a:r>
          </a:p>
        </p:txBody>
      </p:sp>
      <p:sp>
        <p:nvSpPr>
          <p:cNvPr id="13" name="TextBox 14">
            <a:extLst>
              <a:ext uri="{FF2B5EF4-FFF2-40B4-BE49-F238E27FC236}">
                <a16:creationId xmlns:a16="http://schemas.microsoft.com/office/drawing/2014/main" id="{C76AA148-81F2-7618-0870-107A59119DA7}"/>
              </a:ext>
            </a:extLst>
          </p:cNvPr>
          <p:cNvSpPr txBox="1"/>
          <p:nvPr/>
        </p:nvSpPr>
        <p:spPr>
          <a:xfrm>
            <a:off x="6966857" y="4664107"/>
            <a:ext cx="4952218" cy="1200329"/>
          </a:xfrm>
          <a:prstGeom prst="rect">
            <a:avLst/>
          </a:prstGeom>
          <a:solidFill>
            <a:srgbClr val="ED7D31"/>
          </a:solidFill>
          <a:ln w="12701" cap="flat">
            <a:solidFill>
              <a:srgbClr val="AE5A21"/>
            </a:solidFill>
            <a:prstDash val="solid"/>
            <a:miter/>
          </a:ln>
        </p:spPr>
        <p:txBody>
          <a:bodyPr vert="horz" wrap="square" lIns="91440" tIns="45720" rIns="91440" bIns="45720" anchor="t" anchorCtr="0" compatLnSpc="1">
            <a:spAutoFit/>
          </a:bodyPr>
          <a:lstStyle/>
          <a:p>
            <a:pPr marL="0" marR="0" lvl="0" indent="0" algn="l" defTabSz="9144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800" b="0" i="0" u="none" strike="noStrike" kern="1200" cap="none" spc="0" normalizeH="0" baseline="0" noProof="0" dirty="0">
                <a:ln>
                  <a:noFill/>
                </a:ln>
                <a:solidFill>
                  <a:srgbClr val="FFFFFF"/>
                </a:solidFill>
                <a:effectLst/>
                <a:uLnTx/>
                <a:uFillTx/>
                <a:latin typeface="Calibri"/>
                <a:ea typeface="+mn-ea"/>
                <a:cs typeface="+mn-cs"/>
              </a:rPr>
              <a:t>Add the following to express your</a:t>
            </a:r>
            <a:r>
              <a:rPr kumimoji="0" lang="en-GB" sz="1800" b="0" i="0" u="none" strike="noStrike" kern="1200" cap="none" spc="0" normalizeH="0" noProof="0" dirty="0">
                <a:ln>
                  <a:noFill/>
                </a:ln>
                <a:solidFill>
                  <a:srgbClr val="FFFFFF"/>
                </a:solidFill>
                <a:effectLst/>
                <a:uLnTx/>
                <a:uFillTx/>
                <a:latin typeface="Calibri"/>
                <a:ea typeface="+mn-ea"/>
                <a:cs typeface="+mn-cs"/>
              </a:rPr>
              <a:t> return</a:t>
            </a:r>
            <a:r>
              <a:rPr kumimoji="0" lang="en-GB" sz="1800" b="0" i="0" u="none" strike="noStrike" kern="1200" cap="none" spc="0" normalizeH="0" baseline="0" noProof="0" dirty="0">
                <a:ln>
                  <a:noFill/>
                </a:ln>
                <a:solidFill>
                  <a:srgbClr val="FFFFFF"/>
                </a:solidFill>
                <a:effectLst/>
                <a:uLnTx/>
                <a:uFillTx/>
                <a:latin typeface="Calibri"/>
                <a:ea typeface="+mn-ea"/>
                <a:cs typeface="+mn-cs"/>
              </a:rPr>
              <a:t>:</a:t>
            </a:r>
          </a:p>
          <a:p>
            <a:pPr lvl="0">
              <a:defRPr sz="1800" b="0" i="0" u="none" strike="noStrike" kern="0" cap="none" spc="0" baseline="0">
                <a:solidFill>
                  <a:srgbClr val="000000"/>
                </a:solidFill>
                <a:uFillTx/>
              </a:defRPr>
            </a:pPr>
            <a:r>
              <a:rPr lang="en-GB" b="1" dirty="0">
                <a:solidFill>
                  <a:schemeClr val="bg1"/>
                </a:solidFill>
                <a:effectLst>
                  <a:outerShdw blurRad="38100" dist="38100" dir="2700000" algn="tl">
                    <a:srgbClr val="000000">
                      <a:alpha val="43137"/>
                    </a:srgbClr>
                  </a:outerShdw>
                </a:effectLst>
              </a:rPr>
              <a:t>z</a:t>
            </a:r>
            <a:r>
              <a:rPr kumimoji="0" lang="en-GB" sz="1800" b="1" i="0" u="none" strike="noStrike" kern="1200" cap="none" spc="0" normalizeH="0" baseline="0" noProof="0" dirty="0" err="1">
                <a:ln>
                  <a:noFill/>
                </a:ln>
                <a:solidFill>
                  <a:schemeClr val="bg1"/>
                </a:solidFill>
                <a:effectLst>
                  <a:outerShdw blurRad="38100" dist="38100" dir="2700000" algn="tl">
                    <a:srgbClr val="000000">
                      <a:alpha val="43137"/>
                    </a:srgbClr>
                  </a:outerShdw>
                </a:effectLst>
                <a:uLnTx/>
                <a:uFillTx/>
              </a:rPr>
              <a:t>ur</a:t>
            </a:r>
            <a:r>
              <a:rPr lang="en-GB" b="1" dirty="0" err="1">
                <a:solidFill>
                  <a:schemeClr val="bg1"/>
                </a:solidFill>
                <a:effectLst>
                  <a:outerShdw blurRad="38100" dist="38100" dir="2700000" algn="tl">
                    <a:srgbClr val="000000">
                      <a:alpha val="43137"/>
                    </a:srgbClr>
                  </a:outerShdw>
                </a:effectLst>
              </a:rPr>
              <a:t>ück</a:t>
            </a:r>
            <a:r>
              <a:rPr lang="en-GB" b="1" dirty="0">
                <a:solidFill>
                  <a:schemeClr val="bg1"/>
                </a:solidFill>
                <a:effectLst>
                  <a:outerShdw blurRad="38100" dist="38100" dir="2700000" algn="tl">
                    <a:srgbClr val="000000">
                      <a:alpha val="43137"/>
                    </a:srgbClr>
                  </a:outerShdw>
                </a:effectLst>
              </a:rPr>
              <a:t> </a:t>
            </a:r>
            <a:r>
              <a:rPr lang="en-GB" b="1" dirty="0" err="1">
                <a:solidFill>
                  <a:schemeClr val="bg1"/>
                </a:solidFill>
                <a:effectLst>
                  <a:outerShdw blurRad="38100" dist="38100" dir="2700000" algn="tl">
                    <a:srgbClr val="000000">
                      <a:alpha val="43137"/>
                    </a:srgbClr>
                  </a:outerShdw>
                </a:effectLst>
              </a:rPr>
              <a:t>nach</a:t>
            </a:r>
            <a:r>
              <a:rPr lang="en-GB" b="1" dirty="0">
                <a:solidFill>
                  <a:schemeClr val="bg1"/>
                </a:solidFill>
                <a:effectLst>
                  <a:outerShdw blurRad="38100" dist="38100" dir="2700000" algn="tl">
                    <a:srgbClr val="000000">
                      <a:alpha val="43137"/>
                    </a:srgbClr>
                  </a:outerShdw>
                </a:effectLst>
              </a:rPr>
              <a:t> – back to</a:t>
            </a:r>
            <a:endParaRPr kumimoji="0" lang="en-GB" sz="1800" b="1" i="0" u="none" strike="noStrike" kern="1200" cap="none" spc="0" normalizeH="0" baseline="0" noProof="0" dirty="0">
              <a:ln>
                <a:noFill/>
              </a:ln>
              <a:solidFill>
                <a:schemeClr val="bg1"/>
              </a:solidFill>
              <a:effectLst>
                <a:outerShdw blurRad="38100" dist="38100" dir="2700000" algn="tl">
                  <a:srgbClr val="000000">
                    <a:alpha val="43137"/>
                  </a:srgbClr>
                </a:outerShdw>
              </a:effectLst>
              <a:uLnTx/>
              <a:uFillTx/>
            </a:endParaRPr>
          </a:p>
          <a:p>
            <a:pPr lvl="0">
              <a:defRPr sz="1800" b="0" i="0" u="none" strike="noStrike" kern="0" cap="none" spc="0" baseline="0">
                <a:solidFill>
                  <a:srgbClr val="000000"/>
                </a:solidFill>
                <a:uFillTx/>
              </a:defRPr>
            </a:pPr>
            <a:r>
              <a:rPr lang="en-GB" u="sng" dirty="0" err="1">
                <a:solidFill>
                  <a:schemeClr val="bg1"/>
                </a:solidFill>
              </a:rPr>
              <a:t>Beispiel</a:t>
            </a:r>
            <a:r>
              <a:rPr lang="en-GB" u="sng" dirty="0">
                <a:solidFill>
                  <a:schemeClr val="bg1"/>
                </a:solidFill>
              </a:rPr>
              <a:t> / Example:</a:t>
            </a:r>
          </a:p>
          <a:p>
            <a:pPr lvl="0">
              <a:defRPr sz="1800" b="0" i="0" u="none" strike="noStrike" kern="0" cap="none" spc="0" baseline="0">
                <a:solidFill>
                  <a:srgbClr val="000000"/>
                </a:solidFill>
                <a:uFillTx/>
              </a:defRPr>
            </a:pPr>
            <a:r>
              <a:rPr lang="en-GB" dirty="0">
                <a:solidFill>
                  <a:schemeClr val="bg1"/>
                </a:solidFill>
              </a:rPr>
              <a:t>Ich </a:t>
            </a:r>
            <a:r>
              <a:rPr lang="en-GB" dirty="0" err="1">
                <a:solidFill>
                  <a:schemeClr val="bg1"/>
                </a:solidFill>
              </a:rPr>
              <a:t>fahre</a:t>
            </a:r>
            <a:r>
              <a:rPr lang="en-GB" dirty="0">
                <a:solidFill>
                  <a:schemeClr val="bg1"/>
                </a:solidFill>
              </a:rPr>
              <a:t> </a:t>
            </a:r>
            <a:r>
              <a:rPr lang="en-GB" dirty="0" err="1">
                <a:solidFill>
                  <a:schemeClr val="bg1"/>
                </a:solidFill>
              </a:rPr>
              <a:t>mit</a:t>
            </a:r>
            <a:r>
              <a:rPr lang="en-GB" dirty="0">
                <a:solidFill>
                  <a:schemeClr val="bg1"/>
                </a:solidFill>
              </a:rPr>
              <a:t> </a:t>
            </a:r>
            <a:r>
              <a:rPr lang="en-GB" dirty="0" err="1">
                <a:solidFill>
                  <a:schemeClr val="bg1"/>
                </a:solidFill>
              </a:rPr>
              <a:t>dem</a:t>
            </a:r>
            <a:r>
              <a:rPr lang="en-GB" dirty="0">
                <a:solidFill>
                  <a:schemeClr val="bg1"/>
                </a:solidFill>
              </a:rPr>
              <a:t> Auto </a:t>
            </a:r>
            <a:r>
              <a:rPr lang="en-GB" b="1" dirty="0" err="1">
                <a:solidFill>
                  <a:schemeClr val="bg1"/>
                </a:solidFill>
                <a:effectLst>
                  <a:outerShdw blurRad="38100" dist="38100" dir="2700000" algn="tl">
                    <a:srgbClr val="000000">
                      <a:alpha val="43137"/>
                    </a:srgbClr>
                  </a:outerShdw>
                </a:effectLst>
              </a:rPr>
              <a:t>zurück</a:t>
            </a:r>
            <a:r>
              <a:rPr lang="en-GB" b="1" dirty="0">
                <a:solidFill>
                  <a:schemeClr val="bg1"/>
                </a:solidFill>
                <a:effectLst>
                  <a:outerShdw blurRad="38100" dist="38100" dir="2700000" algn="tl">
                    <a:srgbClr val="000000">
                      <a:alpha val="43137"/>
                    </a:srgbClr>
                  </a:outerShdw>
                </a:effectLst>
              </a:rPr>
              <a:t> </a:t>
            </a:r>
            <a:r>
              <a:rPr lang="en-GB" b="1" dirty="0" err="1">
                <a:solidFill>
                  <a:schemeClr val="bg1"/>
                </a:solidFill>
                <a:effectLst>
                  <a:outerShdw blurRad="38100" dist="38100" dir="2700000" algn="tl">
                    <a:srgbClr val="000000">
                      <a:alpha val="43137"/>
                    </a:srgbClr>
                  </a:outerShdw>
                </a:effectLst>
              </a:rPr>
              <a:t>nach</a:t>
            </a:r>
            <a:r>
              <a:rPr lang="en-GB" b="1" dirty="0">
                <a:solidFill>
                  <a:schemeClr val="bg1"/>
                </a:solidFill>
                <a:effectLst>
                  <a:outerShdw blurRad="38100" dist="38100" dir="2700000" algn="tl">
                    <a:srgbClr val="000000">
                      <a:alpha val="43137"/>
                    </a:srgbClr>
                  </a:outerShdw>
                </a:effectLst>
              </a:rPr>
              <a:t> </a:t>
            </a:r>
            <a:r>
              <a:rPr lang="en-GB" dirty="0">
                <a:solidFill>
                  <a:schemeClr val="bg1"/>
                </a:solidFill>
              </a:rPr>
              <a:t>München.</a:t>
            </a:r>
            <a:endParaRPr kumimoji="0" lang="es-ES" sz="1800" b="0" i="0" u="none" strike="noStrike" kern="1200" cap="none" spc="0" normalizeH="0" baseline="0" noProof="0" dirty="0">
              <a:ln>
                <a:noFill/>
              </a:ln>
              <a:solidFill>
                <a:schemeClr val="bg1"/>
              </a:solidFill>
              <a:effectLst/>
              <a:uLnTx/>
              <a:uFillTx/>
            </a:endParaRPr>
          </a:p>
        </p:txBody>
      </p:sp>
    </p:spTree>
    <p:extLst>
      <p:ext uri="{BB962C8B-B14F-4D97-AF65-F5344CB8AC3E}">
        <p14:creationId xmlns:p14="http://schemas.microsoft.com/office/powerpoint/2010/main" val="353423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anim calcmode="lin" valueType="num">
                                      <p:cBhvr>
                                        <p:cTn id="8" dur="2000" fill="hold"/>
                                        <p:tgtEl>
                                          <p:spTgt spid="13"/>
                                        </p:tgtEl>
                                        <p:attrNameLst>
                                          <p:attrName>ppt_w</p:attrName>
                                        </p:attrNameLst>
                                      </p:cBhvr>
                                      <p:tavLst>
                                        <p:tav tm="0" fmla="#ppt_w*sin(2.5*pi*$)">
                                          <p:val>
                                            <p:strVal val="0"/>
                                          </p:val>
                                        </p:tav>
                                        <p:tav tm="100000">
                                          <p:val>
                                            <p:strVal val="1"/>
                                          </p:val>
                                        </p:tav>
                                      </p:tavLst>
                                    </p:anim>
                                    <p:anim calcmode="lin" valueType="num">
                                      <p:cBhvr>
                                        <p:cTn id="9"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AEA323-F552-0DAC-9168-7F8CA52C43CF}"/>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A0707C1-F7FD-AD62-B3CB-65E6B3D89CBE}"/>
              </a:ext>
            </a:extLst>
          </p:cNvPr>
          <p:cNvSpPr>
            <a:spLocks noGrp="1"/>
          </p:cNvSpPr>
          <p:nvPr>
            <p:ph type="title"/>
          </p:nvPr>
        </p:nvSpPr>
        <p:spPr>
          <a:xfrm>
            <a:off x="489821" y="371991"/>
            <a:ext cx="10515600" cy="1325559"/>
          </a:xfrm>
        </p:spPr>
        <p:txBody>
          <a:bodyPr>
            <a:normAutofit/>
          </a:bodyPr>
          <a:lstStyle/>
          <a:p>
            <a:r>
              <a:rPr lang="en-GB" sz="3600" b="1" u="sng" dirty="0" err="1">
                <a:effectLst/>
              </a:rPr>
              <a:t>Übung</a:t>
            </a:r>
            <a:r>
              <a:rPr lang="en-GB" sz="3600" b="1" u="sng" dirty="0">
                <a:effectLst/>
              </a:rPr>
              <a:t> / Exercise:</a:t>
            </a:r>
            <a:endParaRPr lang="es-ES" sz="3600" b="1" u="sng" dirty="0"/>
          </a:p>
        </p:txBody>
      </p:sp>
      <p:sp>
        <p:nvSpPr>
          <p:cNvPr id="3" name="Content Placeholder 2">
            <a:extLst>
              <a:ext uri="{FF2B5EF4-FFF2-40B4-BE49-F238E27FC236}">
                <a16:creationId xmlns:a16="http://schemas.microsoft.com/office/drawing/2014/main" id="{ED4E8BE6-3984-3B63-05FB-E9CE0665362F}"/>
              </a:ext>
            </a:extLst>
          </p:cNvPr>
          <p:cNvSpPr>
            <a:spLocks noGrp="1"/>
          </p:cNvSpPr>
          <p:nvPr>
            <p:ph idx="1"/>
          </p:nvPr>
        </p:nvSpPr>
        <p:spPr>
          <a:xfrm>
            <a:off x="4811484" y="1830413"/>
            <a:ext cx="6939643" cy="3590016"/>
          </a:xfrm>
        </p:spPr>
        <p:txBody>
          <a:bodyPr>
            <a:normAutofit fontScale="85000" lnSpcReduction="10000"/>
          </a:bodyPr>
          <a:lstStyle/>
          <a:p>
            <a:pPr marL="514350" indent="-514350">
              <a:buFont typeface="+mj-lt"/>
              <a:buAutoNum type="arabicPeriod"/>
            </a:pPr>
            <a:r>
              <a:rPr lang="es-ES" sz="2400" dirty="0"/>
              <a:t>Reserve </a:t>
            </a:r>
            <a:r>
              <a:rPr lang="es-ES" sz="2400" dirty="0">
                <a:solidFill>
                  <a:srgbClr val="00B0F0"/>
                </a:solidFill>
              </a:rPr>
              <a:t>2</a:t>
            </a:r>
            <a:r>
              <a:rPr lang="es-ES" sz="2400" dirty="0"/>
              <a:t> </a:t>
            </a:r>
            <a:r>
              <a:rPr lang="es-ES" sz="2400" dirty="0">
                <a:solidFill>
                  <a:srgbClr val="00B050"/>
                </a:solidFill>
              </a:rPr>
              <a:t>tickets </a:t>
            </a:r>
            <a:r>
              <a:rPr lang="es-ES" sz="2400" dirty="0" err="1">
                <a:solidFill>
                  <a:srgbClr val="00B050"/>
                </a:solidFill>
              </a:rPr>
              <a:t>by</a:t>
            </a:r>
            <a:r>
              <a:rPr lang="es-ES" sz="2400" dirty="0">
                <a:solidFill>
                  <a:srgbClr val="00B050"/>
                </a:solidFill>
              </a:rPr>
              <a:t> plane </a:t>
            </a:r>
            <a:r>
              <a:rPr lang="es-ES" sz="2400" dirty="0" err="1">
                <a:solidFill>
                  <a:srgbClr val="7030A0"/>
                </a:solidFill>
              </a:rPr>
              <a:t>to</a:t>
            </a:r>
            <a:r>
              <a:rPr lang="es-ES" sz="2400" dirty="0">
                <a:solidFill>
                  <a:srgbClr val="7030A0"/>
                </a:solidFill>
              </a:rPr>
              <a:t> </a:t>
            </a:r>
            <a:r>
              <a:rPr lang="es-ES" sz="2400" dirty="0" err="1">
                <a:solidFill>
                  <a:srgbClr val="7030A0"/>
                </a:solidFill>
              </a:rPr>
              <a:t>Germany</a:t>
            </a:r>
            <a:r>
              <a:rPr lang="es-ES" sz="2400" dirty="0">
                <a:solidFill>
                  <a:srgbClr val="7030A0"/>
                </a:solidFill>
              </a:rPr>
              <a:t> </a:t>
            </a:r>
            <a:r>
              <a:rPr lang="es-ES" sz="2400" dirty="0" err="1">
                <a:solidFill>
                  <a:srgbClr val="FFC000"/>
                </a:solidFill>
              </a:rPr>
              <a:t>for</a:t>
            </a:r>
            <a:r>
              <a:rPr lang="es-ES" sz="2400" dirty="0">
                <a:solidFill>
                  <a:srgbClr val="FFC000"/>
                </a:solidFill>
              </a:rPr>
              <a:t> </a:t>
            </a:r>
            <a:r>
              <a:rPr lang="es-ES" sz="2400" dirty="0" err="1">
                <a:solidFill>
                  <a:srgbClr val="FFC000"/>
                </a:solidFill>
              </a:rPr>
              <a:t>the</a:t>
            </a:r>
            <a:r>
              <a:rPr lang="es-ES" sz="2400" dirty="0">
                <a:solidFill>
                  <a:srgbClr val="FFC000"/>
                </a:solidFill>
              </a:rPr>
              <a:t> 4th August</a:t>
            </a:r>
            <a:r>
              <a:rPr lang="es-ES" sz="2400" dirty="0"/>
              <a:t>. </a:t>
            </a:r>
            <a:r>
              <a:rPr lang="es-ES" sz="1800" i="1" dirty="0">
                <a:solidFill>
                  <a:srgbClr val="FF0000"/>
                </a:solidFill>
              </a:rPr>
              <a:t>(</a:t>
            </a:r>
            <a:r>
              <a:rPr lang="es-ES" sz="1800" i="1" dirty="0" err="1">
                <a:solidFill>
                  <a:srgbClr val="FF0000"/>
                </a:solidFill>
              </a:rPr>
              <a:t>reservieren</a:t>
            </a:r>
            <a:r>
              <a:rPr lang="es-ES" sz="1800" i="1" dirty="0">
                <a:solidFill>
                  <a:srgbClr val="FF0000"/>
                </a:solidFill>
              </a:rPr>
              <a:t>)</a:t>
            </a:r>
          </a:p>
          <a:p>
            <a:pPr marL="514350" indent="-514350">
              <a:buFont typeface="+mj-lt"/>
              <a:buAutoNum type="arabicPeriod"/>
            </a:pPr>
            <a:r>
              <a:rPr lang="es-ES" sz="2400" dirty="0"/>
              <a:t>Reserve 4 tickets </a:t>
            </a:r>
            <a:r>
              <a:rPr lang="es-ES" sz="2400" dirty="0" err="1"/>
              <a:t>by</a:t>
            </a:r>
            <a:r>
              <a:rPr lang="es-ES" sz="2400" dirty="0"/>
              <a:t> </a:t>
            </a:r>
            <a:r>
              <a:rPr lang="es-ES" sz="2400" dirty="0" err="1"/>
              <a:t>train</a:t>
            </a:r>
            <a:r>
              <a:rPr lang="es-ES" sz="2400" dirty="0"/>
              <a:t> </a:t>
            </a:r>
            <a:r>
              <a:rPr lang="es-ES" sz="2400" dirty="0" err="1"/>
              <a:t>to</a:t>
            </a:r>
            <a:r>
              <a:rPr lang="es-ES" sz="2400" dirty="0"/>
              <a:t> Romania </a:t>
            </a:r>
            <a:r>
              <a:rPr lang="es-ES" sz="2400" dirty="0" err="1"/>
              <a:t>for</a:t>
            </a:r>
            <a:r>
              <a:rPr lang="es-ES" sz="2400" dirty="0"/>
              <a:t> </a:t>
            </a:r>
            <a:r>
              <a:rPr lang="es-ES" sz="2400" dirty="0" err="1"/>
              <a:t>the</a:t>
            </a:r>
            <a:r>
              <a:rPr lang="es-ES" sz="2400" dirty="0"/>
              <a:t> 3rd </a:t>
            </a:r>
            <a:r>
              <a:rPr lang="es-ES" sz="2400" dirty="0" err="1"/>
              <a:t>January</a:t>
            </a:r>
            <a:r>
              <a:rPr lang="es-ES" sz="2400" dirty="0"/>
              <a:t>. </a:t>
            </a:r>
            <a:r>
              <a:rPr lang="es-ES" sz="1800" i="1" dirty="0">
                <a:solidFill>
                  <a:srgbClr val="FF0000"/>
                </a:solidFill>
              </a:rPr>
              <a:t>(</a:t>
            </a:r>
            <a:r>
              <a:rPr lang="es-ES" sz="1800" i="1" dirty="0" err="1">
                <a:solidFill>
                  <a:srgbClr val="FF0000"/>
                </a:solidFill>
              </a:rPr>
              <a:t>reservieren</a:t>
            </a:r>
            <a:r>
              <a:rPr lang="es-ES" sz="1800" i="1" dirty="0">
                <a:solidFill>
                  <a:srgbClr val="FF0000"/>
                </a:solidFill>
              </a:rPr>
              <a:t>)</a:t>
            </a:r>
          </a:p>
          <a:p>
            <a:pPr marL="514350" indent="-514350">
              <a:buFont typeface="+mj-lt"/>
              <a:buAutoNum type="arabicPeriod"/>
            </a:pPr>
            <a:r>
              <a:rPr lang="es-ES" sz="2400" dirty="0" err="1"/>
              <a:t>Buy</a:t>
            </a:r>
            <a:r>
              <a:rPr lang="es-ES" sz="2400" dirty="0"/>
              <a:t> 1 ticket </a:t>
            </a:r>
            <a:r>
              <a:rPr lang="es-ES" sz="2400" dirty="0" err="1"/>
              <a:t>by</a:t>
            </a:r>
            <a:r>
              <a:rPr lang="es-ES" sz="2400" dirty="0"/>
              <a:t> bus </a:t>
            </a:r>
            <a:r>
              <a:rPr lang="es-ES" sz="2400" dirty="0" err="1"/>
              <a:t>to</a:t>
            </a:r>
            <a:r>
              <a:rPr lang="es-ES" sz="2400" dirty="0"/>
              <a:t> </a:t>
            </a:r>
            <a:r>
              <a:rPr lang="es-ES" sz="2400" dirty="0" err="1"/>
              <a:t>Berlin</a:t>
            </a:r>
            <a:r>
              <a:rPr lang="es-ES" sz="2400" dirty="0"/>
              <a:t> </a:t>
            </a:r>
            <a:r>
              <a:rPr lang="es-ES" sz="2400" dirty="0" err="1"/>
              <a:t>for</a:t>
            </a:r>
            <a:r>
              <a:rPr lang="es-ES" sz="2400" dirty="0"/>
              <a:t> </a:t>
            </a:r>
            <a:r>
              <a:rPr lang="es-ES" sz="2400" dirty="0" err="1"/>
              <a:t>tomorrow</a:t>
            </a:r>
            <a:r>
              <a:rPr lang="es-ES" sz="2400" dirty="0"/>
              <a:t>. </a:t>
            </a:r>
            <a:r>
              <a:rPr lang="es-ES" sz="1800" i="1" dirty="0">
                <a:solidFill>
                  <a:srgbClr val="FF0000"/>
                </a:solidFill>
              </a:rPr>
              <a:t>(</a:t>
            </a:r>
            <a:r>
              <a:rPr lang="es-ES" sz="1800" i="1" dirty="0" err="1">
                <a:solidFill>
                  <a:srgbClr val="FF0000"/>
                </a:solidFill>
              </a:rPr>
              <a:t>kaufen</a:t>
            </a:r>
            <a:r>
              <a:rPr lang="es-ES" sz="1800" i="1" dirty="0">
                <a:solidFill>
                  <a:srgbClr val="FF0000"/>
                </a:solidFill>
              </a:rPr>
              <a:t>)</a:t>
            </a:r>
          </a:p>
          <a:p>
            <a:pPr marL="514350" indent="-514350">
              <a:buFont typeface="+mj-lt"/>
              <a:buAutoNum type="arabicPeriod"/>
            </a:pPr>
            <a:r>
              <a:rPr lang="es-ES" sz="2400" dirty="0" err="1"/>
              <a:t>Buy</a:t>
            </a:r>
            <a:r>
              <a:rPr lang="es-ES" sz="2400" dirty="0"/>
              <a:t> 5 </a:t>
            </a:r>
            <a:r>
              <a:rPr lang="es-ES" sz="2400" dirty="0" err="1"/>
              <a:t>return</a:t>
            </a:r>
            <a:r>
              <a:rPr lang="es-ES" sz="2400" dirty="0"/>
              <a:t> tickets </a:t>
            </a:r>
            <a:r>
              <a:rPr lang="es-ES" sz="2400" dirty="0" err="1"/>
              <a:t>to</a:t>
            </a:r>
            <a:r>
              <a:rPr lang="es-ES" sz="2400" dirty="0"/>
              <a:t> Ghana </a:t>
            </a:r>
            <a:r>
              <a:rPr lang="es-ES" sz="2400" dirty="0" err="1"/>
              <a:t>by</a:t>
            </a:r>
            <a:r>
              <a:rPr lang="es-ES" sz="2400" dirty="0"/>
              <a:t> plane </a:t>
            </a:r>
            <a:r>
              <a:rPr lang="es-ES" sz="2400" dirty="0" err="1"/>
              <a:t>for</a:t>
            </a:r>
            <a:r>
              <a:rPr lang="es-ES" sz="2400" dirty="0"/>
              <a:t> </a:t>
            </a:r>
            <a:r>
              <a:rPr lang="es-ES" sz="2400" dirty="0" err="1"/>
              <a:t>today</a:t>
            </a:r>
            <a:r>
              <a:rPr lang="es-ES" sz="2400" dirty="0"/>
              <a:t>. </a:t>
            </a:r>
            <a:r>
              <a:rPr lang="es-ES" sz="1800" i="1" dirty="0">
                <a:solidFill>
                  <a:srgbClr val="FF0000"/>
                </a:solidFill>
              </a:rPr>
              <a:t>(</a:t>
            </a:r>
            <a:r>
              <a:rPr lang="es-ES" sz="1800" i="1" dirty="0" err="1">
                <a:solidFill>
                  <a:srgbClr val="FF0000"/>
                </a:solidFill>
              </a:rPr>
              <a:t>kaufen</a:t>
            </a:r>
            <a:r>
              <a:rPr lang="es-ES" sz="1800" i="1" dirty="0">
                <a:solidFill>
                  <a:srgbClr val="FF0000"/>
                </a:solidFill>
              </a:rPr>
              <a:t>)</a:t>
            </a:r>
          </a:p>
          <a:p>
            <a:pPr marL="514350" indent="-514350">
              <a:buFont typeface="+mj-lt"/>
              <a:buAutoNum type="arabicPeriod"/>
            </a:pPr>
            <a:r>
              <a:rPr lang="es-ES" sz="2400" dirty="0"/>
              <a:t>Reserve 8 tickets </a:t>
            </a:r>
            <a:r>
              <a:rPr lang="es-ES" sz="2400" dirty="0" err="1"/>
              <a:t>by</a:t>
            </a:r>
            <a:r>
              <a:rPr lang="es-ES" sz="2400" dirty="0"/>
              <a:t> </a:t>
            </a:r>
            <a:r>
              <a:rPr lang="es-ES" sz="2400" dirty="0" err="1"/>
              <a:t>ship</a:t>
            </a:r>
            <a:r>
              <a:rPr lang="es-ES" sz="2400" dirty="0"/>
              <a:t> </a:t>
            </a:r>
            <a:r>
              <a:rPr lang="es-ES" sz="2400" dirty="0" err="1"/>
              <a:t>to</a:t>
            </a:r>
            <a:r>
              <a:rPr lang="es-ES" sz="2400" dirty="0"/>
              <a:t> </a:t>
            </a:r>
            <a:r>
              <a:rPr lang="es-ES" sz="2400" dirty="0" err="1"/>
              <a:t>England</a:t>
            </a:r>
            <a:r>
              <a:rPr lang="es-ES" sz="2400" dirty="0"/>
              <a:t> </a:t>
            </a:r>
            <a:r>
              <a:rPr lang="es-ES" sz="2400" dirty="0" err="1"/>
              <a:t>for</a:t>
            </a:r>
            <a:r>
              <a:rPr lang="es-ES" sz="2400" dirty="0"/>
              <a:t> </a:t>
            </a:r>
            <a:r>
              <a:rPr lang="es-ES" sz="2400" dirty="0" err="1"/>
              <a:t>tomorrow</a:t>
            </a:r>
            <a:r>
              <a:rPr lang="es-ES" sz="2400" dirty="0"/>
              <a:t>. </a:t>
            </a:r>
            <a:r>
              <a:rPr lang="es-ES" sz="1800" i="1" dirty="0">
                <a:solidFill>
                  <a:srgbClr val="FF0000"/>
                </a:solidFill>
              </a:rPr>
              <a:t>(</a:t>
            </a:r>
            <a:r>
              <a:rPr lang="es-ES" sz="1800" i="1" dirty="0" err="1">
                <a:solidFill>
                  <a:srgbClr val="FF0000"/>
                </a:solidFill>
              </a:rPr>
              <a:t>reservieren</a:t>
            </a:r>
            <a:r>
              <a:rPr lang="es-ES" sz="1800" i="1" dirty="0">
                <a:solidFill>
                  <a:srgbClr val="FF0000"/>
                </a:solidFill>
              </a:rPr>
              <a:t>)</a:t>
            </a:r>
            <a:endParaRPr lang="es-ES" sz="1800" dirty="0"/>
          </a:p>
          <a:p>
            <a:pPr marL="514350" indent="-514350">
              <a:buFont typeface="+mj-lt"/>
              <a:buAutoNum type="arabicPeriod"/>
            </a:pPr>
            <a:r>
              <a:rPr lang="es-ES" sz="2400" dirty="0"/>
              <a:t>Book 2 </a:t>
            </a:r>
            <a:r>
              <a:rPr lang="es-ES" sz="2400" dirty="0" err="1"/>
              <a:t>rooms</a:t>
            </a:r>
            <a:r>
              <a:rPr lang="es-ES" sz="2400" dirty="0"/>
              <a:t> at Hotel </a:t>
            </a:r>
            <a:r>
              <a:rPr lang="es-ES" sz="2400" dirty="0" err="1"/>
              <a:t>Berlin</a:t>
            </a:r>
            <a:r>
              <a:rPr lang="es-ES" sz="2400" dirty="0"/>
              <a:t> </a:t>
            </a:r>
            <a:r>
              <a:rPr lang="es-ES" sz="2400" dirty="0" err="1"/>
              <a:t>for</a:t>
            </a:r>
            <a:r>
              <a:rPr lang="es-ES" sz="2400" dirty="0"/>
              <a:t> </a:t>
            </a:r>
            <a:r>
              <a:rPr lang="es-ES" sz="2400" dirty="0" err="1"/>
              <a:t>the</a:t>
            </a:r>
            <a:r>
              <a:rPr lang="es-ES" sz="2400" dirty="0"/>
              <a:t> 9th </a:t>
            </a:r>
            <a:r>
              <a:rPr lang="es-ES" sz="2400" dirty="0" err="1"/>
              <a:t>July</a:t>
            </a:r>
            <a:r>
              <a:rPr lang="es-ES" sz="2400" dirty="0"/>
              <a:t>. </a:t>
            </a:r>
            <a:r>
              <a:rPr lang="es-ES" sz="1900" i="1" dirty="0">
                <a:solidFill>
                  <a:srgbClr val="FF0000"/>
                </a:solidFill>
              </a:rPr>
              <a:t>(</a:t>
            </a:r>
            <a:r>
              <a:rPr lang="es-ES" sz="1900" i="1" dirty="0" err="1">
                <a:solidFill>
                  <a:srgbClr val="FF0000"/>
                </a:solidFill>
              </a:rPr>
              <a:t>buchen</a:t>
            </a:r>
            <a:r>
              <a:rPr lang="es-ES" sz="1900" i="1" dirty="0">
                <a:solidFill>
                  <a:srgbClr val="FF0000"/>
                </a:solidFill>
              </a:rPr>
              <a:t>)</a:t>
            </a:r>
            <a:endParaRPr lang="es-ES" sz="1900" dirty="0"/>
          </a:p>
          <a:p>
            <a:pPr marL="514350" indent="-514350">
              <a:buFont typeface="+mj-lt"/>
              <a:buAutoNum type="arabicPeriod"/>
            </a:pPr>
            <a:r>
              <a:rPr lang="es-ES" sz="2400" dirty="0" err="1"/>
              <a:t>Buy</a:t>
            </a:r>
            <a:r>
              <a:rPr lang="es-ES" sz="2400" dirty="0"/>
              <a:t> 2 tickets </a:t>
            </a:r>
            <a:r>
              <a:rPr lang="es-ES" sz="2400" dirty="0" err="1"/>
              <a:t>by</a:t>
            </a:r>
            <a:r>
              <a:rPr lang="es-ES" sz="2400" dirty="0"/>
              <a:t> </a:t>
            </a:r>
            <a:r>
              <a:rPr lang="es-ES" sz="2400" dirty="0" err="1"/>
              <a:t>train</a:t>
            </a:r>
            <a:r>
              <a:rPr lang="es-ES" sz="2400" dirty="0"/>
              <a:t> </a:t>
            </a:r>
            <a:r>
              <a:rPr lang="es-ES" sz="2400" dirty="0" err="1"/>
              <a:t>to</a:t>
            </a:r>
            <a:r>
              <a:rPr lang="es-ES" sz="2400" dirty="0"/>
              <a:t> London </a:t>
            </a:r>
            <a:r>
              <a:rPr lang="es-ES" sz="2400" dirty="0" err="1"/>
              <a:t>for</a:t>
            </a:r>
            <a:r>
              <a:rPr lang="es-ES" sz="2400" dirty="0"/>
              <a:t> </a:t>
            </a:r>
            <a:r>
              <a:rPr lang="es-ES" sz="2400" dirty="0" err="1"/>
              <a:t>today</a:t>
            </a:r>
            <a:r>
              <a:rPr lang="es-ES" sz="2400" dirty="0"/>
              <a:t>.</a:t>
            </a:r>
          </a:p>
          <a:p>
            <a:pPr marL="514350" indent="-514350">
              <a:buFont typeface="+mj-lt"/>
              <a:buAutoNum type="arabicPeriod"/>
            </a:pPr>
            <a:r>
              <a:rPr lang="es-ES" sz="2400" dirty="0"/>
              <a:t>CREATE YOUR OWN SENTENCE.</a:t>
            </a:r>
          </a:p>
          <a:p>
            <a:pPr marL="514350" indent="-514350">
              <a:buFont typeface="+mj-lt"/>
              <a:buAutoNum type="arabicPeriod"/>
            </a:pPr>
            <a:endParaRPr lang="es-ES" sz="2400" dirty="0"/>
          </a:p>
          <a:p>
            <a:pPr marL="514350" indent="-514350">
              <a:buFont typeface="+mj-lt"/>
              <a:buAutoNum type="arabicPeriod"/>
            </a:pPr>
            <a:endParaRPr lang="es-ES" sz="2400" dirty="0"/>
          </a:p>
          <a:p>
            <a:endParaRPr lang="es-ES" dirty="0"/>
          </a:p>
          <a:p>
            <a:endParaRPr lang="es-ES" dirty="0"/>
          </a:p>
        </p:txBody>
      </p:sp>
      <p:sp>
        <p:nvSpPr>
          <p:cNvPr id="7" name="Content Placeholder 2">
            <a:extLst>
              <a:ext uri="{FF2B5EF4-FFF2-40B4-BE49-F238E27FC236}">
                <a16:creationId xmlns:a16="http://schemas.microsoft.com/office/drawing/2014/main" id="{02B4F6F5-487E-5817-3034-FC84FD537CA1}"/>
              </a:ext>
            </a:extLst>
          </p:cNvPr>
          <p:cNvSpPr txBox="1">
            <a:spLocks/>
          </p:cNvSpPr>
          <p:nvPr/>
        </p:nvSpPr>
        <p:spPr>
          <a:xfrm>
            <a:off x="489821" y="1643743"/>
            <a:ext cx="3679407" cy="1785257"/>
          </a:xfrm>
          <a:prstGeom prst="rect">
            <a:avLst/>
          </a:prstGeom>
          <a:solidFill>
            <a:schemeClr val="accent1">
              <a:lumMod val="20000"/>
              <a:lumOff val="80000"/>
            </a:schemeClr>
          </a:solidFill>
          <a:ln>
            <a:noFill/>
          </a:ln>
        </p:spPr>
        <p:txBody>
          <a:bodyPr vert="horz" wrap="square" lIns="91440" tIns="45720" rIns="91440" bIns="45720" anchor="t" anchorCtr="0" compatLnSpc="1">
            <a:normAutofit fontScale="92500" lnSpcReduction="1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a:t>das Ticket (Tickets)</a:t>
            </a:r>
          </a:p>
          <a:p>
            <a:pPr marL="0" indent="0">
              <a:buNone/>
            </a:pPr>
            <a:r>
              <a:rPr lang="es-ES" sz="2000" dirty="0"/>
              <a:t>die </a:t>
            </a:r>
            <a:r>
              <a:rPr lang="es-ES" sz="2000" dirty="0" err="1"/>
              <a:t>Fahrkarte</a:t>
            </a:r>
            <a:r>
              <a:rPr lang="es-ES" sz="2000" dirty="0"/>
              <a:t> (</a:t>
            </a:r>
            <a:r>
              <a:rPr lang="es-ES" sz="2000" dirty="0" err="1"/>
              <a:t>Fahrkarten</a:t>
            </a:r>
            <a:r>
              <a:rPr lang="es-ES" sz="2000" dirty="0"/>
              <a:t>)</a:t>
            </a:r>
          </a:p>
          <a:p>
            <a:pPr marL="0" indent="0">
              <a:buNone/>
            </a:pPr>
            <a:r>
              <a:rPr lang="es-ES" sz="2000" dirty="0"/>
              <a:t>das </a:t>
            </a:r>
            <a:r>
              <a:rPr lang="es-ES" sz="2000" dirty="0" err="1"/>
              <a:t>Flugticket</a:t>
            </a:r>
            <a:r>
              <a:rPr lang="es-ES" sz="2000" dirty="0"/>
              <a:t> (</a:t>
            </a:r>
            <a:r>
              <a:rPr lang="es-ES" sz="2000" dirty="0" err="1"/>
              <a:t>Flugtickets</a:t>
            </a:r>
            <a:r>
              <a:rPr lang="es-ES" sz="2000" dirty="0"/>
              <a:t>)</a:t>
            </a:r>
          </a:p>
          <a:p>
            <a:pPr marL="0" indent="0">
              <a:buNone/>
            </a:pPr>
            <a:r>
              <a:rPr lang="es-ES" sz="2000" dirty="0"/>
              <a:t>das </a:t>
            </a:r>
            <a:r>
              <a:rPr lang="es-ES" sz="2000" dirty="0" err="1"/>
              <a:t>Zugticket</a:t>
            </a:r>
            <a:r>
              <a:rPr lang="es-ES" sz="2000" dirty="0"/>
              <a:t> (</a:t>
            </a:r>
            <a:r>
              <a:rPr lang="es-ES" sz="2000" dirty="0" err="1"/>
              <a:t>Zugtickets</a:t>
            </a:r>
            <a:r>
              <a:rPr lang="es-ES" sz="2000" dirty="0"/>
              <a:t>)</a:t>
            </a:r>
          </a:p>
          <a:p>
            <a:pPr marL="0" indent="0">
              <a:buNone/>
            </a:pPr>
            <a:r>
              <a:rPr lang="es-ES" sz="2000" dirty="0"/>
              <a:t>das </a:t>
            </a:r>
            <a:r>
              <a:rPr lang="es-ES" sz="2000" dirty="0" err="1"/>
              <a:t>Busticket</a:t>
            </a:r>
            <a:r>
              <a:rPr lang="es-ES" sz="2000" dirty="0"/>
              <a:t> (</a:t>
            </a:r>
            <a:r>
              <a:rPr lang="es-ES" sz="2000" dirty="0" err="1"/>
              <a:t>Bustickets</a:t>
            </a:r>
            <a:r>
              <a:rPr lang="es-ES" sz="2000" dirty="0"/>
              <a:t>)</a:t>
            </a:r>
          </a:p>
          <a:p>
            <a:pPr marL="0" indent="0">
              <a:buNone/>
            </a:pPr>
            <a:endParaRPr lang="es-ES" sz="2400" dirty="0"/>
          </a:p>
          <a:p>
            <a:pPr marL="514350" indent="-514350">
              <a:buFont typeface="+mj-lt"/>
              <a:buAutoNum type="arabicPeriod"/>
            </a:pPr>
            <a:endParaRPr lang="es-ES" sz="2400" dirty="0"/>
          </a:p>
          <a:p>
            <a:endParaRPr lang="es-ES" dirty="0"/>
          </a:p>
          <a:p>
            <a:endParaRPr lang="es-ES" dirty="0"/>
          </a:p>
        </p:txBody>
      </p:sp>
      <p:sp>
        <p:nvSpPr>
          <p:cNvPr id="8" name="Content Placeholder 2">
            <a:extLst>
              <a:ext uri="{FF2B5EF4-FFF2-40B4-BE49-F238E27FC236}">
                <a16:creationId xmlns:a16="http://schemas.microsoft.com/office/drawing/2014/main" id="{DDA74E78-0078-5227-A022-CFA963D16F0B}"/>
              </a:ext>
            </a:extLst>
          </p:cNvPr>
          <p:cNvSpPr txBox="1">
            <a:spLocks/>
          </p:cNvSpPr>
          <p:nvPr/>
        </p:nvSpPr>
        <p:spPr>
          <a:xfrm>
            <a:off x="489821" y="3683796"/>
            <a:ext cx="3679407" cy="1159327"/>
          </a:xfrm>
          <a:prstGeom prst="rect">
            <a:avLst/>
          </a:prstGeom>
          <a:solidFill>
            <a:schemeClr val="accent2">
              <a:lumMod val="20000"/>
              <a:lumOff val="80000"/>
            </a:schemeClr>
          </a:solidFill>
          <a:ln>
            <a:noFill/>
          </a:ln>
        </p:spPr>
        <p:txBody>
          <a:bodyPr vert="horz" wrap="square" lIns="91440" tIns="45720" rIns="91440" bIns="45720" anchor="t" anchorCtr="0" compatLnSpc="1">
            <a:normAutofit lnSpcReduction="1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err="1"/>
              <a:t>reservieren</a:t>
            </a:r>
            <a:r>
              <a:rPr lang="es-ES" sz="2000" dirty="0"/>
              <a:t> (</a:t>
            </a:r>
            <a:r>
              <a:rPr lang="es-ES" sz="2000" dirty="0" err="1"/>
              <a:t>to</a:t>
            </a:r>
            <a:r>
              <a:rPr lang="es-ES" sz="2000" dirty="0"/>
              <a:t> reserve)</a:t>
            </a:r>
          </a:p>
          <a:p>
            <a:pPr marL="0" indent="0">
              <a:buNone/>
            </a:pPr>
            <a:r>
              <a:rPr lang="es-ES" sz="2000" dirty="0" err="1"/>
              <a:t>buchen</a:t>
            </a:r>
            <a:r>
              <a:rPr lang="es-ES" sz="2000" dirty="0"/>
              <a:t> (</a:t>
            </a:r>
            <a:r>
              <a:rPr lang="es-ES" sz="2000" dirty="0" err="1"/>
              <a:t>to</a:t>
            </a:r>
            <a:r>
              <a:rPr lang="es-ES" sz="2000" dirty="0"/>
              <a:t> </a:t>
            </a:r>
            <a:r>
              <a:rPr lang="es-ES" sz="2000" dirty="0" err="1"/>
              <a:t>book</a:t>
            </a:r>
            <a:r>
              <a:rPr lang="es-ES" sz="2000" dirty="0"/>
              <a:t>)</a:t>
            </a:r>
          </a:p>
          <a:p>
            <a:pPr marL="0" indent="0">
              <a:buNone/>
            </a:pPr>
            <a:r>
              <a:rPr lang="es-ES" sz="2000" dirty="0" err="1"/>
              <a:t>kaufen</a:t>
            </a:r>
            <a:r>
              <a:rPr lang="es-ES" sz="2000" dirty="0"/>
              <a:t> (</a:t>
            </a:r>
            <a:r>
              <a:rPr lang="es-ES" sz="2000" dirty="0" err="1"/>
              <a:t>to</a:t>
            </a:r>
            <a:r>
              <a:rPr lang="es-ES" sz="2000" dirty="0"/>
              <a:t> </a:t>
            </a:r>
            <a:r>
              <a:rPr lang="es-ES" sz="2000" dirty="0" err="1"/>
              <a:t>buy</a:t>
            </a:r>
            <a:r>
              <a:rPr lang="es-ES" sz="2000" dirty="0"/>
              <a:t>)</a:t>
            </a:r>
          </a:p>
          <a:p>
            <a:endParaRPr lang="es-ES" dirty="0"/>
          </a:p>
        </p:txBody>
      </p:sp>
      <p:sp>
        <p:nvSpPr>
          <p:cNvPr id="9" name="Content Placeholder 2">
            <a:extLst>
              <a:ext uri="{FF2B5EF4-FFF2-40B4-BE49-F238E27FC236}">
                <a16:creationId xmlns:a16="http://schemas.microsoft.com/office/drawing/2014/main" id="{52584C1F-DEBC-933A-4CC0-42131FC5AEB0}"/>
              </a:ext>
            </a:extLst>
          </p:cNvPr>
          <p:cNvSpPr txBox="1">
            <a:spLocks/>
          </p:cNvSpPr>
          <p:nvPr/>
        </p:nvSpPr>
        <p:spPr>
          <a:xfrm>
            <a:off x="489821" y="5039408"/>
            <a:ext cx="3679407" cy="436109"/>
          </a:xfrm>
          <a:prstGeom prst="rect">
            <a:avLst/>
          </a:prstGeom>
          <a:solidFill>
            <a:schemeClr val="accent6">
              <a:lumMod val="20000"/>
              <a:lumOff val="80000"/>
            </a:schemeClr>
          </a:solidFill>
          <a:ln>
            <a:noFill/>
          </a:ln>
        </p:spPr>
        <p:txBody>
          <a:bodyPr vert="horz" wrap="square" lIns="91440" tIns="45720" rIns="91440" bIns="45720" anchor="t" anchorCtr="0" compatLnSpc="1">
            <a:normAutofit/>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a:effectLst/>
              </a:rPr>
              <a:t>f</a:t>
            </a:r>
            <a:r>
              <a:rPr lang="en-GB" sz="2000" dirty="0">
                <a:effectLst/>
              </a:rPr>
              <a:t>ü</a:t>
            </a:r>
            <a:r>
              <a:rPr lang="es-ES" sz="2000" dirty="0"/>
              <a:t>r (</a:t>
            </a:r>
            <a:r>
              <a:rPr lang="es-ES" sz="2000" dirty="0" err="1"/>
              <a:t>for</a:t>
            </a:r>
            <a:r>
              <a:rPr lang="es-ES" sz="2000" dirty="0"/>
              <a:t>)</a:t>
            </a:r>
          </a:p>
        </p:txBody>
      </p:sp>
      <p:sp>
        <p:nvSpPr>
          <p:cNvPr id="10" name="TextBox 9">
            <a:extLst>
              <a:ext uri="{FF2B5EF4-FFF2-40B4-BE49-F238E27FC236}">
                <a16:creationId xmlns:a16="http://schemas.microsoft.com/office/drawing/2014/main" id="{EAA867DE-0266-EB4E-0564-7FC7E4AE3745}"/>
              </a:ext>
            </a:extLst>
          </p:cNvPr>
          <p:cNvSpPr txBox="1"/>
          <p:nvPr/>
        </p:nvSpPr>
        <p:spPr>
          <a:xfrm>
            <a:off x="4977493" y="720413"/>
            <a:ext cx="6406242" cy="923330"/>
          </a:xfrm>
          <a:prstGeom prst="rect">
            <a:avLst/>
          </a:prstGeom>
          <a:noFill/>
        </p:spPr>
        <p:txBody>
          <a:bodyPr wrap="square" rtlCol="0">
            <a:spAutoFit/>
          </a:bodyPr>
          <a:lstStyle/>
          <a:p>
            <a:r>
              <a:rPr lang="en-GB" b="1" u="sng" dirty="0" err="1"/>
              <a:t>Beispiel</a:t>
            </a:r>
            <a:r>
              <a:rPr lang="en-GB" b="1" u="sng" dirty="0"/>
              <a:t> /Example:</a:t>
            </a:r>
          </a:p>
          <a:p>
            <a:r>
              <a:rPr lang="en-GB" b="1" dirty="0"/>
              <a:t>1. Ich </a:t>
            </a:r>
            <a:r>
              <a:rPr lang="en-GB" b="1" dirty="0" err="1"/>
              <a:t>m</a:t>
            </a:r>
            <a:r>
              <a:rPr lang="en-GB" b="1" i="0" dirty="0" err="1">
                <a:effectLst/>
              </a:rPr>
              <a:t>öchte</a:t>
            </a:r>
            <a:r>
              <a:rPr lang="en-GB" b="1" i="0" dirty="0">
                <a:effectLst/>
              </a:rPr>
              <a:t> gerne </a:t>
            </a:r>
            <a:r>
              <a:rPr lang="en-GB" b="1" i="0" dirty="0" err="1">
                <a:solidFill>
                  <a:srgbClr val="00B0F0"/>
                </a:solidFill>
                <a:effectLst/>
              </a:rPr>
              <a:t>zwei</a:t>
            </a:r>
            <a:r>
              <a:rPr lang="en-GB" b="1" i="0" dirty="0">
                <a:effectLst/>
              </a:rPr>
              <a:t> </a:t>
            </a:r>
            <a:r>
              <a:rPr lang="en-GB" b="1" i="0" dirty="0" err="1">
                <a:solidFill>
                  <a:srgbClr val="00B050"/>
                </a:solidFill>
                <a:effectLst/>
              </a:rPr>
              <a:t>Flugtickets</a:t>
            </a:r>
            <a:r>
              <a:rPr lang="en-GB" b="1" i="0" dirty="0">
                <a:effectLst/>
              </a:rPr>
              <a:t> </a:t>
            </a:r>
            <a:r>
              <a:rPr lang="en-GB" b="1" i="0" dirty="0" err="1">
                <a:solidFill>
                  <a:srgbClr val="7030A0"/>
                </a:solidFill>
                <a:effectLst/>
              </a:rPr>
              <a:t>nach</a:t>
            </a:r>
            <a:r>
              <a:rPr lang="en-GB" b="1" i="0" dirty="0">
                <a:solidFill>
                  <a:srgbClr val="7030A0"/>
                </a:solidFill>
                <a:effectLst/>
              </a:rPr>
              <a:t> Deutschland </a:t>
            </a:r>
            <a:r>
              <a:rPr lang="es-ES" sz="1800" b="1" dirty="0">
                <a:solidFill>
                  <a:srgbClr val="FFC000"/>
                </a:solidFill>
                <a:effectLst/>
              </a:rPr>
              <a:t>f</a:t>
            </a:r>
            <a:r>
              <a:rPr lang="en-GB" sz="1800" b="1" dirty="0">
                <a:solidFill>
                  <a:srgbClr val="FFC000"/>
                </a:solidFill>
                <a:effectLst/>
              </a:rPr>
              <a:t>ü</a:t>
            </a:r>
            <a:r>
              <a:rPr lang="es-ES" sz="1800" b="1" dirty="0">
                <a:solidFill>
                  <a:srgbClr val="FFC000"/>
                </a:solidFill>
              </a:rPr>
              <a:t>r den vierten August</a:t>
            </a:r>
            <a:r>
              <a:rPr lang="es-ES" sz="1800" b="1" dirty="0"/>
              <a:t> </a:t>
            </a:r>
            <a:r>
              <a:rPr lang="es-ES" sz="1800" b="1" dirty="0" err="1"/>
              <a:t>reservieren</a:t>
            </a:r>
            <a:r>
              <a:rPr lang="es-ES" sz="1800" b="1" dirty="0"/>
              <a:t>.</a:t>
            </a:r>
            <a:r>
              <a:rPr lang="en-GB" b="1" i="0" dirty="0">
                <a:effectLst/>
              </a:rPr>
              <a:t> </a:t>
            </a:r>
            <a:endParaRPr lang="en-GB" b="1" dirty="0"/>
          </a:p>
        </p:txBody>
      </p:sp>
    </p:spTree>
    <p:extLst>
      <p:ext uri="{BB962C8B-B14F-4D97-AF65-F5344CB8AC3E}">
        <p14:creationId xmlns:p14="http://schemas.microsoft.com/office/powerpoint/2010/main" val="1738205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AEA323-F552-0DAC-9168-7F8CA52C43CF}"/>
              </a:ext>
            </a:extLst>
          </p:cNvPr>
          <p:cNvPicPr>
            <a:picLocks noChangeAspect="1"/>
          </p:cNvPicPr>
          <p:nvPr/>
        </p:nvPicPr>
        <p:blipFill>
          <a:blip r:embed="rId2"/>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A0707C1-F7FD-AD62-B3CB-65E6B3D89CBE}"/>
              </a:ext>
            </a:extLst>
          </p:cNvPr>
          <p:cNvSpPr>
            <a:spLocks noGrp="1"/>
          </p:cNvSpPr>
          <p:nvPr>
            <p:ph type="title"/>
          </p:nvPr>
        </p:nvSpPr>
        <p:spPr>
          <a:xfrm>
            <a:off x="489821" y="371991"/>
            <a:ext cx="10515600" cy="1325559"/>
          </a:xfrm>
        </p:spPr>
        <p:txBody>
          <a:bodyPr>
            <a:normAutofit/>
          </a:bodyPr>
          <a:lstStyle/>
          <a:p>
            <a:r>
              <a:rPr lang="en-GB" sz="3600" b="1" u="sng" dirty="0" err="1">
                <a:effectLst/>
              </a:rPr>
              <a:t>Übersetzung</a:t>
            </a:r>
            <a:r>
              <a:rPr lang="en-GB" sz="3600" b="1" u="sng" dirty="0">
                <a:effectLst/>
              </a:rPr>
              <a:t> / Translate:</a:t>
            </a:r>
            <a:endParaRPr lang="es-ES" sz="3600" b="1" u="sng" dirty="0"/>
          </a:p>
        </p:txBody>
      </p:sp>
      <p:sp>
        <p:nvSpPr>
          <p:cNvPr id="3" name="Content Placeholder 2">
            <a:extLst>
              <a:ext uri="{FF2B5EF4-FFF2-40B4-BE49-F238E27FC236}">
                <a16:creationId xmlns:a16="http://schemas.microsoft.com/office/drawing/2014/main" id="{ED4E8BE6-3984-3B63-05FB-E9CE0665362F}"/>
              </a:ext>
            </a:extLst>
          </p:cNvPr>
          <p:cNvSpPr>
            <a:spLocks noGrp="1"/>
          </p:cNvSpPr>
          <p:nvPr>
            <p:ph idx="1"/>
          </p:nvPr>
        </p:nvSpPr>
        <p:spPr>
          <a:xfrm>
            <a:off x="5067298" y="1939270"/>
            <a:ext cx="6939643" cy="3590016"/>
          </a:xfrm>
        </p:spPr>
        <p:txBody>
          <a:bodyPr>
            <a:normAutofit/>
          </a:bodyPr>
          <a:lstStyle/>
          <a:p>
            <a:pPr marL="514350" indent="-514350">
              <a:buFont typeface="+mj-lt"/>
              <a:buAutoNum type="arabicPeriod"/>
            </a:pPr>
            <a:r>
              <a:rPr lang="es-ES" sz="2000" dirty="0">
                <a:latin typeface="+mn-lt"/>
              </a:rPr>
              <a:t>The </a:t>
            </a:r>
            <a:r>
              <a:rPr lang="es-ES" sz="2000" dirty="0" err="1">
                <a:latin typeface="+mn-lt"/>
              </a:rPr>
              <a:t>train</a:t>
            </a:r>
            <a:r>
              <a:rPr lang="es-ES" sz="2000" dirty="0">
                <a:latin typeface="+mn-lt"/>
              </a:rPr>
              <a:t> ticket </a:t>
            </a:r>
            <a:r>
              <a:rPr lang="es-ES" sz="2000" dirty="0" err="1">
                <a:latin typeface="+mn-lt"/>
              </a:rPr>
              <a:t>costs</a:t>
            </a:r>
            <a:r>
              <a:rPr lang="es-ES" sz="2000" dirty="0">
                <a:latin typeface="+mn-lt"/>
              </a:rPr>
              <a:t> 3</a:t>
            </a:r>
            <a:r>
              <a:rPr lang="en-GB" sz="2000" b="0" i="0" dirty="0">
                <a:solidFill>
                  <a:srgbClr val="040C28"/>
                </a:solidFill>
                <a:effectLst/>
                <a:latin typeface="+mn-lt"/>
              </a:rPr>
              <a:t>€</a:t>
            </a:r>
            <a:r>
              <a:rPr lang="es-ES" sz="2000" dirty="0">
                <a:latin typeface="+mn-lt"/>
              </a:rPr>
              <a:t>.</a:t>
            </a:r>
          </a:p>
          <a:p>
            <a:pPr marL="514350" indent="-514350">
              <a:buFont typeface="+mj-lt"/>
              <a:buAutoNum type="arabicPeriod"/>
            </a:pPr>
            <a:r>
              <a:rPr lang="es-ES" sz="2000" dirty="0">
                <a:latin typeface="+mn-lt"/>
              </a:rPr>
              <a:t>The bus ticket </a:t>
            </a:r>
            <a:r>
              <a:rPr lang="es-ES" sz="2000" dirty="0" err="1">
                <a:latin typeface="+mn-lt"/>
              </a:rPr>
              <a:t>costs</a:t>
            </a:r>
            <a:r>
              <a:rPr lang="es-ES" sz="2000" dirty="0">
                <a:latin typeface="+mn-lt"/>
              </a:rPr>
              <a:t> 4</a:t>
            </a:r>
            <a:r>
              <a:rPr lang="en-GB" sz="2000" b="0" i="0" dirty="0">
                <a:solidFill>
                  <a:srgbClr val="040C28"/>
                </a:solidFill>
                <a:effectLst/>
                <a:latin typeface="+mn-lt"/>
              </a:rPr>
              <a:t>€.</a:t>
            </a:r>
            <a:endParaRPr lang="es-ES" sz="2000" dirty="0">
              <a:latin typeface="+mn-lt"/>
            </a:endParaRPr>
          </a:p>
          <a:p>
            <a:pPr marL="514350" indent="-514350">
              <a:buFont typeface="+mj-lt"/>
              <a:buAutoNum type="arabicPeriod"/>
            </a:pPr>
            <a:r>
              <a:rPr lang="es-ES" sz="2000" dirty="0">
                <a:latin typeface="+mn-lt"/>
              </a:rPr>
              <a:t>The </a:t>
            </a:r>
            <a:r>
              <a:rPr lang="es-ES" sz="2000" dirty="0" err="1">
                <a:latin typeface="+mn-lt"/>
              </a:rPr>
              <a:t>breakfast</a:t>
            </a:r>
            <a:r>
              <a:rPr lang="es-ES" sz="2000" dirty="0">
                <a:latin typeface="+mn-lt"/>
              </a:rPr>
              <a:t> </a:t>
            </a:r>
            <a:r>
              <a:rPr lang="es-ES" sz="2000" dirty="0" err="1">
                <a:latin typeface="+mn-lt"/>
              </a:rPr>
              <a:t>costs</a:t>
            </a:r>
            <a:r>
              <a:rPr lang="es-ES" sz="2000" dirty="0">
                <a:latin typeface="+mn-lt"/>
              </a:rPr>
              <a:t> 15</a:t>
            </a:r>
            <a:r>
              <a:rPr lang="en-GB" sz="2000" b="0" i="0" dirty="0">
                <a:solidFill>
                  <a:srgbClr val="040C28"/>
                </a:solidFill>
                <a:effectLst/>
                <a:latin typeface="+mn-lt"/>
              </a:rPr>
              <a:t>€ per person</a:t>
            </a:r>
            <a:r>
              <a:rPr lang="es-ES" sz="2000" b="0" i="0" dirty="0">
                <a:solidFill>
                  <a:srgbClr val="040C28"/>
                </a:solidFill>
                <a:effectLst/>
                <a:latin typeface="+mn-lt"/>
              </a:rPr>
              <a:t>.</a:t>
            </a:r>
          </a:p>
          <a:p>
            <a:pPr marL="514350" indent="-514350">
              <a:buFont typeface="+mj-lt"/>
              <a:buAutoNum type="arabicPeriod"/>
            </a:pPr>
            <a:r>
              <a:rPr lang="es-ES" sz="2000" dirty="0">
                <a:latin typeface="+mn-lt"/>
              </a:rPr>
              <a:t>The </a:t>
            </a:r>
            <a:r>
              <a:rPr lang="es-ES" sz="2000" dirty="0" err="1">
                <a:latin typeface="+mn-lt"/>
              </a:rPr>
              <a:t>double</a:t>
            </a:r>
            <a:r>
              <a:rPr lang="es-ES" sz="2000" dirty="0">
                <a:latin typeface="+mn-lt"/>
              </a:rPr>
              <a:t> </a:t>
            </a:r>
            <a:r>
              <a:rPr lang="es-ES" sz="2000" dirty="0" err="1">
                <a:latin typeface="+mn-lt"/>
              </a:rPr>
              <a:t>room</a:t>
            </a:r>
            <a:r>
              <a:rPr lang="es-ES" sz="2000" dirty="0">
                <a:latin typeface="+mn-lt"/>
              </a:rPr>
              <a:t> </a:t>
            </a:r>
            <a:r>
              <a:rPr lang="es-ES" sz="2000" dirty="0" err="1">
                <a:latin typeface="+mn-lt"/>
              </a:rPr>
              <a:t>costs</a:t>
            </a:r>
            <a:r>
              <a:rPr lang="es-ES" sz="2000" dirty="0">
                <a:latin typeface="+mn-lt"/>
              </a:rPr>
              <a:t> 60</a:t>
            </a:r>
            <a:r>
              <a:rPr lang="en-GB" sz="2000" b="0" i="0" dirty="0">
                <a:solidFill>
                  <a:srgbClr val="040C28"/>
                </a:solidFill>
                <a:effectLst/>
                <a:latin typeface="+mn-lt"/>
              </a:rPr>
              <a:t>€ per night.</a:t>
            </a:r>
          </a:p>
          <a:p>
            <a:pPr marL="514350" indent="-514350">
              <a:buFont typeface="+mj-lt"/>
              <a:buAutoNum type="arabicPeriod"/>
            </a:pPr>
            <a:r>
              <a:rPr lang="en-GB" sz="2000" b="0" i="0" dirty="0">
                <a:solidFill>
                  <a:srgbClr val="040C28"/>
                </a:solidFill>
                <a:effectLst/>
                <a:latin typeface="+mn-lt"/>
              </a:rPr>
              <a:t>How much is the</a:t>
            </a:r>
            <a:r>
              <a:rPr lang="en-GB" sz="2000" dirty="0">
                <a:solidFill>
                  <a:srgbClr val="040C28"/>
                </a:solidFill>
                <a:latin typeface="+mn-lt"/>
              </a:rPr>
              <a:t> breakfast?</a:t>
            </a:r>
            <a:endParaRPr lang="en-GB" sz="2000" b="0" i="0" dirty="0">
              <a:solidFill>
                <a:srgbClr val="040C28"/>
              </a:solidFill>
              <a:effectLst/>
              <a:latin typeface="+mn-lt"/>
            </a:endParaRPr>
          </a:p>
          <a:p>
            <a:pPr marL="514350" indent="-514350">
              <a:buFont typeface="+mj-lt"/>
              <a:buAutoNum type="arabicPeriod"/>
            </a:pPr>
            <a:r>
              <a:rPr lang="es-ES" sz="2000" dirty="0">
                <a:latin typeface="+mn-lt"/>
              </a:rPr>
              <a:t>CREATE YOUR OWN SENTENCE.</a:t>
            </a:r>
          </a:p>
          <a:p>
            <a:pPr marL="514350" indent="-514350">
              <a:buFont typeface="+mj-lt"/>
              <a:buAutoNum type="arabicPeriod"/>
            </a:pPr>
            <a:endParaRPr lang="es-ES" sz="2400" dirty="0"/>
          </a:p>
          <a:p>
            <a:pPr marL="514350" indent="-514350">
              <a:buFont typeface="+mj-lt"/>
              <a:buAutoNum type="arabicPeriod"/>
            </a:pPr>
            <a:endParaRPr lang="es-ES" sz="2400" dirty="0"/>
          </a:p>
          <a:p>
            <a:endParaRPr lang="es-ES" dirty="0"/>
          </a:p>
          <a:p>
            <a:endParaRPr lang="es-ES" dirty="0"/>
          </a:p>
        </p:txBody>
      </p:sp>
      <p:sp>
        <p:nvSpPr>
          <p:cNvPr id="7" name="Content Placeholder 2">
            <a:extLst>
              <a:ext uri="{FF2B5EF4-FFF2-40B4-BE49-F238E27FC236}">
                <a16:creationId xmlns:a16="http://schemas.microsoft.com/office/drawing/2014/main" id="{02B4F6F5-487E-5817-3034-FC84FD537CA1}"/>
              </a:ext>
            </a:extLst>
          </p:cNvPr>
          <p:cNvSpPr txBox="1">
            <a:spLocks/>
          </p:cNvSpPr>
          <p:nvPr/>
        </p:nvSpPr>
        <p:spPr>
          <a:xfrm>
            <a:off x="489821" y="1643744"/>
            <a:ext cx="3614093" cy="1453242"/>
          </a:xfrm>
          <a:prstGeom prst="rect">
            <a:avLst/>
          </a:prstGeom>
          <a:solidFill>
            <a:schemeClr val="accent1">
              <a:lumMod val="20000"/>
              <a:lumOff val="80000"/>
            </a:schemeClr>
          </a:solidFill>
          <a:ln>
            <a:noFill/>
          </a:ln>
        </p:spPr>
        <p:txBody>
          <a:bodyPr vert="horz" wrap="square" lIns="91440" tIns="45720" rIns="91440" bIns="45720" anchor="t" anchorCtr="0" compatLnSpc="1">
            <a:normAutofit fontScale="77500" lnSpcReduction="2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a:t>das Ticket (Tickets)</a:t>
            </a:r>
          </a:p>
          <a:p>
            <a:pPr marL="0" indent="0">
              <a:buNone/>
            </a:pPr>
            <a:r>
              <a:rPr lang="es-ES" sz="2000" dirty="0"/>
              <a:t>die </a:t>
            </a:r>
            <a:r>
              <a:rPr lang="es-ES" sz="2000" dirty="0" err="1"/>
              <a:t>Fahrkarte</a:t>
            </a:r>
            <a:r>
              <a:rPr lang="es-ES" sz="2000" dirty="0"/>
              <a:t> (</a:t>
            </a:r>
            <a:r>
              <a:rPr lang="es-ES" sz="2000" dirty="0" err="1"/>
              <a:t>Fahrkarten</a:t>
            </a:r>
            <a:r>
              <a:rPr lang="es-ES" sz="2000" dirty="0"/>
              <a:t>)</a:t>
            </a:r>
          </a:p>
          <a:p>
            <a:pPr marL="0" indent="0">
              <a:buNone/>
            </a:pPr>
            <a:r>
              <a:rPr lang="es-ES" sz="2000" dirty="0"/>
              <a:t>das </a:t>
            </a:r>
            <a:r>
              <a:rPr lang="es-ES" sz="2000" dirty="0" err="1"/>
              <a:t>Flugticket</a:t>
            </a:r>
            <a:r>
              <a:rPr lang="es-ES" sz="2000" dirty="0"/>
              <a:t> (</a:t>
            </a:r>
            <a:r>
              <a:rPr lang="es-ES" sz="2000" dirty="0" err="1"/>
              <a:t>Flugtickets</a:t>
            </a:r>
            <a:r>
              <a:rPr lang="es-ES" sz="2000" dirty="0"/>
              <a:t>)</a:t>
            </a:r>
          </a:p>
          <a:p>
            <a:pPr marL="0" indent="0">
              <a:buNone/>
            </a:pPr>
            <a:r>
              <a:rPr lang="es-ES" sz="2000" dirty="0"/>
              <a:t>das </a:t>
            </a:r>
            <a:r>
              <a:rPr lang="es-ES" sz="2000" dirty="0" err="1"/>
              <a:t>Zugticket</a:t>
            </a:r>
            <a:r>
              <a:rPr lang="es-ES" sz="2000" dirty="0"/>
              <a:t> (</a:t>
            </a:r>
            <a:r>
              <a:rPr lang="es-ES" sz="2000" dirty="0" err="1"/>
              <a:t>Zugtickets</a:t>
            </a:r>
            <a:r>
              <a:rPr lang="es-ES" sz="2000" dirty="0"/>
              <a:t>)</a:t>
            </a:r>
          </a:p>
          <a:p>
            <a:pPr marL="0" indent="0">
              <a:buNone/>
            </a:pPr>
            <a:r>
              <a:rPr lang="es-ES" sz="2000" dirty="0"/>
              <a:t>das </a:t>
            </a:r>
            <a:r>
              <a:rPr lang="es-ES" sz="2000" dirty="0" err="1"/>
              <a:t>Busticket</a:t>
            </a:r>
            <a:r>
              <a:rPr lang="es-ES" sz="2000" dirty="0"/>
              <a:t> (</a:t>
            </a:r>
            <a:r>
              <a:rPr lang="es-ES" sz="2000" dirty="0" err="1"/>
              <a:t>Bustickets</a:t>
            </a:r>
            <a:r>
              <a:rPr lang="es-ES" sz="2000" dirty="0"/>
              <a:t>)</a:t>
            </a:r>
          </a:p>
          <a:p>
            <a:pPr marL="0" indent="0">
              <a:buNone/>
            </a:pPr>
            <a:endParaRPr lang="es-ES" sz="2400" dirty="0"/>
          </a:p>
          <a:p>
            <a:pPr marL="514350" indent="-514350">
              <a:buFont typeface="+mj-lt"/>
              <a:buAutoNum type="arabicPeriod"/>
            </a:pPr>
            <a:endParaRPr lang="es-ES" sz="2400" dirty="0"/>
          </a:p>
          <a:p>
            <a:endParaRPr lang="es-ES" dirty="0"/>
          </a:p>
          <a:p>
            <a:endParaRPr lang="es-ES" dirty="0"/>
          </a:p>
        </p:txBody>
      </p:sp>
      <p:sp>
        <p:nvSpPr>
          <p:cNvPr id="8" name="Content Placeholder 2">
            <a:extLst>
              <a:ext uri="{FF2B5EF4-FFF2-40B4-BE49-F238E27FC236}">
                <a16:creationId xmlns:a16="http://schemas.microsoft.com/office/drawing/2014/main" id="{DDA74E78-0078-5227-A022-CFA963D16F0B}"/>
              </a:ext>
            </a:extLst>
          </p:cNvPr>
          <p:cNvSpPr txBox="1">
            <a:spLocks/>
          </p:cNvSpPr>
          <p:nvPr/>
        </p:nvSpPr>
        <p:spPr>
          <a:xfrm>
            <a:off x="489821" y="3389881"/>
            <a:ext cx="3614093" cy="1159327"/>
          </a:xfrm>
          <a:prstGeom prst="rect">
            <a:avLst/>
          </a:prstGeom>
          <a:solidFill>
            <a:schemeClr val="accent2">
              <a:lumMod val="20000"/>
              <a:lumOff val="80000"/>
            </a:schemeClr>
          </a:solidFill>
          <a:ln>
            <a:noFill/>
          </a:ln>
        </p:spPr>
        <p:txBody>
          <a:bodyPr vert="horz" wrap="square" lIns="91440" tIns="45720" rIns="91440" bIns="45720" anchor="t" anchorCtr="0" compatLnSpc="1">
            <a:normAutofit lnSpcReduction="1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err="1"/>
              <a:t>kosten</a:t>
            </a:r>
            <a:r>
              <a:rPr lang="es-ES" sz="2000" dirty="0"/>
              <a:t> (</a:t>
            </a:r>
            <a:r>
              <a:rPr lang="es-ES" sz="2000" dirty="0" err="1"/>
              <a:t>to</a:t>
            </a:r>
            <a:r>
              <a:rPr lang="es-ES" sz="2000" dirty="0"/>
              <a:t> </a:t>
            </a:r>
            <a:r>
              <a:rPr lang="es-ES" sz="2000" dirty="0" err="1"/>
              <a:t>cost</a:t>
            </a:r>
            <a:r>
              <a:rPr lang="es-ES" sz="2000" dirty="0"/>
              <a:t>)</a:t>
            </a:r>
          </a:p>
          <a:p>
            <a:pPr marL="0" indent="0">
              <a:buNone/>
            </a:pPr>
            <a:r>
              <a:rPr lang="es-ES" sz="2000" dirty="0" err="1"/>
              <a:t>kostet</a:t>
            </a:r>
            <a:r>
              <a:rPr lang="es-ES" sz="2000" dirty="0"/>
              <a:t> (</a:t>
            </a:r>
            <a:r>
              <a:rPr lang="es-ES" sz="2000" dirty="0" err="1"/>
              <a:t>costs</a:t>
            </a:r>
            <a:r>
              <a:rPr lang="es-ES" sz="2000" dirty="0"/>
              <a:t>)</a:t>
            </a:r>
          </a:p>
          <a:p>
            <a:pPr marL="0" indent="0">
              <a:buNone/>
            </a:pPr>
            <a:r>
              <a:rPr lang="es-ES" sz="2000" dirty="0" err="1"/>
              <a:t>wie</a:t>
            </a:r>
            <a:r>
              <a:rPr lang="es-ES" sz="2000" dirty="0"/>
              <a:t> </a:t>
            </a:r>
            <a:r>
              <a:rPr lang="es-ES" sz="2000" dirty="0" err="1"/>
              <a:t>viel</a:t>
            </a:r>
            <a:r>
              <a:rPr lang="es-ES" sz="2000" dirty="0"/>
              <a:t> (</a:t>
            </a:r>
            <a:r>
              <a:rPr lang="es-ES" sz="2000" dirty="0" err="1"/>
              <a:t>how</a:t>
            </a:r>
            <a:r>
              <a:rPr lang="es-ES" sz="2000" dirty="0"/>
              <a:t> </a:t>
            </a:r>
            <a:r>
              <a:rPr lang="es-ES" sz="2000" dirty="0" err="1"/>
              <a:t>much</a:t>
            </a:r>
            <a:r>
              <a:rPr lang="es-ES" sz="2000" dirty="0"/>
              <a:t>)</a:t>
            </a:r>
          </a:p>
          <a:p>
            <a:endParaRPr lang="es-ES" dirty="0"/>
          </a:p>
        </p:txBody>
      </p:sp>
      <p:sp>
        <p:nvSpPr>
          <p:cNvPr id="9" name="Content Placeholder 2">
            <a:extLst>
              <a:ext uri="{FF2B5EF4-FFF2-40B4-BE49-F238E27FC236}">
                <a16:creationId xmlns:a16="http://schemas.microsoft.com/office/drawing/2014/main" id="{52584C1F-DEBC-933A-4CC0-42131FC5AEB0}"/>
              </a:ext>
            </a:extLst>
          </p:cNvPr>
          <p:cNvSpPr txBox="1">
            <a:spLocks/>
          </p:cNvSpPr>
          <p:nvPr/>
        </p:nvSpPr>
        <p:spPr>
          <a:xfrm>
            <a:off x="489821" y="4789714"/>
            <a:ext cx="3614093" cy="685803"/>
          </a:xfrm>
          <a:prstGeom prst="rect">
            <a:avLst/>
          </a:prstGeom>
          <a:solidFill>
            <a:schemeClr val="accent6">
              <a:lumMod val="20000"/>
              <a:lumOff val="80000"/>
            </a:schemeClr>
          </a:solidFill>
          <a:ln>
            <a:noFill/>
          </a:ln>
        </p:spPr>
        <p:txBody>
          <a:bodyPr vert="horz" wrap="square" lIns="91440" tIns="45720" rIns="91440" bIns="45720" anchor="t" anchorCtr="0" compatLnSpc="1">
            <a:normAutofit fontScale="92500" lnSpcReduction="20000"/>
          </a:bodyPr>
          <a:lst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a:t>pro </a:t>
            </a:r>
            <a:r>
              <a:rPr lang="es-ES" sz="2000" dirty="0" err="1"/>
              <a:t>Nacht</a:t>
            </a:r>
            <a:r>
              <a:rPr lang="es-ES" sz="2000" dirty="0"/>
              <a:t> (per </a:t>
            </a:r>
            <a:r>
              <a:rPr lang="es-ES" sz="2000" dirty="0" err="1"/>
              <a:t>night</a:t>
            </a:r>
            <a:r>
              <a:rPr lang="es-ES" sz="2000" dirty="0"/>
              <a:t>)</a:t>
            </a:r>
          </a:p>
          <a:p>
            <a:pPr marL="0" indent="0">
              <a:buNone/>
            </a:pPr>
            <a:r>
              <a:rPr lang="es-ES" sz="2000" dirty="0"/>
              <a:t>pro </a:t>
            </a:r>
            <a:r>
              <a:rPr lang="es-ES" sz="2000" dirty="0" err="1"/>
              <a:t>Person</a:t>
            </a:r>
            <a:r>
              <a:rPr lang="es-ES" sz="2000" dirty="0"/>
              <a:t> (per </a:t>
            </a:r>
            <a:r>
              <a:rPr lang="es-ES" sz="2000" dirty="0" err="1"/>
              <a:t>person</a:t>
            </a:r>
            <a:r>
              <a:rPr lang="es-ES" sz="2000" dirty="0"/>
              <a:t>)</a:t>
            </a:r>
          </a:p>
        </p:txBody>
      </p:sp>
      <p:sp>
        <p:nvSpPr>
          <p:cNvPr id="10" name="TextBox 9">
            <a:extLst>
              <a:ext uri="{FF2B5EF4-FFF2-40B4-BE49-F238E27FC236}">
                <a16:creationId xmlns:a16="http://schemas.microsoft.com/office/drawing/2014/main" id="{EAA867DE-0266-EB4E-0564-7FC7E4AE3745}"/>
              </a:ext>
            </a:extLst>
          </p:cNvPr>
          <p:cNvSpPr txBox="1"/>
          <p:nvPr/>
        </p:nvSpPr>
        <p:spPr>
          <a:xfrm>
            <a:off x="6000750" y="711604"/>
            <a:ext cx="6406242" cy="646331"/>
          </a:xfrm>
          <a:prstGeom prst="rect">
            <a:avLst/>
          </a:prstGeom>
          <a:noFill/>
        </p:spPr>
        <p:txBody>
          <a:bodyPr wrap="square" rtlCol="0">
            <a:spAutoFit/>
          </a:bodyPr>
          <a:lstStyle/>
          <a:p>
            <a:r>
              <a:rPr lang="en-GB" b="1" u="sng" dirty="0" err="1"/>
              <a:t>Beispiel</a:t>
            </a:r>
            <a:r>
              <a:rPr lang="en-GB" b="1" u="sng" dirty="0"/>
              <a:t> /Example:</a:t>
            </a:r>
          </a:p>
          <a:p>
            <a:r>
              <a:rPr lang="en-GB" b="1" dirty="0"/>
              <a:t>1. Das </a:t>
            </a:r>
            <a:r>
              <a:rPr lang="en-GB" b="1" dirty="0" err="1"/>
              <a:t>Zugticket</a:t>
            </a:r>
            <a:r>
              <a:rPr lang="en-GB" b="1" dirty="0"/>
              <a:t> </a:t>
            </a:r>
            <a:r>
              <a:rPr lang="en-GB" b="1" dirty="0" err="1"/>
              <a:t>kostet</a:t>
            </a:r>
            <a:r>
              <a:rPr lang="en-GB" b="1" dirty="0"/>
              <a:t> </a:t>
            </a:r>
            <a:r>
              <a:rPr lang="en-GB" b="1" dirty="0" err="1"/>
              <a:t>drei</a:t>
            </a:r>
            <a:r>
              <a:rPr lang="en-GB" b="1" dirty="0"/>
              <a:t> Euro.</a:t>
            </a:r>
          </a:p>
        </p:txBody>
      </p:sp>
    </p:spTree>
    <p:extLst>
      <p:ext uri="{BB962C8B-B14F-4D97-AF65-F5344CB8AC3E}">
        <p14:creationId xmlns:p14="http://schemas.microsoft.com/office/powerpoint/2010/main" val="22148246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Learn German Language: Complete German Course - Beginners">
            <a:extLst>
              <a:ext uri="{FF2B5EF4-FFF2-40B4-BE49-F238E27FC236}">
                <a16:creationId xmlns:a16="http://schemas.microsoft.com/office/drawing/2014/main" id="{6F6AF650-34EA-EF7F-C53E-F512432B2C69}"/>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t="2850" r="-1" b="16882"/>
          <a:stretch/>
        </p:blipFill>
        <p:spPr bwMode="auto">
          <a:xfrm>
            <a:off x="4547937" y="-5"/>
            <a:ext cx="7644062" cy="368140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7A4E81A-13B9-6497-6E05-8764809521B3}"/>
              </a:ext>
            </a:extLst>
          </p:cNvPr>
          <p:cNvPicPr>
            <a:picLocks noChangeAspect="1"/>
          </p:cNvPicPr>
          <p:nvPr/>
        </p:nvPicPr>
        <p:blipFill rotWithShape="1">
          <a:blip r:embed="rId4"/>
          <a:srcRect t="26122" r="-1" b="-1"/>
          <a:stretch/>
        </p:blipFill>
        <p:spPr>
          <a:xfrm>
            <a:off x="4547938" y="3681409"/>
            <a:ext cx="7644062" cy="3176595"/>
          </a:xfrm>
          <a:prstGeom prst="rect">
            <a:avLst/>
          </a:prstGeom>
        </p:spPr>
      </p:pic>
      <p:sp>
        <p:nvSpPr>
          <p:cNvPr id="1033" name="Rectangle 1032">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123C972-8AA3-85A0-E22F-1BF311080729}"/>
              </a:ext>
            </a:extLst>
          </p:cNvPr>
          <p:cNvSpPr>
            <a:spLocks noGrp="1"/>
          </p:cNvSpPr>
          <p:nvPr>
            <p:ph type="title"/>
          </p:nvPr>
        </p:nvSpPr>
        <p:spPr>
          <a:xfrm>
            <a:off x="838200" y="1115219"/>
            <a:ext cx="5395912" cy="2387600"/>
          </a:xfrm>
        </p:spPr>
        <p:txBody>
          <a:bodyPr vert="horz" lIns="91440" tIns="45720" rIns="91440" bIns="45720" rtlCol="0" anchor="b">
            <a:normAutofit/>
          </a:bodyPr>
          <a:lstStyle/>
          <a:p>
            <a:pPr defTabSz="914400">
              <a:lnSpc>
                <a:spcPct val="90000"/>
              </a:lnSpc>
              <a:spcBef>
                <a:spcPct val="0"/>
              </a:spcBef>
            </a:pPr>
            <a:r>
              <a:rPr lang="en-US" sz="5000" b="1" u="sng" kern="1200" dirty="0">
                <a:solidFill>
                  <a:schemeClr val="bg1"/>
                </a:solidFill>
                <a:latin typeface="+mj-lt"/>
                <a:ea typeface="+mj-ea"/>
                <a:cs typeface="+mj-cs"/>
              </a:rPr>
              <a:t>German Lesson 8</a:t>
            </a:r>
          </a:p>
        </p:txBody>
      </p:sp>
      <p:cxnSp>
        <p:nvCxnSpPr>
          <p:cNvPr id="1035" name="Straight Connector 1034">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9066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72249-0768-8C3A-E68F-26EA8D09073F}"/>
              </a:ext>
            </a:extLst>
          </p:cNvPr>
          <p:cNvSpPr>
            <a:spLocks noGrp="1"/>
          </p:cNvSpPr>
          <p:nvPr>
            <p:ph type="title"/>
          </p:nvPr>
        </p:nvSpPr>
        <p:spPr/>
        <p:txBody>
          <a:bodyPr/>
          <a:lstStyle/>
          <a:p>
            <a:r>
              <a:rPr lang="en-GB" sz="3600" dirty="0"/>
              <a:t>German Cases</a:t>
            </a:r>
          </a:p>
        </p:txBody>
      </p:sp>
      <p:sp>
        <p:nvSpPr>
          <p:cNvPr id="3" name="Content Placeholder 2">
            <a:extLst>
              <a:ext uri="{FF2B5EF4-FFF2-40B4-BE49-F238E27FC236}">
                <a16:creationId xmlns:a16="http://schemas.microsoft.com/office/drawing/2014/main" id="{67E6C548-032C-FB16-EB1D-01422E5BDE99}"/>
              </a:ext>
            </a:extLst>
          </p:cNvPr>
          <p:cNvSpPr>
            <a:spLocks noGrp="1"/>
          </p:cNvSpPr>
          <p:nvPr>
            <p:ph idx="1"/>
          </p:nvPr>
        </p:nvSpPr>
        <p:spPr>
          <a:xfrm>
            <a:off x="740228" y="1439182"/>
            <a:ext cx="10515600" cy="4351338"/>
          </a:xfrm>
        </p:spPr>
        <p:txBody>
          <a:bodyPr/>
          <a:lstStyle/>
          <a:p>
            <a:r>
              <a:rPr lang="en-GB" sz="2200" b="0" i="0" dirty="0">
                <a:solidFill>
                  <a:srgbClr val="161F38"/>
                </a:solidFill>
                <a:effectLst/>
                <a:latin typeface="Roboto" panose="02000000000000000000" pitchFamily="2" charset="0"/>
              </a:rPr>
              <a:t>There are four cases in German: nominative (subject), accusative (direct object), dative (indirect object), and genitive (possessive).</a:t>
            </a:r>
          </a:p>
          <a:p>
            <a:pPr algn="l"/>
            <a:r>
              <a:rPr lang="en-GB" sz="2200" b="0" i="0" dirty="0">
                <a:solidFill>
                  <a:srgbClr val="161F38"/>
                </a:solidFill>
                <a:effectLst/>
                <a:latin typeface="Roboto" panose="02000000000000000000" pitchFamily="2" charset="0"/>
              </a:rPr>
              <a:t>These four German cases play distinct roles within the German language, and it is important that people learning German can use and understand them.</a:t>
            </a:r>
          </a:p>
          <a:p>
            <a:pPr algn="l"/>
            <a:r>
              <a:rPr lang="en-GB" sz="2200" b="0" i="0" dirty="0">
                <a:solidFill>
                  <a:srgbClr val="161F38"/>
                </a:solidFill>
                <a:effectLst/>
                <a:latin typeface="Roboto" panose="02000000000000000000" pitchFamily="2" charset="0"/>
              </a:rPr>
              <a:t>Understanding the cases is an essential factor when you are learning to speak German as they will determine the meaning of your sentences and inform your listening comprehension.</a:t>
            </a:r>
          </a:p>
          <a:p>
            <a:pPr algn="l"/>
            <a:r>
              <a:rPr lang="en-GB" sz="2200" b="0" i="0" dirty="0">
                <a:solidFill>
                  <a:srgbClr val="161F38"/>
                </a:solidFill>
                <a:effectLst/>
                <a:latin typeface="Roboto" panose="02000000000000000000" pitchFamily="2" charset="0"/>
              </a:rPr>
              <a:t>Moreover, they are essential for using and understanding written German. You cannot construct a German sentence without using the case system.</a:t>
            </a:r>
          </a:p>
          <a:p>
            <a:endParaRPr lang="en-GB" dirty="0"/>
          </a:p>
        </p:txBody>
      </p:sp>
    </p:spTree>
    <p:extLst>
      <p:ext uri="{BB962C8B-B14F-4D97-AF65-F5344CB8AC3E}">
        <p14:creationId xmlns:p14="http://schemas.microsoft.com/office/powerpoint/2010/main" val="3477140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0" name="Rectangle 410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4">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Rectangle 4106">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Rectangle 4108">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26D778-337B-274F-BAF1-7BA359061998}"/>
              </a:ext>
            </a:extLst>
          </p:cNvPr>
          <p:cNvSpPr>
            <a:spLocks noGrp="1"/>
          </p:cNvSpPr>
          <p:nvPr>
            <p:ph type="title"/>
          </p:nvPr>
        </p:nvSpPr>
        <p:spPr>
          <a:xfrm>
            <a:off x="699713" y="248038"/>
            <a:ext cx="7063721" cy="1159200"/>
          </a:xfrm>
        </p:spPr>
        <p:txBody>
          <a:bodyPr vert="horz" lIns="91440" tIns="45720" rIns="91440" bIns="45720" rtlCol="0" anchor="ctr">
            <a:normAutofit/>
          </a:bodyPr>
          <a:lstStyle/>
          <a:p>
            <a:pPr algn="ctr"/>
            <a:r>
              <a:rPr lang="en-US" sz="3600" kern="1200" dirty="0">
                <a:solidFill>
                  <a:srgbClr val="FFFFFF"/>
                </a:solidFill>
                <a:effectLst>
                  <a:outerShdw blurRad="38100" dist="38100" dir="2700000" algn="tl">
                    <a:srgbClr val="000000">
                      <a:alpha val="43137"/>
                    </a:srgbClr>
                  </a:outerShdw>
                </a:effectLst>
                <a:latin typeface="+mj-lt"/>
                <a:ea typeface="+mj-ea"/>
                <a:cs typeface="+mj-cs"/>
              </a:rPr>
              <a:t>German Cases</a:t>
            </a:r>
          </a:p>
        </p:txBody>
      </p:sp>
      <p:pic>
        <p:nvPicPr>
          <p:cNvPr id="4098" name="Picture 2">
            <a:extLst>
              <a:ext uri="{FF2B5EF4-FFF2-40B4-BE49-F238E27FC236}">
                <a16:creationId xmlns:a16="http://schemas.microsoft.com/office/drawing/2014/main" id="{F46ED01C-45BB-F415-00A5-7C84F4FA917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2449"/>
          <a:stretch/>
        </p:blipFill>
        <p:spPr bwMode="auto">
          <a:xfrm>
            <a:off x="1575804" y="1966293"/>
            <a:ext cx="9040390" cy="4452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2930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128">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1" name="Rectangle 5130">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Rectangle 5132">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26D778-337B-274F-BAF1-7BA359061998}"/>
              </a:ext>
            </a:extLst>
          </p:cNvPr>
          <p:cNvSpPr>
            <a:spLocks noGrp="1"/>
          </p:cNvSpPr>
          <p:nvPr>
            <p:ph type="title"/>
          </p:nvPr>
        </p:nvSpPr>
        <p:spPr>
          <a:xfrm>
            <a:off x="699713" y="248038"/>
            <a:ext cx="7063721" cy="1159200"/>
          </a:xfrm>
        </p:spPr>
        <p:txBody>
          <a:bodyPr vert="horz" lIns="91440" tIns="45720" rIns="91440" bIns="45720" rtlCol="0" anchor="ctr">
            <a:normAutofit/>
          </a:bodyPr>
          <a:lstStyle/>
          <a:p>
            <a:pPr algn="ctr"/>
            <a:r>
              <a:rPr lang="en-US" sz="4000" kern="1200" dirty="0">
                <a:solidFill>
                  <a:srgbClr val="FFFFFF"/>
                </a:solidFill>
                <a:effectLst>
                  <a:outerShdw blurRad="38100" dist="38100" dir="2700000" algn="tl">
                    <a:srgbClr val="000000">
                      <a:alpha val="43137"/>
                    </a:srgbClr>
                  </a:outerShdw>
                </a:effectLst>
                <a:latin typeface="+mj-lt"/>
                <a:ea typeface="+mj-ea"/>
                <a:cs typeface="+mj-cs"/>
              </a:rPr>
              <a:t>German Cases</a:t>
            </a:r>
          </a:p>
        </p:txBody>
      </p:sp>
      <p:pic>
        <p:nvPicPr>
          <p:cNvPr id="5122" name="Picture 2">
            <a:extLst>
              <a:ext uri="{FF2B5EF4-FFF2-40B4-BE49-F238E27FC236}">
                <a16:creationId xmlns:a16="http://schemas.microsoft.com/office/drawing/2014/main" id="{CCB9031A-CAF1-ED6D-1388-7BA65DAF8B5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2500"/>
          <a:stretch/>
        </p:blipFill>
        <p:spPr bwMode="auto">
          <a:xfrm>
            <a:off x="2138524" y="1966293"/>
            <a:ext cx="8324114" cy="409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788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3F84-DC6A-2868-42F5-AE24D52060A7}"/>
              </a:ext>
            </a:extLst>
          </p:cNvPr>
          <p:cNvSpPr>
            <a:spLocks noGrp="1"/>
          </p:cNvSpPr>
          <p:nvPr>
            <p:ph type="title"/>
          </p:nvPr>
        </p:nvSpPr>
        <p:spPr/>
        <p:txBody>
          <a:bodyPr/>
          <a:lstStyle/>
          <a:p>
            <a:r>
              <a:rPr lang="es-ES" sz="4400" b="1" u="sng" dirty="0"/>
              <a:t>Pr</a:t>
            </a:r>
            <a:r>
              <a:rPr lang="en-GB" sz="4400" b="1" u="sng" dirty="0" err="1">
                <a:effectLst/>
              </a:rPr>
              <a:t>äpositione</a:t>
            </a:r>
            <a:r>
              <a:rPr lang="es-ES" sz="4400" b="1" u="sng" dirty="0"/>
              <a:t>n / </a:t>
            </a:r>
            <a:r>
              <a:rPr lang="es-ES" sz="4400" b="1" u="sng" dirty="0" err="1"/>
              <a:t>Prepositions</a:t>
            </a:r>
            <a:endParaRPr lang="en-GB" dirty="0"/>
          </a:p>
        </p:txBody>
      </p:sp>
      <p:sp>
        <p:nvSpPr>
          <p:cNvPr id="3" name="Content Placeholder 2">
            <a:extLst>
              <a:ext uri="{FF2B5EF4-FFF2-40B4-BE49-F238E27FC236}">
                <a16:creationId xmlns:a16="http://schemas.microsoft.com/office/drawing/2014/main" id="{1CC0BA9F-0F5F-0B7F-B213-EB4F2E33B210}"/>
              </a:ext>
            </a:extLst>
          </p:cNvPr>
          <p:cNvSpPr>
            <a:spLocks noGrp="1"/>
          </p:cNvSpPr>
          <p:nvPr>
            <p:ph idx="1"/>
          </p:nvPr>
        </p:nvSpPr>
        <p:spPr>
          <a:xfrm>
            <a:off x="653142" y="1499053"/>
            <a:ext cx="10749643" cy="4351338"/>
          </a:xfrm>
        </p:spPr>
        <p:txBody>
          <a:bodyPr/>
          <a:lstStyle/>
          <a:p>
            <a:pPr marL="0" indent="0">
              <a:buNone/>
            </a:pPr>
            <a:r>
              <a:rPr lang="en-GB" sz="2600" b="0" i="0" dirty="0">
                <a:effectLst/>
                <a:latin typeface="OpenSans"/>
              </a:rPr>
              <a:t>A preposition is a short word, or group of words, which links a noun phrase to the remainder of a sentence. More specifically, a preposition will typically describe a movement or direction, a location or position, or some other relationship between the object and the rest of the sentence.</a:t>
            </a:r>
          </a:p>
          <a:p>
            <a:pPr marL="0" indent="0">
              <a:buNone/>
            </a:pPr>
            <a:endParaRPr lang="en-GB" sz="2600" b="0" i="0" dirty="0">
              <a:effectLst/>
              <a:latin typeface="OpenSans"/>
            </a:endParaRPr>
          </a:p>
          <a:p>
            <a:pPr marL="0" indent="0">
              <a:buNone/>
            </a:pPr>
            <a:r>
              <a:rPr lang="en-GB" sz="2600" b="0" i="0" dirty="0">
                <a:effectLst/>
                <a:latin typeface="OpenSans"/>
              </a:rPr>
              <a:t>There are a large number of prepositions and you use them all the time, often without noticing. For instance, some of the most common English prepositions include words like “at,” “on,” and “in”. By learning some of the most common German prepositions, you can improve your skills and better understand concepts like sentence structure.</a:t>
            </a:r>
            <a:endParaRPr lang="en-GB" sz="2600" dirty="0"/>
          </a:p>
        </p:txBody>
      </p:sp>
    </p:spTree>
    <p:extLst>
      <p:ext uri="{BB962C8B-B14F-4D97-AF65-F5344CB8AC3E}">
        <p14:creationId xmlns:p14="http://schemas.microsoft.com/office/powerpoint/2010/main" val="3473507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3F84-DC6A-2868-42F5-AE24D52060A7}"/>
              </a:ext>
            </a:extLst>
          </p:cNvPr>
          <p:cNvSpPr>
            <a:spLocks noGrp="1"/>
          </p:cNvSpPr>
          <p:nvPr>
            <p:ph type="title"/>
          </p:nvPr>
        </p:nvSpPr>
        <p:spPr/>
        <p:txBody>
          <a:bodyPr/>
          <a:lstStyle/>
          <a:p>
            <a:r>
              <a:rPr lang="es-ES" sz="4400" b="1" u="sng" dirty="0"/>
              <a:t>Pr</a:t>
            </a:r>
            <a:r>
              <a:rPr lang="en-GB" sz="4400" b="1" u="sng" dirty="0" err="1">
                <a:effectLst/>
              </a:rPr>
              <a:t>äpositione</a:t>
            </a:r>
            <a:r>
              <a:rPr lang="es-ES" sz="4400" b="1" u="sng" dirty="0"/>
              <a:t>n / </a:t>
            </a:r>
            <a:r>
              <a:rPr lang="es-ES" sz="4400" b="1" u="sng" dirty="0" err="1"/>
              <a:t>Prepositions</a:t>
            </a:r>
            <a:endParaRPr lang="en-GB" dirty="0"/>
          </a:p>
        </p:txBody>
      </p:sp>
      <p:sp>
        <p:nvSpPr>
          <p:cNvPr id="3" name="Content Placeholder 2">
            <a:extLst>
              <a:ext uri="{FF2B5EF4-FFF2-40B4-BE49-F238E27FC236}">
                <a16:creationId xmlns:a16="http://schemas.microsoft.com/office/drawing/2014/main" id="{1CC0BA9F-0F5F-0B7F-B213-EB4F2E33B210}"/>
              </a:ext>
            </a:extLst>
          </p:cNvPr>
          <p:cNvSpPr>
            <a:spLocks noGrp="1"/>
          </p:cNvSpPr>
          <p:nvPr>
            <p:ph idx="1"/>
          </p:nvPr>
        </p:nvSpPr>
        <p:spPr>
          <a:xfrm>
            <a:off x="653142" y="1499053"/>
            <a:ext cx="10749643" cy="4351338"/>
          </a:xfrm>
        </p:spPr>
        <p:txBody>
          <a:bodyPr/>
          <a:lstStyle/>
          <a:p>
            <a:pPr algn="l"/>
            <a:r>
              <a:rPr lang="en-GB" sz="2000" b="0" i="0" dirty="0">
                <a:effectLst/>
                <a:latin typeface="Roboto" panose="02000000000000000000" pitchFamily="2" charset="0"/>
              </a:rPr>
              <a:t>Prepositions are words that express the role played by the nouns in a sentence.</a:t>
            </a:r>
          </a:p>
          <a:p>
            <a:pPr algn="l"/>
            <a:endParaRPr lang="en-GB" sz="2000" b="0" i="0" dirty="0">
              <a:effectLst/>
              <a:latin typeface="Roboto" panose="02000000000000000000" pitchFamily="2" charset="0"/>
            </a:endParaRPr>
          </a:p>
          <a:p>
            <a:pPr marL="0" indent="0" algn="l">
              <a:buNone/>
            </a:pPr>
            <a:r>
              <a:rPr lang="en-GB" sz="2000" u="sng" dirty="0" err="1">
                <a:latin typeface="Roboto" panose="02000000000000000000" pitchFamily="2" charset="0"/>
              </a:rPr>
              <a:t>Beispiel</a:t>
            </a:r>
            <a:r>
              <a:rPr lang="en-GB" sz="2000" u="sng" dirty="0">
                <a:latin typeface="Roboto" panose="02000000000000000000" pitchFamily="2" charset="0"/>
              </a:rPr>
              <a:t> / Example</a:t>
            </a:r>
            <a:r>
              <a:rPr lang="en-GB" sz="2000" b="0" i="0" u="sng" dirty="0">
                <a:effectLst/>
                <a:latin typeface="Roboto" panose="02000000000000000000" pitchFamily="2" charset="0"/>
              </a:rPr>
              <a:t>:</a:t>
            </a:r>
          </a:p>
          <a:p>
            <a:pPr marL="0" indent="0" algn="l">
              <a:buNone/>
            </a:pPr>
            <a:r>
              <a:rPr lang="en-GB" sz="2000" b="0" i="0" dirty="0">
                <a:effectLst/>
                <a:latin typeface="Roboto" panose="02000000000000000000" pitchFamily="2" charset="0"/>
              </a:rPr>
              <a:t>The cup is </a:t>
            </a:r>
            <a:r>
              <a:rPr lang="en-GB" sz="2000" b="1" i="0" dirty="0">
                <a:effectLst/>
                <a:latin typeface="Roboto" panose="02000000000000000000" pitchFamily="2" charset="0"/>
              </a:rPr>
              <a:t>on</a:t>
            </a:r>
            <a:r>
              <a:rPr lang="en-GB" sz="2000" b="0" i="0" dirty="0">
                <a:effectLst/>
                <a:latin typeface="Roboto" panose="02000000000000000000" pitchFamily="2" charset="0"/>
              </a:rPr>
              <a:t> the table/ She falls </a:t>
            </a:r>
            <a:r>
              <a:rPr lang="en-GB" sz="2000" b="1" i="0" dirty="0">
                <a:effectLst/>
                <a:latin typeface="Roboto" panose="02000000000000000000" pitchFamily="2" charset="0"/>
              </a:rPr>
              <a:t>into</a:t>
            </a:r>
            <a:r>
              <a:rPr lang="en-GB" sz="2000" b="0" i="0" dirty="0">
                <a:effectLst/>
                <a:latin typeface="Roboto" panose="02000000000000000000" pitchFamily="2" charset="0"/>
              </a:rPr>
              <a:t> the pool/ The baby is </a:t>
            </a:r>
            <a:r>
              <a:rPr lang="en-GB" sz="2000" b="1" i="0" dirty="0">
                <a:effectLst/>
                <a:latin typeface="Roboto" panose="02000000000000000000" pitchFamily="2" charset="0"/>
              </a:rPr>
              <a:t>with</a:t>
            </a:r>
            <a:r>
              <a:rPr lang="en-GB" sz="2000" b="0" i="0" dirty="0">
                <a:effectLst/>
                <a:latin typeface="Roboto" panose="02000000000000000000" pitchFamily="2" charset="0"/>
              </a:rPr>
              <a:t> his dad</a:t>
            </a:r>
          </a:p>
          <a:p>
            <a:pPr marL="0" indent="0" algn="l">
              <a:buNone/>
            </a:pPr>
            <a:endParaRPr lang="en-GB" sz="2000" dirty="0">
              <a:latin typeface="Roboto" panose="02000000000000000000" pitchFamily="2" charset="0"/>
            </a:endParaRPr>
          </a:p>
          <a:p>
            <a:r>
              <a:rPr lang="en-GB" sz="2000" b="0" i="0" dirty="0">
                <a:effectLst/>
                <a:latin typeface="Roboto" panose="02000000000000000000" pitchFamily="2" charset="0"/>
              </a:rPr>
              <a:t>Unfortunately, in German, they are a little complex due to the four German cases.</a:t>
            </a:r>
          </a:p>
          <a:p>
            <a:endParaRPr lang="en-GB" sz="2000" b="0" i="0" dirty="0">
              <a:effectLst/>
              <a:latin typeface="Roboto" panose="02000000000000000000" pitchFamily="2" charset="0"/>
            </a:endParaRPr>
          </a:p>
          <a:p>
            <a:r>
              <a:rPr lang="en-GB" sz="2000" b="0" i="0" dirty="0">
                <a:effectLst/>
                <a:latin typeface="Roboto" panose="02000000000000000000" pitchFamily="2" charset="0"/>
              </a:rPr>
              <a:t>All prepositions belong to accusative, dative, and genitive cases, and some belong to both the accusative and dative cases.</a:t>
            </a:r>
          </a:p>
        </p:txBody>
      </p:sp>
    </p:spTree>
    <p:extLst>
      <p:ext uri="{BB962C8B-B14F-4D97-AF65-F5344CB8AC3E}">
        <p14:creationId xmlns:p14="http://schemas.microsoft.com/office/powerpoint/2010/main" val="962548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0E9EA3-85C6-735E-8115-8FE583F35583}"/>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effectLst>
                  <a:outerShdw blurRad="38100" dist="38100" dir="2700000" algn="tl">
                    <a:srgbClr val="000000">
                      <a:alpha val="43137"/>
                    </a:srgbClr>
                  </a:outerShdw>
                </a:effectLst>
              </a:rPr>
              <a:t>Accusative Prepositions</a:t>
            </a:r>
          </a:p>
        </p:txBody>
      </p:sp>
      <p:sp>
        <p:nvSpPr>
          <p:cNvPr id="6" name="Content Placeholder 5">
            <a:extLst>
              <a:ext uri="{FF2B5EF4-FFF2-40B4-BE49-F238E27FC236}">
                <a16:creationId xmlns:a16="http://schemas.microsoft.com/office/drawing/2014/main" id="{6176699E-8E6B-1D09-8A75-31866DC0F6D3}"/>
              </a:ext>
            </a:extLst>
          </p:cNvPr>
          <p:cNvSpPr>
            <a:spLocks noGrp="1"/>
          </p:cNvSpPr>
          <p:nvPr>
            <p:ph idx="1"/>
          </p:nvPr>
        </p:nvSpPr>
        <p:spPr>
          <a:xfrm>
            <a:off x="838200" y="2097775"/>
            <a:ext cx="10515600" cy="4351338"/>
          </a:xfrm>
        </p:spPr>
        <p:txBody>
          <a:bodyPr/>
          <a:lstStyle/>
          <a:p>
            <a:pPr marL="0" indent="0">
              <a:buNone/>
            </a:pPr>
            <a:endParaRPr lang="en-GB" sz="2000" b="0" i="0" dirty="0">
              <a:effectLst/>
              <a:latin typeface="Roboto" panose="02000000000000000000" pitchFamily="2" charset="0"/>
            </a:endParaRPr>
          </a:p>
          <a:p>
            <a:r>
              <a:rPr lang="en-GB" sz="2000" b="0" i="0" dirty="0">
                <a:effectLst/>
                <a:latin typeface="Roboto" panose="02000000000000000000" pitchFamily="2" charset="0"/>
              </a:rPr>
              <a:t>The accusative case, or what is called the objective case in English, describes the direct object of a sentence (the thing the subject acts upon).</a:t>
            </a:r>
            <a:endParaRPr lang="en-GB" sz="2000" dirty="0"/>
          </a:p>
        </p:txBody>
      </p:sp>
      <p:sp>
        <p:nvSpPr>
          <p:cNvPr id="8" name="TextBox 7">
            <a:extLst>
              <a:ext uri="{FF2B5EF4-FFF2-40B4-BE49-F238E27FC236}">
                <a16:creationId xmlns:a16="http://schemas.microsoft.com/office/drawing/2014/main" id="{B4505595-B5C9-DCF7-B597-E6B86D7E69C3}"/>
              </a:ext>
            </a:extLst>
          </p:cNvPr>
          <p:cNvSpPr txBox="1"/>
          <p:nvPr/>
        </p:nvSpPr>
        <p:spPr>
          <a:xfrm>
            <a:off x="762000" y="3554186"/>
            <a:ext cx="4185557" cy="2246769"/>
          </a:xfrm>
          <a:prstGeom prst="rect">
            <a:avLst/>
          </a:prstGeom>
          <a:noFill/>
        </p:spPr>
        <p:txBody>
          <a:bodyPr wrap="square">
            <a:spAutoFit/>
          </a:bodyPr>
          <a:lstStyle/>
          <a:p>
            <a:pPr algn="l"/>
            <a:r>
              <a:rPr lang="en-GB" sz="2000" b="1" i="0" dirty="0">
                <a:solidFill>
                  <a:srgbClr val="161F38"/>
                </a:solidFill>
                <a:effectLst/>
                <a:latin typeface="Roboto" panose="02000000000000000000" pitchFamily="2" charset="0"/>
              </a:rPr>
              <a:t>Common Accusative Prepositions:</a:t>
            </a:r>
          </a:p>
          <a:p>
            <a:pPr algn="l"/>
            <a:endParaRPr lang="en-GB" sz="2000" b="1" i="0" dirty="0">
              <a:solidFill>
                <a:srgbClr val="161F38"/>
              </a:solidFill>
              <a:effectLst/>
              <a:latin typeface="Roboto" panose="02000000000000000000" pitchFamily="2" charset="0"/>
            </a:endParaRPr>
          </a:p>
          <a:p>
            <a:pPr algn="l">
              <a:buFont typeface="Arial" panose="020B0604020202020204" pitchFamily="34" charset="0"/>
              <a:buChar char="•"/>
            </a:pPr>
            <a:r>
              <a:rPr lang="en-GB" sz="2000" b="1" i="0" dirty="0" err="1">
                <a:solidFill>
                  <a:srgbClr val="161F38"/>
                </a:solidFill>
                <a:effectLst/>
                <a:latin typeface="Roboto" panose="02000000000000000000" pitchFamily="2" charset="0"/>
              </a:rPr>
              <a:t>Durch</a:t>
            </a:r>
            <a:r>
              <a:rPr lang="en-GB" sz="2000" b="0" i="0" dirty="0">
                <a:solidFill>
                  <a:srgbClr val="161F38"/>
                </a:solidFill>
                <a:effectLst/>
                <a:latin typeface="Roboto" panose="02000000000000000000" pitchFamily="2" charset="0"/>
              </a:rPr>
              <a:t> - Through</a:t>
            </a:r>
          </a:p>
          <a:p>
            <a:pPr algn="l">
              <a:buFont typeface="Arial" panose="020B0604020202020204" pitchFamily="34" charset="0"/>
              <a:buChar char="•"/>
            </a:pPr>
            <a:r>
              <a:rPr lang="en-GB" sz="2000" b="1" i="0" dirty="0" err="1">
                <a:solidFill>
                  <a:srgbClr val="161F38"/>
                </a:solidFill>
                <a:effectLst/>
                <a:latin typeface="Roboto" panose="02000000000000000000" pitchFamily="2" charset="0"/>
              </a:rPr>
              <a:t>Ohne</a:t>
            </a:r>
            <a:r>
              <a:rPr lang="en-GB" sz="2000" b="1" i="0" dirty="0">
                <a:solidFill>
                  <a:srgbClr val="161F38"/>
                </a:solidFill>
                <a:effectLst/>
                <a:latin typeface="Roboto" panose="02000000000000000000" pitchFamily="2" charset="0"/>
              </a:rPr>
              <a:t> </a:t>
            </a:r>
            <a:r>
              <a:rPr lang="en-GB" sz="2000" b="0" i="0" dirty="0">
                <a:solidFill>
                  <a:srgbClr val="161F38"/>
                </a:solidFill>
                <a:effectLst/>
                <a:latin typeface="Roboto" panose="02000000000000000000" pitchFamily="2" charset="0"/>
              </a:rPr>
              <a:t>- Without</a:t>
            </a:r>
          </a:p>
          <a:p>
            <a:pPr algn="l">
              <a:buFont typeface="Arial" panose="020B0604020202020204" pitchFamily="34" charset="0"/>
              <a:buChar char="•"/>
            </a:pPr>
            <a:r>
              <a:rPr lang="en-GB" sz="2000" b="1" i="0" dirty="0" err="1">
                <a:solidFill>
                  <a:srgbClr val="161F38"/>
                </a:solidFill>
                <a:effectLst/>
                <a:latin typeface="Roboto" panose="02000000000000000000" pitchFamily="2" charset="0"/>
              </a:rPr>
              <a:t>Gegen</a:t>
            </a:r>
            <a:r>
              <a:rPr lang="en-GB" sz="2000" b="0" i="0" dirty="0">
                <a:solidFill>
                  <a:srgbClr val="161F38"/>
                </a:solidFill>
                <a:effectLst/>
                <a:latin typeface="Roboto" panose="02000000000000000000" pitchFamily="2" charset="0"/>
              </a:rPr>
              <a:t> - Against</a:t>
            </a:r>
          </a:p>
          <a:p>
            <a:pPr algn="l">
              <a:buFont typeface="Arial" panose="020B0604020202020204" pitchFamily="34" charset="0"/>
              <a:buChar char="•"/>
            </a:pPr>
            <a:r>
              <a:rPr lang="en-GB" sz="2000" b="1" i="0" dirty="0">
                <a:solidFill>
                  <a:srgbClr val="161F38"/>
                </a:solidFill>
                <a:effectLst/>
                <a:latin typeface="Roboto" panose="02000000000000000000" pitchFamily="2" charset="0"/>
              </a:rPr>
              <a:t>Für </a:t>
            </a:r>
            <a:r>
              <a:rPr lang="en-GB" sz="2000" b="0" i="0" dirty="0">
                <a:solidFill>
                  <a:srgbClr val="161F38"/>
                </a:solidFill>
                <a:effectLst/>
                <a:latin typeface="Roboto" panose="02000000000000000000" pitchFamily="2" charset="0"/>
              </a:rPr>
              <a:t>- For</a:t>
            </a:r>
          </a:p>
          <a:p>
            <a:pPr algn="l">
              <a:buFont typeface="Arial" panose="020B0604020202020204" pitchFamily="34" charset="0"/>
              <a:buChar char="•"/>
            </a:pPr>
            <a:r>
              <a:rPr lang="en-GB" sz="2000" b="1" i="0" dirty="0">
                <a:solidFill>
                  <a:srgbClr val="161F38"/>
                </a:solidFill>
                <a:effectLst/>
                <a:latin typeface="Roboto" panose="02000000000000000000" pitchFamily="2" charset="0"/>
              </a:rPr>
              <a:t>Um</a:t>
            </a:r>
            <a:r>
              <a:rPr lang="en-GB" sz="2000" b="0" i="0" dirty="0">
                <a:solidFill>
                  <a:srgbClr val="161F38"/>
                </a:solidFill>
                <a:effectLst/>
                <a:latin typeface="Roboto" panose="02000000000000000000" pitchFamily="2" charset="0"/>
              </a:rPr>
              <a:t> - Around</a:t>
            </a:r>
          </a:p>
        </p:txBody>
      </p:sp>
      <p:sp>
        <p:nvSpPr>
          <p:cNvPr id="10" name="TextBox 9">
            <a:extLst>
              <a:ext uri="{FF2B5EF4-FFF2-40B4-BE49-F238E27FC236}">
                <a16:creationId xmlns:a16="http://schemas.microsoft.com/office/drawing/2014/main" id="{F5B79379-29A5-B033-D382-CBB6C1E08436}"/>
              </a:ext>
            </a:extLst>
          </p:cNvPr>
          <p:cNvSpPr txBox="1"/>
          <p:nvPr/>
        </p:nvSpPr>
        <p:spPr>
          <a:xfrm>
            <a:off x="5573486" y="3554186"/>
            <a:ext cx="5949043" cy="2862322"/>
          </a:xfrm>
          <a:prstGeom prst="rect">
            <a:avLst/>
          </a:prstGeom>
          <a:noFill/>
        </p:spPr>
        <p:txBody>
          <a:bodyPr wrap="square" rtlCol="0">
            <a:spAutoFit/>
          </a:bodyPr>
          <a:lstStyle/>
          <a:p>
            <a:pPr algn="l"/>
            <a:r>
              <a:rPr lang="en-GB" b="0" i="0" dirty="0">
                <a:solidFill>
                  <a:srgbClr val="161F38"/>
                </a:solidFill>
                <a:effectLst/>
                <a:latin typeface="Roboto" panose="02000000000000000000" pitchFamily="2" charset="0"/>
              </a:rPr>
              <a:t>So, when you use one of these prepositions, the noun's article must also be in the accusative case.</a:t>
            </a:r>
          </a:p>
          <a:p>
            <a:pPr algn="l"/>
            <a:endParaRPr lang="en-GB" b="0" i="0" dirty="0">
              <a:solidFill>
                <a:srgbClr val="161F38"/>
              </a:solidFill>
              <a:effectLst/>
              <a:latin typeface="Roboto" panose="02000000000000000000" pitchFamily="2" charset="0"/>
            </a:endParaRPr>
          </a:p>
          <a:p>
            <a:pPr algn="l"/>
            <a:r>
              <a:rPr lang="en-GB" u="sng" dirty="0" err="1">
                <a:solidFill>
                  <a:srgbClr val="161F38"/>
                </a:solidFill>
                <a:latin typeface="Roboto" panose="02000000000000000000" pitchFamily="2" charset="0"/>
              </a:rPr>
              <a:t>Beispiel</a:t>
            </a:r>
            <a:r>
              <a:rPr lang="en-GB" u="sng" dirty="0">
                <a:solidFill>
                  <a:srgbClr val="161F38"/>
                </a:solidFill>
                <a:latin typeface="Roboto" panose="02000000000000000000" pitchFamily="2" charset="0"/>
              </a:rPr>
              <a:t> / E</a:t>
            </a:r>
            <a:r>
              <a:rPr lang="en-GB" b="0" i="0" u="sng" dirty="0">
                <a:solidFill>
                  <a:srgbClr val="161F38"/>
                </a:solidFill>
                <a:effectLst/>
                <a:latin typeface="Roboto" panose="02000000000000000000" pitchFamily="2" charset="0"/>
              </a:rPr>
              <a:t>xample:</a:t>
            </a:r>
          </a:p>
          <a:p>
            <a:pPr algn="l"/>
            <a:endParaRPr lang="en-GB" b="0" i="0" u="sng" dirty="0">
              <a:solidFill>
                <a:srgbClr val="161F38"/>
              </a:solidFill>
              <a:effectLst/>
              <a:latin typeface="Roboto" panose="02000000000000000000" pitchFamily="2" charset="0"/>
            </a:endParaRPr>
          </a:p>
          <a:p>
            <a:pPr algn="l">
              <a:buFont typeface="Arial" panose="020B0604020202020204" pitchFamily="34" charset="0"/>
              <a:buChar char="•"/>
            </a:pPr>
            <a:r>
              <a:rPr lang="en-GB" b="0" i="1" dirty="0">
                <a:solidFill>
                  <a:srgbClr val="161F38"/>
                </a:solidFill>
                <a:effectLst/>
                <a:latin typeface="Roboto" panose="02000000000000000000" pitchFamily="2" charset="0"/>
              </a:rPr>
              <a:t>Ich </a:t>
            </a:r>
            <a:r>
              <a:rPr lang="en-GB" b="0" i="1" dirty="0" err="1">
                <a:solidFill>
                  <a:srgbClr val="161F38"/>
                </a:solidFill>
                <a:effectLst/>
                <a:latin typeface="Roboto" panose="02000000000000000000" pitchFamily="2" charset="0"/>
              </a:rPr>
              <a:t>gehe</a:t>
            </a:r>
            <a:r>
              <a:rPr lang="en-GB" b="0" i="1" dirty="0">
                <a:solidFill>
                  <a:srgbClr val="161F38"/>
                </a:solidFill>
                <a:effectLst/>
                <a:latin typeface="Roboto" panose="02000000000000000000" pitchFamily="2" charset="0"/>
              </a:rPr>
              <a:t> </a:t>
            </a:r>
            <a:r>
              <a:rPr lang="en-GB" b="1" i="1" dirty="0" err="1">
                <a:solidFill>
                  <a:srgbClr val="161F38"/>
                </a:solidFill>
                <a:effectLst/>
                <a:latin typeface="Roboto" panose="02000000000000000000" pitchFamily="2" charset="0"/>
              </a:rPr>
              <a:t>durch</a:t>
            </a:r>
            <a:r>
              <a:rPr lang="en-GB" b="1" i="1" dirty="0">
                <a:solidFill>
                  <a:srgbClr val="161F38"/>
                </a:solidFill>
                <a:effectLst/>
                <a:latin typeface="Roboto" panose="02000000000000000000" pitchFamily="2" charset="0"/>
              </a:rPr>
              <a:t> den</a:t>
            </a:r>
            <a:r>
              <a:rPr lang="en-GB" b="0" i="1" dirty="0">
                <a:solidFill>
                  <a:srgbClr val="161F38"/>
                </a:solidFill>
                <a:effectLst/>
                <a:latin typeface="Roboto" panose="02000000000000000000" pitchFamily="2" charset="0"/>
              </a:rPr>
              <a:t> Park - </a:t>
            </a:r>
            <a:r>
              <a:rPr lang="en-GB" b="0" i="0" dirty="0">
                <a:solidFill>
                  <a:srgbClr val="161F38"/>
                </a:solidFill>
                <a:effectLst/>
                <a:latin typeface="Roboto" panose="02000000000000000000" pitchFamily="2" charset="0"/>
              </a:rPr>
              <a:t>I walk through the park.</a:t>
            </a:r>
          </a:p>
          <a:p>
            <a:pPr algn="l">
              <a:buFont typeface="Arial" panose="020B0604020202020204" pitchFamily="34" charset="0"/>
              <a:buChar char="•"/>
            </a:pPr>
            <a:endParaRPr lang="en-GB" b="0" i="0" dirty="0">
              <a:solidFill>
                <a:srgbClr val="161F38"/>
              </a:solidFill>
              <a:effectLst/>
              <a:latin typeface="Roboto" panose="02000000000000000000" pitchFamily="2" charset="0"/>
            </a:endParaRPr>
          </a:p>
          <a:p>
            <a:pPr algn="l">
              <a:buFont typeface="Arial" panose="020B0604020202020204" pitchFamily="34" charset="0"/>
              <a:buChar char="•"/>
            </a:pPr>
            <a:r>
              <a:rPr lang="en-GB" b="0" i="1" dirty="0" err="1">
                <a:solidFill>
                  <a:srgbClr val="161F38"/>
                </a:solidFill>
                <a:effectLst/>
                <a:latin typeface="Roboto" panose="02000000000000000000" pitchFamily="2" charset="0"/>
              </a:rPr>
              <a:t>Wir</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fahren</a:t>
            </a:r>
            <a:r>
              <a:rPr lang="en-GB" b="0" i="1" dirty="0">
                <a:solidFill>
                  <a:srgbClr val="161F38"/>
                </a:solidFill>
                <a:effectLst/>
                <a:latin typeface="Roboto" panose="02000000000000000000" pitchFamily="2" charset="0"/>
              </a:rPr>
              <a:t> </a:t>
            </a:r>
            <a:r>
              <a:rPr lang="en-GB" b="1" i="1" dirty="0">
                <a:solidFill>
                  <a:srgbClr val="161F38"/>
                </a:solidFill>
                <a:effectLst/>
                <a:latin typeface="Roboto" panose="02000000000000000000" pitchFamily="2" charset="0"/>
              </a:rPr>
              <a:t>um </a:t>
            </a:r>
            <a:r>
              <a:rPr lang="en-GB" b="1" i="1" dirty="0" err="1">
                <a:solidFill>
                  <a:srgbClr val="161F38"/>
                </a:solidFill>
                <a:effectLst/>
                <a:latin typeface="Roboto" panose="02000000000000000000" pitchFamily="2" charset="0"/>
              </a:rPr>
              <a:t>einen</a:t>
            </a:r>
            <a:r>
              <a:rPr lang="en-GB" b="1" i="1" dirty="0">
                <a:solidFill>
                  <a:srgbClr val="161F38"/>
                </a:solidFill>
                <a:effectLst/>
                <a:latin typeface="Roboto" panose="02000000000000000000" pitchFamily="2" charset="0"/>
              </a:rPr>
              <a:t> </a:t>
            </a:r>
            <a:r>
              <a:rPr lang="en-GB" b="0" i="1" dirty="0">
                <a:solidFill>
                  <a:srgbClr val="161F38"/>
                </a:solidFill>
                <a:effectLst/>
                <a:latin typeface="Roboto" panose="02000000000000000000" pitchFamily="2" charset="0"/>
              </a:rPr>
              <a:t>Berg </a:t>
            </a:r>
            <a:r>
              <a:rPr lang="en-GB" b="0" i="1" dirty="0" err="1">
                <a:solidFill>
                  <a:srgbClr val="161F38"/>
                </a:solidFill>
                <a:effectLst/>
                <a:latin typeface="Roboto" panose="02000000000000000000" pitchFamily="2" charset="0"/>
              </a:rPr>
              <a:t>herum</a:t>
            </a:r>
            <a:r>
              <a:rPr lang="en-GB" b="0" i="1" dirty="0">
                <a:solidFill>
                  <a:srgbClr val="161F38"/>
                </a:solidFill>
                <a:effectLst/>
                <a:latin typeface="Roboto" panose="02000000000000000000" pitchFamily="2" charset="0"/>
              </a:rPr>
              <a:t> - </a:t>
            </a:r>
            <a:r>
              <a:rPr lang="en-GB" b="0" i="0" dirty="0">
                <a:solidFill>
                  <a:srgbClr val="161F38"/>
                </a:solidFill>
                <a:effectLst/>
                <a:latin typeface="Roboto" panose="02000000000000000000" pitchFamily="2" charset="0"/>
              </a:rPr>
              <a:t>We drive around a </a:t>
            </a:r>
            <a:r>
              <a:rPr lang="en-GB" dirty="0">
                <a:solidFill>
                  <a:srgbClr val="161F38"/>
                </a:solidFill>
                <a:latin typeface="Roboto" panose="02000000000000000000" pitchFamily="2" charset="0"/>
              </a:rPr>
              <a:t>mountain.</a:t>
            </a:r>
            <a:endParaRPr lang="en-GB" b="0" i="0" dirty="0">
              <a:solidFill>
                <a:srgbClr val="161F38"/>
              </a:solidFill>
              <a:effectLst/>
              <a:latin typeface="Roboto" panose="02000000000000000000" pitchFamily="2" charset="0"/>
            </a:endParaRPr>
          </a:p>
          <a:p>
            <a:endParaRPr lang="en-GB" dirty="0"/>
          </a:p>
        </p:txBody>
      </p:sp>
      <p:pic>
        <p:nvPicPr>
          <p:cNvPr id="12" name="Picture 2">
            <a:extLst>
              <a:ext uri="{FF2B5EF4-FFF2-40B4-BE49-F238E27FC236}">
                <a16:creationId xmlns:a16="http://schemas.microsoft.com/office/drawing/2014/main" id="{13F41EAF-400A-3113-5E62-6E15612EE7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500"/>
          <a:stretch/>
        </p:blipFill>
        <p:spPr bwMode="auto">
          <a:xfrm>
            <a:off x="7391468" y="115467"/>
            <a:ext cx="4675346" cy="2301161"/>
          </a:xfrm>
          <a:prstGeom prst="rect">
            <a:avLst/>
          </a:prstGeom>
          <a:noFill/>
          <a:extLst>
            <a:ext uri="{909E8E84-426E-40DD-AFC4-6F175D3DCCD1}">
              <a14:hiddenFill xmlns:a14="http://schemas.microsoft.com/office/drawing/2010/main">
                <a:solidFill>
                  <a:srgbClr val="FFFFFF"/>
                </a:solidFill>
              </a14:hiddenFill>
            </a:ext>
          </a:extLst>
        </p:spPr>
      </p:pic>
      <p:sp>
        <p:nvSpPr>
          <p:cNvPr id="14" name="Arrow: Right 13">
            <a:extLst>
              <a:ext uri="{FF2B5EF4-FFF2-40B4-BE49-F238E27FC236}">
                <a16:creationId xmlns:a16="http://schemas.microsoft.com/office/drawing/2014/main" id="{A6391F6E-D2F4-D86F-8061-7E2ECED388D1}"/>
              </a:ext>
            </a:extLst>
          </p:cNvPr>
          <p:cNvSpPr/>
          <p:nvPr/>
        </p:nvSpPr>
        <p:spPr>
          <a:xfrm>
            <a:off x="7492144" y="1409674"/>
            <a:ext cx="424475" cy="223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1701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C76400-6988-59B0-04E8-80C3BEE87B56}"/>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effectLst>
                  <a:outerShdw blurRad="38100" dist="38100" dir="2700000" algn="tl">
                    <a:srgbClr val="000000">
                      <a:alpha val="43137"/>
                    </a:srgbClr>
                  </a:outerShdw>
                </a:effectLst>
              </a:rPr>
              <a:t>Dative Prepositions</a:t>
            </a:r>
          </a:p>
        </p:txBody>
      </p:sp>
      <p:sp>
        <p:nvSpPr>
          <p:cNvPr id="12" name="Content Placeholder 11">
            <a:extLst>
              <a:ext uri="{FF2B5EF4-FFF2-40B4-BE49-F238E27FC236}">
                <a16:creationId xmlns:a16="http://schemas.microsoft.com/office/drawing/2014/main" id="{6F7FC1A8-3494-A604-ECD8-61D1D90CDEE9}"/>
              </a:ext>
            </a:extLst>
          </p:cNvPr>
          <p:cNvSpPr>
            <a:spLocks noGrp="1"/>
          </p:cNvSpPr>
          <p:nvPr>
            <p:ph idx="1"/>
          </p:nvPr>
        </p:nvSpPr>
        <p:spPr>
          <a:xfrm>
            <a:off x="838200" y="2560411"/>
            <a:ext cx="10515600" cy="4351338"/>
          </a:xfrm>
        </p:spPr>
        <p:txBody>
          <a:bodyPr/>
          <a:lstStyle/>
          <a:p>
            <a:r>
              <a:rPr lang="en-GB" sz="2000" b="0" i="0" dirty="0">
                <a:effectLst/>
                <a:latin typeface="Roboto" panose="02000000000000000000" pitchFamily="2" charset="0"/>
              </a:rPr>
              <a:t>The dative case describes the indirect object of a sentence, which usually receives an action from the direct object (in the accusative case).</a:t>
            </a:r>
            <a:endParaRPr lang="en-GB" sz="2000" dirty="0"/>
          </a:p>
        </p:txBody>
      </p:sp>
      <p:sp>
        <p:nvSpPr>
          <p:cNvPr id="16" name="TextBox 15">
            <a:extLst>
              <a:ext uri="{FF2B5EF4-FFF2-40B4-BE49-F238E27FC236}">
                <a16:creationId xmlns:a16="http://schemas.microsoft.com/office/drawing/2014/main" id="{9567D739-F0B7-CFF9-2827-72C4CCF2AFD2}"/>
              </a:ext>
            </a:extLst>
          </p:cNvPr>
          <p:cNvSpPr txBox="1"/>
          <p:nvPr/>
        </p:nvSpPr>
        <p:spPr>
          <a:xfrm>
            <a:off x="1115783" y="3783177"/>
            <a:ext cx="6096000" cy="2585323"/>
          </a:xfrm>
          <a:prstGeom prst="rect">
            <a:avLst/>
          </a:prstGeom>
          <a:noFill/>
        </p:spPr>
        <p:txBody>
          <a:bodyPr wrap="square">
            <a:spAutoFit/>
          </a:bodyPr>
          <a:lstStyle/>
          <a:p>
            <a:pPr algn="l"/>
            <a:r>
              <a:rPr lang="en-GB" b="1" i="0" dirty="0">
                <a:solidFill>
                  <a:srgbClr val="161F38"/>
                </a:solidFill>
                <a:effectLst/>
                <a:latin typeface="Roboto" panose="02000000000000000000" pitchFamily="2" charset="0"/>
              </a:rPr>
              <a:t>Common Dative Prepositions:</a:t>
            </a:r>
          </a:p>
          <a:p>
            <a:pPr algn="l">
              <a:buFont typeface="Arial" panose="020B0604020202020204" pitchFamily="34" charset="0"/>
              <a:buChar char="•"/>
            </a:pPr>
            <a:r>
              <a:rPr lang="en-GB" b="1" i="0" dirty="0" err="1">
                <a:solidFill>
                  <a:srgbClr val="161F38"/>
                </a:solidFill>
                <a:effectLst/>
                <a:latin typeface="Roboto" panose="02000000000000000000" pitchFamily="2" charset="0"/>
              </a:rPr>
              <a:t>Aus</a:t>
            </a:r>
            <a:r>
              <a:rPr lang="en-GB" b="0" i="0" dirty="0">
                <a:solidFill>
                  <a:srgbClr val="161F38"/>
                </a:solidFill>
                <a:effectLst/>
                <a:latin typeface="Roboto" panose="02000000000000000000" pitchFamily="2" charset="0"/>
              </a:rPr>
              <a:t> - From/out of</a:t>
            </a:r>
          </a:p>
          <a:p>
            <a:pPr algn="l">
              <a:buFont typeface="Arial" panose="020B0604020202020204" pitchFamily="34" charset="0"/>
              <a:buChar char="•"/>
            </a:pPr>
            <a:r>
              <a:rPr lang="en-GB" b="1" i="0" dirty="0" err="1">
                <a:solidFill>
                  <a:srgbClr val="161F38"/>
                </a:solidFill>
                <a:effectLst/>
                <a:latin typeface="Roboto" panose="02000000000000000000" pitchFamily="2" charset="0"/>
              </a:rPr>
              <a:t>Außer</a:t>
            </a:r>
            <a:r>
              <a:rPr lang="en-GB" b="1" i="1"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Except for/ besides</a:t>
            </a:r>
          </a:p>
          <a:p>
            <a:pPr algn="l">
              <a:buFont typeface="Arial" panose="020B0604020202020204" pitchFamily="34" charset="0"/>
              <a:buChar char="•"/>
            </a:pPr>
            <a:r>
              <a:rPr lang="en-GB" b="1" i="0" dirty="0">
                <a:solidFill>
                  <a:srgbClr val="161F38"/>
                </a:solidFill>
                <a:effectLst/>
                <a:latin typeface="Roboto" panose="02000000000000000000" pitchFamily="2" charset="0"/>
              </a:rPr>
              <a:t>Bei </a:t>
            </a:r>
            <a:r>
              <a:rPr lang="en-GB" b="0" i="0" dirty="0">
                <a:solidFill>
                  <a:srgbClr val="161F38"/>
                </a:solidFill>
                <a:effectLst/>
                <a:latin typeface="Roboto" panose="02000000000000000000" pitchFamily="2" charset="0"/>
              </a:rPr>
              <a:t>- At/ near/ with</a:t>
            </a:r>
          </a:p>
          <a:p>
            <a:pPr algn="l">
              <a:buFont typeface="Arial" panose="020B0604020202020204" pitchFamily="34" charset="0"/>
              <a:buChar char="•"/>
            </a:pPr>
            <a:r>
              <a:rPr lang="en-GB" b="1" i="0" dirty="0" err="1">
                <a:solidFill>
                  <a:srgbClr val="161F38"/>
                </a:solidFill>
                <a:effectLst/>
                <a:latin typeface="Roboto" panose="02000000000000000000" pitchFamily="2" charset="0"/>
              </a:rPr>
              <a:t>Mit</a:t>
            </a:r>
            <a:r>
              <a:rPr lang="en-GB" b="0" i="0" dirty="0">
                <a:solidFill>
                  <a:srgbClr val="161F38"/>
                </a:solidFill>
                <a:effectLst/>
                <a:latin typeface="Roboto" panose="02000000000000000000" pitchFamily="2" charset="0"/>
              </a:rPr>
              <a:t> - With/by</a:t>
            </a:r>
          </a:p>
          <a:p>
            <a:pPr algn="l">
              <a:buFont typeface="Arial" panose="020B0604020202020204" pitchFamily="34" charset="0"/>
              <a:buChar char="•"/>
            </a:pPr>
            <a:r>
              <a:rPr lang="en-GB" b="1" i="0" dirty="0" err="1">
                <a:solidFill>
                  <a:srgbClr val="161F38"/>
                </a:solidFill>
                <a:effectLst/>
                <a:latin typeface="Roboto" panose="02000000000000000000" pitchFamily="2" charset="0"/>
              </a:rPr>
              <a:t>Nach</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After/ to</a:t>
            </a:r>
          </a:p>
          <a:p>
            <a:pPr algn="l">
              <a:buFont typeface="Arial" panose="020B0604020202020204" pitchFamily="34" charset="0"/>
              <a:buChar char="•"/>
            </a:pPr>
            <a:r>
              <a:rPr lang="en-GB" b="1" i="0" dirty="0" err="1">
                <a:solidFill>
                  <a:srgbClr val="161F38"/>
                </a:solidFill>
                <a:effectLst/>
                <a:latin typeface="Roboto" panose="02000000000000000000" pitchFamily="2" charset="0"/>
              </a:rPr>
              <a:t>Seit</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Since (time)/ for</a:t>
            </a:r>
          </a:p>
          <a:p>
            <a:pPr algn="l">
              <a:buFont typeface="Arial" panose="020B0604020202020204" pitchFamily="34" charset="0"/>
              <a:buChar char="•"/>
            </a:pPr>
            <a:r>
              <a:rPr lang="en-GB" b="1" i="0" dirty="0">
                <a:solidFill>
                  <a:srgbClr val="161F38"/>
                </a:solidFill>
                <a:effectLst/>
                <a:latin typeface="Roboto" panose="02000000000000000000" pitchFamily="2" charset="0"/>
              </a:rPr>
              <a:t>Von </a:t>
            </a:r>
            <a:r>
              <a:rPr lang="en-GB" b="0" i="0" dirty="0">
                <a:solidFill>
                  <a:srgbClr val="161F38"/>
                </a:solidFill>
                <a:effectLst/>
                <a:latin typeface="Roboto" panose="02000000000000000000" pitchFamily="2" charset="0"/>
              </a:rPr>
              <a:t>- By/ from</a:t>
            </a:r>
          </a:p>
          <a:p>
            <a:pPr algn="l">
              <a:buFont typeface="Arial" panose="020B0604020202020204" pitchFamily="34" charset="0"/>
              <a:buChar char="•"/>
            </a:pPr>
            <a:r>
              <a:rPr lang="en-GB" b="1" i="0" dirty="0">
                <a:solidFill>
                  <a:srgbClr val="161F38"/>
                </a:solidFill>
                <a:effectLst/>
                <a:latin typeface="Roboto" panose="02000000000000000000" pitchFamily="2" charset="0"/>
              </a:rPr>
              <a:t>Zu</a:t>
            </a:r>
            <a:r>
              <a:rPr lang="en-GB" b="0" i="0" dirty="0">
                <a:solidFill>
                  <a:srgbClr val="161F38"/>
                </a:solidFill>
                <a:effectLst/>
                <a:latin typeface="Roboto" panose="02000000000000000000" pitchFamily="2" charset="0"/>
              </a:rPr>
              <a:t> - At/ to</a:t>
            </a:r>
          </a:p>
        </p:txBody>
      </p:sp>
      <p:sp>
        <p:nvSpPr>
          <p:cNvPr id="18" name="TextBox 17">
            <a:extLst>
              <a:ext uri="{FF2B5EF4-FFF2-40B4-BE49-F238E27FC236}">
                <a16:creationId xmlns:a16="http://schemas.microsoft.com/office/drawing/2014/main" id="{36DB6EC0-8591-E7C2-4756-AF89B96C0B84}"/>
              </a:ext>
            </a:extLst>
          </p:cNvPr>
          <p:cNvSpPr txBox="1"/>
          <p:nvPr/>
        </p:nvSpPr>
        <p:spPr>
          <a:xfrm>
            <a:off x="5998028" y="3705136"/>
            <a:ext cx="5932715" cy="1754326"/>
          </a:xfrm>
          <a:prstGeom prst="rect">
            <a:avLst/>
          </a:prstGeom>
          <a:noFill/>
        </p:spPr>
        <p:txBody>
          <a:bodyPr wrap="square">
            <a:spAutoFit/>
          </a:bodyPr>
          <a:lstStyle/>
          <a:p>
            <a:pPr algn="l"/>
            <a:r>
              <a:rPr lang="en-GB" u="sng" dirty="0" err="1">
                <a:solidFill>
                  <a:srgbClr val="161F38"/>
                </a:solidFill>
                <a:latin typeface="Roboto" panose="02000000000000000000" pitchFamily="2" charset="0"/>
              </a:rPr>
              <a:t>Beispiel</a:t>
            </a:r>
            <a:r>
              <a:rPr lang="en-GB" u="sng" dirty="0">
                <a:solidFill>
                  <a:srgbClr val="161F38"/>
                </a:solidFill>
                <a:latin typeface="Roboto" panose="02000000000000000000" pitchFamily="2" charset="0"/>
              </a:rPr>
              <a:t> / E</a:t>
            </a:r>
            <a:r>
              <a:rPr lang="en-GB" b="0" i="0" u="sng" dirty="0">
                <a:solidFill>
                  <a:srgbClr val="161F38"/>
                </a:solidFill>
                <a:effectLst/>
                <a:latin typeface="Roboto" panose="02000000000000000000" pitchFamily="2" charset="0"/>
              </a:rPr>
              <a:t>xample:</a:t>
            </a:r>
          </a:p>
          <a:p>
            <a:pPr algn="l"/>
            <a:endParaRPr lang="en-GB" b="0" i="0" u="sng" dirty="0">
              <a:solidFill>
                <a:srgbClr val="161F38"/>
              </a:solidFill>
              <a:effectLst/>
              <a:latin typeface="Roboto" panose="02000000000000000000" pitchFamily="2" charset="0"/>
            </a:endParaRPr>
          </a:p>
          <a:p>
            <a:pPr algn="l">
              <a:buFont typeface="Arial" panose="020B0604020202020204" pitchFamily="34" charset="0"/>
              <a:buChar char="•"/>
            </a:pPr>
            <a:r>
              <a:rPr lang="en-GB" b="0" i="1" dirty="0">
                <a:solidFill>
                  <a:srgbClr val="161F38"/>
                </a:solidFill>
                <a:effectLst/>
                <a:latin typeface="Roboto" panose="02000000000000000000" pitchFamily="2" charset="0"/>
              </a:rPr>
              <a:t>Sie </a:t>
            </a:r>
            <a:r>
              <a:rPr lang="en-GB" b="0" i="1" dirty="0" err="1">
                <a:solidFill>
                  <a:srgbClr val="161F38"/>
                </a:solidFill>
                <a:effectLst/>
                <a:latin typeface="Roboto" panose="02000000000000000000" pitchFamily="2" charset="0"/>
              </a:rPr>
              <a:t>kommt</a:t>
            </a:r>
            <a:r>
              <a:rPr lang="en-GB" b="0" i="1" dirty="0">
                <a:solidFill>
                  <a:srgbClr val="161F38"/>
                </a:solidFill>
                <a:effectLst/>
                <a:latin typeface="Roboto" panose="02000000000000000000" pitchFamily="2" charset="0"/>
              </a:rPr>
              <a:t> </a:t>
            </a:r>
            <a:r>
              <a:rPr lang="en-GB" b="1" i="1" dirty="0" err="1">
                <a:solidFill>
                  <a:srgbClr val="161F38"/>
                </a:solidFill>
                <a:effectLst/>
                <a:latin typeface="Roboto" panose="02000000000000000000" pitchFamily="2" charset="0"/>
              </a:rPr>
              <a:t>aus</a:t>
            </a:r>
            <a:r>
              <a:rPr lang="en-GB" b="1" i="1" dirty="0">
                <a:solidFill>
                  <a:srgbClr val="161F38"/>
                </a:solidFill>
                <a:effectLst/>
                <a:latin typeface="Roboto" panose="02000000000000000000" pitchFamily="2" charset="0"/>
              </a:rPr>
              <a:t> der</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Türkei</a:t>
            </a:r>
            <a:r>
              <a:rPr lang="en-GB" b="0" i="1"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She comes from Turkey</a:t>
            </a:r>
          </a:p>
          <a:p>
            <a:pPr algn="l">
              <a:buFont typeface="Arial" panose="020B0604020202020204" pitchFamily="34" charset="0"/>
              <a:buChar char="•"/>
            </a:pPr>
            <a:endParaRPr lang="en-GB" b="0" i="0" dirty="0">
              <a:solidFill>
                <a:srgbClr val="161F38"/>
              </a:solidFill>
              <a:effectLst/>
              <a:latin typeface="Roboto" panose="02000000000000000000" pitchFamily="2" charset="0"/>
            </a:endParaRPr>
          </a:p>
          <a:p>
            <a:pPr algn="l">
              <a:buFont typeface="Arial" panose="020B0604020202020204" pitchFamily="34" charset="0"/>
              <a:buChar char="•"/>
            </a:pPr>
            <a:r>
              <a:rPr lang="en-GB" b="0" i="1" dirty="0" err="1">
                <a:solidFill>
                  <a:srgbClr val="161F38"/>
                </a:solidFill>
                <a:effectLst/>
                <a:latin typeface="Roboto" panose="02000000000000000000" pitchFamily="2" charset="0"/>
              </a:rPr>
              <a:t>Wir</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haben</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einen</a:t>
            </a:r>
            <a:r>
              <a:rPr lang="en-GB" b="0" i="1" dirty="0">
                <a:solidFill>
                  <a:srgbClr val="161F38"/>
                </a:solidFill>
                <a:effectLst/>
                <a:latin typeface="Roboto" panose="02000000000000000000" pitchFamily="2" charset="0"/>
              </a:rPr>
              <a:t> Brief </a:t>
            </a:r>
            <a:r>
              <a:rPr lang="en-GB" b="1" i="1" dirty="0">
                <a:solidFill>
                  <a:srgbClr val="161F38"/>
                </a:solidFill>
                <a:effectLst/>
                <a:latin typeface="Roboto" panose="02000000000000000000" pitchFamily="2" charset="0"/>
              </a:rPr>
              <a:t>von </a:t>
            </a:r>
            <a:r>
              <a:rPr lang="en-GB" b="1" i="1" dirty="0" err="1">
                <a:solidFill>
                  <a:srgbClr val="161F38"/>
                </a:solidFill>
                <a:effectLst/>
                <a:latin typeface="Roboto" panose="02000000000000000000" pitchFamily="2" charset="0"/>
              </a:rPr>
              <a:t>ihnen</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bekommen</a:t>
            </a:r>
            <a:r>
              <a:rPr lang="en-GB" b="0" i="1"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We got a letter from them</a:t>
            </a:r>
          </a:p>
        </p:txBody>
      </p:sp>
      <p:pic>
        <p:nvPicPr>
          <p:cNvPr id="19" name="Picture 2">
            <a:extLst>
              <a:ext uri="{FF2B5EF4-FFF2-40B4-BE49-F238E27FC236}">
                <a16:creationId xmlns:a16="http://schemas.microsoft.com/office/drawing/2014/main" id="{1C2D67D7-F363-1F9F-031C-402A1658B6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500"/>
          <a:stretch/>
        </p:blipFill>
        <p:spPr bwMode="auto">
          <a:xfrm>
            <a:off x="7391468" y="115467"/>
            <a:ext cx="4675346" cy="2301161"/>
          </a:xfrm>
          <a:prstGeom prst="rect">
            <a:avLst/>
          </a:prstGeom>
          <a:noFill/>
          <a:extLst>
            <a:ext uri="{909E8E84-426E-40DD-AFC4-6F175D3DCCD1}">
              <a14:hiddenFill xmlns:a14="http://schemas.microsoft.com/office/drawing/2010/main">
                <a:solidFill>
                  <a:srgbClr val="FFFFFF"/>
                </a:solidFill>
              </a14:hiddenFill>
            </a:ext>
          </a:extLst>
        </p:spPr>
      </p:pic>
      <p:sp>
        <p:nvSpPr>
          <p:cNvPr id="21" name="Arrow: Right 20">
            <a:extLst>
              <a:ext uri="{FF2B5EF4-FFF2-40B4-BE49-F238E27FC236}">
                <a16:creationId xmlns:a16="http://schemas.microsoft.com/office/drawing/2014/main" id="{A043A167-D669-EBAD-04B2-F636C9F6CC7C}"/>
              </a:ext>
            </a:extLst>
          </p:cNvPr>
          <p:cNvSpPr/>
          <p:nvPr/>
        </p:nvSpPr>
        <p:spPr>
          <a:xfrm>
            <a:off x="7492144" y="1725360"/>
            <a:ext cx="424475" cy="223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62108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2C76400-6988-59B0-04E8-80C3BEE87B56}"/>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effectLst>
                  <a:outerShdw blurRad="38100" dist="38100" dir="2700000" algn="tl">
                    <a:srgbClr val="000000">
                      <a:alpha val="43137"/>
                    </a:srgbClr>
                  </a:outerShdw>
                </a:effectLst>
              </a:rPr>
              <a:t>Two-way Prepositions</a:t>
            </a:r>
          </a:p>
        </p:txBody>
      </p:sp>
      <p:sp>
        <p:nvSpPr>
          <p:cNvPr id="16" name="TextBox 15">
            <a:extLst>
              <a:ext uri="{FF2B5EF4-FFF2-40B4-BE49-F238E27FC236}">
                <a16:creationId xmlns:a16="http://schemas.microsoft.com/office/drawing/2014/main" id="{9567D739-F0B7-CFF9-2827-72C4CCF2AFD2}"/>
              </a:ext>
            </a:extLst>
          </p:cNvPr>
          <p:cNvSpPr txBox="1"/>
          <p:nvPr/>
        </p:nvSpPr>
        <p:spPr>
          <a:xfrm>
            <a:off x="470315" y="1924820"/>
            <a:ext cx="5391642" cy="2862322"/>
          </a:xfrm>
          <a:prstGeom prst="rect">
            <a:avLst/>
          </a:prstGeom>
          <a:noFill/>
        </p:spPr>
        <p:txBody>
          <a:bodyPr wrap="square">
            <a:spAutoFit/>
          </a:bodyPr>
          <a:lstStyle/>
          <a:p>
            <a:pPr algn="l"/>
            <a:r>
              <a:rPr lang="en-GB" b="1" i="0" dirty="0">
                <a:solidFill>
                  <a:srgbClr val="161F38"/>
                </a:solidFill>
                <a:effectLst/>
                <a:latin typeface="Roboto" panose="02000000000000000000" pitchFamily="2" charset="0"/>
              </a:rPr>
              <a:t>Common Accusative or Dative Prepositions:</a:t>
            </a:r>
          </a:p>
          <a:p>
            <a:pPr algn="l">
              <a:buFont typeface="Arial" panose="020B0604020202020204" pitchFamily="34" charset="0"/>
              <a:buChar char="•"/>
            </a:pPr>
            <a:r>
              <a:rPr lang="en-GB" b="1" i="0" dirty="0">
                <a:solidFill>
                  <a:srgbClr val="161F38"/>
                </a:solidFill>
                <a:effectLst/>
                <a:latin typeface="Roboto" panose="02000000000000000000" pitchFamily="2" charset="0"/>
              </a:rPr>
              <a:t>An </a:t>
            </a:r>
            <a:r>
              <a:rPr lang="en-GB" b="0" i="0" dirty="0">
                <a:solidFill>
                  <a:srgbClr val="161F38"/>
                </a:solidFill>
                <a:effectLst/>
                <a:latin typeface="Roboto" panose="02000000000000000000" pitchFamily="2" charset="0"/>
              </a:rPr>
              <a:t>- At/ alongside</a:t>
            </a:r>
          </a:p>
          <a:p>
            <a:pPr algn="l">
              <a:buFont typeface="Arial" panose="020B0604020202020204" pitchFamily="34" charset="0"/>
              <a:buChar char="•"/>
            </a:pPr>
            <a:r>
              <a:rPr lang="en-GB" b="1" i="0" dirty="0">
                <a:solidFill>
                  <a:srgbClr val="161F38"/>
                </a:solidFill>
                <a:effectLst/>
                <a:latin typeface="Roboto" panose="02000000000000000000" pitchFamily="2" charset="0"/>
              </a:rPr>
              <a:t>Auf</a:t>
            </a:r>
            <a:r>
              <a:rPr lang="en-GB" b="0" i="0" dirty="0">
                <a:solidFill>
                  <a:srgbClr val="161F38"/>
                </a:solidFill>
                <a:effectLst/>
                <a:latin typeface="Roboto" panose="02000000000000000000" pitchFamily="2" charset="0"/>
              </a:rPr>
              <a:t> - On/ on top of</a:t>
            </a:r>
          </a:p>
          <a:p>
            <a:pPr algn="l">
              <a:buFont typeface="Arial" panose="020B0604020202020204" pitchFamily="34" charset="0"/>
              <a:buChar char="•"/>
            </a:pPr>
            <a:r>
              <a:rPr lang="en-GB" b="1" i="0" dirty="0" err="1">
                <a:solidFill>
                  <a:srgbClr val="161F38"/>
                </a:solidFill>
                <a:effectLst/>
                <a:latin typeface="Roboto" panose="02000000000000000000" pitchFamily="2" charset="0"/>
              </a:rPr>
              <a:t>Hinter</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Behind</a:t>
            </a:r>
          </a:p>
          <a:p>
            <a:pPr algn="l">
              <a:buFont typeface="Arial" panose="020B0604020202020204" pitchFamily="34" charset="0"/>
              <a:buChar char="•"/>
            </a:pPr>
            <a:r>
              <a:rPr lang="en-GB" b="1" i="0" dirty="0">
                <a:solidFill>
                  <a:srgbClr val="161F38"/>
                </a:solidFill>
                <a:effectLst/>
                <a:latin typeface="Roboto" panose="02000000000000000000" pitchFamily="2" charset="0"/>
              </a:rPr>
              <a:t>In </a:t>
            </a:r>
            <a:r>
              <a:rPr lang="en-GB" b="0" i="0" dirty="0">
                <a:solidFill>
                  <a:srgbClr val="161F38"/>
                </a:solidFill>
                <a:effectLst/>
                <a:latin typeface="Roboto" panose="02000000000000000000" pitchFamily="2" charset="0"/>
              </a:rPr>
              <a:t>- In</a:t>
            </a:r>
          </a:p>
          <a:p>
            <a:pPr algn="l">
              <a:buFont typeface="Arial" panose="020B0604020202020204" pitchFamily="34" charset="0"/>
              <a:buChar char="•"/>
            </a:pPr>
            <a:r>
              <a:rPr lang="en-GB" b="1" i="0" dirty="0" err="1">
                <a:solidFill>
                  <a:srgbClr val="161F38"/>
                </a:solidFill>
                <a:effectLst/>
                <a:latin typeface="Roboto" panose="02000000000000000000" pitchFamily="2" charset="0"/>
              </a:rPr>
              <a:t>Neben</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Beside/ next to</a:t>
            </a:r>
          </a:p>
          <a:p>
            <a:pPr algn="l">
              <a:buFont typeface="Arial" panose="020B0604020202020204" pitchFamily="34" charset="0"/>
              <a:buChar char="•"/>
            </a:pPr>
            <a:r>
              <a:rPr lang="en-GB" b="1" i="0" dirty="0" err="1">
                <a:solidFill>
                  <a:srgbClr val="161F38"/>
                </a:solidFill>
                <a:effectLst/>
                <a:latin typeface="Roboto" panose="02000000000000000000" pitchFamily="2" charset="0"/>
              </a:rPr>
              <a:t>Über</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Over</a:t>
            </a:r>
          </a:p>
          <a:p>
            <a:pPr algn="l">
              <a:buFont typeface="Arial" panose="020B0604020202020204" pitchFamily="34" charset="0"/>
              <a:buChar char="•"/>
            </a:pPr>
            <a:r>
              <a:rPr lang="en-GB" b="1" i="0" dirty="0" err="1">
                <a:solidFill>
                  <a:srgbClr val="161F38"/>
                </a:solidFill>
                <a:effectLst/>
                <a:latin typeface="Roboto" panose="02000000000000000000" pitchFamily="2" charset="0"/>
              </a:rPr>
              <a:t>Unter</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Under</a:t>
            </a:r>
          </a:p>
          <a:p>
            <a:pPr algn="l">
              <a:buFont typeface="Arial" panose="020B0604020202020204" pitchFamily="34" charset="0"/>
              <a:buChar char="•"/>
            </a:pPr>
            <a:r>
              <a:rPr lang="en-GB" b="1" i="0" dirty="0" err="1">
                <a:solidFill>
                  <a:srgbClr val="161F38"/>
                </a:solidFill>
                <a:effectLst/>
                <a:latin typeface="Roboto" panose="02000000000000000000" pitchFamily="2" charset="0"/>
              </a:rPr>
              <a:t>Vor</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In front of</a:t>
            </a:r>
          </a:p>
          <a:p>
            <a:pPr algn="l">
              <a:buFont typeface="Arial" panose="020B0604020202020204" pitchFamily="34" charset="0"/>
              <a:buChar char="•"/>
            </a:pPr>
            <a:r>
              <a:rPr lang="en-GB" b="1" i="0" dirty="0" err="1">
                <a:solidFill>
                  <a:srgbClr val="161F38"/>
                </a:solidFill>
                <a:effectLst/>
                <a:latin typeface="Roboto" panose="02000000000000000000" pitchFamily="2" charset="0"/>
              </a:rPr>
              <a:t>Zwischen</a:t>
            </a:r>
            <a:r>
              <a:rPr lang="en-GB" b="1" i="0" dirty="0">
                <a:solidFill>
                  <a:srgbClr val="161F38"/>
                </a:solidFill>
                <a:effectLst/>
                <a:latin typeface="Roboto" panose="02000000000000000000" pitchFamily="2" charset="0"/>
              </a:rPr>
              <a:t> </a:t>
            </a:r>
            <a:r>
              <a:rPr lang="en-GB" b="0" i="0" dirty="0">
                <a:solidFill>
                  <a:srgbClr val="161F38"/>
                </a:solidFill>
                <a:effectLst/>
                <a:latin typeface="Roboto" panose="02000000000000000000" pitchFamily="2" charset="0"/>
              </a:rPr>
              <a:t>- Between</a:t>
            </a:r>
          </a:p>
        </p:txBody>
      </p:sp>
      <p:sp>
        <p:nvSpPr>
          <p:cNvPr id="18" name="TextBox 17">
            <a:extLst>
              <a:ext uri="{FF2B5EF4-FFF2-40B4-BE49-F238E27FC236}">
                <a16:creationId xmlns:a16="http://schemas.microsoft.com/office/drawing/2014/main" id="{36DB6EC0-8591-E7C2-4756-AF89B96C0B84}"/>
              </a:ext>
            </a:extLst>
          </p:cNvPr>
          <p:cNvSpPr txBox="1"/>
          <p:nvPr/>
        </p:nvSpPr>
        <p:spPr>
          <a:xfrm>
            <a:off x="5660571" y="1936890"/>
            <a:ext cx="6377281" cy="1754326"/>
          </a:xfrm>
          <a:prstGeom prst="rect">
            <a:avLst/>
          </a:prstGeom>
          <a:solidFill>
            <a:srgbClr val="92D050"/>
          </a:solidFill>
        </p:spPr>
        <p:txBody>
          <a:bodyPr wrap="square">
            <a:spAutoFit/>
          </a:bodyPr>
          <a:lstStyle/>
          <a:p>
            <a:pPr algn="l"/>
            <a:r>
              <a:rPr lang="en-GB" b="0" i="0" dirty="0">
                <a:solidFill>
                  <a:srgbClr val="161F38"/>
                </a:solidFill>
                <a:effectLst/>
                <a:latin typeface="Roboto" panose="02000000000000000000" pitchFamily="2" charset="0"/>
              </a:rPr>
              <a:t>When you use a verb of movement, such as </a:t>
            </a:r>
            <a:r>
              <a:rPr lang="en-GB" b="0" i="1" dirty="0" err="1">
                <a:solidFill>
                  <a:srgbClr val="161F38"/>
                </a:solidFill>
                <a:effectLst/>
                <a:latin typeface="Roboto" panose="02000000000000000000" pitchFamily="2" charset="0"/>
              </a:rPr>
              <a:t>gehen</a:t>
            </a:r>
            <a:r>
              <a:rPr lang="en-GB" b="0" i="0" dirty="0">
                <a:solidFill>
                  <a:srgbClr val="161F38"/>
                </a:solidFill>
                <a:effectLst/>
                <a:latin typeface="Roboto" panose="02000000000000000000" pitchFamily="2" charset="0"/>
              </a:rPr>
              <a:t> (to go) or </a:t>
            </a:r>
            <a:r>
              <a:rPr lang="en-GB" b="0" i="1" dirty="0" err="1">
                <a:solidFill>
                  <a:srgbClr val="161F38"/>
                </a:solidFill>
                <a:effectLst/>
                <a:latin typeface="Roboto" panose="02000000000000000000" pitchFamily="2" charset="0"/>
              </a:rPr>
              <a:t>laufen</a:t>
            </a:r>
            <a:r>
              <a:rPr lang="en-GB" b="0" i="0" dirty="0">
                <a:solidFill>
                  <a:srgbClr val="161F38"/>
                </a:solidFill>
                <a:effectLst/>
                <a:latin typeface="Roboto" panose="02000000000000000000" pitchFamily="2" charset="0"/>
              </a:rPr>
              <a:t> (to run), and the preposition refers to a destination, you must use the accusative case.</a:t>
            </a:r>
          </a:p>
          <a:p>
            <a:pPr algn="l"/>
            <a:endParaRPr lang="en-GB" b="0" i="0" dirty="0">
              <a:solidFill>
                <a:srgbClr val="161F38"/>
              </a:solidFill>
              <a:effectLst/>
              <a:latin typeface="Roboto" panose="02000000000000000000" pitchFamily="2" charset="0"/>
            </a:endParaRPr>
          </a:p>
          <a:p>
            <a:pPr algn="l"/>
            <a:r>
              <a:rPr lang="en-GB" b="0" i="0" u="sng" dirty="0" err="1">
                <a:solidFill>
                  <a:srgbClr val="161F38"/>
                </a:solidFill>
                <a:effectLst/>
                <a:latin typeface="Roboto" panose="02000000000000000000" pitchFamily="2" charset="0"/>
              </a:rPr>
              <a:t>Beispiel</a:t>
            </a:r>
            <a:r>
              <a:rPr lang="en-GB" b="0" i="0" u="sng" dirty="0">
                <a:solidFill>
                  <a:srgbClr val="161F38"/>
                </a:solidFill>
                <a:effectLst/>
                <a:latin typeface="Roboto" panose="02000000000000000000" pitchFamily="2" charset="0"/>
              </a:rPr>
              <a:t> /</a:t>
            </a:r>
            <a:r>
              <a:rPr lang="en-GB" u="sng" dirty="0">
                <a:solidFill>
                  <a:srgbClr val="161F38"/>
                </a:solidFill>
                <a:latin typeface="Roboto" panose="02000000000000000000" pitchFamily="2" charset="0"/>
              </a:rPr>
              <a:t> E</a:t>
            </a:r>
            <a:r>
              <a:rPr lang="en-GB" b="0" i="0" u="sng" dirty="0">
                <a:solidFill>
                  <a:srgbClr val="161F38"/>
                </a:solidFill>
                <a:effectLst/>
                <a:latin typeface="Roboto" panose="02000000000000000000" pitchFamily="2" charset="0"/>
              </a:rPr>
              <a:t>xample:</a:t>
            </a:r>
          </a:p>
          <a:p>
            <a:pPr algn="l">
              <a:buFont typeface="Arial" panose="020B0604020202020204" pitchFamily="34" charset="0"/>
              <a:buChar char="•"/>
            </a:pPr>
            <a:r>
              <a:rPr lang="en-GB" b="0" i="1" dirty="0" err="1">
                <a:solidFill>
                  <a:srgbClr val="161F38"/>
                </a:solidFill>
                <a:effectLst/>
                <a:latin typeface="Roboto" panose="02000000000000000000" pitchFamily="2" charset="0"/>
              </a:rPr>
              <a:t>Wir</a:t>
            </a:r>
            <a:r>
              <a:rPr lang="en-GB" b="0" i="1" dirty="0">
                <a:solidFill>
                  <a:srgbClr val="161F38"/>
                </a:solidFill>
                <a:effectLst/>
                <a:latin typeface="Roboto" panose="02000000000000000000" pitchFamily="2" charset="0"/>
              </a:rPr>
              <a:t> </a:t>
            </a:r>
            <a:r>
              <a:rPr lang="en-GB" b="0" i="1" dirty="0" err="1">
                <a:solidFill>
                  <a:srgbClr val="161F38"/>
                </a:solidFill>
                <a:effectLst/>
                <a:latin typeface="Roboto" panose="02000000000000000000" pitchFamily="2" charset="0"/>
              </a:rPr>
              <a:t>gehen</a:t>
            </a:r>
            <a:r>
              <a:rPr lang="en-GB" i="1" dirty="0">
                <a:solidFill>
                  <a:srgbClr val="161F38"/>
                </a:solidFill>
                <a:latin typeface="Roboto" panose="02000000000000000000" pitchFamily="2" charset="0"/>
              </a:rPr>
              <a:t> </a:t>
            </a:r>
            <a:r>
              <a:rPr lang="en-GB" i="1" dirty="0" err="1">
                <a:solidFill>
                  <a:srgbClr val="161F38"/>
                </a:solidFill>
                <a:latin typeface="Roboto" panose="02000000000000000000" pitchFamily="2" charset="0"/>
              </a:rPr>
              <a:t>heute</a:t>
            </a:r>
            <a:r>
              <a:rPr lang="en-GB" b="0" i="1" dirty="0">
                <a:solidFill>
                  <a:srgbClr val="161F38"/>
                </a:solidFill>
                <a:effectLst/>
                <a:latin typeface="Roboto" panose="02000000000000000000" pitchFamily="2" charset="0"/>
              </a:rPr>
              <a:t> </a:t>
            </a:r>
            <a:r>
              <a:rPr lang="en-GB" b="1" i="1" dirty="0">
                <a:solidFill>
                  <a:srgbClr val="161F38"/>
                </a:solidFill>
                <a:effectLst/>
                <a:latin typeface="Roboto" panose="02000000000000000000" pitchFamily="2" charset="0"/>
              </a:rPr>
              <a:t>in die</a:t>
            </a:r>
            <a:r>
              <a:rPr lang="en-GB" b="0" i="1" dirty="0">
                <a:solidFill>
                  <a:srgbClr val="161F38"/>
                </a:solidFill>
                <a:effectLst/>
                <a:latin typeface="Roboto" panose="02000000000000000000" pitchFamily="2" charset="0"/>
              </a:rPr>
              <a:t> Schule</a:t>
            </a:r>
            <a:r>
              <a:rPr lang="en-GB" b="0" i="0" dirty="0">
                <a:solidFill>
                  <a:srgbClr val="161F38"/>
                </a:solidFill>
                <a:effectLst/>
                <a:latin typeface="Roboto" panose="02000000000000000000" pitchFamily="2" charset="0"/>
              </a:rPr>
              <a:t> - We are going to school today</a:t>
            </a:r>
          </a:p>
        </p:txBody>
      </p:sp>
      <p:sp>
        <p:nvSpPr>
          <p:cNvPr id="3" name="TextBox 2">
            <a:extLst>
              <a:ext uri="{FF2B5EF4-FFF2-40B4-BE49-F238E27FC236}">
                <a16:creationId xmlns:a16="http://schemas.microsoft.com/office/drawing/2014/main" id="{6AC391AF-FA99-7979-ABAD-E2398CD6D656}"/>
              </a:ext>
            </a:extLst>
          </p:cNvPr>
          <p:cNvSpPr txBox="1"/>
          <p:nvPr/>
        </p:nvSpPr>
        <p:spPr>
          <a:xfrm>
            <a:off x="5660572" y="4178278"/>
            <a:ext cx="6332764" cy="2031325"/>
          </a:xfrm>
          <a:prstGeom prst="rect">
            <a:avLst/>
          </a:prstGeom>
          <a:solidFill>
            <a:srgbClr val="FFC000"/>
          </a:solidFill>
        </p:spPr>
        <p:txBody>
          <a:bodyPr wrap="square" rtlCol="0">
            <a:spAutoFit/>
          </a:bodyPr>
          <a:lstStyle/>
          <a:p>
            <a:pPr algn="l"/>
            <a:r>
              <a:rPr lang="en-GB" b="0" i="0" dirty="0">
                <a:solidFill>
                  <a:srgbClr val="161F38"/>
                </a:solidFill>
                <a:effectLst/>
                <a:latin typeface="Roboto" panose="02000000000000000000" pitchFamily="2" charset="0"/>
              </a:rPr>
              <a:t>When a static verb is used, like </a:t>
            </a:r>
            <a:r>
              <a:rPr lang="en-GB" b="0" i="1" dirty="0">
                <a:solidFill>
                  <a:srgbClr val="161F38"/>
                </a:solidFill>
                <a:effectLst/>
                <a:latin typeface="Roboto" panose="02000000000000000000" pitchFamily="2" charset="0"/>
              </a:rPr>
              <a:t>sein</a:t>
            </a:r>
            <a:r>
              <a:rPr lang="en-GB" b="0" i="0" dirty="0">
                <a:solidFill>
                  <a:srgbClr val="161F38"/>
                </a:solidFill>
                <a:effectLst/>
                <a:latin typeface="Roboto" panose="02000000000000000000" pitchFamily="2" charset="0"/>
              </a:rPr>
              <a:t> (to be) or </a:t>
            </a:r>
            <a:r>
              <a:rPr lang="en-GB" b="0" i="1" dirty="0" err="1">
                <a:solidFill>
                  <a:srgbClr val="161F38"/>
                </a:solidFill>
                <a:effectLst/>
                <a:latin typeface="Roboto" panose="02000000000000000000" pitchFamily="2" charset="0"/>
              </a:rPr>
              <a:t>arbeiten</a:t>
            </a:r>
            <a:r>
              <a:rPr lang="en-GB" b="0" i="0" dirty="0">
                <a:solidFill>
                  <a:srgbClr val="161F38"/>
                </a:solidFill>
                <a:effectLst/>
                <a:latin typeface="Roboto" panose="02000000000000000000" pitchFamily="2" charset="0"/>
              </a:rPr>
              <a:t> (to work) and the preposition refers to a location, you must use the dative case.</a:t>
            </a:r>
          </a:p>
          <a:p>
            <a:pPr algn="l"/>
            <a:endParaRPr lang="en-GB" b="0" i="0" dirty="0">
              <a:solidFill>
                <a:srgbClr val="161F38"/>
              </a:solidFill>
              <a:effectLst/>
              <a:latin typeface="Roboto" panose="02000000000000000000" pitchFamily="2" charset="0"/>
            </a:endParaRPr>
          </a:p>
          <a:p>
            <a:pPr algn="l"/>
            <a:r>
              <a:rPr lang="en-GB" u="sng" dirty="0" err="1">
                <a:solidFill>
                  <a:srgbClr val="161F38"/>
                </a:solidFill>
                <a:latin typeface="Roboto" panose="02000000000000000000" pitchFamily="2" charset="0"/>
              </a:rPr>
              <a:t>Beispiel</a:t>
            </a:r>
            <a:r>
              <a:rPr lang="en-GB" u="sng" dirty="0">
                <a:solidFill>
                  <a:srgbClr val="161F38"/>
                </a:solidFill>
                <a:latin typeface="Roboto" panose="02000000000000000000" pitchFamily="2" charset="0"/>
              </a:rPr>
              <a:t> / Example:</a:t>
            </a:r>
            <a:endParaRPr lang="en-GB" b="0" i="0" u="sng" dirty="0">
              <a:solidFill>
                <a:srgbClr val="161F38"/>
              </a:solidFill>
              <a:effectLst/>
              <a:latin typeface="Roboto" panose="02000000000000000000" pitchFamily="2" charset="0"/>
            </a:endParaRPr>
          </a:p>
          <a:p>
            <a:pPr algn="l">
              <a:buFont typeface="Arial" panose="020B0604020202020204" pitchFamily="34" charset="0"/>
              <a:buChar char="•"/>
            </a:pPr>
            <a:r>
              <a:rPr lang="en-GB" b="0" i="1" dirty="0" err="1">
                <a:solidFill>
                  <a:srgbClr val="161F38"/>
                </a:solidFill>
                <a:effectLst/>
                <a:latin typeface="Roboto" panose="02000000000000000000" pitchFamily="2" charset="0"/>
              </a:rPr>
              <a:t>Ist</a:t>
            </a:r>
            <a:r>
              <a:rPr lang="en-GB" b="0" i="1" dirty="0">
                <a:solidFill>
                  <a:srgbClr val="161F38"/>
                </a:solidFill>
                <a:effectLst/>
                <a:latin typeface="Roboto" panose="02000000000000000000" pitchFamily="2" charset="0"/>
              </a:rPr>
              <a:t> es </a:t>
            </a:r>
            <a:r>
              <a:rPr lang="en-GB" b="1" i="1" dirty="0" err="1">
                <a:solidFill>
                  <a:srgbClr val="161F38"/>
                </a:solidFill>
                <a:effectLst/>
                <a:latin typeface="Roboto" panose="02000000000000000000" pitchFamily="2" charset="0"/>
              </a:rPr>
              <a:t>unter</a:t>
            </a:r>
            <a:r>
              <a:rPr lang="en-GB" b="1" i="1" dirty="0">
                <a:solidFill>
                  <a:srgbClr val="161F38"/>
                </a:solidFill>
                <a:effectLst/>
                <a:latin typeface="Roboto" panose="02000000000000000000" pitchFamily="2" charset="0"/>
              </a:rPr>
              <a:t> der</a:t>
            </a:r>
            <a:r>
              <a:rPr lang="en-GB" b="0" i="1" dirty="0">
                <a:solidFill>
                  <a:srgbClr val="161F38"/>
                </a:solidFill>
                <a:effectLst/>
                <a:latin typeface="Roboto" panose="02000000000000000000" pitchFamily="2" charset="0"/>
              </a:rPr>
              <a:t> Platte? </a:t>
            </a:r>
            <a:r>
              <a:rPr lang="en-GB" b="0" i="0" dirty="0">
                <a:solidFill>
                  <a:srgbClr val="161F38"/>
                </a:solidFill>
                <a:effectLst/>
                <a:latin typeface="Roboto" panose="02000000000000000000" pitchFamily="2" charset="0"/>
              </a:rPr>
              <a:t>- Is it under the plate?</a:t>
            </a:r>
          </a:p>
          <a:p>
            <a:endParaRPr lang="en-GB" dirty="0"/>
          </a:p>
        </p:txBody>
      </p:sp>
      <p:sp>
        <p:nvSpPr>
          <p:cNvPr id="4" name="TextBox 3">
            <a:extLst>
              <a:ext uri="{FF2B5EF4-FFF2-40B4-BE49-F238E27FC236}">
                <a16:creationId xmlns:a16="http://schemas.microsoft.com/office/drawing/2014/main" id="{44A735FE-801F-E552-FD69-830BAE4BADDD}"/>
              </a:ext>
            </a:extLst>
          </p:cNvPr>
          <p:cNvSpPr txBox="1"/>
          <p:nvPr/>
        </p:nvSpPr>
        <p:spPr>
          <a:xfrm>
            <a:off x="470315" y="5169600"/>
            <a:ext cx="4759200" cy="1200329"/>
          </a:xfrm>
          <a:prstGeom prst="rect">
            <a:avLst/>
          </a:prstGeom>
          <a:noFill/>
        </p:spPr>
        <p:txBody>
          <a:bodyPr wrap="square" rtlCol="0">
            <a:spAutoFit/>
          </a:bodyPr>
          <a:lstStyle/>
          <a:p>
            <a:r>
              <a:rPr lang="en-GB" b="1" i="0" dirty="0">
                <a:effectLst/>
                <a:latin typeface="Roboto" panose="02000000000000000000" pitchFamily="2" charset="0"/>
              </a:rPr>
              <a:t>Understanding this grammar rule will ensure you use the correct case with each of these two-way prepositions.</a:t>
            </a:r>
          </a:p>
          <a:p>
            <a:endParaRPr lang="en-GB" dirty="0"/>
          </a:p>
        </p:txBody>
      </p:sp>
      <p:pic>
        <p:nvPicPr>
          <p:cNvPr id="5" name="Picture 2">
            <a:extLst>
              <a:ext uri="{FF2B5EF4-FFF2-40B4-BE49-F238E27FC236}">
                <a16:creationId xmlns:a16="http://schemas.microsoft.com/office/drawing/2014/main" id="{A86CFA5F-026E-88F7-BB63-CBF1506514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500"/>
          <a:stretch/>
        </p:blipFill>
        <p:spPr bwMode="auto">
          <a:xfrm>
            <a:off x="8256817" y="-6005"/>
            <a:ext cx="3935184" cy="1936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390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6791C6B-0FC7-24CD-1582-7ACC3E4F158E}"/>
              </a:ext>
            </a:extLst>
          </p:cNvPr>
          <p:cNvSpPr txBox="1">
            <a:spLocks noGrp="1"/>
          </p:cNvSpPr>
          <p:nvPr>
            <p:ph sz="half" idx="2"/>
          </p:nvPr>
        </p:nvSpPr>
        <p:spPr>
          <a:xfrm>
            <a:off x="7103594" y="588053"/>
            <a:ext cx="4700061" cy="5042916"/>
          </a:xfrm>
        </p:spPr>
        <p:txBody>
          <a:bodyPr>
            <a:normAutofit fontScale="77500" lnSpcReduction="20000"/>
          </a:bodyPr>
          <a:lstStyle/>
          <a:p>
            <a:pPr marL="0" lvl="0" indent="0">
              <a:buNone/>
            </a:pPr>
            <a:r>
              <a:rPr lang="en-GB" b="1" u="sng" dirty="0">
                <a:solidFill>
                  <a:schemeClr val="tx1"/>
                </a:solidFill>
              </a:rPr>
              <a:t>ASK AND ANSWER:</a:t>
            </a:r>
          </a:p>
          <a:p>
            <a:pPr marL="0" lvl="0" indent="0">
              <a:buNone/>
            </a:pPr>
            <a:r>
              <a:rPr lang="en-GB" b="1" dirty="0">
                <a:solidFill>
                  <a:schemeClr val="tx1"/>
                </a:solidFill>
              </a:rPr>
              <a:t>Q. Wo </a:t>
            </a:r>
            <a:r>
              <a:rPr lang="en-GB" b="1" dirty="0" err="1">
                <a:solidFill>
                  <a:schemeClr val="tx1"/>
                </a:solidFill>
              </a:rPr>
              <a:t>ist</a:t>
            </a:r>
            <a:r>
              <a:rPr lang="en-GB" b="1" dirty="0">
                <a:solidFill>
                  <a:schemeClr val="tx1"/>
                </a:solidFill>
              </a:rPr>
              <a:t> die </a:t>
            </a:r>
            <a:r>
              <a:rPr lang="en-GB" b="1" dirty="0" err="1">
                <a:solidFill>
                  <a:schemeClr val="tx1"/>
                </a:solidFill>
              </a:rPr>
              <a:t>Polizeistation</a:t>
            </a:r>
            <a:r>
              <a:rPr lang="en-GB" b="1" dirty="0">
                <a:solidFill>
                  <a:schemeClr val="tx1"/>
                </a:solidFill>
              </a:rPr>
              <a:t>?</a:t>
            </a:r>
          </a:p>
          <a:p>
            <a:pPr lvl="0">
              <a:buFont typeface="Wingdings" panose="05000000000000000000" pitchFamily="2" charset="2"/>
              <a:buChar char="Ø"/>
            </a:pPr>
            <a:r>
              <a:rPr lang="en-GB" dirty="0">
                <a:solidFill>
                  <a:schemeClr val="tx1"/>
                </a:solidFill>
              </a:rPr>
              <a:t>A. Die </a:t>
            </a:r>
            <a:r>
              <a:rPr lang="en-GB" dirty="0" err="1">
                <a:solidFill>
                  <a:schemeClr val="tx1"/>
                </a:solidFill>
              </a:rPr>
              <a:t>Polizeistation</a:t>
            </a:r>
            <a:r>
              <a:rPr lang="en-GB" dirty="0">
                <a:solidFill>
                  <a:schemeClr val="tx1"/>
                </a:solidFill>
              </a:rPr>
              <a:t> </a:t>
            </a:r>
            <a:r>
              <a:rPr lang="en-GB" dirty="0" err="1">
                <a:solidFill>
                  <a:schemeClr val="tx1"/>
                </a:solidFill>
              </a:rPr>
              <a:t>ist</a:t>
            </a:r>
            <a:r>
              <a:rPr lang="en-GB" dirty="0">
                <a:solidFill>
                  <a:schemeClr val="tx1"/>
                </a:solidFill>
              </a:rPr>
              <a:t> </a:t>
            </a:r>
            <a:r>
              <a:rPr lang="en-GB" dirty="0" err="1">
                <a:solidFill>
                  <a:srgbClr val="92D050"/>
                </a:solidFill>
              </a:rPr>
              <a:t>hinter</a:t>
            </a:r>
            <a:r>
              <a:rPr lang="en-GB" dirty="0">
                <a:solidFill>
                  <a:schemeClr val="tx1"/>
                </a:solidFill>
              </a:rPr>
              <a:t> der Universit</a:t>
            </a:r>
            <a:r>
              <a:rPr lang="en-GB" sz="2800" dirty="0">
                <a:effectLst/>
              </a:rPr>
              <a:t>ät.</a:t>
            </a:r>
          </a:p>
          <a:p>
            <a:pPr lvl="0">
              <a:buFont typeface="Wingdings" panose="05000000000000000000" pitchFamily="2" charset="2"/>
              <a:buChar char="Ø"/>
            </a:pPr>
            <a:endParaRPr lang="en-GB" dirty="0">
              <a:solidFill>
                <a:schemeClr val="tx1"/>
              </a:solidFill>
            </a:endParaRPr>
          </a:p>
          <a:p>
            <a:pPr marL="0" lvl="0" indent="0">
              <a:buNone/>
            </a:pPr>
            <a:r>
              <a:rPr lang="en-GB" b="1" dirty="0">
                <a:solidFill>
                  <a:schemeClr val="tx1"/>
                </a:solidFill>
              </a:rPr>
              <a:t>Q. Wo </a:t>
            </a:r>
            <a:r>
              <a:rPr lang="en-GB" b="1" dirty="0" err="1">
                <a:solidFill>
                  <a:schemeClr val="tx1"/>
                </a:solidFill>
              </a:rPr>
              <a:t>ist</a:t>
            </a:r>
            <a:r>
              <a:rPr lang="en-GB" b="1" dirty="0">
                <a:solidFill>
                  <a:schemeClr val="tx1"/>
                </a:solidFill>
              </a:rPr>
              <a:t> die Bank?</a:t>
            </a:r>
          </a:p>
          <a:p>
            <a:pPr lvl="0">
              <a:buFont typeface="Wingdings" panose="05000000000000000000" pitchFamily="2" charset="2"/>
              <a:buChar char="Ø"/>
            </a:pPr>
            <a:r>
              <a:rPr lang="en-GB" dirty="0">
                <a:solidFill>
                  <a:schemeClr val="tx1"/>
                </a:solidFill>
              </a:rPr>
              <a:t>A. Die Bank </a:t>
            </a:r>
            <a:r>
              <a:rPr lang="en-GB" dirty="0" err="1">
                <a:solidFill>
                  <a:schemeClr val="tx1"/>
                </a:solidFill>
              </a:rPr>
              <a:t>ist</a:t>
            </a:r>
            <a:r>
              <a:rPr lang="en-GB" dirty="0">
                <a:solidFill>
                  <a:schemeClr val="tx1"/>
                </a:solidFill>
              </a:rPr>
              <a:t> </a:t>
            </a:r>
            <a:r>
              <a:rPr lang="en-GB" dirty="0" err="1">
                <a:solidFill>
                  <a:srgbClr val="92D050"/>
                </a:solidFill>
              </a:rPr>
              <a:t>vor</a:t>
            </a:r>
            <a:r>
              <a:rPr lang="en-GB" dirty="0">
                <a:solidFill>
                  <a:schemeClr val="tx1"/>
                </a:solidFill>
              </a:rPr>
              <a:t> der </a:t>
            </a:r>
            <a:r>
              <a:rPr lang="en-GB" dirty="0" err="1">
                <a:solidFill>
                  <a:schemeClr val="tx1"/>
                </a:solidFill>
              </a:rPr>
              <a:t>Polizeistation</a:t>
            </a:r>
            <a:r>
              <a:rPr lang="en-GB" dirty="0">
                <a:solidFill>
                  <a:schemeClr val="tx1"/>
                </a:solidFill>
              </a:rPr>
              <a:t>.</a:t>
            </a:r>
          </a:p>
          <a:p>
            <a:pPr lvl="0">
              <a:buFont typeface="Wingdings" panose="05000000000000000000" pitchFamily="2" charset="2"/>
              <a:buChar char="Ø"/>
            </a:pPr>
            <a:endParaRPr lang="en-GB" dirty="0">
              <a:solidFill>
                <a:schemeClr val="tx1"/>
              </a:solidFill>
            </a:endParaRPr>
          </a:p>
          <a:p>
            <a:pPr marL="0" lvl="0" indent="0">
              <a:buNone/>
            </a:pPr>
            <a:r>
              <a:rPr lang="en-GB" b="1" dirty="0">
                <a:solidFill>
                  <a:schemeClr val="tx1"/>
                </a:solidFill>
              </a:rPr>
              <a:t>Q. </a:t>
            </a:r>
            <a:r>
              <a:rPr lang="en-GB" b="1" dirty="0"/>
              <a:t>Wo </a:t>
            </a:r>
            <a:r>
              <a:rPr lang="en-GB" b="1" dirty="0" err="1"/>
              <a:t>ist</a:t>
            </a:r>
            <a:r>
              <a:rPr lang="en-GB" b="1" dirty="0"/>
              <a:t> das </a:t>
            </a:r>
            <a:r>
              <a:rPr lang="en-GB" b="1" dirty="0" err="1"/>
              <a:t>Krankenhaus</a:t>
            </a:r>
            <a:r>
              <a:rPr lang="en-GB" b="1" dirty="0">
                <a:solidFill>
                  <a:schemeClr val="tx1"/>
                </a:solidFill>
              </a:rPr>
              <a:t>?</a:t>
            </a:r>
          </a:p>
          <a:p>
            <a:pPr lvl="0">
              <a:buFont typeface="Wingdings" panose="05000000000000000000" pitchFamily="2" charset="2"/>
              <a:buChar char="Ø"/>
            </a:pPr>
            <a:r>
              <a:rPr lang="en-GB" dirty="0">
                <a:solidFill>
                  <a:schemeClr val="tx1"/>
                </a:solidFill>
              </a:rPr>
              <a:t>A. Das </a:t>
            </a:r>
            <a:r>
              <a:rPr lang="en-GB" dirty="0" err="1">
                <a:solidFill>
                  <a:schemeClr val="tx1"/>
                </a:solidFill>
              </a:rPr>
              <a:t>Krankenhaus</a:t>
            </a:r>
            <a:r>
              <a:rPr lang="en-GB" dirty="0">
                <a:solidFill>
                  <a:schemeClr val="tx1"/>
                </a:solidFill>
              </a:rPr>
              <a:t> </a:t>
            </a:r>
            <a:r>
              <a:rPr lang="en-GB" dirty="0" err="1">
                <a:solidFill>
                  <a:schemeClr val="tx1"/>
                </a:solidFill>
              </a:rPr>
              <a:t>ist</a:t>
            </a:r>
            <a:r>
              <a:rPr lang="en-GB" dirty="0">
                <a:solidFill>
                  <a:schemeClr val="tx1"/>
                </a:solidFill>
              </a:rPr>
              <a:t> </a:t>
            </a:r>
            <a:r>
              <a:rPr lang="en-GB" dirty="0" err="1">
                <a:solidFill>
                  <a:srgbClr val="92D050"/>
                </a:solidFill>
              </a:rPr>
              <a:t>zwischen</a:t>
            </a:r>
            <a:r>
              <a:rPr lang="en-GB" dirty="0">
                <a:solidFill>
                  <a:schemeClr val="tx1"/>
                </a:solidFill>
              </a:rPr>
              <a:t> der Bank </a:t>
            </a:r>
            <a:r>
              <a:rPr lang="en-GB" i="1" dirty="0">
                <a:solidFill>
                  <a:schemeClr val="tx1"/>
                </a:solidFill>
              </a:rPr>
              <a:t>und</a:t>
            </a:r>
            <a:r>
              <a:rPr lang="en-GB" dirty="0">
                <a:solidFill>
                  <a:schemeClr val="tx1"/>
                </a:solidFill>
              </a:rPr>
              <a:t> </a:t>
            </a:r>
            <a:r>
              <a:rPr lang="en-GB" dirty="0" err="1">
                <a:solidFill>
                  <a:schemeClr val="tx1"/>
                </a:solidFill>
              </a:rPr>
              <a:t>dem</a:t>
            </a:r>
            <a:r>
              <a:rPr lang="en-GB" dirty="0">
                <a:solidFill>
                  <a:schemeClr val="tx1"/>
                </a:solidFill>
              </a:rPr>
              <a:t> Hotel.</a:t>
            </a:r>
          </a:p>
          <a:p>
            <a:pPr lvl="0">
              <a:buFont typeface="Wingdings" panose="05000000000000000000" pitchFamily="2" charset="2"/>
              <a:buChar char="Ø"/>
            </a:pPr>
            <a:endParaRPr lang="en-GB" dirty="0">
              <a:solidFill>
                <a:schemeClr val="tx1"/>
              </a:solidFill>
            </a:endParaRPr>
          </a:p>
          <a:p>
            <a:pPr marL="0" lvl="0" indent="0">
              <a:buNone/>
            </a:pPr>
            <a:r>
              <a:rPr lang="en-GB" b="1" dirty="0">
                <a:solidFill>
                  <a:schemeClr val="tx1"/>
                </a:solidFill>
              </a:rPr>
              <a:t>Q. </a:t>
            </a:r>
            <a:r>
              <a:rPr lang="en-GB" b="1" dirty="0"/>
              <a:t>Wo </a:t>
            </a:r>
            <a:r>
              <a:rPr lang="en-GB" b="1" dirty="0" err="1"/>
              <a:t>ist</a:t>
            </a:r>
            <a:r>
              <a:rPr lang="en-GB" b="1" dirty="0"/>
              <a:t> das Hotel Berlin?</a:t>
            </a:r>
            <a:endParaRPr lang="en-GB" b="1" dirty="0">
              <a:solidFill>
                <a:schemeClr val="tx1"/>
              </a:solidFill>
            </a:endParaRPr>
          </a:p>
          <a:p>
            <a:pPr lvl="0">
              <a:buFont typeface="Wingdings" panose="05000000000000000000" pitchFamily="2" charset="2"/>
              <a:buChar char="Ø"/>
            </a:pPr>
            <a:r>
              <a:rPr lang="en-GB" dirty="0">
                <a:solidFill>
                  <a:schemeClr val="tx1"/>
                </a:solidFill>
              </a:rPr>
              <a:t>A. </a:t>
            </a:r>
            <a:r>
              <a:rPr lang="en-GB" dirty="0"/>
              <a:t>Das Hotel Berlin </a:t>
            </a:r>
            <a:r>
              <a:rPr lang="en-GB" dirty="0" err="1"/>
              <a:t>ist</a:t>
            </a:r>
            <a:r>
              <a:rPr lang="en-GB" dirty="0"/>
              <a:t> </a:t>
            </a:r>
            <a:r>
              <a:rPr lang="en-GB" dirty="0">
                <a:solidFill>
                  <a:srgbClr val="92D050"/>
                </a:solidFill>
              </a:rPr>
              <a:t>in</a:t>
            </a:r>
            <a:r>
              <a:rPr lang="en-GB" dirty="0"/>
              <a:t> der </a:t>
            </a:r>
            <a:r>
              <a:rPr lang="en-GB" dirty="0" err="1"/>
              <a:t>Parkstra</a:t>
            </a:r>
            <a:r>
              <a:rPr lang="en-GB" i="0" dirty="0" err="1">
                <a:effectLst/>
              </a:rPr>
              <a:t>ße</a:t>
            </a:r>
            <a:r>
              <a:rPr lang="en-GB" i="0" dirty="0">
                <a:effectLst/>
              </a:rPr>
              <a:t> 12. </a:t>
            </a:r>
            <a:endParaRPr lang="en-GB" dirty="0"/>
          </a:p>
          <a:p>
            <a:pPr lvl="0"/>
            <a:endParaRPr lang="en-GB" dirty="0">
              <a:solidFill>
                <a:schemeClr val="tx1"/>
              </a:solidFill>
            </a:endParaRPr>
          </a:p>
        </p:txBody>
      </p:sp>
      <p:sp>
        <p:nvSpPr>
          <p:cNvPr id="7" name="Left Brace 6">
            <a:extLst>
              <a:ext uri="{FF2B5EF4-FFF2-40B4-BE49-F238E27FC236}">
                <a16:creationId xmlns:a16="http://schemas.microsoft.com/office/drawing/2014/main" id="{4D56ED02-BE48-0FF6-56BE-5EA85990609C}"/>
              </a:ext>
            </a:extLst>
          </p:cNvPr>
          <p:cNvSpPr/>
          <p:nvPr/>
        </p:nvSpPr>
        <p:spPr>
          <a:xfrm>
            <a:off x="5697444" y="819536"/>
            <a:ext cx="1257300" cy="3907972"/>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 name="Title 1">
            <a:extLst>
              <a:ext uri="{FF2B5EF4-FFF2-40B4-BE49-F238E27FC236}">
                <a16:creationId xmlns:a16="http://schemas.microsoft.com/office/drawing/2014/main" id="{C7655671-EDE6-1D56-2676-953EF07FC818}"/>
              </a:ext>
            </a:extLst>
          </p:cNvPr>
          <p:cNvSpPr>
            <a:spLocks noGrp="1"/>
          </p:cNvSpPr>
          <p:nvPr>
            <p:ph type="title"/>
          </p:nvPr>
        </p:nvSpPr>
        <p:spPr>
          <a:xfrm>
            <a:off x="-551163" y="388611"/>
            <a:ext cx="7425688" cy="1005569"/>
          </a:xfrm>
        </p:spPr>
        <p:txBody>
          <a:bodyPr>
            <a:normAutofit/>
          </a:bodyPr>
          <a:lstStyle/>
          <a:p>
            <a:pPr algn="ctr"/>
            <a:r>
              <a:rPr lang="es-ES" sz="3600" b="1" u="sng" dirty="0"/>
              <a:t>Pr</a:t>
            </a:r>
            <a:r>
              <a:rPr lang="en-GB" sz="3600" b="1" u="sng" dirty="0" err="1">
                <a:effectLst/>
              </a:rPr>
              <a:t>äpositione</a:t>
            </a:r>
            <a:r>
              <a:rPr lang="es-ES" sz="3600" b="1" u="sng" dirty="0"/>
              <a:t>n / </a:t>
            </a:r>
            <a:r>
              <a:rPr lang="es-ES" sz="3600" b="1" u="sng" dirty="0" err="1"/>
              <a:t>Prepositions</a:t>
            </a:r>
            <a:endParaRPr lang="es-ES" sz="3600" b="1" u="sng" dirty="0"/>
          </a:p>
        </p:txBody>
      </p:sp>
      <p:pic>
        <p:nvPicPr>
          <p:cNvPr id="15" name="Picture 2" descr="Two-Way Prepositions (Wechselpräpositionen) - learn German,preposition ,grammar,german">
            <a:extLst>
              <a:ext uri="{FF2B5EF4-FFF2-40B4-BE49-F238E27FC236}">
                <a16:creationId xmlns:a16="http://schemas.microsoft.com/office/drawing/2014/main" id="{BC2ACBAF-8D22-CD82-BF2B-D02CAD57C8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345" y="1355034"/>
            <a:ext cx="5290963" cy="275387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00F8BF34-D1DF-1A12-CD33-0D3D4ABDD3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500"/>
          <a:stretch/>
        </p:blipFill>
        <p:spPr bwMode="auto">
          <a:xfrm>
            <a:off x="388345" y="4152864"/>
            <a:ext cx="5202715" cy="256072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64" name="Rectangle 6150">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6" name="Rectangle 6152">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72" name="Group 6154">
            <a:extLst>
              <a:ext uri="{FF2B5EF4-FFF2-40B4-BE49-F238E27FC236}">
                <a16:creationId xmlns:a16="http://schemas.microsoft.com/office/drawing/2014/main" id="{D36F9873-642F-4EB5-9636-7DE2F9F95D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6156" name="Oval 6155">
              <a:extLst>
                <a:ext uri="{FF2B5EF4-FFF2-40B4-BE49-F238E27FC236}">
                  <a16:creationId xmlns:a16="http://schemas.microsoft.com/office/drawing/2014/main" id="{CF8B8011-BF73-4693-BD76-BCF02A8420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8" name="Oval 6156">
              <a:extLst>
                <a:ext uri="{FF2B5EF4-FFF2-40B4-BE49-F238E27FC236}">
                  <a16:creationId xmlns:a16="http://schemas.microsoft.com/office/drawing/2014/main" id="{07329488-C25D-4C7C-814F-CEBFD5E7C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Oval 6157">
              <a:extLst>
                <a:ext uri="{FF2B5EF4-FFF2-40B4-BE49-F238E27FC236}">
                  <a16:creationId xmlns:a16="http://schemas.microsoft.com/office/drawing/2014/main" id="{768D62A5-CA80-455B-8BF4-09BA31DC3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4" name="Oval 6158">
              <a:extLst>
                <a:ext uri="{FF2B5EF4-FFF2-40B4-BE49-F238E27FC236}">
                  <a16:creationId xmlns:a16="http://schemas.microsoft.com/office/drawing/2014/main" id="{B320F636-F7FE-493A-AF45-D9E22016E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Oval 6159">
              <a:extLst>
                <a:ext uri="{FF2B5EF4-FFF2-40B4-BE49-F238E27FC236}">
                  <a16:creationId xmlns:a16="http://schemas.microsoft.com/office/drawing/2014/main" id="{3CFAE76A-3CE9-4AC3-9975-186C6B3EEA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85" name="Oval 6160">
              <a:extLst>
                <a:ext uri="{FF2B5EF4-FFF2-40B4-BE49-F238E27FC236}">
                  <a16:creationId xmlns:a16="http://schemas.microsoft.com/office/drawing/2014/main" id="{1D2D7409-1AC7-4A0F-B79D-1664128FB4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63" name="Rectangle 6162">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819867-BC7C-F810-5EAA-52A54B205491}"/>
              </a:ext>
            </a:extLst>
          </p:cNvPr>
          <p:cNvSpPr txBox="1">
            <a:spLocks noGrp="1"/>
          </p:cNvSpPr>
          <p:nvPr>
            <p:ph type="title"/>
          </p:nvPr>
        </p:nvSpPr>
        <p:spPr>
          <a:xfrm>
            <a:off x="630935" y="630936"/>
            <a:ext cx="6014418" cy="1951075"/>
          </a:xfrm>
          <a:noFill/>
        </p:spPr>
        <p:txBody>
          <a:bodyPr anchor="t">
            <a:normAutofit/>
          </a:bodyPr>
          <a:lstStyle/>
          <a:p>
            <a:pPr lvl="0"/>
            <a:r>
              <a:rPr lang="en-GB" sz="4000" b="1" dirty="0">
                <a:solidFill>
                  <a:schemeClr val="bg1"/>
                </a:solidFill>
              </a:rPr>
              <a:t>Wo </a:t>
            </a:r>
            <a:r>
              <a:rPr lang="en-GB" sz="4000" b="1" dirty="0" err="1">
                <a:solidFill>
                  <a:schemeClr val="bg1"/>
                </a:solidFill>
              </a:rPr>
              <a:t>ist</a:t>
            </a:r>
            <a:r>
              <a:rPr lang="en-GB" sz="4000" b="1" dirty="0">
                <a:solidFill>
                  <a:schemeClr val="bg1"/>
                </a:solidFill>
              </a:rPr>
              <a:t> das…? / Where is it?</a:t>
            </a:r>
          </a:p>
        </p:txBody>
      </p:sp>
      <p:sp>
        <p:nvSpPr>
          <p:cNvPr id="5" name="Content Placeholder 4">
            <a:extLst>
              <a:ext uri="{FF2B5EF4-FFF2-40B4-BE49-F238E27FC236}">
                <a16:creationId xmlns:a16="http://schemas.microsoft.com/office/drawing/2014/main" id="{1F30FCC7-6372-4B1F-B62A-C722A859F8FE}"/>
              </a:ext>
            </a:extLst>
          </p:cNvPr>
          <p:cNvSpPr>
            <a:spLocks noGrp="1"/>
          </p:cNvSpPr>
          <p:nvPr>
            <p:ph idx="1"/>
          </p:nvPr>
        </p:nvSpPr>
        <p:spPr>
          <a:xfrm>
            <a:off x="7196483" y="635157"/>
            <a:ext cx="4992469" cy="1951087"/>
          </a:xfrm>
          <a:noFill/>
        </p:spPr>
        <p:txBody>
          <a:bodyPr anchor="t">
            <a:normAutofit/>
          </a:bodyPr>
          <a:lstStyle/>
          <a:p>
            <a:pPr marL="0" indent="0">
              <a:buNone/>
            </a:pPr>
            <a:r>
              <a:rPr lang="en-GB" sz="2000" u="sng" dirty="0" err="1">
                <a:solidFill>
                  <a:schemeClr val="bg1"/>
                </a:solidFill>
              </a:rPr>
              <a:t>Beispiel</a:t>
            </a:r>
            <a:r>
              <a:rPr lang="en-GB" sz="2000" u="sng" dirty="0">
                <a:solidFill>
                  <a:schemeClr val="bg1"/>
                </a:solidFill>
              </a:rPr>
              <a:t> / Example:</a:t>
            </a:r>
          </a:p>
          <a:p>
            <a:pPr marL="0" indent="0">
              <a:buNone/>
            </a:pPr>
            <a:endParaRPr lang="en-GB" sz="2000" dirty="0">
              <a:solidFill>
                <a:schemeClr val="bg1"/>
              </a:solidFill>
            </a:endParaRPr>
          </a:p>
          <a:p>
            <a:pPr marL="0" indent="0">
              <a:buNone/>
            </a:pPr>
            <a:r>
              <a:rPr lang="en-GB" sz="2000" dirty="0">
                <a:solidFill>
                  <a:schemeClr val="bg1"/>
                </a:solidFill>
              </a:rPr>
              <a:t>A: Wo </a:t>
            </a:r>
            <a:r>
              <a:rPr lang="en-GB" sz="2000" dirty="0" err="1">
                <a:solidFill>
                  <a:schemeClr val="bg1"/>
                </a:solidFill>
              </a:rPr>
              <a:t>ist</a:t>
            </a:r>
            <a:r>
              <a:rPr lang="en-GB" sz="2000" dirty="0">
                <a:solidFill>
                  <a:schemeClr val="bg1"/>
                </a:solidFill>
              </a:rPr>
              <a:t> die Universit</a:t>
            </a:r>
            <a:r>
              <a:rPr lang="en-GB" sz="2000" b="0" i="0" dirty="0">
                <a:solidFill>
                  <a:schemeClr val="bg1"/>
                </a:solidFill>
                <a:effectLst/>
              </a:rPr>
              <a:t>ä</a:t>
            </a:r>
            <a:r>
              <a:rPr lang="en-GB" sz="2000" dirty="0">
                <a:solidFill>
                  <a:schemeClr val="bg1"/>
                </a:solidFill>
              </a:rPr>
              <a:t>t?</a:t>
            </a:r>
          </a:p>
          <a:p>
            <a:pPr marL="0" indent="0">
              <a:buNone/>
            </a:pPr>
            <a:r>
              <a:rPr lang="en-GB" sz="2000" dirty="0">
                <a:solidFill>
                  <a:schemeClr val="bg1"/>
                </a:solidFill>
              </a:rPr>
              <a:t>B: Die Universit</a:t>
            </a:r>
            <a:r>
              <a:rPr lang="en-GB" sz="2000" b="0" i="0" dirty="0">
                <a:solidFill>
                  <a:schemeClr val="bg1"/>
                </a:solidFill>
                <a:effectLst/>
              </a:rPr>
              <a:t>ä</a:t>
            </a:r>
            <a:r>
              <a:rPr lang="en-GB" sz="2000" dirty="0">
                <a:solidFill>
                  <a:schemeClr val="bg1"/>
                </a:solidFill>
              </a:rPr>
              <a:t>t </a:t>
            </a:r>
            <a:r>
              <a:rPr lang="en-GB" sz="2000" dirty="0" err="1">
                <a:solidFill>
                  <a:schemeClr val="bg1"/>
                </a:solidFill>
              </a:rPr>
              <a:t>ist</a:t>
            </a:r>
            <a:r>
              <a:rPr lang="en-GB" sz="2000" dirty="0">
                <a:solidFill>
                  <a:schemeClr val="bg1"/>
                </a:solidFill>
              </a:rPr>
              <a:t> </a:t>
            </a:r>
            <a:r>
              <a:rPr lang="en-GB" sz="2000" dirty="0" err="1">
                <a:solidFill>
                  <a:schemeClr val="bg1"/>
                </a:solidFill>
              </a:rPr>
              <a:t>neben</a:t>
            </a:r>
            <a:r>
              <a:rPr lang="en-GB" sz="2000" dirty="0">
                <a:solidFill>
                  <a:schemeClr val="bg1"/>
                </a:solidFill>
              </a:rPr>
              <a:t> </a:t>
            </a:r>
            <a:r>
              <a:rPr lang="en-GB" sz="2000" dirty="0" err="1">
                <a:solidFill>
                  <a:schemeClr val="bg1"/>
                </a:solidFill>
              </a:rPr>
              <a:t>dem</a:t>
            </a:r>
            <a:r>
              <a:rPr lang="en-GB" sz="2000" dirty="0">
                <a:solidFill>
                  <a:schemeClr val="bg1"/>
                </a:solidFill>
              </a:rPr>
              <a:t> </a:t>
            </a:r>
            <a:r>
              <a:rPr lang="en-GB" sz="2000" dirty="0" err="1">
                <a:solidFill>
                  <a:schemeClr val="bg1"/>
                </a:solidFill>
              </a:rPr>
              <a:t>Bahnhof</a:t>
            </a:r>
            <a:r>
              <a:rPr lang="en-GB" sz="2000" dirty="0">
                <a:solidFill>
                  <a:schemeClr val="bg1"/>
                </a:solidFill>
              </a:rPr>
              <a:t>.</a:t>
            </a:r>
          </a:p>
        </p:txBody>
      </p:sp>
      <p:sp>
        <p:nvSpPr>
          <p:cNvPr id="6165" name="Rectangle 6164">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67" name="Group 6166">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6168" name="Straight Connector 6167">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69" name="Straight Connector 6168">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70" name="Straight Connector 6169">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71" name="Straight Connector 6170">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6173" name="Group 6172">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6174" name="Straight Connector 6173">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75" name="Straight Connector 6174">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76" name="Straight Connector 6175">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77" name="Straight Connector 6176">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6146" name="Picture 2" descr="Was gibt es in der Stadt? | Online-Übungen von Claus Lenz zum Lehrbuch  Deutsch für jugendliche Zuwanderer und Flüchtlinge">
            <a:extLst>
              <a:ext uri="{FF2B5EF4-FFF2-40B4-BE49-F238E27FC236}">
                <a16:creationId xmlns:a16="http://schemas.microsoft.com/office/drawing/2014/main" id="{43D68060-DFD1-DA22-96D6-DA2D7D3F28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637"/>
          <a:stretch/>
        </p:blipFill>
        <p:spPr bwMode="auto">
          <a:xfrm>
            <a:off x="110824" y="1885507"/>
            <a:ext cx="6939009" cy="4630557"/>
          </a:xfrm>
          <a:prstGeom prst="rect">
            <a:avLst/>
          </a:prstGeom>
          <a:noFill/>
          <a:extLst>
            <a:ext uri="{909E8E84-426E-40DD-AFC4-6F175D3DCCD1}">
              <a14:hiddenFill xmlns:a14="http://schemas.microsoft.com/office/drawing/2010/main">
                <a:solidFill>
                  <a:srgbClr val="FFFFFF"/>
                </a:solidFill>
              </a14:hiddenFill>
            </a:ext>
          </a:extLst>
        </p:spPr>
      </p:pic>
      <p:grpSp>
        <p:nvGrpSpPr>
          <p:cNvPr id="6179" name="Group 6178">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4193" y="2900856"/>
            <a:ext cx="304800" cy="429768"/>
            <a:chOff x="215328" y="-46937"/>
            <a:chExt cx="304800" cy="2773841"/>
          </a:xfrm>
        </p:grpSpPr>
        <p:cxnSp>
          <p:nvCxnSpPr>
            <p:cNvPr id="6180" name="Straight Connector 6179">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81" name="Straight Connector 6180">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82" name="Straight Connector 6181">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83" name="Straight Connector 6182">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pic>
        <p:nvPicPr>
          <p:cNvPr id="6" name="Picture 2" descr="Two-Way Prepositions (Wechselpräpositionen) - learn German,preposition ,grammar,german">
            <a:extLst>
              <a:ext uri="{FF2B5EF4-FFF2-40B4-BE49-F238E27FC236}">
                <a16:creationId xmlns:a16="http://schemas.microsoft.com/office/drawing/2014/main" id="{340DA783-A87D-C42E-6B49-981555AA981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13724" y="3002858"/>
            <a:ext cx="4867452" cy="25310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17856F9-FFBA-36B6-EE5A-C846B4075249}"/>
              </a:ext>
            </a:extLst>
          </p:cNvPr>
          <p:cNvSpPr txBox="1"/>
          <p:nvPr/>
        </p:nvSpPr>
        <p:spPr>
          <a:xfrm>
            <a:off x="106017" y="1453458"/>
            <a:ext cx="8083826" cy="4854149"/>
          </a:xfrm>
          <a:prstGeom prst="rect">
            <a:avLst/>
          </a:prstGeom>
          <a:noFill/>
        </p:spPr>
        <p:txBody>
          <a:bodyPr wrap="square">
            <a:spAutoFit/>
          </a:bodyPr>
          <a:lstStyle/>
          <a:p>
            <a:pPr lvl="0" algn="just">
              <a:lnSpc>
                <a:spcPct val="115000"/>
              </a:lnSpc>
              <a:spcAft>
                <a:spcPts val="1000"/>
              </a:spcAft>
            </a:pPr>
            <a:r>
              <a:rPr lang="en-GB" dirty="0">
                <a:effectLst/>
                <a:latin typeface="Arial" panose="020B0604020202020204" pitchFamily="34" charset="0"/>
                <a:ea typeface="SimSun" panose="02010600030101010101" pitchFamily="2" charset="-122"/>
              </a:rPr>
              <a:t>Through the medium of Mandarin, German, French or Spanish (or English for students from non-English speaking countries), develop basic language competency to communicate about the following:</a:t>
            </a:r>
            <a:endParaRPr lang="en-GB" dirty="0">
              <a:effectLst/>
              <a:latin typeface="Calibri" panose="020F0502020204030204" pitchFamily="34" charset="0"/>
              <a:ea typeface="SimSun" panose="02010600030101010101" pitchFamily="2" charset="-122"/>
            </a:endParaRPr>
          </a:p>
          <a:p>
            <a:pPr marL="742950" lvl="1" indent="-285750" algn="just">
              <a:lnSpc>
                <a:spcPct val="115000"/>
              </a:lnSpc>
              <a:spcAft>
                <a:spcPts val="1000"/>
              </a:spcAft>
              <a:buFont typeface="Courier New" panose="02070309020205020404" pitchFamily="49" charset="0"/>
              <a:buChar char="o"/>
            </a:pPr>
            <a:r>
              <a:rPr lang="en-GB" dirty="0">
                <a:effectLst/>
                <a:latin typeface="Arial" panose="020B0604020202020204" pitchFamily="34" charset="0"/>
                <a:ea typeface="SimSun" panose="02010600030101010101" pitchFamily="2" charset="-122"/>
              </a:rPr>
              <a:t>business entertaining – ordering food and drink; offering food and drink; prices and dealing with bills;</a:t>
            </a:r>
            <a:endParaRPr lang="en-GB" dirty="0">
              <a:effectLst/>
              <a:latin typeface="Calibri" panose="020F0502020204030204" pitchFamily="34" charset="0"/>
              <a:ea typeface="SimSun" panose="02010600030101010101" pitchFamily="2" charset="-122"/>
            </a:endParaRPr>
          </a:p>
          <a:p>
            <a:pPr marL="742950" lvl="1" indent="-285750" algn="just">
              <a:lnSpc>
                <a:spcPct val="115000"/>
              </a:lnSpc>
              <a:spcAft>
                <a:spcPts val="1000"/>
              </a:spcAft>
              <a:buFont typeface="Courier New" panose="02070309020205020404" pitchFamily="49" charset="0"/>
              <a:buChar char="o"/>
            </a:pPr>
            <a:r>
              <a:rPr lang="en-GB" dirty="0">
                <a:effectLst/>
                <a:latin typeface="Arial" panose="020B0604020202020204" pitchFamily="34" charset="0"/>
                <a:ea typeface="SimSun" panose="02010600030101010101" pitchFamily="2" charset="-122"/>
              </a:rPr>
              <a:t>in town – finding your way to a town; finding your way around town; reading tourist brochures about a town or area; </a:t>
            </a:r>
            <a:endParaRPr lang="en-GB" dirty="0">
              <a:effectLst/>
              <a:latin typeface="Calibri" panose="020F0502020204030204" pitchFamily="34" charset="0"/>
              <a:ea typeface="SimSun" panose="02010600030101010101" pitchFamily="2" charset="-122"/>
            </a:endParaRPr>
          </a:p>
          <a:p>
            <a:pPr marL="742950" lvl="1" indent="-285750" algn="just">
              <a:lnSpc>
                <a:spcPct val="115000"/>
              </a:lnSpc>
              <a:spcAft>
                <a:spcPts val="1000"/>
              </a:spcAft>
              <a:buFont typeface="Courier New" panose="02070309020205020404" pitchFamily="49" charset="0"/>
              <a:buChar char="o"/>
            </a:pPr>
            <a:r>
              <a:rPr lang="en-GB" dirty="0">
                <a:effectLst/>
                <a:latin typeface="Arial" panose="020B0604020202020204" pitchFamily="34" charset="0"/>
                <a:ea typeface="SimSun" panose="02010600030101010101" pitchFamily="2" charset="-122"/>
              </a:rPr>
              <a:t>on the telephone – making/dealing with calls; arranging meetings and appointments – days, dates, times;</a:t>
            </a:r>
            <a:endParaRPr lang="en-GB" dirty="0">
              <a:effectLst/>
              <a:latin typeface="Calibri" panose="020F0502020204030204" pitchFamily="34" charset="0"/>
              <a:ea typeface="SimSun" panose="02010600030101010101" pitchFamily="2" charset="-122"/>
            </a:endParaRPr>
          </a:p>
          <a:p>
            <a:pPr marL="742950" lvl="1" indent="-285750" algn="just">
              <a:lnSpc>
                <a:spcPct val="115000"/>
              </a:lnSpc>
              <a:spcAft>
                <a:spcPts val="1000"/>
              </a:spcAft>
              <a:buFont typeface="Courier New" panose="02070309020205020404" pitchFamily="49" charset="0"/>
              <a:buChar char="o"/>
            </a:pPr>
            <a:r>
              <a:rPr lang="en-GB" dirty="0">
                <a:effectLst/>
                <a:latin typeface="Arial" panose="020B0604020202020204" pitchFamily="34" charset="0"/>
                <a:ea typeface="SimSun" panose="02010600030101010101" pitchFamily="2" charset="-122"/>
              </a:rPr>
              <a:t>business and leisure travel – buying tickets and reservations for trains, planes, ferries; travelling by car;</a:t>
            </a:r>
            <a:endParaRPr lang="en-GB" dirty="0">
              <a:effectLst/>
              <a:latin typeface="Calibri" panose="020F0502020204030204" pitchFamily="34" charset="0"/>
              <a:ea typeface="SimSun" panose="02010600030101010101" pitchFamily="2" charset="-122"/>
            </a:endParaRPr>
          </a:p>
          <a:p>
            <a:pPr marL="742950" lvl="1" indent="-285750" algn="just">
              <a:lnSpc>
                <a:spcPct val="115000"/>
              </a:lnSpc>
              <a:spcAft>
                <a:spcPts val="1000"/>
              </a:spcAft>
              <a:buFont typeface="Courier New" panose="02070309020205020404" pitchFamily="49" charset="0"/>
              <a:buChar char="o"/>
            </a:pPr>
            <a:r>
              <a:rPr lang="en-GB" dirty="0">
                <a:effectLst/>
                <a:latin typeface="Arial" panose="020B0604020202020204" pitchFamily="34" charset="0"/>
                <a:ea typeface="SimSun" panose="02010600030101010101" pitchFamily="2" charset="-122"/>
              </a:rPr>
              <a:t>meeting guest needs within the hotel, – making and amending reservations; describing facilities; dealing with customer requests; </a:t>
            </a:r>
            <a:endParaRPr lang="en-GB" dirty="0">
              <a:effectLst/>
              <a:latin typeface="Calibri" panose="020F0502020204030204" pitchFamily="34" charset="0"/>
              <a:ea typeface="SimSun" panose="02010600030101010101" pitchFamily="2" charset="-122"/>
            </a:endParaRPr>
          </a:p>
        </p:txBody>
      </p:sp>
      <p:sp>
        <p:nvSpPr>
          <p:cNvPr id="8" name="TextBox 7">
            <a:extLst>
              <a:ext uri="{FF2B5EF4-FFF2-40B4-BE49-F238E27FC236}">
                <a16:creationId xmlns:a16="http://schemas.microsoft.com/office/drawing/2014/main" id="{5D31CB09-4952-F17E-DF64-7936E2C975DE}"/>
              </a:ext>
            </a:extLst>
          </p:cNvPr>
          <p:cNvSpPr txBox="1"/>
          <p:nvPr/>
        </p:nvSpPr>
        <p:spPr>
          <a:xfrm>
            <a:off x="3138743" y="331304"/>
            <a:ext cx="2018373" cy="923330"/>
          </a:xfrm>
          <a:prstGeom prst="rect">
            <a:avLst/>
          </a:prstGeom>
          <a:noFill/>
        </p:spPr>
        <p:txBody>
          <a:bodyPr wrap="none" rtlCol="0">
            <a:spAutoFit/>
          </a:bodyPr>
          <a:lstStyle/>
          <a:p>
            <a:r>
              <a:rPr lang="es-ES" sz="5400" dirty="0"/>
              <a:t>RECAP</a:t>
            </a:r>
          </a:p>
        </p:txBody>
      </p:sp>
    </p:spTree>
    <p:extLst>
      <p:ext uri="{BB962C8B-B14F-4D97-AF65-F5344CB8AC3E}">
        <p14:creationId xmlns:p14="http://schemas.microsoft.com/office/powerpoint/2010/main" val="2609793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0D6EEC-40A4-E91E-F1C3-0BA2ACCF9CA0}"/>
              </a:ext>
            </a:extLst>
          </p:cNvPr>
          <p:cNvPicPr>
            <a:picLocks noChangeAspect="1"/>
          </p:cNvPicPr>
          <p:nvPr/>
        </p:nvPicPr>
        <p:blipFill>
          <a:blip r:embed="rId2"/>
          <a:stretch>
            <a:fillRect/>
          </a:stretch>
        </p:blipFill>
        <p:spPr>
          <a:xfrm>
            <a:off x="0" y="-1"/>
            <a:ext cx="12192000" cy="6857999"/>
          </a:xfrm>
          <a:prstGeom prst="rect">
            <a:avLst/>
          </a:prstGeom>
        </p:spPr>
      </p:pic>
      <p:pic>
        <p:nvPicPr>
          <p:cNvPr id="9" name="Content Placeholder 8" descr="A group of people sitting at a table&#10;&#10;Description automatically generated with medium confidence">
            <a:extLst>
              <a:ext uri="{FF2B5EF4-FFF2-40B4-BE49-F238E27FC236}">
                <a16:creationId xmlns:a16="http://schemas.microsoft.com/office/drawing/2014/main" id="{5829F23A-3DA5-186D-CB9D-6D9E4A07ED75}"/>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57347" y="2699684"/>
            <a:ext cx="3934653" cy="2620479"/>
          </a:xfrm>
        </p:spPr>
      </p:pic>
      <p:sp>
        <p:nvSpPr>
          <p:cNvPr id="6" name="TextBox 5">
            <a:extLst>
              <a:ext uri="{FF2B5EF4-FFF2-40B4-BE49-F238E27FC236}">
                <a16:creationId xmlns:a16="http://schemas.microsoft.com/office/drawing/2014/main" id="{F374383F-AA8A-9DBB-CAF9-222604973829}"/>
              </a:ext>
            </a:extLst>
          </p:cNvPr>
          <p:cNvSpPr txBox="1"/>
          <p:nvPr/>
        </p:nvSpPr>
        <p:spPr>
          <a:xfrm>
            <a:off x="0" y="569398"/>
            <a:ext cx="11353800" cy="1051506"/>
          </a:xfrm>
          <a:prstGeom prst="rect">
            <a:avLst/>
          </a:prstGeom>
          <a:noFill/>
        </p:spPr>
        <p:txBody>
          <a:bodyPr wrap="square">
            <a:spAutoFit/>
          </a:bodyPr>
          <a:lstStyle/>
          <a:p>
            <a:pPr lvl="1" algn="just">
              <a:lnSpc>
                <a:spcPct val="115000"/>
              </a:lnSpc>
              <a:spcAft>
                <a:spcPts val="1000"/>
              </a:spcAft>
            </a:pPr>
            <a:r>
              <a:rPr lang="en-GB" sz="2800" dirty="0">
                <a:latin typeface="Arial" panose="020B0604020202020204" pitchFamily="34" charset="0"/>
                <a:ea typeface="SimSun" panose="02010600030101010101" pitchFamily="2" charset="-122"/>
              </a:rPr>
              <a:t>1. B</a:t>
            </a:r>
            <a:r>
              <a:rPr lang="en-GB" sz="2800" dirty="0">
                <a:effectLst/>
                <a:latin typeface="Arial" panose="020B0604020202020204" pitchFamily="34" charset="0"/>
                <a:ea typeface="SimSun" panose="02010600030101010101" pitchFamily="2" charset="-122"/>
              </a:rPr>
              <a:t>usiness entertaining – ordering food and drink; offering food and drink; prices and dealing with bills</a:t>
            </a:r>
            <a:endParaRPr lang="en-GB" sz="2800" dirty="0">
              <a:effectLst/>
              <a:latin typeface="Calibri" panose="020F0502020204030204" pitchFamily="34" charset="0"/>
              <a:ea typeface="SimSun" panose="02010600030101010101" pitchFamily="2" charset="-122"/>
            </a:endParaRPr>
          </a:p>
        </p:txBody>
      </p:sp>
      <p:sp>
        <p:nvSpPr>
          <p:cNvPr id="7" name="TextBox 6">
            <a:extLst>
              <a:ext uri="{FF2B5EF4-FFF2-40B4-BE49-F238E27FC236}">
                <a16:creationId xmlns:a16="http://schemas.microsoft.com/office/drawing/2014/main" id="{BFE0A4D1-0C34-5CBD-9FEE-3D0BCC509076}"/>
              </a:ext>
            </a:extLst>
          </p:cNvPr>
          <p:cNvSpPr txBox="1"/>
          <p:nvPr/>
        </p:nvSpPr>
        <p:spPr>
          <a:xfrm>
            <a:off x="738319" y="1952605"/>
            <a:ext cx="7332905" cy="3108543"/>
          </a:xfrm>
          <a:prstGeom prst="rect">
            <a:avLst/>
          </a:prstGeom>
          <a:noFill/>
        </p:spPr>
        <p:txBody>
          <a:bodyPr wrap="none" rtlCol="0">
            <a:spAutoFit/>
          </a:bodyPr>
          <a:lstStyle/>
          <a:p>
            <a:r>
              <a:rPr lang="en-GB" sz="2800" dirty="0"/>
              <a:t>TRANSLATE:</a:t>
            </a:r>
          </a:p>
          <a:p>
            <a:pPr marL="342900" indent="-342900">
              <a:buFont typeface="+mj-lt"/>
              <a:buAutoNum type="arabicPeriod"/>
            </a:pPr>
            <a:r>
              <a:rPr lang="en-GB" sz="2800" dirty="0"/>
              <a:t>I would like to drink a beer.</a:t>
            </a:r>
          </a:p>
          <a:p>
            <a:pPr marL="342900" indent="-342900">
              <a:buFont typeface="+mj-lt"/>
              <a:buAutoNum type="arabicPeriod"/>
            </a:pPr>
            <a:r>
              <a:rPr lang="en-GB" sz="2800" dirty="0"/>
              <a:t>I would like to eat a sandwich (</a:t>
            </a:r>
            <a:r>
              <a:rPr lang="en-GB" sz="2800" dirty="0">
                <a:solidFill>
                  <a:srgbClr val="FF0000"/>
                </a:solidFill>
              </a:rPr>
              <a:t>das </a:t>
            </a:r>
            <a:r>
              <a:rPr lang="en-GB" sz="2800" dirty="0" err="1">
                <a:solidFill>
                  <a:srgbClr val="FF0000"/>
                </a:solidFill>
              </a:rPr>
              <a:t>Butterbrot</a:t>
            </a:r>
            <a:r>
              <a:rPr lang="en-GB" sz="2800" dirty="0"/>
              <a:t>).</a:t>
            </a:r>
          </a:p>
          <a:p>
            <a:pPr marL="342900" indent="-342900">
              <a:buFont typeface="+mj-lt"/>
              <a:buAutoNum type="arabicPeriod"/>
            </a:pPr>
            <a:r>
              <a:rPr lang="en-GB" sz="2800" dirty="0"/>
              <a:t>What would you like to eat?</a:t>
            </a:r>
          </a:p>
          <a:p>
            <a:pPr marL="342900" indent="-342900">
              <a:buFont typeface="+mj-lt"/>
              <a:buAutoNum type="arabicPeriod"/>
            </a:pPr>
            <a:r>
              <a:rPr lang="en-GB" sz="2800" dirty="0"/>
              <a:t>What would you like to drink?</a:t>
            </a:r>
          </a:p>
          <a:p>
            <a:pPr marL="342900" indent="-342900">
              <a:buFont typeface="+mj-lt"/>
              <a:buAutoNum type="arabicPeriod"/>
            </a:pPr>
            <a:r>
              <a:rPr lang="en-GB" sz="2800" dirty="0"/>
              <a:t>The bill (</a:t>
            </a:r>
            <a:r>
              <a:rPr lang="en-GB" sz="2800" dirty="0">
                <a:solidFill>
                  <a:srgbClr val="FF0000"/>
                </a:solidFill>
              </a:rPr>
              <a:t>die </a:t>
            </a:r>
            <a:r>
              <a:rPr lang="en-GB" sz="2800" dirty="0" err="1">
                <a:solidFill>
                  <a:srgbClr val="FF0000"/>
                </a:solidFill>
              </a:rPr>
              <a:t>Rechnung</a:t>
            </a:r>
            <a:r>
              <a:rPr lang="en-GB" sz="2800" dirty="0"/>
              <a:t>) please.</a:t>
            </a:r>
          </a:p>
          <a:p>
            <a:pPr marL="342900" indent="-342900">
              <a:buFont typeface="+mj-lt"/>
              <a:buAutoNum type="arabicPeriod"/>
            </a:pPr>
            <a:r>
              <a:rPr lang="en-GB" sz="2800" dirty="0"/>
              <a:t>A table (</a:t>
            </a:r>
            <a:r>
              <a:rPr lang="en-GB" sz="2800" dirty="0" err="1">
                <a:solidFill>
                  <a:srgbClr val="FF0000"/>
                </a:solidFill>
              </a:rPr>
              <a:t>einen</a:t>
            </a:r>
            <a:r>
              <a:rPr lang="en-GB" sz="2800" dirty="0">
                <a:solidFill>
                  <a:srgbClr val="FF0000"/>
                </a:solidFill>
              </a:rPr>
              <a:t> Tisch</a:t>
            </a:r>
            <a:r>
              <a:rPr lang="en-GB" sz="2800" dirty="0"/>
              <a:t>) for two please!</a:t>
            </a:r>
          </a:p>
        </p:txBody>
      </p:sp>
    </p:spTree>
    <p:extLst>
      <p:ext uri="{BB962C8B-B14F-4D97-AF65-F5344CB8AC3E}">
        <p14:creationId xmlns:p14="http://schemas.microsoft.com/office/powerpoint/2010/main" val="3903691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0D6EEC-40A4-E91E-F1C3-0BA2ACCF9CA0}"/>
              </a:ext>
            </a:extLst>
          </p:cNvPr>
          <p:cNvPicPr>
            <a:picLocks noChangeAspect="1"/>
          </p:cNvPicPr>
          <p:nvPr/>
        </p:nvPicPr>
        <p:blipFill>
          <a:blip r:embed="rId2"/>
          <a:stretch>
            <a:fillRect/>
          </a:stretch>
        </p:blipFill>
        <p:spPr>
          <a:xfrm>
            <a:off x="0" y="-1"/>
            <a:ext cx="12192000" cy="6857999"/>
          </a:xfrm>
          <a:prstGeom prst="rect">
            <a:avLst/>
          </a:prstGeom>
        </p:spPr>
      </p:pic>
      <p:sp>
        <p:nvSpPr>
          <p:cNvPr id="6" name="TextBox 5">
            <a:extLst>
              <a:ext uri="{FF2B5EF4-FFF2-40B4-BE49-F238E27FC236}">
                <a16:creationId xmlns:a16="http://schemas.microsoft.com/office/drawing/2014/main" id="{F374383F-AA8A-9DBB-CAF9-222604973829}"/>
              </a:ext>
            </a:extLst>
          </p:cNvPr>
          <p:cNvSpPr txBox="1"/>
          <p:nvPr/>
        </p:nvSpPr>
        <p:spPr>
          <a:xfrm>
            <a:off x="0" y="569398"/>
            <a:ext cx="11353800" cy="1051506"/>
          </a:xfrm>
          <a:prstGeom prst="rect">
            <a:avLst/>
          </a:prstGeom>
          <a:noFill/>
        </p:spPr>
        <p:txBody>
          <a:bodyPr wrap="square">
            <a:spAutoFit/>
          </a:bodyPr>
          <a:lstStyle/>
          <a:p>
            <a:pPr lvl="1" algn="just">
              <a:lnSpc>
                <a:spcPct val="115000"/>
              </a:lnSpc>
              <a:spcAft>
                <a:spcPts val="1000"/>
              </a:spcAft>
            </a:pPr>
            <a:r>
              <a:rPr lang="en-GB" sz="2800" dirty="0">
                <a:effectLst/>
                <a:latin typeface="Arial" panose="020B0604020202020204" pitchFamily="34" charset="0"/>
                <a:ea typeface="SimSun" panose="02010600030101010101" pitchFamily="2" charset="-122"/>
              </a:rPr>
              <a:t>2. In town – finding your way to a town; finding your way around town; reading tourist brochures about a town or area;</a:t>
            </a:r>
            <a:endParaRPr lang="en-GB" sz="2800" dirty="0">
              <a:effectLst/>
              <a:latin typeface="Calibri" panose="020F0502020204030204" pitchFamily="34" charset="0"/>
              <a:ea typeface="SimSun" panose="02010600030101010101" pitchFamily="2" charset="-122"/>
            </a:endParaRPr>
          </a:p>
        </p:txBody>
      </p:sp>
      <p:sp>
        <p:nvSpPr>
          <p:cNvPr id="7" name="TextBox 6">
            <a:extLst>
              <a:ext uri="{FF2B5EF4-FFF2-40B4-BE49-F238E27FC236}">
                <a16:creationId xmlns:a16="http://schemas.microsoft.com/office/drawing/2014/main" id="{BFE0A4D1-0C34-5CBD-9FEE-3D0BCC509076}"/>
              </a:ext>
            </a:extLst>
          </p:cNvPr>
          <p:cNvSpPr txBox="1"/>
          <p:nvPr/>
        </p:nvSpPr>
        <p:spPr>
          <a:xfrm>
            <a:off x="738318" y="1952605"/>
            <a:ext cx="6816367" cy="2677656"/>
          </a:xfrm>
          <a:prstGeom prst="rect">
            <a:avLst/>
          </a:prstGeom>
          <a:noFill/>
        </p:spPr>
        <p:txBody>
          <a:bodyPr wrap="square" rtlCol="0">
            <a:spAutoFit/>
          </a:bodyPr>
          <a:lstStyle/>
          <a:p>
            <a:r>
              <a:rPr lang="en-GB" sz="2800" dirty="0"/>
              <a:t>TRANSLATE:</a:t>
            </a:r>
          </a:p>
          <a:p>
            <a:pPr marL="342900" indent="-342900">
              <a:buFont typeface="+mj-lt"/>
              <a:buAutoNum type="arabicPeriod"/>
            </a:pPr>
            <a:r>
              <a:rPr lang="en-GB" sz="2800" dirty="0"/>
              <a:t>Where is the hospital?</a:t>
            </a:r>
          </a:p>
          <a:p>
            <a:pPr marL="342900" indent="-342900">
              <a:buFont typeface="+mj-lt"/>
              <a:buAutoNum type="arabicPeriod"/>
            </a:pPr>
            <a:r>
              <a:rPr lang="en-GB" sz="2800" dirty="0"/>
              <a:t>Where is the restaurant?</a:t>
            </a:r>
          </a:p>
          <a:p>
            <a:pPr marL="342900" indent="-342900">
              <a:buFont typeface="+mj-lt"/>
              <a:buAutoNum type="arabicPeriod"/>
            </a:pPr>
            <a:r>
              <a:rPr lang="en-GB" sz="2800" dirty="0"/>
              <a:t>The hotel is on 12 Park Street.</a:t>
            </a:r>
          </a:p>
          <a:p>
            <a:pPr marL="342900" indent="-342900">
              <a:buFont typeface="+mj-lt"/>
              <a:buAutoNum type="arabicPeriod"/>
            </a:pPr>
            <a:r>
              <a:rPr lang="en-GB" sz="2800" dirty="0"/>
              <a:t>The hotel is in front of the train station.</a:t>
            </a:r>
          </a:p>
          <a:p>
            <a:pPr marL="342900" indent="-342900">
              <a:buFont typeface="+mj-lt"/>
              <a:buAutoNum type="arabicPeriod"/>
            </a:pPr>
            <a:r>
              <a:rPr lang="en-GB" sz="2800" dirty="0"/>
              <a:t>My university is behind the bank.</a:t>
            </a:r>
          </a:p>
        </p:txBody>
      </p:sp>
      <p:pic>
        <p:nvPicPr>
          <p:cNvPr id="8" name="Picture 7" descr="A picture containing clothing, human face, person, outdoor&#10;&#10;Description automatically generated">
            <a:extLst>
              <a:ext uri="{FF2B5EF4-FFF2-40B4-BE49-F238E27FC236}">
                <a16:creationId xmlns:a16="http://schemas.microsoft.com/office/drawing/2014/main" id="{B4483460-87BF-65D3-B499-00657FAD788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949324" y="2262848"/>
            <a:ext cx="3905219" cy="2607560"/>
          </a:xfrm>
          <a:prstGeom prst="rect">
            <a:avLst/>
          </a:prstGeom>
        </p:spPr>
      </p:pic>
    </p:spTree>
    <p:extLst>
      <p:ext uri="{BB962C8B-B14F-4D97-AF65-F5344CB8AC3E}">
        <p14:creationId xmlns:p14="http://schemas.microsoft.com/office/powerpoint/2010/main" val="10327495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0D6EEC-40A4-E91E-F1C3-0BA2ACCF9CA0}"/>
              </a:ext>
            </a:extLst>
          </p:cNvPr>
          <p:cNvPicPr>
            <a:picLocks noChangeAspect="1"/>
          </p:cNvPicPr>
          <p:nvPr/>
        </p:nvPicPr>
        <p:blipFill>
          <a:blip r:embed="rId2"/>
          <a:stretch>
            <a:fillRect/>
          </a:stretch>
        </p:blipFill>
        <p:spPr>
          <a:xfrm>
            <a:off x="0" y="-1"/>
            <a:ext cx="12192000" cy="6857999"/>
          </a:xfrm>
          <a:prstGeom prst="rect">
            <a:avLst/>
          </a:prstGeom>
        </p:spPr>
      </p:pic>
      <p:sp>
        <p:nvSpPr>
          <p:cNvPr id="6" name="TextBox 5">
            <a:extLst>
              <a:ext uri="{FF2B5EF4-FFF2-40B4-BE49-F238E27FC236}">
                <a16:creationId xmlns:a16="http://schemas.microsoft.com/office/drawing/2014/main" id="{F374383F-AA8A-9DBB-CAF9-222604973829}"/>
              </a:ext>
            </a:extLst>
          </p:cNvPr>
          <p:cNvSpPr txBox="1"/>
          <p:nvPr/>
        </p:nvSpPr>
        <p:spPr>
          <a:xfrm>
            <a:off x="0" y="569398"/>
            <a:ext cx="11353800" cy="1678023"/>
          </a:xfrm>
          <a:prstGeom prst="rect">
            <a:avLst/>
          </a:prstGeom>
          <a:noFill/>
        </p:spPr>
        <p:txBody>
          <a:bodyPr wrap="square">
            <a:spAutoFit/>
          </a:bodyPr>
          <a:lstStyle/>
          <a:p>
            <a:pPr lvl="1" algn="just">
              <a:lnSpc>
                <a:spcPct val="115000"/>
              </a:lnSpc>
              <a:spcAft>
                <a:spcPts val="1000"/>
              </a:spcAft>
            </a:pPr>
            <a:r>
              <a:rPr lang="en-GB" sz="2800" dirty="0">
                <a:effectLst/>
                <a:latin typeface="Arial" panose="020B0604020202020204" pitchFamily="34" charset="0"/>
                <a:ea typeface="SimSun" panose="02010600030101010101" pitchFamily="2" charset="-122"/>
              </a:rPr>
              <a:t>3. On the telephone – making/dealing with calls; arranging meetings and appointments – days, dates, times;</a:t>
            </a:r>
            <a:endParaRPr lang="en-GB" sz="2800" dirty="0">
              <a:effectLst/>
              <a:latin typeface="Calibri" panose="020F0502020204030204" pitchFamily="34" charset="0"/>
              <a:ea typeface="SimSun" panose="02010600030101010101" pitchFamily="2" charset="-122"/>
            </a:endParaRPr>
          </a:p>
          <a:p>
            <a:pPr lvl="1" algn="just">
              <a:lnSpc>
                <a:spcPct val="115000"/>
              </a:lnSpc>
              <a:spcAft>
                <a:spcPts val="1000"/>
              </a:spcAft>
            </a:pPr>
            <a:endParaRPr lang="en-GB" sz="2800" dirty="0">
              <a:effectLst/>
              <a:latin typeface="Calibri" panose="020F0502020204030204" pitchFamily="34" charset="0"/>
              <a:ea typeface="SimSun" panose="02010600030101010101" pitchFamily="2" charset="-122"/>
            </a:endParaRPr>
          </a:p>
        </p:txBody>
      </p:sp>
      <p:sp>
        <p:nvSpPr>
          <p:cNvPr id="7" name="TextBox 6">
            <a:extLst>
              <a:ext uri="{FF2B5EF4-FFF2-40B4-BE49-F238E27FC236}">
                <a16:creationId xmlns:a16="http://schemas.microsoft.com/office/drawing/2014/main" id="{BFE0A4D1-0C34-5CBD-9FEE-3D0BCC509076}"/>
              </a:ext>
            </a:extLst>
          </p:cNvPr>
          <p:cNvSpPr txBox="1"/>
          <p:nvPr/>
        </p:nvSpPr>
        <p:spPr>
          <a:xfrm>
            <a:off x="275676" y="1952605"/>
            <a:ext cx="8392490" cy="2677656"/>
          </a:xfrm>
          <a:prstGeom prst="rect">
            <a:avLst/>
          </a:prstGeom>
          <a:noFill/>
        </p:spPr>
        <p:txBody>
          <a:bodyPr wrap="none" rtlCol="0">
            <a:spAutoFit/>
          </a:bodyPr>
          <a:lstStyle/>
          <a:p>
            <a:r>
              <a:rPr lang="en-GB" sz="2800" dirty="0"/>
              <a:t>TRANSLATE:</a:t>
            </a:r>
          </a:p>
          <a:p>
            <a:pPr marL="342900" indent="-342900">
              <a:buFont typeface="+mj-lt"/>
              <a:buAutoNum type="arabicPeriod"/>
            </a:pPr>
            <a:r>
              <a:rPr lang="en-GB" sz="2800" dirty="0"/>
              <a:t>How can I help you?</a:t>
            </a:r>
          </a:p>
          <a:p>
            <a:pPr marL="342900" indent="-342900">
              <a:buFont typeface="+mj-lt"/>
              <a:buAutoNum type="arabicPeriod"/>
            </a:pPr>
            <a:r>
              <a:rPr lang="en-GB" sz="2800" dirty="0"/>
              <a:t>I would like to book a room.</a:t>
            </a:r>
          </a:p>
          <a:p>
            <a:pPr marL="342900" indent="-342900">
              <a:buFont typeface="+mj-lt"/>
              <a:buAutoNum type="arabicPeriod"/>
            </a:pPr>
            <a:r>
              <a:rPr lang="en-GB" sz="2800" dirty="0"/>
              <a:t>For how many people?</a:t>
            </a:r>
          </a:p>
          <a:p>
            <a:pPr marL="342900" indent="-342900">
              <a:buFont typeface="+mj-lt"/>
              <a:buAutoNum type="arabicPeriod"/>
            </a:pPr>
            <a:r>
              <a:rPr lang="en-GB" sz="2800" dirty="0"/>
              <a:t>Where is the conference room? (</a:t>
            </a:r>
            <a:r>
              <a:rPr lang="en-GB" sz="2800" dirty="0">
                <a:solidFill>
                  <a:srgbClr val="FF0000"/>
                </a:solidFill>
              </a:rPr>
              <a:t>der </a:t>
            </a:r>
            <a:r>
              <a:rPr lang="en-GB" sz="2800" dirty="0" err="1">
                <a:solidFill>
                  <a:srgbClr val="FF0000"/>
                </a:solidFill>
              </a:rPr>
              <a:t>Konferenzraum</a:t>
            </a:r>
            <a:r>
              <a:rPr lang="en-GB" sz="2800" dirty="0"/>
              <a:t>)</a:t>
            </a:r>
          </a:p>
          <a:p>
            <a:pPr marL="342900" indent="-342900">
              <a:buFont typeface="+mj-lt"/>
              <a:buAutoNum type="arabicPeriod"/>
            </a:pPr>
            <a:r>
              <a:rPr lang="en-GB" sz="2800" dirty="0"/>
              <a:t>The conference room is behind the restaurant.</a:t>
            </a:r>
          </a:p>
        </p:txBody>
      </p:sp>
      <p:pic>
        <p:nvPicPr>
          <p:cNvPr id="3" name="Picture 2" descr="A person holding a phone to his ear&#10;&#10;Description automatically generated with medium confidence">
            <a:extLst>
              <a:ext uri="{FF2B5EF4-FFF2-40B4-BE49-F238E27FC236}">
                <a16:creationId xmlns:a16="http://schemas.microsoft.com/office/drawing/2014/main" id="{89D204A5-12CE-615C-A5EA-629A7E94E8E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86534" y="3509263"/>
            <a:ext cx="3700493" cy="2466995"/>
          </a:xfrm>
          <a:prstGeom prst="rect">
            <a:avLst/>
          </a:prstGeom>
        </p:spPr>
      </p:pic>
    </p:spTree>
    <p:extLst>
      <p:ext uri="{BB962C8B-B14F-4D97-AF65-F5344CB8AC3E}">
        <p14:creationId xmlns:p14="http://schemas.microsoft.com/office/powerpoint/2010/main" val="3566659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0D6EEC-40A4-E91E-F1C3-0BA2ACCF9CA0}"/>
              </a:ext>
            </a:extLst>
          </p:cNvPr>
          <p:cNvPicPr>
            <a:picLocks noChangeAspect="1"/>
          </p:cNvPicPr>
          <p:nvPr/>
        </p:nvPicPr>
        <p:blipFill>
          <a:blip r:embed="rId2"/>
          <a:stretch>
            <a:fillRect/>
          </a:stretch>
        </p:blipFill>
        <p:spPr>
          <a:xfrm>
            <a:off x="0" y="-1"/>
            <a:ext cx="12192000" cy="6857999"/>
          </a:xfrm>
          <a:prstGeom prst="rect">
            <a:avLst/>
          </a:prstGeom>
        </p:spPr>
      </p:pic>
      <p:sp>
        <p:nvSpPr>
          <p:cNvPr id="6" name="TextBox 5">
            <a:extLst>
              <a:ext uri="{FF2B5EF4-FFF2-40B4-BE49-F238E27FC236}">
                <a16:creationId xmlns:a16="http://schemas.microsoft.com/office/drawing/2014/main" id="{F374383F-AA8A-9DBB-CAF9-222604973829}"/>
              </a:ext>
            </a:extLst>
          </p:cNvPr>
          <p:cNvSpPr txBox="1"/>
          <p:nvPr/>
        </p:nvSpPr>
        <p:spPr>
          <a:xfrm>
            <a:off x="0" y="569398"/>
            <a:ext cx="11353800" cy="1678023"/>
          </a:xfrm>
          <a:prstGeom prst="rect">
            <a:avLst/>
          </a:prstGeom>
          <a:noFill/>
        </p:spPr>
        <p:txBody>
          <a:bodyPr wrap="square">
            <a:spAutoFit/>
          </a:bodyPr>
          <a:lstStyle/>
          <a:p>
            <a:pPr lvl="1" algn="just">
              <a:lnSpc>
                <a:spcPct val="115000"/>
              </a:lnSpc>
              <a:spcAft>
                <a:spcPts val="1000"/>
              </a:spcAft>
            </a:pPr>
            <a:r>
              <a:rPr lang="en-GB" sz="2800" dirty="0">
                <a:latin typeface="Arial" panose="020B0604020202020204" pitchFamily="34" charset="0"/>
                <a:ea typeface="SimSun" panose="02010600030101010101" pitchFamily="2" charset="-122"/>
              </a:rPr>
              <a:t>4. B</a:t>
            </a:r>
            <a:r>
              <a:rPr lang="en-GB" sz="2800" dirty="0">
                <a:effectLst/>
                <a:latin typeface="Arial" panose="020B0604020202020204" pitchFamily="34" charset="0"/>
                <a:ea typeface="SimSun" panose="02010600030101010101" pitchFamily="2" charset="-122"/>
              </a:rPr>
              <a:t>usiness and leisure travel – buying tickets and reservations for trains, planes, ferries; travelling by car;</a:t>
            </a:r>
            <a:endParaRPr lang="en-GB" sz="2800" dirty="0">
              <a:effectLst/>
              <a:latin typeface="Calibri" panose="020F0502020204030204" pitchFamily="34" charset="0"/>
              <a:ea typeface="SimSun" panose="02010600030101010101" pitchFamily="2" charset="-122"/>
            </a:endParaRPr>
          </a:p>
          <a:p>
            <a:pPr lvl="1" algn="just">
              <a:lnSpc>
                <a:spcPct val="115000"/>
              </a:lnSpc>
              <a:spcAft>
                <a:spcPts val="1000"/>
              </a:spcAft>
            </a:pPr>
            <a:endParaRPr lang="en-GB" sz="2800" dirty="0">
              <a:effectLst/>
              <a:latin typeface="Calibri" panose="020F0502020204030204" pitchFamily="34" charset="0"/>
              <a:ea typeface="SimSun" panose="02010600030101010101" pitchFamily="2" charset="-122"/>
            </a:endParaRPr>
          </a:p>
        </p:txBody>
      </p:sp>
      <p:sp>
        <p:nvSpPr>
          <p:cNvPr id="7" name="TextBox 6">
            <a:extLst>
              <a:ext uri="{FF2B5EF4-FFF2-40B4-BE49-F238E27FC236}">
                <a16:creationId xmlns:a16="http://schemas.microsoft.com/office/drawing/2014/main" id="{BFE0A4D1-0C34-5CBD-9FEE-3D0BCC509076}"/>
              </a:ext>
            </a:extLst>
          </p:cNvPr>
          <p:cNvSpPr txBox="1"/>
          <p:nvPr/>
        </p:nvSpPr>
        <p:spPr>
          <a:xfrm>
            <a:off x="275676" y="1952605"/>
            <a:ext cx="7561172" cy="2677656"/>
          </a:xfrm>
          <a:prstGeom prst="rect">
            <a:avLst/>
          </a:prstGeom>
          <a:noFill/>
        </p:spPr>
        <p:txBody>
          <a:bodyPr wrap="none" rtlCol="0">
            <a:spAutoFit/>
          </a:bodyPr>
          <a:lstStyle/>
          <a:p>
            <a:r>
              <a:rPr lang="en-GB" sz="2800" dirty="0"/>
              <a:t>TRANSLATE:</a:t>
            </a:r>
          </a:p>
          <a:p>
            <a:pPr marL="342900" indent="-342900">
              <a:buFont typeface="+mj-lt"/>
              <a:buAutoNum type="arabicPeriod"/>
            </a:pPr>
            <a:r>
              <a:rPr lang="en-GB" sz="2800" dirty="0"/>
              <a:t>I would like to reserve a plane ticket to Germany.</a:t>
            </a:r>
          </a:p>
          <a:p>
            <a:pPr marL="342900" indent="-342900">
              <a:buFont typeface="+mj-lt"/>
              <a:buAutoNum type="arabicPeriod"/>
            </a:pPr>
            <a:r>
              <a:rPr lang="en-GB" sz="2800" dirty="0"/>
              <a:t>For what date?</a:t>
            </a:r>
          </a:p>
          <a:p>
            <a:pPr marL="342900" indent="-342900">
              <a:buFont typeface="+mj-lt"/>
              <a:buAutoNum type="arabicPeriod"/>
            </a:pPr>
            <a:r>
              <a:rPr lang="en-GB" sz="2800" dirty="0"/>
              <a:t>For how many people?</a:t>
            </a:r>
          </a:p>
          <a:p>
            <a:pPr marL="342900" indent="-342900">
              <a:buFont typeface="+mj-lt"/>
              <a:buAutoNum type="arabicPeriod"/>
            </a:pPr>
            <a:r>
              <a:rPr lang="en-GB" sz="2800" dirty="0"/>
              <a:t>For the 3</a:t>
            </a:r>
            <a:r>
              <a:rPr lang="en-GB" sz="2800" baseline="30000" dirty="0"/>
              <a:t>rd</a:t>
            </a:r>
            <a:r>
              <a:rPr lang="en-GB" sz="2800" dirty="0"/>
              <a:t> of July 2023.</a:t>
            </a:r>
          </a:p>
          <a:p>
            <a:pPr marL="342900" indent="-342900">
              <a:buFont typeface="+mj-lt"/>
              <a:buAutoNum type="arabicPeriod"/>
            </a:pPr>
            <a:r>
              <a:rPr lang="en-GB" sz="2800" dirty="0"/>
              <a:t>How much is a bus ticket to Berlin?</a:t>
            </a:r>
          </a:p>
        </p:txBody>
      </p:sp>
      <p:pic>
        <p:nvPicPr>
          <p:cNvPr id="5" name="Picture 4" descr="A picture containing plane, outdoor, transport, air travel&#10;&#10;Description automatically generated">
            <a:extLst>
              <a:ext uri="{FF2B5EF4-FFF2-40B4-BE49-F238E27FC236}">
                <a16:creationId xmlns:a16="http://schemas.microsoft.com/office/drawing/2014/main" id="{C015AC2A-D0C4-9AE8-3FE8-AD77A62F110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323170" y="3434441"/>
            <a:ext cx="3813210" cy="2542140"/>
          </a:xfrm>
          <a:prstGeom prst="rect">
            <a:avLst/>
          </a:prstGeom>
        </p:spPr>
      </p:pic>
    </p:spTree>
    <p:extLst>
      <p:ext uri="{BB962C8B-B14F-4D97-AF65-F5344CB8AC3E}">
        <p14:creationId xmlns:p14="http://schemas.microsoft.com/office/powerpoint/2010/main" val="41471266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B0D6EEC-40A4-E91E-F1C3-0BA2ACCF9CA0}"/>
              </a:ext>
            </a:extLst>
          </p:cNvPr>
          <p:cNvPicPr>
            <a:picLocks noChangeAspect="1"/>
          </p:cNvPicPr>
          <p:nvPr/>
        </p:nvPicPr>
        <p:blipFill>
          <a:blip r:embed="rId2"/>
          <a:stretch>
            <a:fillRect/>
          </a:stretch>
        </p:blipFill>
        <p:spPr>
          <a:xfrm>
            <a:off x="0" y="-1"/>
            <a:ext cx="12192000" cy="6857999"/>
          </a:xfrm>
          <a:prstGeom prst="rect">
            <a:avLst/>
          </a:prstGeom>
        </p:spPr>
      </p:pic>
      <p:sp>
        <p:nvSpPr>
          <p:cNvPr id="6" name="TextBox 5">
            <a:extLst>
              <a:ext uri="{FF2B5EF4-FFF2-40B4-BE49-F238E27FC236}">
                <a16:creationId xmlns:a16="http://schemas.microsoft.com/office/drawing/2014/main" id="{F374383F-AA8A-9DBB-CAF9-222604973829}"/>
              </a:ext>
            </a:extLst>
          </p:cNvPr>
          <p:cNvSpPr txBox="1"/>
          <p:nvPr/>
        </p:nvSpPr>
        <p:spPr>
          <a:xfrm>
            <a:off x="0" y="569398"/>
            <a:ext cx="11353800" cy="1678023"/>
          </a:xfrm>
          <a:prstGeom prst="rect">
            <a:avLst/>
          </a:prstGeom>
          <a:noFill/>
        </p:spPr>
        <p:txBody>
          <a:bodyPr wrap="square">
            <a:spAutoFit/>
          </a:bodyPr>
          <a:lstStyle/>
          <a:p>
            <a:pPr lvl="1" algn="just">
              <a:lnSpc>
                <a:spcPct val="115000"/>
              </a:lnSpc>
              <a:spcAft>
                <a:spcPts val="1000"/>
              </a:spcAft>
            </a:pPr>
            <a:r>
              <a:rPr lang="en-GB" sz="2800" dirty="0">
                <a:effectLst/>
                <a:latin typeface="Arial" panose="020B0604020202020204" pitchFamily="34" charset="0"/>
                <a:ea typeface="SimSun" panose="02010600030101010101" pitchFamily="2" charset="-122"/>
              </a:rPr>
              <a:t>5. Meeting guest needs within the hotel, – making and amending reservations; describing facilities; dealing with customer requests; </a:t>
            </a:r>
            <a:endParaRPr lang="en-GB" sz="2800" dirty="0">
              <a:effectLst/>
              <a:latin typeface="Calibri" panose="020F0502020204030204" pitchFamily="34" charset="0"/>
              <a:ea typeface="SimSun" panose="02010600030101010101" pitchFamily="2" charset="-122"/>
            </a:endParaRPr>
          </a:p>
          <a:p>
            <a:pPr lvl="1" algn="just">
              <a:lnSpc>
                <a:spcPct val="115000"/>
              </a:lnSpc>
              <a:spcAft>
                <a:spcPts val="1000"/>
              </a:spcAft>
            </a:pPr>
            <a:endParaRPr lang="en-GB" sz="2800" dirty="0">
              <a:effectLst/>
              <a:latin typeface="Calibri" panose="020F0502020204030204" pitchFamily="34" charset="0"/>
              <a:ea typeface="SimSun" panose="02010600030101010101" pitchFamily="2" charset="-122"/>
            </a:endParaRPr>
          </a:p>
        </p:txBody>
      </p:sp>
      <p:sp>
        <p:nvSpPr>
          <p:cNvPr id="7" name="TextBox 6">
            <a:extLst>
              <a:ext uri="{FF2B5EF4-FFF2-40B4-BE49-F238E27FC236}">
                <a16:creationId xmlns:a16="http://schemas.microsoft.com/office/drawing/2014/main" id="{BFE0A4D1-0C34-5CBD-9FEE-3D0BCC509076}"/>
              </a:ext>
            </a:extLst>
          </p:cNvPr>
          <p:cNvSpPr txBox="1"/>
          <p:nvPr/>
        </p:nvSpPr>
        <p:spPr>
          <a:xfrm>
            <a:off x="275676" y="1952605"/>
            <a:ext cx="7807202" cy="2677656"/>
          </a:xfrm>
          <a:prstGeom prst="rect">
            <a:avLst/>
          </a:prstGeom>
          <a:noFill/>
        </p:spPr>
        <p:txBody>
          <a:bodyPr wrap="none" rtlCol="0">
            <a:spAutoFit/>
          </a:bodyPr>
          <a:lstStyle/>
          <a:p>
            <a:r>
              <a:rPr lang="en-GB" sz="2800" dirty="0"/>
              <a:t>TRANSLATE:</a:t>
            </a:r>
          </a:p>
          <a:p>
            <a:pPr marL="342900" indent="-342900">
              <a:buFont typeface="+mj-lt"/>
              <a:buAutoNum type="arabicPeriod"/>
            </a:pPr>
            <a:r>
              <a:rPr lang="en-GB" sz="2800" dirty="0"/>
              <a:t>Good morning! How may I help you?</a:t>
            </a:r>
          </a:p>
          <a:p>
            <a:pPr marL="342900" indent="-342900">
              <a:buFont typeface="+mj-lt"/>
              <a:buAutoNum type="arabicPeriod"/>
            </a:pPr>
            <a:r>
              <a:rPr lang="en-GB" sz="2800" dirty="0"/>
              <a:t>Is there a swimming pool at the hotel?</a:t>
            </a:r>
          </a:p>
          <a:p>
            <a:pPr marL="342900" indent="-342900">
              <a:buFont typeface="+mj-lt"/>
              <a:buAutoNum type="arabicPeriod"/>
            </a:pPr>
            <a:r>
              <a:rPr lang="en-GB" sz="2800" dirty="0"/>
              <a:t>When does the restaurant open?</a:t>
            </a:r>
          </a:p>
          <a:p>
            <a:pPr marL="342900" indent="-342900">
              <a:buFont typeface="+mj-lt"/>
              <a:buAutoNum type="arabicPeriod"/>
            </a:pPr>
            <a:r>
              <a:rPr lang="en-GB" sz="2800" dirty="0"/>
              <a:t>At what time is breakfast?</a:t>
            </a:r>
          </a:p>
          <a:p>
            <a:pPr marL="342900" indent="-342900">
              <a:buFont typeface="+mj-lt"/>
              <a:buAutoNum type="arabicPeriod"/>
            </a:pPr>
            <a:r>
              <a:rPr lang="en-GB" sz="2800" dirty="0"/>
              <a:t>What is my room number? (</a:t>
            </a:r>
            <a:r>
              <a:rPr lang="en-GB" sz="2800" dirty="0">
                <a:solidFill>
                  <a:srgbClr val="FF0000"/>
                </a:solidFill>
              </a:rPr>
              <a:t>die </a:t>
            </a:r>
            <a:r>
              <a:rPr lang="en-GB" sz="2800" dirty="0" err="1">
                <a:solidFill>
                  <a:srgbClr val="FF0000"/>
                </a:solidFill>
              </a:rPr>
              <a:t>Zimmernummer</a:t>
            </a:r>
            <a:r>
              <a:rPr lang="en-GB" sz="2800" dirty="0"/>
              <a:t>)</a:t>
            </a:r>
          </a:p>
        </p:txBody>
      </p:sp>
      <p:pic>
        <p:nvPicPr>
          <p:cNvPr id="3" name="Picture 2" descr="A group of people at a reception desk&#10;&#10;Description automatically generated with low confidence">
            <a:extLst>
              <a:ext uri="{FF2B5EF4-FFF2-40B4-BE49-F238E27FC236}">
                <a16:creationId xmlns:a16="http://schemas.microsoft.com/office/drawing/2014/main" id="{71BC3578-3859-4DD0-6B3B-D8FC380DCD9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52757" y="1984201"/>
            <a:ext cx="3385457" cy="2539093"/>
          </a:xfrm>
          <a:prstGeom prst="rect">
            <a:avLst/>
          </a:prstGeom>
        </p:spPr>
      </p:pic>
    </p:spTree>
    <p:extLst>
      <p:ext uri="{BB962C8B-B14F-4D97-AF65-F5344CB8AC3E}">
        <p14:creationId xmlns:p14="http://schemas.microsoft.com/office/powerpoint/2010/main" val="28819733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443915-8934-7308-7895-4EC629691643}"/>
              </a:ext>
            </a:extLst>
          </p:cNvPr>
          <p:cNvSpPr txBox="1"/>
          <p:nvPr/>
        </p:nvSpPr>
        <p:spPr>
          <a:xfrm>
            <a:off x="49553" y="773981"/>
            <a:ext cx="8874110" cy="4247317"/>
          </a:xfrm>
          <a:prstGeom prst="rect">
            <a:avLst/>
          </a:prstGeom>
          <a:noFill/>
        </p:spPr>
        <p:txBody>
          <a:bodyPr wrap="square" rtlCol="0">
            <a:spAutoFit/>
          </a:bodyPr>
          <a:lstStyle/>
          <a:p>
            <a:pPr algn="ctr"/>
            <a:r>
              <a:rPr lang="es-ES" sz="5400" dirty="0"/>
              <a:t>I hope </a:t>
            </a:r>
            <a:r>
              <a:rPr lang="es-ES" sz="5400" dirty="0" err="1"/>
              <a:t>you</a:t>
            </a:r>
            <a:r>
              <a:rPr lang="es-ES" sz="5400" dirty="0"/>
              <a:t> </a:t>
            </a:r>
            <a:r>
              <a:rPr lang="es-ES" sz="5400" dirty="0" err="1"/>
              <a:t>enjoyed</a:t>
            </a:r>
            <a:r>
              <a:rPr lang="es-ES" sz="5400" dirty="0"/>
              <a:t> and </a:t>
            </a:r>
            <a:r>
              <a:rPr lang="es-ES" sz="5400" dirty="0" err="1"/>
              <a:t>keep</a:t>
            </a:r>
            <a:r>
              <a:rPr lang="es-ES" sz="5400" dirty="0"/>
              <a:t> </a:t>
            </a:r>
          </a:p>
          <a:p>
            <a:pPr algn="ctr"/>
            <a:r>
              <a:rPr lang="es-ES" sz="5400" dirty="0" err="1"/>
              <a:t>studying</a:t>
            </a:r>
            <a:r>
              <a:rPr lang="es-ES" sz="5400" dirty="0"/>
              <a:t> German!!</a:t>
            </a:r>
          </a:p>
          <a:p>
            <a:pPr algn="ctr"/>
            <a:endParaRPr lang="es-ES" sz="5400" dirty="0"/>
          </a:p>
          <a:p>
            <a:pPr algn="ctr"/>
            <a:r>
              <a:rPr lang="es-ES" sz="5400" dirty="0" err="1"/>
              <a:t>Vielen</a:t>
            </a:r>
            <a:r>
              <a:rPr lang="es-ES" sz="5400" dirty="0"/>
              <a:t> </a:t>
            </a:r>
            <a:r>
              <a:rPr lang="es-ES" sz="5400" dirty="0" err="1"/>
              <a:t>Dank</a:t>
            </a:r>
            <a:r>
              <a:rPr lang="es-ES" sz="5400" dirty="0"/>
              <a:t> </a:t>
            </a:r>
            <a:r>
              <a:rPr lang="es-ES" sz="5400" dirty="0" err="1"/>
              <a:t>und</a:t>
            </a:r>
            <a:r>
              <a:rPr lang="es-ES" sz="5400" dirty="0"/>
              <a:t> </a:t>
            </a:r>
            <a:r>
              <a:rPr lang="es-ES" sz="5400" dirty="0" err="1"/>
              <a:t>auf</a:t>
            </a:r>
            <a:r>
              <a:rPr lang="es-ES" sz="5400" dirty="0"/>
              <a:t> </a:t>
            </a:r>
            <a:r>
              <a:rPr lang="es-ES" sz="5400" dirty="0" err="1"/>
              <a:t>Wiedersehen</a:t>
            </a:r>
            <a:r>
              <a:rPr lang="es-ES" sz="5400" dirty="0"/>
              <a:t>!</a:t>
            </a:r>
          </a:p>
        </p:txBody>
      </p:sp>
      <p:pic>
        <p:nvPicPr>
          <p:cNvPr id="1026" name="Picture 2" descr="Duolingo - The world's best way to learn a language">
            <a:extLst>
              <a:ext uri="{FF2B5EF4-FFF2-40B4-BE49-F238E27FC236}">
                <a16:creationId xmlns:a16="http://schemas.microsoft.com/office/drawing/2014/main" id="{772AD95B-5540-4AAD-FA76-F8552BB089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2228" y="2259419"/>
            <a:ext cx="2518144" cy="2518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2944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692843" y="2067906"/>
            <a:ext cx="4336357" cy="2291472"/>
          </a:xfrm>
        </p:spPr>
        <p:txBody>
          <a:bodyPr/>
          <a:lstStyle/>
          <a:p>
            <a:r>
              <a:rPr lang="en-GB" sz="1800" b="1" dirty="0"/>
              <a:t>I look forward to seeing you next week.</a:t>
            </a:r>
            <a:br>
              <a:rPr lang="en-GB" sz="1800" b="1" dirty="0"/>
            </a:br>
            <a:br>
              <a:rPr lang="en-GB" sz="1800" b="1" dirty="0"/>
            </a:br>
            <a:r>
              <a:rPr lang="en-GB" sz="1800" b="1" dirty="0"/>
              <a:t>If you have any questions in the meantime, please send an email from your </a:t>
            </a:r>
            <a:r>
              <a:rPr lang="en-GB" sz="1800" b="1" i="1" u="sng" dirty="0"/>
              <a:t>student account</a:t>
            </a:r>
            <a:br>
              <a:rPr lang="en-GB" sz="1800" b="1" i="1" u="sng" dirty="0"/>
            </a:br>
            <a:br>
              <a:rPr lang="en-GB" sz="1800" b="1" i="1" u="sng" dirty="0"/>
            </a:br>
            <a:r>
              <a:rPr lang="en-GB" sz="1800" b="1" i="1" u="sng" dirty="0"/>
              <a:t>l.bassler@uwtsd.ac.uk</a:t>
            </a:r>
            <a:endParaRPr lang="en-GB" u="sng" dirty="0"/>
          </a:p>
        </p:txBody>
      </p:sp>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390587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9.xml><?xml version="1.0" encoding="utf-8"?>
<a:theme xmlns:a="http://schemas.openxmlformats.org/drawingml/2006/main" name="Celestia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2570</Words>
  <Application>Microsoft Office PowerPoint</Application>
  <PresentationFormat>Widescreen</PresentationFormat>
  <Paragraphs>332</Paragraphs>
  <Slides>30</Slides>
  <Notes>5</Notes>
  <HiddenSlides>0</HiddenSlides>
  <MMClips>0</MMClips>
  <ScaleCrop>false</ScaleCrop>
  <HeadingPairs>
    <vt:vector size="6" baseType="variant">
      <vt:variant>
        <vt:lpstr>Fonts Used</vt:lpstr>
      </vt:variant>
      <vt:variant>
        <vt:i4>10</vt:i4>
      </vt:variant>
      <vt:variant>
        <vt:lpstr>Theme</vt:lpstr>
      </vt:variant>
      <vt:variant>
        <vt:i4>10</vt:i4>
      </vt:variant>
      <vt:variant>
        <vt:lpstr>Slide Titles</vt:lpstr>
      </vt:variant>
      <vt:variant>
        <vt:i4>30</vt:i4>
      </vt:variant>
    </vt:vector>
  </HeadingPairs>
  <TitlesOfParts>
    <vt:vector size="50" baseType="lpstr">
      <vt:lpstr>OpenSans</vt:lpstr>
      <vt:lpstr>Arial</vt:lpstr>
      <vt:lpstr>Calibri</vt:lpstr>
      <vt:lpstr>Calibri Light</vt:lpstr>
      <vt:lpstr>Corbel</vt:lpstr>
      <vt:lpstr>Courier New</vt:lpstr>
      <vt:lpstr>Roboto</vt:lpstr>
      <vt:lpstr>Symbol</vt:lpstr>
      <vt:lpstr>Trebuchet MS</vt:lpstr>
      <vt:lpstr>Wingdings</vt:lpstr>
      <vt:lpstr>Title Slide 1</vt:lpstr>
      <vt:lpstr>Sub Title 1</vt:lpstr>
      <vt:lpstr>Text 1</vt:lpstr>
      <vt:lpstr>1_Text Break Info Slide 2</vt:lpstr>
      <vt:lpstr>1_Title Slide 1</vt:lpstr>
      <vt:lpstr>1_Holding PAge</vt:lpstr>
      <vt:lpstr>1_Office Theme</vt:lpstr>
      <vt:lpstr>Office Theme</vt:lpstr>
      <vt:lpstr>Celestial</vt:lpstr>
      <vt:lpstr>Office Theme</vt:lpstr>
      <vt:lpstr>PowerPoint Presentation</vt:lpstr>
      <vt:lpstr>PowerPoint Presentation</vt:lpstr>
      <vt:lpstr>   As there are quite a few of us here, please ensure that your microphone is muted during all teaching until you are asked a question or there is a group discussion to prevent background noise.   You should attend every class and have a private space to work so that you can concentrate fully on the lesson.   You should not be at work, shopping, driving or caring for children.   Your camera must be always on during lectures please.  -Use the Teams university background to protect your privacy.  YOU must join via a laptop or PC/MAC –No attendance permitted on phones or tablets  You will be removed from the session and logged as absent if you fail to adhere to these criteria.   This and all sessions will be recorded so that you can watch it again </vt:lpstr>
      <vt:lpstr>Why is this important?</vt:lpstr>
      <vt:lpstr>Recap</vt:lpstr>
      <vt:lpstr>Dialogue and Exercise</vt:lpstr>
      <vt:lpstr>German Transportation Vocabulary</vt:lpstr>
      <vt:lpstr>PowerPoint Presentation</vt:lpstr>
      <vt:lpstr>Übung / Exercise:</vt:lpstr>
      <vt:lpstr>Übersetzung / Translate:</vt:lpstr>
      <vt:lpstr>German Lesson 8</vt:lpstr>
      <vt:lpstr>German Cases</vt:lpstr>
      <vt:lpstr>German Cases</vt:lpstr>
      <vt:lpstr>German Cases</vt:lpstr>
      <vt:lpstr>Präpositionen / Prepositions</vt:lpstr>
      <vt:lpstr>Präpositionen / Prepositions</vt:lpstr>
      <vt:lpstr>Accusative Prepositions</vt:lpstr>
      <vt:lpstr>Dative Prepositions</vt:lpstr>
      <vt:lpstr>Two-way Prepositions</vt:lpstr>
      <vt:lpstr>Präpositionen / Prepositions</vt:lpstr>
      <vt:lpstr>Wo ist das…? / Where is 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 look forward to seeing you next week.  If you have any questions in the meantime, please send an email from your student account  l.bassler@uwtsd.ac.uk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Rodrigo Fernandes Aguilera</dc:creator>
  <cp:lastModifiedBy>Lisa-Marie Bassler</cp:lastModifiedBy>
  <cp:revision>4</cp:revision>
  <dcterms:created xsi:type="dcterms:W3CDTF">2023-03-05T11:52:39Z</dcterms:created>
  <dcterms:modified xsi:type="dcterms:W3CDTF">2023-06-14T12:34:07Z</dcterms:modified>
</cp:coreProperties>
</file>