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4" r:id="rId10"/>
    <p:sldId id="262" r:id="rId11"/>
    <p:sldId id="263" r:id="rId12"/>
    <p:sldId id="268" r:id="rId13"/>
    <p:sldId id="265" r:id="rId14"/>
    <p:sldId id="266" r:id="rId15"/>
    <p:sldId id="267" r:id="rId16"/>
  </p:sldIdLst>
  <p:sldSz cx="12192000" cy="6858000"/>
  <p:notesSz cx="6858000" cy="9144000"/>
  <p:embeddedFontLst>
    <p:embeddedFont>
      <p:font typeface="DM Sans" pitchFamily="2" charset="0"/>
      <p:regular r:id="rId18"/>
      <p:bold r:id="rId19"/>
      <p:italic r:id="rId20"/>
    </p:embeddedFont>
    <p:embeddedFont>
      <p:font typeface="Lato" panose="020F0502020204030203" pitchFamily="34" charset="0"/>
      <p:regular r:id="rId21"/>
      <p:bold r:id="rId22"/>
      <p:italic r:id="rId23"/>
      <p:boldItalic r:id="rId24"/>
    </p:embeddedFont>
    <p:embeddedFont>
      <p:font typeface="Merriweather" panose="00000500000000000000" pitchFamily="2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1D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2B24D7-240D-4217-B7EE-603ABE932660}" v="29" dt="2026-07-19T15:25:49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>
        <p:scale>
          <a:sx n="90" d="100"/>
          <a:sy n="90" d="100"/>
        </p:scale>
        <p:origin x="37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customXml" Target="../customXml/item3.xml"/><Relationship Id="rId21" Type="http://schemas.openxmlformats.org/officeDocument/2006/relationships/font" Target="fonts/font4.fntdata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3.fntdata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7.fntdata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6.xml"/><Relationship Id="rId19" Type="http://schemas.openxmlformats.org/officeDocument/2006/relationships/font" Target="fonts/font2.fntdata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ubukola Joan Omoniyi (2513147)" userId="19eefacd-628f-4867-b2fc-47ed96d21c2b" providerId="ADAL" clId="{C365889D-0080-49E1-9AAC-17F79EC0C54E}"/>
    <pc:docChg chg="undo redo custSel addSld delSld modSld sldOrd">
      <pc:chgData name="Olubukola Joan Omoniyi (2513147)" userId="19eefacd-628f-4867-b2fc-47ed96d21c2b" providerId="ADAL" clId="{C365889D-0080-49E1-9AAC-17F79EC0C54E}" dt="2026-07-19T15:15:05.673" v="4664" actId="14100"/>
      <pc:docMkLst>
        <pc:docMk/>
      </pc:docMkLst>
      <pc:sldChg chg="delSp modSp mod">
        <pc:chgData name="Olubukola Joan Omoniyi (2513147)" userId="19eefacd-628f-4867-b2fc-47ed96d21c2b" providerId="ADAL" clId="{C365889D-0080-49E1-9AAC-17F79EC0C54E}" dt="2026-07-18T20:34:32.360" v="3885" actId="478"/>
        <pc:sldMkLst>
          <pc:docMk/>
          <pc:sldMk cId="0" sldId="256"/>
        </pc:sldMkLst>
        <pc:spChg chg="del">
          <ac:chgData name="Olubukola Joan Omoniyi (2513147)" userId="19eefacd-628f-4867-b2fc-47ed96d21c2b" providerId="ADAL" clId="{C365889D-0080-49E1-9AAC-17F79EC0C54E}" dt="2026-07-18T20:34:10.545" v="3877" actId="478"/>
          <ac:spMkLst>
            <pc:docMk/>
            <pc:sldMk cId="0" sldId="256"/>
            <ac:spMk id="99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0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1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2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3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4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5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6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4:03.642" v="3876" actId="478"/>
          <ac:spMkLst>
            <pc:docMk/>
            <pc:sldMk cId="0" sldId="256"/>
            <ac:spMk id="10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6:31:05.798" v="47" actId="255"/>
          <ac:spMkLst>
            <pc:docMk/>
            <pc:sldMk cId="0" sldId="256"/>
            <ac:spMk id="11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6:32:13.931" v="123" actId="120"/>
          <ac:spMkLst>
            <pc:docMk/>
            <pc:sldMk cId="0" sldId="256"/>
            <ac:spMk id="112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6:34:43.772" v="176" actId="255"/>
          <ac:spMkLst>
            <pc:docMk/>
            <pc:sldMk cId="0" sldId="256"/>
            <ac:spMk id="113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6:35:18.956" v="210" actId="20577"/>
          <ac:spMkLst>
            <pc:docMk/>
            <pc:sldMk cId="0" sldId="256"/>
            <ac:spMk id="114" creationId="{00000000-0000-0000-0000-000000000000}"/>
          </ac:spMkLst>
        </pc:spChg>
        <pc:picChg chg="del">
          <ac:chgData name="Olubukola Joan Omoniyi (2513147)" userId="19eefacd-628f-4867-b2fc-47ed96d21c2b" providerId="ADAL" clId="{C365889D-0080-49E1-9AAC-17F79EC0C54E}" dt="2026-07-18T20:34:14.127" v="3878" actId="478"/>
          <ac:picMkLst>
            <pc:docMk/>
            <pc:sldMk cId="0" sldId="256"/>
            <ac:picMk id="87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16.497" v="3879" actId="478"/>
          <ac:picMkLst>
            <pc:docMk/>
            <pc:sldMk cId="0" sldId="256"/>
            <ac:picMk id="88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19.419" v="3880" actId="478"/>
          <ac:picMkLst>
            <pc:docMk/>
            <pc:sldMk cId="0" sldId="256"/>
            <ac:picMk id="89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21.571" v="3881" actId="478"/>
          <ac:picMkLst>
            <pc:docMk/>
            <pc:sldMk cId="0" sldId="256"/>
            <ac:picMk id="90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23.881" v="3882" actId="478"/>
          <ac:picMkLst>
            <pc:docMk/>
            <pc:sldMk cId="0" sldId="256"/>
            <ac:picMk id="91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28.130" v="3883" actId="478"/>
          <ac:picMkLst>
            <pc:docMk/>
            <pc:sldMk cId="0" sldId="256"/>
            <ac:picMk id="92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30.025" v="3884" actId="478"/>
          <ac:picMkLst>
            <pc:docMk/>
            <pc:sldMk cId="0" sldId="256"/>
            <ac:picMk id="93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32.360" v="3885" actId="478"/>
          <ac:picMkLst>
            <pc:docMk/>
            <pc:sldMk cId="0" sldId="256"/>
            <ac:picMk id="94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0T16:31:20.507" v="64" actId="1035"/>
          <ac:picMkLst>
            <pc:docMk/>
            <pc:sldMk cId="0" sldId="256"/>
            <ac:picMk id="97" creationId="{00000000-0000-0000-0000-000000000000}"/>
          </ac:picMkLst>
        </pc:picChg>
      </pc:sldChg>
      <pc:sldChg chg="delSp modSp mod">
        <pc:chgData name="Olubukola Joan Omoniyi (2513147)" userId="19eefacd-628f-4867-b2fc-47ed96d21c2b" providerId="ADAL" clId="{C365889D-0080-49E1-9AAC-17F79EC0C54E}" dt="2026-07-18T21:01:24.071" v="4050" actId="2711"/>
        <pc:sldMkLst>
          <pc:docMk/>
          <pc:sldMk cId="0" sldId="257"/>
        </pc:sldMkLst>
        <pc:spChg chg="del">
          <ac:chgData name="Olubukola Joan Omoniyi (2513147)" userId="19eefacd-628f-4867-b2fc-47ed96d21c2b" providerId="ADAL" clId="{C365889D-0080-49E1-9AAC-17F79EC0C54E}" dt="2026-07-18T20:35:21.160" v="3898" actId="478"/>
          <ac:spMkLst>
            <pc:docMk/>
            <pc:sldMk cId="0" sldId="257"/>
            <ac:spMk id="137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38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39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0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1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2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3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4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5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6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5:13.400" v="3897" actId="478"/>
          <ac:spMkLst>
            <pc:docMk/>
            <pc:sldMk cId="0" sldId="257"/>
            <ac:spMk id="14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1:00:50.314" v="4048" actId="2711"/>
          <ac:spMkLst>
            <pc:docMk/>
            <pc:sldMk cId="0" sldId="257"/>
            <ac:spMk id="14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1:00:22.506" v="4047" actId="2711"/>
          <ac:spMkLst>
            <pc:docMk/>
            <pc:sldMk cId="0" sldId="257"/>
            <ac:spMk id="149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1:01:24.071" v="4050" actId="2711"/>
          <ac:spMkLst>
            <pc:docMk/>
            <pc:sldMk cId="0" sldId="257"/>
            <ac:spMk id="150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1:01:03.314" v="4049" actId="2711"/>
          <ac:spMkLst>
            <pc:docMk/>
            <pc:sldMk cId="0" sldId="257"/>
            <ac:spMk id="151" creationId="{00000000-0000-0000-0000-000000000000}"/>
          </ac:spMkLst>
        </pc:spChg>
        <pc:picChg chg="del">
          <ac:chgData name="Olubukola Joan Omoniyi (2513147)" userId="19eefacd-628f-4867-b2fc-47ed96d21c2b" providerId="ADAL" clId="{C365889D-0080-49E1-9AAC-17F79EC0C54E}" dt="2026-07-18T20:34:53.949" v="3887" actId="478"/>
          <ac:picMkLst>
            <pc:docMk/>
            <pc:sldMk cId="0" sldId="257"/>
            <ac:picMk id="121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52.356" v="3886" actId="478"/>
          <ac:picMkLst>
            <pc:docMk/>
            <pc:sldMk cId="0" sldId="257"/>
            <ac:picMk id="122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55.583" v="3888" actId="478"/>
          <ac:picMkLst>
            <pc:docMk/>
            <pc:sldMk cId="0" sldId="257"/>
            <ac:picMk id="123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57.066" v="3889" actId="478"/>
          <ac:picMkLst>
            <pc:docMk/>
            <pc:sldMk cId="0" sldId="257"/>
            <ac:picMk id="124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00.282" v="3891" actId="478"/>
          <ac:picMkLst>
            <pc:docMk/>
            <pc:sldMk cId="0" sldId="257"/>
            <ac:picMk id="125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4:58.782" v="3890" actId="478"/>
          <ac:picMkLst>
            <pc:docMk/>
            <pc:sldMk cId="0" sldId="257"/>
            <ac:picMk id="126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08.251" v="3896" actId="478"/>
          <ac:picMkLst>
            <pc:docMk/>
            <pc:sldMk cId="0" sldId="257"/>
            <ac:picMk id="127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03.216" v="3893" actId="478"/>
          <ac:picMkLst>
            <pc:docMk/>
            <pc:sldMk cId="0" sldId="257"/>
            <ac:picMk id="128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02.452" v="3892" actId="478"/>
          <ac:picMkLst>
            <pc:docMk/>
            <pc:sldMk cId="0" sldId="257"/>
            <ac:picMk id="129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06.038" v="3895" actId="478"/>
          <ac:picMkLst>
            <pc:docMk/>
            <pc:sldMk cId="0" sldId="257"/>
            <ac:picMk id="130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05.117" v="3894" actId="478"/>
          <ac:picMkLst>
            <pc:docMk/>
            <pc:sldMk cId="0" sldId="257"/>
            <ac:picMk id="131" creationId="{00000000-0000-0000-0000-000000000000}"/>
          </ac:picMkLst>
        </pc:picChg>
      </pc:sldChg>
      <pc:sldChg chg="addSp delSp modSp mod">
        <pc:chgData name="Olubukola Joan Omoniyi (2513147)" userId="19eefacd-628f-4867-b2fc-47ed96d21c2b" providerId="ADAL" clId="{C365889D-0080-49E1-9AAC-17F79EC0C54E}" dt="2026-07-18T20:59:54.526" v="4046" actId="2711"/>
        <pc:sldMkLst>
          <pc:docMk/>
          <pc:sldMk cId="0" sldId="258"/>
        </pc:sldMkLst>
        <pc:spChg chg="add mod">
          <ac:chgData name="Olubukola Joan Omoniyi (2513147)" userId="19eefacd-628f-4867-b2fc-47ed96d21c2b" providerId="ADAL" clId="{C365889D-0080-49E1-9AAC-17F79EC0C54E}" dt="2026-07-12T10:51:15.984" v="2180" actId="20577"/>
          <ac:spMkLst>
            <pc:docMk/>
            <pc:sldMk cId="0" sldId="258"/>
            <ac:spMk id="2" creationId="{447F8FF4-5D60-B0CC-196C-0269F3DE8D52}"/>
          </ac:spMkLst>
        </pc:spChg>
        <pc:spChg chg="mod">
          <ac:chgData name="Olubukola Joan Omoniyi (2513147)" userId="19eefacd-628f-4867-b2fc-47ed96d21c2b" providerId="ADAL" clId="{C365889D-0080-49E1-9AAC-17F79EC0C54E}" dt="2026-07-10T17:00:38.759" v="516" actId="1076"/>
          <ac:spMkLst>
            <pc:docMk/>
            <pc:sldMk cId="0" sldId="258"/>
            <ac:spMk id="175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6:04.903" v="3902" actId="478"/>
          <ac:spMkLst>
            <pc:docMk/>
            <pc:sldMk cId="0" sldId="258"/>
            <ac:spMk id="184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6:04.903" v="3902" actId="478"/>
          <ac:spMkLst>
            <pc:docMk/>
            <pc:sldMk cId="0" sldId="258"/>
            <ac:spMk id="185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6:04.903" v="3902" actId="478"/>
          <ac:spMkLst>
            <pc:docMk/>
            <pc:sldMk cId="0" sldId="258"/>
            <ac:spMk id="186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8:52.099" v="4042" actId="2711"/>
          <ac:spMkLst>
            <pc:docMk/>
            <pc:sldMk cId="0" sldId="258"/>
            <ac:spMk id="18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6:38:51.605" v="237" actId="1076"/>
          <ac:spMkLst>
            <pc:docMk/>
            <pc:sldMk cId="0" sldId="258"/>
            <ac:spMk id="189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9:15.645" v="4043" actId="2711"/>
          <ac:spMkLst>
            <pc:docMk/>
            <pc:sldMk cId="0" sldId="258"/>
            <ac:spMk id="190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9:27.687" v="4044" actId="2711"/>
          <ac:spMkLst>
            <pc:docMk/>
            <pc:sldMk cId="0" sldId="258"/>
            <ac:spMk id="192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9:39.447" v="4045" actId="2711"/>
          <ac:spMkLst>
            <pc:docMk/>
            <pc:sldMk cId="0" sldId="258"/>
            <ac:spMk id="194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9:54.526" v="4046" actId="2711"/>
          <ac:spMkLst>
            <pc:docMk/>
            <pc:sldMk cId="0" sldId="258"/>
            <ac:spMk id="196" creationId="{00000000-0000-0000-0000-000000000000}"/>
          </ac:spMkLst>
        </pc:spChg>
        <pc:picChg chg="mod">
          <ac:chgData name="Olubukola Joan Omoniyi (2513147)" userId="19eefacd-628f-4867-b2fc-47ed96d21c2b" providerId="ADAL" clId="{C365889D-0080-49E1-9AAC-17F79EC0C54E}" dt="2026-07-18T20:36:07.577" v="3903" actId="1076"/>
          <ac:picMkLst>
            <pc:docMk/>
            <pc:sldMk cId="0" sldId="258"/>
            <ac:picMk id="159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57.771" v="3899" actId="478"/>
          <ac:picMkLst>
            <pc:docMk/>
            <pc:sldMk cId="0" sldId="258"/>
            <ac:picMk id="169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5:59.468" v="3900" actId="478"/>
          <ac:picMkLst>
            <pc:docMk/>
            <pc:sldMk cId="0" sldId="258"/>
            <ac:picMk id="170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6:01.066" v="3901" actId="478"/>
          <ac:picMkLst>
            <pc:docMk/>
            <pc:sldMk cId="0" sldId="258"/>
            <ac:picMk id="171" creationId="{00000000-0000-0000-0000-000000000000}"/>
          </ac:picMkLst>
        </pc:picChg>
      </pc:sldChg>
      <pc:sldChg chg="delSp modSp mod">
        <pc:chgData name="Olubukola Joan Omoniyi (2513147)" userId="19eefacd-628f-4867-b2fc-47ed96d21c2b" providerId="ADAL" clId="{C365889D-0080-49E1-9AAC-17F79EC0C54E}" dt="2026-07-18T20:56:41.197" v="4040" actId="1038"/>
        <pc:sldMkLst>
          <pc:docMk/>
          <pc:sldMk cId="0" sldId="259"/>
        </pc:sldMkLst>
        <pc:spChg chg="del">
          <ac:chgData name="Olubukola Joan Omoniyi (2513147)" userId="19eefacd-628f-4867-b2fc-47ed96d21c2b" providerId="ADAL" clId="{C365889D-0080-49E1-9AAC-17F79EC0C54E}" dt="2026-07-18T20:36:37.731" v="3905" actId="478"/>
          <ac:spMkLst>
            <pc:docMk/>
            <pc:sldMk cId="0" sldId="259"/>
            <ac:spMk id="22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4:00.156" v="4002" actId="2711"/>
          <ac:spMkLst>
            <pc:docMk/>
            <pc:sldMk cId="0" sldId="259"/>
            <ac:spMk id="229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6:41.197" v="4040" actId="1038"/>
          <ac:spMkLst>
            <pc:docMk/>
            <pc:sldMk cId="0" sldId="259"/>
            <ac:spMk id="230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4:16.925" v="4003" actId="2711"/>
          <ac:spMkLst>
            <pc:docMk/>
            <pc:sldMk cId="0" sldId="259"/>
            <ac:spMk id="23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4:46.371" v="4004" actId="2711"/>
          <ac:spMkLst>
            <pc:docMk/>
            <pc:sldMk cId="0" sldId="259"/>
            <ac:spMk id="233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4:56.954" v="4005" actId="2711"/>
          <ac:spMkLst>
            <pc:docMk/>
            <pc:sldMk cId="0" sldId="259"/>
            <ac:spMk id="234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5:46.563" v="4008" actId="2711"/>
          <ac:spMkLst>
            <pc:docMk/>
            <pc:sldMk cId="0" sldId="259"/>
            <ac:spMk id="236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6:00.653" v="4009" actId="2711"/>
          <ac:spMkLst>
            <pc:docMk/>
            <pc:sldMk cId="0" sldId="259"/>
            <ac:spMk id="23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5:34.056" v="4007" actId="2711"/>
          <ac:spMkLst>
            <pc:docMk/>
            <pc:sldMk cId="0" sldId="259"/>
            <ac:spMk id="240" creationId="{00000000-0000-0000-0000-000000000000}"/>
          </ac:spMkLst>
        </pc:spChg>
        <pc:picChg chg="del">
          <ac:chgData name="Olubukola Joan Omoniyi (2513147)" userId="19eefacd-628f-4867-b2fc-47ed96d21c2b" providerId="ADAL" clId="{C365889D-0080-49E1-9AAC-17F79EC0C54E}" dt="2026-07-18T20:36:31.730" v="3904" actId="478"/>
          <ac:picMkLst>
            <pc:docMk/>
            <pc:sldMk cId="0" sldId="259"/>
            <ac:picMk id="213" creationId="{00000000-0000-0000-0000-000000000000}"/>
          </ac:picMkLst>
        </pc:picChg>
      </pc:sldChg>
      <pc:sldChg chg="addSp delSp modSp mod">
        <pc:chgData name="Olubukola Joan Omoniyi (2513147)" userId="19eefacd-628f-4867-b2fc-47ed96d21c2b" providerId="ADAL" clId="{C365889D-0080-49E1-9AAC-17F79EC0C54E}" dt="2026-07-18T20:53:06.880" v="4000" actId="1036"/>
        <pc:sldMkLst>
          <pc:docMk/>
          <pc:sldMk cId="0" sldId="260"/>
        </pc:sldMkLst>
        <pc:spChg chg="add mod">
          <ac:chgData name="Olubukola Joan Omoniyi (2513147)" userId="19eefacd-628f-4867-b2fc-47ed96d21c2b" providerId="ADAL" clId="{C365889D-0080-49E1-9AAC-17F79EC0C54E}" dt="2026-07-18T18:48:47.520" v="2802" actId="1035"/>
          <ac:spMkLst>
            <pc:docMk/>
            <pc:sldMk cId="0" sldId="260"/>
            <ac:spMk id="2" creationId="{5A7C4D56-D76F-8CD3-6D6A-E16F9FCC09C0}"/>
          </ac:spMkLst>
        </pc:spChg>
        <pc:spChg chg="add mod">
          <ac:chgData name="Olubukola Joan Omoniyi (2513147)" userId="19eefacd-628f-4867-b2fc-47ed96d21c2b" providerId="ADAL" clId="{C365889D-0080-49E1-9AAC-17F79EC0C54E}" dt="2026-07-18T20:51:52.946" v="3972" actId="1036"/>
          <ac:spMkLst>
            <pc:docMk/>
            <pc:sldMk cId="0" sldId="260"/>
            <ac:spMk id="3" creationId="{4842D3D6-4C0C-9F7B-035A-5BBFAA16593B}"/>
          </ac:spMkLst>
        </pc:spChg>
        <pc:spChg chg="add mod">
          <ac:chgData name="Olubukola Joan Omoniyi (2513147)" userId="19eefacd-628f-4867-b2fc-47ed96d21c2b" providerId="ADAL" clId="{C365889D-0080-49E1-9AAC-17F79EC0C54E}" dt="2026-07-18T18:54:04.431" v="3027" actId="20577"/>
          <ac:spMkLst>
            <pc:docMk/>
            <pc:sldMk cId="0" sldId="260"/>
            <ac:spMk id="4" creationId="{4A58F421-B631-09B2-A11E-E528C8F3E777}"/>
          </ac:spMkLst>
        </pc:spChg>
        <pc:spChg chg="add mod">
          <ac:chgData name="Olubukola Joan Omoniyi (2513147)" userId="19eefacd-628f-4867-b2fc-47ed96d21c2b" providerId="ADAL" clId="{C365889D-0080-49E1-9AAC-17F79EC0C54E}" dt="2026-07-18T18:51:49.805" v="3023" actId="1037"/>
          <ac:spMkLst>
            <pc:docMk/>
            <pc:sldMk cId="0" sldId="260"/>
            <ac:spMk id="6" creationId="{982864DB-3423-E2BF-589E-5F1DE5BDAA69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0" creationId="{DAA9D42B-6362-74BC-CBB6-7FFF06726AE0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1" creationId="{FF27CF97-93E2-D5A3-2C10-6A7EDEFF98E2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2" creationId="{89ECF3A4-A780-80CF-17E0-78C2A733CFFD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3" creationId="{8FF840AF-4EC5-4A88-C852-E6E584156FEC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4" creationId="{8E900818-905B-BAE8-7539-8CBA4DF4958B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5" creationId="{684775F7-E1D0-59D7-27B4-7FE8F09206A8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6" creationId="{44233107-3E9A-5B03-FF31-976A7672892F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7" creationId="{33FAF88C-830E-D517-C49F-185986421D9D}"/>
          </ac:spMkLst>
        </pc:spChg>
        <pc:spChg chg="add mod">
          <ac:chgData name="Olubukola Joan Omoniyi (2513147)" userId="19eefacd-628f-4867-b2fc-47ed96d21c2b" providerId="ADAL" clId="{C365889D-0080-49E1-9AAC-17F79EC0C54E}" dt="2026-07-18T18:36:53.496" v="2666"/>
          <ac:spMkLst>
            <pc:docMk/>
            <pc:sldMk cId="0" sldId="260"/>
            <ac:spMk id="18" creationId="{A00F2180-AC6B-E6E4-253F-F15121F6C0C4}"/>
          </ac:spMkLst>
        </pc:spChg>
        <pc:spChg chg="add mod">
          <ac:chgData name="Olubukola Joan Omoniyi (2513147)" userId="19eefacd-628f-4867-b2fc-47ed96d21c2b" providerId="ADAL" clId="{C365889D-0080-49E1-9AAC-17F79EC0C54E}" dt="2026-07-18T18:57:20.882" v="3186" actId="1035"/>
          <ac:spMkLst>
            <pc:docMk/>
            <pc:sldMk cId="0" sldId="260"/>
            <ac:spMk id="22" creationId="{73C5EA72-BB83-B883-464E-077F9FF33C4F}"/>
          </ac:spMkLst>
        </pc:spChg>
        <pc:spChg chg="add mod">
          <ac:chgData name="Olubukola Joan Omoniyi (2513147)" userId="19eefacd-628f-4867-b2fc-47ed96d21c2b" providerId="ADAL" clId="{C365889D-0080-49E1-9AAC-17F79EC0C54E}" dt="2026-07-18T18:57:41.078" v="3207" actId="1035"/>
          <ac:spMkLst>
            <pc:docMk/>
            <pc:sldMk cId="0" sldId="260"/>
            <ac:spMk id="23" creationId="{4DCBCE49-732A-1B0B-19A0-896CD087C0BD}"/>
          </ac:spMkLst>
        </pc:spChg>
        <pc:spChg chg="add mod">
          <ac:chgData name="Olubukola Joan Omoniyi (2513147)" userId="19eefacd-628f-4867-b2fc-47ed96d21c2b" providerId="ADAL" clId="{C365889D-0080-49E1-9AAC-17F79EC0C54E}" dt="2026-07-18T18:41:24.347" v="2758" actId="1036"/>
          <ac:spMkLst>
            <pc:docMk/>
            <pc:sldMk cId="0" sldId="260"/>
            <ac:spMk id="24" creationId="{930EAEA5-63BA-C077-EFCF-EAC25B70C0A0}"/>
          </ac:spMkLst>
        </pc:spChg>
        <pc:spChg chg="add mod">
          <ac:chgData name="Olubukola Joan Omoniyi (2513147)" userId="19eefacd-628f-4867-b2fc-47ed96d21c2b" providerId="ADAL" clId="{C365889D-0080-49E1-9AAC-17F79EC0C54E}" dt="2026-07-18T18:56:46.696" v="3146" actId="1035"/>
          <ac:spMkLst>
            <pc:docMk/>
            <pc:sldMk cId="0" sldId="260"/>
            <ac:spMk id="25" creationId="{9AE4329C-BCAA-939E-9455-BE2A8A3E9F11}"/>
          </ac:spMkLst>
        </pc:spChg>
        <pc:spChg chg="add mod">
          <ac:chgData name="Olubukola Joan Omoniyi (2513147)" userId="19eefacd-628f-4867-b2fc-47ed96d21c2b" providerId="ADAL" clId="{C365889D-0080-49E1-9AAC-17F79EC0C54E}" dt="2026-07-18T18:56:52.053" v="3148" actId="1036"/>
          <ac:spMkLst>
            <pc:docMk/>
            <pc:sldMk cId="0" sldId="260"/>
            <ac:spMk id="26" creationId="{2D93B497-7245-6081-84D5-1EA3DE1DF6A8}"/>
          </ac:spMkLst>
        </pc:spChg>
        <pc:spChg chg="add mod">
          <ac:chgData name="Olubukola Joan Omoniyi (2513147)" userId="19eefacd-628f-4867-b2fc-47ed96d21c2b" providerId="ADAL" clId="{C365889D-0080-49E1-9AAC-17F79EC0C54E}" dt="2026-07-18T18:57:09.045" v="3168" actId="1035"/>
          <ac:spMkLst>
            <pc:docMk/>
            <pc:sldMk cId="0" sldId="260"/>
            <ac:spMk id="27" creationId="{F9383257-BA98-DA0C-B46F-8B2466E804E8}"/>
          </ac:spMkLst>
        </pc:spChg>
        <pc:spChg chg="add mod">
          <ac:chgData name="Olubukola Joan Omoniyi (2513147)" userId="19eefacd-628f-4867-b2fc-47ed96d21c2b" providerId="ADAL" clId="{C365889D-0080-49E1-9AAC-17F79EC0C54E}" dt="2026-07-18T18:56:35.465" v="3128" actId="1035"/>
          <ac:spMkLst>
            <pc:docMk/>
            <pc:sldMk cId="0" sldId="260"/>
            <ac:spMk id="28" creationId="{6ACC975F-6F1F-0704-73A2-46B66035265C}"/>
          </ac:spMkLst>
        </pc:spChg>
        <pc:spChg chg="mod">
          <ac:chgData name="Olubukola Joan Omoniyi (2513147)" userId="19eefacd-628f-4867-b2fc-47ed96d21c2b" providerId="ADAL" clId="{C365889D-0080-49E1-9AAC-17F79EC0C54E}" dt="2026-07-18T18:23:08.682" v="2229" actId="1076"/>
          <ac:spMkLst>
            <pc:docMk/>
            <pc:sldMk cId="0" sldId="260"/>
            <ac:spMk id="272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18:24:13.812" v="2334" actId="1035"/>
          <ac:spMkLst>
            <pc:docMk/>
            <pc:sldMk cId="0" sldId="260"/>
            <ac:spMk id="273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1:33.014" v="3962" actId="14100"/>
          <ac:spMkLst>
            <pc:docMk/>
            <pc:sldMk cId="0" sldId="260"/>
            <ac:spMk id="274" creationId="{00000000-0000-0000-0000-000000000000}"/>
          </ac:spMkLst>
        </pc:spChg>
        <pc:spChg chg="del mod">
          <ac:chgData name="Olubukola Joan Omoniyi (2513147)" userId="19eefacd-628f-4867-b2fc-47ed96d21c2b" providerId="ADAL" clId="{C365889D-0080-49E1-9AAC-17F79EC0C54E}" dt="2026-07-18T19:02:51.157" v="3212" actId="21"/>
          <ac:spMkLst>
            <pc:docMk/>
            <pc:sldMk cId="0" sldId="260"/>
            <ac:spMk id="275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2:40.776" v="3996" actId="1036"/>
          <ac:spMkLst>
            <pc:docMk/>
            <pc:sldMk cId="0" sldId="260"/>
            <ac:spMk id="27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0:17.060" v="3943" actId="2711"/>
          <ac:spMkLst>
            <pc:docMk/>
            <pc:sldMk cId="0" sldId="260"/>
            <ac:spMk id="27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18:50:09.821" v="2926" actId="1036"/>
          <ac:spMkLst>
            <pc:docMk/>
            <pc:sldMk cId="0" sldId="260"/>
            <ac:spMk id="279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2:10.710" v="3983" actId="1036"/>
          <ac:spMkLst>
            <pc:docMk/>
            <pc:sldMk cId="0" sldId="260"/>
            <ac:spMk id="280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3:06.880" v="4000" actId="1036"/>
          <ac:spMkLst>
            <pc:docMk/>
            <pc:sldMk cId="0" sldId="260"/>
            <ac:spMk id="28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52:04.598" v="3979" actId="1036"/>
          <ac:spMkLst>
            <pc:docMk/>
            <pc:sldMk cId="0" sldId="260"/>
            <ac:spMk id="282" creationId="{00000000-0000-0000-0000-000000000000}"/>
          </ac:spMkLst>
        </pc:spChg>
        <pc:picChg chg="add mod">
          <ac:chgData name="Olubukola Joan Omoniyi (2513147)" userId="19eefacd-628f-4867-b2fc-47ed96d21c2b" providerId="ADAL" clId="{C365889D-0080-49E1-9AAC-17F79EC0C54E}" dt="2026-07-18T18:36:53.496" v="2666"/>
          <ac:picMkLst>
            <pc:docMk/>
            <pc:sldMk cId="0" sldId="260"/>
            <ac:picMk id="9" creationId="{D3EAB631-0D24-EC65-583B-EC5BBDD7D8FB}"/>
          </ac:picMkLst>
        </pc:picChg>
        <pc:picChg chg="add mod">
          <ac:chgData name="Olubukola Joan Omoniyi (2513147)" userId="19eefacd-628f-4867-b2fc-47ed96d21c2b" providerId="ADAL" clId="{C365889D-0080-49E1-9AAC-17F79EC0C54E}" dt="2026-07-18T18:55:36.671" v="3048" actId="1035"/>
          <ac:picMkLst>
            <pc:docMk/>
            <pc:sldMk cId="0" sldId="260"/>
            <ac:picMk id="19" creationId="{D670DE96-BE0E-4125-3966-401CB44BDF3B}"/>
          </ac:picMkLst>
        </pc:picChg>
        <pc:picChg chg="add mod">
          <ac:chgData name="Olubukola Joan Omoniyi (2513147)" userId="19eefacd-628f-4867-b2fc-47ed96d21c2b" providerId="ADAL" clId="{C365889D-0080-49E1-9AAC-17F79EC0C54E}" dt="2026-07-18T18:55:51.090" v="3068" actId="1035"/>
          <ac:picMkLst>
            <pc:docMk/>
            <pc:sldMk cId="0" sldId="260"/>
            <ac:picMk id="20" creationId="{3A8DA209-3DE5-1D8C-A56D-856B5C8AB52A}"/>
          </ac:picMkLst>
        </pc:picChg>
        <pc:picChg chg="add mod">
          <ac:chgData name="Olubukola Joan Omoniyi (2513147)" userId="19eefacd-628f-4867-b2fc-47ed96d21c2b" providerId="ADAL" clId="{C365889D-0080-49E1-9AAC-17F79EC0C54E}" dt="2026-07-18T18:56:05.511" v="3088" actId="1035"/>
          <ac:picMkLst>
            <pc:docMk/>
            <pc:sldMk cId="0" sldId="260"/>
            <ac:picMk id="21" creationId="{695DD3BE-6A65-5098-65C7-10716889DBE1}"/>
          </ac:picMkLst>
        </pc:picChg>
        <pc:picChg chg="mod">
          <ac:chgData name="Olubukola Joan Omoniyi (2513147)" userId="19eefacd-628f-4867-b2fc-47ed96d21c2b" providerId="ADAL" clId="{C365889D-0080-49E1-9AAC-17F79EC0C54E}" dt="2026-07-18T18:50:11.727" v="2927" actId="1076"/>
          <ac:picMkLst>
            <pc:docMk/>
            <pc:sldMk cId="0" sldId="260"/>
            <ac:picMk id="246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8T18:51:28.562" v="2974" actId="14100"/>
          <ac:picMkLst>
            <pc:docMk/>
            <pc:sldMk cId="0" sldId="260"/>
            <ac:picMk id="263" creationId="{00000000-0000-0000-0000-000000000000}"/>
          </ac:picMkLst>
        </pc:picChg>
      </pc:sldChg>
      <pc:sldChg chg="modSp add del mod">
        <pc:chgData name="Olubukola Joan Omoniyi (2513147)" userId="19eefacd-628f-4867-b2fc-47ed96d21c2b" providerId="ADAL" clId="{C365889D-0080-49E1-9AAC-17F79EC0C54E}" dt="2026-07-18T19:40:40.370" v="3254" actId="47"/>
        <pc:sldMkLst>
          <pc:docMk/>
          <pc:sldMk cId="0" sldId="261"/>
        </pc:sldMkLst>
        <pc:spChg chg="mod">
          <ac:chgData name="Olubukola Joan Omoniyi (2513147)" userId="19eefacd-628f-4867-b2fc-47ed96d21c2b" providerId="ADAL" clId="{C365889D-0080-49E1-9AAC-17F79EC0C54E}" dt="2026-07-18T18:42:41.003" v="2764" actId="14100"/>
          <ac:spMkLst>
            <pc:docMk/>
            <pc:sldMk cId="0" sldId="261"/>
            <ac:spMk id="322" creationId="{00000000-0000-0000-0000-000000000000}"/>
          </ac:spMkLst>
        </pc:spChg>
      </pc:sldChg>
      <pc:sldChg chg="addSp delSp modSp mod ord">
        <pc:chgData name="Olubukola Joan Omoniyi (2513147)" userId="19eefacd-628f-4867-b2fc-47ed96d21c2b" providerId="ADAL" clId="{C365889D-0080-49E1-9AAC-17F79EC0C54E}" dt="2026-07-19T14:47:23.159" v="4570" actId="20577"/>
        <pc:sldMkLst>
          <pc:docMk/>
          <pc:sldMk cId="0" sldId="262"/>
        </pc:sldMkLst>
        <pc:spChg chg="add mod">
          <ac:chgData name="Olubukola Joan Omoniyi (2513147)" userId="19eefacd-628f-4867-b2fc-47ed96d21c2b" providerId="ADAL" clId="{C365889D-0080-49E1-9AAC-17F79EC0C54E}" dt="2026-07-18T19:09:22.713" v="3244" actId="20577"/>
          <ac:spMkLst>
            <pc:docMk/>
            <pc:sldMk cId="0" sldId="262"/>
            <ac:spMk id="4" creationId="{E8FB8FB6-F05D-47DD-36C3-740B17C7B901}"/>
          </ac:spMkLst>
        </pc:spChg>
        <pc:spChg chg="mod">
          <ac:chgData name="Olubukola Joan Omoniyi (2513147)" userId="19eefacd-628f-4867-b2fc-47ed96d21c2b" providerId="ADAL" clId="{C365889D-0080-49E1-9AAC-17F79EC0C54E}" dt="2026-07-10T18:22:38.931" v="978" actId="20577"/>
          <ac:spMkLst>
            <pc:docMk/>
            <pc:sldMk cId="0" sldId="262"/>
            <ac:spMk id="34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23:12.393" v="1039" actId="1037"/>
          <ac:spMkLst>
            <pc:docMk/>
            <pc:sldMk cId="0" sldId="262"/>
            <ac:spMk id="349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9T14:47:23.159" v="4570" actId="20577"/>
          <ac:spMkLst>
            <pc:docMk/>
            <pc:sldMk cId="0" sldId="262"/>
            <ac:spMk id="356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38:13.686" v="1274" actId="255"/>
          <ac:spMkLst>
            <pc:docMk/>
            <pc:sldMk cId="0" sldId="262"/>
            <ac:spMk id="35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9T14:44:16.865" v="4550" actId="20577"/>
          <ac:spMkLst>
            <pc:docMk/>
            <pc:sldMk cId="0" sldId="262"/>
            <ac:spMk id="35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0:18.155" v="1302" actId="1036"/>
          <ac:spMkLst>
            <pc:docMk/>
            <pc:sldMk cId="0" sldId="262"/>
            <ac:spMk id="360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38:30.806" v="1275" actId="255"/>
          <ac:spMkLst>
            <pc:docMk/>
            <pc:sldMk cId="0" sldId="262"/>
            <ac:spMk id="36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0:49.245" v="1334" actId="1035"/>
          <ac:spMkLst>
            <pc:docMk/>
            <pc:sldMk cId="0" sldId="262"/>
            <ac:spMk id="362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0:36.173" v="1317" actId="1035"/>
          <ac:spMkLst>
            <pc:docMk/>
            <pc:sldMk cId="0" sldId="262"/>
            <ac:spMk id="363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1:15.151" v="1392" actId="1035"/>
          <ac:spMkLst>
            <pc:docMk/>
            <pc:sldMk cId="0" sldId="262"/>
            <ac:spMk id="364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1:06.991" v="1369" actId="1035"/>
          <ac:spMkLst>
            <pc:docMk/>
            <pc:sldMk cId="0" sldId="262"/>
            <ac:spMk id="365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2:22.803" v="1496" actId="1036"/>
          <ac:spMkLst>
            <pc:docMk/>
            <pc:sldMk cId="0" sldId="262"/>
            <ac:spMk id="366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1:25.497" v="1416" actId="1035"/>
          <ac:spMkLst>
            <pc:docMk/>
            <pc:sldMk cId="0" sldId="262"/>
            <ac:spMk id="36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2:09.091" v="1490" actId="1036"/>
          <ac:spMkLst>
            <pc:docMk/>
            <pc:sldMk cId="0" sldId="262"/>
            <ac:spMk id="36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19:09:53.811" v="3247" actId="20577"/>
          <ac:spMkLst>
            <pc:docMk/>
            <pc:sldMk cId="0" sldId="262"/>
            <ac:spMk id="369" creationId="{00000000-0000-0000-0000-000000000000}"/>
          </ac:spMkLst>
        </pc:spChg>
        <pc:picChg chg="add mod">
          <ac:chgData name="Olubukola Joan Omoniyi (2513147)" userId="19eefacd-628f-4867-b2fc-47ed96d21c2b" providerId="ADAL" clId="{C365889D-0080-49E1-9AAC-17F79EC0C54E}" dt="2026-07-10T17:52:48.314" v="755" actId="1035"/>
          <ac:picMkLst>
            <pc:docMk/>
            <pc:sldMk cId="0" sldId="262"/>
            <ac:picMk id="3" creationId="{999A9DF2-644E-8432-56E5-4C6DDCFAAF8B}"/>
          </ac:picMkLst>
        </pc:picChg>
      </pc:sldChg>
      <pc:sldChg chg="modSp mod ord">
        <pc:chgData name="Olubukola Joan Omoniyi (2513147)" userId="19eefacd-628f-4867-b2fc-47ed96d21c2b" providerId="ADAL" clId="{C365889D-0080-49E1-9AAC-17F79EC0C54E}" dt="2026-07-19T08:48:43.987" v="4520"/>
        <pc:sldMkLst>
          <pc:docMk/>
          <pc:sldMk cId="0" sldId="263"/>
        </pc:sldMkLst>
        <pc:spChg chg="mod">
          <ac:chgData name="Olubukola Joan Omoniyi (2513147)" userId="19eefacd-628f-4867-b2fc-47ed96d21c2b" providerId="ADAL" clId="{C365889D-0080-49E1-9AAC-17F79EC0C54E}" dt="2026-07-10T18:46:12.942" v="1505" actId="20577"/>
          <ac:spMkLst>
            <pc:docMk/>
            <pc:sldMk cId="0" sldId="263"/>
            <ac:spMk id="396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6:29.711" v="1549" actId="1037"/>
          <ac:spMkLst>
            <pc:docMk/>
            <pc:sldMk cId="0" sldId="263"/>
            <ac:spMk id="39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50:35.729" v="1558" actId="2711"/>
          <ac:spMkLst>
            <pc:docMk/>
            <pc:sldMk cId="0" sldId="263"/>
            <ac:spMk id="403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9:29.018" v="1550" actId="2711"/>
          <ac:spMkLst>
            <pc:docMk/>
            <pc:sldMk cId="0" sldId="263"/>
            <ac:spMk id="404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50:21.996" v="1556" actId="255"/>
          <ac:spMkLst>
            <pc:docMk/>
            <pc:sldMk cId="0" sldId="263"/>
            <ac:spMk id="405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9:49.583" v="1554" actId="2711"/>
          <ac:spMkLst>
            <pc:docMk/>
            <pc:sldMk cId="0" sldId="263"/>
            <ac:spMk id="406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0T18:49:38.110" v="1551" actId="2711"/>
          <ac:spMkLst>
            <pc:docMk/>
            <pc:sldMk cId="0" sldId="263"/>
            <ac:spMk id="407" creationId="{00000000-0000-0000-0000-000000000000}"/>
          </ac:spMkLst>
        </pc:spChg>
      </pc:sldChg>
      <pc:sldChg chg="addSp delSp modSp mod ord modClrScheme chgLayout">
        <pc:chgData name="Olubukola Joan Omoniyi (2513147)" userId="19eefacd-628f-4867-b2fc-47ed96d21c2b" providerId="ADAL" clId="{C365889D-0080-49E1-9AAC-17F79EC0C54E}" dt="2026-07-18T19:45:28.779" v="3431" actId="1035"/>
        <pc:sldMkLst>
          <pc:docMk/>
          <pc:sldMk cId="0" sldId="264"/>
        </pc:sldMkLst>
        <pc:spChg chg="add mod ord">
          <ac:chgData name="Olubukola Joan Omoniyi (2513147)" userId="19eefacd-628f-4867-b2fc-47ed96d21c2b" providerId="ADAL" clId="{C365889D-0080-49E1-9AAC-17F79EC0C54E}" dt="2026-07-18T19:06:46.521" v="3230" actId="1076"/>
          <ac:spMkLst>
            <pc:docMk/>
            <pc:sldMk cId="0" sldId="264"/>
            <ac:spMk id="2" creationId="{08E25CF5-5D5D-013B-8FAD-3D7BCA01A50E}"/>
          </ac:spMkLst>
        </pc:spChg>
        <pc:spChg chg="add mod">
          <ac:chgData name="Olubukola Joan Omoniyi (2513147)" userId="19eefacd-628f-4867-b2fc-47ed96d21c2b" providerId="ADAL" clId="{C365889D-0080-49E1-9AAC-17F79EC0C54E}" dt="2026-07-18T19:45:28.779" v="3431" actId="1035"/>
          <ac:spMkLst>
            <pc:docMk/>
            <pc:sldMk cId="0" sldId="264"/>
            <ac:spMk id="275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19:42:14.856" v="3297" actId="20577"/>
          <ac:spMkLst>
            <pc:docMk/>
            <pc:sldMk cId="0" sldId="264"/>
            <ac:spMk id="437" creationId="{00000000-0000-0000-0000-000000000000}"/>
          </ac:spMkLst>
        </pc:spChg>
        <pc:spChg chg="add del mod">
          <ac:chgData name="Olubukola Joan Omoniyi (2513147)" userId="19eefacd-628f-4867-b2fc-47ed96d21c2b" providerId="ADAL" clId="{C365889D-0080-49E1-9AAC-17F79EC0C54E}" dt="2026-07-18T19:45:26.883" v="3426" actId="478"/>
          <ac:spMkLst>
            <pc:docMk/>
            <pc:sldMk cId="0" sldId="264"/>
            <ac:spMk id="439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19:45:27.455" v="3428" actId="1036"/>
          <ac:spMkLst>
            <pc:docMk/>
            <pc:sldMk cId="0" sldId="264"/>
            <ac:spMk id="440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19:45:27.753" v="3429" actId="1035"/>
          <ac:spMkLst>
            <pc:docMk/>
            <pc:sldMk cId="0" sldId="264"/>
            <ac:spMk id="44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19:45:28.039" v="3430" actId="1035"/>
          <ac:spMkLst>
            <pc:docMk/>
            <pc:sldMk cId="0" sldId="264"/>
            <ac:spMk id="442" creationId="{00000000-0000-0000-0000-000000000000}"/>
          </ac:spMkLst>
        </pc:spChg>
        <pc:picChg chg="mod">
          <ac:chgData name="Olubukola Joan Omoniyi (2513147)" userId="19eefacd-628f-4867-b2fc-47ed96d21c2b" providerId="ADAL" clId="{C365889D-0080-49E1-9AAC-17F79EC0C54E}" dt="2026-07-18T19:40:33.147" v="3253" actId="14100"/>
          <ac:picMkLst>
            <pc:docMk/>
            <pc:sldMk cId="0" sldId="264"/>
            <ac:picMk id="432" creationId="{00000000-0000-0000-0000-000000000000}"/>
          </ac:picMkLst>
        </pc:picChg>
      </pc:sldChg>
      <pc:sldChg chg="addSp delSp modSp mod">
        <pc:chgData name="Olubukola Joan Omoniyi (2513147)" userId="19eefacd-628f-4867-b2fc-47ed96d21c2b" providerId="ADAL" clId="{C365889D-0080-49E1-9AAC-17F79EC0C54E}" dt="2026-07-18T20:47:13.058" v="3940" actId="2711"/>
        <pc:sldMkLst>
          <pc:docMk/>
          <pc:sldMk cId="0" sldId="265"/>
        </pc:sldMkLst>
        <pc:spChg chg="mod">
          <ac:chgData name="Olubukola Joan Omoniyi (2513147)" userId="19eefacd-628f-4867-b2fc-47ed96d21c2b" providerId="ADAL" clId="{C365889D-0080-49E1-9AAC-17F79EC0C54E}" dt="2026-07-18T20:45:36.221" v="3937" actId="2711"/>
          <ac:spMkLst>
            <pc:docMk/>
            <pc:sldMk cId="0" sldId="265"/>
            <ac:spMk id="476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47:02.960" v="3939" actId="2711"/>
          <ac:spMkLst>
            <pc:docMk/>
            <pc:sldMk cId="0" sldId="265"/>
            <ac:spMk id="47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47:13.058" v="3940" actId="2711"/>
          <ac:spMkLst>
            <pc:docMk/>
            <pc:sldMk cId="0" sldId="265"/>
            <ac:spMk id="478" creationId="{00000000-0000-0000-0000-000000000000}"/>
          </ac:spMkLst>
        </pc:spChg>
        <pc:picChg chg="add mod">
          <ac:chgData name="Olubukola Joan Omoniyi (2513147)" userId="19eefacd-628f-4867-b2fc-47ed96d21c2b" providerId="ADAL" clId="{C365889D-0080-49E1-9AAC-17F79EC0C54E}" dt="2026-07-10T22:55:20.910" v="2064" actId="1038"/>
          <ac:picMkLst>
            <pc:docMk/>
            <pc:sldMk cId="0" sldId="265"/>
            <ac:picMk id="3" creationId="{8CA6B46B-F736-89A5-B992-77882241F68E}"/>
          </ac:picMkLst>
        </pc:picChg>
      </pc:sldChg>
      <pc:sldChg chg="addSp delSp modSp mod">
        <pc:chgData name="Olubukola Joan Omoniyi (2513147)" userId="19eefacd-628f-4867-b2fc-47ed96d21c2b" providerId="ADAL" clId="{C365889D-0080-49E1-9AAC-17F79EC0C54E}" dt="2026-07-19T15:15:05.673" v="4664" actId="14100"/>
        <pc:sldMkLst>
          <pc:docMk/>
          <pc:sldMk cId="0" sldId="266"/>
        </pc:sldMkLst>
        <pc:spChg chg="add mod">
          <ac:chgData name="Olubukola Joan Omoniyi (2513147)" userId="19eefacd-628f-4867-b2fc-47ed96d21c2b" providerId="ADAL" clId="{C365889D-0080-49E1-9AAC-17F79EC0C54E}" dt="2026-07-10T19:37:15.757" v="1782" actId="14100"/>
          <ac:spMkLst>
            <pc:docMk/>
            <pc:sldMk cId="0" sldId="266"/>
            <ac:spMk id="3" creationId="{3C816FA2-DB78-1680-D5A7-BD5476C2AAC8}"/>
          </ac:spMkLst>
        </pc:spChg>
        <pc:spChg chg="add mod">
          <ac:chgData name="Olubukola Joan Omoniyi (2513147)" userId="19eefacd-628f-4867-b2fc-47ed96d21c2b" providerId="ADAL" clId="{C365889D-0080-49E1-9AAC-17F79EC0C54E}" dt="2026-07-10T19:38:11.038" v="1789" actId="1076"/>
          <ac:spMkLst>
            <pc:docMk/>
            <pc:sldMk cId="0" sldId="266"/>
            <ac:spMk id="6" creationId="{6DC4902B-9B70-EA86-CC8B-7F98386AC89E}"/>
          </ac:spMkLst>
        </pc:spChg>
        <pc:spChg chg="add mod">
          <ac:chgData name="Olubukola Joan Omoniyi (2513147)" userId="19eefacd-628f-4867-b2fc-47ed96d21c2b" providerId="ADAL" clId="{C365889D-0080-49E1-9AAC-17F79EC0C54E}" dt="2026-07-19T15:08:33.240" v="4578" actId="1076"/>
          <ac:spMkLst>
            <pc:docMk/>
            <pc:sldMk cId="0" sldId="266"/>
            <ac:spMk id="7" creationId="{21F1F9B0-E042-F48B-1B83-CA70B3FFE714}"/>
          </ac:spMkLst>
        </pc:spChg>
        <pc:spChg chg="mod">
          <ac:chgData name="Olubukola Joan Omoniyi (2513147)" userId="19eefacd-628f-4867-b2fc-47ed96d21c2b" providerId="ADAL" clId="{C365889D-0080-49E1-9AAC-17F79EC0C54E}" dt="2026-07-10T19:29:03.879" v="1756" actId="1035"/>
          <ac:spMkLst>
            <pc:docMk/>
            <pc:sldMk cId="0" sldId="266"/>
            <ac:spMk id="508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8T20:45:03.282" v="3936" actId="2711"/>
          <ac:spMkLst>
            <pc:docMk/>
            <pc:sldMk cId="0" sldId="266"/>
            <ac:spMk id="509" creationId="{00000000-0000-0000-0000-000000000000}"/>
          </ac:spMkLst>
        </pc:spChg>
        <pc:spChg chg="mod ord">
          <ac:chgData name="Olubukola Joan Omoniyi (2513147)" userId="19eefacd-628f-4867-b2fc-47ed96d21c2b" providerId="ADAL" clId="{C365889D-0080-49E1-9AAC-17F79EC0C54E}" dt="2026-07-19T15:14:51.193" v="4663" actId="20577"/>
          <ac:spMkLst>
            <pc:docMk/>
            <pc:sldMk cId="0" sldId="266"/>
            <ac:spMk id="510" creationId="{00000000-0000-0000-0000-000000000000}"/>
          </ac:spMkLst>
        </pc:spChg>
        <pc:picChg chg="add mod">
          <ac:chgData name="Olubukola Joan Omoniyi (2513147)" userId="19eefacd-628f-4867-b2fc-47ed96d21c2b" providerId="ADAL" clId="{C365889D-0080-49E1-9AAC-17F79EC0C54E}" dt="2026-07-19T15:15:05.673" v="4664" actId="14100"/>
          <ac:picMkLst>
            <pc:docMk/>
            <pc:sldMk cId="0" sldId="266"/>
            <ac:picMk id="2" creationId="{A648F10C-83A4-793E-115F-4BAE1891F05F}"/>
          </ac:picMkLst>
        </pc:picChg>
        <pc:picChg chg="mod">
          <ac:chgData name="Olubukola Joan Omoniyi (2513147)" userId="19eefacd-628f-4867-b2fc-47ed96d21c2b" providerId="ADAL" clId="{C365889D-0080-49E1-9AAC-17F79EC0C54E}" dt="2026-07-19T14:48:25.864" v="4573" actId="1076"/>
          <ac:picMkLst>
            <pc:docMk/>
            <pc:sldMk cId="0" sldId="266"/>
            <ac:picMk id="483" creationId="{00000000-0000-0000-0000-000000000000}"/>
          </ac:picMkLst>
        </pc:picChg>
      </pc:sldChg>
      <pc:sldChg chg="delSp modSp mod">
        <pc:chgData name="Olubukola Joan Omoniyi (2513147)" userId="19eefacd-628f-4867-b2fc-47ed96d21c2b" providerId="ADAL" clId="{C365889D-0080-49E1-9AAC-17F79EC0C54E}" dt="2026-07-19T15:10:15.549" v="4596" actId="1035"/>
        <pc:sldMkLst>
          <pc:docMk/>
          <pc:sldMk cId="0" sldId="267"/>
        </pc:sldMkLst>
        <pc:spChg chg="mod">
          <ac:chgData name="Olubukola Joan Omoniyi (2513147)" userId="19eefacd-628f-4867-b2fc-47ed96d21c2b" providerId="ADAL" clId="{C365889D-0080-49E1-9AAC-17F79EC0C54E}" dt="2026-07-10T19:40:12.413" v="1820" actId="20577"/>
          <ac:spMkLst>
            <pc:docMk/>
            <pc:sldMk cId="0" sldId="267"/>
            <ac:spMk id="540" creationId="{00000000-0000-0000-0000-000000000000}"/>
          </ac:spMkLst>
        </pc:spChg>
        <pc:spChg chg="del">
          <ac:chgData name="Olubukola Joan Omoniyi (2513147)" userId="19eefacd-628f-4867-b2fc-47ed96d21c2b" providerId="ADAL" clId="{C365889D-0080-49E1-9AAC-17F79EC0C54E}" dt="2026-07-18T20:36:58.915" v="3907" actId="478"/>
          <ac:spMkLst>
            <pc:docMk/>
            <pc:sldMk cId="0" sldId="267"/>
            <ac:spMk id="542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9T15:10:15.549" v="4596" actId="1035"/>
          <ac:spMkLst>
            <pc:docMk/>
            <pc:sldMk cId="0" sldId="267"/>
            <ac:spMk id="543" creationId="{00000000-0000-0000-0000-000000000000}"/>
          </ac:spMkLst>
        </pc:spChg>
        <pc:spChg chg="del mod">
          <ac:chgData name="Olubukola Joan Omoniyi (2513147)" userId="19eefacd-628f-4867-b2fc-47ed96d21c2b" providerId="ADAL" clId="{C365889D-0080-49E1-9AAC-17F79EC0C54E}" dt="2026-07-18T20:39:09.731" v="3910" actId="478"/>
          <ac:spMkLst>
            <pc:docMk/>
            <pc:sldMk cId="0" sldId="267"/>
            <ac:spMk id="544" creationId="{00000000-0000-0000-0000-000000000000}"/>
          </ac:spMkLst>
        </pc:spChg>
        <pc:spChg chg="del mod">
          <ac:chgData name="Olubukola Joan Omoniyi (2513147)" userId="19eefacd-628f-4867-b2fc-47ed96d21c2b" providerId="ADAL" clId="{C365889D-0080-49E1-9AAC-17F79EC0C54E}" dt="2026-07-18T20:39:26.339" v="3911" actId="478"/>
          <ac:spMkLst>
            <pc:docMk/>
            <pc:sldMk cId="0" sldId="267"/>
            <ac:spMk id="545" creationId="{00000000-0000-0000-0000-000000000000}"/>
          </ac:spMkLst>
        </pc:spChg>
        <pc:spChg chg="del mod">
          <ac:chgData name="Olubukola Joan Omoniyi (2513147)" userId="19eefacd-628f-4867-b2fc-47ed96d21c2b" providerId="ADAL" clId="{C365889D-0080-49E1-9AAC-17F79EC0C54E}" dt="2026-07-18T20:39:52.499" v="3915" actId="478"/>
          <ac:spMkLst>
            <pc:docMk/>
            <pc:sldMk cId="0" sldId="267"/>
            <ac:spMk id="546" creationId="{00000000-0000-0000-0000-000000000000}"/>
          </ac:spMkLst>
        </pc:spChg>
        <pc:spChg chg="del mod">
          <ac:chgData name="Olubukola Joan Omoniyi (2513147)" userId="19eefacd-628f-4867-b2fc-47ed96d21c2b" providerId="ADAL" clId="{C365889D-0080-49E1-9AAC-17F79EC0C54E}" dt="2026-07-18T20:40:23.476" v="3917" actId="478"/>
          <ac:spMkLst>
            <pc:docMk/>
            <pc:sldMk cId="0" sldId="267"/>
            <ac:spMk id="547" creationId="{00000000-0000-0000-0000-000000000000}"/>
          </ac:spMkLst>
        </pc:spChg>
        <pc:spChg chg="del mod">
          <ac:chgData name="Olubukola Joan Omoniyi (2513147)" userId="19eefacd-628f-4867-b2fc-47ed96d21c2b" providerId="ADAL" clId="{C365889D-0080-49E1-9AAC-17F79EC0C54E}" dt="2026-07-18T20:40:49.443" v="3920" actId="478"/>
          <ac:spMkLst>
            <pc:docMk/>
            <pc:sldMk cId="0" sldId="267"/>
            <ac:spMk id="548" creationId="{00000000-0000-0000-0000-000000000000}"/>
          </ac:spMkLst>
        </pc:spChg>
        <pc:spChg chg="del mod">
          <ac:chgData name="Olubukola Joan Omoniyi (2513147)" userId="19eefacd-628f-4867-b2fc-47ed96d21c2b" providerId="ADAL" clId="{C365889D-0080-49E1-9AAC-17F79EC0C54E}" dt="2026-07-18T20:41:11.271" v="3922" actId="478"/>
          <ac:spMkLst>
            <pc:docMk/>
            <pc:sldMk cId="0" sldId="267"/>
            <ac:spMk id="549" creationId="{00000000-0000-0000-0000-000000000000}"/>
          </ac:spMkLst>
        </pc:spChg>
        <pc:picChg chg="mod">
          <ac:chgData name="Olubukola Joan Omoniyi (2513147)" userId="19eefacd-628f-4867-b2fc-47ed96d21c2b" providerId="ADAL" clId="{C365889D-0080-49E1-9AAC-17F79EC0C54E}" dt="2026-07-10T19:42:20.409" v="1840" actId="1076"/>
          <ac:picMkLst>
            <pc:docMk/>
            <pc:sldMk cId="0" sldId="267"/>
            <ac:picMk id="516" creationId="{00000000-0000-0000-0000-000000000000}"/>
          </ac:picMkLst>
        </pc:picChg>
        <pc:picChg chg="del">
          <ac:chgData name="Olubukola Joan Omoniyi (2513147)" userId="19eefacd-628f-4867-b2fc-47ed96d21c2b" providerId="ADAL" clId="{C365889D-0080-49E1-9AAC-17F79EC0C54E}" dt="2026-07-18T20:36:54.323" v="3906" actId="478"/>
          <ac:picMkLst>
            <pc:docMk/>
            <pc:sldMk cId="0" sldId="267"/>
            <ac:picMk id="528" creationId="{00000000-0000-0000-0000-000000000000}"/>
          </ac:picMkLst>
        </pc:picChg>
      </pc:sldChg>
      <pc:sldChg chg="add del">
        <pc:chgData name="Olubukola Joan Omoniyi (2513147)" userId="19eefacd-628f-4867-b2fc-47ed96d21c2b" providerId="ADAL" clId="{C365889D-0080-49E1-9AAC-17F79EC0C54E}" dt="2026-07-18T19:38:46.922" v="3250" actId="2890"/>
        <pc:sldMkLst>
          <pc:docMk/>
          <pc:sldMk cId="3910650548" sldId="268"/>
        </pc:sldMkLst>
      </pc:sldChg>
      <pc:sldChg chg="addSp delSp modSp add mod ord">
        <pc:chgData name="Olubukola Joan Omoniyi (2513147)" userId="19eefacd-628f-4867-b2fc-47ed96d21c2b" providerId="ADAL" clId="{C365889D-0080-49E1-9AAC-17F79EC0C54E}" dt="2026-07-19T14:47:59.180" v="4571" actId="20577"/>
        <pc:sldMkLst>
          <pc:docMk/>
          <pc:sldMk cId="4177241958" sldId="268"/>
        </pc:sldMkLst>
        <pc:spChg chg="del mod">
          <ac:chgData name="Olubukola Joan Omoniyi (2513147)" userId="19eefacd-628f-4867-b2fc-47ed96d21c2b" providerId="ADAL" clId="{C365889D-0080-49E1-9AAC-17F79EC0C54E}" dt="2026-07-18T19:47:29.945" v="3439" actId="478"/>
          <ac:spMkLst>
            <pc:docMk/>
            <pc:sldMk cId="4177241958" sldId="268"/>
            <ac:spMk id="2" creationId="{3804DAE7-F3B5-4C6A-36E8-36A35F7DB316}"/>
          </ac:spMkLst>
        </pc:spChg>
        <pc:spChg chg="add mod">
          <ac:chgData name="Olubukola Joan Omoniyi (2513147)" userId="19eefacd-628f-4867-b2fc-47ed96d21c2b" providerId="ADAL" clId="{C365889D-0080-49E1-9AAC-17F79EC0C54E}" dt="2026-07-18T21:11:12.157" v="4066" actId="20577"/>
          <ac:spMkLst>
            <pc:docMk/>
            <pc:sldMk cId="4177241958" sldId="268"/>
            <ac:spMk id="3" creationId="{403D0D8B-D79D-2BEB-CEA5-E5DD8658A439}"/>
          </ac:spMkLst>
        </pc:spChg>
        <pc:spChg chg="add del mod">
          <ac:chgData name="Olubukola Joan Omoniyi (2513147)" userId="19eefacd-628f-4867-b2fc-47ed96d21c2b" providerId="ADAL" clId="{C365889D-0080-49E1-9AAC-17F79EC0C54E}" dt="2026-07-18T19:50:02.626" v="3469" actId="478"/>
          <ac:spMkLst>
            <pc:docMk/>
            <pc:sldMk cId="4177241958" sldId="268"/>
            <ac:spMk id="5" creationId="{C3216F98-DD0D-1954-A163-63925A6EEDE8}"/>
          </ac:spMkLst>
        </pc:spChg>
        <pc:spChg chg="add mod">
          <ac:chgData name="Olubukola Joan Omoniyi (2513147)" userId="19eefacd-628f-4867-b2fc-47ed96d21c2b" providerId="ADAL" clId="{C365889D-0080-49E1-9AAC-17F79EC0C54E}" dt="2026-07-19T14:47:59.180" v="4571" actId="20577"/>
          <ac:spMkLst>
            <pc:docMk/>
            <pc:sldMk cId="4177241958" sldId="268"/>
            <ac:spMk id="7" creationId="{D777F642-144C-475B-8C6A-0B1AFCE9586E}"/>
          </ac:spMkLst>
        </pc:spChg>
        <pc:spChg chg="add mod">
          <ac:chgData name="Olubukola Joan Omoniyi (2513147)" userId="19eefacd-628f-4867-b2fc-47ed96d21c2b" providerId="ADAL" clId="{C365889D-0080-49E1-9AAC-17F79EC0C54E}" dt="2026-07-18T21:27:53.294" v="4446" actId="1076"/>
          <ac:spMkLst>
            <pc:docMk/>
            <pc:sldMk cId="4177241958" sldId="268"/>
            <ac:spMk id="8" creationId="{DF09A69C-A36B-172B-2D5D-0BD1B220F23A}"/>
          </ac:spMkLst>
        </pc:spChg>
        <pc:spChg chg="del">
          <ac:chgData name="Olubukola Joan Omoniyi (2513147)" userId="19eefacd-628f-4867-b2fc-47ed96d21c2b" providerId="ADAL" clId="{C365889D-0080-49E1-9AAC-17F79EC0C54E}" dt="2026-07-18T19:57:41.176" v="3539" actId="478"/>
          <ac:spMkLst>
            <pc:docMk/>
            <pc:sldMk cId="4177241958" sldId="268"/>
            <ac:spMk id="275" creationId="{7D0712FD-9242-DA5B-44A2-5C4CEAFD02D5}"/>
          </ac:spMkLst>
        </pc:spChg>
        <pc:spChg chg="add del">
          <ac:chgData name="Olubukola Joan Omoniyi (2513147)" userId="19eefacd-628f-4867-b2fc-47ed96d21c2b" providerId="ADAL" clId="{C365889D-0080-49E1-9AAC-17F79EC0C54E}" dt="2026-07-18T19:49:40.884" v="3465" actId="478"/>
          <ac:spMkLst>
            <pc:docMk/>
            <pc:sldMk cId="4177241958" sldId="268"/>
            <ac:spMk id="425" creationId="{F6AD7273-5705-D05B-FBF5-8FAFFD936335}"/>
          </ac:spMkLst>
        </pc:spChg>
        <pc:spChg chg="add del mod">
          <ac:chgData name="Olubukola Joan Omoniyi (2513147)" userId="19eefacd-628f-4867-b2fc-47ed96d21c2b" providerId="ADAL" clId="{C365889D-0080-49E1-9AAC-17F79EC0C54E}" dt="2026-07-18T19:49:44.383" v="3466" actId="478"/>
          <ac:spMkLst>
            <pc:docMk/>
            <pc:sldMk cId="4177241958" sldId="268"/>
            <ac:spMk id="426" creationId="{208BCCDE-A134-E794-D2E1-0571DA08441D}"/>
          </ac:spMkLst>
        </pc:spChg>
        <pc:spChg chg="add del">
          <ac:chgData name="Olubukola Joan Omoniyi (2513147)" userId="19eefacd-628f-4867-b2fc-47ed96d21c2b" providerId="ADAL" clId="{C365889D-0080-49E1-9AAC-17F79EC0C54E}" dt="2026-07-18T19:49:49.167" v="3467" actId="478"/>
          <ac:spMkLst>
            <pc:docMk/>
            <pc:sldMk cId="4177241958" sldId="268"/>
            <ac:spMk id="427" creationId="{727A1BC1-80B6-25DA-7971-A1DAA2D8864D}"/>
          </ac:spMkLst>
        </pc:spChg>
        <pc:spChg chg="del">
          <ac:chgData name="Olubukola Joan Omoniyi (2513147)" userId="19eefacd-628f-4867-b2fc-47ed96d21c2b" providerId="ADAL" clId="{C365889D-0080-49E1-9AAC-17F79EC0C54E}" dt="2026-07-18T19:47:56.634" v="3445" actId="478"/>
          <ac:spMkLst>
            <pc:docMk/>
            <pc:sldMk cId="4177241958" sldId="268"/>
            <ac:spMk id="428" creationId="{39DDC3BE-ABCF-1682-8495-1C724053EE85}"/>
          </ac:spMkLst>
        </pc:spChg>
        <pc:spChg chg="del mod">
          <ac:chgData name="Olubukola Joan Omoniyi (2513147)" userId="19eefacd-628f-4867-b2fc-47ed96d21c2b" providerId="ADAL" clId="{C365889D-0080-49E1-9AAC-17F79EC0C54E}" dt="2026-07-18T19:47:52.619" v="3444" actId="478"/>
          <ac:spMkLst>
            <pc:docMk/>
            <pc:sldMk cId="4177241958" sldId="268"/>
            <ac:spMk id="429" creationId="{87895946-DB30-A029-0B81-A1E788064D6F}"/>
          </ac:spMkLst>
        </pc:spChg>
        <pc:spChg chg="del">
          <ac:chgData name="Olubukola Joan Omoniyi (2513147)" userId="19eefacd-628f-4867-b2fc-47ed96d21c2b" providerId="ADAL" clId="{C365889D-0080-49E1-9AAC-17F79EC0C54E}" dt="2026-07-18T19:47:44.185" v="3441" actId="478"/>
          <ac:spMkLst>
            <pc:docMk/>
            <pc:sldMk cId="4177241958" sldId="268"/>
            <ac:spMk id="430" creationId="{FEFDBD5D-52FF-59B2-9F97-71FB627C6B9F}"/>
          </ac:spMkLst>
        </pc:spChg>
        <pc:spChg chg="del mod">
          <ac:chgData name="Olubukola Joan Omoniyi (2513147)" userId="19eefacd-628f-4867-b2fc-47ed96d21c2b" providerId="ADAL" clId="{C365889D-0080-49E1-9AAC-17F79EC0C54E}" dt="2026-07-18T19:47:48.053" v="3442" actId="478"/>
          <ac:spMkLst>
            <pc:docMk/>
            <pc:sldMk cId="4177241958" sldId="268"/>
            <ac:spMk id="431" creationId="{CAC42F38-6352-E213-628F-29B6226AB7BE}"/>
          </ac:spMkLst>
        </pc:spChg>
        <pc:spChg chg="mod">
          <ac:chgData name="Olubukola Joan Omoniyi (2513147)" userId="19eefacd-628f-4867-b2fc-47ed96d21c2b" providerId="ADAL" clId="{C365889D-0080-49E1-9AAC-17F79EC0C54E}" dt="2026-07-18T20:12:47.730" v="3562" actId="20577"/>
          <ac:spMkLst>
            <pc:docMk/>
            <pc:sldMk cId="4177241958" sldId="268"/>
            <ac:spMk id="437" creationId="{7479C70E-0C3C-FED0-192C-9ED4D7BA850F}"/>
          </ac:spMkLst>
        </pc:spChg>
        <pc:spChg chg="mod">
          <ac:chgData name="Olubukola Joan Omoniyi (2513147)" userId="19eefacd-628f-4867-b2fc-47ed96d21c2b" providerId="ADAL" clId="{C365889D-0080-49E1-9AAC-17F79EC0C54E}" dt="2026-07-18T20:13:45.655" v="3682" actId="1036"/>
          <ac:spMkLst>
            <pc:docMk/>
            <pc:sldMk cId="4177241958" sldId="268"/>
            <ac:spMk id="438" creationId="{720B695B-68B2-D6E1-BC0F-DF555FF40345}"/>
          </ac:spMkLst>
        </pc:spChg>
        <pc:spChg chg="mod">
          <ac:chgData name="Olubukola Joan Omoniyi (2513147)" userId="19eefacd-628f-4867-b2fc-47ed96d21c2b" providerId="ADAL" clId="{C365889D-0080-49E1-9AAC-17F79EC0C54E}" dt="2026-07-18T20:25:46.158" v="3830" actId="1035"/>
          <ac:spMkLst>
            <pc:docMk/>
            <pc:sldMk cId="4177241958" sldId="268"/>
            <ac:spMk id="440" creationId="{69F53BED-3DE1-9394-03F0-4125D73C0C40}"/>
          </ac:spMkLst>
        </pc:spChg>
        <pc:spChg chg="mod">
          <ac:chgData name="Olubukola Joan Omoniyi (2513147)" userId="19eefacd-628f-4867-b2fc-47ed96d21c2b" providerId="ADAL" clId="{C365889D-0080-49E1-9AAC-17F79EC0C54E}" dt="2026-07-18T21:17:42.823" v="4100" actId="20577"/>
          <ac:spMkLst>
            <pc:docMk/>
            <pc:sldMk cId="4177241958" sldId="268"/>
            <ac:spMk id="441" creationId="{565688A1-D927-23A9-7C21-3474AAB580DA}"/>
          </ac:spMkLst>
        </pc:spChg>
        <pc:spChg chg="mod">
          <ac:chgData name="Olubukola Joan Omoniyi (2513147)" userId="19eefacd-628f-4867-b2fc-47ed96d21c2b" providerId="ADAL" clId="{C365889D-0080-49E1-9AAC-17F79EC0C54E}" dt="2026-07-18T21:30:24.443" v="4518" actId="20577"/>
          <ac:spMkLst>
            <pc:docMk/>
            <pc:sldMk cId="4177241958" sldId="268"/>
            <ac:spMk id="442" creationId="{28ACC8D1-15DC-AFA5-C908-0C7F1BB29252}"/>
          </ac:spMkLst>
        </pc:spChg>
        <pc:picChg chg="del">
          <ac:chgData name="Olubukola Joan Omoniyi (2513147)" userId="19eefacd-628f-4867-b2fc-47ed96d21c2b" providerId="ADAL" clId="{C365889D-0080-49E1-9AAC-17F79EC0C54E}" dt="2026-07-18T19:47:21.366" v="3437" actId="478"/>
          <ac:picMkLst>
            <pc:docMk/>
            <pc:sldMk cId="4177241958" sldId="268"/>
            <ac:picMk id="432" creationId="{6F140AAF-381F-A325-B7B9-CE87214E6FE7}"/>
          </ac:picMkLst>
        </pc:picChg>
      </pc:sldChg>
      <pc:sldChg chg="new del">
        <pc:chgData name="Olubukola Joan Omoniyi (2513147)" userId="19eefacd-628f-4867-b2fc-47ed96d21c2b" providerId="ADAL" clId="{C365889D-0080-49E1-9AAC-17F79EC0C54E}" dt="2026-07-19T14:42:08.476" v="4535" actId="680"/>
        <pc:sldMkLst>
          <pc:docMk/>
          <pc:sldMk cId="377390748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" name="Google Shape;41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6" name="Google Shape;32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2" name="Google Shape;37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8">
          <a:extLst>
            <a:ext uri="{FF2B5EF4-FFF2-40B4-BE49-F238E27FC236}">
              <a16:creationId xmlns:a16="http://schemas.microsoft.com/office/drawing/2014/main" id="{58B8E474-A131-DB85-DA3D-DE58C675BD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9:notes">
            <a:extLst>
              <a:ext uri="{FF2B5EF4-FFF2-40B4-BE49-F238E27FC236}">
                <a16:creationId xmlns:a16="http://schemas.microsoft.com/office/drawing/2014/main" id="{442CA8BA-FF88-9456-7F3C-0267FB2F64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0" name="Google Shape;410;p9:notes">
            <a:extLst>
              <a:ext uri="{FF2B5EF4-FFF2-40B4-BE49-F238E27FC236}">
                <a16:creationId xmlns:a16="http://schemas.microsoft.com/office/drawing/2014/main" id="{9CD6ED11-1388-B5C7-3FAD-4620AEC64FC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138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5" name="Google Shape;445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1" name="Google Shape;48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4" name="Google Shape;51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cupa.edu/" TargetMode="External"/><Relationship Id="rId4" Type="http://schemas.openxmlformats.org/officeDocument/2006/relationships/hyperlink" Target="https://royalopencollege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10563225"/>
            <a:ext cx="12192000" cy="77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10953750"/>
            <a:ext cx="12192000" cy="590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132361"/>
            <a:ext cx="11049000" cy="1938337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3"/>
          <p:cNvSpPr txBox="1"/>
          <p:nvPr/>
        </p:nvSpPr>
        <p:spPr>
          <a:xfrm>
            <a:off x="190500" y="10782300"/>
            <a:ext cx="1047750" cy="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109" name="Google Shape;109;p13"/>
          <p:cNvSpPr txBox="1"/>
          <p:nvPr/>
        </p:nvSpPr>
        <p:spPr>
          <a:xfrm>
            <a:off x="190500" y="11172825"/>
            <a:ext cx="1047750" cy="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111" name="Google Shape;111;p13"/>
          <p:cNvSpPr txBox="1"/>
          <p:nvPr/>
        </p:nvSpPr>
        <p:spPr>
          <a:xfrm>
            <a:off x="295275" y="1683097"/>
            <a:ext cx="11601450" cy="8863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997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Working in Teams</a:t>
            </a:r>
            <a:endParaRPr sz="4800" dirty="0"/>
          </a:p>
        </p:txBody>
      </p:sp>
      <p:sp>
        <p:nvSpPr>
          <p:cNvPr id="112" name="Google Shape;112;p13"/>
          <p:cNvSpPr txBox="1"/>
          <p:nvPr/>
        </p:nvSpPr>
        <p:spPr>
          <a:xfrm>
            <a:off x="762000" y="3559081"/>
            <a:ext cx="10668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Module: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Professional Career Development within H&amp;SC (LCHS 4009)</a:t>
            </a:r>
            <a:endParaRPr dirty="0"/>
          </a:p>
        </p:txBody>
      </p:sp>
      <p:sp>
        <p:nvSpPr>
          <p:cNvPr id="113" name="Google Shape;113;p13"/>
          <p:cNvSpPr txBox="1"/>
          <p:nvPr/>
        </p:nvSpPr>
        <p:spPr>
          <a:xfrm>
            <a:off x="762000" y="3947511"/>
            <a:ext cx="10668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49964"/>
              </a:lnSpc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Student Name: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425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Olubukola Omoniyi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| </a:t>
            </a:r>
            <a:r>
              <a:rPr lang="en-US" sz="1425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ID: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GB" altLang="en-US" sz="143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2513147</a:t>
            </a:r>
            <a:endParaRPr sz="143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14" name="Google Shape;114;p13"/>
          <p:cNvSpPr txBox="1"/>
          <p:nvPr/>
        </p:nvSpPr>
        <p:spPr>
          <a:xfrm>
            <a:off x="762000" y="4347436"/>
            <a:ext cx="10668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Lecturer: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425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Natalia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| </a:t>
            </a:r>
            <a:r>
              <a:rPr lang="en-US" sz="1425" b="1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Date: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-US" sz="1425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10/07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/2026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Google Shape;119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309812"/>
            <a:ext cx="5334000" cy="308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309812"/>
            <a:ext cx="5334000" cy="3086100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4"/>
          <p:cNvSpPr txBox="1"/>
          <p:nvPr/>
        </p:nvSpPr>
        <p:spPr>
          <a:xfrm>
            <a:off x="571500" y="571500"/>
            <a:ext cx="5080635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Acknowledgment of AI Use</a:t>
            </a:r>
            <a:endParaRPr dirty="0"/>
          </a:p>
        </p:txBody>
      </p:sp>
      <p:sp>
        <p:nvSpPr>
          <p:cNvPr id="136" name="Google Shape;136;p14"/>
          <p:cNvSpPr/>
          <p:nvPr/>
        </p:nvSpPr>
        <p:spPr>
          <a:xfrm>
            <a:off x="571500" y="1114425"/>
            <a:ext cx="4838700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4"/>
          <p:cNvSpPr txBox="1"/>
          <p:nvPr/>
        </p:nvSpPr>
        <p:spPr>
          <a:xfrm>
            <a:off x="809625" y="3186112"/>
            <a:ext cx="5100637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B08D57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Declaration</a:t>
            </a:r>
            <a:endParaRPr dirty="0">
              <a:latin typeface="DM Sans" pitchFamily="2" charset="0"/>
            </a:endParaRPr>
          </a:p>
        </p:txBody>
      </p:sp>
      <p:sp>
        <p:nvSpPr>
          <p:cNvPr id="149" name="Google Shape;149;p14"/>
          <p:cNvSpPr txBox="1"/>
          <p:nvPr/>
        </p:nvSpPr>
        <p:spPr>
          <a:xfrm>
            <a:off x="809625" y="3709987"/>
            <a:ext cx="4857750" cy="13157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In accordance with university policy, I acknowledge the use of Generative AI in the preparation of this presentation. AI was used for proofreading and checking whether I fulfilled the task.</a:t>
            </a:r>
            <a:endParaRPr dirty="0">
              <a:latin typeface="DM Sans" pitchFamily="2" charset="0"/>
            </a:endParaRPr>
          </a:p>
        </p:txBody>
      </p:sp>
      <p:sp>
        <p:nvSpPr>
          <p:cNvPr id="150" name="Google Shape;150;p14"/>
          <p:cNvSpPr txBox="1"/>
          <p:nvPr/>
        </p:nvSpPr>
        <p:spPr>
          <a:xfrm>
            <a:off x="6524625" y="3186112"/>
            <a:ext cx="5100637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B08D57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Details of Use</a:t>
            </a:r>
            <a:endParaRPr dirty="0">
              <a:latin typeface="DM Sans" pitchFamily="2" charset="0"/>
            </a:endParaRPr>
          </a:p>
        </p:txBody>
      </p:sp>
      <p:sp>
        <p:nvSpPr>
          <p:cNvPr id="151" name="Google Shape;151;p14"/>
          <p:cNvSpPr txBox="1"/>
          <p:nvPr/>
        </p:nvSpPr>
        <p:spPr>
          <a:xfrm>
            <a:off x="6524625" y="3709987"/>
            <a:ext cx="485775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AI Source: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Gemini (Google) for research purposes</a:t>
            </a:r>
            <a:endParaRPr dirty="0">
              <a:latin typeface="DM Sans" pitchFamily="2" charset="0"/>
            </a:endParaRPr>
          </a:p>
        </p:txBody>
      </p:sp>
      <p:pic>
        <p:nvPicPr>
          <p:cNvPr id="153" name="Google Shape;153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09625" y="2624137"/>
            <a:ext cx="47625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524625" y="2624137"/>
            <a:ext cx="381000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14785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47862"/>
            <a:ext cx="533400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15"/>
          <p:cNvSpPr txBox="1"/>
          <p:nvPr/>
        </p:nvSpPr>
        <p:spPr>
          <a:xfrm>
            <a:off x="571500" y="571500"/>
            <a:ext cx="4450556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Presentation Objectives</a:t>
            </a:r>
            <a:endParaRPr dirty="0"/>
          </a:p>
        </p:txBody>
      </p:sp>
      <p:sp>
        <p:nvSpPr>
          <p:cNvPr id="176" name="Google Shape;176;p15"/>
          <p:cNvSpPr/>
          <p:nvPr/>
        </p:nvSpPr>
        <p:spPr>
          <a:xfrm>
            <a:off x="571500" y="1114425"/>
            <a:ext cx="4238625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15"/>
          <p:cNvSpPr txBox="1"/>
          <p:nvPr/>
        </p:nvSpPr>
        <p:spPr>
          <a:xfrm>
            <a:off x="571500" y="2166451"/>
            <a:ext cx="5334000" cy="9868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My name is </a:t>
            </a:r>
            <a:r>
              <a:rPr lang="en-US" sz="1425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Olubukola Omoniyi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, and as an aspiring healthcare professional, I </a:t>
            </a:r>
            <a:r>
              <a:rPr lang="en-US" sz="1425" b="0" i="0" u="none" strike="noStrike" cap="none" dirty="0" err="1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recognise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that individual excellence is insufficient without collaborative competence.</a:t>
            </a:r>
            <a:endParaRPr dirty="0">
              <a:latin typeface="DM Sans" pitchFamily="2" charset="0"/>
            </a:endParaRPr>
          </a:p>
        </p:txBody>
      </p:sp>
      <p:pic>
        <p:nvPicPr>
          <p:cNvPr id="188" name="Google Shape;188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24600" y="1985962"/>
            <a:ext cx="5257800" cy="3733800"/>
          </a:xfrm>
          <a:prstGeom prst="rect">
            <a:avLst/>
          </a:prstGeom>
          <a:noFill/>
          <a:ln>
            <a:noFill/>
          </a:ln>
        </p:spPr>
      </p:pic>
      <p:sp>
        <p:nvSpPr>
          <p:cNvPr id="189" name="Google Shape;189;p15"/>
          <p:cNvSpPr txBox="1"/>
          <p:nvPr/>
        </p:nvSpPr>
        <p:spPr>
          <a:xfrm>
            <a:off x="847725" y="3914775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190" name="Google Shape;190;p15"/>
          <p:cNvSpPr txBox="1"/>
          <p:nvPr/>
        </p:nvSpPr>
        <p:spPr>
          <a:xfrm>
            <a:off x="952500" y="3853148"/>
            <a:ext cx="4953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Define: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"Working in Teams"</a:t>
            </a:r>
            <a:endParaRPr dirty="0">
              <a:latin typeface="DM Sans" pitchFamily="2" charset="0"/>
            </a:endParaRPr>
          </a:p>
        </p:txBody>
      </p:sp>
      <p:sp>
        <p:nvSpPr>
          <p:cNvPr id="191" name="Google Shape;191;p15"/>
          <p:cNvSpPr txBox="1"/>
          <p:nvPr/>
        </p:nvSpPr>
        <p:spPr>
          <a:xfrm>
            <a:off x="847725" y="4186237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192" name="Google Shape;192;p15"/>
          <p:cNvSpPr txBox="1"/>
          <p:nvPr/>
        </p:nvSpPr>
        <p:spPr>
          <a:xfrm>
            <a:off x="952500" y="4124610"/>
            <a:ext cx="4953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 err="1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Analyse</a:t>
            </a: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The importance of teamwork for patient safety.</a:t>
            </a:r>
            <a:endParaRPr dirty="0">
              <a:latin typeface="DM Sans" pitchFamily="2" charset="0"/>
            </a:endParaRPr>
          </a:p>
        </p:txBody>
      </p:sp>
      <p:sp>
        <p:nvSpPr>
          <p:cNvPr id="193" name="Google Shape;193;p15"/>
          <p:cNvSpPr txBox="1"/>
          <p:nvPr/>
        </p:nvSpPr>
        <p:spPr>
          <a:xfrm>
            <a:off x="847725" y="4457700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194" name="Google Shape;194;p15"/>
          <p:cNvSpPr txBox="1"/>
          <p:nvPr/>
        </p:nvSpPr>
        <p:spPr>
          <a:xfrm>
            <a:off x="952500" y="4405217"/>
            <a:ext cx="4953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Evaluate: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Tuckman’s Team Development Model.</a:t>
            </a:r>
            <a:endParaRPr dirty="0">
              <a:latin typeface="DM Sans" pitchFamily="2" charset="0"/>
            </a:endParaRPr>
          </a:p>
        </p:txBody>
      </p:sp>
      <p:sp>
        <p:nvSpPr>
          <p:cNvPr id="195" name="Google Shape;195;p15"/>
          <p:cNvSpPr txBox="1"/>
          <p:nvPr/>
        </p:nvSpPr>
        <p:spPr>
          <a:xfrm>
            <a:off x="847725" y="4729162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196" name="Google Shape;196;p15"/>
          <p:cNvSpPr txBox="1"/>
          <p:nvPr/>
        </p:nvSpPr>
        <p:spPr>
          <a:xfrm>
            <a:off x="952500" y="4667535"/>
            <a:ext cx="4953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Apply: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Theory to a real-world clinical scenario.</a:t>
            </a:r>
            <a:endParaRPr dirty="0">
              <a:latin typeface="DM Sans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7F8FF4-5D60-B0CC-196C-0269F3DE8D52}"/>
              </a:ext>
            </a:extLst>
          </p:cNvPr>
          <p:cNvSpPr txBox="1">
            <a:spLocks/>
          </p:cNvSpPr>
          <p:nvPr/>
        </p:nvSpPr>
        <p:spPr>
          <a:xfrm>
            <a:off x="6286500" y="5729287"/>
            <a:ext cx="1264920" cy="2171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550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12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Lato"/>
                <a:ea typeface="Lato"/>
                <a:cs typeface="Lato"/>
                <a:sym typeface="Lato"/>
              </a:rPr>
              <a:t>Source: credenzahealth.com</a:t>
            </a:r>
            <a:endParaRPr lang="en-GB" b="1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Google Shape;201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9832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276475"/>
            <a:ext cx="5334000" cy="3152775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16"/>
          <p:cNvSpPr txBox="1"/>
          <p:nvPr/>
        </p:nvSpPr>
        <p:spPr>
          <a:xfrm>
            <a:off x="571500" y="571500"/>
            <a:ext cx="5640705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Working in Teams: Definition</a:t>
            </a:r>
            <a:endParaRPr dirty="0"/>
          </a:p>
        </p:txBody>
      </p:sp>
      <p:sp>
        <p:nvSpPr>
          <p:cNvPr id="219" name="Google Shape;219;p16"/>
          <p:cNvSpPr/>
          <p:nvPr/>
        </p:nvSpPr>
        <p:spPr>
          <a:xfrm>
            <a:off x="571500" y="1114425"/>
            <a:ext cx="5372100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16"/>
          <p:cNvSpPr txBox="1"/>
          <p:nvPr/>
        </p:nvSpPr>
        <p:spPr>
          <a:xfrm>
            <a:off x="571500" y="2256810"/>
            <a:ext cx="5600700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B08D57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What is Teamwork (Al-Sawai, 2013)</a:t>
            </a:r>
            <a:endParaRPr dirty="0">
              <a:latin typeface="DM Sans" pitchFamily="2" charset="0"/>
            </a:endParaRPr>
          </a:p>
        </p:txBody>
      </p:sp>
      <p:sp>
        <p:nvSpPr>
          <p:cNvPr id="230" name="Google Shape;230;p16"/>
          <p:cNvSpPr txBox="1"/>
          <p:nvPr/>
        </p:nvSpPr>
        <p:spPr>
          <a:xfrm>
            <a:off x="833977" y="2593872"/>
            <a:ext cx="5334000" cy="9868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Teamwork is a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set of two or more individuals who interact dynamically and interdependently toward a common goal, sharing accountability for outcomes.</a:t>
            </a:r>
            <a:endParaRPr dirty="0">
              <a:latin typeface="DM Sans" pitchFamily="2" charset="0"/>
            </a:endParaRPr>
          </a:p>
        </p:txBody>
      </p:sp>
      <p:sp>
        <p:nvSpPr>
          <p:cNvPr id="231" name="Google Shape;231;p16"/>
          <p:cNvSpPr txBox="1"/>
          <p:nvPr/>
        </p:nvSpPr>
        <p:spPr>
          <a:xfrm>
            <a:off x="571500" y="3805237"/>
            <a:ext cx="5600700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B08D57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Everyday Practice (Reeves et al., 2010)</a:t>
            </a:r>
            <a:endParaRPr dirty="0">
              <a:latin typeface="DM Sans" pitchFamily="2" charset="0"/>
            </a:endParaRPr>
          </a:p>
        </p:txBody>
      </p:sp>
      <p:sp>
        <p:nvSpPr>
          <p:cNvPr id="233" name="Google Shape;233;p16"/>
          <p:cNvSpPr txBox="1"/>
          <p:nvPr/>
        </p:nvSpPr>
        <p:spPr>
          <a:xfrm>
            <a:off x="6572250" y="2562225"/>
            <a:ext cx="5000625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C5B358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Skill Development</a:t>
            </a:r>
            <a:endParaRPr dirty="0">
              <a:latin typeface="DM Sans" pitchFamily="2" charset="0"/>
            </a:endParaRPr>
          </a:p>
        </p:txBody>
      </p:sp>
      <p:sp>
        <p:nvSpPr>
          <p:cNvPr id="234" name="Google Shape;234;p16"/>
          <p:cNvSpPr txBox="1"/>
          <p:nvPr/>
        </p:nvSpPr>
        <p:spPr>
          <a:xfrm>
            <a:off x="6572250" y="3086100"/>
            <a:ext cx="4762500" cy="9868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CBD5E1"/>
                </a:solidFill>
                <a:latin typeface="DM Sans" pitchFamily="2" charset="0"/>
                <a:ea typeface="Lato"/>
                <a:cs typeface="Lato"/>
                <a:sym typeface="Lato"/>
              </a:rPr>
              <a:t>I have developed this skill through my </a:t>
            </a:r>
            <a:r>
              <a:rPr lang="en-US" sz="1425" dirty="0">
                <a:solidFill>
                  <a:srgbClr val="CBD5E1"/>
                </a:solidFill>
                <a:latin typeface="DM Sans" pitchFamily="2" charset="0"/>
                <a:ea typeface="Lato"/>
                <a:cs typeface="Lato"/>
                <a:sym typeface="Lato"/>
              </a:rPr>
              <a:t>workplace </a:t>
            </a:r>
            <a:r>
              <a:rPr lang="en-US" sz="1425" b="0" i="0" u="none" strike="noStrike" cap="none" dirty="0">
                <a:solidFill>
                  <a:srgbClr val="CBD5E1"/>
                </a:solidFill>
                <a:latin typeface="DM Sans" pitchFamily="2" charset="0"/>
                <a:ea typeface="Lato"/>
                <a:cs typeface="Lato"/>
                <a:sym typeface="Lato"/>
              </a:rPr>
              <a:t>and community church work, learning that "listening" is as critical as "contributing."</a:t>
            </a:r>
            <a:endParaRPr dirty="0">
              <a:latin typeface="DM Sans" pitchFamily="2" charset="0"/>
            </a:endParaRPr>
          </a:p>
        </p:txBody>
      </p:sp>
      <p:sp>
        <p:nvSpPr>
          <p:cNvPr id="235" name="Google Shape;235;p16"/>
          <p:cNvSpPr txBox="1"/>
          <p:nvPr/>
        </p:nvSpPr>
        <p:spPr>
          <a:xfrm>
            <a:off x="847725" y="4298156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236" name="Google Shape;236;p16"/>
          <p:cNvSpPr txBox="1"/>
          <p:nvPr/>
        </p:nvSpPr>
        <p:spPr>
          <a:xfrm>
            <a:off x="952500" y="4254817"/>
            <a:ext cx="4953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Handover meetings and multidisciplinary communication.</a:t>
            </a:r>
            <a:endParaRPr dirty="0">
              <a:latin typeface="DM Sans" pitchFamily="2" charset="0"/>
            </a:endParaRPr>
          </a:p>
        </p:txBody>
      </p:sp>
      <p:sp>
        <p:nvSpPr>
          <p:cNvPr id="237" name="Google Shape;237;p16"/>
          <p:cNvSpPr txBox="1"/>
          <p:nvPr/>
        </p:nvSpPr>
        <p:spPr>
          <a:xfrm>
            <a:off x="847725" y="4569618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238" name="Google Shape;238;p16"/>
          <p:cNvSpPr txBox="1"/>
          <p:nvPr/>
        </p:nvSpPr>
        <p:spPr>
          <a:xfrm>
            <a:off x="952500" y="4507992"/>
            <a:ext cx="4953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Shared decision-making </a:t>
            </a:r>
            <a:r>
              <a:rPr lang="en-US" sz="1425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during team meetings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.</a:t>
            </a:r>
            <a:endParaRPr dirty="0">
              <a:latin typeface="DM Sans" pitchFamily="2" charset="0"/>
            </a:endParaRPr>
          </a:p>
        </p:txBody>
      </p:sp>
      <p:sp>
        <p:nvSpPr>
          <p:cNvPr id="239" name="Google Shape;239;p16"/>
          <p:cNvSpPr txBox="1"/>
          <p:nvPr/>
        </p:nvSpPr>
        <p:spPr>
          <a:xfrm>
            <a:off x="847725" y="4841081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240" name="Google Shape;240;p16"/>
          <p:cNvSpPr txBox="1"/>
          <p:nvPr/>
        </p:nvSpPr>
        <p:spPr>
          <a:xfrm>
            <a:off x="952500" y="4761166"/>
            <a:ext cx="49530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Cross-checking medications and care plans.</a:t>
            </a:r>
            <a:endParaRPr dirty="0">
              <a:latin typeface="DM Sans" pitchFamily="2" charset="0"/>
            </a:endParaRPr>
          </a:p>
        </p:txBody>
      </p:sp>
      <p:pic>
        <p:nvPicPr>
          <p:cNvPr id="241" name="Google Shape;241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572250" y="4247071"/>
            <a:ext cx="476250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Google Shape;246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21957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550092" y="-1"/>
            <a:ext cx="4641908" cy="3330329"/>
          </a:xfrm>
          <a:prstGeom prst="rect">
            <a:avLst/>
          </a:prstGeom>
          <a:noFill/>
          <a:ln>
            <a:noFill/>
          </a:ln>
        </p:spPr>
      </p:pic>
      <p:sp>
        <p:nvSpPr>
          <p:cNvPr id="272" name="Google Shape;272;p17"/>
          <p:cNvSpPr txBox="1"/>
          <p:nvPr/>
        </p:nvSpPr>
        <p:spPr>
          <a:xfrm>
            <a:off x="571500" y="480535"/>
            <a:ext cx="728059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Importance </a:t>
            </a:r>
            <a:r>
              <a:rPr lang="en-US" sz="2400" b="1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of Working in Teams in professional practice</a:t>
            </a:r>
            <a:endParaRPr sz="2400" dirty="0"/>
          </a:p>
        </p:txBody>
      </p:sp>
      <p:sp>
        <p:nvSpPr>
          <p:cNvPr id="273" name="Google Shape;273;p17"/>
          <p:cNvSpPr/>
          <p:nvPr/>
        </p:nvSpPr>
        <p:spPr>
          <a:xfrm>
            <a:off x="589246" y="1283296"/>
            <a:ext cx="5875262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17"/>
          <p:cNvSpPr txBox="1"/>
          <p:nvPr/>
        </p:nvSpPr>
        <p:spPr>
          <a:xfrm>
            <a:off x="571499" y="1447701"/>
            <a:ext cx="6346135" cy="6578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Teamwork is the foundation of </a:t>
            </a:r>
            <a:r>
              <a:rPr lang="en-US" sz="1425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Patient Safety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. Failure to work effectively in teams is a primary root cause of sentinel events in healthcare (West, 2012).</a:t>
            </a:r>
            <a:endParaRPr dirty="0">
              <a:latin typeface="DM Sans" pitchFamily="2" charset="0"/>
            </a:endParaRPr>
          </a:p>
        </p:txBody>
      </p:sp>
      <p:sp>
        <p:nvSpPr>
          <p:cNvPr id="277" name="Google Shape;277;p17"/>
          <p:cNvSpPr txBox="1"/>
          <p:nvPr/>
        </p:nvSpPr>
        <p:spPr>
          <a:xfrm>
            <a:off x="657225" y="2953769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278" name="Google Shape;278;p17"/>
          <p:cNvSpPr txBox="1"/>
          <p:nvPr/>
        </p:nvSpPr>
        <p:spPr>
          <a:xfrm>
            <a:off x="762000" y="2623219"/>
            <a:ext cx="47625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Safety: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Cross-checking medication to reduce errors.</a:t>
            </a:r>
            <a:endParaRPr dirty="0">
              <a:latin typeface="DM Sans" pitchFamily="2" charset="0"/>
            </a:endParaRPr>
          </a:p>
        </p:txBody>
      </p:sp>
      <p:sp>
        <p:nvSpPr>
          <p:cNvPr id="279" name="Google Shape;279;p17"/>
          <p:cNvSpPr txBox="1"/>
          <p:nvPr/>
        </p:nvSpPr>
        <p:spPr>
          <a:xfrm>
            <a:off x="657225" y="2682575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280" name="Google Shape;280;p17"/>
          <p:cNvSpPr txBox="1"/>
          <p:nvPr/>
        </p:nvSpPr>
        <p:spPr>
          <a:xfrm>
            <a:off x="745222" y="2884540"/>
            <a:ext cx="47625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Outcomes: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Joined-up care prevents re-admissions.</a:t>
            </a:r>
            <a:endParaRPr dirty="0">
              <a:latin typeface="DM Sans" pitchFamily="2" charset="0"/>
            </a:endParaRPr>
          </a:p>
        </p:txBody>
      </p:sp>
      <p:sp>
        <p:nvSpPr>
          <p:cNvPr id="281" name="Google Shape;281;p17"/>
          <p:cNvSpPr txBox="1"/>
          <p:nvPr/>
        </p:nvSpPr>
        <p:spPr>
          <a:xfrm>
            <a:off x="657225" y="3193376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282" name="Google Shape;282;p17"/>
          <p:cNvSpPr txBox="1"/>
          <p:nvPr/>
        </p:nvSpPr>
        <p:spPr>
          <a:xfrm>
            <a:off x="762000" y="3146300"/>
            <a:ext cx="476250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Efficiency: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Optimized resource use.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82864DB-3423-E2BF-589E-5F1DE5BDAA69}"/>
              </a:ext>
            </a:extLst>
          </p:cNvPr>
          <p:cNvSpPr txBox="1">
            <a:spLocks/>
          </p:cNvSpPr>
          <p:nvPr/>
        </p:nvSpPr>
        <p:spPr>
          <a:xfrm>
            <a:off x="7441034" y="3342659"/>
            <a:ext cx="1631748" cy="155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9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Lato"/>
                <a:ea typeface="Lato"/>
                <a:cs typeface="Lato"/>
                <a:sym typeface="Lato"/>
              </a:rPr>
              <a:t>Source: www.vecteezy.com</a:t>
            </a:r>
            <a:endParaRPr lang="en-GB" sz="900" b="1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Google Shape;272;p17">
            <a:extLst>
              <a:ext uri="{FF2B5EF4-FFF2-40B4-BE49-F238E27FC236}">
                <a16:creationId xmlns:a16="http://schemas.microsoft.com/office/drawing/2014/main" id="{5A7C4D56-D76F-8CD3-6D6A-E16F9FCC09C0}"/>
              </a:ext>
            </a:extLst>
          </p:cNvPr>
          <p:cNvSpPr txBox="1"/>
          <p:nvPr/>
        </p:nvSpPr>
        <p:spPr>
          <a:xfrm>
            <a:off x="571500" y="2378732"/>
            <a:ext cx="3374124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Teamwork Supports:</a:t>
            </a:r>
            <a:endParaRPr dirty="0"/>
          </a:p>
        </p:txBody>
      </p:sp>
      <p:sp>
        <p:nvSpPr>
          <p:cNvPr id="3" name="Google Shape;358;p19">
            <a:extLst>
              <a:ext uri="{FF2B5EF4-FFF2-40B4-BE49-F238E27FC236}">
                <a16:creationId xmlns:a16="http://schemas.microsoft.com/office/drawing/2014/main" id="{4842D3D6-4C0C-9F7B-035A-5BBFAA16593B}"/>
              </a:ext>
            </a:extLst>
          </p:cNvPr>
          <p:cNvSpPr txBox="1"/>
          <p:nvPr/>
        </p:nvSpPr>
        <p:spPr>
          <a:xfrm>
            <a:off x="4105599" y="3262724"/>
            <a:ext cx="2054254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 dirty="0">
                <a:solidFill>
                  <a:schemeClr val="tx1"/>
                </a:solidFill>
                <a:latin typeface="DM Sans" pitchFamily="2" charset="0"/>
                <a:ea typeface="Lato"/>
                <a:cs typeface="Lato"/>
                <a:sym typeface="Lato"/>
              </a:rPr>
              <a:t>(Royal Open College, 2024)</a:t>
            </a:r>
          </a:p>
        </p:txBody>
      </p:sp>
      <p:sp>
        <p:nvSpPr>
          <p:cNvPr id="4" name="Google Shape;308;p18">
            <a:extLst>
              <a:ext uri="{FF2B5EF4-FFF2-40B4-BE49-F238E27FC236}">
                <a16:creationId xmlns:a16="http://schemas.microsoft.com/office/drawing/2014/main" id="{4A58F421-B631-09B2-A11E-E528C8F3E777}"/>
              </a:ext>
            </a:extLst>
          </p:cNvPr>
          <p:cNvSpPr txBox="1"/>
          <p:nvPr/>
        </p:nvSpPr>
        <p:spPr>
          <a:xfrm>
            <a:off x="571500" y="3813431"/>
            <a:ext cx="300221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Benefits</a:t>
            </a:r>
            <a:r>
              <a:rPr lang="en-US" b="1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 of Working in Teams:</a:t>
            </a:r>
            <a:endParaRPr dirty="0"/>
          </a:p>
        </p:txBody>
      </p:sp>
      <p:pic>
        <p:nvPicPr>
          <p:cNvPr id="19" name="Google Shape;300;p18" descr="image.png">
            <a:extLst>
              <a:ext uri="{FF2B5EF4-FFF2-40B4-BE49-F238E27FC236}">
                <a16:creationId xmlns:a16="http://schemas.microsoft.com/office/drawing/2014/main" id="{D670DE96-BE0E-4125-3966-401CB44BDF3B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0434" y="4326295"/>
            <a:ext cx="3429000" cy="1743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300;p18" descr="image.png">
            <a:extLst>
              <a:ext uri="{FF2B5EF4-FFF2-40B4-BE49-F238E27FC236}">
                <a16:creationId xmlns:a16="http://schemas.microsoft.com/office/drawing/2014/main" id="{3A8DA209-3DE5-1D8C-A56D-856B5C8AB52A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84106" y="4326598"/>
            <a:ext cx="3429000" cy="1743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300;p18" descr="image.png">
            <a:extLst>
              <a:ext uri="{FF2B5EF4-FFF2-40B4-BE49-F238E27FC236}">
                <a16:creationId xmlns:a16="http://schemas.microsoft.com/office/drawing/2014/main" id="{695DD3BE-6A65-5098-65C7-10716889DBE1}"/>
              </a:ext>
            </a:extLst>
          </p:cNvPr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322611" y="4326294"/>
            <a:ext cx="3429000" cy="1743075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Google Shape;318;p18">
            <a:extLst>
              <a:ext uri="{FF2B5EF4-FFF2-40B4-BE49-F238E27FC236}">
                <a16:creationId xmlns:a16="http://schemas.microsoft.com/office/drawing/2014/main" id="{73C5EA72-BB83-B883-464E-077F9FF33C4F}"/>
              </a:ext>
            </a:extLst>
          </p:cNvPr>
          <p:cNvSpPr txBox="1"/>
          <p:nvPr/>
        </p:nvSpPr>
        <p:spPr>
          <a:xfrm>
            <a:off x="1497806" y="4498576"/>
            <a:ext cx="1899735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B08D57"/>
                </a:solidFill>
                <a:latin typeface="Merriweather"/>
                <a:ea typeface="Merriweather"/>
                <a:cs typeface="Merriweather"/>
                <a:sym typeface="Merriweather"/>
              </a:rPr>
              <a:t>Service Users</a:t>
            </a:r>
            <a:endParaRPr dirty="0"/>
          </a:p>
        </p:txBody>
      </p:sp>
      <p:sp>
        <p:nvSpPr>
          <p:cNvPr id="23" name="Google Shape;319;p18">
            <a:extLst>
              <a:ext uri="{FF2B5EF4-FFF2-40B4-BE49-F238E27FC236}">
                <a16:creationId xmlns:a16="http://schemas.microsoft.com/office/drawing/2014/main" id="{4DCBCE49-732A-1B0B-19A0-896CD087C0BD}"/>
              </a:ext>
            </a:extLst>
          </p:cNvPr>
          <p:cNvSpPr txBox="1"/>
          <p:nvPr/>
        </p:nvSpPr>
        <p:spPr>
          <a:xfrm>
            <a:off x="890457" y="4867036"/>
            <a:ext cx="2952750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Experience "person-centered" care where all needs (physical, social, psychological) are met concurrently by an MDT.</a:t>
            </a:r>
            <a:endParaRPr dirty="0"/>
          </a:p>
        </p:txBody>
      </p:sp>
      <p:sp>
        <p:nvSpPr>
          <p:cNvPr id="24" name="Google Shape;317;p18">
            <a:extLst>
              <a:ext uri="{FF2B5EF4-FFF2-40B4-BE49-F238E27FC236}">
                <a16:creationId xmlns:a16="http://schemas.microsoft.com/office/drawing/2014/main" id="{930EAEA5-63BA-C077-EFCF-EAC25B70C0A0}"/>
              </a:ext>
            </a:extLst>
          </p:cNvPr>
          <p:cNvSpPr txBox="1"/>
          <p:nvPr/>
        </p:nvSpPr>
        <p:spPr>
          <a:xfrm>
            <a:off x="571500" y="6310467"/>
            <a:ext cx="11049000" cy="271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1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"Effective teams are essential ingredients for creating high-quality care" (QMU, 2024).</a:t>
            </a:r>
            <a:endParaRPr dirty="0"/>
          </a:p>
        </p:txBody>
      </p:sp>
      <p:sp>
        <p:nvSpPr>
          <p:cNvPr id="25" name="Google Shape;320;p18">
            <a:extLst>
              <a:ext uri="{FF2B5EF4-FFF2-40B4-BE49-F238E27FC236}">
                <a16:creationId xmlns:a16="http://schemas.microsoft.com/office/drawing/2014/main" id="{9AE4329C-BCAA-939E-9455-BE2A8A3E9F11}"/>
              </a:ext>
            </a:extLst>
          </p:cNvPr>
          <p:cNvSpPr txBox="1"/>
          <p:nvPr/>
        </p:nvSpPr>
        <p:spPr>
          <a:xfrm>
            <a:off x="5355717" y="4533952"/>
            <a:ext cx="1976262" cy="2308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B08D57"/>
                </a:solidFill>
                <a:latin typeface="Merriweather"/>
                <a:ea typeface="Merriweather"/>
                <a:cs typeface="Merriweather"/>
                <a:sym typeface="Merriweather"/>
              </a:rPr>
              <a:t>Staff &amp; Colleagues</a:t>
            </a:r>
            <a:endParaRPr dirty="0"/>
          </a:p>
        </p:txBody>
      </p:sp>
      <p:sp>
        <p:nvSpPr>
          <p:cNvPr id="26" name="Google Shape;322;p18">
            <a:extLst>
              <a:ext uri="{FF2B5EF4-FFF2-40B4-BE49-F238E27FC236}">
                <a16:creationId xmlns:a16="http://schemas.microsoft.com/office/drawing/2014/main" id="{2D93B497-7245-6081-84D5-1EA3DE1DF6A8}"/>
              </a:ext>
            </a:extLst>
          </p:cNvPr>
          <p:cNvSpPr txBox="1"/>
          <p:nvPr/>
        </p:nvSpPr>
        <p:spPr>
          <a:xfrm>
            <a:off x="9080110" y="4498576"/>
            <a:ext cx="1914001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B08D57"/>
                </a:solidFill>
                <a:latin typeface="Merriweather"/>
                <a:ea typeface="Merriweather"/>
                <a:cs typeface="Merriweather"/>
                <a:sym typeface="Merriweather"/>
              </a:rPr>
              <a:t>The Organisation</a:t>
            </a:r>
            <a:endParaRPr dirty="0"/>
          </a:p>
        </p:txBody>
      </p:sp>
      <p:sp>
        <p:nvSpPr>
          <p:cNvPr id="27" name="Google Shape;321;p18">
            <a:extLst>
              <a:ext uri="{FF2B5EF4-FFF2-40B4-BE49-F238E27FC236}">
                <a16:creationId xmlns:a16="http://schemas.microsoft.com/office/drawing/2014/main" id="{F9383257-BA98-DA0C-B46F-8B2466E804E8}"/>
              </a:ext>
            </a:extLst>
          </p:cNvPr>
          <p:cNvSpPr txBox="1"/>
          <p:nvPr/>
        </p:nvSpPr>
        <p:spPr>
          <a:xfrm>
            <a:off x="4722231" y="4854931"/>
            <a:ext cx="295275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Increased job satisfaction and reduced burnout through mutual support and shared responsibility (NMC, 2018).</a:t>
            </a:r>
            <a:endParaRPr dirty="0"/>
          </a:p>
        </p:txBody>
      </p:sp>
      <p:sp>
        <p:nvSpPr>
          <p:cNvPr id="28" name="Google Shape;323;p18">
            <a:extLst>
              <a:ext uri="{FF2B5EF4-FFF2-40B4-BE49-F238E27FC236}">
                <a16:creationId xmlns:a16="http://schemas.microsoft.com/office/drawing/2014/main" id="{6ACC975F-6F1F-0704-73A2-46B66035265C}"/>
              </a:ext>
            </a:extLst>
          </p:cNvPr>
          <p:cNvSpPr txBox="1"/>
          <p:nvPr/>
        </p:nvSpPr>
        <p:spPr>
          <a:xfrm>
            <a:off x="8598182" y="4863476"/>
            <a:ext cx="295275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Improved reputation, CQC compliance, and cost-effectiveness through streamlined workflows.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21"/>
          <p:cNvSpPr txBox="1"/>
          <p:nvPr/>
        </p:nvSpPr>
        <p:spPr>
          <a:xfrm>
            <a:off x="190500" y="228600"/>
            <a:ext cx="10477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426" name="Google Shape;426;p21"/>
          <p:cNvSpPr txBox="1"/>
          <p:nvPr/>
        </p:nvSpPr>
        <p:spPr>
          <a:xfrm>
            <a:off x="190500" y="619125"/>
            <a:ext cx="10477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427" name="Google Shape;427;p21"/>
          <p:cNvSpPr txBox="1"/>
          <p:nvPr/>
        </p:nvSpPr>
        <p:spPr>
          <a:xfrm>
            <a:off x="190500" y="1009650"/>
            <a:ext cx="10477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428" name="Google Shape;428;p21"/>
          <p:cNvSpPr txBox="1"/>
          <p:nvPr/>
        </p:nvSpPr>
        <p:spPr>
          <a:xfrm>
            <a:off x="190500" y="1581150"/>
            <a:ext cx="10477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429" name="Google Shape;429;p21"/>
          <p:cNvSpPr txBox="1"/>
          <p:nvPr/>
        </p:nvSpPr>
        <p:spPr>
          <a:xfrm>
            <a:off x="190500" y="1971675"/>
            <a:ext cx="10477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430" name="Google Shape;430;p21"/>
          <p:cNvSpPr txBox="1"/>
          <p:nvPr/>
        </p:nvSpPr>
        <p:spPr>
          <a:xfrm>
            <a:off x="190500" y="2362200"/>
            <a:ext cx="10477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sp>
        <p:nvSpPr>
          <p:cNvPr id="431" name="Google Shape;431;p21"/>
          <p:cNvSpPr txBox="1"/>
          <p:nvPr/>
        </p:nvSpPr>
        <p:spPr>
          <a:xfrm>
            <a:off x="190500" y="2752725"/>
            <a:ext cx="10477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C5B358"/>
                </a:solidFill>
                <a:latin typeface="Lato"/>
                <a:ea typeface="Lato"/>
                <a:cs typeface="Lato"/>
                <a:sym typeface="Lato"/>
              </a:rPr>
              <a:t>Speaker Notes:</a:t>
            </a:r>
            <a:endParaRPr/>
          </a:p>
        </p:txBody>
      </p:sp>
      <p:pic>
        <p:nvPicPr>
          <p:cNvPr id="432" name="Google Shape;432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37" name="Google Shape;437;p21"/>
          <p:cNvSpPr txBox="1"/>
          <p:nvPr/>
        </p:nvSpPr>
        <p:spPr>
          <a:xfrm>
            <a:off x="6667500" y="1059656"/>
            <a:ext cx="4870608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Real work </a:t>
            </a:r>
            <a:r>
              <a:rPr lang="en-US" sz="2850" b="1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s</a:t>
            </a: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ituation</a:t>
            </a:r>
            <a:endParaRPr sz="2000" dirty="0"/>
          </a:p>
        </p:txBody>
      </p:sp>
      <p:sp>
        <p:nvSpPr>
          <p:cNvPr id="438" name="Google Shape;438;p21"/>
          <p:cNvSpPr/>
          <p:nvPr/>
        </p:nvSpPr>
        <p:spPr>
          <a:xfrm>
            <a:off x="6667500" y="1602581"/>
            <a:ext cx="4638675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0" name="Google Shape;440;p21"/>
          <p:cNvSpPr txBox="1"/>
          <p:nvPr/>
        </p:nvSpPr>
        <p:spPr>
          <a:xfrm>
            <a:off x="6667500" y="2218428"/>
            <a:ext cx="49530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Situation: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Discharge plan for an elderly patient with complex mobility and social needs is ready for discharge.</a:t>
            </a:r>
            <a:endParaRPr dirty="0">
              <a:latin typeface="DM Sans" pitchFamily="2" charset="0"/>
            </a:endParaRPr>
          </a:p>
        </p:txBody>
      </p:sp>
      <p:sp>
        <p:nvSpPr>
          <p:cNvPr id="441" name="Google Shape;441;p21"/>
          <p:cNvSpPr txBox="1"/>
          <p:nvPr/>
        </p:nvSpPr>
        <p:spPr>
          <a:xfrm>
            <a:off x="6667500" y="3024984"/>
            <a:ext cx="4953000" cy="8771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Application: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The team (Doctor, PT, Social Worker) uses </a:t>
            </a:r>
            <a:r>
              <a:rPr lang="en-US" sz="1425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Performing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level collaboration. The Physiotherapist assesses mobility, the Doctor manages meds, and the Social Worker arranges home care.</a:t>
            </a:r>
            <a:endParaRPr dirty="0">
              <a:latin typeface="DM Sans" pitchFamily="2" charset="0"/>
            </a:endParaRPr>
          </a:p>
        </p:txBody>
      </p:sp>
      <p:sp>
        <p:nvSpPr>
          <p:cNvPr id="442" name="Google Shape;442;p21"/>
          <p:cNvSpPr txBox="1"/>
          <p:nvPr/>
        </p:nvSpPr>
        <p:spPr>
          <a:xfrm>
            <a:off x="6667500" y="4539225"/>
            <a:ext cx="49530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Impact: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To prevent a failed discharge and ensures patient safety at home.</a:t>
            </a:r>
            <a:endParaRPr dirty="0">
              <a:latin typeface="DM Sans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E25CF5-5D5D-013B-8FAD-3D7BCA01A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01" y="6562036"/>
            <a:ext cx="1554480" cy="134728"/>
          </a:xfrm>
        </p:spPr>
        <p:txBody>
          <a:bodyPr>
            <a:normAutofit fontScale="90000"/>
          </a:bodyPr>
          <a:lstStyle/>
          <a:p>
            <a:r>
              <a:rPr kumimoji="0" lang="en-US" sz="1200" b="1" i="1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ato"/>
                <a:ea typeface="Lato"/>
                <a:cs typeface="Lato"/>
                <a:sym typeface="Lato"/>
              </a:rPr>
              <a:t>Source: caretronic.com</a:t>
            </a:r>
            <a:endParaRPr lang="en-GB" b="1" i="1" dirty="0">
              <a:solidFill>
                <a:schemeClr val="tx1"/>
              </a:solidFill>
            </a:endParaRPr>
          </a:p>
        </p:txBody>
      </p:sp>
      <p:sp>
        <p:nvSpPr>
          <p:cNvPr id="275" name="Google Shape;275;p17"/>
          <p:cNvSpPr txBox="1"/>
          <p:nvPr/>
        </p:nvSpPr>
        <p:spPr>
          <a:xfrm>
            <a:off x="6667500" y="5227226"/>
            <a:ext cx="4870608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B91C1C"/>
                </a:solidFill>
                <a:latin typeface="Lato"/>
                <a:ea typeface="Lato"/>
                <a:cs typeface="Lato"/>
                <a:sym typeface="Lato"/>
              </a:rPr>
              <a:t>Risk/Problem: </a:t>
            </a:r>
            <a:r>
              <a:rPr lang="en-US" sz="1425" i="0" u="none" strike="noStrike" cap="none" dirty="0">
                <a:solidFill>
                  <a:srgbClr val="B91C1C"/>
                </a:solidFill>
                <a:latin typeface="Lato"/>
                <a:ea typeface="Lato"/>
                <a:cs typeface="Lato"/>
                <a:sym typeface="Lato"/>
              </a:rPr>
              <a:t>Mis-communication can lead to errors and patient harm.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1" name="Google Shape;341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86500" y="1947862"/>
            <a:ext cx="533400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48" name="Google Shape;348;p19"/>
          <p:cNvSpPr txBox="1"/>
          <p:nvPr/>
        </p:nvSpPr>
        <p:spPr>
          <a:xfrm>
            <a:off x="571500" y="571500"/>
            <a:ext cx="4420552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Framework:</a:t>
            </a:r>
            <a:endParaRPr dirty="0"/>
          </a:p>
        </p:txBody>
      </p:sp>
      <p:sp>
        <p:nvSpPr>
          <p:cNvPr id="349" name="Google Shape;349;p19"/>
          <p:cNvSpPr/>
          <p:nvPr/>
        </p:nvSpPr>
        <p:spPr>
          <a:xfrm>
            <a:off x="528173" y="1114425"/>
            <a:ext cx="2376464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19"/>
          <p:cNvSpPr txBox="1"/>
          <p:nvPr/>
        </p:nvSpPr>
        <p:spPr>
          <a:xfrm>
            <a:off x="571500" y="1746694"/>
            <a:ext cx="5600700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B08D57"/>
                </a:solidFill>
                <a:latin typeface="Merriweather"/>
                <a:ea typeface="Merriweather"/>
                <a:cs typeface="Merriweather"/>
                <a:sym typeface="Merriweather"/>
              </a:rPr>
              <a:t>Tuckman’s Model (Tuckman, 1965).</a:t>
            </a:r>
            <a:endParaRPr dirty="0"/>
          </a:p>
        </p:txBody>
      </p:sp>
      <p:sp>
        <p:nvSpPr>
          <p:cNvPr id="357" name="Google Shape;357;p19"/>
          <p:cNvSpPr txBox="1"/>
          <p:nvPr/>
        </p:nvSpPr>
        <p:spPr>
          <a:xfrm>
            <a:off x="571500" y="2261425"/>
            <a:ext cx="533400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Explains the stages of group development as they mature over time:</a:t>
            </a:r>
            <a:endParaRPr sz="1350" dirty="0">
              <a:latin typeface="DM Sans" pitchFamily="2" charset="0"/>
            </a:endParaRPr>
          </a:p>
        </p:txBody>
      </p:sp>
      <p:sp>
        <p:nvSpPr>
          <p:cNvPr id="358" name="Google Shape;358;p19"/>
          <p:cNvSpPr txBox="1"/>
          <p:nvPr/>
        </p:nvSpPr>
        <p:spPr>
          <a:xfrm>
            <a:off x="571500" y="5538359"/>
            <a:ext cx="53340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Lato"/>
                <a:ea typeface="Lato"/>
                <a:cs typeface="Lato"/>
                <a:sym typeface="Lato"/>
              </a:rPr>
              <a:t>(WCU, 2024)</a:t>
            </a:r>
            <a:endParaRPr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0" name="Google Shape;360;p19"/>
          <p:cNvSpPr txBox="1"/>
          <p:nvPr/>
        </p:nvSpPr>
        <p:spPr>
          <a:xfrm>
            <a:off x="847725" y="2937224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361" name="Google Shape;361;p19"/>
          <p:cNvSpPr txBox="1"/>
          <p:nvPr/>
        </p:nvSpPr>
        <p:spPr>
          <a:xfrm>
            <a:off x="895350" y="2985464"/>
            <a:ext cx="49530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DM Sans" pitchFamily="2" charset="0"/>
                <a:ea typeface="Lato" panose="020F0502020204030203" pitchFamily="34" charset="0"/>
                <a:cs typeface="Lato" panose="020F0502020204030203" pitchFamily="34" charset="0"/>
                <a:sym typeface="Lato"/>
              </a:rPr>
              <a:t>Forming: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 panose="020F0502020204030203" pitchFamily="34" charset="0"/>
                <a:cs typeface="Lato" panose="020F0502020204030203" pitchFamily="34" charset="0"/>
                <a:sym typeface="Lato"/>
              </a:rPr>
              <a:t> </a:t>
            </a:r>
            <a:r>
              <a:rPr lang="en-GB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 panose="020F0502020204030203" pitchFamily="34" charset="0"/>
                <a:cs typeface="Lato" panose="020F0502020204030203" pitchFamily="34" charset="0"/>
                <a:sym typeface="Lato"/>
              </a:rPr>
              <a:t>Team members meet for the first time and begin to understand the group's purpose.</a:t>
            </a:r>
            <a:endParaRPr sz="1350" dirty="0">
              <a:latin typeface="DM Sans" pitchFamily="2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62" name="Google Shape;362;p19"/>
          <p:cNvSpPr txBox="1"/>
          <p:nvPr/>
        </p:nvSpPr>
        <p:spPr>
          <a:xfrm>
            <a:off x="847725" y="3406850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363" name="Google Shape;363;p19"/>
          <p:cNvSpPr txBox="1"/>
          <p:nvPr/>
        </p:nvSpPr>
        <p:spPr>
          <a:xfrm>
            <a:off x="895350" y="3446403"/>
            <a:ext cx="5103114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Storming: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</a:t>
            </a:r>
            <a:r>
              <a:rPr lang="en-GB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Team members begin expressing different opinions and working styles and how tasks should be completed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.</a:t>
            </a:r>
            <a:endParaRPr sz="1350" dirty="0">
              <a:latin typeface="DM Sans" pitchFamily="2" charset="0"/>
            </a:endParaRPr>
          </a:p>
        </p:txBody>
      </p:sp>
      <p:sp>
        <p:nvSpPr>
          <p:cNvPr id="364" name="Google Shape;364;p19"/>
          <p:cNvSpPr txBox="1"/>
          <p:nvPr/>
        </p:nvSpPr>
        <p:spPr>
          <a:xfrm>
            <a:off x="845818" y="3898032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365" name="Google Shape;365;p19"/>
          <p:cNvSpPr txBox="1"/>
          <p:nvPr/>
        </p:nvSpPr>
        <p:spPr>
          <a:xfrm>
            <a:off x="895350" y="3941701"/>
            <a:ext cx="5103114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Norming: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</a:t>
            </a:r>
            <a:r>
              <a:rPr lang="en-GB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The group agrees on working methods and supports one another to achieve shared goals.</a:t>
            </a:r>
            <a:endParaRPr sz="1350" dirty="0">
              <a:latin typeface="DM Sans" pitchFamily="2" charset="0"/>
            </a:endParaRPr>
          </a:p>
        </p:txBody>
      </p:sp>
      <p:sp>
        <p:nvSpPr>
          <p:cNvPr id="366" name="Google Shape;366;p19"/>
          <p:cNvSpPr txBox="1"/>
          <p:nvPr/>
        </p:nvSpPr>
        <p:spPr>
          <a:xfrm>
            <a:off x="841817" y="4388145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367" name="Google Shape;367;p19"/>
          <p:cNvSpPr txBox="1"/>
          <p:nvPr/>
        </p:nvSpPr>
        <p:spPr>
          <a:xfrm>
            <a:off x="894204" y="4427337"/>
            <a:ext cx="49530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Performing: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The team completes tasks efficiently </a:t>
            </a:r>
            <a:r>
              <a:rPr lang="en-GB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and collaboration are at their highest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.</a:t>
            </a:r>
            <a:endParaRPr sz="1350" dirty="0">
              <a:latin typeface="DM Sans" pitchFamily="2" charset="0"/>
            </a:endParaRPr>
          </a:p>
        </p:txBody>
      </p:sp>
      <p:sp>
        <p:nvSpPr>
          <p:cNvPr id="368" name="Google Shape;368;p19"/>
          <p:cNvSpPr txBox="1"/>
          <p:nvPr/>
        </p:nvSpPr>
        <p:spPr>
          <a:xfrm>
            <a:off x="841817" y="4864861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 dirty="0"/>
          </a:p>
        </p:txBody>
      </p:sp>
      <p:sp>
        <p:nvSpPr>
          <p:cNvPr id="369" name="Google Shape;369;p19"/>
          <p:cNvSpPr txBox="1"/>
          <p:nvPr/>
        </p:nvSpPr>
        <p:spPr>
          <a:xfrm>
            <a:off x="894204" y="4901573"/>
            <a:ext cx="5103114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Adjourning: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Task completion and team members move to new assignments.</a:t>
            </a:r>
            <a:endParaRPr sz="1350" dirty="0">
              <a:latin typeface="DM Sans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9A9DF2-644E-8432-56E5-4C6DDCFAAF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1762886"/>
            <a:ext cx="5410201" cy="3606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8FB8FB6-F05D-47DD-36C3-740B17C7B901}"/>
              </a:ext>
            </a:extLst>
          </p:cNvPr>
          <p:cNvSpPr txBox="1">
            <a:spLocks/>
          </p:cNvSpPr>
          <p:nvPr/>
        </p:nvSpPr>
        <p:spPr>
          <a:xfrm>
            <a:off x="6516623" y="5402150"/>
            <a:ext cx="1687809" cy="2981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9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Lato"/>
                <a:ea typeface="Lato"/>
                <a:cs typeface="Lato"/>
                <a:sym typeface="Lato"/>
              </a:rPr>
              <a:t>Source: symondsresearch.com</a:t>
            </a:r>
            <a:endParaRPr lang="en-GB" sz="900" b="1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7" name="Google Shape;387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609850"/>
            <a:ext cx="5334000" cy="248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88" name="Google Shape;388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86500" y="2609850"/>
            <a:ext cx="5334000" cy="2486025"/>
          </a:xfrm>
          <a:prstGeom prst="rect">
            <a:avLst/>
          </a:prstGeom>
          <a:noFill/>
          <a:ln>
            <a:noFill/>
          </a:ln>
        </p:spPr>
      </p:pic>
      <p:sp>
        <p:nvSpPr>
          <p:cNvPr id="396" name="Google Shape;396;p20"/>
          <p:cNvSpPr txBox="1"/>
          <p:nvPr/>
        </p:nvSpPr>
        <p:spPr>
          <a:xfrm>
            <a:off x="571500" y="571500"/>
            <a:ext cx="5500687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Analysis of the Model</a:t>
            </a:r>
            <a:endParaRPr dirty="0"/>
          </a:p>
        </p:txBody>
      </p:sp>
      <p:sp>
        <p:nvSpPr>
          <p:cNvPr id="397" name="Google Shape;397;p20"/>
          <p:cNvSpPr/>
          <p:nvPr/>
        </p:nvSpPr>
        <p:spPr>
          <a:xfrm>
            <a:off x="527956" y="1114425"/>
            <a:ext cx="3935950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3" name="Google Shape;403;p20"/>
          <p:cNvSpPr txBox="1"/>
          <p:nvPr/>
        </p:nvSpPr>
        <p:spPr>
          <a:xfrm>
            <a:off x="809625" y="2886075"/>
            <a:ext cx="5100637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B08D57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Application in H&amp;SC</a:t>
            </a:r>
            <a:endParaRPr sz="2400" dirty="0">
              <a:latin typeface="DM Sans" pitchFamily="2" charset="0"/>
            </a:endParaRPr>
          </a:p>
        </p:txBody>
      </p:sp>
      <p:sp>
        <p:nvSpPr>
          <p:cNvPr id="404" name="Google Shape;404;p20"/>
          <p:cNvSpPr txBox="1"/>
          <p:nvPr/>
        </p:nvSpPr>
        <p:spPr>
          <a:xfrm>
            <a:off x="809625" y="3409950"/>
            <a:ext cx="4857750" cy="13157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Helps leaders identify why a team is underperforming. If a team is "Storming" on a ward, management can facilitate role-clarification workshops to move them toward "Norming."</a:t>
            </a:r>
            <a:endParaRPr dirty="0">
              <a:latin typeface="DM Sans" pitchFamily="2" charset="0"/>
            </a:endParaRPr>
          </a:p>
        </p:txBody>
      </p:sp>
      <p:sp>
        <p:nvSpPr>
          <p:cNvPr id="405" name="Google Shape;405;p20"/>
          <p:cNvSpPr txBox="1"/>
          <p:nvPr/>
        </p:nvSpPr>
        <p:spPr>
          <a:xfrm>
            <a:off x="6524625" y="2886075"/>
            <a:ext cx="5100637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B08D57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Strengths &amp; Limitations</a:t>
            </a:r>
            <a:endParaRPr sz="2400" dirty="0">
              <a:latin typeface="DM Sans" pitchFamily="2" charset="0"/>
            </a:endParaRPr>
          </a:p>
        </p:txBody>
      </p:sp>
      <p:sp>
        <p:nvSpPr>
          <p:cNvPr id="406" name="Google Shape;406;p20"/>
          <p:cNvSpPr txBox="1"/>
          <p:nvPr/>
        </p:nvSpPr>
        <p:spPr>
          <a:xfrm>
            <a:off x="6524625" y="3409950"/>
            <a:ext cx="4857750" cy="32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Strength: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Provides a roadmap for team maturity.</a:t>
            </a:r>
            <a:endParaRPr dirty="0">
              <a:latin typeface="DM Sans" pitchFamily="2" charset="0"/>
            </a:endParaRPr>
          </a:p>
        </p:txBody>
      </p:sp>
      <p:sp>
        <p:nvSpPr>
          <p:cNvPr id="407" name="Google Shape;407;p20"/>
          <p:cNvSpPr txBox="1"/>
          <p:nvPr/>
        </p:nvSpPr>
        <p:spPr>
          <a:xfrm>
            <a:off x="6524625" y="3862387"/>
            <a:ext cx="4857750" cy="9868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Limitation: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In healthcare, teams are often "fluid" (staffing shifts), meaning teams may cycle back to Forming/Storming frequently.</a:t>
            </a:r>
            <a:endParaRPr dirty="0">
              <a:latin typeface="DM Sans" pitchFamily="2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11">
          <a:extLst>
            <a:ext uri="{FF2B5EF4-FFF2-40B4-BE49-F238E27FC236}">
              <a16:creationId xmlns:a16="http://schemas.microsoft.com/office/drawing/2014/main" id="{9BF0F29D-72F3-166B-D790-A11B712F3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21">
            <a:extLst>
              <a:ext uri="{FF2B5EF4-FFF2-40B4-BE49-F238E27FC236}">
                <a16:creationId xmlns:a16="http://schemas.microsoft.com/office/drawing/2014/main" id="{7479C70E-0C3C-FED0-192C-9ED4D7BA850F}"/>
              </a:ext>
            </a:extLst>
          </p:cNvPr>
          <p:cNvSpPr txBox="1"/>
          <p:nvPr/>
        </p:nvSpPr>
        <p:spPr>
          <a:xfrm>
            <a:off x="820372" y="640206"/>
            <a:ext cx="7526673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Applying Tuckman's Model in Practice</a:t>
            </a:r>
            <a:endParaRPr sz="2000" dirty="0"/>
          </a:p>
        </p:txBody>
      </p:sp>
      <p:sp>
        <p:nvSpPr>
          <p:cNvPr id="438" name="Google Shape;438;p21">
            <a:extLst>
              <a:ext uri="{FF2B5EF4-FFF2-40B4-BE49-F238E27FC236}">
                <a16:creationId xmlns:a16="http://schemas.microsoft.com/office/drawing/2014/main" id="{720B695B-68B2-D6E1-BC0F-DF555FF40345}"/>
              </a:ext>
            </a:extLst>
          </p:cNvPr>
          <p:cNvSpPr/>
          <p:nvPr/>
        </p:nvSpPr>
        <p:spPr>
          <a:xfrm>
            <a:off x="822133" y="1213012"/>
            <a:ext cx="7470635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0" name="Google Shape;440;p21">
            <a:extLst>
              <a:ext uri="{FF2B5EF4-FFF2-40B4-BE49-F238E27FC236}">
                <a16:creationId xmlns:a16="http://schemas.microsoft.com/office/drawing/2014/main" id="{69F53BED-3DE1-9394-03F0-4125D73C0C40}"/>
              </a:ext>
            </a:extLst>
          </p:cNvPr>
          <p:cNvSpPr txBox="1"/>
          <p:nvPr/>
        </p:nvSpPr>
        <p:spPr>
          <a:xfrm>
            <a:off x="820372" y="2530716"/>
            <a:ext cx="7014944" cy="6578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Situation: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 newly formed care team is supporting residents with dementia following the introduction of new staff members and revised care plans.</a:t>
            </a:r>
            <a:endParaRPr dirty="0">
              <a:latin typeface="DM Sans" pitchFamily="2" charset="0"/>
            </a:endParaRPr>
          </a:p>
        </p:txBody>
      </p:sp>
      <p:sp>
        <p:nvSpPr>
          <p:cNvPr id="441" name="Google Shape;441;p21">
            <a:extLst>
              <a:ext uri="{FF2B5EF4-FFF2-40B4-BE49-F238E27FC236}">
                <a16:creationId xmlns:a16="http://schemas.microsoft.com/office/drawing/2014/main" id="{565688A1-D927-23A9-7C21-3474AAB580DA}"/>
              </a:ext>
            </a:extLst>
          </p:cNvPr>
          <p:cNvSpPr txBox="1"/>
          <p:nvPr/>
        </p:nvSpPr>
        <p:spPr>
          <a:xfrm>
            <a:off x="820372" y="3392621"/>
            <a:ext cx="6404605" cy="13157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M</a:t>
            </a:r>
            <a:r>
              <a:rPr lang="en-GB" sz="1425" b="1" i="0" u="none" strike="noStrike" cap="none" dirty="0" err="1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odel</a:t>
            </a:r>
            <a:r>
              <a:rPr lang="en-GB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guides </a:t>
            </a:r>
            <a:r>
              <a:rPr lang="en-GB" sz="1425" b="1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</a:t>
            </a:r>
            <a:r>
              <a:rPr lang="en-GB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ctions by: 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Encouraging effective communication and role clarity.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Supporting conflict resolution and team cohesion.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Promoting collaboration and shared decision-making.</a:t>
            </a:r>
            <a:endParaRPr dirty="0">
              <a:latin typeface="DM Sans" pitchFamily="2" charset="0"/>
            </a:endParaRPr>
          </a:p>
        </p:txBody>
      </p:sp>
      <p:sp>
        <p:nvSpPr>
          <p:cNvPr id="442" name="Google Shape;442;p21">
            <a:extLst>
              <a:ext uri="{FF2B5EF4-FFF2-40B4-BE49-F238E27FC236}">
                <a16:creationId xmlns:a16="http://schemas.microsoft.com/office/drawing/2014/main" id="{28ACC8D1-15DC-AFA5-C908-0C7F1BB29252}"/>
              </a:ext>
            </a:extLst>
          </p:cNvPr>
          <p:cNvSpPr txBox="1"/>
          <p:nvPr/>
        </p:nvSpPr>
        <p:spPr>
          <a:xfrm>
            <a:off x="820372" y="5029061"/>
            <a:ext cx="7409228" cy="1535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Impact</a:t>
            </a:r>
            <a:r>
              <a:rPr lang="en-US" sz="1425" b="1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</a:t>
            </a:r>
            <a:r>
              <a:rPr lang="en-GB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on Patient/Service user care: 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The resident receives consistent, personalised care from a well coordinated team, leading to improved comfort and wellbeing.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Increased resident safety through effective teamwork and information sharing.</a:t>
            </a:r>
          </a:p>
          <a:p>
            <a:pPr marL="285750" marR="0" lvl="0" indent="-2857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Better quality of care and positive resident experiences.</a:t>
            </a:r>
          </a:p>
        </p:txBody>
      </p:sp>
      <p:sp>
        <p:nvSpPr>
          <p:cNvPr id="3" name="Google Shape;439;p21">
            <a:extLst>
              <a:ext uri="{FF2B5EF4-FFF2-40B4-BE49-F238E27FC236}">
                <a16:creationId xmlns:a16="http://schemas.microsoft.com/office/drawing/2014/main" id="{403D0D8B-D79D-2BEB-CEA5-E5DD8658A439}"/>
              </a:ext>
            </a:extLst>
          </p:cNvPr>
          <p:cNvSpPr txBox="1"/>
          <p:nvPr/>
        </p:nvSpPr>
        <p:spPr>
          <a:xfrm>
            <a:off x="820372" y="1603348"/>
            <a:ext cx="9707810" cy="6578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Job role and </a:t>
            </a:r>
            <a:r>
              <a:rPr lang="en-US" sz="1425" b="1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</a:t>
            </a: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etting: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</a:t>
            </a:r>
          </a:p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25" b="0" i="0" u="none" strike="noStrike" cap="none" dirty="0">
                <a:solidFill>
                  <a:srgbClr val="241D17"/>
                </a:solidFill>
                <a:latin typeface="DM Sans" pitchFamily="2" charset="0"/>
                <a:ea typeface="Lato"/>
                <a:cs typeface="Lato"/>
                <a:sym typeface="Lato"/>
              </a:rPr>
              <a:t>Care</a:t>
            </a: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Assistant in a Residential Care Home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.</a:t>
            </a:r>
            <a:endParaRPr dirty="0">
              <a:latin typeface="DM Sans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77F642-144C-475B-8C6A-0B1AFCE9586E}"/>
              </a:ext>
            </a:extLst>
          </p:cNvPr>
          <p:cNvSpPr txBox="1"/>
          <p:nvPr/>
        </p:nvSpPr>
        <p:spPr>
          <a:xfrm>
            <a:off x="4413657" y="1932284"/>
            <a:ext cx="17690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DM Sans" pitchFamily="2" charset="0"/>
              </a:rPr>
              <a:t>(Bonebright, 2010).</a:t>
            </a:r>
          </a:p>
        </p:txBody>
      </p:sp>
    </p:spTree>
    <p:extLst>
      <p:ext uri="{BB962C8B-B14F-4D97-AF65-F5344CB8AC3E}">
        <p14:creationId xmlns:p14="http://schemas.microsoft.com/office/powerpoint/2010/main" val="4177241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7" name="Google Shape;447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69" name="Google Shape;469;p22"/>
          <p:cNvSpPr txBox="1"/>
          <p:nvPr/>
        </p:nvSpPr>
        <p:spPr>
          <a:xfrm>
            <a:off x="571500" y="571500"/>
            <a:ext cx="4190523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My Future Career Path</a:t>
            </a:r>
            <a:endParaRPr dirty="0"/>
          </a:p>
        </p:txBody>
      </p:sp>
      <p:sp>
        <p:nvSpPr>
          <p:cNvPr id="470" name="Google Shape;470;p22"/>
          <p:cNvSpPr/>
          <p:nvPr/>
        </p:nvSpPr>
        <p:spPr>
          <a:xfrm>
            <a:off x="571500" y="1114425"/>
            <a:ext cx="3990975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6" name="Google Shape;476;p22"/>
          <p:cNvSpPr txBox="1"/>
          <p:nvPr/>
        </p:nvSpPr>
        <p:spPr>
          <a:xfrm>
            <a:off x="571500" y="2290762"/>
            <a:ext cx="5600700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rgbClr val="B08D57"/>
                </a:solidFill>
                <a:latin typeface="DM Sans" pitchFamily="2" charset="0"/>
                <a:ea typeface="Merriweather"/>
                <a:cs typeface="Merriweather"/>
                <a:sym typeface="Merriweather"/>
              </a:rPr>
              <a:t>Employability &amp; Growth</a:t>
            </a:r>
            <a:endParaRPr dirty="0">
              <a:latin typeface="DM Sans" pitchFamily="2" charset="0"/>
            </a:endParaRPr>
          </a:p>
        </p:txBody>
      </p:sp>
      <p:sp>
        <p:nvSpPr>
          <p:cNvPr id="477" name="Google Shape;477;p22"/>
          <p:cNvSpPr txBox="1"/>
          <p:nvPr/>
        </p:nvSpPr>
        <p:spPr>
          <a:xfrm>
            <a:off x="571500" y="2899390"/>
            <a:ext cx="5334000" cy="9868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Employers prioritize candidates who can integrate into multidisciplinary environments. This skill is my </a:t>
            </a:r>
            <a:r>
              <a:rPr lang="en-US" sz="1425" b="0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s</a:t>
            </a:r>
            <a:r>
              <a:rPr lang="en-US" sz="1425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trength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, as I am an active listener and a collaborative problem-solver.</a:t>
            </a:r>
            <a:endParaRPr dirty="0">
              <a:latin typeface="DM Sans" pitchFamily="2" charset="0"/>
            </a:endParaRPr>
          </a:p>
        </p:txBody>
      </p:sp>
      <p:sp>
        <p:nvSpPr>
          <p:cNvPr id="478" name="Google Shape;478;p22"/>
          <p:cNvSpPr txBox="1"/>
          <p:nvPr/>
        </p:nvSpPr>
        <p:spPr>
          <a:xfrm>
            <a:off x="571500" y="4371974"/>
            <a:ext cx="5334000" cy="6578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Development Goal:</a:t>
            </a: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Learn to lead "Storming" teams through conflict resolution techniques to improve overall team efficacy.</a:t>
            </a:r>
            <a:endParaRPr dirty="0">
              <a:latin typeface="DM Sans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A6B46B-F736-89A5-B992-77882241F6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7611" y="5930"/>
            <a:ext cx="6096000" cy="685207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3" name="Google Shape;483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08" name="Google Shape;508;p23"/>
          <p:cNvSpPr/>
          <p:nvPr/>
        </p:nvSpPr>
        <p:spPr>
          <a:xfrm>
            <a:off x="1390459" y="719709"/>
            <a:ext cx="952500" cy="3810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9" name="Google Shape;509;p23"/>
          <p:cNvSpPr txBox="1"/>
          <p:nvPr/>
        </p:nvSpPr>
        <p:spPr>
          <a:xfrm>
            <a:off x="313563" y="885825"/>
            <a:ext cx="3142869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US" sz="360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Conclusion</a:t>
            </a:r>
            <a:endParaRPr sz="3600" dirty="0"/>
          </a:p>
        </p:txBody>
      </p:sp>
      <p:pic>
        <p:nvPicPr>
          <p:cNvPr id="2" name="Google Shape;212;p21" descr="image.png">
            <a:extLst>
              <a:ext uri="{FF2B5EF4-FFF2-40B4-BE49-F238E27FC236}">
                <a16:creationId xmlns:a16="http://schemas.microsoft.com/office/drawing/2014/main" id="{A648F10C-83A4-793E-115F-4BAE1891F05F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901184" y="1947057"/>
            <a:ext cx="6502146" cy="4030409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</p:pic>
      <p:sp>
        <p:nvSpPr>
          <p:cNvPr id="510" name="Google Shape;510;p23"/>
          <p:cNvSpPr txBox="1"/>
          <p:nvPr/>
        </p:nvSpPr>
        <p:spPr>
          <a:xfrm>
            <a:off x="5476283" y="2251843"/>
            <a:ext cx="5385816" cy="32893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"Working in Teams" is more than a soft skill; it is a clinical competency that directly influences patient safety, staff wellbeing, and organizational effectiveness. </a:t>
            </a:r>
          </a:p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1425" dirty="0">
              <a:solidFill>
                <a:srgbClr val="334155"/>
              </a:solidFill>
              <a:latin typeface="DM Sans" pitchFamily="2" charset="0"/>
              <a:ea typeface="Lato"/>
              <a:cs typeface="Lato"/>
              <a:sym typeface="Lato"/>
            </a:endParaRPr>
          </a:p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By applying frameworks like Tuckman’s, we can transform groups into high-performing units ready for modern healthcare challenges.</a:t>
            </a: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</a:t>
            </a:r>
          </a:p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1425" dirty="0">
              <a:solidFill>
                <a:srgbClr val="334155"/>
              </a:solidFill>
              <a:latin typeface="DM Sans" pitchFamily="2" charset="0"/>
              <a:ea typeface="Lato"/>
              <a:cs typeface="Lato"/>
              <a:sym typeface="Lato"/>
            </a:endParaRPr>
          </a:p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25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A</a:t>
            </a:r>
            <a:r>
              <a:rPr lang="en-GB" sz="1425" b="0" i="0" u="none" strike="noStrike" cap="none" dirty="0">
                <a:solidFill>
                  <a:srgbClr val="334155"/>
                </a:solidFill>
                <a:latin typeface="DM Sans" pitchFamily="2" charset="0"/>
                <a:ea typeface="Lato"/>
                <a:cs typeface="Lato"/>
                <a:sym typeface="Lato"/>
              </a:rPr>
              <a:t> 5% increase in staff working in real teams was associated with a 3.3% reduction in hospital mortality.</a:t>
            </a:r>
            <a:endParaRPr lang="en-US" sz="1425" b="0" i="0" u="none" strike="noStrike" cap="none" dirty="0">
              <a:solidFill>
                <a:srgbClr val="334155"/>
              </a:solidFill>
              <a:latin typeface="DM Sans" pitchFamily="2" charset="0"/>
              <a:ea typeface="Lato"/>
              <a:cs typeface="Lato"/>
              <a:sym typeface="Lato"/>
            </a:endParaRPr>
          </a:p>
        </p:txBody>
      </p:sp>
      <p:sp>
        <p:nvSpPr>
          <p:cNvPr id="3" name="Google Shape;213;p21">
            <a:extLst>
              <a:ext uri="{FF2B5EF4-FFF2-40B4-BE49-F238E27FC236}">
                <a16:creationId xmlns:a16="http://schemas.microsoft.com/office/drawing/2014/main" id="{3C816FA2-DB78-1680-D5A7-BD5476C2AAC8}"/>
              </a:ext>
            </a:extLst>
          </p:cNvPr>
          <p:cNvSpPr txBox="1"/>
          <p:nvPr/>
        </p:nvSpPr>
        <p:spPr>
          <a:xfrm>
            <a:off x="571500" y="2800201"/>
            <a:ext cx="3534156" cy="17312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0" b="1" i="0" u="none" strike="noStrike" cap="none" dirty="0">
                <a:solidFill>
                  <a:srgbClr val="00A693"/>
                </a:solidFill>
                <a:latin typeface="DM Sans"/>
                <a:ea typeface="DM Sans"/>
                <a:cs typeface="DM Sans"/>
                <a:sym typeface="DM Sans"/>
              </a:rPr>
              <a:t>3.3%</a:t>
            </a:r>
            <a:endParaRPr dirty="0"/>
          </a:p>
        </p:txBody>
      </p:sp>
      <p:sp>
        <p:nvSpPr>
          <p:cNvPr id="6" name="Google Shape;214;p21">
            <a:extLst>
              <a:ext uri="{FF2B5EF4-FFF2-40B4-BE49-F238E27FC236}">
                <a16:creationId xmlns:a16="http://schemas.microsoft.com/office/drawing/2014/main" id="{6DC4902B-9B70-EA86-CC8B-7F98386AC89E}"/>
              </a:ext>
            </a:extLst>
          </p:cNvPr>
          <p:cNvSpPr txBox="1"/>
          <p:nvPr/>
        </p:nvSpPr>
        <p:spPr>
          <a:xfrm>
            <a:off x="425196" y="4468737"/>
            <a:ext cx="3826764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02147"/>
                </a:solidFill>
                <a:latin typeface="DM Sans"/>
                <a:ea typeface="DM Sans"/>
                <a:cs typeface="DM Sans"/>
                <a:sym typeface="DM Sans"/>
              </a:rPr>
              <a:t>Mortality Reduction</a:t>
            </a:r>
            <a:endParaRPr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F1F9B0-E042-F48B-1B83-CA70B3FFE714}"/>
              </a:ext>
            </a:extLst>
          </p:cNvPr>
          <p:cNvSpPr txBox="1"/>
          <p:nvPr/>
        </p:nvSpPr>
        <p:spPr>
          <a:xfrm>
            <a:off x="1209124" y="4789978"/>
            <a:ext cx="24829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DM Sans" pitchFamily="2" charset="0"/>
              </a:rPr>
              <a:t>(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DM Sans" pitchFamily="2" charset="0"/>
              </a:rPr>
              <a:t>Lyubovnikova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DM Sans" pitchFamily="2" charset="0"/>
              </a:rPr>
              <a:t> et al., 2015).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" name="Google Shape;516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145256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40" name="Google Shape;540;p24"/>
          <p:cNvSpPr txBox="1"/>
          <p:nvPr/>
        </p:nvSpPr>
        <p:spPr>
          <a:xfrm>
            <a:off x="571500" y="571500"/>
            <a:ext cx="5610701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02147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 List</a:t>
            </a:r>
            <a:endParaRPr dirty="0"/>
          </a:p>
        </p:txBody>
      </p:sp>
      <p:sp>
        <p:nvSpPr>
          <p:cNvPr id="541" name="Google Shape;541;p24"/>
          <p:cNvSpPr/>
          <p:nvPr/>
        </p:nvSpPr>
        <p:spPr>
          <a:xfrm>
            <a:off x="571500" y="1114425"/>
            <a:ext cx="5343525" cy="19050"/>
          </a:xfrm>
          <a:prstGeom prst="rect">
            <a:avLst/>
          </a:prstGeom>
          <a:solidFill>
            <a:srgbClr val="C5B35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3" name="Google Shape;543;p24"/>
          <p:cNvSpPr txBox="1"/>
          <p:nvPr/>
        </p:nvSpPr>
        <p:spPr>
          <a:xfrm>
            <a:off x="571500" y="1572932"/>
            <a:ext cx="11049000" cy="48013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Al-Sawai, A. (2013) ‘Leadership of healthcare professionals: where do we stand?’, </a:t>
            </a:r>
            <a:r>
              <a:rPr lang="en-US" sz="1300" b="0" i="1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Global Journal of Health Science</a:t>
            </a:r>
            <a:r>
              <a:rPr lang="en-US" sz="1300" b="0" i="0" u="none" strike="noStrike" cap="none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, 5(4), pp. 285–287.</a:t>
            </a:r>
          </a:p>
          <a:p>
            <a:pPr>
              <a:lnSpc>
                <a:spcPct val="200000"/>
              </a:lnSpc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NMC (2018)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The Code: Professional standards of practice and behaviour for nurses, midwives and nursing associates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. London: Nursing &amp; Midwifery Council.</a:t>
            </a:r>
          </a:p>
          <a:p>
            <a:pPr>
              <a:lnSpc>
                <a:spcPct val="200000"/>
              </a:lnSpc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Reeves, S., Lewin, S., Espin, S. and 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Zwarenstein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, M. (2010)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Interprofessional Teamwork for Health and Social Care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. Oxford: Wiley-Blackwell.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latin typeface="DM Sans" pitchFamily="2" charset="0"/>
            </a:endParaRPr>
          </a:p>
          <a:p>
            <a:pPr>
              <a:lnSpc>
                <a:spcPct val="200000"/>
              </a:lnSpc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Royal Open College (2024)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Teamwork in Health and Social Care Explained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. 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  <a:hlinkClick r:id="rId4"/>
              </a:rPr>
              <a:t>https://royalopencollege.org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 (Accessed: 04 July 2026).</a:t>
            </a:r>
          </a:p>
          <a:p>
            <a:pPr>
              <a:lnSpc>
                <a:spcPct val="200000"/>
              </a:lnSpc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Tuckman, B.W. (1965) ‘Developmental sequence in small groups’,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Psychological Bulletin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, 63(6), pp. 384–399.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latin typeface="DM Sans" pitchFamily="2" charset="0"/>
            </a:endParaRPr>
          </a:p>
          <a:p>
            <a:pPr>
              <a:lnSpc>
                <a:spcPct val="200000"/>
              </a:lnSpc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West, M.A. (2012)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Effective Teamwork: Practical Lessons from Organizational Research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. 3rd 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edn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. Oxford: Blackwell Publishing.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latin typeface="DM Sans" pitchFamily="2" charset="0"/>
            </a:endParaRPr>
          </a:p>
          <a:p>
            <a:pPr>
              <a:lnSpc>
                <a:spcPct val="200000"/>
              </a:lnSpc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WCU (2024)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Tuckman’s Stages of Group Development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. West Chester University. 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  <a:hlinkClick r:id="rId5"/>
              </a:rPr>
              <a:t>https://www.wcupa.edu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  <a:ea typeface="Lato"/>
                <a:cs typeface="Lato"/>
                <a:sym typeface="Lato"/>
              </a:rPr>
              <a:t> (Accessed: 04 July 2026).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latin typeface="DM Sans" pitchFamily="2" charset="0"/>
            </a:endParaRPr>
          </a:p>
          <a:p>
            <a:pPr>
              <a:lnSpc>
                <a:spcPct val="200000"/>
              </a:lnSpc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</a:rPr>
              <a:t>Bonebright, D.A. (2010) '40 years of storming: A historical review of Tuckman's model of small group development', Human Resource Development International, 13(1), pp. 111-120.</a:t>
            </a:r>
          </a:p>
          <a:p>
            <a:pPr>
              <a:lnSpc>
                <a:spcPct val="200000"/>
              </a:lnSpc>
            </a:pP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</a:rPr>
              <a:t>Lyubovnikova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DM Sans" pitchFamily="2" charset="0"/>
              </a:rPr>
              <a:t>, J., West, M.A., Dawson, J.F. and Carter, M.R. (2015) 24-Karat or fool's gold? Consequences of real team and co-acting group membership in healthcare organizations. European Journal of Work and Organizational Psychology, 24(6), pp. 929-950.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BB540A2-CE58-40C4-B170-C27C15E9B4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211752F-BD6B-487D-9676-E56629CE143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B23345-048F-41D3-B638-22771DBC1DA0}">
  <ds:schemaRefs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infopath/2007/PartnerControls"/>
    <ds:schemaRef ds:uri="b4f9f7ee-5770-4a14-8925-17f3d16e50b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17089</TotalTime>
  <Words>1259</Words>
  <Application>Microsoft Office PowerPoint</Application>
  <PresentationFormat>Widescreen</PresentationFormat>
  <Paragraphs>124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DM Sans</vt:lpstr>
      <vt:lpstr>Merriweather</vt:lpstr>
      <vt:lpstr>Lato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Source: caretronic.com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Olubukola Joan Omoniyi (2513147)</cp:lastModifiedBy>
  <cp:revision>1</cp:revision>
  <dcterms:modified xsi:type="dcterms:W3CDTF">2026-07-19T15:25:59Z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