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2" r:id="rId4"/>
  </p:sldMasterIdLst>
  <p:notesMasterIdLst>
    <p:notesMasterId r:id="rId29"/>
  </p:notesMasterIdLst>
  <p:handoutMasterIdLst>
    <p:handoutMasterId r:id="rId30"/>
  </p:handoutMasterIdLst>
  <p:sldIdLst>
    <p:sldId id="1534" r:id="rId5"/>
    <p:sldId id="1521" r:id="rId6"/>
    <p:sldId id="1513" r:id="rId7"/>
    <p:sldId id="1537" r:id="rId8"/>
    <p:sldId id="1538" r:id="rId9"/>
    <p:sldId id="1539" r:id="rId10"/>
    <p:sldId id="1532" r:id="rId11"/>
    <p:sldId id="1541" r:id="rId12"/>
    <p:sldId id="1540" r:id="rId13"/>
    <p:sldId id="1542" r:id="rId14"/>
    <p:sldId id="1543" r:id="rId15"/>
    <p:sldId id="1544" r:id="rId16"/>
    <p:sldId id="1545" r:id="rId17"/>
    <p:sldId id="1546" r:id="rId18"/>
    <p:sldId id="1547" r:id="rId19"/>
    <p:sldId id="1548" r:id="rId20"/>
    <p:sldId id="1549" r:id="rId21"/>
    <p:sldId id="1550" r:id="rId22"/>
    <p:sldId id="1551" r:id="rId23"/>
    <p:sldId id="1552" r:id="rId24"/>
    <p:sldId id="1553" r:id="rId25"/>
    <p:sldId id="1556" r:id="rId26"/>
    <p:sldId id="1554" r:id="rId27"/>
    <p:sldId id="155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0C405-B7D0-1295-9DC6-4074FA351187}" v="31" dt="2025-12-08T03:51:31.002"/>
    <p1510:client id="{1E71CE65-AE3D-CCD1-DB76-6934172A1B34}" v="28" dt="2025-12-08T02:57:33.291"/>
    <p1510:client id="{262E5A0A-0079-011B-87CE-3F9D67CBAE0A}" v="762" dt="2025-12-07T12:33:36.122"/>
    <p1510:client id="{2C5AC16C-A0AE-EB29-1940-7EA91651B327}" v="1641" dt="2025-12-08T05:23:57.385"/>
    <p1510:client id="{3AF94CF7-2135-BFCF-A266-9F83149044EB}" v="136" dt="2025-12-08T03:46:29.984"/>
    <p1510:client id="{8907BEE6-C950-BE15-1545-B96F9B939518}" v="384" dt="2025-12-07T13:06:18.613"/>
    <p1510:client id="{C72CE312-838C-C73B-4774-8B15E37D3173}" v="1684" dt="2025-12-07T17:25:14.002"/>
    <p1510:client id="{CB3ED081-4B90-BA47-9915-63C08FA85F5E}" v="532" dt="2025-12-07T13:23:58.236"/>
    <p1510:client id="{D3E9A9C8-B7EA-2155-59DE-19849F6B7621}" v="1775" dt="2025-12-07T21:19:27.897"/>
    <p1510:client id="{DEDD1B92-396E-AAFF-CC2D-68FFF34F2C7A}" v="228" dt="2025-12-07T12:01:16.455"/>
  </p1510:revLst>
</p1510:revInfo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37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Roberts (2403730)" userId="S::2403730@student.uwtsd.ac.uk::a296df78-4474-4fed-a689-676bdbe40b7b" providerId="AD" clId="Web-{1E71CE65-AE3D-CCD1-DB76-6934172A1B34}"/>
    <pc:docChg chg="modSld">
      <pc:chgData name="Molly Roberts (2403730)" userId="S::2403730@student.uwtsd.ac.uk::a296df78-4474-4fed-a689-676bdbe40b7b" providerId="AD" clId="Web-{1E71CE65-AE3D-CCD1-DB76-6934172A1B34}" dt="2025-12-08T02:57:33.275" v="28" actId="20577"/>
      <pc:docMkLst>
        <pc:docMk/>
      </pc:docMkLst>
      <pc:sldChg chg="modSp">
        <pc:chgData name="Molly Roberts (2403730)" userId="S::2403730@student.uwtsd.ac.uk::a296df78-4474-4fed-a689-676bdbe40b7b" providerId="AD" clId="Web-{1E71CE65-AE3D-CCD1-DB76-6934172A1B34}" dt="2025-12-08T02:34:33.990" v="11" actId="20577"/>
        <pc:sldMkLst>
          <pc:docMk/>
          <pc:sldMk cId="2005169539" sldId="1546"/>
        </pc:sldMkLst>
        <pc:spChg chg="mod">
          <ac:chgData name="Molly Roberts (2403730)" userId="S::2403730@student.uwtsd.ac.uk::a296df78-4474-4fed-a689-676bdbe40b7b" providerId="AD" clId="Web-{1E71CE65-AE3D-CCD1-DB76-6934172A1B34}" dt="2025-12-08T02:34:33.990" v="11" actId="20577"/>
          <ac:spMkLst>
            <pc:docMk/>
            <pc:sldMk cId="2005169539" sldId="1546"/>
            <ac:spMk id="5" creationId="{F77A978C-8D86-C32C-2379-643D040E951D}"/>
          </ac:spMkLst>
        </pc:spChg>
      </pc:sldChg>
      <pc:sldChg chg="modSp">
        <pc:chgData name="Molly Roberts (2403730)" userId="S::2403730@student.uwtsd.ac.uk::a296df78-4474-4fed-a689-676bdbe40b7b" providerId="AD" clId="Web-{1E71CE65-AE3D-CCD1-DB76-6934172A1B34}" dt="2025-12-08T02:57:33.275" v="28" actId="20577"/>
        <pc:sldMkLst>
          <pc:docMk/>
          <pc:sldMk cId="3845763385" sldId="1547"/>
        </pc:sldMkLst>
        <pc:spChg chg="mod">
          <ac:chgData name="Molly Roberts (2403730)" userId="S::2403730@student.uwtsd.ac.uk::a296df78-4474-4fed-a689-676bdbe40b7b" providerId="AD" clId="Web-{1E71CE65-AE3D-CCD1-DB76-6934172A1B34}" dt="2025-12-08T02:57:33.275" v="28" actId="20577"/>
          <ac:spMkLst>
            <pc:docMk/>
            <pc:sldMk cId="3845763385" sldId="1547"/>
            <ac:spMk id="5" creationId="{5B7BFB6F-053D-36EA-2775-9E02B9D91EC4}"/>
          </ac:spMkLst>
        </pc:spChg>
      </pc:sldChg>
    </pc:docChg>
  </pc:docChgLst>
  <pc:docChgLst>
    <pc:chgData name="Molly Roberts (2403730)" userId="S::2403730@student.uwtsd.ac.uk::a296df78-4474-4fed-a689-676bdbe40b7b" providerId="AD" clId="Web-{13B0C405-B7D0-1295-9DC6-4074FA351187}"/>
    <pc:docChg chg="addSld modSld">
      <pc:chgData name="Molly Roberts (2403730)" userId="S::2403730@student.uwtsd.ac.uk::a296df78-4474-4fed-a689-676bdbe40b7b" providerId="AD" clId="Web-{13B0C405-B7D0-1295-9DC6-4074FA351187}" dt="2025-12-08T03:51:31.002" v="28" actId="20577"/>
      <pc:docMkLst>
        <pc:docMk/>
      </pc:docMkLst>
      <pc:sldChg chg="modSp">
        <pc:chgData name="Molly Roberts (2403730)" userId="S::2403730@student.uwtsd.ac.uk::a296df78-4474-4fed-a689-676bdbe40b7b" providerId="AD" clId="Web-{13B0C405-B7D0-1295-9DC6-4074FA351187}" dt="2025-12-08T03:51:00.110" v="24" actId="20577"/>
        <pc:sldMkLst>
          <pc:docMk/>
          <pc:sldMk cId="1854371625" sldId="1548"/>
        </pc:sldMkLst>
        <pc:spChg chg="mod">
          <ac:chgData name="Molly Roberts (2403730)" userId="S::2403730@student.uwtsd.ac.uk::a296df78-4474-4fed-a689-676bdbe40b7b" providerId="AD" clId="Web-{13B0C405-B7D0-1295-9DC6-4074FA351187}" dt="2025-12-08T03:51:00.110" v="24" actId="20577"/>
          <ac:spMkLst>
            <pc:docMk/>
            <pc:sldMk cId="1854371625" sldId="1548"/>
            <ac:spMk id="7" creationId="{6BC059BC-278F-56CB-B76B-AD0C77516E77}"/>
          </ac:spMkLst>
        </pc:spChg>
      </pc:sldChg>
      <pc:sldChg chg="modSp">
        <pc:chgData name="Molly Roberts (2403730)" userId="S::2403730@student.uwtsd.ac.uk::a296df78-4474-4fed-a689-676bdbe40b7b" providerId="AD" clId="Web-{13B0C405-B7D0-1295-9DC6-4074FA351187}" dt="2025-12-08T03:51:13.423" v="26" actId="20577"/>
        <pc:sldMkLst>
          <pc:docMk/>
          <pc:sldMk cId="4137365871" sldId="1549"/>
        </pc:sldMkLst>
        <pc:spChg chg="mod">
          <ac:chgData name="Molly Roberts (2403730)" userId="S::2403730@student.uwtsd.ac.uk::a296df78-4474-4fed-a689-676bdbe40b7b" providerId="AD" clId="Web-{13B0C405-B7D0-1295-9DC6-4074FA351187}" dt="2025-12-08T03:51:13.423" v="26" actId="20577"/>
          <ac:spMkLst>
            <pc:docMk/>
            <pc:sldMk cId="4137365871" sldId="1549"/>
            <ac:spMk id="5" creationId="{8D241397-38EC-909B-90D0-3D0B642F62D3}"/>
          </ac:spMkLst>
        </pc:spChg>
      </pc:sldChg>
      <pc:sldChg chg="modSp">
        <pc:chgData name="Molly Roberts (2403730)" userId="S::2403730@student.uwtsd.ac.uk::a296df78-4474-4fed-a689-676bdbe40b7b" providerId="AD" clId="Web-{13B0C405-B7D0-1295-9DC6-4074FA351187}" dt="2025-12-08T03:51:31.002" v="28" actId="20577"/>
        <pc:sldMkLst>
          <pc:docMk/>
          <pc:sldMk cId="501931115" sldId="1550"/>
        </pc:sldMkLst>
        <pc:spChg chg="mod">
          <ac:chgData name="Molly Roberts (2403730)" userId="S::2403730@student.uwtsd.ac.uk::a296df78-4474-4fed-a689-676bdbe40b7b" providerId="AD" clId="Web-{13B0C405-B7D0-1295-9DC6-4074FA351187}" dt="2025-12-08T03:51:31.002" v="28" actId="20577"/>
          <ac:spMkLst>
            <pc:docMk/>
            <pc:sldMk cId="501931115" sldId="1550"/>
            <ac:spMk id="5" creationId="{BC6C73CE-0708-48CB-417B-268FD9136A76}"/>
          </ac:spMkLst>
        </pc:spChg>
      </pc:sldChg>
      <pc:sldChg chg="delSp modSp new">
        <pc:chgData name="Molly Roberts (2403730)" userId="S::2403730@student.uwtsd.ac.uk::a296df78-4474-4fed-a689-676bdbe40b7b" providerId="AD" clId="Web-{13B0C405-B7D0-1295-9DC6-4074FA351187}" dt="2025-12-08T03:50:29.281" v="23"/>
        <pc:sldMkLst>
          <pc:docMk/>
          <pc:sldMk cId="4250800261" sldId="1553"/>
        </pc:sldMkLst>
        <pc:spChg chg="del">
          <ac:chgData name="Molly Roberts (2403730)" userId="S::2403730@student.uwtsd.ac.uk::a296df78-4474-4fed-a689-676bdbe40b7b" providerId="AD" clId="Web-{13B0C405-B7D0-1295-9DC6-4074FA351187}" dt="2025-12-08T03:48:29.012" v="1"/>
          <ac:spMkLst>
            <pc:docMk/>
            <pc:sldMk cId="4250800261" sldId="1553"/>
            <ac:spMk id="2" creationId="{9A8874C3-0EF2-A976-2BF8-2F4F957A4A4C}"/>
          </ac:spMkLst>
        </pc:spChg>
        <pc:spChg chg="del mod">
          <ac:chgData name="Molly Roberts (2403730)" userId="S::2403730@student.uwtsd.ac.uk::a296df78-4474-4fed-a689-676bdbe40b7b" providerId="AD" clId="Web-{13B0C405-B7D0-1295-9DC6-4074FA351187}" dt="2025-12-08T03:50:29.281" v="23"/>
          <ac:spMkLst>
            <pc:docMk/>
            <pc:sldMk cId="4250800261" sldId="1553"/>
            <ac:spMk id="3" creationId="{5ECE0EDF-D7F0-64C1-3A29-B292C5EF62F1}"/>
          </ac:spMkLst>
        </pc:spChg>
        <pc:spChg chg="mod">
          <ac:chgData name="Molly Roberts (2403730)" userId="S::2403730@student.uwtsd.ac.uk::a296df78-4474-4fed-a689-676bdbe40b7b" providerId="AD" clId="Web-{13B0C405-B7D0-1295-9DC6-4074FA351187}" dt="2025-12-08T03:50:10.702" v="20" actId="20577"/>
          <ac:spMkLst>
            <pc:docMk/>
            <pc:sldMk cId="4250800261" sldId="1553"/>
            <ac:spMk id="5" creationId="{2FB46AD8-1032-9F22-0357-97F997259678}"/>
          </ac:spMkLst>
        </pc:spChg>
      </pc:sldChg>
    </pc:docChg>
  </pc:docChgLst>
  <pc:docChgLst>
    <pc:chgData name="Molly Roberts (2403730)" userId="S::2403730@student.uwtsd.ac.uk::a296df78-4474-4fed-a689-676bdbe40b7b" providerId="AD" clId="Web-{52D264B9-6CBD-583E-C63D-0E550148B901}"/>
    <pc:docChg chg="modSld">
      <pc:chgData name="Molly Roberts (2403730)" userId="S::2403730@student.uwtsd.ac.uk::a296df78-4474-4fed-a689-676bdbe40b7b" providerId="AD" clId="Web-{52D264B9-6CBD-583E-C63D-0E550148B901}" dt="2025-12-05T11:07:28.433" v="8"/>
      <pc:docMkLst>
        <pc:docMk/>
      </pc:docMkLst>
      <pc:sldChg chg="delSp modSp">
        <pc:chgData name="Molly Roberts (2403730)" userId="S::2403730@student.uwtsd.ac.uk::a296df78-4474-4fed-a689-676bdbe40b7b" providerId="AD" clId="Web-{52D264B9-6CBD-583E-C63D-0E550148B901}" dt="2025-12-05T11:07:28.433" v="8"/>
        <pc:sldMkLst>
          <pc:docMk/>
          <pc:sldMk cId="2947806844" sldId="1534"/>
        </pc:sldMkLst>
      </pc:sldChg>
    </pc:docChg>
  </pc:docChgLst>
  <pc:docChgLst>
    <pc:chgData name="Molly Roberts (2403730)" userId="S::2403730@student.uwtsd.ac.uk::a296df78-4474-4fed-a689-676bdbe40b7b" providerId="AD" clId="Web-{DEDD1B92-396E-AAFF-CC2D-68FFF34F2C7A}"/>
    <pc:docChg chg="addSld delSld modSld">
      <pc:chgData name="Molly Roberts (2403730)" userId="S::2403730@student.uwtsd.ac.uk::a296df78-4474-4fed-a689-676bdbe40b7b" providerId="AD" clId="Web-{DEDD1B92-396E-AAFF-CC2D-68FFF34F2C7A}" dt="2025-12-07T12:01:16.455" v="224"/>
      <pc:docMkLst>
        <pc:docMk/>
      </pc:docMkLst>
      <pc:sldChg chg="addSp delSp modSp del">
        <pc:chgData name="Molly Roberts (2403730)" userId="S::2403730@student.uwtsd.ac.uk::a296df78-4474-4fed-a689-676bdbe40b7b" providerId="AD" clId="Web-{DEDD1B92-396E-AAFF-CC2D-68FFF34F2C7A}" dt="2025-12-07T11:53:02.709" v="15"/>
        <pc:sldMkLst>
          <pc:docMk/>
          <pc:sldMk cId="1971459667" sldId="1520"/>
        </pc:sldMkLst>
        <pc:spChg chg="add mod">
          <ac:chgData name="Molly Roberts (2403730)" userId="S::2403730@student.uwtsd.ac.uk::a296df78-4474-4fed-a689-676bdbe40b7b" providerId="AD" clId="Web-{DEDD1B92-396E-AAFF-CC2D-68FFF34F2C7A}" dt="2025-12-07T11:52:38.938" v="14"/>
          <ac:spMkLst>
            <pc:docMk/>
            <pc:sldMk cId="1971459667" sldId="1520"/>
            <ac:spMk id="8" creationId="{0FFF1678-AD29-2B57-7198-B250D098757C}"/>
          </ac:spMkLst>
        </pc:spChg>
        <pc:picChg chg="del">
          <ac:chgData name="Molly Roberts (2403730)" userId="S::2403730@student.uwtsd.ac.uk::a296df78-4474-4fed-a689-676bdbe40b7b" providerId="AD" clId="Web-{DEDD1B92-396E-AAFF-CC2D-68FFF34F2C7A}" dt="2025-12-07T11:52:38.938" v="14"/>
          <ac:picMkLst>
            <pc:docMk/>
            <pc:sldMk cId="1971459667" sldId="1520"/>
            <ac:picMk id="21" creationId="{F6F7D71F-7D63-C1B5-2E86-2AB261AF92AB}"/>
          </ac:picMkLst>
        </pc:picChg>
      </pc:sldChg>
      <pc:sldChg chg="delSp modSp">
        <pc:chgData name="Molly Roberts (2403730)" userId="S::2403730@student.uwtsd.ac.uk::a296df78-4474-4fed-a689-676bdbe40b7b" providerId="AD" clId="Web-{DEDD1B92-396E-AAFF-CC2D-68FFF34F2C7A}" dt="2025-12-07T12:00:25.580" v="221" actId="20577"/>
        <pc:sldMkLst>
          <pc:docMk/>
          <pc:sldMk cId="1432732802" sldId="1521"/>
        </pc:sldMkLst>
        <pc:spChg chg="mod">
          <ac:chgData name="Molly Roberts (2403730)" userId="S::2403730@student.uwtsd.ac.uk::a296df78-4474-4fed-a689-676bdbe40b7b" providerId="AD" clId="Web-{DEDD1B92-396E-AAFF-CC2D-68FFF34F2C7A}" dt="2025-12-07T11:55:54.453" v="68" actId="20577"/>
          <ac:spMkLst>
            <pc:docMk/>
            <pc:sldMk cId="1432732802" sldId="1521"/>
            <ac:spMk id="2" creationId="{C91B5C14-8EB1-05CA-0611-BF5A44C81C41}"/>
          </ac:spMkLst>
        </pc:spChg>
        <pc:spChg chg="mod">
          <ac:chgData name="Molly Roberts (2403730)" userId="S::2403730@student.uwtsd.ac.uk::a296df78-4474-4fed-a689-676bdbe40b7b" providerId="AD" clId="Web-{DEDD1B92-396E-AAFF-CC2D-68FFF34F2C7A}" dt="2025-12-07T12:00:25.580" v="221" actId="20577"/>
          <ac:spMkLst>
            <pc:docMk/>
            <pc:sldMk cId="1432732802" sldId="1521"/>
            <ac:spMk id="3" creationId="{3358F972-D16B-E7AB-294F-57D697DAE139}"/>
          </ac:spMkLst>
        </pc:spChg>
        <pc:spChg chg="del mod">
          <ac:chgData name="Molly Roberts (2403730)" userId="S::2403730@student.uwtsd.ac.uk::a296df78-4474-4fed-a689-676bdbe40b7b" providerId="AD" clId="Web-{DEDD1B92-396E-AAFF-CC2D-68FFF34F2C7A}" dt="2025-12-07T11:53:22.088" v="20"/>
          <ac:spMkLst>
            <pc:docMk/>
            <pc:sldMk cId="1432732802" sldId="1521"/>
            <ac:spMk id="5" creationId="{718D08FA-3A46-26D2-69B1-DFEAFC19E62D}"/>
          </ac:spMkLst>
        </pc:spChg>
      </pc:sldChg>
      <pc:sldChg chg="addSp delSp modSp del">
        <pc:chgData name="Molly Roberts (2403730)" userId="S::2403730@student.uwtsd.ac.uk::a296df78-4474-4fed-a689-676bdbe40b7b" providerId="AD" clId="Web-{DEDD1B92-396E-AAFF-CC2D-68FFF34F2C7A}" dt="2025-12-07T11:56:00.093" v="70"/>
        <pc:sldMkLst>
          <pc:docMk/>
          <pc:sldMk cId="3463483457" sldId="1522"/>
        </pc:sldMkLst>
        <pc:spChg chg="add mod">
          <ac:chgData name="Molly Roberts (2403730)" userId="S::2403730@student.uwtsd.ac.uk::a296df78-4474-4fed-a689-676bdbe40b7b" providerId="AD" clId="Web-{DEDD1B92-396E-AAFF-CC2D-68FFF34F2C7A}" dt="2025-12-07T11:55:58.781" v="69"/>
          <ac:spMkLst>
            <pc:docMk/>
            <pc:sldMk cId="3463483457" sldId="1522"/>
            <ac:spMk id="8" creationId="{0D20408B-2F3A-F67F-B1E9-B4B1531E3867}"/>
          </ac:spMkLst>
        </pc:spChg>
        <pc:picChg chg="del">
          <ac:chgData name="Molly Roberts (2403730)" userId="S::2403730@student.uwtsd.ac.uk::a296df78-4474-4fed-a689-676bdbe40b7b" providerId="AD" clId="Web-{DEDD1B92-396E-AAFF-CC2D-68FFF34F2C7A}" dt="2025-12-07T11:55:58.781" v="69"/>
          <ac:picMkLst>
            <pc:docMk/>
            <pc:sldMk cId="3463483457" sldId="1522"/>
            <ac:picMk id="13" creationId="{FA8574EB-8CE4-2DF3-1D83-635744693D0A}"/>
          </ac:picMkLst>
        </pc:picChg>
      </pc:sldChg>
      <pc:sldChg chg="del">
        <pc:chgData name="Molly Roberts (2403730)" userId="S::2403730@student.uwtsd.ac.uk::a296df78-4474-4fed-a689-676bdbe40b7b" providerId="AD" clId="Web-{DEDD1B92-396E-AAFF-CC2D-68FFF34F2C7A}" dt="2025-12-07T12:00:40.096" v="222"/>
        <pc:sldMkLst>
          <pc:docMk/>
          <pc:sldMk cId="1054426961" sldId="1523"/>
        </pc:sldMkLst>
      </pc:sldChg>
      <pc:sldChg chg="del">
        <pc:chgData name="Molly Roberts (2403730)" userId="S::2403730@student.uwtsd.ac.uk::a296df78-4474-4fed-a689-676bdbe40b7b" providerId="AD" clId="Web-{DEDD1B92-396E-AAFF-CC2D-68FFF34F2C7A}" dt="2025-12-07T12:01:16.455" v="224"/>
        <pc:sldMkLst>
          <pc:docMk/>
          <pc:sldMk cId="114252253" sldId="1524"/>
        </pc:sldMkLst>
      </pc:sldChg>
      <pc:sldChg chg="modSp">
        <pc:chgData name="Molly Roberts (2403730)" userId="S::2403730@student.uwtsd.ac.uk::a296df78-4474-4fed-a689-676bdbe40b7b" providerId="AD" clId="Web-{DEDD1B92-396E-AAFF-CC2D-68FFF34F2C7A}" dt="2025-12-07T11:52:33.719" v="13" actId="1076"/>
        <pc:sldMkLst>
          <pc:docMk/>
          <pc:sldMk cId="2947806844" sldId="1534"/>
        </pc:sldMkLst>
        <pc:spChg chg="mod">
          <ac:chgData name="Molly Roberts (2403730)" userId="S::2403730@student.uwtsd.ac.uk::a296df78-4474-4fed-a689-676bdbe40b7b" providerId="AD" clId="Web-{DEDD1B92-396E-AAFF-CC2D-68FFF34F2C7A}" dt="2025-12-07T11:52:33.719" v="13" actId="1076"/>
          <ac:spMkLst>
            <pc:docMk/>
            <pc:sldMk cId="2947806844" sldId="1534"/>
            <ac:spMk id="2" creationId="{7708C727-BA4A-D0C5-5EAD-4051140ED8E6}"/>
          </ac:spMkLst>
        </pc:spChg>
        <pc:spChg chg="mod">
          <ac:chgData name="Molly Roberts (2403730)" userId="S::2403730@student.uwtsd.ac.uk::a296df78-4474-4fed-a689-676bdbe40b7b" providerId="AD" clId="Web-{DEDD1B92-396E-AAFF-CC2D-68FFF34F2C7A}" dt="2025-12-07T11:52:21.954" v="10" actId="1076"/>
          <ac:spMkLst>
            <pc:docMk/>
            <pc:sldMk cId="2947806844" sldId="1534"/>
            <ac:spMk id="3" creationId="{30B31292-E0BF-3431-F6C2-9BB821AC7D72}"/>
          </ac:spMkLst>
        </pc:spChg>
      </pc:sldChg>
      <pc:sldChg chg="new">
        <pc:chgData name="Molly Roberts (2403730)" userId="S::2403730@student.uwtsd.ac.uk::a296df78-4474-4fed-a689-676bdbe40b7b" providerId="AD" clId="Web-{DEDD1B92-396E-AAFF-CC2D-68FFF34F2C7A}" dt="2025-12-07T12:01:08.096" v="223"/>
        <pc:sldMkLst>
          <pc:docMk/>
          <pc:sldMk cId="2020590709" sldId="1537"/>
        </pc:sldMkLst>
      </pc:sldChg>
    </pc:docChg>
  </pc:docChgLst>
  <pc:docChgLst>
    <pc:chgData name="Molly Roberts (2403730)" userId="S::2403730@student.uwtsd.ac.uk::a296df78-4474-4fed-a689-676bdbe40b7b" providerId="AD" clId="Web-{2C5AC16C-A0AE-EB29-1940-7EA91651B327}"/>
    <pc:docChg chg="addSld delSld modSld sldOrd">
      <pc:chgData name="Molly Roberts (2403730)" userId="S::2403730@student.uwtsd.ac.uk::a296df78-4474-4fed-a689-676bdbe40b7b" providerId="AD" clId="Web-{2C5AC16C-A0AE-EB29-1940-7EA91651B327}" dt="2025-12-08T05:22:53.274" v="1619" actId="1076"/>
      <pc:docMkLst>
        <pc:docMk/>
      </pc:docMkLst>
      <pc:sldChg chg="modSp">
        <pc:chgData name="Molly Roberts (2403730)" userId="S::2403730@student.uwtsd.ac.uk::a296df78-4474-4fed-a689-676bdbe40b7b" providerId="AD" clId="Web-{2C5AC16C-A0AE-EB29-1940-7EA91651B327}" dt="2025-12-08T05:18:52.051" v="1553" actId="20577"/>
        <pc:sldMkLst>
          <pc:docMk/>
          <pc:sldMk cId="2020590709" sldId="1537"/>
        </pc:sldMkLst>
        <pc:spChg chg="mod">
          <ac:chgData name="Molly Roberts (2403730)" userId="S::2403730@student.uwtsd.ac.uk::a296df78-4474-4fed-a689-676bdbe40b7b" providerId="AD" clId="Web-{2C5AC16C-A0AE-EB29-1940-7EA91651B327}" dt="2025-12-08T05:18:52.051" v="1553" actId="20577"/>
          <ac:spMkLst>
            <pc:docMk/>
            <pc:sldMk cId="2020590709" sldId="1537"/>
            <ac:spMk id="5" creationId="{872CD5F3-C128-59C0-840E-0F9DD3D5B31B}"/>
          </ac:spMkLst>
        </pc:spChg>
      </pc:sldChg>
      <pc:sldChg chg="modSp">
        <pc:chgData name="Molly Roberts (2403730)" userId="S::2403730@student.uwtsd.ac.uk::a296df78-4474-4fed-a689-676bdbe40b7b" providerId="AD" clId="Web-{2C5AC16C-A0AE-EB29-1940-7EA91651B327}" dt="2025-12-08T05:22:53.274" v="1619" actId="1076"/>
        <pc:sldMkLst>
          <pc:docMk/>
          <pc:sldMk cId="4137365871" sldId="1549"/>
        </pc:sldMkLst>
        <pc:spChg chg="mod">
          <ac:chgData name="Molly Roberts (2403730)" userId="S::2403730@student.uwtsd.ac.uk::a296df78-4474-4fed-a689-676bdbe40b7b" providerId="AD" clId="Web-{2C5AC16C-A0AE-EB29-1940-7EA91651B327}" dt="2025-12-08T05:22:53.274" v="1619" actId="1076"/>
          <ac:spMkLst>
            <pc:docMk/>
            <pc:sldMk cId="4137365871" sldId="1549"/>
            <ac:spMk id="5" creationId="{8D241397-38EC-909B-90D0-3D0B642F62D3}"/>
          </ac:spMkLst>
        </pc:spChg>
      </pc:sldChg>
      <pc:sldChg chg="modSp">
        <pc:chgData name="Molly Roberts (2403730)" userId="S::2403730@student.uwtsd.ac.uk::a296df78-4474-4fed-a689-676bdbe40b7b" providerId="AD" clId="Web-{2C5AC16C-A0AE-EB29-1940-7EA91651B327}" dt="2025-12-08T03:57:56.764" v="4" actId="1076"/>
        <pc:sldMkLst>
          <pc:docMk/>
          <pc:sldMk cId="2922592842" sldId="1551"/>
        </pc:sldMkLst>
        <pc:spChg chg="mod">
          <ac:chgData name="Molly Roberts (2403730)" userId="S::2403730@student.uwtsd.ac.uk::a296df78-4474-4fed-a689-676bdbe40b7b" providerId="AD" clId="Web-{2C5AC16C-A0AE-EB29-1940-7EA91651B327}" dt="2025-12-08T03:57:56.764" v="4" actId="1076"/>
          <ac:spMkLst>
            <pc:docMk/>
            <pc:sldMk cId="2922592842" sldId="1551"/>
            <ac:spMk id="5" creationId="{ADB4481D-D162-B747-8E9F-D114FD5F93C0}"/>
          </ac:spMkLst>
        </pc:spChg>
      </pc:sldChg>
      <pc:sldChg chg="modSp">
        <pc:chgData name="Molly Roberts (2403730)" userId="S::2403730@student.uwtsd.ac.uk::a296df78-4474-4fed-a689-676bdbe40b7b" providerId="AD" clId="Web-{2C5AC16C-A0AE-EB29-1940-7EA91651B327}" dt="2025-12-08T03:53:23.556" v="1" actId="20577"/>
        <pc:sldMkLst>
          <pc:docMk/>
          <pc:sldMk cId="3272719916" sldId="1552"/>
        </pc:sldMkLst>
        <pc:spChg chg="mod">
          <ac:chgData name="Molly Roberts (2403730)" userId="S::2403730@student.uwtsd.ac.uk::a296df78-4474-4fed-a689-676bdbe40b7b" providerId="AD" clId="Web-{2C5AC16C-A0AE-EB29-1940-7EA91651B327}" dt="2025-12-08T03:53:23.556" v="1" actId="20577"/>
          <ac:spMkLst>
            <pc:docMk/>
            <pc:sldMk cId="3272719916" sldId="1552"/>
            <ac:spMk id="5" creationId="{DC9D9BFC-EDF0-8607-43B8-C33625D9F078}"/>
          </ac:spMkLst>
        </pc:spChg>
      </pc:sldChg>
      <pc:sldChg chg="modSp">
        <pc:chgData name="Molly Roberts (2403730)" userId="S::2403730@student.uwtsd.ac.uk::a296df78-4474-4fed-a689-676bdbe40b7b" providerId="AD" clId="Web-{2C5AC16C-A0AE-EB29-1940-7EA91651B327}" dt="2025-12-08T03:53:34.087" v="3" actId="20577"/>
        <pc:sldMkLst>
          <pc:docMk/>
          <pc:sldMk cId="4250800261" sldId="1553"/>
        </pc:sldMkLst>
        <pc:spChg chg="mod">
          <ac:chgData name="Molly Roberts (2403730)" userId="S::2403730@student.uwtsd.ac.uk::a296df78-4474-4fed-a689-676bdbe40b7b" providerId="AD" clId="Web-{2C5AC16C-A0AE-EB29-1940-7EA91651B327}" dt="2025-12-08T03:53:34.087" v="3" actId="20577"/>
          <ac:spMkLst>
            <pc:docMk/>
            <pc:sldMk cId="4250800261" sldId="1553"/>
            <ac:spMk id="5" creationId="{2FB46AD8-1032-9F22-0357-97F997259678}"/>
          </ac:spMkLst>
        </pc:spChg>
      </pc:sldChg>
      <pc:sldChg chg="addSp delSp modSp new del ord">
        <pc:chgData name="Molly Roberts (2403730)" userId="S::2403730@student.uwtsd.ac.uk::a296df78-4474-4fed-a689-676bdbe40b7b" providerId="AD" clId="Web-{2C5AC16C-A0AE-EB29-1940-7EA91651B327}" dt="2025-12-08T04:44:40.310" v="36"/>
        <pc:sldMkLst>
          <pc:docMk/>
          <pc:sldMk cId="2692567033" sldId="1554"/>
        </pc:sldMkLst>
        <pc:spChg chg="mod">
          <ac:chgData name="Molly Roberts (2403730)" userId="S::2403730@student.uwtsd.ac.uk::a296df78-4474-4fed-a689-676bdbe40b7b" providerId="AD" clId="Web-{2C5AC16C-A0AE-EB29-1940-7EA91651B327}" dt="2025-12-08T04:44:20.075" v="35" actId="20577"/>
          <ac:spMkLst>
            <pc:docMk/>
            <pc:sldMk cId="2692567033" sldId="1554"/>
            <ac:spMk id="2" creationId="{4E250D1F-53C6-1A09-B37A-58F9E0E3E249}"/>
          </ac:spMkLst>
        </pc:spChg>
        <pc:spChg chg="del mod">
          <ac:chgData name="Molly Roberts (2403730)" userId="S::2403730@student.uwtsd.ac.uk::a296df78-4474-4fed-a689-676bdbe40b7b" providerId="AD" clId="Web-{2C5AC16C-A0AE-EB29-1940-7EA91651B327}" dt="2025-12-08T04:41:35.923" v="7"/>
          <ac:spMkLst>
            <pc:docMk/>
            <pc:sldMk cId="2692567033" sldId="1554"/>
            <ac:spMk id="3" creationId="{2968D42F-ED22-4B07-1465-6E50CD95844A}"/>
          </ac:spMkLst>
        </pc:spChg>
        <pc:spChg chg="add del mod">
          <ac:chgData name="Molly Roberts (2403730)" userId="S::2403730@student.uwtsd.ac.uk::a296df78-4474-4fed-a689-676bdbe40b7b" providerId="AD" clId="Web-{2C5AC16C-A0AE-EB29-1940-7EA91651B327}" dt="2025-12-08T04:44:11.480" v="33"/>
          <ac:spMkLst>
            <pc:docMk/>
            <pc:sldMk cId="2692567033" sldId="1554"/>
            <ac:spMk id="7" creationId="{CB8FA133-99AB-B48F-D25D-0C81F7345D68}"/>
          </ac:spMkLst>
        </pc:spChg>
      </pc:sldChg>
      <pc:sldChg chg="delSp modSp new">
        <pc:chgData name="Molly Roberts (2403730)" userId="S::2403730@student.uwtsd.ac.uk::a296df78-4474-4fed-a689-676bdbe40b7b" providerId="AD" clId="Web-{2C5AC16C-A0AE-EB29-1940-7EA91651B327}" dt="2025-12-08T04:59:35.923" v="734" actId="20577"/>
        <pc:sldMkLst>
          <pc:docMk/>
          <pc:sldMk cId="3495607164" sldId="1554"/>
        </pc:sldMkLst>
        <pc:spChg chg="mod">
          <ac:chgData name="Molly Roberts (2403730)" userId="S::2403730@student.uwtsd.ac.uk::a296df78-4474-4fed-a689-676bdbe40b7b" providerId="AD" clId="Web-{2C5AC16C-A0AE-EB29-1940-7EA91651B327}" dt="2025-12-08T04:45:29.749" v="47" actId="20577"/>
          <ac:spMkLst>
            <pc:docMk/>
            <pc:sldMk cId="3495607164" sldId="1554"/>
            <ac:spMk id="2" creationId="{B7F2ED5F-5D91-404E-E691-2393A51C12B1}"/>
          </ac:spMkLst>
        </pc:spChg>
        <pc:spChg chg="del mod">
          <ac:chgData name="Molly Roberts (2403730)" userId="S::2403730@student.uwtsd.ac.uk::a296df78-4474-4fed-a689-676bdbe40b7b" providerId="AD" clId="Web-{2C5AC16C-A0AE-EB29-1940-7EA91651B327}" dt="2025-12-08T04:45:46.031" v="52"/>
          <ac:spMkLst>
            <pc:docMk/>
            <pc:sldMk cId="3495607164" sldId="1554"/>
            <ac:spMk id="3" creationId="{9E983D6B-1421-9DBF-CDEA-A7905B9F707F}"/>
          </ac:spMkLst>
        </pc:spChg>
        <pc:spChg chg="mod">
          <ac:chgData name="Molly Roberts (2403730)" userId="S::2403730@student.uwtsd.ac.uk::a296df78-4474-4fed-a689-676bdbe40b7b" providerId="AD" clId="Web-{2C5AC16C-A0AE-EB29-1940-7EA91651B327}" dt="2025-12-08T04:59:35.923" v="734" actId="20577"/>
          <ac:spMkLst>
            <pc:docMk/>
            <pc:sldMk cId="3495607164" sldId="1554"/>
            <ac:spMk id="5" creationId="{F7B2A6EC-3CB0-FA7A-9565-DBB8F38C97B9}"/>
          </ac:spMkLst>
        </pc:spChg>
      </pc:sldChg>
      <pc:sldChg chg="delSp modSp new">
        <pc:chgData name="Molly Roberts (2403730)" userId="S::2403730@student.uwtsd.ac.uk::a296df78-4474-4fed-a689-676bdbe40b7b" providerId="AD" clId="Web-{2C5AC16C-A0AE-EB29-1940-7EA91651B327}" dt="2025-12-08T05:12:01.088" v="1512"/>
        <pc:sldMkLst>
          <pc:docMk/>
          <pc:sldMk cId="1373149450" sldId="1555"/>
        </pc:sldMkLst>
        <pc:spChg chg="del">
          <ac:chgData name="Molly Roberts (2403730)" userId="S::2403730@student.uwtsd.ac.uk::a296df78-4474-4fed-a689-676bdbe40b7b" providerId="AD" clId="Web-{2C5AC16C-A0AE-EB29-1940-7EA91651B327}" dt="2025-12-08T04:58:03.984" v="686"/>
          <ac:spMkLst>
            <pc:docMk/>
            <pc:sldMk cId="1373149450" sldId="1555"/>
            <ac:spMk id="2" creationId="{FEF58274-4ECC-B475-6322-071486009DB0}"/>
          </ac:spMkLst>
        </pc:spChg>
        <pc:spChg chg="del mod">
          <ac:chgData name="Molly Roberts (2403730)" userId="S::2403730@student.uwtsd.ac.uk::a296df78-4474-4fed-a689-676bdbe40b7b" providerId="AD" clId="Web-{2C5AC16C-A0AE-EB29-1940-7EA91651B327}" dt="2025-12-08T05:12:01.088" v="1512"/>
          <ac:spMkLst>
            <pc:docMk/>
            <pc:sldMk cId="1373149450" sldId="1555"/>
            <ac:spMk id="3" creationId="{7B0A3118-9242-0F9A-4D59-1A62D8398D27}"/>
          </ac:spMkLst>
        </pc:spChg>
        <pc:spChg chg="mod">
          <ac:chgData name="Molly Roberts (2403730)" userId="S::2403730@student.uwtsd.ac.uk::a296df78-4474-4fed-a689-676bdbe40b7b" providerId="AD" clId="Web-{2C5AC16C-A0AE-EB29-1940-7EA91651B327}" dt="2025-12-08T05:11:48.182" v="1508" actId="20577"/>
          <ac:spMkLst>
            <pc:docMk/>
            <pc:sldMk cId="1373149450" sldId="1555"/>
            <ac:spMk id="5" creationId="{8A49A075-8C65-9EE8-2EBE-B94B6B4460F9}"/>
          </ac:spMkLst>
        </pc:spChg>
      </pc:sldChg>
      <pc:sldChg chg="addSp delSp modSp new">
        <pc:chgData name="Molly Roberts (2403730)" userId="S::2403730@student.uwtsd.ac.uk::a296df78-4474-4fed-a689-676bdbe40b7b" providerId="AD" clId="Web-{2C5AC16C-A0AE-EB29-1940-7EA91651B327}" dt="2025-12-08T05:14:38.388" v="1539" actId="20577"/>
        <pc:sldMkLst>
          <pc:docMk/>
          <pc:sldMk cId="2904016295" sldId="1556"/>
        </pc:sldMkLst>
        <pc:spChg chg="add del mod">
          <ac:chgData name="Molly Roberts (2403730)" userId="S::2403730@student.uwtsd.ac.uk::a296df78-4474-4fed-a689-676bdbe40b7b" providerId="AD" clId="Web-{2C5AC16C-A0AE-EB29-1940-7EA91651B327}" dt="2025-12-08T05:14:38.388" v="1539" actId="20577"/>
          <ac:spMkLst>
            <pc:docMk/>
            <pc:sldMk cId="2904016295" sldId="1556"/>
            <ac:spMk id="2" creationId="{E150F78F-3E31-3A1A-3055-C5A0E677B5E6}"/>
          </ac:spMkLst>
        </pc:spChg>
        <pc:spChg chg="del mod">
          <ac:chgData name="Molly Roberts (2403730)" userId="S::2403730@student.uwtsd.ac.uk::a296df78-4474-4fed-a689-676bdbe40b7b" providerId="AD" clId="Web-{2C5AC16C-A0AE-EB29-1940-7EA91651B327}" dt="2025-12-08T05:14:20.825" v="1535"/>
          <ac:spMkLst>
            <pc:docMk/>
            <pc:sldMk cId="2904016295" sldId="1556"/>
            <ac:spMk id="3" creationId="{236A43DE-6CF5-E9B5-5C0C-638213983191}"/>
          </ac:spMkLst>
        </pc:spChg>
        <pc:spChg chg="del">
          <ac:chgData name="Molly Roberts (2403730)" userId="S::2403730@student.uwtsd.ac.uk::a296df78-4474-4fed-a689-676bdbe40b7b" providerId="AD" clId="Web-{2C5AC16C-A0AE-EB29-1940-7EA91651B327}" dt="2025-12-08T05:13:58.309" v="1529"/>
          <ac:spMkLst>
            <pc:docMk/>
            <pc:sldMk cId="2904016295" sldId="1556"/>
            <ac:spMk id="5" creationId="{33F65599-367F-10F0-0908-45EE074E625F}"/>
          </ac:spMkLst>
        </pc:spChg>
        <pc:spChg chg="add del mod">
          <ac:chgData name="Molly Roberts (2403730)" userId="S::2403730@student.uwtsd.ac.uk::a296df78-4474-4fed-a689-676bdbe40b7b" providerId="AD" clId="Web-{2C5AC16C-A0AE-EB29-1940-7EA91651B327}" dt="2025-12-08T05:14:30.029" v="1537"/>
          <ac:spMkLst>
            <pc:docMk/>
            <pc:sldMk cId="2904016295" sldId="1556"/>
            <ac:spMk id="8" creationId="{31F71C40-0794-7E51-2147-F61279DFCECF}"/>
          </ac:spMkLst>
        </pc:spChg>
      </pc:sldChg>
    </pc:docChg>
  </pc:docChgLst>
  <pc:docChgLst>
    <pc:chgData name="Molly Roberts (2403730)" userId="S::2403730@student.uwtsd.ac.uk::a296df78-4474-4fed-a689-676bdbe40b7b" providerId="AD" clId="Web-{3AF94CF7-2135-BFCF-A266-9F83149044EB}"/>
    <pc:docChg chg="addSld delSld modSld">
      <pc:chgData name="Molly Roberts (2403730)" userId="S::2403730@student.uwtsd.ac.uk::a296df78-4474-4fed-a689-676bdbe40b7b" providerId="AD" clId="Web-{3AF94CF7-2135-BFCF-A266-9F83149044EB}" dt="2025-12-08T03:46:29.984" v="124" actId="20577"/>
      <pc:docMkLst>
        <pc:docMk/>
      </pc:docMkLst>
      <pc:sldChg chg="addSp delSp modSp new">
        <pc:chgData name="Molly Roberts (2403730)" userId="S::2403730@student.uwtsd.ac.uk::a296df78-4474-4fed-a689-676bdbe40b7b" providerId="AD" clId="Web-{3AF94CF7-2135-BFCF-A266-9F83149044EB}" dt="2025-12-08T03:36:21.104" v="48" actId="20577"/>
        <pc:sldMkLst>
          <pc:docMk/>
          <pc:sldMk cId="1854371625" sldId="1548"/>
        </pc:sldMkLst>
        <pc:spChg chg="mod">
          <ac:chgData name="Molly Roberts (2403730)" userId="S::2403730@student.uwtsd.ac.uk::a296df78-4474-4fed-a689-676bdbe40b7b" providerId="AD" clId="Web-{3AF94CF7-2135-BFCF-A266-9F83149044EB}" dt="2025-12-08T03:35:57.963" v="36" actId="1076"/>
          <ac:spMkLst>
            <pc:docMk/>
            <pc:sldMk cId="1854371625" sldId="1548"/>
            <ac:spMk id="2" creationId="{F85642D8-B7D9-9B27-E313-33787E62A3D6}"/>
          </ac:spMkLst>
        </pc:spChg>
        <pc:spChg chg="del mod">
          <ac:chgData name="Molly Roberts (2403730)" userId="S::2403730@student.uwtsd.ac.uk::a296df78-4474-4fed-a689-676bdbe40b7b" providerId="AD" clId="Web-{3AF94CF7-2135-BFCF-A266-9F83149044EB}" dt="2025-12-08T03:31:49.568" v="13"/>
          <ac:spMkLst>
            <pc:docMk/>
            <pc:sldMk cId="1854371625" sldId="1548"/>
            <ac:spMk id="3" creationId="{92072C86-D9BE-4327-A0E2-0B45D66699D8}"/>
          </ac:spMkLst>
        </pc:spChg>
        <pc:spChg chg="del">
          <ac:chgData name="Molly Roberts (2403730)" userId="S::2403730@student.uwtsd.ac.uk::a296df78-4474-4fed-a689-676bdbe40b7b" providerId="AD" clId="Web-{3AF94CF7-2135-BFCF-A266-9F83149044EB}" dt="2025-12-08T03:31:15.005" v="3"/>
          <ac:spMkLst>
            <pc:docMk/>
            <pc:sldMk cId="1854371625" sldId="1548"/>
            <ac:spMk id="5" creationId="{C7441705-6E17-D9A9-813A-6D53C880BDDB}"/>
          </ac:spMkLst>
        </pc:spChg>
        <pc:spChg chg="add mod">
          <ac:chgData name="Molly Roberts (2403730)" userId="S::2403730@student.uwtsd.ac.uk::a296df78-4474-4fed-a689-676bdbe40b7b" providerId="AD" clId="Web-{3AF94CF7-2135-BFCF-A266-9F83149044EB}" dt="2025-12-08T03:36:21.104" v="48" actId="20577"/>
          <ac:spMkLst>
            <pc:docMk/>
            <pc:sldMk cId="1854371625" sldId="1548"/>
            <ac:spMk id="7" creationId="{6BC059BC-278F-56CB-B76B-AD0C77516E77}"/>
          </ac:spMkLst>
        </pc:spChg>
      </pc:sldChg>
      <pc:sldChg chg="new del">
        <pc:chgData name="Molly Roberts (2403730)" userId="S::2403730@student.uwtsd.ac.uk::a296df78-4474-4fed-a689-676bdbe40b7b" providerId="AD" clId="Web-{3AF94CF7-2135-BFCF-A266-9F83149044EB}" dt="2025-12-08T03:30:59.411" v="1"/>
        <pc:sldMkLst>
          <pc:docMk/>
          <pc:sldMk cId="2693102230" sldId="1548"/>
        </pc:sldMkLst>
      </pc:sldChg>
      <pc:sldChg chg="delSp modSp new">
        <pc:chgData name="Molly Roberts (2403730)" userId="S::2403730@student.uwtsd.ac.uk::a296df78-4474-4fed-a689-676bdbe40b7b" providerId="AD" clId="Web-{3AF94CF7-2135-BFCF-A266-9F83149044EB}" dt="2025-12-08T03:38:17.008" v="70" actId="20577"/>
        <pc:sldMkLst>
          <pc:docMk/>
          <pc:sldMk cId="4137365871" sldId="1549"/>
        </pc:sldMkLst>
        <pc:spChg chg="del">
          <ac:chgData name="Molly Roberts (2403730)" userId="S::2403730@student.uwtsd.ac.uk::a296df78-4474-4fed-a689-676bdbe40b7b" providerId="AD" clId="Web-{3AF94CF7-2135-BFCF-A266-9F83149044EB}" dt="2025-12-08T03:36:45.666" v="50"/>
          <ac:spMkLst>
            <pc:docMk/>
            <pc:sldMk cId="4137365871" sldId="1549"/>
            <ac:spMk id="2" creationId="{AFD0E2F1-F86F-B2B6-CB11-870AA0733E2D}"/>
          </ac:spMkLst>
        </pc:spChg>
        <pc:spChg chg="del mod">
          <ac:chgData name="Molly Roberts (2403730)" userId="S::2403730@student.uwtsd.ac.uk::a296df78-4474-4fed-a689-676bdbe40b7b" providerId="AD" clId="Web-{3AF94CF7-2135-BFCF-A266-9F83149044EB}" dt="2025-12-08T03:36:53.979" v="53"/>
          <ac:spMkLst>
            <pc:docMk/>
            <pc:sldMk cId="4137365871" sldId="1549"/>
            <ac:spMk id="3" creationId="{D4ACAD6C-E46C-7F69-F0BF-C905D7A71270}"/>
          </ac:spMkLst>
        </pc:spChg>
        <pc:spChg chg="mod">
          <ac:chgData name="Molly Roberts (2403730)" userId="S::2403730@student.uwtsd.ac.uk::a296df78-4474-4fed-a689-676bdbe40b7b" providerId="AD" clId="Web-{3AF94CF7-2135-BFCF-A266-9F83149044EB}" dt="2025-12-08T03:38:17.008" v="70" actId="20577"/>
          <ac:spMkLst>
            <pc:docMk/>
            <pc:sldMk cId="4137365871" sldId="1549"/>
            <ac:spMk id="5" creationId="{8D241397-38EC-909B-90D0-3D0B642F62D3}"/>
          </ac:spMkLst>
        </pc:spChg>
      </pc:sldChg>
      <pc:sldChg chg="delSp modSp new">
        <pc:chgData name="Molly Roberts (2403730)" userId="S::2403730@student.uwtsd.ac.uk::a296df78-4474-4fed-a689-676bdbe40b7b" providerId="AD" clId="Web-{3AF94CF7-2135-BFCF-A266-9F83149044EB}" dt="2025-12-08T03:40:43.893" v="91"/>
        <pc:sldMkLst>
          <pc:docMk/>
          <pc:sldMk cId="501931115" sldId="1550"/>
        </pc:sldMkLst>
        <pc:spChg chg="del">
          <ac:chgData name="Molly Roberts (2403730)" userId="S::2403730@student.uwtsd.ac.uk::a296df78-4474-4fed-a689-676bdbe40b7b" providerId="AD" clId="Web-{3AF94CF7-2135-BFCF-A266-9F83149044EB}" dt="2025-12-08T03:38:22.118" v="72"/>
          <ac:spMkLst>
            <pc:docMk/>
            <pc:sldMk cId="501931115" sldId="1550"/>
            <ac:spMk id="2" creationId="{47090179-1F54-BE78-7B22-99AB30EAA068}"/>
          </ac:spMkLst>
        </pc:spChg>
        <pc:spChg chg="del mod">
          <ac:chgData name="Molly Roberts (2403730)" userId="S::2403730@student.uwtsd.ac.uk::a296df78-4474-4fed-a689-676bdbe40b7b" providerId="AD" clId="Web-{3AF94CF7-2135-BFCF-A266-9F83149044EB}" dt="2025-12-08T03:40:43.893" v="91"/>
          <ac:spMkLst>
            <pc:docMk/>
            <pc:sldMk cId="501931115" sldId="1550"/>
            <ac:spMk id="3" creationId="{D3594C76-AFBD-7E04-889E-CE8B6B6501A4}"/>
          </ac:spMkLst>
        </pc:spChg>
        <pc:spChg chg="mod">
          <ac:chgData name="Molly Roberts (2403730)" userId="S::2403730@student.uwtsd.ac.uk::a296df78-4474-4fed-a689-676bdbe40b7b" providerId="AD" clId="Web-{3AF94CF7-2135-BFCF-A266-9F83149044EB}" dt="2025-12-08T03:40:32.783" v="88" actId="20577"/>
          <ac:spMkLst>
            <pc:docMk/>
            <pc:sldMk cId="501931115" sldId="1550"/>
            <ac:spMk id="5" creationId="{BC6C73CE-0708-48CB-417B-268FD9136A76}"/>
          </ac:spMkLst>
        </pc:spChg>
      </pc:sldChg>
      <pc:sldChg chg="delSp modSp new">
        <pc:chgData name="Molly Roberts (2403730)" userId="S::2403730@student.uwtsd.ac.uk::a296df78-4474-4fed-a689-676bdbe40b7b" providerId="AD" clId="Web-{3AF94CF7-2135-BFCF-A266-9F83149044EB}" dt="2025-12-08T03:42:59.353" v="108" actId="20577"/>
        <pc:sldMkLst>
          <pc:docMk/>
          <pc:sldMk cId="2922592842" sldId="1551"/>
        </pc:sldMkLst>
        <pc:spChg chg="del">
          <ac:chgData name="Molly Roberts (2403730)" userId="S::2403730@student.uwtsd.ac.uk::a296df78-4474-4fed-a689-676bdbe40b7b" providerId="AD" clId="Web-{3AF94CF7-2135-BFCF-A266-9F83149044EB}" dt="2025-12-08T03:41:37.599" v="93"/>
          <ac:spMkLst>
            <pc:docMk/>
            <pc:sldMk cId="2922592842" sldId="1551"/>
            <ac:spMk id="2" creationId="{B792F800-DF56-DF96-4BBE-B50612908761}"/>
          </ac:spMkLst>
        </pc:spChg>
        <pc:spChg chg="del mod">
          <ac:chgData name="Molly Roberts (2403730)" userId="S::2403730@student.uwtsd.ac.uk::a296df78-4474-4fed-a689-676bdbe40b7b" providerId="AD" clId="Web-{3AF94CF7-2135-BFCF-A266-9F83149044EB}" dt="2025-12-08T03:41:45.912" v="95"/>
          <ac:spMkLst>
            <pc:docMk/>
            <pc:sldMk cId="2922592842" sldId="1551"/>
            <ac:spMk id="3" creationId="{8EB7FF36-0C9A-14C6-DD4C-DC08E57B4549}"/>
          </ac:spMkLst>
        </pc:spChg>
        <pc:spChg chg="mod">
          <ac:chgData name="Molly Roberts (2403730)" userId="S::2403730@student.uwtsd.ac.uk::a296df78-4474-4fed-a689-676bdbe40b7b" providerId="AD" clId="Web-{3AF94CF7-2135-BFCF-A266-9F83149044EB}" dt="2025-12-08T03:42:59.353" v="108" actId="20577"/>
          <ac:spMkLst>
            <pc:docMk/>
            <pc:sldMk cId="2922592842" sldId="1551"/>
            <ac:spMk id="5" creationId="{ADB4481D-D162-B747-8E9F-D114FD5F93C0}"/>
          </ac:spMkLst>
        </pc:spChg>
      </pc:sldChg>
      <pc:sldChg chg="delSp modSp new">
        <pc:chgData name="Molly Roberts (2403730)" userId="S::2403730@student.uwtsd.ac.uk::a296df78-4474-4fed-a689-676bdbe40b7b" providerId="AD" clId="Web-{3AF94CF7-2135-BFCF-A266-9F83149044EB}" dt="2025-12-08T03:46:29.984" v="124" actId="20577"/>
        <pc:sldMkLst>
          <pc:docMk/>
          <pc:sldMk cId="3272719916" sldId="1552"/>
        </pc:sldMkLst>
        <pc:spChg chg="del">
          <ac:chgData name="Molly Roberts (2403730)" userId="S::2403730@student.uwtsd.ac.uk::a296df78-4474-4fed-a689-676bdbe40b7b" providerId="AD" clId="Web-{3AF94CF7-2135-BFCF-A266-9F83149044EB}" dt="2025-12-08T03:44:02.042" v="110"/>
          <ac:spMkLst>
            <pc:docMk/>
            <pc:sldMk cId="3272719916" sldId="1552"/>
            <ac:spMk id="2" creationId="{BBBF9389-2318-15FC-398A-3714DBACBA88}"/>
          </ac:spMkLst>
        </pc:spChg>
        <pc:spChg chg="del mod">
          <ac:chgData name="Molly Roberts (2403730)" userId="S::2403730@student.uwtsd.ac.uk::a296df78-4474-4fed-a689-676bdbe40b7b" providerId="AD" clId="Web-{3AF94CF7-2135-BFCF-A266-9F83149044EB}" dt="2025-12-08T03:44:13.308" v="114"/>
          <ac:spMkLst>
            <pc:docMk/>
            <pc:sldMk cId="3272719916" sldId="1552"/>
            <ac:spMk id="3" creationId="{8B9FBF9F-2F5E-91EF-5D3D-FA52EA0A95DF}"/>
          </ac:spMkLst>
        </pc:spChg>
        <pc:spChg chg="mod">
          <ac:chgData name="Molly Roberts (2403730)" userId="S::2403730@student.uwtsd.ac.uk::a296df78-4474-4fed-a689-676bdbe40b7b" providerId="AD" clId="Web-{3AF94CF7-2135-BFCF-A266-9F83149044EB}" dt="2025-12-08T03:46:29.984" v="124" actId="20577"/>
          <ac:spMkLst>
            <pc:docMk/>
            <pc:sldMk cId="3272719916" sldId="1552"/>
            <ac:spMk id="5" creationId="{DC9D9BFC-EDF0-8607-43B8-C33625D9F078}"/>
          </ac:spMkLst>
        </pc:spChg>
      </pc:sldChg>
    </pc:docChg>
  </pc:docChgLst>
  <pc:docChgLst>
    <pc:chgData name="Molly Roberts (2403730)" userId="S::2403730@student.uwtsd.ac.uk::a296df78-4474-4fed-a689-676bdbe40b7b" providerId="AD" clId="Web-{82CA82E8-1BF2-2E9C-B26C-E7CBBEFAAB62}"/>
    <pc:docChg chg="modSld">
      <pc:chgData name="Molly Roberts (2403730)" userId="S::2403730@student.uwtsd.ac.uk::a296df78-4474-4fed-a689-676bdbe40b7b" providerId="AD" clId="Web-{82CA82E8-1BF2-2E9C-B26C-E7CBBEFAAB62}" dt="2025-12-04T20:22:35.614" v="41"/>
      <pc:docMkLst>
        <pc:docMk/>
      </pc:docMkLst>
      <pc:sldChg chg="addSp modSp mod modClrScheme chgLayout">
        <pc:chgData name="Molly Roberts (2403730)" userId="S::2403730@student.uwtsd.ac.uk::a296df78-4474-4fed-a689-676bdbe40b7b" providerId="AD" clId="Web-{82CA82E8-1BF2-2E9C-B26C-E7CBBEFAAB62}" dt="2025-12-04T20:22:35.614" v="41"/>
        <pc:sldMkLst>
          <pc:docMk/>
          <pc:sldMk cId="2947806844" sldId="1534"/>
        </pc:sldMkLst>
        <pc:spChg chg="mod">
          <ac:chgData name="Molly Roberts (2403730)" userId="S::2403730@student.uwtsd.ac.uk::a296df78-4474-4fed-a689-676bdbe40b7b" providerId="AD" clId="Web-{82CA82E8-1BF2-2E9C-B26C-E7CBBEFAAB62}" dt="2025-12-04T20:22:35.614" v="41"/>
          <ac:spMkLst>
            <pc:docMk/>
            <pc:sldMk cId="2947806844" sldId="1534"/>
            <ac:spMk id="2" creationId="{7708C727-BA4A-D0C5-5EAD-4051140ED8E6}"/>
          </ac:spMkLst>
        </pc:spChg>
        <pc:spChg chg="mod">
          <ac:chgData name="Molly Roberts (2403730)" userId="S::2403730@student.uwtsd.ac.uk::a296df78-4474-4fed-a689-676bdbe40b7b" providerId="AD" clId="Web-{82CA82E8-1BF2-2E9C-B26C-E7CBBEFAAB62}" dt="2025-12-04T20:22:35.614" v="41"/>
          <ac:spMkLst>
            <pc:docMk/>
            <pc:sldMk cId="2947806844" sldId="1534"/>
            <ac:spMk id="3" creationId="{30B31292-E0BF-3431-F6C2-9BB821AC7D72}"/>
          </ac:spMkLst>
        </pc:spChg>
        <pc:spChg chg="add mod">
          <ac:chgData name="Molly Roberts (2403730)" userId="S::2403730@student.uwtsd.ac.uk::a296df78-4474-4fed-a689-676bdbe40b7b" providerId="AD" clId="Web-{82CA82E8-1BF2-2E9C-B26C-E7CBBEFAAB62}" dt="2025-12-04T20:22:35.614" v="41"/>
          <ac:spMkLst>
            <pc:docMk/>
            <pc:sldMk cId="2947806844" sldId="1534"/>
            <ac:spMk id="10" creationId="{7715AFCC-51C3-D48C-0685-E0313F34D790}"/>
          </ac:spMkLst>
        </pc:spChg>
        <pc:spChg chg="add mod">
          <ac:chgData name="Molly Roberts (2403730)" userId="S::2403730@student.uwtsd.ac.uk::a296df78-4474-4fed-a689-676bdbe40b7b" providerId="AD" clId="Web-{82CA82E8-1BF2-2E9C-B26C-E7CBBEFAAB62}" dt="2025-12-04T20:22:35.614" v="41"/>
          <ac:spMkLst>
            <pc:docMk/>
            <pc:sldMk cId="2947806844" sldId="1534"/>
            <ac:spMk id="12" creationId="{206BBBFA-302F-FD9F-8BC3-169E7DC0D512}"/>
          </ac:spMkLst>
        </pc:spChg>
      </pc:sldChg>
    </pc:docChg>
  </pc:docChgLst>
  <pc:docChgLst>
    <pc:chgData name="Molly Roberts (2403730)" userId="S::2403730@student.uwtsd.ac.uk::a296df78-4474-4fed-a689-676bdbe40b7b" providerId="AD" clId="Web-{C72CE312-838C-C73B-4774-8B15E37D3173}"/>
    <pc:docChg chg="addSld delSld modSld">
      <pc:chgData name="Molly Roberts (2403730)" userId="S::2403730@student.uwtsd.ac.uk::a296df78-4474-4fed-a689-676bdbe40b7b" providerId="AD" clId="Web-{C72CE312-838C-C73B-4774-8B15E37D3173}" dt="2025-12-07T17:25:14.002" v="1520"/>
      <pc:docMkLst>
        <pc:docMk/>
      </pc:docMkLst>
      <pc:sldChg chg="modSp">
        <pc:chgData name="Molly Roberts (2403730)" userId="S::2403730@student.uwtsd.ac.uk::a296df78-4474-4fed-a689-676bdbe40b7b" providerId="AD" clId="Web-{C72CE312-838C-C73B-4774-8B15E37D3173}" dt="2025-12-07T15:49:24.345" v="726" actId="20577"/>
        <pc:sldMkLst>
          <pc:docMk/>
          <pc:sldMk cId="1403495588" sldId="1513"/>
        </pc:sldMkLst>
        <pc:spChg chg="mod">
          <ac:chgData name="Molly Roberts (2403730)" userId="S::2403730@student.uwtsd.ac.uk::a296df78-4474-4fed-a689-676bdbe40b7b" providerId="AD" clId="Web-{C72CE312-838C-C73B-4774-8B15E37D3173}" dt="2025-12-07T15:49:24.345" v="726" actId="20577"/>
          <ac:spMkLst>
            <pc:docMk/>
            <pc:sldMk cId="1403495588" sldId="1513"/>
            <ac:spMk id="4" creationId="{4DDC803E-17F8-FBA5-1015-8D6F837F86AA}"/>
          </ac:spMkLst>
        </pc:spChg>
      </pc:sldChg>
      <pc:sldChg chg="del">
        <pc:chgData name="Molly Roberts (2403730)" userId="S::2403730@student.uwtsd.ac.uk::a296df78-4474-4fed-a689-676bdbe40b7b" providerId="AD" clId="Web-{C72CE312-838C-C73B-4774-8B15E37D3173}" dt="2025-12-07T16:33:38.046" v="1332"/>
        <pc:sldMkLst>
          <pc:docMk/>
          <pc:sldMk cId="1946818846" sldId="1530"/>
        </pc:sldMkLst>
      </pc:sldChg>
      <pc:sldChg chg="addSp delSp modSp">
        <pc:chgData name="Molly Roberts (2403730)" userId="S::2403730@student.uwtsd.ac.uk::a296df78-4474-4fed-a689-676bdbe40b7b" providerId="AD" clId="Web-{C72CE312-838C-C73B-4774-8B15E37D3173}" dt="2025-12-07T15:59:12.784" v="753"/>
        <pc:sldMkLst>
          <pc:docMk/>
          <pc:sldMk cId="437675971" sldId="1532"/>
        </pc:sldMkLst>
        <pc:spChg chg="mod">
          <ac:chgData name="Molly Roberts (2403730)" userId="S::2403730@student.uwtsd.ac.uk::a296df78-4474-4fed-a689-676bdbe40b7b" providerId="AD" clId="Web-{C72CE312-838C-C73B-4774-8B15E37D3173}" dt="2025-12-07T13:56:23.379" v="289" actId="14100"/>
          <ac:spMkLst>
            <pc:docMk/>
            <pc:sldMk cId="437675971" sldId="1532"/>
            <ac:spMk id="3" creationId="{EE07F6BC-B032-7269-0C08-E289B2B0A532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5:59:02.190" v="751" actId="1076"/>
          <ac:spMkLst>
            <pc:docMk/>
            <pc:sldMk cId="437675971" sldId="1532"/>
            <ac:spMk id="4" creationId="{8D170687-40AA-3240-C86F-B7A323181E5F}"/>
          </ac:spMkLst>
        </pc:spChg>
        <pc:spChg chg="add del mod">
          <ac:chgData name="Molly Roberts (2403730)" userId="S::2403730@student.uwtsd.ac.uk::a296df78-4474-4fed-a689-676bdbe40b7b" providerId="AD" clId="Web-{C72CE312-838C-C73B-4774-8B15E37D3173}" dt="2025-12-07T15:59:12.784" v="753"/>
          <ac:spMkLst>
            <pc:docMk/>
            <pc:sldMk cId="437675971" sldId="1532"/>
            <ac:spMk id="5" creationId="{1DEEDBD0-D819-4C7E-2BD9-588BF35A46CF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3:56:49.566" v="294" actId="14100"/>
          <ac:spMkLst>
            <pc:docMk/>
            <pc:sldMk cId="437675971" sldId="1532"/>
            <ac:spMk id="7" creationId="{B2F3A6FD-EC65-C55E-7AC2-724E4B4F2AFB}"/>
          </ac:spMkLst>
        </pc:spChg>
      </pc:sldChg>
      <pc:sldChg chg="del">
        <pc:chgData name="Molly Roberts (2403730)" userId="S::2403730@student.uwtsd.ac.uk::a296df78-4474-4fed-a689-676bdbe40b7b" providerId="AD" clId="Web-{C72CE312-838C-C73B-4774-8B15E37D3173}" dt="2025-12-07T16:12:42.848" v="954"/>
        <pc:sldMkLst>
          <pc:docMk/>
          <pc:sldMk cId="319488262" sldId="1533"/>
        </pc:sldMkLst>
      </pc:sldChg>
      <pc:sldChg chg="delSp modSp">
        <pc:chgData name="Molly Roberts (2403730)" userId="S::2403730@student.uwtsd.ac.uk::a296df78-4474-4fed-a689-676bdbe40b7b" providerId="AD" clId="Web-{C72CE312-838C-C73B-4774-8B15E37D3173}" dt="2025-12-07T15:49:48.300" v="730"/>
        <pc:sldMkLst>
          <pc:docMk/>
          <pc:sldMk cId="2020590709" sldId="1537"/>
        </pc:sldMkLst>
        <pc:spChg chg="del mod">
          <ac:chgData name="Molly Roberts (2403730)" userId="S::2403730@student.uwtsd.ac.uk::a296df78-4474-4fed-a689-676bdbe40b7b" providerId="AD" clId="Web-{C72CE312-838C-C73B-4774-8B15E37D3173}" dt="2025-12-07T15:49:48.300" v="730"/>
          <ac:spMkLst>
            <pc:docMk/>
            <pc:sldMk cId="2020590709" sldId="1537"/>
            <ac:spMk id="3" creationId="{AA776AB8-ED54-16B4-D3B4-88EC07800E27}"/>
          </ac:spMkLst>
        </pc:spChg>
      </pc:sldChg>
      <pc:sldChg chg="modSp">
        <pc:chgData name="Molly Roberts (2403730)" userId="S::2403730@student.uwtsd.ac.uk::a296df78-4474-4fed-a689-676bdbe40b7b" providerId="AD" clId="Web-{C72CE312-838C-C73B-4774-8B15E37D3173}" dt="2025-12-07T15:50:10.519" v="734" actId="20577"/>
        <pc:sldMkLst>
          <pc:docMk/>
          <pc:sldMk cId="2907408826" sldId="1538"/>
        </pc:sldMkLst>
        <pc:spChg chg="mod">
          <ac:chgData name="Molly Roberts (2403730)" userId="S::2403730@student.uwtsd.ac.uk::a296df78-4474-4fed-a689-676bdbe40b7b" providerId="AD" clId="Web-{C72CE312-838C-C73B-4774-8B15E37D3173}" dt="2025-12-07T15:50:10.519" v="734" actId="20577"/>
          <ac:spMkLst>
            <pc:docMk/>
            <pc:sldMk cId="2907408826" sldId="1538"/>
            <ac:spMk id="3" creationId="{2AC628B1-F9BB-AB23-709F-F37CE2193C88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4:07:03.892" v="336" actId="20577"/>
          <ac:spMkLst>
            <pc:docMk/>
            <pc:sldMk cId="2907408826" sldId="1538"/>
            <ac:spMk id="6" creationId="{F7336920-7626-9B74-D785-BC5860811B72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4:04:09.260" v="309" actId="1076"/>
          <ac:spMkLst>
            <pc:docMk/>
            <pc:sldMk cId="2907408826" sldId="1538"/>
            <ac:spMk id="8" creationId="{4C01263E-3466-9027-B7FF-6EF9974AF324}"/>
          </ac:spMkLst>
        </pc:spChg>
      </pc:sldChg>
      <pc:sldChg chg="delSp modSp">
        <pc:chgData name="Molly Roberts (2403730)" userId="S::2403730@student.uwtsd.ac.uk::a296df78-4474-4fed-a689-676bdbe40b7b" providerId="AD" clId="Web-{C72CE312-838C-C73B-4774-8B15E37D3173}" dt="2025-12-07T15:50:26.708" v="738"/>
        <pc:sldMkLst>
          <pc:docMk/>
          <pc:sldMk cId="4129187108" sldId="1539"/>
        </pc:sldMkLst>
        <pc:spChg chg="del mod">
          <ac:chgData name="Molly Roberts (2403730)" userId="S::2403730@student.uwtsd.ac.uk::a296df78-4474-4fed-a689-676bdbe40b7b" providerId="AD" clId="Web-{C72CE312-838C-C73B-4774-8B15E37D3173}" dt="2025-12-07T15:50:26.708" v="738"/>
          <ac:spMkLst>
            <pc:docMk/>
            <pc:sldMk cId="4129187108" sldId="1539"/>
            <ac:spMk id="3" creationId="{4CB5F344-083D-2E1B-1124-0AA025F1D398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3:42:49.312" v="5" actId="1076"/>
          <ac:spMkLst>
            <pc:docMk/>
            <pc:sldMk cId="4129187108" sldId="1539"/>
            <ac:spMk id="6" creationId="{F1A3FB62-05C6-A63B-8ABB-660AB4B9DEDF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3:42:54.078" v="6" actId="1076"/>
          <ac:spMkLst>
            <pc:docMk/>
            <pc:sldMk cId="4129187108" sldId="1539"/>
            <ac:spMk id="8" creationId="{34433456-60D6-A05B-54DC-D37BE89EDC07}"/>
          </ac:spMkLst>
        </pc:spChg>
      </pc:sldChg>
      <pc:sldChg chg="addSp delSp modSp new">
        <pc:chgData name="Molly Roberts (2403730)" userId="S::2403730@student.uwtsd.ac.uk::a296df78-4474-4fed-a689-676bdbe40b7b" providerId="AD" clId="Web-{C72CE312-838C-C73B-4774-8B15E37D3173}" dt="2025-12-07T16:07:46.605" v="951" actId="1076"/>
        <pc:sldMkLst>
          <pc:docMk/>
          <pc:sldMk cId="2571247427" sldId="1540"/>
        </pc:sldMkLst>
        <pc:spChg chg="mod">
          <ac:chgData name="Molly Roberts (2403730)" userId="S::2403730@student.uwtsd.ac.uk::a296df78-4474-4fed-a689-676bdbe40b7b" providerId="AD" clId="Web-{C72CE312-838C-C73B-4774-8B15E37D3173}" dt="2025-12-07T16:07:34.682" v="948" actId="1076"/>
          <ac:spMkLst>
            <pc:docMk/>
            <pc:sldMk cId="2571247427" sldId="1540"/>
            <ac:spMk id="2" creationId="{EDE1543A-A590-C91A-391D-AB7AFDE2E7CA}"/>
          </ac:spMkLst>
        </pc:spChg>
        <pc:spChg chg="add del mod">
          <ac:chgData name="Molly Roberts (2403730)" userId="S::2403730@student.uwtsd.ac.uk::a296df78-4474-4fed-a689-676bdbe40b7b" providerId="AD" clId="Web-{C72CE312-838C-C73B-4774-8B15E37D3173}" dt="2025-12-07T15:59:21.816" v="756"/>
          <ac:spMkLst>
            <pc:docMk/>
            <pc:sldMk cId="2571247427" sldId="1540"/>
            <ac:spMk id="3" creationId="{D61A908B-B7EC-E93F-30E3-80326AF63105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6:07:46.605" v="951" actId="1076"/>
          <ac:spMkLst>
            <pc:docMk/>
            <pc:sldMk cId="2571247427" sldId="1540"/>
            <ac:spMk id="5" creationId="{940E7DAE-1315-9B28-C5A7-370C30D20AC8}"/>
          </ac:spMkLst>
        </pc:spChg>
        <pc:spChg chg="del">
          <ac:chgData name="Molly Roberts (2403730)" userId="S::2403730@student.uwtsd.ac.uk::a296df78-4474-4fed-a689-676bdbe40b7b" providerId="AD" clId="Web-{C72CE312-838C-C73B-4774-8B15E37D3173}" dt="2025-12-07T15:43:04.326" v="609"/>
          <ac:spMkLst>
            <pc:docMk/>
            <pc:sldMk cId="2571247427" sldId="1540"/>
            <ac:spMk id="6" creationId="{F92CE114-ECB2-B428-E088-7EAA11433F23}"/>
          </ac:spMkLst>
        </pc:spChg>
        <pc:spChg chg="add mod">
          <ac:chgData name="Molly Roberts (2403730)" userId="S::2403730@student.uwtsd.ac.uk::a296df78-4474-4fed-a689-676bdbe40b7b" providerId="AD" clId="Web-{C72CE312-838C-C73B-4774-8B15E37D3173}" dt="2025-12-07T16:07:28.573" v="947" actId="20577"/>
          <ac:spMkLst>
            <pc:docMk/>
            <pc:sldMk cId="2571247427" sldId="1540"/>
            <ac:spMk id="8" creationId="{F8323F03-45CB-14BA-FB42-48CF7D7890F6}"/>
          </ac:spMkLst>
        </pc:spChg>
      </pc:sldChg>
      <pc:sldChg chg="delSp modSp new">
        <pc:chgData name="Molly Roberts (2403730)" userId="S::2403730@student.uwtsd.ac.uk::a296df78-4474-4fed-a689-676bdbe40b7b" providerId="AD" clId="Web-{C72CE312-838C-C73B-4774-8B15E37D3173}" dt="2025-12-07T14:23:27.414" v="377" actId="20577"/>
        <pc:sldMkLst>
          <pc:docMk/>
          <pc:sldMk cId="1494437058" sldId="1541"/>
        </pc:sldMkLst>
        <pc:spChg chg="del">
          <ac:chgData name="Molly Roberts (2403730)" userId="S::2403730@student.uwtsd.ac.uk::a296df78-4474-4fed-a689-676bdbe40b7b" providerId="AD" clId="Web-{C72CE312-838C-C73B-4774-8B15E37D3173}" dt="2025-12-07T14:22:16.439" v="339"/>
          <ac:spMkLst>
            <pc:docMk/>
            <pc:sldMk cId="1494437058" sldId="1541"/>
            <ac:spMk id="2" creationId="{6E2AF06F-B5BC-1243-F316-3E76E423FA65}"/>
          </ac:spMkLst>
        </pc:spChg>
        <pc:spChg chg="del mod">
          <ac:chgData name="Molly Roberts (2403730)" userId="S::2403730@student.uwtsd.ac.uk::a296df78-4474-4fed-a689-676bdbe40b7b" providerId="AD" clId="Web-{C72CE312-838C-C73B-4774-8B15E37D3173}" dt="2025-12-07T14:22:26.409" v="342"/>
          <ac:spMkLst>
            <pc:docMk/>
            <pc:sldMk cId="1494437058" sldId="1541"/>
            <ac:spMk id="3" creationId="{15125E8D-676C-249E-4E24-70A10C26B78E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4:23:27.414" v="377" actId="20577"/>
          <ac:spMkLst>
            <pc:docMk/>
            <pc:sldMk cId="1494437058" sldId="1541"/>
            <ac:spMk id="5" creationId="{4C22D7FB-EFE7-B1D0-9800-03D4E3215236}"/>
          </ac:spMkLst>
        </pc:spChg>
      </pc:sldChg>
      <pc:sldChg chg="delSp modSp new">
        <pc:chgData name="Molly Roberts (2403730)" userId="S::2403730@student.uwtsd.ac.uk::a296df78-4474-4fed-a689-676bdbe40b7b" providerId="AD" clId="Web-{C72CE312-838C-C73B-4774-8B15E37D3173}" dt="2025-12-07T17:02:46.052" v="1519" actId="20577"/>
        <pc:sldMkLst>
          <pc:docMk/>
          <pc:sldMk cId="502004094" sldId="1542"/>
        </pc:sldMkLst>
        <pc:spChg chg="mod">
          <ac:chgData name="Molly Roberts (2403730)" userId="S::2403730@student.uwtsd.ac.uk::a296df78-4474-4fed-a689-676bdbe40b7b" providerId="AD" clId="Web-{C72CE312-838C-C73B-4774-8B15E37D3173}" dt="2025-12-07T16:20:04.372" v="974" actId="20577"/>
          <ac:spMkLst>
            <pc:docMk/>
            <pc:sldMk cId="502004094" sldId="1542"/>
            <ac:spMk id="2" creationId="{2B995689-9896-A58E-CE90-BFDA47DB7F61}"/>
          </ac:spMkLst>
        </pc:spChg>
        <pc:spChg chg="del mod">
          <ac:chgData name="Molly Roberts (2403730)" userId="S::2403730@student.uwtsd.ac.uk::a296df78-4474-4fed-a689-676bdbe40b7b" providerId="AD" clId="Web-{C72CE312-838C-C73B-4774-8B15E37D3173}" dt="2025-12-07T16:33:51.328" v="1333"/>
          <ac:spMkLst>
            <pc:docMk/>
            <pc:sldMk cId="502004094" sldId="1542"/>
            <ac:spMk id="3" creationId="{47DF12EF-AF95-C806-E228-DCE9B684ADB3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7:02:46.052" v="1519" actId="20577"/>
          <ac:spMkLst>
            <pc:docMk/>
            <pc:sldMk cId="502004094" sldId="1542"/>
            <ac:spMk id="5" creationId="{DA1C5B5C-79C2-8608-6883-454D5F44FDFB}"/>
          </ac:spMkLst>
        </pc:spChg>
        <pc:spChg chg="mod">
          <ac:chgData name="Molly Roberts (2403730)" userId="S::2403730@student.uwtsd.ac.uk::a296df78-4474-4fed-a689-676bdbe40b7b" providerId="AD" clId="Web-{C72CE312-838C-C73B-4774-8B15E37D3173}" dt="2025-12-07T17:02:37.599" v="1517" actId="1076"/>
          <ac:spMkLst>
            <pc:docMk/>
            <pc:sldMk cId="502004094" sldId="1542"/>
            <ac:spMk id="6" creationId="{E9DEAEE4-3CE3-11BB-80FD-C8249985C1C3}"/>
          </ac:spMkLst>
        </pc:spChg>
      </pc:sldChg>
      <pc:sldChg chg="new del">
        <pc:chgData name="Molly Roberts (2403730)" userId="S::2403730@student.uwtsd.ac.uk::a296df78-4474-4fed-a689-676bdbe40b7b" providerId="AD" clId="Web-{C72CE312-838C-C73B-4774-8B15E37D3173}" dt="2025-12-07T16:12:40.911" v="953"/>
        <pc:sldMkLst>
          <pc:docMk/>
          <pc:sldMk cId="2189286721" sldId="1542"/>
        </pc:sldMkLst>
      </pc:sldChg>
      <pc:sldChg chg="new">
        <pc:chgData name="Molly Roberts (2403730)" userId="S::2403730@student.uwtsd.ac.uk::a296df78-4474-4fed-a689-676bdbe40b7b" providerId="AD" clId="Web-{C72CE312-838C-C73B-4774-8B15E37D3173}" dt="2025-12-07T17:25:14.002" v="1520"/>
        <pc:sldMkLst>
          <pc:docMk/>
          <pc:sldMk cId="833176983" sldId="1543"/>
        </pc:sldMkLst>
      </pc:sldChg>
    </pc:docChg>
  </pc:docChgLst>
  <pc:docChgLst>
    <pc:chgData name="Molly Roberts (2403730)" userId="a296df78-4474-4fed-a689-676bdbe40b7b" providerId="ADAL" clId="{6FE27679-D68F-432D-B81A-39738A5CFFD3}"/>
    <pc:docChg chg="custSel addSld delSld modSld sldOrd">
      <pc:chgData name="Molly Roberts (2403730)" userId="a296df78-4474-4fed-a689-676bdbe40b7b" providerId="ADAL" clId="{6FE27679-D68F-432D-B81A-39738A5CFFD3}" dt="2025-12-07T13:38:32.117" v="637" actId="20577"/>
      <pc:docMkLst>
        <pc:docMk/>
      </pc:docMkLst>
      <pc:sldChg chg="ord">
        <pc:chgData name="Molly Roberts (2403730)" userId="a296df78-4474-4fed-a689-676bdbe40b7b" providerId="ADAL" clId="{6FE27679-D68F-432D-B81A-39738A5CFFD3}" dt="2025-12-07T13:11:28.760" v="102" actId="1076"/>
        <pc:sldMkLst>
          <pc:docMk/>
          <pc:sldMk cId="1946818846" sldId="1530"/>
        </pc:sldMkLst>
      </pc:sldChg>
      <pc:sldChg chg="addSp delSp modSp mod modClrScheme chgLayout">
        <pc:chgData name="Molly Roberts (2403730)" userId="a296df78-4474-4fed-a689-676bdbe40b7b" providerId="ADAL" clId="{6FE27679-D68F-432D-B81A-39738A5CFFD3}" dt="2025-12-07T13:26:20.044" v="633" actId="20577"/>
        <pc:sldMkLst>
          <pc:docMk/>
          <pc:sldMk cId="437675971" sldId="1532"/>
        </pc:sldMkLst>
        <pc:spChg chg="mod ord">
          <ac:chgData name="Molly Roberts (2403730)" userId="a296df78-4474-4fed-a689-676bdbe40b7b" providerId="ADAL" clId="{6FE27679-D68F-432D-B81A-39738A5CFFD3}" dt="2025-12-07T13:21:28.490" v="399" actId="700"/>
          <ac:spMkLst>
            <pc:docMk/>
            <pc:sldMk cId="437675971" sldId="1532"/>
            <ac:spMk id="2" creationId="{7C70F05B-42E7-EE89-6E92-9C5C1C85E805}"/>
          </ac:spMkLst>
        </pc:spChg>
        <pc:spChg chg="mod ord">
          <ac:chgData name="Molly Roberts (2403730)" userId="a296df78-4474-4fed-a689-676bdbe40b7b" providerId="ADAL" clId="{6FE27679-D68F-432D-B81A-39738A5CFFD3}" dt="2025-12-07T13:22:31.041" v="451" actId="14100"/>
          <ac:spMkLst>
            <pc:docMk/>
            <pc:sldMk cId="437675971" sldId="1532"/>
            <ac:spMk id="3" creationId="{EE07F6BC-B032-7269-0C08-E289B2B0A532}"/>
          </ac:spMkLst>
        </pc:spChg>
        <pc:spChg chg="mod ord">
          <ac:chgData name="Molly Roberts (2403730)" userId="a296df78-4474-4fed-a689-676bdbe40b7b" providerId="ADAL" clId="{6FE27679-D68F-432D-B81A-39738A5CFFD3}" dt="2025-12-07T13:26:20.044" v="633" actId="20577"/>
          <ac:spMkLst>
            <pc:docMk/>
            <pc:sldMk cId="437675971" sldId="1532"/>
            <ac:spMk id="4" creationId="{8D170687-40AA-3240-C86F-B7A323181E5F}"/>
          </ac:spMkLst>
        </pc:spChg>
        <pc:spChg chg="mod ord">
          <ac:chgData name="Molly Roberts (2403730)" userId="a296df78-4474-4fed-a689-676bdbe40b7b" providerId="ADAL" clId="{6FE27679-D68F-432D-B81A-39738A5CFFD3}" dt="2025-12-07T13:21:28.490" v="399" actId="700"/>
          <ac:spMkLst>
            <pc:docMk/>
            <pc:sldMk cId="437675971" sldId="1532"/>
            <ac:spMk id="5" creationId="{1DEEDBD0-D819-4C7E-2BD9-588BF35A46CF}"/>
          </ac:spMkLst>
        </pc:spChg>
        <pc:spChg chg="mod ord">
          <ac:chgData name="Molly Roberts (2403730)" userId="a296df78-4474-4fed-a689-676bdbe40b7b" providerId="ADAL" clId="{6FE27679-D68F-432D-B81A-39738A5CFFD3}" dt="2025-12-07T13:21:28.490" v="399" actId="700"/>
          <ac:spMkLst>
            <pc:docMk/>
            <pc:sldMk cId="437675971" sldId="1532"/>
            <ac:spMk id="6" creationId="{378A4DB6-B519-0D8D-7A82-6FA3D35DA0D2}"/>
          </ac:spMkLst>
        </pc:spChg>
        <pc:spChg chg="add mod ord">
          <ac:chgData name="Molly Roberts (2403730)" userId="a296df78-4474-4fed-a689-676bdbe40b7b" providerId="ADAL" clId="{6FE27679-D68F-432D-B81A-39738A5CFFD3}" dt="2025-12-07T13:21:28.490" v="399" actId="700"/>
          <ac:spMkLst>
            <pc:docMk/>
            <pc:sldMk cId="437675971" sldId="1532"/>
            <ac:spMk id="7" creationId="{B2F3A6FD-EC65-C55E-7AC2-724E4B4F2AFB}"/>
          </ac:spMkLst>
        </pc:spChg>
        <pc:picChg chg="del mod ord">
          <ac:chgData name="Molly Roberts (2403730)" userId="a296df78-4474-4fed-a689-676bdbe40b7b" providerId="ADAL" clId="{6FE27679-D68F-432D-B81A-39738A5CFFD3}" dt="2025-12-07T13:21:40.886" v="401" actId="478"/>
          <ac:picMkLst>
            <pc:docMk/>
            <pc:sldMk cId="437675971" sldId="1532"/>
            <ac:picMk id="16" creationId="{A3D45A6B-7862-8BA1-26D9-50207CE50EB7}"/>
          </ac:picMkLst>
        </pc:picChg>
      </pc:sldChg>
      <pc:sldChg chg="del">
        <pc:chgData name="Molly Roberts (2403730)" userId="a296df78-4474-4fed-a689-676bdbe40b7b" providerId="ADAL" clId="{6FE27679-D68F-432D-B81A-39738A5CFFD3}" dt="2025-12-07T13:20:21.963" v="395" actId="2696"/>
        <pc:sldMkLst>
          <pc:docMk/>
          <pc:sldMk cId="1229074140" sldId="1536"/>
        </pc:sldMkLst>
      </pc:sldChg>
      <pc:sldChg chg="modSp mod">
        <pc:chgData name="Molly Roberts (2403730)" userId="a296df78-4474-4fed-a689-676bdbe40b7b" providerId="ADAL" clId="{6FE27679-D68F-432D-B81A-39738A5CFFD3}" dt="2025-12-07T13:38:32.117" v="637" actId="20577"/>
        <pc:sldMkLst>
          <pc:docMk/>
          <pc:sldMk cId="4129187108" sldId="1539"/>
        </pc:sldMkLst>
        <pc:spChg chg="mod">
          <ac:chgData name="Molly Roberts (2403730)" userId="a296df78-4474-4fed-a689-676bdbe40b7b" providerId="ADAL" clId="{6FE27679-D68F-432D-B81A-39738A5CFFD3}" dt="2025-12-07T13:38:32.117" v="637" actId="20577"/>
          <ac:spMkLst>
            <pc:docMk/>
            <pc:sldMk cId="4129187108" sldId="1539"/>
            <ac:spMk id="6" creationId="{F1A3FB62-05C6-A63B-8ABB-660AB4B9DEDF}"/>
          </ac:spMkLst>
        </pc:spChg>
        <pc:spChg chg="mod">
          <ac:chgData name="Molly Roberts (2403730)" userId="a296df78-4474-4fed-a689-676bdbe40b7b" providerId="ADAL" clId="{6FE27679-D68F-432D-B81A-39738A5CFFD3}" dt="2025-12-07T13:17:19.765" v="392" actId="255"/>
          <ac:spMkLst>
            <pc:docMk/>
            <pc:sldMk cId="4129187108" sldId="1539"/>
            <ac:spMk id="8" creationId="{34433456-60D6-A05B-54DC-D37BE89EDC07}"/>
          </ac:spMkLst>
        </pc:spChg>
      </pc:sldChg>
      <pc:sldChg chg="new del">
        <pc:chgData name="Molly Roberts (2403730)" userId="a296df78-4474-4fed-a689-676bdbe40b7b" providerId="ADAL" clId="{6FE27679-D68F-432D-B81A-39738A5CFFD3}" dt="2025-12-07T13:20:19.901" v="394" actId="2696"/>
        <pc:sldMkLst>
          <pc:docMk/>
          <pc:sldMk cId="1833467145" sldId="1540"/>
        </pc:sldMkLst>
      </pc:sldChg>
    </pc:docChg>
  </pc:docChgLst>
  <pc:docChgLst>
    <pc:chgData name="Molly Roberts (2403730)" userId="S::2403730@student.uwtsd.ac.uk::a296df78-4474-4fed-a689-676bdbe40b7b" providerId="AD" clId="Web-{D3E9A9C8-B7EA-2155-59DE-19849F6B7621}"/>
    <pc:docChg chg="addSld delSld modSld">
      <pc:chgData name="Molly Roberts (2403730)" userId="S::2403730@student.uwtsd.ac.uk::a296df78-4474-4fed-a689-676bdbe40b7b" providerId="AD" clId="Web-{D3E9A9C8-B7EA-2155-59DE-19849F6B7621}" dt="2025-12-07T21:19:27.897" v="1761" actId="20577"/>
      <pc:docMkLst>
        <pc:docMk/>
      </pc:docMkLst>
      <pc:sldChg chg="delSp">
        <pc:chgData name="Molly Roberts (2403730)" userId="S::2403730@student.uwtsd.ac.uk::a296df78-4474-4fed-a689-676bdbe40b7b" providerId="AD" clId="Web-{D3E9A9C8-B7EA-2155-59DE-19849F6B7621}" dt="2025-12-07T17:51:47.416" v="336"/>
        <pc:sldMkLst>
          <pc:docMk/>
          <pc:sldMk cId="1403495588" sldId="1513"/>
        </pc:sldMkLst>
        <pc:spChg chg="del">
          <ac:chgData name="Molly Roberts (2403730)" userId="S::2403730@student.uwtsd.ac.uk::a296df78-4474-4fed-a689-676bdbe40b7b" providerId="AD" clId="Web-{D3E9A9C8-B7EA-2155-59DE-19849F6B7621}" dt="2025-12-07T17:51:47.416" v="336"/>
          <ac:spMkLst>
            <pc:docMk/>
            <pc:sldMk cId="1403495588" sldId="1513"/>
            <ac:spMk id="4" creationId="{4DDC803E-17F8-FBA5-1015-8D6F837F86AA}"/>
          </ac:spMkLst>
        </pc:spChg>
      </pc:sldChg>
      <pc:sldChg chg="addSp modSp">
        <pc:chgData name="Molly Roberts (2403730)" userId="S::2403730@student.uwtsd.ac.uk::a296df78-4474-4fed-a689-676bdbe40b7b" providerId="AD" clId="Web-{D3E9A9C8-B7EA-2155-59DE-19849F6B7621}" dt="2025-12-07T21:09:45.906" v="1743" actId="20577"/>
        <pc:sldMkLst>
          <pc:docMk/>
          <pc:sldMk cId="437675971" sldId="1532"/>
        </pc:sldMkLst>
        <pc:spChg chg="mod">
          <ac:chgData name="Molly Roberts (2403730)" userId="S::2403730@student.uwtsd.ac.uk::a296df78-4474-4fed-a689-676bdbe40b7b" providerId="AD" clId="Web-{D3E9A9C8-B7EA-2155-59DE-19849F6B7621}" dt="2025-12-07T21:09:45.906" v="1743" actId="20577"/>
          <ac:spMkLst>
            <pc:docMk/>
            <pc:sldMk cId="437675971" sldId="1532"/>
            <ac:spMk id="4" creationId="{8D170687-40AA-3240-C86F-B7A323181E5F}"/>
          </ac:spMkLst>
        </pc:spChg>
        <pc:cxnChg chg="add mod">
          <ac:chgData name="Molly Roberts (2403730)" userId="S::2403730@student.uwtsd.ac.uk::a296df78-4474-4fed-a689-676bdbe40b7b" providerId="AD" clId="Web-{D3E9A9C8-B7EA-2155-59DE-19849F6B7621}" dt="2025-12-07T17:54:35.809" v="359" actId="1076"/>
          <ac:cxnSpMkLst>
            <pc:docMk/>
            <pc:sldMk cId="437675971" sldId="1532"/>
            <ac:cxnSpMk id="8" creationId="{A9EE9140-027E-07B4-C9CC-8D279A3984AB}"/>
          </ac:cxnSpMkLst>
        </pc:cxnChg>
      </pc:sldChg>
      <pc:sldChg chg="modSp">
        <pc:chgData name="Molly Roberts (2403730)" userId="S::2403730@student.uwtsd.ac.uk::a296df78-4474-4fed-a689-676bdbe40b7b" providerId="AD" clId="Web-{D3E9A9C8-B7EA-2155-59DE-19849F6B7621}" dt="2025-12-07T19:47:49.397" v="1730" actId="20577"/>
        <pc:sldMkLst>
          <pc:docMk/>
          <pc:sldMk cId="2020590709" sldId="1537"/>
        </pc:sldMkLst>
        <pc:spChg chg="mod">
          <ac:chgData name="Molly Roberts (2403730)" userId="S::2403730@student.uwtsd.ac.uk::a296df78-4474-4fed-a689-676bdbe40b7b" providerId="AD" clId="Web-{D3E9A9C8-B7EA-2155-59DE-19849F6B7621}" dt="2025-12-07T19:47:49.397" v="1730" actId="20577"/>
          <ac:spMkLst>
            <pc:docMk/>
            <pc:sldMk cId="2020590709" sldId="1537"/>
            <ac:spMk id="5" creationId="{872CD5F3-C128-59C0-840E-0F9DD3D5B31B}"/>
          </ac:spMkLst>
        </pc:spChg>
      </pc:sldChg>
      <pc:sldChg chg="addSp delSp modSp">
        <pc:chgData name="Molly Roberts (2403730)" userId="S::2403730@student.uwtsd.ac.uk::a296df78-4474-4fed-a689-676bdbe40b7b" providerId="AD" clId="Web-{D3E9A9C8-B7EA-2155-59DE-19849F6B7621}" dt="2025-12-07T19:50:38.823" v="1736" actId="20577"/>
        <pc:sldMkLst>
          <pc:docMk/>
          <pc:sldMk cId="2907408826" sldId="1538"/>
        </pc:sldMkLst>
        <pc:spChg chg="del">
          <ac:chgData name="Molly Roberts (2403730)" userId="S::2403730@student.uwtsd.ac.uk::a296df78-4474-4fed-a689-676bdbe40b7b" providerId="AD" clId="Web-{D3E9A9C8-B7EA-2155-59DE-19849F6B7621}" dt="2025-12-07T17:51:57.432" v="337"/>
          <ac:spMkLst>
            <pc:docMk/>
            <pc:sldMk cId="2907408826" sldId="1538"/>
            <ac:spMk id="3" creationId="{2AC628B1-F9BB-AB23-709F-F37CE2193C88}"/>
          </ac:spMkLst>
        </pc:spChg>
        <pc:spChg chg="add del mod">
          <ac:chgData name="Molly Roberts (2403730)" userId="S::2403730@student.uwtsd.ac.uk::a296df78-4474-4fed-a689-676bdbe40b7b" providerId="AD" clId="Web-{D3E9A9C8-B7EA-2155-59DE-19849F6B7621}" dt="2025-12-07T17:53:49.730" v="351" actId="20577"/>
          <ac:spMkLst>
            <pc:docMk/>
            <pc:sldMk cId="2907408826" sldId="1538"/>
            <ac:spMk id="4" creationId="{1E0972FB-F3D9-DAA6-5679-018B439B5F3C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19:50:38.823" v="1736" actId="20577"/>
          <ac:spMkLst>
            <pc:docMk/>
            <pc:sldMk cId="2907408826" sldId="1538"/>
            <ac:spMk id="8" creationId="{4C01263E-3466-9027-B7FF-6EF9974AF324}"/>
          </ac:spMkLst>
        </pc:spChg>
        <pc:cxnChg chg="add mod">
          <ac:chgData name="Molly Roberts (2403730)" userId="S::2403730@student.uwtsd.ac.uk::a296df78-4474-4fed-a689-676bdbe40b7b" providerId="AD" clId="Web-{D3E9A9C8-B7EA-2155-59DE-19849F6B7621}" dt="2025-12-07T17:54:05.012" v="353" actId="14100"/>
          <ac:cxnSpMkLst>
            <pc:docMk/>
            <pc:sldMk cId="2907408826" sldId="1538"/>
            <ac:cxnSpMk id="5" creationId="{F75F0FDB-5816-7A72-8837-98132A22E08B}"/>
          </ac:cxnSpMkLst>
        </pc:cxnChg>
      </pc:sldChg>
      <pc:sldChg chg="addSp modSp">
        <pc:chgData name="Molly Roberts (2403730)" userId="S::2403730@student.uwtsd.ac.uk::a296df78-4474-4fed-a689-676bdbe40b7b" providerId="AD" clId="Web-{D3E9A9C8-B7EA-2155-59DE-19849F6B7621}" dt="2025-12-07T17:54:19.965" v="355" actId="1076"/>
        <pc:sldMkLst>
          <pc:docMk/>
          <pc:sldMk cId="4129187108" sldId="1539"/>
        </pc:sldMkLst>
        <pc:cxnChg chg="add mod">
          <ac:chgData name="Molly Roberts (2403730)" userId="S::2403730@student.uwtsd.ac.uk::a296df78-4474-4fed-a689-676bdbe40b7b" providerId="AD" clId="Web-{D3E9A9C8-B7EA-2155-59DE-19849F6B7621}" dt="2025-12-07T17:54:19.965" v="355" actId="1076"/>
          <ac:cxnSpMkLst>
            <pc:docMk/>
            <pc:sldMk cId="4129187108" sldId="1539"/>
            <ac:cxnSpMk id="5" creationId="{E44A1D60-DC35-1B01-3431-D871CBD2E0E7}"/>
          </ac:cxnSpMkLst>
        </pc:cxnChg>
      </pc:sldChg>
      <pc:sldChg chg="addSp modSp">
        <pc:chgData name="Molly Roberts (2403730)" userId="S::2403730@student.uwtsd.ac.uk::a296df78-4474-4fed-a689-676bdbe40b7b" providerId="AD" clId="Web-{D3E9A9C8-B7EA-2155-59DE-19849F6B7621}" dt="2025-12-07T21:12:13.955" v="1759" actId="20577"/>
        <pc:sldMkLst>
          <pc:docMk/>
          <pc:sldMk cId="2571247427" sldId="1540"/>
        </pc:sldMkLst>
        <pc:spChg chg="mod">
          <ac:chgData name="Molly Roberts (2403730)" userId="S::2403730@student.uwtsd.ac.uk::a296df78-4474-4fed-a689-676bdbe40b7b" providerId="AD" clId="Web-{D3E9A9C8-B7EA-2155-59DE-19849F6B7621}" dt="2025-12-07T21:11:42.923" v="1758" actId="20577"/>
          <ac:spMkLst>
            <pc:docMk/>
            <pc:sldMk cId="2571247427" sldId="1540"/>
            <ac:spMk id="5" creationId="{940E7DAE-1315-9B28-C5A7-370C30D20AC8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21:12:13.955" v="1759" actId="20577"/>
          <ac:spMkLst>
            <pc:docMk/>
            <pc:sldMk cId="2571247427" sldId="1540"/>
            <ac:spMk id="8" creationId="{F8323F03-45CB-14BA-FB42-48CF7D7890F6}"/>
          </ac:spMkLst>
        </pc:spChg>
        <pc:cxnChg chg="add mod">
          <ac:chgData name="Molly Roberts (2403730)" userId="S::2403730@student.uwtsd.ac.uk::a296df78-4474-4fed-a689-676bdbe40b7b" providerId="AD" clId="Web-{D3E9A9C8-B7EA-2155-59DE-19849F6B7621}" dt="2025-12-07T17:54:55.106" v="362" actId="14100"/>
          <ac:cxnSpMkLst>
            <pc:docMk/>
            <pc:sldMk cId="2571247427" sldId="1540"/>
            <ac:cxnSpMk id="6" creationId="{9580879B-5DF8-E158-837D-0A82FA46B9B8}"/>
          </ac:cxnSpMkLst>
        </pc:cxnChg>
      </pc:sldChg>
      <pc:sldChg chg="modSp">
        <pc:chgData name="Molly Roberts (2403730)" userId="S::2403730@student.uwtsd.ac.uk::a296df78-4474-4fed-a689-676bdbe40b7b" providerId="AD" clId="Web-{D3E9A9C8-B7EA-2155-59DE-19849F6B7621}" dt="2025-12-07T18:30:57.270" v="764" actId="20577"/>
        <pc:sldMkLst>
          <pc:docMk/>
          <pc:sldMk cId="1494437058" sldId="1541"/>
        </pc:sldMkLst>
        <pc:spChg chg="mod">
          <ac:chgData name="Molly Roberts (2403730)" userId="S::2403730@student.uwtsd.ac.uk::a296df78-4474-4fed-a689-676bdbe40b7b" providerId="AD" clId="Web-{D3E9A9C8-B7EA-2155-59DE-19849F6B7621}" dt="2025-12-07T18:30:57.270" v="764" actId="20577"/>
          <ac:spMkLst>
            <pc:docMk/>
            <pc:sldMk cId="1494437058" sldId="1541"/>
            <ac:spMk id="5" creationId="{4C22D7FB-EFE7-B1D0-9800-03D4E3215236}"/>
          </ac:spMkLst>
        </pc:spChg>
      </pc:sldChg>
      <pc:sldChg chg="addSp modSp">
        <pc:chgData name="Molly Roberts (2403730)" userId="S::2403730@student.uwtsd.ac.uk::a296df78-4474-4fed-a689-676bdbe40b7b" providerId="AD" clId="Web-{D3E9A9C8-B7EA-2155-59DE-19849F6B7621}" dt="2025-12-07T17:55:07.231" v="365" actId="14100"/>
        <pc:sldMkLst>
          <pc:docMk/>
          <pc:sldMk cId="502004094" sldId="1542"/>
        </pc:sldMkLst>
        <pc:cxnChg chg="add mod">
          <ac:chgData name="Molly Roberts (2403730)" userId="S::2403730@student.uwtsd.ac.uk::a296df78-4474-4fed-a689-676bdbe40b7b" providerId="AD" clId="Web-{D3E9A9C8-B7EA-2155-59DE-19849F6B7621}" dt="2025-12-07T17:55:07.231" v="365" actId="14100"/>
          <ac:cxnSpMkLst>
            <pc:docMk/>
            <pc:sldMk cId="502004094" sldId="1542"/>
            <ac:cxnSpMk id="8" creationId="{D90D4C5D-C86A-F633-9EF9-591DFD232A44}"/>
          </ac:cxnSpMkLst>
        </pc:cxnChg>
      </pc:sldChg>
      <pc:sldChg chg="addSp delSp modSp">
        <pc:chgData name="Molly Roberts (2403730)" userId="S::2403730@student.uwtsd.ac.uk::a296df78-4474-4fed-a689-676bdbe40b7b" providerId="AD" clId="Web-{D3E9A9C8-B7EA-2155-59DE-19849F6B7621}" dt="2025-12-07T18:30:23.051" v="761"/>
        <pc:sldMkLst>
          <pc:docMk/>
          <pc:sldMk cId="833176983" sldId="1543"/>
        </pc:sldMkLst>
        <pc:spChg chg="mod">
          <ac:chgData name="Molly Roberts (2403730)" userId="S::2403730@student.uwtsd.ac.uk::a296df78-4474-4fed-a689-676bdbe40b7b" providerId="AD" clId="Web-{D3E9A9C8-B7EA-2155-59DE-19849F6B7621}" dt="2025-12-07T17:30:02.210" v="11" actId="20577"/>
          <ac:spMkLst>
            <pc:docMk/>
            <pc:sldMk cId="833176983" sldId="1543"/>
            <ac:spMk id="2" creationId="{5C807C5A-3726-7D54-65CD-AD6816997BBA}"/>
          </ac:spMkLst>
        </pc:spChg>
        <pc:spChg chg="del mod">
          <ac:chgData name="Molly Roberts (2403730)" userId="S::2403730@student.uwtsd.ac.uk::a296df78-4474-4fed-a689-676bdbe40b7b" providerId="AD" clId="Web-{D3E9A9C8-B7EA-2155-59DE-19849F6B7621}" dt="2025-12-07T18:30:23.051" v="761"/>
          <ac:spMkLst>
            <pc:docMk/>
            <pc:sldMk cId="833176983" sldId="1543"/>
            <ac:spMk id="3" creationId="{01C63DE7-4F6E-B6F8-EEF4-114674DAF600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17:51:19.915" v="334" actId="1076"/>
          <ac:spMkLst>
            <pc:docMk/>
            <pc:sldMk cId="833176983" sldId="1543"/>
            <ac:spMk id="5" creationId="{8DBE6122-F6EC-4241-FDBF-E833646972DA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17:51:22.759" v="335" actId="1076"/>
          <ac:spMkLst>
            <pc:docMk/>
            <pc:sldMk cId="833176983" sldId="1543"/>
            <ac:spMk id="6" creationId="{6D9A6D2F-3DB0-6AF2-1DC0-21386F972647}"/>
          </ac:spMkLst>
        </pc:spChg>
        <pc:cxnChg chg="add mod">
          <ac:chgData name="Molly Roberts (2403730)" userId="S::2403730@student.uwtsd.ac.uk::a296df78-4474-4fed-a689-676bdbe40b7b" providerId="AD" clId="Web-{D3E9A9C8-B7EA-2155-59DE-19849F6B7621}" dt="2025-12-07T17:55:30.075" v="368" actId="14100"/>
          <ac:cxnSpMkLst>
            <pc:docMk/>
            <pc:sldMk cId="833176983" sldId="1543"/>
            <ac:cxnSpMk id="9" creationId="{55916E1E-3C11-F86D-4E64-5E61B1C22DA7}"/>
          </ac:cxnSpMkLst>
        </pc:cxnChg>
      </pc:sldChg>
      <pc:sldChg chg="addSp delSp modSp new">
        <pc:chgData name="Molly Roberts (2403730)" userId="S::2403730@student.uwtsd.ac.uk::a296df78-4474-4fed-a689-676bdbe40b7b" providerId="AD" clId="Web-{D3E9A9C8-B7EA-2155-59DE-19849F6B7621}" dt="2025-12-07T18:30:15.723" v="759"/>
        <pc:sldMkLst>
          <pc:docMk/>
          <pc:sldMk cId="258070459" sldId="1544"/>
        </pc:sldMkLst>
        <pc:spChg chg="mod">
          <ac:chgData name="Molly Roberts (2403730)" userId="S::2403730@student.uwtsd.ac.uk::a296df78-4474-4fed-a689-676bdbe40b7b" providerId="AD" clId="Web-{D3E9A9C8-B7EA-2155-59DE-19849F6B7621}" dt="2025-12-07T17:59:57.781" v="383" actId="20577"/>
          <ac:spMkLst>
            <pc:docMk/>
            <pc:sldMk cId="258070459" sldId="1544"/>
            <ac:spMk id="2" creationId="{BD3FD4F4-6F81-4A20-C9E2-03AC6EC29EAA}"/>
          </ac:spMkLst>
        </pc:spChg>
        <pc:spChg chg="del mod">
          <ac:chgData name="Molly Roberts (2403730)" userId="S::2403730@student.uwtsd.ac.uk::a296df78-4474-4fed-a689-676bdbe40b7b" providerId="AD" clId="Web-{D3E9A9C8-B7EA-2155-59DE-19849F6B7621}" dt="2025-12-07T18:30:15.723" v="759"/>
          <ac:spMkLst>
            <pc:docMk/>
            <pc:sldMk cId="258070459" sldId="1544"/>
            <ac:spMk id="3" creationId="{182292F3-426E-9672-1F52-EC1BF8E7CEB9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18:26:29.485" v="720" actId="14100"/>
          <ac:spMkLst>
            <pc:docMk/>
            <pc:sldMk cId="258070459" sldId="1544"/>
            <ac:spMk id="5" creationId="{68D76B65-2BFF-08F9-8B3F-538A2C79F27A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18:26:39.954" v="722" actId="1076"/>
          <ac:spMkLst>
            <pc:docMk/>
            <pc:sldMk cId="258070459" sldId="1544"/>
            <ac:spMk id="6" creationId="{20E75FB3-490B-AEA7-FEDA-12F8094102A5}"/>
          </ac:spMkLst>
        </pc:spChg>
        <pc:cxnChg chg="add mod">
          <ac:chgData name="Molly Roberts (2403730)" userId="S::2403730@student.uwtsd.ac.uk::a296df78-4474-4fed-a689-676bdbe40b7b" providerId="AD" clId="Web-{D3E9A9C8-B7EA-2155-59DE-19849F6B7621}" dt="2025-12-07T18:27:06.345" v="726" actId="14100"/>
          <ac:cxnSpMkLst>
            <pc:docMk/>
            <pc:sldMk cId="258070459" sldId="1544"/>
            <ac:cxnSpMk id="9" creationId="{ACCE051F-EABC-B253-B4D0-70CB1564A777}"/>
          </ac:cxnSpMkLst>
        </pc:cxnChg>
      </pc:sldChg>
      <pc:sldChg chg="new del">
        <pc:chgData name="Molly Roberts (2403730)" userId="S::2403730@student.uwtsd.ac.uk::a296df78-4474-4fed-a689-676bdbe40b7b" providerId="AD" clId="Web-{D3E9A9C8-B7EA-2155-59DE-19849F6B7621}" dt="2025-12-07T18:29:03.394" v="728"/>
        <pc:sldMkLst>
          <pc:docMk/>
          <pc:sldMk cId="143219715" sldId="1545"/>
        </pc:sldMkLst>
      </pc:sldChg>
      <pc:sldChg chg="delSp modSp new">
        <pc:chgData name="Molly Roberts (2403730)" userId="S::2403730@student.uwtsd.ac.uk::a296df78-4474-4fed-a689-676bdbe40b7b" providerId="AD" clId="Web-{D3E9A9C8-B7EA-2155-59DE-19849F6B7621}" dt="2025-12-07T18:30:42.926" v="763" actId="1076"/>
        <pc:sldMkLst>
          <pc:docMk/>
          <pc:sldMk cId="505136692" sldId="1545"/>
        </pc:sldMkLst>
        <pc:spChg chg="mod">
          <ac:chgData name="Molly Roberts (2403730)" userId="S::2403730@student.uwtsd.ac.uk::a296df78-4474-4fed-a689-676bdbe40b7b" providerId="AD" clId="Web-{D3E9A9C8-B7EA-2155-59DE-19849F6B7621}" dt="2025-12-07T18:30:42.926" v="763" actId="1076"/>
          <ac:spMkLst>
            <pc:docMk/>
            <pc:sldMk cId="505136692" sldId="1545"/>
            <ac:spMk id="2" creationId="{B7195027-C223-5E8B-EEF4-7E164E1C9C0C}"/>
          </ac:spMkLst>
        </pc:spChg>
        <pc:spChg chg="del mod">
          <ac:chgData name="Molly Roberts (2403730)" userId="S::2403730@student.uwtsd.ac.uk::a296df78-4474-4fed-a689-676bdbe40b7b" providerId="AD" clId="Web-{D3E9A9C8-B7EA-2155-59DE-19849F6B7621}" dt="2025-12-07T18:30:06.894" v="757"/>
          <ac:spMkLst>
            <pc:docMk/>
            <pc:sldMk cId="505136692" sldId="1545"/>
            <ac:spMk id="3" creationId="{CDED0B35-99EC-150B-851E-B35E84EA11AB}"/>
          </ac:spMkLst>
        </pc:spChg>
      </pc:sldChg>
      <pc:sldChg chg="delSp modSp new">
        <pc:chgData name="Molly Roberts (2403730)" userId="S::2403730@student.uwtsd.ac.uk::a296df78-4474-4fed-a689-676bdbe40b7b" providerId="AD" clId="Web-{D3E9A9C8-B7EA-2155-59DE-19849F6B7621}" dt="2025-12-07T21:19:27.897" v="1761" actId="20577"/>
        <pc:sldMkLst>
          <pc:docMk/>
          <pc:sldMk cId="2005169539" sldId="1546"/>
        </pc:sldMkLst>
        <pc:spChg chg="mod">
          <ac:chgData name="Molly Roberts (2403730)" userId="S::2403730@student.uwtsd.ac.uk::a296df78-4474-4fed-a689-676bdbe40b7b" providerId="AD" clId="Web-{D3E9A9C8-B7EA-2155-59DE-19849F6B7621}" dt="2025-12-07T18:48:20.767" v="802" actId="20577"/>
          <ac:spMkLst>
            <pc:docMk/>
            <pc:sldMk cId="2005169539" sldId="1546"/>
            <ac:spMk id="2" creationId="{9BD35079-01B5-B969-C464-307CE19EB81B}"/>
          </ac:spMkLst>
        </pc:spChg>
        <pc:spChg chg="del mod">
          <ac:chgData name="Molly Roberts (2403730)" userId="S::2403730@student.uwtsd.ac.uk::a296df78-4474-4fed-a689-676bdbe40b7b" providerId="AD" clId="Web-{D3E9A9C8-B7EA-2155-59DE-19849F6B7621}" dt="2025-12-07T18:58:57.680" v="1003"/>
          <ac:spMkLst>
            <pc:docMk/>
            <pc:sldMk cId="2005169539" sldId="1546"/>
            <ac:spMk id="3" creationId="{CF4410E8-4E87-5629-4C2A-1C9B1769A5ED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21:19:27.897" v="1761" actId="20577"/>
          <ac:spMkLst>
            <pc:docMk/>
            <pc:sldMk cId="2005169539" sldId="1546"/>
            <ac:spMk id="5" creationId="{F77A978C-8D86-C32C-2379-643D040E951D}"/>
          </ac:spMkLst>
        </pc:spChg>
      </pc:sldChg>
      <pc:sldChg chg="delSp modSp new">
        <pc:chgData name="Molly Roberts (2403730)" userId="S::2403730@student.uwtsd.ac.uk::a296df78-4474-4fed-a689-676bdbe40b7b" providerId="AD" clId="Web-{D3E9A9C8-B7EA-2155-59DE-19849F6B7621}" dt="2025-12-07T19:42:47.680" v="1719"/>
        <pc:sldMkLst>
          <pc:docMk/>
          <pc:sldMk cId="3845763385" sldId="1547"/>
        </pc:sldMkLst>
        <pc:spChg chg="mod">
          <ac:chgData name="Molly Roberts (2403730)" userId="S::2403730@student.uwtsd.ac.uk::a296df78-4474-4fed-a689-676bdbe40b7b" providerId="AD" clId="Web-{D3E9A9C8-B7EA-2155-59DE-19849F6B7621}" dt="2025-12-07T19:42:32.257" v="1716" actId="20577"/>
          <ac:spMkLst>
            <pc:docMk/>
            <pc:sldMk cId="3845763385" sldId="1547"/>
            <ac:spMk id="2" creationId="{43BA6A25-E3E1-1176-6709-9D0B8B819091}"/>
          </ac:spMkLst>
        </pc:spChg>
        <pc:spChg chg="del mod">
          <ac:chgData name="Molly Roberts (2403730)" userId="S::2403730@student.uwtsd.ac.uk::a296df78-4474-4fed-a689-676bdbe40b7b" providerId="AD" clId="Web-{D3E9A9C8-B7EA-2155-59DE-19849F6B7621}" dt="2025-12-07T19:42:47.680" v="1719"/>
          <ac:spMkLst>
            <pc:docMk/>
            <pc:sldMk cId="3845763385" sldId="1547"/>
            <ac:spMk id="3" creationId="{1A1AFAAE-037C-BA2C-1051-4D0DB8A73B00}"/>
          </ac:spMkLst>
        </pc:spChg>
        <pc:spChg chg="mod">
          <ac:chgData name="Molly Roberts (2403730)" userId="S::2403730@student.uwtsd.ac.uk::a296df78-4474-4fed-a689-676bdbe40b7b" providerId="AD" clId="Web-{D3E9A9C8-B7EA-2155-59DE-19849F6B7621}" dt="2025-12-07T19:42:25.273" v="1715" actId="1076"/>
          <ac:spMkLst>
            <pc:docMk/>
            <pc:sldMk cId="3845763385" sldId="1547"/>
            <ac:spMk id="5" creationId="{5B7BFB6F-053D-36EA-2775-9E02B9D91EC4}"/>
          </ac:spMkLst>
        </pc:spChg>
      </pc:sldChg>
    </pc:docChg>
  </pc:docChgLst>
  <pc:docChgLst>
    <pc:chgData name="Molly Roberts (2403730)" userId="S::2403730@student.uwtsd.ac.uk::a296df78-4474-4fed-a689-676bdbe40b7b" providerId="AD" clId="Web-{8907BEE6-C950-BE15-1545-B96F9B939518}"/>
    <pc:docChg chg="addSld delSld modSld">
      <pc:chgData name="Molly Roberts (2403730)" userId="S::2403730@student.uwtsd.ac.uk::a296df78-4474-4fed-a689-676bdbe40b7b" providerId="AD" clId="Web-{8907BEE6-C950-BE15-1545-B96F9B939518}" dt="2025-12-07T13:06:18.613" v="317" actId="20577"/>
      <pc:docMkLst>
        <pc:docMk/>
      </pc:docMkLst>
      <pc:sldChg chg="del">
        <pc:chgData name="Molly Roberts (2403730)" userId="S::2403730@student.uwtsd.ac.uk::a296df78-4474-4fed-a689-676bdbe40b7b" providerId="AD" clId="Web-{8907BEE6-C950-BE15-1545-B96F9B939518}" dt="2025-12-07T12:56:36.599" v="199"/>
        <pc:sldMkLst>
          <pc:docMk/>
          <pc:sldMk cId="1823602096" sldId="1526"/>
        </pc:sldMkLst>
      </pc:sldChg>
      <pc:sldChg chg="del">
        <pc:chgData name="Molly Roberts (2403730)" userId="S::2403730@student.uwtsd.ac.uk::a296df78-4474-4fed-a689-676bdbe40b7b" providerId="AD" clId="Web-{8907BEE6-C950-BE15-1545-B96F9B939518}" dt="2025-12-07T12:57:05.086" v="201"/>
        <pc:sldMkLst>
          <pc:docMk/>
          <pc:sldMk cId="944223690" sldId="1529"/>
        </pc:sldMkLst>
      </pc:sldChg>
      <pc:sldChg chg="addSp delSp modSp">
        <pc:chgData name="Molly Roberts (2403730)" userId="S::2403730@student.uwtsd.ac.uk::a296df78-4474-4fed-a689-676bdbe40b7b" providerId="AD" clId="Web-{8907BEE6-C950-BE15-1545-B96F9B939518}" dt="2025-12-07T12:55:59.786" v="198" actId="20577"/>
        <pc:sldMkLst>
          <pc:docMk/>
          <pc:sldMk cId="2907408826" sldId="1538"/>
        </pc:sldMkLst>
        <pc:spChg chg="add del mod">
          <ac:chgData name="Molly Roberts (2403730)" userId="S::2403730@student.uwtsd.ac.uk::a296df78-4474-4fed-a689-676bdbe40b7b" providerId="AD" clId="Web-{8907BEE6-C950-BE15-1545-B96F9B939518}" dt="2025-12-07T12:55:59.786" v="198" actId="20577"/>
          <ac:spMkLst>
            <pc:docMk/>
            <pc:sldMk cId="2907408826" sldId="1538"/>
            <ac:spMk id="2" creationId="{4B5D408F-601E-05B5-12E5-28039C8CF791}"/>
          </ac:spMkLst>
        </pc:spChg>
        <pc:spChg chg="add del mod">
          <ac:chgData name="Molly Roberts (2403730)" userId="S::2403730@student.uwtsd.ac.uk::a296df78-4474-4fed-a689-676bdbe40b7b" providerId="AD" clId="Web-{8907BEE6-C950-BE15-1545-B96F9B939518}" dt="2025-12-07T12:44:38.166" v="62"/>
          <ac:spMkLst>
            <pc:docMk/>
            <pc:sldMk cId="2907408826" sldId="1538"/>
            <ac:spMk id="5" creationId="{73409103-97D0-152B-D2A5-5B7F70650DEA}"/>
          </ac:spMkLst>
        </pc:spChg>
        <pc:spChg chg="mod">
          <ac:chgData name="Molly Roberts (2403730)" userId="S::2403730@student.uwtsd.ac.uk::a296df78-4474-4fed-a689-676bdbe40b7b" providerId="AD" clId="Web-{8907BEE6-C950-BE15-1545-B96F9B939518}" dt="2025-12-07T12:55:32.708" v="190" actId="20577"/>
          <ac:spMkLst>
            <pc:docMk/>
            <pc:sldMk cId="2907408826" sldId="1538"/>
            <ac:spMk id="6" creationId="{F7336920-7626-9B74-D785-BC5860811B72}"/>
          </ac:spMkLst>
        </pc:spChg>
        <pc:spChg chg="add mod">
          <ac:chgData name="Molly Roberts (2403730)" userId="S::2403730@student.uwtsd.ac.uk::a296df78-4474-4fed-a689-676bdbe40b7b" providerId="AD" clId="Web-{8907BEE6-C950-BE15-1545-B96F9B939518}" dt="2025-12-07T12:55:14.114" v="180" actId="20577"/>
          <ac:spMkLst>
            <pc:docMk/>
            <pc:sldMk cId="2907408826" sldId="1538"/>
            <ac:spMk id="8" creationId="{4C01263E-3466-9027-B7FF-6EF9974AF324}"/>
          </ac:spMkLst>
        </pc:spChg>
        <pc:spChg chg="add del mod">
          <ac:chgData name="Molly Roberts (2403730)" userId="S::2403730@student.uwtsd.ac.uk::a296df78-4474-4fed-a689-676bdbe40b7b" providerId="AD" clId="Web-{8907BEE6-C950-BE15-1545-B96F9B939518}" dt="2025-12-07T12:44:19.026" v="56"/>
          <ac:spMkLst>
            <pc:docMk/>
            <pc:sldMk cId="2907408826" sldId="1538"/>
            <ac:spMk id="9" creationId="{5FC1A87E-323E-51CE-EFBC-9DF472A542D6}"/>
          </ac:spMkLst>
        </pc:spChg>
        <pc:spChg chg="add del mod">
          <ac:chgData name="Molly Roberts (2403730)" userId="S::2403730@student.uwtsd.ac.uk::a296df78-4474-4fed-a689-676bdbe40b7b" providerId="AD" clId="Web-{8907BEE6-C950-BE15-1545-B96F9B939518}" dt="2025-12-07T12:55:53.443" v="197"/>
          <ac:spMkLst>
            <pc:docMk/>
            <pc:sldMk cId="2907408826" sldId="1538"/>
            <ac:spMk id="11" creationId="{9A284AD0-9FCE-A324-4D8D-D87319405FCC}"/>
          </ac:spMkLst>
        </pc:spChg>
      </pc:sldChg>
      <pc:sldChg chg="new del">
        <pc:chgData name="Molly Roberts (2403730)" userId="S::2403730@student.uwtsd.ac.uk::a296df78-4474-4fed-a689-676bdbe40b7b" providerId="AD" clId="Web-{8907BEE6-C950-BE15-1545-B96F9B939518}" dt="2025-12-07T12:57:10.242" v="202"/>
        <pc:sldMkLst>
          <pc:docMk/>
          <pc:sldMk cId="835418164" sldId="1539"/>
        </pc:sldMkLst>
      </pc:sldChg>
      <pc:sldChg chg="delSp modSp new">
        <pc:chgData name="Molly Roberts (2403730)" userId="S::2403730@student.uwtsd.ac.uk::a296df78-4474-4fed-a689-676bdbe40b7b" providerId="AD" clId="Web-{8907BEE6-C950-BE15-1545-B96F9B939518}" dt="2025-12-07T13:06:18.613" v="317" actId="20577"/>
        <pc:sldMkLst>
          <pc:docMk/>
          <pc:sldMk cId="4129187108" sldId="1539"/>
        </pc:sldMkLst>
        <pc:spChg chg="mod">
          <ac:chgData name="Molly Roberts (2403730)" userId="S::2403730@student.uwtsd.ac.uk::a296df78-4474-4fed-a689-676bdbe40b7b" providerId="AD" clId="Web-{8907BEE6-C950-BE15-1545-B96F9B939518}" dt="2025-12-07T13:01:50.698" v="229" actId="20577"/>
          <ac:spMkLst>
            <pc:docMk/>
            <pc:sldMk cId="4129187108" sldId="1539"/>
            <ac:spMk id="2" creationId="{A2AF114A-1DA5-D9EC-4C70-A67685214E02}"/>
          </ac:spMkLst>
        </pc:spChg>
        <pc:spChg chg="del">
          <ac:chgData name="Molly Roberts (2403730)" userId="S::2403730@student.uwtsd.ac.uk::a296df78-4474-4fed-a689-676bdbe40b7b" providerId="AD" clId="Web-{8907BEE6-C950-BE15-1545-B96F9B939518}" dt="2025-12-07T12:58:19.155" v="205"/>
          <ac:spMkLst>
            <pc:docMk/>
            <pc:sldMk cId="4129187108" sldId="1539"/>
            <ac:spMk id="5" creationId="{C290E8BA-496A-F72D-977D-0FCBDC43D166}"/>
          </ac:spMkLst>
        </pc:spChg>
        <pc:spChg chg="mod">
          <ac:chgData name="Molly Roberts (2403730)" userId="S::2403730@student.uwtsd.ac.uk::a296df78-4474-4fed-a689-676bdbe40b7b" providerId="AD" clId="Web-{8907BEE6-C950-BE15-1545-B96F9B939518}" dt="2025-12-07T13:06:18.613" v="317" actId="20577"/>
          <ac:spMkLst>
            <pc:docMk/>
            <pc:sldMk cId="4129187108" sldId="1539"/>
            <ac:spMk id="6" creationId="{F1A3FB62-05C6-A63B-8ABB-660AB4B9DEDF}"/>
          </ac:spMkLst>
        </pc:spChg>
        <pc:spChg chg="del">
          <ac:chgData name="Molly Roberts (2403730)" userId="S::2403730@student.uwtsd.ac.uk::a296df78-4474-4fed-a689-676bdbe40b7b" providerId="AD" clId="Web-{8907BEE6-C950-BE15-1545-B96F9B939518}" dt="2025-12-07T12:58:14.123" v="204"/>
          <ac:spMkLst>
            <pc:docMk/>
            <pc:sldMk cId="4129187108" sldId="1539"/>
            <ac:spMk id="7" creationId="{4F1B5CC1-18AC-56CC-E74C-0B15BFAA9CD9}"/>
          </ac:spMkLst>
        </pc:spChg>
      </pc:sldChg>
    </pc:docChg>
  </pc:docChgLst>
  <pc:docChgLst>
    <pc:chgData clId="Web-{82CA82E8-1BF2-2E9C-B26C-E7CBBEFAAB62}"/>
    <pc:docChg chg="modSld">
      <pc:chgData name="" userId="" providerId="" clId="Web-{82CA82E8-1BF2-2E9C-B26C-E7CBBEFAAB62}" dt="2025-12-04T20:19:46.110" v="0" actId="20577"/>
      <pc:docMkLst>
        <pc:docMk/>
      </pc:docMkLst>
      <pc:sldChg chg="modSp">
        <pc:chgData name="" userId="" providerId="" clId="Web-{82CA82E8-1BF2-2E9C-B26C-E7CBBEFAAB62}" dt="2025-12-04T20:19:46.110" v="0" actId="20577"/>
        <pc:sldMkLst>
          <pc:docMk/>
          <pc:sldMk cId="2947806844" sldId="1534"/>
        </pc:sldMkLst>
        <pc:spChg chg="mod">
          <ac:chgData name="" userId="" providerId="" clId="Web-{82CA82E8-1BF2-2E9C-B26C-E7CBBEFAAB62}" dt="2025-12-04T20:19:46.110" v="0" actId="20577"/>
          <ac:spMkLst>
            <pc:docMk/>
            <pc:sldMk cId="2947806844" sldId="1534"/>
            <ac:spMk id="3" creationId="{30B31292-E0BF-3431-F6C2-9BB821AC7D72}"/>
          </ac:spMkLst>
        </pc:spChg>
      </pc:sldChg>
    </pc:docChg>
  </pc:docChgLst>
  <pc:docChgLst>
    <pc:chgData name="Molly Roberts (2403730)" userId="S::2403730@student.uwtsd.ac.uk::a296df78-4474-4fed-a689-676bdbe40b7b" providerId="AD" clId="Web-{262E5A0A-0079-011B-87CE-3F9D67CBAE0A}"/>
    <pc:docChg chg="addSld delSld modSld sldOrd">
      <pc:chgData name="Molly Roberts (2403730)" userId="S::2403730@student.uwtsd.ac.uk::a296df78-4474-4fed-a689-676bdbe40b7b" providerId="AD" clId="Web-{262E5A0A-0079-011B-87CE-3F9D67CBAE0A}" dt="2025-12-07T12:33:36.122" v="699" actId="20577"/>
      <pc:docMkLst>
        <pc:docMk/>
      </pc:docMkLst>
      <pc:sldChg chg="modSp ord">
        <pc:chgData name="Molly Roberts (2403730)" userId="S::2403730@student.uwtsd.ac.uk::a296df78-4474-4fed-a689-676bdbe40b7b" providerId="AD" clId="Web-{262E5A0A-0079-011B-87CE-3F9D67CBAE0A}" dt="2025-12-07T12:18:39.279" v="377" actId="20577"/>
        <pc:sldMkLst>
          <pc:docMk/>
          <pc:sldMk cId="1403495588" sldId="1513"/>
        </pc:sldMkLst>
        <pc:spChg chg="mod">
          <ac:chgData name="Molly Roberts (2403730)" userId="S::2403730@student.uwtsd.ac.uk::a296df78-4474-4fed-a689-676bdbe40b7b" providerId="AD" clId="Web-{262E5A0A-0079-011B-87CE-3F9D67CBAE0A}" dt="2025-12-07T12:18:39.279" v="377" actId="20577"/>
          <ac:spMkLst>
            <pc:docMk/>
            <pc:sldMk cId="1403495588" sldId="1513"/>
            <ac:spMk id="6" creationId="{E5236CAB-BB4B-BDCA-63F6-F77BA904E53B}"/>
          </ac:spMkLst>
        </pc:spChg>
      </pc:sldChg>
      <pc:sldChg chg="del">
        <pc:chgData name="Molly Roberts (2403730)" userId="S::2403730@student.uwtsd.ac.uk::a296df78-4474-4fed-a689-676bdbe40b7b" providerId="AD" clId="Web-{262E5A0A-0079-011B-87CE-3F9D67CBAE0A}" dt="2025-12-07T12:19:08.311" v="378"/>
        <pc:sldMkLst>
          <pc:docMk/>
          <pc:sldMk cId="1273448391" sldId="1525"/>
        </pc:sldMkLst>
      </pc:sldChg>
      <pc:sldChg chg="del">
        <pc:chgData name="Molly Roberts (2403730)" userId="S::2403730@student.uwtsd.ac.uk::a296df78-4474-4fed-a689-676bdbe40b7b" providerId="AD" clId="Web-{262E5A0A-0079-011B-87CE-3F9D67CBAE0A}" dt="2025-12-07T12:20:31.204" v="385"/>
        <pc:sldMkLst>
          <pc:docMk/>
          <pc:sldMk cId="529302391" sldId="1528"/>
        </pc:sldMkLst>
      </pc:sldChg>
      <pc:sldChg chg="modSp">
        <pc:chgData name="Molly Roberts (2403730)" userId="S::2403730@student.uwtsd.ac.uk::a296df78-4474-4fed-a689-676bdbe40b7b" providerId="AD" clId="Web-{262E5A0A-0079-011B-87CE-3F9D67CBAE0A}" dt="2025-12-07T12:16:57.493" v="310" actId="1076"/>
        <pc:sldMkLst>
          <pc:docMk/>
          <pc:sldMk cId="2020590709" sldId="1537"/>
        </pc:sldMkLst>
        <pc:spChg chg="mod">
          <ac:chgData name="Molly Roberts (2403730)" userId="S::2403730@student.uwtsd.ac.uk::a296df78-4474-4fed-a689-676bdbe40b7b" providerId="AD" clId="Web-{262E5A0A-0079-011B-87CE-3F9D67CBAE0A}" dt="2025-12-07T12:16:49.212" v="309" actId="20577"/>
          <ac:spMkLst>
            <pc:docMk/>
            <pc:sldMk cId="2020590709" sldId="1537"/>
            <ac:spMk id="2" creationId="{627627C5-4007-DFE1-DCCC-3ED0F9EFEDB9}"/>
          </ac:spMkLst>
        </pc:spChg>
        <pc:spChg chg="mod">
          <ac:chgData name="Molly Roberts (2403730)" userId="S::2403730@student.uwtsd.ac.uk::a296df78-4474-4fed-a689-676bdbe40b7b" providerId="AD" clId="Web-{262E5A0A-0079-011B-87CE-3F9D67CBAE0A}" dt="2025-12-07T12:16:57.493" v="310" actId="1076"/>
          <ac:spMkLst>
            <pc:docMk/>
            <pc:sldMk cId="2020590709" sldId="1537"/>
            <ac:spMk id="5" creationId="{872CD5F3-C128-59C0-840E-0F9DD3D5B31B}"/>
          </ac:spMkLst>
        </pc:spChg>
      </pc:sldChg>
      <pc:sldChg chg="addSp delSp modSp new">
        <pc:chgData name="Molly Roberts (2403730)" userId="S::2403730@student.uwtsd.ac.uk::a296df78-4474-4fed-a689-676bdbe40b7b" providerId="AD" clId="Web-{262E5A0A-0079-011B-87CE-3F9D67CBAE0A}" dt="2025-12-07T12:33:36.122" v="699" actId="20577"/>
        <pc:sldMkLst>
          <pc:docMk/>
          <pc:sldMk cId="2907408826" sldId="1538"/>
        </pc:sldMkLst>
        <pc:spChg chg="mod">
          <ac:chgData name="Molly Roberts (2403730)" userId="S::2403730@student.uwtsd.ac.uk::a296df78-4474-4fed-a689-676bdbe40b7b" providerId="AD" clId="Web-{262E5A0A-0079-011B-87CE-3F9D67CBAE0A}" dt="2025-12-07T12:22:20.300" v="463" actId="20577"/>
          <ac:spMkLst>
            <pc:docMk/>
            <pc:sldMk cId="2907408826" sldId="1538"/>
            <ac:spMk id="2" creationId="{4B5D408F-601E-05B5-12E5-28039C8CF791}"/>
          </ac:spMkLst>
        </pc:spChg>
        <pc:spChg chg="del">
          <ac:chgData name="Molly Roberts (2403730)" userId="S::2403730@student.uwtsd.ac.uk::a296df78-4474-4fed-a689-676bdbe40b7b" providerId="AD" clId="Web-{262E5A0A-0079-011B-87CE-3F9D67CBAE0A}" dt="2025-12-07T12:19:58.125" v="380"/>
          <ac:spMkLst>
            <pc:docMk/>
            <pc:sldMk cId="2907408826" sldId="1538"/>
            <ac:spMk id="5" creationId="{6B8A9A86-7E75-4DCF-314F-A20AA2DA8C26}"/>
          </ac:spMkLst>
        </pc:spChg>
        <pc:spChg chg="mod">
          <ac:chgData name="Molly Roberts (2403730)" userId="S::2403730@student.uwtsd.ac.uk::a296df78-4474-4fed-a689-676bdbe40b7b" providerId="AD" clId="Web-{262E5A0A-0079-011B-87CE-3F9D67CBAE0A}" dt="2025-12-07T12:33:36.122" v="699" actId="20577"/>
          <ac:spMkLst>
            <pc:docMk/>
            <pc:sldMk cId="2907408826" sldId="1538"/>
            <ac:spMk id="6" creationId="{F7336920-7626-9B74-D785-BC5860811B72}"/>
          </ac:spMkLst>
        </pc:spChg>
        <pc:spChg chg="add del mod">
          <ac:chgData name="Molly Roberts (2403730)" userId="S::2403730@student.uwtsd.ac.uk::a296df78-4474-4fed-a689-676bdbe40b7b" providerId="AD" clId="Web-{262E5A0A-0079-011B-87CE-3F9D67CBAE0A}" dt="2025-12-07T12:20:17.078" v="383"/>
          <ac:spMkLst>
            <pc:docMk/>
            <pc:sldMk cId="2907408826" sldId="1538"/>
            <ac:spMk id="8" creationId="{3FEB9B84-48D8-1377-8AC5-12EFEAEB4D14}"/>
          </ac:spMkLst>
        </pc:spChg>
        <pc:spChg chg="add del mod">
          <ac:chgData name="Molly Roberts (2403730)" userId="S::2403730@student.uwtsd.ac.uk::a296df78-4474-4fed-a689-676bdbe40b7b" providerId="AD" clId="Web-{262E5A0A-0079-011B-87CE-3F9D67CBAE0A}" dt="2025-12-07T12:33:06.245" v="696" actId="20577"/>
          <ac:spMkLst>
            <pc:docMk/>
            <pc:sldMk cId="2907408826" sldId="1538"/>
            <ac:spMk id="9" creationId="{5FC1A87E-323E-51CE-EFBC-9DF472A542D6}"/>
          </ac:spMkLst>
        </pc:spChg>
        <pc:spChg chg="add del mod">
          <ac:chgData name="Molly Roberts (2403730)" userId="S::2403730@student.uwtsd.ac.uk::a296df78-4474-4fed-a689-676bdbe40b7b" providerId="AD" clId="Web-{262E5A0A-0079-011B-87CE-3F9D67CBAE0A}" dt="2025-12-07T12:31:46.157" v="685"/>
          <ac:spMkLst>
            <pc:docMk/>
            <pc:sldMk cId="2907408826" sldId="1538"/>
            <ac:spMk id="10" creationId="{8F5153ED-E139-6829-583E-2371ECE64F2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8258" y="404998"/>
            <a:ext cx="10575485" cy="4581427"/>
          </a:xfrm>
          <a:blipFill dpi="0" rotWithShape="1">
            <a:blip r:embed="rId2" cstate="email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904286-3DEB-9849-219D-A085C0024794}"/>
              </a:ext>
            </a:extLst>
          </p:cNvPr>
          <p:cNvCxnSpPr>
            <a:cxnSpLocks/>
          </p:cNvCxnSpPr>
          <p:nvPr/>
        </p:nvCxnSpPr>
        <p:spPr>
          <a:xfrm>
            <a:off x="803185" y="499125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8C2134-3B3B-4EE4-B1EB-682E43C1B47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0030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CBF03-C787-441A-91B4-DA9A5E28550F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78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3633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113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7791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107107-8851-4745-B3BA-1234D051652D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946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045" y="712887"/>
            <a:ext cx="4654296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8201" y="4806018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AA1BC-11EF-D28B-C0E1-F2D685AF72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10BF7-333F-24FE-D2DF-7331FF9658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565B300-A92A-F114-82AF-D815794F43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9048" y="402336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C99E2D-452C-18BB-7BBF-6B7623C54B61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B55B-A218-74B5-0BEE-22235E9B8B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5EA5DA-16EA-428A-A8F2-727021D3BA18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5943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730" y="665031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175" y="4642888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256CB-2D67-4E73-A89F-CD84B78C7500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229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730" y="850392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175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03457-A857-49A7-8603-D0790444F440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4921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118423"/>
            <a:ext cx="8229600" cy="2621154"/>
          </a:xfrm>
        </p:spPr>
        <p:txBody>
          <a:bodyPr anchor="ctr" anchorCtr="0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777458"/>
            <a:ext cx="7588155" cy="1414091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22C4-EE8F-4CE0-A428-9D20EBD9F123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147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26192"/>
            <a:ext cx="4297680" cy="3291840"/>
          </a:xfrm>
        </p:spPr>
        <p:txBody>
          <a:bodyPr anchor="ctr" anchorCtr="0">
            <a:normAutofit/>
          </a:bodyPr>
          <a:lstStyle>
            <a:lvl1pPr algn="ctr">
              <a:lnSpc>
                <a:spcPct val="100000"/>
              </a:lnSpc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059" y="5892800"/>
            <a:ext cx="5029200" cy="551032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C145526-645F-9974-1EF0-D095B8CFB0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75445" y="5906448"/>
            <a:ext cx="5029200" cy="548640"/>
          </a:xfrm>
        </p:spPr>
        <p:txBody>
          <a:bodyPr/>
          <a:lstStyle>
            <a:lvl1pPr algn="r">
              <a:defRPr sz="1400"/>
            </a:lvl1pPr>
          </a:lstStyle>
          <a:p>
            <a:fld id="{A8019F77-B22F-4735-A65B-32307460330E}" type="datetime1">
              <a:rPr lang="en-US" smtClean="0"/>
              <a:t>12/7/2025</a:t>
            </a:fld>
            <a:endParaRPr lang="en-US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634D5557-F652-72C7-168F-557AA1A850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100" y="-1"/>
            <a:ext cx="10591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5706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525899"/>
            <a:ext cx="4297680" cy="3291840"/>
          </a:xfrm>
        </p:spPr>
        <p:txBody>
          <a:bodyPr anchor="ctr" anchorCtr="0">
            <a:normAutofit/>
          </a:bodyPr>
          <a:lstStyle>
            <a:lvl1pPr algn="ctr">
              <a:lnSpc>
                <a:spcPct val="100000"/>
              </a:lnSpc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7160" y="4868602"/>
            <a:ext cx="4297680" cy="36576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5E30E4-6ABC-717D-EDA7-C6A92FCDB0F6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6B797E-AAB7-2FA3-8ADB-E0218F350D22}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6CE988-8F05-0D5D-D2EF-59F316743FDD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30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6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34901"/>
            <a:ext cx="4297680" cy="2194560"/>
          </a:xfrm>
        </p:spPr>
        <p:txBody>
          <a:bodyPr anchor="b" anchorCtr="0">
            <a:normAutofit/>
          </a:bodyPr>
          <a:lstStyle>
            <a:lvl1pPr algn="ctr">
              <a:lnSpc>
                <a:spcPct val="100000"/>
              </a:lnSpc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4400" y="3678500"/>
            <a:ext cx="2743200" cy="173736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539BFE6-4C9C-5B1E-ED2D-D672723D9480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E4F5756-0D00-A0C9-4813-70C9B7C191EE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B2B78D9-04A0-2DE2-227F-950F1640461C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F1CFAC1-EF4C-3A94-56C0-11F4FA3BBF8D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8629CBD-3927-3D28-1F30-9F6EA745382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DD4EEC14-FF75-0989-5956-E7F5DBEC99CF}"/>
              </a:ext>
            </a:extLst>
          </p:cNvPr>
          <p:cNvSpPr/>
          <p:nvPr userDrawn="1"/>
        </p:nvSpPr>
        <p:spPr>
          <a:xfrm>
            <a:off x="3635480" y="966343"/>
            <a:ext cx="4921041" cy="4921041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2381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0345" y="1554480"/>
            <a:ext cx="7772400" cy="4572000"/>
          </a:xfrm>
        </p:spPr>
        <p:txBody>
          <a:bodyPr anchor="b">
            <a:normAutofit/>
          </a:bodyPr>
          <a:lstStyle>
            <a:lvl1pPr algn="l">
              <a:defRPr sz="7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398C-C6D2-4027-9FD7-52CCF53BB7B4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577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0369" y="1143000"/>
            <a:ext cx="5111262" cy="457200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364D07C-30EB-180E-ECA5-7D994FB6B458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ADA6AEC-ECB3-F1C7-E764-B8ADFE06411F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80DB266-E37E-7698-DB7E-6D9E94BDFA72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7496-EB88-4854-A6BB-888C7578A742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652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0369" y="1143000"/>
            <a:ext cx="5111262" cy="457200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2419B5-61E2-FD73-4DC0-6BD4FEA22BC7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90D9250-FE41-6A62-63E0-45557F7A821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B5D07D-F48B-B558-CC22-73A8D1D25CEC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4F99-FDF5-43EC-A1D8-BF66301FF7EC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494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4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0369" y="1143000"/>
            <a:ext cx="5111262" cy="457200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A04066B-2A84-9323-C5DA-5B348302F471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A66-0653-4CD2-9737-D2A4C40D0DC2}" type="datetime1">
              <a:rPr lang="en-US" smtClean="0"/>
              <a:t>12/7/2025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B1BE2BD-7F8B-7C22-CFB1-672436A435C5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605ED7-A153-EC6F-5FAD-36B4B4358E06}"/>
              </a:ext>
            </a:extLst>
          </p:cNvPr>
          <p:cNvCxnSpPr>
            <a:cxnSpLocks/>
            <a:stCxn id="8" idx="4"/>
          </p:cNvCxnSpPr>
          <p:nvPr/>
        </p:nvCxnSpPr>
        <p:spPr>
          <a:xfrm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3471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430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30974" y="2333860"/>
            <a:ext cx="8467558" cy="3689909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F3CA-705C-48F0-AAF5-FF608639F972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5345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614" y="1005840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" y="402336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80" b="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68614" y="3108960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0C5AFE-F84D-EE8C-D697-776CD7AE4E8C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3A83AF2-AA49-85BD-AD69-95A0E2DE8D53}"/>
              </a:ext>
            </a:extLst>
          </p:cNvPr>
          <p:cNvCxnSpPr>
            <a:cxnSpLocks/>
          </p:cNvCxnSpPr>
          <p:nvPr/>
        </p:nvCxnSpPr>
        <p:spPr>
          <a:xfrm flipH="1">
            <a:off x="6093848" y="2843579"/>
            <a:ext cx="52972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6F95F7C-7FB0-422F-9DBE-3DBE464A9489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0961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623" y="960759"/>
            <a:ext cx="4342337" cy="2011680"/>
          </a:xfrm>
        </p:spPr>
        <p:txBody>
          <a:bodyPr anchor="t" anchorCtr="0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" y="402336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1" b="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00623" y="3662740"/>
            <a:ext cx="4343400" cy="2468880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600"/>
            </a:lvl2pPr>
            <a:lvl3pPr marL="457200" indent="0">
              <a:lnSpc>
                <a:spcPct val="150000"/>
              </a:lnSpc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20CE65A-BB1E-AC85-3441-39F20A18F2A5}"/>
              </a:ext>
            </a:extLst>
          </p:cNvPr>
          <p:cNvGrpSpPr/>
          <p:nvPr/>
        </p:nvGrpSpPr>
        <p:grpSpPr>
          <a:xfrm>
            <a:off x="6093848" y="402336"/>
            <a:ext cx="5297241" cy="6053328"/>
            <a:chOff x="6093848" y="402336"/>
            <a:chExt cx="5297241" cy="6053328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B186CB7-6AEB-B743-4514-FD48EC8624B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93848" y="3425476"/>
              <a:ext cx="529724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BA0EC0-9334-E3BD-A943-2A6CE641D18A}"/>
                </a:ext>
              </a:extLst>
            </p:cNvPr>
            <p:cNvCxnSpPr/>
            <p:nvPr/>
          </p:nvCxnSpPr>
          <p:spPr>
            <a:xfrm>
              <a:off x="6099748" y="402336"/>
              <a:ext cx="0" cy="60533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A6FED1A-A84F-4BF6-95CB-C3C38235F259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6040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794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0886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0B9D-BF10-4308-AD37-EF54F5A4318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66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319" y="1045029"/>
            <a:ext cx="3814350" cy="4663440"/>
          </a:xfrm>
        </p:spPr>
        <p:txBody>
          <a:bodyPr anchor="ctr" anchorCtr="0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2062BE-564D-E723-4D32-E97A7D6D9BF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802" y="1045029"/>
            <a:ext cx="3900879" cy="4663440"/>
          </a:xfrm>
        </p:spPr>
        <p:txBody>
          <a:bodyPr anchor="ctr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99909-6353-40DF-91A9-0C78050BC9F6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166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794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39483" y="2254250"/>
            <a:ext cx="4956175" cy="355600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5A46-DAE0-4C34-A00F-356D172D0D19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658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93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28596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7E226-14B6-4C04-BADB-1336F3D63211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1648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93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5810105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C8D1B-85F0-4A15-9DC6-F776A8275D95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1363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446" y="62955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08442" y="630194"/>
            <a:ext cx="6774261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E814E-E21A-478B-8014-5F220FC848A4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0027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05878"/>
            <a:ext cx="9601200" cy="1097280"/>
          </a:xfrm>
        </p:spPr>
        <p:txBody>
          <a:bodyPr anchor="b" anchorCtr="0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340" y="2398426"/>
            <a:ext cx="9418320" cy="3383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6345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690" y="653428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2A0CE-6B73-A9EE-CD61-DA01E0E315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641B0-A410-A060-9C4C-10246CEEB00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3289"/>
            <a:ext cx="3983988" cy="6051054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01" t="147" r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4690" y="1933588"/>
            <a:ext cx="6071616" cy="4489704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F926A3E-707E-8CA6-DFD9-FDE70CA34896}"/>
              </a:ext>
            </a:extLst>
          </p:cNvPr>
          <p:cNvCxnSpPr/>
          <p:nvPr/>
        </p:nvCxnSpPr>
        <p:spPr>
          <a:xfrm>
            <a:off x="479754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E48AFF-3397-202B-9BA6-6E2E52FB96B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BD96242-6562-4E12-B140-54E62F8DDAF1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1991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848" y="906465"/>
            <a:ext cx="6035040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10D14-6E1B-BEBD-9ECF-6FD664E6D6C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103136-9022-B685-BD72-AA2F8D6F1DB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96848" y="2073501"/>
            <a:ext cx="6035040" cy="43891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3" y="396240"/>
            <a:ext cx="3981559" cy="605676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02" r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D7FB67-CB66-8B73-E144-D9B0FD1BF4CC}"/>
              </a:ext>
            </a:extLst>
          </p:cNvPr>
          <p:cNvCxnSpPr/>
          <p:nvPr/>
        </p:nvCxnSpPr>
        <p:spPr>
          <a:xfrm>
            <a:off x="739487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CB399-7148-CC45-1784-53BEB8322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72EB0C5-6AC7-4633-BB7C-2B5BD3356F88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549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109" y="513762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FE0C0B9-244C-30E3-BFB5-08343409A8C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86A57D7-C154-F5F5-49EA-D54C2CE942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4050"/>
            <a:ext cx="3214116" cy="6057269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37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2516EC-A112-2C6B-616F-F47E1107FB6E}"/>
              </a:ext>
            </a:extLst>
          </p:cNvPr>
          <p:cNvCxnSpPr/>
          <p:nvPr/>
        </p:nvCxnSpPr>
        <p:spPr>
          <a:xfrm>
            <a:off x="402278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35109" y="1463040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DC0F62A-E433-A978-F371-3FB6DF4E79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46708D6-7E2E-4326-8863-F045A94E0BC7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49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5720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D57DC2-4D3A-0F85-22C4-4E53F012956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69E2E6B-8974-3C0D-9916-E345AEA3E4F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0704" y="1463040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3" y="402590"/>
            <a:ext cx="3303342" cy="6052820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C64C29-4A4A-9E98-1B67-5B87A9099A37}"/>
              </a:ext>
            </a:extLst>
          </p:cNvPr>
          <p:cNvCxnSpPr/>
          <p:nvPr/>
        </p:nvCxnSpPr>
        <p:spPr>
          <a:xfrm>
            <a:off x="807818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66BE35-E222-7274-97E9-E0762D047EF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8CDB66D-91F6-4326-9D1A-71FD087BAC66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2174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0616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5543" y="400051"/>
            <a:ext cx="5805966" cy="605295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226" t="38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/>
          <p:nvPr/>
        </p:nvCxnSpPr>
        <p:spPr>
          <a:xfrm>
            <a:off x="6621572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0616" y="2212975"/>
            <a:ext cx="4362450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5A3C871-426C-4F2D-9EB4-CB38722DC7B8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144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832" y="856209"/>
            <a:ext cx="4206240" cy="13716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5543" y="400051"/>
            <a:ext cx="5290455" cy="6052952"/>
          </a:xfrm>
          <a:blipFill dpi="0" rotWithShape="1">
            <a:blip r:embed="rId2" cstate="email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17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56832" y="2740215"/>
            <a:ext cx="4206240" cy="329184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D4FDB38-332B-432E-901A-799C582C2B5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553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1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9D9456A-3FB8-5960-7F55-D6B686CFFC7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81505A7-ADCB-6529-BE02-48BD8F2CFD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59218" y="2212975"/>
            <a:ext cx="4360863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35954" y="402336"/>
            <a:ext cx="5649595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236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A70D03-884A-50D9-2A83-C93ADDD49A38}"/>
              </a:ext>
            </a:extLst>
          </p:cNvPr>
          <p:cNvCxnSpPr/>
          <p:nvPr/>
        </p:nvCxnSpPr>
        <p:spPr>
          <a:xfrm>
            <a:off x="5727573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242EA1D-81E7-620D-1BD8-6D18329BD22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CB78667-5AEE-4614-9737-AFDA9981A945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392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5050" y="5011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626D65-1470-5355-C0AB-4C755AE3646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47767-378C-917C-1CEA-C28D4F2BD42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4138"/>
            <a:ext cx="5693454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" t="136" r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65050" y="1463040"/>
            <a:ext cx="4512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B8D92F-DD5D-21B4-7D10-80457CCEDEC0}"/>
              </a:ext>
            </a:extLst>
          </p:cNvPr>
          <p:cNvCxnSpPr/>
          <p:nvPr/>
        </p:nvCxnSpPr>
        <p:spPr>
          <a:xfrm>
            <a:off x="6506072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03F24-F909-9BD0-1CE0-3AFA9296B69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530D14-8753-4F63-900D-CA2B8C3DF17C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2085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655" y="45720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169C89B-17A4-F382-1720-170DCCD7B6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E6F948F-9E87-C016-444D-D9F266B8C9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1655" y="1440119"/>
            <a:ext cx="4572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1" y="402432"/>
            <a:ext cx="5474180" cy="6053137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42AE50-E725-8CC9-C210-91ADF8C0F6FE}"/>
              </a:ext>
            </a:extLst>
          </p:cNvPr>
          <p:cNvCxnSpPr/>
          <p:nvPr/>
        </p:nvCxnSpPr>
        <p:spPr>
          <a:xfrm>
            <a:off x="5905232" y="402336"/>
            <a:ext cx="0" cy="605332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58DE0-8FDC-961F-A73B-ED321A160D7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32A722-9EE9-4984-AA26-530EAE513EC1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2199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8815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4FEC1-7004-7D66-39C0-5B3A0B2E46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82A8A-3017-C293-CAA4-79DAC74143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400050"/>
            <a:ext cx="6773653" cy="605295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32" t="37" r="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38815" y="2212975"/>
            <a:ext cx="3401568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BCF003-D6AC-D9E0-C254-602FAE60278B}"/>
              </a:ext>
            </a:extLst>
          </p:cNvPr>
          <p:cNvCxnSpPr/>
          <p:nvPr/>
        </p:nvCxnSpPr>
        <p:spPr>
          <a:xfrm>
            <a:off x="758339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FF019D-CA37-05FF-D534-08FDF17D31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7FB1396-E2F7-4EF4-BC74-E6DFD8E5C090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419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358B6-BD90-E536-E301-EAF518F93DD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B5840-4614-F082-0EE8-166E877279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51560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402336"/>
            <a:ext cx="662380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BE0255-54E9-B23E-623C-F5C3D5397CDC}"/>
              </a:ext>
            </a:extLst>
          </p:cNvPr>
          <p:cNvCxnSpPr/>
          <p:nvPr/>
        </p:nvCxnSpPr>
        <p:spPr>
          <a:xfrm>
            <a:off x="475400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65757A-4818-B0C9-F86A-A70480EA9B0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F4CFADB-DD40-429A-A82F-6680275DA281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1861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1404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6510"/>
            <a:ext cx="6984300" cy="605688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779026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1404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1E4F2BF-0041-475B-89D5-F69845AB7E23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0777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86" y="4923060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400050"/>
            <a:ext cx="10561320" cy="423508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4919472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4639891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16685-2301-4EBB-A51B-45C6D728F695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2618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031" y="416052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399708"/>
            <a:ext cx="10561320" cy="337856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4162318"/>
            <a:ext cx="7272528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87DF89E-6618-A2A2-BC84-986CED89FCC1}"/>
              </a:ext>
            </a:extLst>
          </p:cNvPr>
          <p:cNvCxnSpPr>
            <a:cxnSpLocks/>
          </p:cNvCxnSpPr>
          <p:nvPr/>
        </p:nvCxnSpPr>
        <p:spPr>
          <a:xfrm>
            <a:off x="803185" y="3784759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0683C-1622-48F2-BD2F-F1388A7D299C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2410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008" y="4244614"/>
            <a:ext cx="4220511" cy="1892808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399708"/>
            <a:ext cx="10561320" cy="300749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10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89320" y="4268998"/>
            <a:ext cx="4846320" cy="189280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DB3C574-234E-9BE0-D396-E0F908154F70}"/>
              </a:ext>
            </a:extLst>
          </p:cNvPr>
          <p:cNvCxnSpPr>
            <a:cxnSpLocks/>
          </p:cNvCxnSpPr>
          <p:nvPr/>
        </p:nvCxnSpPr>
        <p:spPr>
          <a:xfrm>
            <a:off x="803185" y="3406756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E4CB4-482B-4A39-B384-829D900BED46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6398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0385" y="63127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C41AE8B-FC59-39B1-281C-D38D03D05B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037D5D-163A-01CE-9AE6-33821E23DCC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631275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3079730"/>
            <a:ext cx="10561320" cy="3369515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0730B6-4EF5-7F9C-E6DB-635C947CFEE3}"/>
              </a:ext>
            </a:extLst>
          </p:cNvPr>
          <p:cNvCxnSpPr>
            <a:cxnSpLocks/>
          </p:cNvCxnSpPr>
          <p:nvPr/>
        </p:nvCxnSpPr>
        <p:spPr>
          <a:xfrm>
            <a:off x="803185" y="3070510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489A-1FCE-1E30-E1BC-2F89D0AEA64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72695BC-697D-4948-BD27-8224D1A6DFCB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1336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397" y="603504"/>
            <a:ext cx="10346817" cy="970463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2354" y="2015613"/>
            <a:ext cx="5987920" cy="4425696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06640" y="2011680"/>
            <a:ext cx="3986574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793C9-79BA-4B5F-AE49-15A854ED29FE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5767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70" y="61348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2355" y="2396086"/>
            <a:ext cx="4672584" cy="404164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0" y="633580"/>
            <a:ext cx="5235203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8545-4E8E-4788-80A5-610DF029B946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3108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001" y="6200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2357" y="2388928"/>
            <a:ext cx="3490176" cy="404164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640015"/>
            <a:ext cx="6423923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BBD08-F801-4091-9A7A-2EF04AEBEC00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2538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019" y="4571216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6571" y="603503"/>
            <a:ext cx="10424091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546F-581C-481A-B404-EDE3AF25154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8205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005840" y="1515224"/>
            <a:ext cx="2805405" cy="365125"/>
          </a:xfrm>
        </p:spPr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02149C1-7DF6-05DA-E67A-1EAE15BAD6F0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1074444-2BE9-484A-77D4-52E7621A0E1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2C03065-0A1F-6768-FF7A-54F38EC9EB0F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1A64876-2383-09FE-E202-FCE616A9584B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86AC2-F68C-4BA4-9850-0CF7946D4F52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6290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588520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18855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9AA2E-90C6-4982-9738-A7B08041D09E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586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4018666"/>
            <a:ext cx="3200400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48148" y="539381"/>
            <a:ext cx="5943600" cy="36576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F377ED0-0CD0-101F-CACC-5C208B8095EB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B0FAE67-C3ED-90D8-482E-2E87FCA1F01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3BE06F7-8D5F-567C-D53C-8F3CFA65C6D8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C1729EF-2962-C057-669D-86C7189119A0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45C7D-3CCB-4A97-BCD6-F41BC5C7F38F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23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47358" y="964026"/>
            <a:ext cx="8266176" cy="4936537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0"/>
            </a:lvl1pPr>
            <a:lvl2pPr marL="228600" indent="0">
              <a:lnSpc>
                <a:spcPct val="100000"/>
              </a:lnSpc>
              <a:buNone/>
              <a:defRPr sz="3600" b="0"/>
            </a:lvl2pPr>
            <a:lvl3pPr marL="457200" indent="0">
              <a:lnSpc>
                <a:spcPct val="100000"/>
              </a:lnSpc>
              <a:buNone/>
              <a:defRPr sz="3200" b="0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5E2C763-62D0-A1C5-864F-A9FF05C9F944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321B696-8999-0658-38A2-748A73D0777A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21AECB6-597A-404C-79F2-BDE111DF3683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1CD60-7C40-DD6A-0B67-9125D3023EAA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A77C411-359E-F413-4B4B-544B4258F8D6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FA9-1380-45FB-866B-DAA89E51B772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9792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1357884"/>
            <a:ext cx="8266176" cy="4142232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000" b="0"/>
            </a:lvl1pPr>
            <a:lvl2pPr marL="228600" indent="0" algn="ctr">
              <a:lnSpc>
                <a:spcPct val="100000"/>
              </a:lnSpc>
              <a:buNone/>
              <a:defRPr sz="3200" b="0"/>
            </a:lvl2pPr>
            <a:lvl3pPr marL="457200" indent="0" algn="ctr">
              <a:lnSpc>
                <a:spcPct val="100000"/>
              </a:lnSpc>
              <a:buNone/>
              <a:defRPr sz="2800" b="0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FEFA508-4899-0CBA-2061-7FB37A8EBF7F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73E5C1CD-23E4-66F9-F0FF-DE8A7B77B57E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35C4357-5E72-D474-1C23-9BD31B2F2E16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085CBC8-6951-2199-5775-8675617FF33D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C85522D-97CF-B0A1-7F21-B357D997BF2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968D-9ABF-41AF-B20D-07B7E03D9414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7624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55099" y="1214555"/>
            <a:ext cx="8266176" cy="4672827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429E4-D0DA-4E4A-AF56-607074F1F64D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37757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948369"/>
            <a:ext cx="8970264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37D023-AF2A-C13C-BA6F-7BDCBBC52D42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BCC6-ED41-4BBD-BF67-BB7869006085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5901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946981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>
                <a:solidFill>
                  <a:schemeClr val="bg1"/>
                </a:solidFill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94927EC-ED75-B33D-1D89-85EE4258FB86}"/>
              </a:ext>
            </a:extLst>
          </p:cNvPr>
          <p:cNvCxnSpPr>
            <a:cxnSpLocks/>
          </p:cNvCxnSpPr>
          <p:nvPr/>
        </p:nvCxnSpPr>
        <p:spPr>
          <a:xfrm>
            <a:off x="799908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3D8EFA-E725-49D7-86E3-9CB7651DDEBB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761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9377" y="5947574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49377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 b="0" i="0"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F3E5CAD-77F4-3496-0EBB-8BDE29A00533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7AE6-AAF2-4480-A4BE-02E1DA5D05F3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1500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3164" y="5891704"/>
            <a:ext cx="8805672" cy="55722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358007"/>
            <a:ext cx="8961120" cy="347472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 b="0" i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8BAF90A-B341-890C-B376-6A16FD3D4D66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34C4A-BE93-43D9-BBDC-24489A40645D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96782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74" y="618381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86601" y="1895366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63391" y="1895366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E672-FE1E-4A87-ADDA-30C35D6386AC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5555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61" y="1093392"/>
            <a:ext cx="9235440" cy="113225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37861" y="2489129"/>
            <a:ext cx="4297680" cy="3657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82144" y="2489129"/>
            <a:ext cx="4297680" cy="3657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81C7D-7184-4CDB-9DBE-D981C6349507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03825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11" y="600148"/>
            <a:ext cx="1007597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011" y="1738487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58011" y="2440352"/>
            <a:ext cx="4754880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436" y="1738487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53436" y="2440352"/>
            <a:ext cx="4754880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8B186-3AB2-40C6-91DF-18BAA94BF63C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16168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5" y="609601"/>
            <a:ext cx="10653578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0462-3026-41A1-B211-F36AF3171173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582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D0D4-E605-453E-A588-33AE89C01285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45083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37" y="638459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5137" y="2395964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00750"/>
            <a:ext cx="6217920" cy="575510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3CCF9-E98C-41C6-AAEA-90C7DB8FA918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55974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34" y="642627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5134" y="2750721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8" y="402336"/>
            <a:ext cx="6328768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88BCB-7F0B-414F-9F85-6300A70D6A24}" type="datetime1">
              <a:rPr lang="en-US" smtClean="0"/>
              <a:t>12/7/2025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475923-C72A-59CC-2F27-3B42DE9E23C1}"/>
              </a:ext>
            </a:extLst>
          </p:cNvPr>
          <p:cNvCxnSpPr/>
          <p:nvPr/>
        </p:nvCxnSpPr>
        <p:spPr>
          <a:xfrm>
            <a:off x="50449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39156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734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60803" y="3594099"/>
            <a:ext cx="9930652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84A06-CB88-426A-8875-F26AB7B2EE14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114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6817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63703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7841-2601-4E1F-8EB8-3C3ED604F1DD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0201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530" y="735793"/>
            <a:ext cx="4297680" cy="1828800"/>
          </a:xfrm>
        </p:spPr>
        <p:txBody>
          <a:bodyPr anchor="t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20844" y="741688"/>
            <a:ext cx="4663440" cy="182290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3B154FA0-87F6-9EEF-8124-F463B7DDCD7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625" y="3436374"/>
            <a:ext cx="10567035" cy="301473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10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A86A8-480E-4FA6-8645-10B51839CF87}" type="datetime1">
              <a:rPr lang="en-US" smtClean="0"/>
              <a:t>12/7/2025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1B62D52-34F9-E40E-7E60-8A8A9E6CD5E8}"/>
              </a:ext>
            </a:extLst>
          </p:cNvPr>
          <p:cNvCxnSpPr>
            <a:cxnSpLocks/>
          </p:cNvCxnSpPr>
          <p:nvPr/>
        </p:nvCxnSpPr>
        <p:spPr>
          <a:xfrm>
            <a:off x="797169" y="3436374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1541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417" y="40588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005840" y="1525384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10178" y="630238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4417" y="1594600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9697CB2-3390-1819-161B-41BA5AC04EC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260766D-8269-23B2-7095-33B8F57580E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9383FD9-E263-2DAF-3D7E-92AD5A6472F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8532032-8E07-A1BB-C584-0229052AA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F33E2A4-BF5F-ADDD-003F-F548645A931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022581" y="1869840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4B1AE6EB-29BA-499C-9D72-43BB54B2B2F3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335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  <p:sldLayoutId id="2147483855" r:id="rId13"/>
    <p:sldLayoutId id="2147483856" r:id="rId14"/>
    <p:sldLayoutId id="2147483857" r:id="rId15"/>
    <p:sldLayoutId id="2147483858" r:id="rId16"/>
    <p:sldLayoutId id="2147483859" r:id="rId17"/>
    <p:sldLayoutId id="2147483860" r:id="rId18"/>
    <p:sldLayoutId id="2147483861" r:id="rId19"/>
    <p:sldLayoutId id="2147483862" r:id="rId20"/>
    <p:sldLayoutId id="2147483863" r:id="rId21"/>
    <p:sldLayoutId id="2147483864" r:id="rId22"/>
    <p:sldLayoutId id="2147483865" r:id="rId23"/>
    <p:sldLayoutId id="2147483866" r:id="rId24"/>
    <p:sldLayoutId id="2147483867" r:id="rId25"/>
    <p:sldLayoutId id="2147483868" r:id="rId26"/>
    <p:sldLayoutId id="2147483869" r:id="rId27"/>
    <p:sldLayoutId id="2147483870" r:id="rId28"/>
    <p:sldLayoutId id="2147483871" r:id="rId29"/>
    <p:sldLayoutId id="2147483872" r:id="rId30"/>
    <p:sldLayoutId id="2147483873" r:id="rId31"/>
    <p:sldLayoutId id="2147483874" r:id="rId32"/>
    <p:sldLayoutId id="2147483875" r:id="rId33"/>
    <p:sldLayoutId id="2147483876" r:id="rId34"/>
    <p:sldLayoutId id="2147483877" r:id="rId35"/>
    <p:sldLayoutId id="2147483878" r:id="rId36"/>
    <p:sldLayoutId id="2147483879" r:id="rId37"/>
    <p:sldLayoutId id="2147483880" r:id="rId38"/>
    <p:sldLayoutId id="2147483881" r:id="rId39"/>
    <p:sldLayoutId id="2147483882" r:id="rId40"/>
    <p:sldLayoutId id="2147483883" r:id="rId41"/>
    <p:sldLayoutId id="2147483884" r:id="rId42"/>
    <p:sldLayoutId id="2147483885" r:id="rId43"/>
    <p:sldLayoutId id="2147483886" r:id="rId44"/>
    <p:sldLayoutId id="2147483887" r:id="rId45"/>
    <p:sldLayoutId id="2147483888" r:id="rId46"/>
    <p:sldLayoutId id="2147483889" r:id="rId47"/>
    <p:sldLayoutId id="2147483890" r:id="rId48"/>
    <p:sldLayoutId id="2147483891" r:id="rId49"/>
    <p:sldLayoutId id="2147483892" r:id="rId50"/>
    <p:sldLayoutId id="2147483893" r:id="rId51"/>
    <p:sldLayoutId id="2147483894" r:id="rId52"/>
    <p:sldLayoutId id="2147483895" r:id="rId53"/>
    <p:sldLayoutId id="2147483896" r:id="rId54"/>
    <p:sldLayoutId id="2147483897" r:id="rId55"/>
    <p:sldLayoutId id="2147483898" r:id="rId56"/>
    <p:sldLayoutId id="2147483899" r:id="rId57"/>
    <p:sldLayoutId id="2147483900" r:id="rId58"/>
    <p:sldLayoutId id="2147483901" r:id="rId59"/>
    <p:sldLayoutId id="2147483902" r:id="rId60"/>
    <p:sldLayoutId id="2147483903" r:id="rId61"/>
    <p:sldLayoutId id="2147483904" r:id="rId62"/>
    <p:sldLayoutId id="2147483905" r:id="rId63"/>
    <p:sldLayoutId id="2147483906" r:id="rId64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report-into-homelessness-and-drug-misuse-published--2" TargetMode="External"/><Relationship Id="rId2" Type="http://schemas.openxmlformats.org/officeDocument/2006/relationships/hyperlink" Target="https://www.oxfordhouseresearch.com/ideology-what-it-is-and-what-it-does-and-doesnt-do/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www.gov.uk/government/news/expansion-of-life-saving-opioid-overdose-treatment" TargetMode="External"/><Relationship Id="rId4" Type="http://schemas.openxmlformats.org/officeDocument/2006/relationships/hyperlink" Target="https://www.alphabiolabs.co.uk/blog/key-stats-uk-drug-use-in-numbers/#:~:text=%C2%A39.4%20billion,value%20of%20the%20market%20itself.%E2%80%9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hiva.org/wp-content/uploads/2024/10/O6.pdf" TargetMode="External"/><Relationship Id="rId2" Type="http://schemas.openxmlformats.org/officeDocument/2006/relationships/hyperlink" Target="https://docs.google.com/document/d/1MNb7eupHB1hLcaoISTe-gE8IkA1to90r/edit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ocindex.net/assets/downloads/2025/english/ocindex_profile_united_kingdom_2025.pdf" TargetMode="External"/><Relationship Id="rId5" Type="http://schemas.openxmlformats.org/officeDocument/2006/relationships/hyperlink" Target="https://www.glasgow.gov.uk/article/11760/Glasgow-opens-UK-s-first-safer-drug-consumption-facility" TargetMode="External"/><Relationship Id="rId4" Type="http://schemas.openxmlformats.org/officeDocument/2006/relationships/hyperlink" Target="https://home-affairs.ec.europa.eu/news/new-report-shows-how-organised-crime-changing-and-effecting-eu-security-2025-03-21_en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ca4844b40f0b625e7f496aa/prison-drugs-strategy.pdf" TargetMode="External"/><Relationship Id="rId2" Type="http://schemas.openxmlformats.org/officeDocument/2006/relationships/hyperlink" Target="https://assets.publishing.service.gov.uk/media/629078bad3bf7f036fc492d1/From_harm_to_hope_PDF.pdf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committees.parliament.uk/publications/50009/documents/269349/default/" TargetMode="External"/><Relationship Id="rId4" Type="http://schemas.openxmlformats.org/officeDocument/2006/relationships/hyperlink" Target="https://hmiprisons.justiceinspectorates.gov.uk/news/chief-inspectors-blog-drugs-and-disorder-worrying-times-for-prison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substance-misuse-treatment-for-adults-statistics-2023-to-2024/adult-substance-misuse-treatment-statistics-2023-to-2024-report#:~:text=to%2D2024%2Dreport-,Summary,use:%20all%20adults%20in%20treatment" TargetMode="External"/><Relationship Id="rId2" Type="http://schemas.openxmlformats.org/officeDocument/2006/relationships/hyperlink" Target="https://www.gov.uk/government/statistics/hmpps-annual-digest-april-2024-to-march-2025/hmpps-annual-digest-2024-to-2025--2#:~:text=Number%20of%20drug%20finds%20in%20prisons%20increased,previous%2012%2Dmonth%20period%2C%20an%20increase%20of%2025%25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gov.uk/government/statistics/substance-misuse-treatment-for-adults-statistics-2019-to-2020/adult-substance-misuse-treatment-statistics-2019-to-2020-report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955395924000525#:~:text=The%20UK%20is%20experiencing%20its,healthcare%20treatment%20alongside%20injectable%20diamorphine" TargetMode="External"/><Relationship Id="rId2" Type="http://schemas.openxmlformats.org/officeDocument/2006/relationships/hyperlink" Target="https://www.ons.gov.uk/peoplepopulationandcommunity/birthsdeathsandmarriages/deaths/bulletins/deathsrelatedtodrugpoisoninginenglandandwales/2024registrations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www.rpharms.com/about-us/news/details/Legislative-changes-to-widen-access-to-naloxone-#:~:text=It%20is%20important%20to%20note,2%20Dec%202024" TargetMode="External"/><Relationship Id="rId4" Type="http://schemas.openxmlformats.org/officeDocument/2006/relationships/hyperlink" Target="https://prisonreformtrust.org.uk/wp-content/uploads/2025/02/Justice-Committee-tackling-drugs-PRT-written-evidence-FINAL.pdf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psych.ac.uk/improving-care/campaigning-for-better-mental-health-policy/college-reports/2025-college-reports/co-occurring-substance-use-and-mental-health-disorders-%28cosum%29-%28cr243%29" TargetMode="External"/><Relationship Id="rId2" Type="http://schemas.openxmlformats.org/officeDocument/2006/relationships/hyperlink" Target="https://www.rpharms.com/about-us/news/details/Legislative-changes-to-widen-access-to-naloxone-#:~:text=It%20is%20important%20to%20note,2%20Dec%202024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edm.parliament.uk/early-day-motion/63953/naloxone" TargetMode="External"/><Relationship Id="rId5" Type="http://schemas.openxmlformats.org/officeDocument/2006/relationships/hyperlink" Target="https://www.gov.uk/government/news/expansion-of-life-saving-opioid-overdose-treatment" TargetMode="External"/><Relationship Id="rId4" Type="http://schemas.openxmlformats.org/officeDocument/2006/relationships/hyperlink" Target="https://www.tandfonline.com/doi/abs/10.1080/09540121.2023.2275047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0B31292-E0BF-3431-F6C2-9BB821AC7D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6050" y="1209827"/>
            <a:ext cx="7876287" cy="4771572"/>
          </a:xfrm>
        </p:spPr>
        <p:txBody>
          <a:bodyPr anchor="b">
            <a:normAutofit/>
          </a:bodyPr>
          <a:lstStyle/>
          <a:p>
            <a:r>
              <a:rPr lang="en-US"/>
              <a:t>Key challenges</a:t>
            </a:r>
            <a:br>
              <a:rPr lang="en-US"/>
            </a:br>
            <a:r>
              <a:rPr lang="en-US"/>
              <a:t>facing </a:t>
            </a:r>
            <a:r>
              <a:rPr lang="en-US" err="1"/>
              <a:t>uk</a:t>
            </a:r>
            <a:r>
              <a:rPr lang="en-US"/>
              <a:t> drug policy then and now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708C727-BA4A-D0C5-5EAD-4051140ED8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2496" y="5796082"/>
            <a:ext cx="8626295" cy="1374417"/>
          </a:xfrm>
        </p:spPr>
        <p:txBody>
          <a:bodyPr anchor="t">
            <a:normAutofit/>
          </a:bodyPr>
          <a:lstStyle/>
          <a:p>
            <a:r>
              <a:rPr lang="en-US"/>
              <a:t>Presented by Molly </a:t>
            </a:r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7715AFCC-51C3-D48C-0685-E0313F34D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206BBBFA-302F-FD9F-8BC3-169E7DC0D5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AF03457-A857-49A7-8603-D0790444F440}" type="datetime1">
              <a:rPr lang="en-US" smtClean="0"/>
              <a:pPr>
                <a:spcAft>
                  <a:spcPts val="600"/>
                </a:spcAft>
              </a:pPr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806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B5C14-8EB1-05CA-0611-BF5A44C81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319" y="1045029"/>
            <a:ext cx="3814350" cy="4663440"/>
          </a:xfrm>
        </p:spPr>
        <p:txBody>
          <a:bodyPr/>
          <a:lstStyle/>
          <a:p>
            <a:r>
              <a:rPr lang="en-US"/>
              <a:t>Reviewing the short film 'putting </a:t>
            </a:r>
            <a:r>
              <a:rPr lang="en-US" err="1"/>
              <a:t>uk</a:t>
            </a:r>
            <a:r>
              <a:rPr lang="en-US"/>
              <a:t> drug policy into focus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6F7A6-A8A4-F85A-73C0-C7A759A9D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8F972-D16B-E7AB-294F-57D697DAE1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802" y="1045029"/>
            <a:ext cx="3900879" cy="4663440"/>
          </a:xfrm>
        </p:spPr>
        <p:txBody>
          <a:bodyPr>
            <a:normAutofit/>
          </a:bodyPr>
          <a:lstStyle/>
          <a:p>
            <a:pPr marL="285750" indent="-285750">
              <a:buChar char="•"/>
            </a:pPr>
            <a:r>
              <a:rPr lang="en-US" sz="2400"/>
              <a:t>Identifying key challenges facing </a:t>
            </a:r>
            <a:r>
              <a:rPr lang="en-US" sz="2400" err="1"/>
              <a:t>uk</a:t>
            </a:r>
            <a:r>
              <a:rPr lang="en-US" sz="2400"/>
              <a:t> drug policy at that time(2020),and whether it is still a challenge to this day.</a:t>
            </a:r>
          </a:p>
          <a:p>
            <a:pPr marL="285750" indent="-285750">
              <a:buChar char="•"/>
            </a:pPr>
            <a:r>
              <a:rPr lang="en-US" sz="2400"/>
              <a:t>Identify what were the recommendations made in the video. Have they been applied today?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9FF2A-65B0-CC1B-F759-989FD3C924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2EB6A942-BEC8-478E-9B09-C64ACB5A45EC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732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701D7-435D-8E7D-53C0-66C0C37F5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3258215-8DF2-E0DA-1D8C-AE8C0D08C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E5007D-E7FB-6F95-0252-9CBBD8680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236CAB-BB4B-BDCA-63F6-F77BA904E5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62912" y="1357884"/>
            <a:ext cx="8266176" cy="4142232"/>
          </a:xfrm>
        </p:spPr>
        <p:txBody>
          <a:bodyPr/>
          <a:lstStyle/>
          <a:p>
            <a:r>
              <a:rPr lang="en-US"/>
              <a:t>Key challenges facing UK drug policy at that time. Are they still a challenge to this day?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FC8FDA-49D3-B502-3FFB-427B2E85F0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C3664F0D-C872-4D05-BDD6-7F32B33A4C92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495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627C5-4007-DFE1-DCCC-3ED0F9EFE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/>
            </a:br>
            <a:r>
              <a:rPr lang="en-GB"/>
              <a:t>Drug related deaths and policy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1AC079-C790-ED48-0776-262EB1DB2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2CD5F3-C128-59C0-840E-0F9DD3D5B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417" y="1896524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2400" dirty="0">
                <a:solidFill>
                  <a:schemeClr val="bg1"/>
                </a:solidFill>
                <a:latin typeface="Bahnschrift Light"/>
                <a:cs typeface="Arial"/>
              </a:rPr>
              <a:t>To this day drug related deaths are rapidly increasing. With a death increase of 4,907, between 2022 and 2023. (Breen P et al). </a:t>
            </a:r>
          </a:p>
          <a:p>
            <a:pPr marL="285750" indent="-285750">
              <a:buChar char="•"/>
            </a:pPr>
            <a:r>
              <a:rPr lang="en-GB" sz="2400" dirty="0">
                <a:solidFill>
                  <a:schemeClr val="bg1"/>
                </a:solidFill>
                <a:latin typeface="Bahnschrift Light"/>
                <a:cs typeface="Arial"/>
              </a:rPr>
              <a:t>Policies that are used are based on ideology on evidence (hortly,2020)</a:t>
            </a:r>
          </a:p>
          <a:p>
            <a:pPr marL="285750" indent="-285750">
              <a:buChar char="•"/>
            </a:pPr>
            <a:r>
              <a:rPr lang="en-GB" sz="2400" dirty="0">
                <a:solidFill>
                  <a:schemeClr val="bg1"/>
                </a:solidFill>
                <a:latin typeface="Bahnschrift Light"/>
                <a:cs typeface="Arial"/>
              </a:rPr>
              <a:t>Ideology is seen as biassed ( Sau, 2022)</a:t>
            </a:r>
          </a:p>
          <a:p>
            <a:pPr marL="285750" indent="-285750">
              <a:buChar char="•"/>
            </a:pPr>
            <a:r>
              <a:rPr lang="en-GB" sz="2400" dirty="0">
                <a:solidFill>
                  <a:schemeClr val="bg1"/>
                </a:solidFill>
                <a:latin typeface="Bahnschrift Light"/>
                <a:cs typeface="Arial"/>
              </a:rPr>
              <a:t>Because of the polices used, people are not likely to seek help for themselves. Out of fear. (Hortly,2020)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D9AA6B3-9A35-7A9D-3A36-A0963CD5B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CBF03-C787-441A-91B4-DA9A5E28550F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590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D408F-601E-05B5-12E5-28039C8CF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397" y="445353"/>
            <a:ext cx="10346817" cy="970463"/>
          </a:xfrm>
        </p:spPr>
        <p:txBody>
          <a:bodyPr>
            <a:normAutofit fontScale="90000"/>
          </a:bodyPr>
          <a:lstStyle/>
          <a:p>
            <a:r>
              <a:rPr lang="en-GB"/>
              <a:t>Should substance misuse be treated as an illness or as a crime?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972FB-F3D9-DAA6-5679-018B439B5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</a:t>
            </a:r>
          </a:p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336920-7626-9B74-D785-BC5860811B7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6187" y="1537227"/>
            <a:ext cx="6445098" cy="44432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,Sans-Serif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when a person is addicted to drugs it was seen as an illness, however it was being treated as criminal </a:t>
            </a:r>
            <a:r>
              <a:rPr lang="en-US" sz="2400" err="1">
                <a:solidFill>
                  <a:schemeClr val="bg1"/>
                </a:solidFill>
              </a:rPr>
              <a:t>behaviour</a:t>
            </a:r>
            <a:r>
              <a:rPr lang="en-US" sz="2400">
                <a:solidFill>
                  <a:schemeClr val="bg1"/>
                </a:solidFill>
              </a:rPr>
              <a:t>(Nutt,2020). </a:t>
            </a:r>
          </a:p>
          <a:p>
            <a:pPr marL="171450" indent="-171450">
              <a:lnSpc>
                <a:spcPct val="150000"/>
              </a:lnSpc>
              <a:buFont typeface="Arial,Sans-Serif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Some use drug as a way of self-</a:t>
            </a:r>
            <a:r>
              <a:rPr lang="en-US" sz="2400" err="1">
                <a:solidFill>
                  <a:schemeClr val="bg1"/>
                </a:solidFill>
              </a:rPr>
              <a:t>medicating,HIV</a:t>
            </a:r>
            <a:r>
              <a:rPr lang="en-US" sz="2400">
                <a:solidFill>
                  <a:schemeClr val="bg1"/>
                </a:solidFill>
              </a:rPr>
              <a:t> (stein et al,2023). </a:t>
            </a:r>
          </a:p>
          <a:p>
            <a:pPr marL="171450" indent="-171450">
              <a:lnSpc>
                <a:spcPct val="150000"/>
              </a:lnSpc>
              <a:buFont typeface="Arial,Sans-Serif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Kew(2020)</a:t>
            </a:r>
          </a:p>
          <a:p>
            <a:pPr marL="171450" indent="-171450">
              <a:lnSpc>
                <a:spcPct val="150000"/>
              </a:lnSpc>
              <a:buFont typeface="Arial,Sans-Serif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People with depression, anxiety and HIV more likely to self-medicate. 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GB" sz="2400">
              <a:solidFill>
                <a:schemeClr val="bg1"/>
              </a:solidFill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>
              <a:solidFill>
                <a:srgbClr val="FFFFFF"/>
              </a:solidFill>
              <a:latin typeface="Bahnschrift Light"/>
              <a:cs typeface="Arial"/>
            </a:endParaRPr>
          </a:p>
          <a:p>
            <a:pPr marL="171450" indent="-171450">
              <a:buChar char="•"/>
            </a:pPr>
            <a:endParaRPr lang="en-GB" sz="12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54F0E5-15FA-325A-1E91-EF50CB931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793C9-79BA-4B5F-AE49-15A854ED29FE}" type="datetime1">
              <a:rPr lang="en-US" smtClean="0"/>
              <a:t>12/7/2025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1263E-3466-9027-B7FF-6EF9974AF324}"/>
              </a:ext>
            </a:extLst>
          </p:cNvPr>
          <p:cNvSpPr txBox="1"/>
          <p:nvPr/>
        </p:nvSpPr>
        <p:spPr>
          <a:xfrm>
            <a:off x="7272889" y="1487322"/>
            <a:ext cx="4239266" cy="50032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,Sans-Serif"/>
              <a:buChar char="•"/>
            </a:pPr>
            <a:r>
              <a:rPr lang="en-GB" sz="2400">
                <a:solidFill>
                  <a:schemeClr val="bg1"/>
                </a:solidFill>
              </a:rPr>
              <a:t>Now people are being treated from a health perspective. </a:t>
            </a:r>
            <a:endParaRPr lang="en-US" sz="240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Arial,Sans-Serif"/>
              <a:buChar char="•"/>
            </a:pPr>
            <a:r>
              <a:rPr lang="en-GB" sz="2400">
                <a:solidFill>
                  <a:schemeClr val="bg1"/>
                </a:solidFill>
              </a:rPr>
              <a:t>310,863 people in contact with drug and alcohol treatment, between April 2023 and March2024 (office of health and improvement,2024).</a:t>
            </a:r>
            <a:endParaRPr lang="en-GB" sz="2400">
              <a:solidFill>
                <a:schemeClr val="bg1"/>
              </a:solidFill>
              <a:latin typeface="Bahnschrift Light"/>
              <a:cs typeface="Arial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75F0FDB-5816-7A72-8837-98132A22E08B}"/>
              </a:ext>
            </a:extLst>
          </p:cNvPr>
          <p:cNvCxnSpPr/>
          <p:nvPr/>
        </p:nvCxnSpPr>
        <p:spPr>
          <a:xfrm>
            <a:off x="7042263" y="1712960"/>
            <a:ext cx="1174" cy="4591363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408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F114A-1DA5-D9EC-4C70-A67685214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Why someone might struggle with substance misuse 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DC685-AE55-7FE5-0DCB-3F4497231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1A3FB62-05C6-A63B-8ABB-660AB4B9DE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55250" y="1877032"/>
            <a:ext cx="5258087" cy="37783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Trauma- sexual and/or physical abuse ,homelessness and low income.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32% of homeless people died because of drug poisoning. (Advisory council on the misuse of drugs,2019)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19% of 24,369 struggle with housing.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59% saying the need for mental health treatment(public health England,2020).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4433456-60D6-A05B-54DC-D37BE89EDC0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56470" y="1733258"/>
            <a:ext cx="4754880" cy="3763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/>
              <a:t>People who struggle with co- occurring substance use and mental health disorder, treatment is not always available. Services aren’t specifically trained within mental health.( Royal College of psychiatrists, 2025).</a:t>
            </a:r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15D902C-0B77-3049-272D-35B51E236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8B186-3AB2-40C6-91DF-18BAA94BF63C}" type="datetime1">
              <a:rPr lang="en-US" smtClean="0"/>
              <a:t>12/7/2025</a:t>
            </a:fld>
            <a:endParaRPr lang="en-US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44A1D60-DC35-1B01-3431-D871CBD2E0E7}"/>
              </a:ext>
            </a:extLst>
          </p:cNvPr>
          <p:cNvCxnSpPr/>
          <p:nvPr/>
        </p:nvCxnSpPr>
        <p:spPr>
          <a:xfrm>
            <a:off x="6323395" y="1712960"/>
            <a:ext cx="1174" cy="4591363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187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07F6BC-B032-7269-0C08-E289B2B0A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74" y="611296"/>
            <a:ext cx="11010962" cy="1816032"/>
          </a:xfrm>
        </p:spPr>
        <p:txBody>
          <a:bodyPr>
            <a:normAutofit/>
          </a:bodyPr>
          <a:lstStyle/>
          <a:p>
            <a:r>
              <a:rPr lang="en-GB"/>
              <a:t>Drugs market</a:t>
            </a:r>
            <a:br>
              <a:rPr lang="en-GB"/>
            </a:b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A4DB6-B519-0D8D-7A82-6FA3D35DA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170687-40AA-3240-C86F-B7A323181E5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6526" y="2154158"/>
            <a:ext cx="510971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/>
              <a:t>Drugs market is the biggest part of organised crime.(woods,2025)</a:t>
            </a:r>
            <a:endParaRPr lang="en-US" sz="200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/>
              <a:t>money from the drugs market is reinvested into criminality. Which lead to other crimes such as trafficking and organised violence(the national crime agency,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2F3A6FD-EC65-C55E-7AC2-724E4B4F2AF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88938" y="1262762"/>
            <a:ext cx="555541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000">
                <a:solidFill>
                  <a:schemeClr val="bg1"/>
                </a:solidFill>
              </a:rPr>
              <a:t>£9.4 billion estimated total of drugs market annually.(Alphabiolabs,2025).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>
                <a:solidFill>
                  <a:schemeClr val="bg1"/>
                </a:solidFill>
              </a:rPr>
              <a:t>Drugs market is still a massive problem to this day. Including drug trafficking.</a:t>
            </a:r>
            <a:r>
              <a:rPr lang="en-GB" sz="2000" i="1">
                <a:solidFill>
                  <a:schemeClr val="bg1"/>
                </a:solidFill>
                <a:latin typeface="Bahnschrift Light"/>
                <a:cs typeface="Arial"/>
              </a:rPr>
              <a:t>(Directorate-General for Migration and Home Affairs,2025). </a:t>
            </a:r>
            <a:endParaRPr lang="en-GB" sz="2000">
              <a:solidFill>
                <a:schemeClr val="bg1"/>
              </a:solidFill>
              <a:latin typeface="Bahnschrift Light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>
                <a:solidFill>
                  <a:schemeClr val="bg1"/>
                </a:solidFill>
              </a:rPr>
              <a:t>The biggest problem with organised crime now is human trafficking, using modern slavery  and organized crime groups( </a:t>
            </a:r>
            <a:r>
              <a:rPr lang="en-GB" sz="2000" i="1">
                <a:solidFill>
                  <a:schemeClr val="bg1"/>
                </a:solidFill>
                <a:latin typeface="Bahnschrift Light"/>
                <a:cs typeface="Arial"/>
              </a:rPr>
              <a:t>(Global organised crime index,2025).</a:t>
            </a:r>
            <a:endParaRPr lang="en-GB" sz="2000">
              <a:solidFill>
                <a:schemeClr val="bg1"/>
              </a:solidFill>
              <a:latin typeface="Bahnschrift Light"/>
            </a:endParaRPr>
          </a:p>
          <a:p>
            <a:endParaRPr lang="en-GB" sz="16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70F05B-42E7-EE89-6E92-9C5C1C85E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65788-D9B6-402E-8367-388ECC324FBB}" type="datetime1">
              <a:rPr lang="en-US" smtClean="0"/>
              <a:t>12/7/2025</a:t>
            </a:fld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9EE9140-027E-07B4-C9CC-8D279A3984AB}"/>
              </a:ext>
            </a:extLst>
          </p:cNvPr>
          <p:cNvCxnSpPr/>
          <p:nvPr/>
        </p:nvCxnSpPr>
        <p:spPr>
          <a:xfrm>
            <a:off x="5719546" y="1252885"/>
            <a:ext cx="15551" cy="5051438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7675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CE110-158A-3CDF-EBA0-4931D22B6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22D7FB-EFE7-B1D0-9800-03D4E32152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164465" indent="-164465"/>
            <a:r>
              <a:rPr lang="en-GB"/>
              <a:t>RECOMMENDATIONS MADE.</a:t>
            </a:r>
          </a:p>
          <a:p>
            <a:pPr marL="164465" indent="-164465"/>
            <a:r>
              <a:rPr lang="en-GB"/>
              <a:t>HAVE THAY BEEN APPLIED TODAY?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A538E0-B2B2-93E6-5119-6A689B55F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34C4A-BE93-43D9-BBDC-24489A40645D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437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1543A-A590-C91A-391D-AB7AFDE2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719" y="474607"/>
            <a:ext cx="10741152" cy="1132258"/>
          </a:xfrm>
        </p:spPr>
        <p:txBody>
          <a:bodyPr/>
          <a:lstStyle/>
          <a:p>
            <a:r>
              <a:rPr lang="en-GB"/>
              <a:t>Drug policy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04AF8-8CD0-9150-9F4B-3C9DF0B2A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0E7DAE-1315-9B28-C5A7-370C30D20A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0941" y="1291517"/>
            <a:ext cx="5080957" cy="44088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The royal society for public health and faculty for public health reviewed the drug policy, Because drug se was increasing. ( Byrke-shyne,2020)</a:t>
            </a:r>
            <a:endParaRPr lang="en-GB" sz="2000" b="1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1 in 4 believed the drug policy worked.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000"/>
              <a:t>People were informed and given information about the drugs they were taking. Helping with: making the right choices, given correct equipment, given support and information.</a:t>
            </a:r>
          </a:p>
          <a:p>
            <a:pPr marL="285750" indent="-285750">
              <a:buChar char="•"/>
            </a:pP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8FB0D7-E506-5A1F-484F-4B9244C34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E672-FE1E-4A87-ADDA-30C35D6386AC}" type="datetime1">
              <a:rPr lang="en-US" smtClean="0"/>
              <a:t>12/7/2025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323F03-45CB-14BA-FB42-48CF7D7890F6}"/>
              </a:ext>
            </a:extLst>
          </p:cNvPr>
          <p:cNvSpPr txBox="1"/>
          <p:nvPr/>
        </p:nvSpPr>
        <p:spPr>
          <a:xfrm>
            <a:off x="6282612" y="1290734"/>
            <a:ext cx="4152122" cy="46464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/>
              <a:t>Needle and syringe programme.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/>
              <a:t>Given sterile products- prevents hepatitis type c and HIV.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/>
              <a:t>2020 7% of HIV deaths were caused by substance misuse.(croxford,2020)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/>
              <a:t>Prevents people being on medication for the rest of their lives. ( Burke-shyne,2020)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80879B-5DF8-E158-837D-0A82FA46B9B8}"/>
              </a:ext>
            </a:extLst>
          </p:cNvPr>
          <p:cNvCxnSpPr/>
          <p:nvPr/>
        </p:nvCxnSpPr>
        <p:spPr>
          <a:xfrm>
            <a:off x="6021471" y="1037224"/>
            <a:ext cx="1174" cy="5267098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247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95689-9896-A58E-CE90-BFDA47DB7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Opioid substitution treatment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33139-31A7-8F7C-BF1B-ACC2E284F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1C5B5C-79C2-8608-6883-454D5F44FD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Advisory council of substitution treatment(2016) suggested investing in opioid substitution treatment. </a:t>
            </a:r>
            <a:endParaRPr lang="en-US" sz="1900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Funding cut more than a quarter since the suggestion was made in 2016 (Mackechnie,2020).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Naloxone- used to recover people from an overdose.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Want to make it more accessible to people.</a:t>
            </a: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DEAEE4-3CE3-11BB-80FD-C8249985C1C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62749" y="1262762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Naloxone is more available. </a:t>
            </a:r>
            <a:endParaRPr lang="en-US" sz="1900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Why? Changes that were made to the human medicine regulation 2012 , in 2024.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Could be given without a prescription- e.g. paramedics and registered pharmacy. (royal pharmaceutical society,2024).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1900"/>
              <a:t>In 2025 a motion was carried out within the UK parlament(2025), Which gained 71 signatures,. Demonstrating the importance of access to naloxone. </a:t>
            </a:r>
          </a:p>
          <a:p>
            <a:pPr marL="285750" indent="-285750">
              <a:buChar char="•"/>
            </a:pP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DFA36E-C4AB-4808-99A0-32FD9FAE2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E672-FE1E-4A87-ADDA-30C35D6386AC}" type="datetime1">
              <a:rPr lang="en-US" smtClean="0"/>
              <a:t>12/7/2025</a:t>
            </a:fld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90D4C5D-C86A-F633-9EF9-591DFD232A44}"/>
              </a:ext>
            </a:extLst>
          </p:cNvPr>
          <p:cNvCxnSpPr/>
          <p:nvPr/>
        </p:nvCxnSpPr>
        <p:spPr>
          <a:xfrm>
            <a:off x="6165245" y="1367903"/>
            <a:ext cx="29928" cy="4936419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2004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07C5A-3726-7D54-65CD-AD6816997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Heroin assisted treatment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B16E20-33D5-22A6-670B-0549A63F2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BE6122-F6EC-4241-FDBF-E833646972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28450" y="1751592"/>
            <a:ext cx="5699184" cy="44088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It is an effective way to help people stay on treatment. (burky-shyne,2020)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Prescribed Diamorphine can help with reducing crime focused around the use of drugs. Reduce the use of crack cocaine(kew,2020)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Heroin assisted treatment is available in 6 other countries across Europe. </a:t>
            </a:r>
          </a:p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D9A6D2F-3DB0-6AF2-1DC0-21386F97264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51579" y="1751592"/>
            <a:ext cx="4664016" cy="44088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First introduced In West East England in 2019,lasted until 2022. 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Despite positive feedback, it was stopped in 2022. There was concerns about how cost-efficient it was. (Poulter et al,2024).</a:t>
            </a:r>
          </a:p>
          <a:p>
            <a:pPr marL="285750" indent="-285750">
              <a:buChar char="•"/>
            </a:pP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F8D35D-DD5F-2232-574D-2AE14EE42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E672-FE1E-4A87-ADDA-30C35D6386AC}" type="datetime1">
              <a:rPr lang="en-US" smtClean="0"/>
              <a:t>12/7/2025</a:t>
            </a:fld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5916E1E-3C11-F86D-4E64-5E61B1C22DA7}"/>
              </a:ext>
            </a:extLst>
          </p:cNvPr>
          <p:cNvCxnSpPr/>
          <p:nvPr/>
        </p:nvCxnSpPr>
        <p:spPr>
          <a:xfrm>
            <a:off x="6682829" y="1353526"/>
            <a:ext cx="1174" cy="4950796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3176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FD4F4-6F81-4A20-C9E2-03AC6EC29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Drug consumption rooms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8724B-9EF6-CCD8-C8E5-7181FD2C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D76B65-2BFF-08F9-8B3F-538A2C79F2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86601" y="1449668"/>
            <a:ext cx="561292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Creating a safe space that people would go to take drugs under supervision of professionals.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Aims- save lives and prevent people from overdosing and limit the impact of frug use around neighbourhoods. 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Providing support to the homeless and anyone who may need it. (charvet,2020) </a:t>
            </a:r>
          </a:p>
          <a:p>
            <a:pPr marL="285750" indent="-285750">
              <a:buChar char="•"/>
            </a:pP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E75FB3-490B-AEA7-FEDA-12F8094102A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23466" y="1449667"/>
            <a:ext cx="4491487" cy="44088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Now, the UKs first drug consumption room was opened in January 2025 in Glasgo. 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sz="2200"/>
              <a:t>Called The thistle. ( Glasgo city council, 2025)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0F219F-88B5-7114-6DB6-023BE2EAE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E672-FE1E-4A87-ADDA-30C35D6386AC}" type="datetime1">
              <a:rPr lang="en-US" smtClean="0"/>
              <a:t>12/7/2025</a:t>
            </a:fld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CCE051F-EABC-B253-B4D0-70CB1564A777}"/>
              </a:ext>
            </a:extLst>
          </p:cNvPr>
          <p:cNvCxnSpPr/>
          <p:nvPr/>
        </p:nvCxnSpPr>
        <p:spPr>
          <a:xfrm flipH="1">
            <a:off x="6626494" y="1454168"/>
            <a:ext cx="27580" cy="4850155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70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95027-C223-5E8B-EEF4-7E164E1C9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703" y="2363639"/>
            <a:ext cx="8583239" cy="170735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/>
              <a:t>Future of </a:t>
            </a:r>
            <a:r>
              <a:rPr lang="en-GB" sz="5400" err="1"/>
              <a:t>uk</a:t>
            </a:r>
            <a:r>
              <a:rPr lang="en-GB" sz="5400"/>
              <a:t> drug policies 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5EAC85-7DC6-1F69-2724-8BDC44036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A9CDD0-30EC-A35B-F166-4B3E6D962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0462-3026-41A1-B211-F36AF3171173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136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35079-01B5-B969-C464-307CE19EB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589" y="492143"/>
            <a:ext cx="10578860" cy="1399204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l"/>
            <a:r>
              <a:rPr lang="en-GB"/>
              <a:t>Focusing on drug related deaths.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7B771-86DA-0AC0-7EBE-DB716A0D4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77A978C-8D86-C32C-2379-643D040E9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265" y="1837710"/>
            <a:ext cx="10367225" cy="44759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/>
              <a:t>In 2024 drug related deaths reached 5,565. 2.1% increase from the year before. </a:t>
            </a:r>
          </a:p>
          <a:p>
            <a:pPr marL="285750" indent="-285750">
              <a:buChar char="•"/>
            </a:pPr>
            <a:r>
              <a:rPr lang="en-GB"/>
              <a:t>Just under half involved opiate and opioids (office of national statistics,2024)</a:t>
            </a:r>
          </a:p>
          <a:p>
            <a:pPr marL="285750" indent="-285750">
              <a:buChar char="•"/>
            </a:pPr>
            <a:r>
              <a:rPr lang="en-GB"/>
              <a:t>Responsible for most drug related deaths withing the uk.(Atkins,2024)</a:t>
            </a:r>
          </a:p>
          <a:p>
            <a:pPr marL="285750" indent="-285750">
              <a:buChar char="•"/>
            </a:pPr>
            <a:r>
              <a:rPr lang="en-GB"/>
              <a:t>'from harm to hope' 10 year drug plan set by the government. </a:t>
            </a:r>
          </a:p>
          <a:p>
            <a:pPr marL="285750" indent="-285750">
              <a:buChar char="•"/>
            </a:pPr>
            <a:r>
              <a:rPr lang="en-GB"/>
              <a:t>Future-reduce drug related deaths and crimes. </a:t>
            </a:r>
          </a:p>
          <a:p>
            <a:pPr marL="285750" indent="-285750">
              <a:buChar char="•"/>
            </a:pPr>
            <a:r>
              <a:rPr lang="en-GB"/>
              <a:t>Now- reduce drug supply, improving treatment and recovery. (HM government,2021)</a:t>
            </a:r>
          </a:p>
          <a:p>
            <a:pPr marL="285750" indent="-285750">
              <a:buChar char="•"/>
            </a:pPr>
            <a:r>
              <a:rPr lang="en-GB"/>
              <a:t>£903 million allocated between 2022-2025~( committee of public  accounts,2024)</a:t>
            </a:r>
          </a:p>
          <a:p>
            <a:pPr marL="285750" indent="-285750">
              <a:lnSpc>
                <a:spcPct val="160000"/>
              </a:lnSpc>
              <a:buChar char="•"/>
            </a:pPr>
            <a:r>
              <a:rPr lang="en-GB">
                <a:solidFill>
                  <a:schemeClr val="bg1"/>
                </a:solidFill>
              </a:rPr>
              <a:t>Quoting Taylor(2024,</a:t>
            </a:r>
            <a:r>
              <a:rPr lang="en-GB">
                <a:solidFill>
                  <a:schemeClr val="bg1"/>
                </a:solidFill>
                <a:cs typeface="Arial"/>
              </a:rPr>
              <a:t>“</a:t>
            </a:r>
            <a:r>
              <a:rPr lang="en-GB">
                <a:solidFill>
                  <a:schemeClr val="bg1"/>
                </a:solidFill>
                <a:latin typeface="Bahnschrift Light"/>
                <a:cs typeface="Arial"/>
              </a:rPr>
              <a:t>Continued funding of the drug strategy beyond March 2025 is now essential in ensuring these plans can come to fruition and we as a sector are able to reach more people.”(</a:t>
            </a:r>
            <a:endParaRPr lang="en-GB">
              <a:solidFill>
                <a:schemeClr val="bg1"/>
              </a:solidFill>
              <a:latin typeface="Bahnschrift Light"/>
            </a:endParaRP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BEC3B84-C73B-B383-CA68-B576C250A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69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A6A25-E3E1-1176-6709-9D0B8B819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/>
              <a:t>Drugs in prisons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736B8-A195-49C0-81F3-6DCB03041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7BFB6F-053D-36EA-2775-9E02B9D91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9076" y="1737068"/>
            <a:ext cx="9418320" cy="33832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sz="2200"/>
              <a:t>Lindhome prison- 21% said they developed a problem with drugs, after going to jail( HM inspectorate of prisons,2024,)</a:t>
            </a:r>
          </a:p>
          <a:p>
            <a:pPr marL="285750" indent="-285750">
              <a:buChar char="•"/>
            </a:pPr>
            <a:r>
              <a:rPr lang="en-GB" sz="2200"/>
              <a:t>39% illicit drugs were easy to get hold of.( HMIP, justice committee,2024)</a:t>
            </a:r>
          </a:p>
          <a:p>
            <a:pPr marL="285750" indent="-285750">
              <a:buChar char="•"/>
            </a:pPr>
            <a:r>
              <a:rPr lang="en-GB" sz="2200"/>
              <a:t>The prison trust reform (2024)-want to reduce unnecessary imprisonment, improve treatment, promote equality and human rights.</a:t>
            </a:r>
          </a:p>
          <a:p>
            <a:pPr marL="285750" indent="-285750">
              <a:buChar char="•"/>
            </a:pPr>
            <a:r>
              <a:rPr lang="en-GB" sz="2200"/>
              <a:t>Drugs misuse- leads to violence and crime, prevent safety of other prisoners and prison staff( HM prison and probation service,2019).</a:t>
            </a:r>
          </a:p>
          <a:p>
            <a:pPr marL="285750" indent="-285750">
              <a:buChar char="•"/>
            </a:pPr>
            <a:r>
              <a:rPr lang="en-GB" sz="2200"/>
              <a:t>IN 2025 26,348 drugs found in prisons.25% increase from 2024. (Ministry of justice, 2024).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87E2795-8E96-793C-6F85-AF82461D3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763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642D8-B7D9-9B27-E313-33787E62A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872" y="290859"/>
            <a:ext cx="9601200" cy="1097280"/>
          </a:xfrm>
        </p:spPr>
        <p:txBody>
          <a:bodyPr/>
          <a:lstStyle/>
          <a:p>
            <a:r>
              <a:rPr lang="en-GB" sz="5400" dirty="0"/>
              <a:t>Reference list</a:t>
            </a:r>
            <a:r>
              <a:rPr lang="en-GB" dirty="0"/>
              <a:t>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D7F32-7DE7-CE39-793F-E037C8F8D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16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BC41241-1216-C540-21C5-816799BA5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C059BC-278F-56CB-B76B-AD0C77516E77}"/>
              </a:ext>
            </a:extLst>
          </p:cNvPr>
          <p:cNvSpPr txBox="1"/>
          <p:nvPr/>
        </p:nvSpPr>
        <p:spPr>
          <a:xfrm>
            <a:off x="1120260" y="1248775"/>
            <a:ext cx="10143959" cy="57400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err="1">
                <a:solidFill>
                  <a:schemeClr val="bg1"/>
                </a:solidFill>
                <a:latin typeface="Arial"/>
                <a:cs typeface="Arial"/>
              </a:rPr>
              <a:t>A.Sau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(2022) 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Ideology: what it does…and doesn't do.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Available 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https://www.oxfordhouseresearch.com/ideology-what-it-is-and-what-it-does-and-doesnt-do/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(Accessed: 23rd of November 2025)</a:t>
            </a: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Advisory council on the misuse of drugs (2019) Report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into homelessness and drug misuse. 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https://www.gov.uk/government/news/report-into-homelessness-and-drug-misuse-published--2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(Accessed:24th of November 2025)</a:t>
            </a: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err="1">
                <a:solidFill>
                  <a:schemeClr val="bg1"/>
                </a:solidFill>
                <a:latin typeface="Arial"/>
                <a:cs typeface="Arial"/>
              </a:rPr>
              <a:t>Alphabiolabs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(2025) Kay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stats: UK drugs in numbers. Available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https://www.alphabiolabs.co.uk/blog/key-stats-uk-drug-use-in-numbers/#:~:text=%C2%A39.4%20billion,value%20of%20the%20market%20itself.%E2%80%9D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(Accessed:24th of November 2025)</a:t>
            </a: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Atkins H (2024)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Expansion of life-saving opioid overdose treatment. Available at: 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https://www.gov.uk/government/news/expansion-of-life-saving-opioid-overdose-treatment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( Accessed: 5th of December 2025)</a:t>
            </a: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1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371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43A2D1-F854-EE60-BB82-3ADAEA740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17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241397-38EC-909B-90D0-3D0B642F6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906" y="313710"/>
            <a:ext cx="10151565" cy="47491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Bre</a:t>
            </a:r>
            <a:r>
              <a:rPr lang="en-GB" dirty="0">
                <a:solidFill>
                  <a:schemeClr val="bg1"/>
                </a:solidFill>
                <a:latin typeface="Bahnschrift Light"/>
                <a:cs typeface="Arial"/>
              </a:rPr>
              <a:t>en P and Smith R(2023)</a:t>
            </a:r>
            <a:r>
              <a:rPr lang="en-GB" dirty="0">
                <a:solidFill>
                  <a:schemeClr val="bg1"/>
                </a:solidFill>
                <a:latin typeface="Bahnschrift Light"/>
                <a:ea typeface="Open Sans"/>
                <a:cs typeface="Open Sans"/>
              </a:rPr>
              <a:t>Deaths related to drug poisoning in England and Wales: 2022 registrations. Available at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https://docs.google.com/document/d/1MNb7eupHB1hLcaoISTe-gE8IkA1to90r/edit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( Accessed:23 November 2025)</a:t>
            </a:r>
            <a:endParaRPr lang="en-GB" dirty="0">
              <a:solidFill>
                <a:schemeClr val="bg1"/>
              </a:solidFill>
              <a:latin typeface="Bahnschrift Light"/>
              <a:cs typeface="Arial"/>
            </a:endParaRP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Croxford S, Miller R, Post F, Chadwick D, Halsema C, Harding R, Lucas S and Sullivan A.(2020)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Mortality among people with HIV in the UK in 2020: findings from the National HIV Mortality </a:t>
            </a:r>
            <a:r>
              <a:rPr lang="en-GB" i="1" dirty="0" err="1">
                <a:solidFill>
                  <a:schemeClr val="bg1"/>
                </a:solidFill>
                <a:latin typeface="Arial"/>
                <a:cs typeface="Arial"/>
              </a:rPr>
              <a:t>Review.</a:t>
            </a: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https://bhiva.org/wp-content/uploads/2024/10/O6.pdf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(Accessed:4th of December 2025)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European commissions(2025). 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New report shows how the organised crime is changing and affecting EU </a:t>
            </a:r>
            <a:r>
              <a:rPr lang="en-GB" i="1" err="1">
                <a:solidFill>
                  <a:schemeClr val="bg1"/>
                </a:solidFill>
                <a:latin typeface="Arial"/>
                <a:cs typeface="Arial"/>
              </a:rPr>
              <a:t>security.Available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at: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https://home-affairs.ec.europa.eu/news/new-report-shows-how-organised-crime-changing-and-effecting-eu-security-2025-03-21_en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 2nd of December) 2025</a:t>
            </a: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Glasgow City council(2025)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Glasgow opens UK's first safer drug consumption facility. 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at: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https://www.glasgow.gov.uk/article/11760/Glasgow-opens-UK-s-first-safer-drug-consumption-facility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 4th of December 2025)</a:t>
            </a: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Global organised crime index(2025)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United </a:t>
            </a:r>
            <a:r>
              <a:rPr lang="en-GB" i="1" err="1">
                <a:solidFill>
                  <a:schemeClr val="bg1"/>
                </a:solidFill>
                <a:latin typeface="Arial"/>
                <a:cs typeface="Arial"/>
              </a:rPr>
              <a:t>Kingdom.Available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at: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https://ocindex.net/assets/downloads/2025/english/ocindex_profile_united_kingdom_2025.pdf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2nd of December 2025)</a:t>
            </a:r>
          </a:p>
          <a:p>
            <a:pPr marL="285750" indent="-285750">
              <a:buChar char="•"/>
            </a:pPr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A92BFE9-2C40-8B46-32AF-4F4101EC9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365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4862C-C81A-B9A9-E5B4-0CB8A6704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18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C73CE-0708-48CB-417B-268FD9136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340" y="903181"/>
            <a:ext cx="9418320" cy="487852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HM Government(2021)from harm to hope. A 10 year drug plan to cut crime and safe </a:t>
            </a:r>
            <a:r>
              <a:rPr lang="en-GB" i="1" dirty="0" err="1">
                <a:solidFill>
                  <a:schemeClr val="bg1"/>
                </a:solidFill>
                <a:latin typeface="Arial"/>
                <a:cs typeface="Arial"/>
              </a:rPr>
              <a:t>lives.</a:t>
            </a: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https://assets.publishing.service.gov.uk/media/629078bad3bf7f036fc492d1/From_harm_to_hope_PDF.pdf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(Accessed:1st of December 2025).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Hm prison and probation service(2019)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Prison drug strategy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 Available at: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https://assets.publishing.service.gov.uk/media/5ca4844b40f0b625e7f496aa/prison-drugs-strategy.pdf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Accessed:6th of December 2025)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HM inspectorate of prisons(2024).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Drugs and disorders worrying times for </a:t>
            </a:r>
            <a:r>
              <a:rPr lang="en-GB" i="1" dirty="0" err="1">
                <a:solidFill>
                  <a:schemeClr val="bg1"/>
                </a:solidFill>
                <a:latin typeface="Arial"/>
                <a:cs typeface="Arial"/>
              </a:rPr>
              <a:t>prisoners.</a:t>
            </a: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https://hmiprisons.justiceinspectorates.gov.uk/news/chief-inspectors-blog-drugs-and-disorder-worrying-times-for-prisons/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6th of December 2025).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Justice committee(2024)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Tacking the drug crisis in our </a:t>
            </a:r>
            <a:r>
              <a:rPr lang="en-GB" i="1" dirty="0" err="1">
                <a:solidFill>
                  <a:schemeClr val="bg1"/>
                </a:solidFill>
                <a:latin typeface="Arial"/>
                <a:cs typeface="Arial"/>
              </a:rPr>
              <a:t>prisons.Available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https://committees.parliament.uk/publications/50009/documents/269349/default/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6th of December 2025)</a:t>
            </a:r>
          </a:p>
          <a:p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6F4D617-603A-AB6A-A0FD-7691DC617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931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5A5715-EA32-8BD7-9F55-4D9268985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19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B4481D-D162-B747-8E9F-D114FD5F9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398" y="543747"/>
            <a:ext cx="10252206" cy="49935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Ministry of justice(2025)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HMPPS Annual Justice Digest 2024 to 2025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.Available 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https://www.gov.uk/government/statistics/hmpps-annual-digest-april-2024-to-march-2025/hmpps-annual-digest-2024-to-2025--2#:~:text=Number%20of%20drug%20finds%20in%20prisons%20increased,previous%2012%2Dmonth%20period%2C%20an%20increase%20of%2025%25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6th of December 2025).</a:t>
            </a:r>
            <a:endParaRPr lang="en-US"/>
          </a:p>
          <a:p>
            <a:pPr marL="342900" indent="-342900">
              <a:buChar char="•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Office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 of health improvement and disparities(2024)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Adult substance: misuse treatment statistics 2023 to 2024:report.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Available at :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https://www.gov.uk/government/statistics/substance-misuse-treatment-for-adults-statistics-2023-to-2024/adult-substance-misuse-treatment-statistics-2023-to-2024-report#:~:text=to%2D2024%2Dreport-,Summary,use:%20all%20adults%20in%20treatment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Accessed:1st December 2025).</a:t>
            </a: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Public health England(2020)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Adult substance misuse treatment statistics 2019 to 2020: report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.Available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https://www.gov.uk/government/statistics/substance-misuse-treatment-for-adults-statistics-2019-to-2020/adult-substance-misuse-treatment-statistics-2019-to-2020-report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(Accessed:24th November 2025).</a:t>
            </a:r>
          </a:p>
          <a:p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489C500-3F0C-7242-0D91-05A5555F8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592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3DFE7D-FE22-D889-57FC-DEB776D05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20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9D9BFC-EDF0-8607-43B8-C33625D9F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793" y="601257"/>
            <a:ext cx="10007791" cy="49360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Population Health Monitoring group(2024)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Deaths related to drug poisoning in England and Wales:2024 registration. 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at;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https://www.ons.gov.uk/peoplepopulationandcommunity/birthsdeathsandmarriages/deaths/bulletins/deathsrelatedtodrugpoisoninginenglandandwales/2024registrations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5th of December 2025)</a:t>
            </a:r>
            <a:endParaRPr lang="en-US"/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Poulter H, </a:t>
            </a: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MooreH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, Ahamed D, Reiley F, Walker Tommi, Harris M.(2024). ‘Co-located Heroin Assisted Treatment within primary care: A preliminary analysis of the implications for healthcare access, cost, and treatment delivery in the UK ’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International Journal of Drug Policy.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126(April) Available at  :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https://www.sciencedirect.com/science/article/pii/S0955395924000525#:~:text=The%20UK%20is%20experiencing%20its,healthcare%20treatment%20alongside%20injectable%20diamorphine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Accessed:4th of December 2025)</a:t>
            </a:r>
          </a:p>
          <a:p>
            <a:pPr marL="285750" indent="-285750"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Prison trust reform(2025)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Prison Reform Trust response to the Justice Committee inquiry “Tackling drugs in prison”.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Available at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https://prisonreformtrust.org.uk/wp-content/uploads/2025/02/Justice-Committee-tackling-drugs-PRT-written-evidence-FINAL.pdf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1st of December 2025)</a:t>
            </a:r>
          </a:p>
          <a:p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Royal pharmaceutical society(2024)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legislative changes made to wides access to naloxone. Available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https://www.rpharms.com/about-us/news/details/Legislative-changes-to-widen-access-to-naloxone-#:~:text=It%20is%20important%20to%20note,2%20Dec%202024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 Accessed: 28th of November 2025)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9DC828C-951C-7459-B1C7-9465D488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7199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322F2-ABCA-0121-55F8-7D9F79B0F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21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B46AD8-1032-9F22-0357-97F997259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642" y="586879"/>
            <a:ext cx="10295338" cy="51948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Royal pharmaceutical society(2024)</a:t>
            </a:r>
            <a:r>
              <a:rPr lang="en-GB" sz="1600" i="1" dirty="0">
                <a:solidFill>
                  <a:schemeClr val="bg1"/>
                </a:solidFill>
                <a:latin typeface="Arial"/>
                <a:cs typeface="Arial"/>
              </a:rPr>
              <a:t>legislative changes made to wides access to naloxone. Available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https://www.rpharms.com/about-us/news/details/Legislative-changes-to-widen-access-to-naloxone-#:~:text=It%20is%20important%20to%20note,2%20Dec%202024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( Accessed: 28th of November 2025)</a:t>
            </a:r>
            <a:endParaRPr lang="en-US"/>
          </a:p>
          <a:p>
            <a:pPr marL="285750" indent="-285750">
              <a:buChar char="•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Royal college of psychiatrists(2025)</a:t>
            </a:r>
            <a:r>
              <a:rPr lang="en-GB" sz="1600" i="1" dirty="0">
                <a:solidFill>
                  <a:schemeClr val="bg1"/>
                </a:solidFill>
                <a:latin typeface="Arial"/>
                <a:cs typeface="Arial"/>
              </a:rPr>
              <a:t> co-occurring substance use and mental health disorders( </a:t>
            </a:r>
            <a:r>
              <a:rPr lang="en-GB" sz="1600" i="1" err="1">
                <a:solidFill>
                  <a:schemeClr val="bg1"/>
                </a:solidFill>
                <a:latin typeface="Arial"/>
                <a:cs typeface="Arial"/>
              </a:rPr>
              <a:t>coSUM</a:t>
            </a:r>
            <a:r>
              <a:rPr lang="en-GB" sz="1600" i="1" dirty="0">
                <a:solidFill>
                  <a:schemeClr val="bg1"/>
                </a:solidFill>
                <a:latin typeface="Arial"/>
                <a:cs typeface="Arial"/>
              </a:rPr>
              <a:t>).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Available at: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https://www.rcpsych.ac.uk/improving-care/campaigning-for-better-mental-health-policy/college-reports/2025-college-reports/co-occurring-substance-use-and-mental-health-disorders-%28cosum%29-%28cr243%29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( Accessed:5th December 2025 )</a:t>
            </a:r>
          </a:p>
          <a:p>
            <a:pPr marL="285750" indent="-285750">
              <a:buChar char="•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Stein .M D,  </a:t>
            </a:r>
            <a:r>
              <a:rPr lang="en-GB" sz="1600" dirty="0" err="1">
                <a:solidFill>
                  <a:schemeClr val="bg1"/>
                </a:solidFill>
                <a:latin typeface="Arial"/>
                <a:cs typeface="Arial"/>
              </a:rPr>
              <a:t>Godersky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. M E, Kim. T W, Walley. A Y, </a:t>
            </a:r>
            <a:r>
              <a:rPr lang="en-GB" sz="1600" dirty="0" err="1">
                <a:solidFill>
                  <a:schemeClr val="bg1"/>
                </a:solidFill>
                <a:latin typeface="Arial"/>
                <a:cs typeface="Arial"/>
              </a:rPr>
              <a:t>Heeren.T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C, Winter. M R , Magane . KM and </a:t>
            </a:r>
            <a:r>
              <a:rPr lang="en-GB" sz="1600" dirty="0" err="1">
                <a:solidFill>
                  <a:schemeClr val="bg1"/>
                </a:solidFill>
                <a:latin typeface="Arial"/>
                <a:cs typeface="Arial"/>
              </a:rPr>
              <a:t>Saltz.R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.(2023)’Self-medication of pain and discomfort with alcohol and other substances by people with HIV infection and substance use disorder: preliminary findings from a secondary analysis'. Psychological</a:t>
            </a:r>
            <a:r>
              <a:rPr lang="en-GB" sz="1600" i="1" dirty="0">
                <a:solidFill>
                  <a:schemeClr val="bg1"/>
                </a:solidFill>
                <a:latin typeface="Arial"/>
                <a:cs typeface="Arial"/>
              </a:rPr>
              <a:t> and Socio-medical aspects of AIDS/HIV. Volume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36. (November)Available at: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https://www.tandfonline.com/doi/abs/10.1080/09540121.2023.2275047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(Accessed:1st December 2025)</a:t>
            </a:r>
          </a:p>
          <a:p>
            <a:pPr marL="285750" indent="-285750">
              <a:buChar char="•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Taylor(2024).</a:t>
            </a:r>
            <a:r>
              <a:rPr lang="en-GB" sz="1600" i="1" dirty="0">
                <a:solidFill>
                  <a:schemeClr val="bg1"/>
                </a:solidFill>
                <a:latin typeface="Arial"/>
                <a:cs typeface="Arial"/>
              </a:rPr>
              <a:t>Expansion of life-saving opioid overdose treatment.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Available at: 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ttps://www.gov.uk/government/news/expansion-of-life-saving-opioid-overdose-treatment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( Accessed: 5th of December 2025)</a:t>
            </a:r>
          </a:p>
          <a:p>
            <a:pPr marL="285750" indent="-285750">
              <a:buChar char="•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UK parliament(2025).</a:t>
            </a:r>
            <a:r>
              <a:rPr lang="en-GB" sz="1600" i="1" err="1">
                <a:solidFill>
                  <a:schemeClr val="bg1"/>
                </a:solidFill>
                <a:latin typeface="Arial"/>
                <a:cs typeface="Arial"/>
              </a:rPr>
              <a:t>Naloxone.</a:t>
            </a:r>
            <a:r>
              <a:rPr lang="en-GB" sz="1600" err="1">
                <a:solidFill>
                  <a:schemeClr val="bg1"/>
                </a:solidFill>
                <a:latin typeface="Arial"/>
                <a:cs typeface="Arial"/>
              </a:rPr>
              <a:t>Available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at: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https://edm.parliament.uk/early-day-motion/63953/naloxone</a:t>
            </a: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 ( Accessed: 30th of November 2025)</a:t>
            </a:r>
          </a:p>
          <a:p>
            <a:pPr marL="171450" indent="-171450">
              <a:buChar char="•"/>
            </a:pPr>
            <a:endParaRPr lang="en-GB" sz="12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1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D30540-BA1D-66E8-E7A1-F12150FA5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002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0F78F-3E31-3A1A-3055-C5A0E677B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108821"/>
            <a:ext cx="9601200" cy="1097280"/>
          </a:xfr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z="6000" dirty="0" err="1"/>
              <a:t>THank</a:t>
            </a:r>
            <a:r>
              <a:rPr lang="en-GB" sz="6000" dirty="0"/>
              <a:t> you for listening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BDA36B-D989-1261-300E-315F184B6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22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23E488-293C-70EC-B7E3-18925CBD9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0162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2ED5F-5D91-404E-E691-2393A51C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timeline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000C4-7E3F-7D67-73ED-D4817C6D5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23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7B2A6EC-3CB0-FA7A-9565-DBB8F38C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793" y="1708314"/>
            <a:ext cx="10007791" cy="43321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Background reading- I found my initial reading from a variety of different areas. I </a:t>
            </a:r>
            <a:r>
              <a:rPr lang="en-GB" dirty="0" err="1"/>
              <a:t>ussed</a:t>
            </a:r>
            <a:r>
              <a:rPr lang="en-GB" dirty="0"/>
              <a:t> google scholar and the internet. To find sources such as online reports, articles, websites and government websites. When finding my sources I made sure that they were up to date, reliable and useful. To support my findings on </a:t>
            </a:r>
            <a:r>
              <a:rPr lang="en-GB" dirty="0" err="1"/>
              <a:t>th</a:t>
            </a:r>
            <a:r>
              <a:rPr lang="en-GB" dirty="0"/>
              <a:t> euk drug policy. By using google scholar it helped with ensuing I found good academic sources. I used government websites, which provided me with statistics with supporting evidence to each challenge and recommendation.</a:t>
            </a:r>
          </a:p>
          <a:p>
            <a:r>
              <a:rPr lang="en-GB" dirty="0"/>
              <a:t>Planning-I picked sources that best supported the key findings within the video '</a:t>
            </a:r>
            <a:r>
              <a:rPr lang="en-GB" dirty="0" err="1"/>
              <a:t>putitng</a:t>
            </a:r>
            <a:r>
              <a:rPr lang="en-GB" dirty="0"/>
              <a:t> </a:t>
            </a:r>
            <a:r>
              <a:rPr lang="en-GB" dirty="0" err="1"/>
              <a:t>uk</a:t>
            </a:r>
            <a:r>
              <a:rPr lang="en-GB" dirty="0"/>
              <a:t> drug policy into focus'. Ensuring that the sources provided evidence to back up the information. I also read into many different sources to ensure that I found the best ones. So that the information I found was reliable. I also took on the questions one by one to ensure that they were </a:t>
            </a:r>
            <a:r>
              <a:rPr lang="en-GB" dirty="0" err="1"/>
              <a:t>alll</a:t>
            </a:r>
            <a:r>
              <a:rPr lang="en-GB" dirty="0"/>
              <a:t> answered in an organised way. 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59A3EF6-3E43-F7B9-62B2-B4F949B75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6071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0F2DBC-5324-950F-C413-91CDCF520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24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49A075-8C65-9EE8-2EBE-B94B6B446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340" y="716276"/>
            <a:ext cx="9418320" cy="50654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Structure- I started by finding sources for each section labelling them as a, b and c. This allowed me to write it in an organised way, so that my research had structure and a flow. I found resources that would flow into each other, Allowing me to write my presentation with structure. So that at all times I knew what part I was on. </a:t>
            </a:r>
          </a:p>
          <a:p>
            <a:r>
              <a:rPr lang="en-GB" dirty="0"/>
              <a:t>Wider reading-There was times that I would find a piece of information within a source. I would then go into researching a specific piece of evidence further. Coming across more sources to better understand the topic. For example I went into further research about co-occurring substance use and mental health disorder. So that I could research further to understanding the meaning of it. </a:t>
            </a:r>
          </a:p>
          <a:p>
            <a:r>
              <a:rPr lang="en-GB" dirty="0"/>
              <a:t>Reflection/challenges= when conducting my research, I found at times it was hard to find reliable and </a:t>
            </a:r>
            <a:r>
              <a:rPr lang="en-GB" dirty="0" err="1"/>
              <a:t>uptodate</a:t>
            </a:r>
            <a:r>
              <a:rPr lang="en-GB" dirty="0"/>
              <a:t> resources. However in the end using google scholar helped a lot with this. When doing my research next time I would like to explore the use of the online UWTSD library. This will help with ensuring the sources that I am using are </a:t>
            </a:r>
            <a:r>
              <a:rPr lang="en-GB" dirty="0" err="1"/>
              <a:t>acedemic</a:t>
            </a:r>
            <a:r>
              <a:rPr lang="en-GB" dirty="0"/>
              <a:t>. 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0FB095-2600-D174-9A2B-3757AD9F7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12/7/2025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49450"/>
      </p:ext>
    </p:extLst>
  </p:cSld>
  <p:clrMapOvr>
    <a:masterClrMapping/>
  </p:clrMapOvr>
</p:sld>
</file>

<file path=ppt/theme/theme1.xml><?xml version="1.0" encoding="utf-8"?>
<a:theme xmlns:a="http://schemas.openxmlformats.org/drawingml/2006/main" name="Airy Geometry">
  <a:themeElements>
    <a:clrScheme name="Custom 2">
      <a:dk1>
        <a:srgbClr val="EBE6D8"/>
      </a:dk1>
      <a:lt1>
        <a:srgbClr val="FFFFFF"/>
      </a:lt1>
      <a:dk2>
        <a:srgbClr val="0E2841"/>
      </a:dk2>
      <a:lt2>
        <a:srgbClr val="E8E8E8"/>
      </a:lt2>
      <a:accent1>
        <a:srgbClr val="665E36"/>
      </a:accent1>
      <a:accent2>
        <a:srgbClr val="000000"/>
      </a:accent2>
      <a:accent3>
        <a:srgbClr val="D6D9CF"/>
      </a:accent3>
      <a:accent4>
        <a:srgbClr val="A39481"/>
      </a:accent4>
      <a:accent5>
        <a:srgbClr val="2C1E20"/>
      </a:accent5>
      <a:accent6>
        <a:srgbClr val="353826"/>
      </a:accent6>
      <a:hlink>
        <a:srgbClr val="467886"/>
      </a:hlink>
      <a:folHlink>
        <a:srgbClr val="96607D"/>
      </a:folHlink>
    </a:clrScheme>
    <a:fontScheme name="Custom 22">
      <a:majorFont>
        <a:latin typeface="Bahnschrift 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iry Geometry_Marketing_win32_EF_v7" id="{D24E1860-5CBE-4CA5-A9FE-C8281897B079}" vid="{EA6C4D90-D691-4549-ABAA-CA4DF9F80C9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CEDABF-7176-4A42-8EF9-E5D4DD31FF6C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Airy Geometry</vt:lpstr>
      <vt:lpstr>Key challenges facing uk drug policy then and now </vt:lpstr>
      <vt:lpstr>Reviewing the short film 'putting uk drug policy into focus </vt:lpstr>
      <vt:lpstr>Quote</vt:lpstr>
      <vt:lpstr> Drug related deaths and policy </vt:lpstr>
      <vt:lpstr>Should substance misuse be treated as an illness or as a crime?</vt:lpstr>
      <vt:lpstr>Why someone might struggle with substance misuse  </vt:lpstr>
      <vt:lpstr>Drugs market </vt:lpstr>
      <vt:lpstr>PowerPoint Presentation</vt:lpstr>
      <vt:lpstr>Drug policy </vt:lpstr>
      <vt:lpstr>Opioid substitution treatment</vt:lpstr>
      <vt:lpstr>Heroin assisted treatment </vt:lpstr>
      <vt:lpstr>Drug consumption rooms</vt:lpstr>
      <vt:lpstr>Future of uk drug policies </vt:lpstr>
      <vt:lpstr>Focusing on drug related deaths.</vt:lpstr>
      <vt:lpstr>Drugs in prisons</vt:lpstr>
      <vt:lpstr>Reference list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 </vt:lpstr>
      <vt:lpstr>Research timeline 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challenges facing uk drug policy then and now </dc:title>
  <dc:creator/>
  <cp:revision>350</cp:revision>
  <dcterms:created xsi:type="dcterms:W3CDTF">2025-12-04T20:19:30Z</dcterms:created>
  <dcterms:modified xsi:type="dcterms:W3CDTF">2025-12-08T05:23:57Z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