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80"/>
  </p:notesMasterIdLst>
  <p:sldIdLst>
    <p:sldId id="310" r:id="rId2"/>
    <p:sldId id="256" r:id="rId3"/>
    <p:sldId id="312" r:id="rId4"/>
    <p:sldId id="313" r:id="rId5"/>
    <p:sldId id="257" r:id="rId6"/>
    <p:sldId id="258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60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339" r:id="rId47"/>
    <p:sldId id="299" r:id="rId48"/>
    <p:sldId id="300" r:id="rId49"/>
    <p:sldId id="301" r:id="rId50"/>
    <p:sldId id="302" r:id="rId51"/>
    <p:sldId id="303" r:id="rId52"/>
    <p:sldId id="304" r:id="rId53"/>
    <p:sldId id="305" r:id="rId54"/>
    <p:sldId id="306" r:id="rId55"/>
    <p:sldId id="307" r:id="rId56"/>
    <p:sldId id="315" r:id="rId57"/>
    <p:sldId id="316" r:id="rId58"/>
    <p:sldId id="317" r:id="rId59"/>
    <p:sldId id="318" r:id="rId60"/>
    <p:sldId id="319" r:id="rId61"/>
    <p:sldId id="320" r:id="rId62"/>
    <p:sldId id="321" r:id="rId63"/>
    <p:sldId id="322" r:id="rId64"/>
    <p:sldId id="323" r:id="rId65"/>
    <p:sldId id="324" r:id="rId66"/>
    <p:sldId id="325" r:id="rId67"/>
    <p:sldId id="326" r:id="rId68"/>
    <p:sldId id="327" r:id="rId69"/>
    <p:sldId id="328" r:id="rId70"/>
    <p:sldId id="329" r:id="rId71"/>
    <p:sldId id="330" r:id="rId72"/>
    <p:sldId id="331" r:id="rId73"/>
    <p:sldId id="332" r:id="rId74"/>
    <p:sldId id="335" r:id="rId75"/>
    <p:sldId id="337" r:id="rId76"/>
    <p:sldId id="338" r:id="rId77"/>
    <p:sldId id="340" r:id="rId78"/>
    <p:sldId id="308" r:id="rId79"/>
  </p:sldIdLst>
  <p:sldSz cx="18288000" cy="10287000"/>
  <p:notesSz cx="6858000" cy="9144000"/>
  <p:embeddedFontLst>
    <p:embeddedFont>
      <p:font typeface="Abril Fatface" panose="02000503000000020003" pitchFamily="2" charset="0"/>
      <p:regular r:id="rId81"/>
    </p:embeddedFont>
    <p:embeddedFont>
      <p:font typeface="Arial Rounded MT Bold" panose="020F0704030504030204" pitchFamily="34" charset="0"/>
      <p:regular r:id="rId82"/>
    </p:embeddedFont>
    <p:embeddedFont>
      <p:font typeface="Calibri" panose="020F0502020204030204" pitchFamily="34" charset="0"/>
      <p:regular r:id="rId83"/>
      <p:bold r:id="rId84"/>
      <p:italic r:id="rId85"/>
      <p:boldItalic r:id="rId86"/>
    </p:embeddedFont>
    <p:embeddedFont>
      <p:font typeface="Glacial Indifference" panose="020B0604020202020204" charset="0"/>
      <p:regular r:id="rId87"/>
    </p:embeddedFont>
    <p:embeddedFont>
      <p:font typeface="Glacial Indifference Bold" panose="020B0604020202020204" charset="0"/>
      <p:regular r:id="rId88"/>
      <p:bold r:id="rId89"/>
    </p:embeddedFont>
    <p:embeddedFont>
      <p:font typeface="Mansalva" panose="020B0604020202020204" charset="0"/>
      <p:regular r:id="rId90"/>
    </p:embeddedFont>
    <p:embeddedFont>
      <p:font typeface="Merriweather" panose="00000500000000000000" pitchFamily="2" charset="0"/>
      <p:regular r:id="rId91"/>
      <p:bold r:id="rId92"/>
      <p:italic r:id="rId93"/>
      <p:boldItalic r:id="rId94"/>
    </p:embeddedFont>
    <p:embeddedFont>
      <p:font typeface="Schoolbell" panose="020B0604020202020204" charset="0"/>
      <p:regular r:id="rId95"/>
    </p:embeddedFont>
    <p:embeddedFont>
      <p:font typeface="Trocchi" panose="020B0604020202020204" charset="0"/>
      <p:regular r:id="rId9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227D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80BB5F-C9FC-4545-9F8B-064B277EA1C4}" v="187" dt="2023-02-02T10:56:06.691"/>
    <p1510:client id="{A1DA8A20-C9EB-CB59-0D51-09798C390044}" v="9" dt="2023-03-08T21:34:33.659"/>
    <p1510:client id="{DDE1ABE7-3421-98AC-3730-C3B083B8BCD9}" v="606" dt="2023-03-08T19:14:57.4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font" Target="fonts/font4.fntdata"/><Relationship Id="rId89" Type="http://schemas.openxmlformats.org/officeDocument/2006/relationships/font" Target="fonts/font9.fntdata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microsoft.com/office/2015/10/relationships/revisionInfo" Target="revisionInfo.xml"/><Relationship Id="rId5" Type="http://schemas.openxmlformats.org/officeDocument/2006/relationships/slide" Target="slides/slide4.xml"/><Relationship Id="rId90" Type="http://schemas.openxmlformats.org/officeDocument/2006/relationships/font" Target="fonts/font10.fntdata"/><Relationship Id="rId95" Type="http://schemas.openxmlformats.org/officeDocument/2006/relationships/font" Target="fonts/font15.fntdata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notesMaster" Target="notesMasters/notesMaster1.xml"/><Relationship Id="rId85" Type="http://schemas.openxmlformats.org/officeDocument/2006/relationships/font" Target="fonts/font5.fntdata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font" Target="fonts/font3.fntdata"/><Relationship Id="rId88" Type="http://schemas.openxmlformats.org/officeDocument/2006/relationships/font" Target="fonts/font8.fntdata"/><Relationship Id="rId91" Type="http://schemas.openxmlformats.org/officeDocument/2006/relationships/font" Target="fonts/font11.fntdata"/><Relationship Id="rId96" Type="http://schemas.openxmlformats.org/officeDocument/2006/relationships/font" Target="fonts/font1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font" Target="fonts/font1.fntdata"/><Relationship Id="rId86" Type="http://schemas.openxmlformats.org/officeDocument/2006/relationships/font" Target="fonts/font6.fntdata"/><Relationship Id="rId94" Type="http://schemas.openxmlformats.org/officeDocument/2006/relationships/font" Target="fonts/font14.fntdata"/><Relationship Id="rId99" Type="http://schemas.openxmlformats.org/officeDocument/2006/relationships/theme" Target="theme/theme1.xml"/><Relationship Id="rId10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font" Target="fonts/font12.fntdata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font" Target="fonts/font7.fntdata"/><Relationship Id="rId61" Type="http://schemas.openxmlformats.org/officeDocument/2006/relationships/slide" Target="slides/slide60.xml"/><Relationship Id="rId82" Type="http://schemas.openxmlformats.org/officeDocument/2006/relationships/font" Target="fonts/font2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font" Target="fonts/font13.fntdata"/><Relationship Id="rId98" Type="http://schemas.openxmlformats.org/officeDocument/2006/relationships/viewProps" Target="viewProps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DDE1ABE7-3421-98AC-3730-C3B083B8BCD9}"/>
    <pc:docChg chg="addSld delSld modSld">
      <pc:chgData name="Mari Powell" userId="S::mari.powell@uwtsd.ac.uk::a1b98dd7-29dc-4131-8e37-1423e6a9ecca" providerId="AD" clId="Web-{DDE1ABE7-3421-98AC-3730-C3B083B8BCD9}" dt="2023-03-08T19:14:57.473" v="443"/>
      <pc:docMkLst>
        <pc:docMk/>
      </pc:docMkLst>
      <pc:sldChg chg="modSp mod setBg">
        <pc:chgData name="Mari Powell" userId="S::mari.powell@uwtsd.ac.uk::a1b98dd7-29dc-4131-8e37-1423e6a9ecca" providerId="AD" clId="Web-{DDE1ABE7-3421-98AC-3730-C3B083B8BCD9}" dt="2023-03-08T18:44:38.595" v="12" actId="1076"/>
        <pc:sldMkLst>
          <pc:docMk/>
          <pc:sldMk cId="0" sldId="256"/>
        </pc:sldMkLst>
        <pc:spChg chg="mod">
          <ac:chgData name="Mari Powell" userId="S::mari.powell@uwtsd.ac.uk::a1b98dd7-29dc-4131-8e37-1423e6a9ecca" providerId="AD" clId="Web-{DDE1ABE7-3421-98AC-3730-C3B083B8BCD9}" dt="2023-03-08T18:44:38.595" v="12" actId="1076"/>
          <ac:spMkLst>
            <pc:docMk/>
            <pc:sldMk cId="0" sldId="256"/>
            <ac:spMk id="3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43:31.187" v="10" actId="1076"/>
          <ac:picMkLst>
            <pc:docMk/>
            <pc:sldMk cId="0" sldId="256"/>
            <ac:picMk id="2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8:46:25.974" v="40" actId="1076"/>
        <pc:sldMkLst>
          <pc:docMk/>
          <pc:sldMk cId="0" sldId="257"/>
        </pc:sldMkLst>
        <pc:picChg chg="mod">
          <ac:chgData name="Mari Powell" userId="S::mari.powell@uwtsd.ac.uk::a1b98dd7-29dc-4131-8e37-1423e6a9ecca" providerId="AD" clId="Web-{DDE1ABE7-3421-98AC-3730-C3B083B8BCD9}" dt="2023-03-08T18:46:25.974" v="40" actId="1076"/>
          <ac:picMkLst>
            <pc:docMk/>
            <pc:sldMk cId="0" sldId="257"/>
            <ac:picMk id="6" creationId="{B43D0C55-9D12-EE40-CEB9-3A2F4FCA4A70}"/>
          </ac:picMkLst>
        </pc:picChg>
      </pc:sldChg>
      <pc:sldChg chg="addSp delSp modSp">
        <pc:chgData name="Mari Powell" userId="S::mari.powell@uwtsd.ac.uk::a1b98dd7-29dc-4131-8e37-1423e6a9ecca" providerId="AD" clId="Web-{DDE1ABE7-3421-98AC-3730-C3B083B8BCD9}" dt="2023-03-08T18:52:48.597" v="135" actId="1076"/>
        <pc:sldMkLst>
          <pc:docMk/>
          <pc:sldMk cId="0" sldId="259"/>
        </pc:sldMkLst>
        <pc:spChg chg="mod">
          <ac:chgData name="Mari Powell" userId="S::mari.powell@uwtsd.ac.uk::a1b98dd7-29dc-4131-8e37-1423e6a9ecca" providerId="AD" clId="Web-{DDE1ABE7-3421-98AC-3730-C3B083B8BCD9}" dt="2023-03-08T18:52:48.504" v="133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52:48.597" v="135" actId="1076"/>
          <ac:spMkLst>
            <pc:docMk/>
            <pc:sldMk cId="0" sldId="259"/>
            <ac:spMk id="3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52:43.196" v="132" actId="1076"/>
          <ac:spMkLst>
            <pc:docMk/>
            <pc:sldMk cId="0" sldId="259"/>
            <ac:spMk id="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52:48.535" v="134" actId="1076"/>
          <ac:spMkLst>
            <pc:docMk/>
            <pc:sldMk cId="0" sldId="259"/>
            <ac:spMk id="5" creationId="{00000000-0000-0000-0000-000000000000}"/>
          </ac:spMkLst>
        </pc:spChg>
        <pc:spChg chg="del">
          <ac:chgData name="Mari Powell" userId="S::mari.powell@uwtsd.ac.uk::a1b98dd7-29dc-4131-8e37-1423e6a9ecca" providerId="AD" clId="Web-{DDE1ABE7-3421-98AC-3730-C3B083B8BCD9}" dt="2023-03-08T18:46:37.772" v="41"/>
          <ac:spMkLst>
            <pc:docMk/>
            <pc:sldMk cId="0" sldId="259"/>
            <ac:spMk id="6" creationId="{00000000-0000-0000-0000-000000000000}"/>
          </ac:spMkLst>
        </pc:spChg>
        <pc:picChg chg="add del">
          <ac:chgData name="Mari Powell" userId="S::mari.powell@uwtsd.ac.uk::a1b98dd7-29dc-4131-8e37-1423e6a9ecca" providerId="AD" clId="Web-{DDE1ABE7-3421-98AC-3730-C3B083B8BCD9}" dt="2023-03-08T18:52:37.706" v="131"/>
          <ac:picMkLst>
            <pc:docMk/>
            <pc:sldMk cId="0" sldId="259"/>
            <ac:picMk id="9" creationId="{68949557-C098-08CE-2D27-93255A49698E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49:45.903" v="78" actId="1076"/>
        <pc:sldMkLst>
          <pc:docMk/>
          <pc:sldMk cId="0" sldId="261"/>
        </pc:sldMkLst>
        <pc:spChg chg="mod">
          <ac:chgData name="Mari Powell" userId="S::mari.powell@uwtsd.ac.uk::a1b98dd7-29dc-4131-8e37-1423e6a9ecca" providerId="AD" clId="Web-{DDE1ABE7-3421-98AC-3730-C3B083B8BCD9}" dt="2023-03-08T18:49:41.028" v="77" actId="1076"/>
          <ac:spMkLst>
            <pc:docMk/>
            <pc:sldMk cId="0" sldId="261"/>
            <ac:spMk id="23" creationId="{00000000-0000-0000-0000-000000000000}"/>
          </ac:spMkLst>
        </pc:spChg>
        <pc:grpChg chg="mod">
          <ac:chgData name="Mari Powell" userId="S::mari.powell@uwtsd.ac.uk::a1b98dd7-29dc-4131-8e37-1423e6a9ecca" providerId="AD" clId="Web-{DDE1ABE7-3421-98AC-3730-C3B083B8BCD9}" dt="2023-03-08T18:49:45.903" v="78" actId="1076"/>
          <ac:grpSpMkLst>
            <pc:docMk/>
            <pc:sldMk cId="0" sldId="261"/>
            <ac:grpSpMk id="2" creationId="{00000000-0000-0000-0000-000000000000}"/>
          </ac:grpSpMkLst>
        </pc:grpChg>
      </pc:sldChg>
      <pc:sldChg chg="modSp">
        <pc:chgData name="Mari Powell" userId="S::mari.powell@uwtsd.ac.uk::a1b98dd7-29dc-4131-8e37-1423e6a9ecca" providerId="AD" clId="Web-{DDE1ABE7-3421-98AC-3730-C3B083B8BCD9}" dt="2023-03-08T18:49:35.059" v="76" actId="1076"/>
        <pc:sldMkLst>
          <pc:docMk/>
          <pc:sldMk cId="0" sldId="262"/>
        </pc:sldMkLst>
        <pc:spChg chg="mod">
          <ac:chgData name="Mari Powell" userId="S::mari.powell@uwtsd.ac.uk::a1b98dd7-29dc-4131-8e37-1423e6a9ecca" providerId="AD" clId="Web-{DDE1ABE7-3421-98AC-3730-C3B083B8BCD9}" dt="2023-03-08T18:49:26.418" v="74" actId="1076"/>
          <ac:spMkLst>
            <pc:docMk/>
            <pc:sldMk cId="0" sldId="262"/>
            <ac:spMk id="23" creationId="{00000000-0000-0000-0000-000000000000}"/>
          </ac:spMkLst>
        </pc:spChg>
        <pc:grpChg chg="mod">
          <ac:chgData name="Mari Powell" userId="S::mari.powell@uwtsd.ac.uk::a1b98dd7-29dc-4131-8e37-1423e6a9ecca" providerId="AD" clId="Web-{DDE1ABE7-3421-98AC-3730-C3B083B8BCD9}" dt="2023-03-08T18:49:35.059" v="76" actId="1076"/>
          <ac:grpSpMkLst>
            <pc:docMk/>
            <pc:sldMk cId="0" sldId="262"/>
            <ac:grpSpMk id="2" creationId="{00000000-0000-0000-0000-000000000000}"/>
          </ac:grpSpMkLst>
        </pc:grpChg>
      </pc:sldChg>
      <pc:sldChg chg="modSp">
        <pc:chgData name="Mari Powell" userId="S::mari.powell@uwtsd.ac.uk::a1b98dd7-29dc-4131-8e37-1423e6a9ecca" providerId="AD" clId="Web-{DDE1ABE7-3421-98AC-3730-C3B083B8BCD9}" dt="2023-03-08T18:49:16.340" v="73" actId="1076"/>
        <pc:sldMkLst>
          <pc:docMk/>
          <pc:sldMk cId="0" sldId="263"/>
        </pc:sldMkLst>
        <pc:spChg chg="mod">
          <ac:chgData name="Mari Powell" userId="S::mari.powell@uwtsd.ac.uk::a1b98dd7-29dc-4131-8e37-1423e6a9ecca" providerId="AD" clId="Web-{DDE1ABE7-3421-98AC-3730-C3B083B8BCD9}" dt="2023-03-08T18:43:14.092" v="5" actId="1076"/>
          <ac:spMkLst>
            <pc:docMk/>
            <pc:sldMk cId="0" sldId="263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49:16.340" v="73" actId="1076"/>
          <ac:picMkLst>
            <pc:docMk/>
            <pc:sldMk cId="0" sldId="263"/>
            <ac:picMk id="2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9:03.683" v="71" actId="1076"/>
          <ac:picMkLst>
            <pc:docMk/>
            <pc:sldMk cId="0" sldId="263"/>
            <ac:picMk id="3" creationId="{00000000-0000-0000-0000-000000000000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43:14.233" v="8" actId="1076"/>
        <pc:sldMkLst>
          <pc:docMk/>
          <pc:sldMk cId="0" sldId="264"/>
        </pc:sldMkLst>
        <pc:spChg chg="mod">
          <ac:chgData name="Mari Powell" userId="S::mari.powell@uwtsd.ac.uk::a1b98dd7-29dc-4131-8e37-1423e6a9ecca" providerId="AD" clId="Web-{DDE1ABE7-3421-98AC-3730-C3B083B8BCD9}" dt="2023-03-08T18:43:14.233" v="8" actId="1076"/>
          <ac:spMkLst>
            <pc:docMk/>
            <pc:sldMk cId="0" sldId="264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35.436" v="92" actId="1076"/>
        <pc:sldMkLst>
          <pc:docMk/>
          <pc:sldMk cId="0" sldId="265"/>
        </pc:sldMkLst>
        <pc:spChg chg="mod">
          <ac:chgData name="Mari Powell" userId="S::mari.powell@uwtsd.ac.uk::a1b98dd7-29dc-4131-8e37-1423e6a9ecca" providerId="AD" clId="Web-{DDE1ABE7-3421-98AC-3730-C3B083B8BCD9}" dt="2023-03-08T18:50:35.436" v="92" actId="1076"/>
          <ac:spMkLst>
            <pc:docMk/>
            <pc:sldMk cId="0" sldId="265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04.998" v="82" actId="1076"/>
        <pc:sldMkLst>
          <pc:docMk/>
          <pc:sldMk cId="0" sldId="266"/>
        </pc:sldMkLst>
        <pc:spChg chg="mod">
          <ac:chgData name="Mari Powell" userId="S::mari.powell@uwtsd.ac.uk::a1b98dd7-29dc-4131-8e37-1423e6a9ecca" providerId="AD" clId="Web-{DDE1ABE7-3421-98AC-3730-C3B083B8BCD9}" dt="2023-03-08T18:50:04.998" v="82" actId="1076"/>
          <ac:spMkLst>
            <pc:docMk/>
            <pc:sldMk cId="0" sldId="266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10.951" v="83" actId="1076"/>
        <pc:sldMkLst>
          <pc:docMk/>
          <pc:sldMk cId="0" sldId="267"/>
        </pc:sldMkLst>
        <pc:spChg chg="mod">
          <ac:chgData name="Mari Powell" userId="S::mari.powell@uwtsd.ac.uk::a1b98dd7-29dc-4131-8e37-1423e6a9ecca" providerId="AD" clId="Web-{DDE1ABE7-3421-98AC-3730-C3B083B8BCD9}" dt="2023-03-08T18:50:10.951" v="83" actId="1076"/>
          <ac:spMkLst>
            <pc:docMk/>
            <pc:sldMk cId="0" sldId="267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17.670" v="89" actId="1076"/>
        <pc:sldMkLst>
          <pc:docMk/>
          <pc:sldMk cId="0" sldId="268"/>
        </pc:sldMkLst>
        <pc:spChg chg="mod">
          <ac:chgData name="Mari Powell" userId="S::mari.powell@uwtsd.ac.uk::a1b98dd7-29dc-4131-8e37-1423e6a9ecca" providerId="AD" clId="Web-{DDE1ABE7-3421-98AC-3730-C3B083B8BCD9}" dt="2023-03-08T18:50:17.670" v="89" actId="1076"/>
          <ac:spMkLst>
            <pc:docMk/>
            <pc:sldMk cId="0" sldId="268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25.014" v="90" actId="1076"/>
        <pc:sldMkLst>
          <pc:docMk/>
          <pc:sldMk cId="0" sldId="269"/>
        </pc:sldMkLst>
        <pc:spChg chg="mod">
          <ac:chgData name="Mari Powell" userId="S::mari.powell@uwtsd.ac.uk::a1b98dd7-29dc-4131-8e37-1423e6a9ecca" providerId="AD" clId="Web-{DDE1ABE7-3421-98AC-3730-C3B083B8BCD9}" dt="2023-03-08T18:50:25.014" v="90" actId="1076"/>
          <ac:spMkLst>
            <pc:docMk/>
            <pc:sldMk cId="0" sldId="269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47.312" v="96" actId="1076"/>
        <pc:sldMkLst>
          <pc:docMk/>
          <pc:sldMk cId="0" sldId="270"/>
        </pc:sldMkLst>
        <pc:spChg chg="mod">
          <ac:chgData name="Mari Powell" userId="S::mari.powell@uwtsd.ac.uk::a1b98dd7-29dc-4131-8e37-1423e6a9ecca" providerId="AD" clId="Web-{DDE1ABE7-3421-98AC-3730-C3B083B8BCD9}" dt="2023-03-08T18:50:47.312" v="96" actId="1076"/>
          <ac:spMkLst>
            <pc:docMk/>
            <pc:sldMk cId="0" sldId="270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59.609" v="101" actId="1076"/>
        <pc:sldMkLst>
          <pc:docMk/>
          <pc:sldMk cId="0" sldId="272"/>
        </pc:sldMkLst>
        <pc:spChg chg="mod">
          <ac:chgData name="Mari Powell" userId="S::mari.powell@uwtsd.ac.uk::a1b98dd7-29dc-4131-8e37-1423e6a9ecca" providerId="AD" clId="Web-{DDE1ABE7-3421-98AC-3730-C3B083B8BCD9}" dt="2023-03-08T18:50:59.609" v="101" actId="1076"/>
          <ac:spMkLst>
            <pc:docMk/>
            <pc:sldMk cId="0" sldId="272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11.953" v="103" actId="1076"/>
        <pc:sldMkLst>
          <pc:docMk/>
          <pc:sldMk cId="0" sldId="273"/>
        </pc:sldMkLst>
        <pc:spChg chg="mod">
          <ac:chgData name="Mari Powell" userId="S::mari.powell@uwtsd.ac.uk::a1b98dd7-29dc-4131-8e37-1423e6a9ecca" providerId="AD" clId="Web-{DDE1ABE7-3421-98AC-3730-C3B083B8BCD9}" dt="2023-03-08T18:51:11.953" v="103" actId="1076"/>
          <ac:spMkLst>
            <pc:docMk/>
            <pc:sldMk cId="0" sldId="273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20.860" v="108" actId="1076"/>
        <pc:sldMkLst>
          <pc:docMk/>
          <pc:sldMk cId="0" sldId="274"/>
        </pc:sldMkLst>
        <pc:spChg chg="mod">
          <ac:chgData name="Mari Powell" userId="S::mari.powell@uwtsd.ac.uk::a1b98dd7-29dc-4131-8e37-1423e6a9ecca" providerId="AD" clId="Web-{DDE1ABE7-3421-98AC-3730-C3B083B8BCD9}" dt="2023-03-08T18:51:20.860" v="108" actId="1076"/>
          <ac:spMkLst>
            <pc:docMk/>
            <pc:sldMk cId="0" sldId="274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26.579" v="109" actId="1076"/>
        <pc:sldMkLst>
          <pc:docMk/>
          <pc:sldMk cId="0" sldId="275"/>
        </pc:sldMkLst>
        <pc:spChg chg="mod">
          <ac:chgData name="Mari Powell" userId="S::mari.powell@uwtsd.ac.uk::a1b98dd7-29dc-4131-8e37-1423e6a9ecca" providerId="AD" clId="Web-{DDE1ABE7-3421-98AC-3730-C3B083B8BCD9}" dt="2023-03-08T18:51:26.579" v="109" actId="1076"/>
          <ac:spMkLst>
            <pc:docMk/>
            <pc:sldMk cId="0" sldId="275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47.814" v="115" actId="1076"/>
        <pc:sldMkLst>
          <pc:docMk/>
          <pc:sldMk cId="0" sldId="276"/>
        </pc:sldMkLst>
        <pc:spChg chg="mod">
          <ac:chgData name="Mari Powell" userId="S::mari.powell@uwtsd.ac.uk::a1b98dd7-29dc-4131-8e37-1423e6a9ecca" providerId="AD" clId="Web-{DDE1ABE7-3421-98AC-3730-C3B083B8BCD9}" dt="2023-03-08T18:51:47.814" v="115" actId="1076"/>
          <ac:spMkLst>
            <pc:docMk/>
            <pc:sldMk cId="0" sldId="276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47.876" v="116" actId="1076"/>
        <pc:sldMkLst>
          <pc:docMk/>
          <pc:sldMk cId="0" sldId="277"/>
        </pc:sldMkLst>
        <pc:spChg chg="mod">
          <ac:chgData name="Mari Powell" userId="S::mari.powell@uwtsd.ac.uk::a1b98dd7-29dc-4131-8e37-1423e6a9ecca" providerId="AD" clId="Web-{DDE1ABE7-3421-98AC-3730-C3B083B8BCD9}" dt="2023-03-08T18:51:47.876" v="116" actId="1076"/>
          <ac:spMkLst>
            <pc:docMk/>
            <pc:sldMk cId="0" sldId="277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57.096" v="122" actId="1076"/>
        <pc:sldMkLst>
          <pc:docMk/>
          <pc:sldMk cId="0" sldId="278"/>
        </pc:sldMkLst>
        <pc:spChg chg="mod">
          <ac:chgData name="Mari Powell" userId="S::mari.powell@uwtsd.ac.uk::a1b98dd7-29dc-4131-8e37-1423e6a9ecca" providerId="AD" clId="Web-{DDE1ABE7-3421-98AC-3730-C3B083B8BCD9}" dt="2023-03-08T18:51:57.096" v="122" actId="1076"/>
          <ac:spMkLst>
            <pc:docMk/>
            <pc:sldMk cId="0" sldId="278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57.221" v="123" actId="1076"/>
        <pc:sldMkLst>
          <pc:docMk/>
          <pc:sldMk cId="0" sldId="279"/>
        </pc:sldMkLst>
        <pc:spChg chg="mod">
          <ac:chgData name="Mari Powell" userId="S::mari.powell@uwtsd.ac.uk::a1b98dd7-29dc-4131-8e37-1423e6a9ecca" providerId="AD" clId="Web-{DDE1ABE7-3421-98AC-3730-C3B083B8BCD9}" dt="2023-03-08T18:51:57.221" v="123" actId="1076"/>
          <ac:spMkLst>
            <pc:docMk/>
            <pc:sldMk cId="0" sldId="279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2:18.878" v="129" actId="1076"/>
        <pc:sldMkLst>
          <pc:docMk/>
          <pc:sldMk cId="0" sldId="280"/>
        </pc:sldMkLst>
        <pc:spChg chg="mod">
          <ac:chgData name="Mari Powell" userId="S::mari.powell@uwtsd.ac.uk::a1b98dd7-29dc-4131-8e37-1423e6a9ecca" providerId="AD" clId="Web-{DDE1ABE7-3421-98AC-3730-C3B083B8BCD9}" dt="2023-03-08T18:52:18.878" v="129" actId="1076"/>
          <ac:spMkLst>
            <pc:docMk/>
            <pc:sldMk cId="0" sldId="280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3:13.973" v="141" actId="1076"/>
        <pc:sldMkLst>
          <pc:docMk/>
          <pc:sldMk cId="0" sldId="282"/>
        </pc:sldMkLst>
        <pc:spChg chg="mod">
          <ac:chgData name="Mari Powell" userId="S::mari.powell@uwtsd.ac.uk::a1b98dd7-29dc-4131-8e37-1423e6a9ecca" providerId="AD" clId="Web-{DDE1ABE7-3421-98AC-3730-C3B083B8BCD9}" dt="2023-03-08T18:53:13.973" v="141" actId="1076"/>
          <ac:spMkLst>
            <pc:docMk/>
            <pc:sldMk cId="0" sldId="282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3:28.630" v="145" actId="1076"/>
        <pc:sldMkLst>
          <pc:docMk/>
          <pc:sldMk cId="0" sldId="284"/>
        </pc:sldMkLst>
        <pc:spChg chg="mod">
          <ac:chgData name="Mari Powell" userId="S::mari.powell@uwtsd.ac.uk::a1b98dd7-29dc-4131-8e37-1423e6a9ecca" providerId="AD" clId="Web-{DDE1ABE7-3421-98AC-3730-C3B083B8BCD9}" dt="2023-03-08T18:53:28.630" v="145" actId="1076"/>
          <ac:spMkLst>
            <pc:docMk/>
            <pc:sldMk cId="0" sldId="284"/>
            <ac:spMk id="24" creationId="{00000000-0000-0000-0000-000000000000}"/>
          </ac:spMkLst>
        </pc:spChg>
      </pc:sldChg>
      <pc:sldChg chg="delSp modSp">
        <pc:chgData name="Mari Powell" userId="S::mari.powell@uwtsd.ac.uk::a1b98dd7-29dc-4131-8e37-1423e6a9ecca" providerId="AD" clId="Web-{DDE1ABE7-3421-98AC-3730-C3B083B8BCD9}" dt="2023-03-08T18:54:31.320" v="159" actId="1076"/>
        <pc:sldMkLst>
          <pc:docMk/>
          <pc:sldMk cId="0" sldId="285"/>
        </pc:sldMkLst>
        <pc:spChg chg="mod">
          <ac:chgData name="Mari Powell" userId="S::mari.powell@uwtsd.ac.uk::a1b98dd7-29dc-4131-8e37-1423e6a9ecca" providerId="AD" clId="Web-{DDE1ABE7-3421-98AC-3730-C3B083B8BCD9}" dt="2023-03-08T18:54:29.539" v="158" actId="1076"/>
          <ac:spMkLst>
            <pc:docMk/>
            <pc:sldMk cId="0" sldId="285"/>
            <ac:spMk id="26" creationId="{00000000-0000-0000-0000-000000000000}"/>
          </ac:spMkLst>
        </pc:spChg>
        <pc:picChg chg="del">
          <ac:chgData name="Mari Powell" userId="S::mari.powell@uwtsd.ac.uk::a1b98dd7-29dc-4131-8e37-1423e6a9ecca" providerId="AD" clId="Web-{DDE1ABE7-3421-98AC-3730-C3B083B8BCD9}" dt="2023-03-08T18:53:32.833" v="146"/>
          <ac:picMkLst>
            <pc:docMk/>
            <pc:sldMk cId="0" sldId="285"/>
            <ac:picMk id="25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54:31.320" v="159" actId="1076"/>
          <ac:picMkLst>
            <pc:docMk/>
            <pc:sldMk cId="0" sldId="285"/>
            <ac:picMk id="27" creationId="{5F492ADA-9EC7-9CA3-9795-1A7FBA496D9E}"/>
          </ac:picMkLst>
        </pc:picChg>
      </pc:sldChg>
      <pc:sldChg chg="delSp modSp">
        <pc:chgData name="Mari Powell" userId="S::mari.powell@uwtsd.ac.uk::a1b98dd7-29dc-4131-8e37-1423e6a9ecca" providerId="AD" clId="Web-{DDE1ABE7-3421-98AC-3730-C3B083B8BCD9}" dt="2023-03-08T18:54:50.946" v="164" actId="1076"/>
        <pc:sldMkLst>
          <pc:docMk/>
          <pc:sldMk cId="0" sldId="286"/>
        </pc:sldMkLst>
        <pc:spChg chg="mod">
          <ac:chgData name="Mari Powell" userId="S::mari.powell@uwtsd.ac.uk::a1b98dd7-29dc-4131-8e37-1423e6a9ecca" providerId="AD" clId="Web-{DDE1ABE7-3421-98AC-3730-C3B083B8BCD9}" dt="2023-03-08T18:54:50.946" v="164" actId="1076"/>
          <ac:spMkLst>
            <pc:docMk/>
            <pc:sldMk cId="0" sldId="286"/>
            <ac:spMk id="28" creationId="{00000000-0000-0000-0000-000000000000}"/>
          </ac:spMkLst>
        </pc:spChg>
        <pc:picChg chg="del">
          <ac:chgData name="Mari Powell" userId="S::mari.powell@uwtsd.ac.uk::a1b98dd7-29dc-4131-8e37-1423e6a9ecca" providerId="AD" clId="Web-{DDE1ABE7-3421-98AC-3730-C3B083B8BCD9}" dt="2023-03-08T18:54:45.352" v="161"/>
          <ac:picMkLst>
            <pc:docMk/>
            <pc:sldMk cId="0" sldId="286"/>
            <ac:picMk id="16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54:39.789" v="160" actId="1076"/>
          <ac:picMkLst>
            <pc:docMk/>
            <pc:sldMk cId="0" sldId="286"/>
            <ac:picMk id="29" creationId="{843616C6-A5D6-FB8B-D2AE-63A859753D6B}"/>
          </ac:picMkLst>
        </pc:picChg>
      </pc:sldChg>
      <pc:sldChg chg="delSp modSp">
        <pc:chgData name="Mari Powell" userId="S::mari.powell@uwtsd.ac.uk::a1b98dd7-29dc-4131-8e37-1423e6a9ecca" providerId="AD" clId="Web-{DDE1ABE7-3421-98AC-3730-C3B083B8BCD9}" dt="2023-03-08T18:56:11.589" v="185" actId="1076"/>
        <pc:sldMkLst>
          <pc:docMk/>
          <pc:sldMk cId="0" sldId="287"/>
        </pc:sldMkLst>
        <pc:spChg chg="mod">
          <ac:chgData name="Mari Powell" userId="S::mari.powell@uwtsd.ac.uk::a1b98dd7-29dc-4131-8e37-1423e6a9ecca" providerId="AD" clId="Web-{DDE1ABE7-3421-98AC-3730-C3B083B8BCD9}" dt="2023-03-08T18:55:51.120" v="182" actId="1076"/>
          <ac:spMkLst>
            <pc:docMk/>
            <pc:sldMk cId="0" sldId="287"/>
            <ac:spMk id="2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55:32.181" v="179" actId="1076"/>
          <ac:spMkLst>
            <pc:docMk/>
            <pc:sldMk cId="0" sldId="287"/>
            <ac:spMk id="55" creationId="{00000000-0000-0000-0000-000000000000}"/>
          </ac:spMkLst>
        </pc:spChg>
        <pc:grpChg chg="mod">
          <ac:chgData name="Mari Powell" userId="S::mari.powell@uwtsd.ac.uk::a1b98dd7-29dc-4131-8e37-1423e6a9ecca" providerId="AD" clId="Web-{DDE1ABE7-3421-98AC-3730-C3B083B8BCD9}" dt="2023-03-08T18:55:43.338" v="181" actId="14100"/>
          <ac:grpSpMkLst>
            <pc:docMk/>
            <pc:sldMk cId="0" sldId="287"/>
            <ac:grpSpMk id="21" creationId="{00000000-0000-0000-0000-000000000000}"/>
          </ac:grpSpMkLst>
        </pc:grpChg>
        <pc:picChg chg="del">
          <ac:chgData name="Mari Powell" userId="S::mari.powell@uwtsd.ac.uk::a1b98dd7-29dc-4131-8e37-1423e6a9ecca" providerId="AD" clId="Web-{DDE1ABE7-3421-98AC-3730-C3B083B8BCD9}" dt="2023-03-08T18:55:00.040" v="165"/>
          <ac:picMkLst>
            <pc:docMk/>
            <pc:sldMk cId="0" sldId="287"/>
            <ac:picMk id="23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56:11.589" v="185" actId="1076"/>
          <ac:picMkLst>
            <pc:docMk/>
            <pc:sldMk cId="0" sldId="287"/>
            <ac:picMk id="26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56:02.636" v="184" actId="1076"/>
          <ac:picMkLst>
            <pc:docMk/>
            <pc:sldMk cId="0" sldId="287"/>
            <ac:picMk id="28" creationId="{00000000-0000-0000-0000-000000000000}"/>
          </ac:picMkLst>
        </pc:picChg>
        <pc:picChg chg="del">
          <ac:chgData name="Mari Powell" userId="S::mari.powell@uwtsd.ac.uk::a1b98dd7-29dc-4131-8e37-1423e6a9ecca" providerId="AD" clId="Web-{DDE1ABE7-3421-98AC-3730-C3B083B8BCD9}" dt="2023-03-08T18:55:26.056" v="175"/>
          <ac:picMkLst>
            <pc:docMk/>
            <pc:sldMk cId="0" sldId="287"/>
            <ac:picMk id="39" creationId="{00000000-0000-0000-0000-000000000000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6:54.216" v="186" actId="1076"/>
        <pc:sldMkLst>
          <pc:docMk/>
          <pc:sldMk cId="0" sldId="289"/>
        </pc:sldMkLst>
        <pc:picChg chg="mod">
          <ac:chgData name="Mari Powell" userId="S::mari.powell@uwtsd.ac.uk::a1b98dd7-29dc-4131-8e37-1423e6a9ecca" providerId="AD" clId="Web-{DDE1ABE7-3421-98AC-3730-C3B083B8BCD9}" dt="2023-03-08T18:56:54.216" v="186" actId="1076"/>
          <ac:picMkLst>
            <pc:docMk/>
            <pc:sldMk cId="0" sldId="289"/>
            <ac:picMk id="24" creationId="{AF1ED6E5-5673-9F1B-8149-AE70F2DC665E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7:03.169" v="188" actId="1076"/>
        <pc:sldMkLst>
          <pc:docMk/>
          <pc:sldMk cId="0" sldId="290"/>
        </pc:sldMkLst>
        <pc:spChg chg="mod">
          <ac:chgData name="Mari Powell" userId="S::mari.powell@uwtsd.ac.uk::a1b98dd7-29dc-4131-8e37-1423e6a9ecca" providerId="AD" clId="Web-{DDE1ABE7-3421-98AC-3730-C3B083B8BCD9}" dt="2023-03-08T18:57:03.169" v="188" actId="1076"/>
          <ac:spMkLst>
            <pc:docMk/>
            <pc:sldMk cId="0" sldId="290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6:59.966" v="187" actId="1076"/>
          <ac:picMkLst>
            <pc:docMk/>
            <pc:sldMk cId="0" sldId="290"/>
            <ac:picMk id="26" creationId="{C377FF83-51F4-A282-630B-058CB8EEDE97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7:20.357" v="193" actId="1076"/>
        <pc:sldMkLst>
          <pc:docMk/>
          <pc:sldMk cId="0" sldId="291"/>
        </pc:sldMkLst>
        <pc:spChg chg="mod">
          <ac:chgData name="Mari Powell" userId="S::mari.powell@uwtsd.ac.uk::a1b98dd7-29dc-4131-8e37-1423e6a9ecca" providerId="AD" clId="Web-{DDE1ABE7-3421-98AC-3730-C3B083B8BCD9}" dt="2023-03-08T18:57:12.748" v="192" actId="1076"/>
          <ac:spMkLst>
            <pc:docMk/>
            <pc:sldMk cId="0" sldId="291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7:20.357" v="193" actId="1076"/>
          <ac:picMkLst>
            <pc:docMk/>
            <pc:sldMk cId="0" sldId="291"/>
            <ac:picMk id="26" creationId="{7DD09B2F-D5DC-9CE5-21E1-BAE14477E993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7:25.889" v="195" actId="1076"/>
        <pc:sldMkLst>
          <pc:docMk/>
          <pc:sldMk cId="0" sldId="292"/>
        </pc:sldMkLst>
        <pc:spChg chg="mod">
          <ac:chgData name="Mari Powell" userId="S::mari.powell@uwtsd.ac.uk::a1b98dd7-29dc-4131-8e37-1423e6a9ecca" providerId="AD" clId="Web-{DDE1ABE7-3421-98AC-3730-C3B083B8BCD9}" dt="2023-03-08T18:57:25.889" v="195" actId="1076"/>
          <ac:spMkLst>
            <pc:docMk/>
            <pc:sldMk cId="0" sldId="292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7:20.467" v="194" actId="1076"/>
          <ac:picMkLst>
            <pc:docMk/>
            <pc:sldMk cId="0" sldId="292"/>
            <ac:picMk id="25" creationId="{F38BADF3-0D50-FCD0-818A-00F20C55E398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7:42.295" v="201" actId="1076"/>
        <pc:sldMkLst>
          <pc:docMk/>
          <pc:sldMk cId="0" sldId="293"/>
        </pc:sldMkLst>
        <pc:spChg chg="mod">
          <ac:chgData name="Mari Powell" userId="S::mari.powell@uwtsd.ac.uk::a1b98dd7-29dc-4131-8e37-1423e6a9ecca" providerId="AD" clId="Web-{DDE1ABE7-3421-98AC-3730-C3B083B8BCD9}" dt="2023-03-08T18:57:42.295" v="201" actId="1076"/>
          <ac:spMkLst>
            <pc:docMk/>
            <pc:sldMk cId="0" sldId="293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7:31.217" v="196" actId="1076"/>
          <ac:picMkLst>
            <pc:docMk/>
            <pc:sldMk cId="0" sldId="293"/>
            <ac:picMk id="25" creationId="{8ABC0E9F-68DD-E313-E275-C3AD1B7457F5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7:44.952" v="203" actId="1076"/>
        <pc:sldMkLst>
          <pc:docMk/>
          <pc:sldMk cId="0" sldId="294"/>
        </pc:sldMkLst>
        <pc:spChg chg="mod">
          <ac:chgData name="Mari Powell" userId="S::mari.powell@uwtsd.ac.uk::a1b98dd7-29dc-4131-8e37-1423e6a9ecca" providerId="AD" clId="Web-{DDE1ABE7-3421-98AC-3730-C3B083B8BCD9}" dt="2023-03-08T18:57:44.952" v="203" actId="1076"/>
          <ac:spMkLst>
            <pc:docMk/>
            <pc:sldMk cId="0" sldId="294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7:42.389" v="202" actId="1076"/>
          <ac:picMkLst>
            <pc:docMk/>
            <pc:sldMk cId="0" sldId="294"/>
            <ac:picMk id="25" creationId="{1FD04064-9B9B-59ED-CF12-294A771840AF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8:12.062" v="211" actId="1076"/>
        <pc:sldMkLst>
          <pc:docMk/>
          <pc:sldMk cId="0" sldId="295"/>
        </pc:sldMkLst>
        <pc:spChg chg="mod">
          <ac:chgData name="Mari Powell" userId="S::mari.powell@uwtsd.ac.uk::a1b98dd7-29dc-4131-8e37-1423e6a9ecca" providerId="AD" clId="Web-{DDE1ABE7-3421-98AC-3730-C3B083B8BCD9}" dt="2023-03-08T18:58:12.062" v="211" actId="1076"/>
          <ac:spMkLst>
            <pc:docMk/>
            <pc:sldMk cId="0" sldId="295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7:50.671" v="204" actId="1076"/>
          <ac:picMkLst>
            <pc:docMk/>
            <pc:sldMk cId="0" sldId="295"/>
            <ac:picMk id="25" creationId="{F1C427B3-3DC4-176C-6E01-0404657B4A73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8:12.328" v="213" actId="1076"/>
        <pc:sldMkLst>
          <pc:docMk/>
          <pc:sldMk cId="0" sldId="296"/>
        </pc:sldMkLst>
        <pc:spChg chg="mod">
          <ac:chgData name="Mari Powell" userId="S::mari.powell@uwtsd.ac.uk::a1b98dd7-29dc-4131-8e37-1423e6a9ecca" providerId="AD" clId="Web-{DDE1ABE7-3421-98AC-3730-C3B083B8BCD9}" dt="2023-03-08T18:58:12.328" v="213" actId="1076"/>
          <ac:spMkLst>
            <pc:docMk/>
            <pc:sldMk cId="0" sldId="296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8:12.281" v="212" actId="1076"/>
          <ac:picMkLst>
            <pc:docMk/>
            <pc:sldMk cId="0" sldId="296"/>
            <ac:picMk id="25" creationId="{DAF95F8F-77E5-7F69-F66C-25D53D9EA14E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9:36.065" v="245" actId="1076"/>
        <pc:sldMkLst>
          <pc:docMk/>
          <pc:sldMk cId="0" sldId="297"/>
        </pc:sldMkLst>
        <pc:spChg chg="mod">
          <ac:chgData name="Mari Powell" userId="S::mari.powell@uwtsd.ac.uk::a1b98dd7-29dc-4131-8e37-1423e6a9ecca" providerId="AD" clId="Web-{DDE1ABE7-3421-98AC-3730-C3B083B8BCD9}" dt="2023-03-08T18:58:21.094" v="218" actId="1076"/>
          <ac:spMkLst>
            <pc:docMk/>
            <pc:sldMk cId="0" sldId="297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9:36.065" v="245" actId="1076"/>
          <ac:picMkLst>
            <pc:docMk/>
            <pc:sldMk cId="0" sldId="297"/>
            <ac:picMk id="25" creationId="{61D7585D-9449-8A78-3ED3-4591736A4DDA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8:25.003" v="220" actId="1076"/>
        <pc:sldMkLst>
          <pc:docMk/>
          <pc:sldMk cId="0" sldId="298"/>
        </pc:sldMkLst>
        <pc:spChg chg="mod">
          <ac:chgData name="Mari Powell" userId="S::mari.powell@uwtsd.ac.uk::a1b98dd7-29dc-4131-8e37-1423e6a9ecca" providerId="AD" clId="Web-{DDE1ABE7-3421-98AC-3730-C3B083B8BCD9}" dt="2023-03-08T18:58:25.003" v="220" actId="1076"/>
          <ac:spMkLst>
            <pc:docMk/>
            <pc:sldMk cId="0" sldId="298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8:22.141" v="219" actId="1076"/>
          <ac:picMkLst>
            <pc:docMk/>
            <pc:sldMk cId="0" sldId="298"/>
            <ac:picMk id="25" creationId="{12982C0E-F22F-64D9-76D2-97DBC4E84A3B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8:33.985" v="224" actId="1076"/>
        <pc:sldMkLst>
          <pc:docMk/>
          <pc:sldMk cId="0" sldId="299"/>
        </pc:sldMkLst>
        <pc:spChg chg="mod">
          <ac:chgData name="Mari Powell" userId="S::mari.powell@uwtsd.ac.uk::a1b98dd7-29dc-4131-8e37-1423e6a9ecca" providerId="AD" clId="Web-{DDE1ABE7-3421-98AC-3730-C3B083B8BCD9}" dt="2023-03-08T18:58:33.985" v="224" actId="1076"/>
          <ac:spMkLst>
            <pc:docMk/>
            <pc:sldMk cId="0" sldId="299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8:30.672" v="221" actId="1076"/>
          <ac:picMkLst>
            <pc:docMk/>
            <pc:sldMk cId="0" sldId="299"/>
            <ac:picMk id="25" creationId="{54193D12-333E-D959-5B63-404A2BA76362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9:46.566" v="247" actId="1076"/>
        <pc:sldMkLst>
          <pc:docMk/>
          <pc:sldMk cId="0" sldId="300"/>
        </pc:sldMkLst>
        <pc:spChg chg="mod">
          <ac:chgData name="Mari Powell" userId="S::mari.powell@uwtsd.ac.uk::a1b98dd7-29dc-4131-8e37-1423e6a9ecca" providerId="AD" clId="Web-{DDE1ABE7-3421-98AC-3730-C3B083B8BCD9}" dt="2023-03-08T18:59:23.565" v="243" actId="1076"/>
          <ac:spMkLst>
            <pc:docMk/>
            <pc:sldMk cId="0" sldId="300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9:46.566" v="247" actId="1076"/>
          <ac:picMkLst>
            <pc:docMk/>
            <pc:sldMk cId="0" sldId="300"/>
            <ac:picMk id="25" creationId="{BA82C4FF-3E83-E733-B8C6-D5774F3A820F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9:53.175" v="248" actId="1076"/>
        <pc:sldMkLst>
          <pc:docMk/>
          <pc:sldMk cId="0" sldId="301"/>
        </pc:sldMkLst>
        <pc:spChg chg="mod">
          <ac:chgData name="Mari Powell" userId="S::mari.powell@uwtsd.ac.uk::a1b98dd7-29dc-4131-8e37-1423e6a9ecca" providerId="AD" clId="Web-{DDE1ABE7-3421-98AC-3730-C3B083B8BCD9}" dt="2023-03-08T18:59:24.393" v="244" actId="1076"/>
          <ac:spMkLst>
            <pc:docMk/>
            <pc:sldMk cId="0" sldId="301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9:53.175" v="248" actId="1076"/>
          <ac:picMkLst>
            <pc:docMk/>
            <pc:sldMk cId="0" sldId="301"/>
            <ac:picMk id="25" creationId="{826B754A-5C92-8AC7-7815-B61BC688AB4F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9:02:14.165" v="271" actId="1076"/>
        <pc:sldMkLst>
          <pc:docMk/>
          <pc:sldMk cId="0" sldId="304"/>
        </pc:sldMkLst>
        <pc:spChg chg="mod">
          <ac:chgData name="Mari Powell" userId="S::mari.powell@uwtsd.ac.uk::a1b98dd7-29dc-4131-8e37-1423e6a9ecca" providerId="AD" clId="Web-{DDE1ABE7-3421-98AC-3730-C3B083B8BCD9}" dt="2023-03-08T19:00:43.958" v="254" actId="1076"/>
          <ac:spMkLst>
            <pc:docMk/>
            <pc:sldMk cId="0" sldId="304"/>
            <ac:spMk id="25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0:55.349" v="258" actId="1076"/>
          <ac:spMkLst>
            <pc:docMk/>
            <pc:sldMk cId="0" sldId="304"/>
            <ac:spMk id="6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1:14.522" v="261" actId="1076"/>
          <ac:spMkLst>
            <pc:docMk/>
            <pc:sldMk cId="0" sldId="304"/>
            <ac:spMk id="99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1:28.975" v="267" actId="1076"/>
          <ac:spMkLst>
            <pc:docMk/>
            <pc:sldMk cId="0" sldId="304"/>
            <ac:spMk id="13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1:38.882" v="269" actId="1076"/>
          <ac:spMkLst>
            <pc:docMk/>
            <pc:sldMk cId="0" sldId="304"/>
            <ac:spMk id="173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2:14.165" v="271" actId="1076"/>
          <ac:spMkLst>
            <pc:docMk/>
            <pc:sldMk cId="0" sldId="304"/>
            <ac:spMk id="188" creationId="{00000000-0000-0000-0000-000000000000}"/>
          </ac:spMkLst>
        </pc:spChg>
        <pc:grpChg chg="mod">
          <ac:chgData name="Mari Powell" userId="S::mari.powell@uwtsd.ac.uk::a1b98dd7-29dc-4131-8e37-1423e6a9ecca" providerId="AD" clId="Web-{DDE1ABE7-3421-98AC-3730-C3B083B8BCD9}" dt="2023-03-08T19:00:27.364" v="252" actId="14100"/>
          <ac:grpSpMkLst>
            <pc:docMk/>
            <pc:sldMk cId="0" sldId="304"/>
            <ac:grpSpMk id="19" creationId="{00000000-0000-0000-0000-000000000000}"/>
          </ac:grpSpMkLst>
        </pc:grpChg>
      </pc:sldChg>
      <pc:sldChg chg="modSp addAnim modAnim">
        <pc:chgData name="Mari Powell" userId="S::mari.powell@uwtsd.ac.uk::a1b98dd7-29dc-4131-8e37-1423e6a9ecca" providerId="AD" clId="Web-{DDE1ABE7-3421-98AC-3730-C3B083B8BCD9}" dt="2023-03-08T19:02:44.916" v="278"/>
        <pc:sldMkLst>
          <pc:docMk/>
          <pc:sldMk cId="0" sldId="305"/>
        </pc:sldMkLst>
        <pc:spChg chg="mod">
          <ac:chgData name="Mari Powell" userId="S::mari.powell@uwtsd.ac.uk::a1b98dd7-29dc-4131-8e37-1423e6a9ecca" providerId="AD" clId="Web-{DDE1ABE7-3421-98AC-3730-C3B083B8BCD9}" dt="2023-03-08T19:02:34.978" v="276" actId="14100"/>
          <ac:spMkLst>
            <pc:docMk/>
            <pc:sldMk cId="0" sldId="305"/>
            <ac:spMk id="4" creationId="{00000000-0000-0000-0000-000000000000}"/>
          </ac:spMkLst>
        </pc:spChg>
      </pc:sldChg>
      <pc:sldChg chg="modSp addAnim modAnim">
        <pc:chgData name="Mari Powell" userId="S::mari.powell@uwtsd.ac.uk::a1b98dd7-29dc-4131-8e37-1423e6a9ecca" providerId="AD" clId="Web-{DDE1ABE7-3421-98AC-3730-C3B083B8BCD9}" dt="2023-03-08T19:03:05.276" v="285"/>
        <pc:sldMkLst>
          <pc:docMk/>
          <pc:sldMk cId="0" sldId="306"/>
        </pc:sldMkLst>
        <pc:spChg chg="mod">
          <ac:chgData name="Mari Powell" userId="S::mari.powell@uwtsd.ac.uk::a1b98dd7-29dc-4131-8e37-1423e6a9ecca" providerId="AD" clId="Web-{DDE1ABE7-3421-98AC-3730-C3B083B8BCD9}" dt="2023-03-08T19:03:05.198" v="283" actId="14100"/>
          <ac:spMkLst>
            <pc:docMk/>
            <pc:sldMk cId="0" sldId="306"/>
            <ac:spMk id="4" creationId="{00000000-0000-0000-0000-000000000000}"/>
          </ac:spMkLst>
        </pc:spChg>
      </pc:sldChg>
      <pc:sldChg chg="modSp addAnim modAnim">
        <pc:chgData name="Mari Powell" userId="S::mari.powell@uwtsd.ac.uk::a1b98dd7-29dc-4131-8e37-1423e6a9ecca" providerId="AD" clId="Web-{DDE1ABE7-3421-98AC-3730-C3B083B8BCD9}" dt="2023-03-08T19:03:16.229" v="291"/>
        <pc:sldMkLst>
          <pc:docMk/>
          <pc:sldMk cId="0" sldId="307"/>
        </pc:sldMkLst>
        <pc:spChg chg="mod">
          <ac:chgData name="Mari Powell" userId="S::mari.powell@uwtsd.ac.uk::a1b98dd7-29dc-4131-8e37-1423e6a9ecca" providerId="AD" clId="Web-{DDE1ABE7-3421-98AC-3730-C3B083B8BCD9}" dt="2023-03-08T19:03:14.385" v="289" actId="20577"/>
          <ac:spMkLst>
            <pc:docMk/>
            <pc:sldMk cId="0" sldId="307"/>
            <ac:spMk id="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9:14:50.457" v="442" actId="1076"/>
        <pc:sldMkLst>
          <pc:docMk/>
          <pc:sldMk cId="0" sldId="308"/>
        </pc:sldMkLst>
        <pc:picChg chg="mod">
          <ac:chgData name="Mari Powell" userId="S::mari.powell@uwtsd.ac.uk::a1b98dd7-29dc-4131-8e37-1423e6a9ecca" providerId="AD" clId="Web-{DDE1ABE7-3421-98AC-3730-C3B083B8BCD9}" dt="2023-03-08T19:14:50.348" v="441" actId="1076"/>
          <ac:picMkLst>
            <pc:docMk/>
            <pc:sldMk cId="0" sldId="308"/>
            <ac:picMk id="5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9:14:43.410" v="440" actId="1076"/>
          <ac:picMkLst>
            <pc:docMk/>
            <pc:sldMk cId="0" sldId="308"/>
            <ac:picMk id="6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9:14:50.457" v="442" actId="1076"/>
          <ac:picMkLst>
            <pc:docMk/>
            <pc:sldMk cId="0" sldId="308"/>
            <ac:picMk id="7" creationId="{BB59BCC3-EE6E-7209-836A-0AC410054A81}"/>
          </ac:picMkLst>
        </pc:picChg>
      </pc:sldChg>
      <pc:sldChg chg="del">
        <pc:chgData name="Mari Powell" userId="S::mari.powell@uwtsd.ac.uk::a1b98dd7-29dc-4131-8e37-1423e6a9ecca" providerId="AD" clId="Web-{DDE1ABE7-3421-98AC-3730-C3B083B8BCD9}" dt="2023-03-08T19:14:57.473" v="443"/>
        <pc:sldMkLst>
          <pc:docMk/>
          <pc:sldMk cId="174873857" sldId="311"/>
        </pc:sldMkLst>
      </pc:sldChg>
      <pc:sldChg chg="modSp mod setBg">
        <pc:chgData name="Mari Powell" userId="S::mari.powell@uwtsd.ac.uk::a1b98dd7-29dc-4131-8e37-1423e6a9ecca" providerId="AD" clId="Web-{DDE1ABE7-3421-98AC-3730-C3B083B8BCD9}" dt="2023-03-08T18:45:50.911" v="35" actId="1076"/>
        <pc:sldMkLst>
          <pc:docMk/>
          <pc:sldMk cId="0" sldId="312"/>
        </pc:sldMkLst>
        <pc:spChg chg="mod">
          <ac:chgData name="Mari Powell" userId="S::mari.powell@uwtsd.ac.uk::a1b98dd7-29dc-4131-8e37-1423e6a9ecca" providerId="AD" clId="Web-{DDE1ABE7-3421-98AC-3730-C3B083B8BCD9}" dt="2023-03-08T18:45:29.425" v="25" actId="1076"/>
          <ac:spMkLst>
            <pc:docMk/>
            <pc:sldMk cId="0" sldId="312"/>
            <ac:spMk id="10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4:58.924" v="14" actId="1076"/>
          <ac:spMkLst>
            <pc:docMk/>
            <pc:sldMk cId="0" sldId="312"/>
            <ac:spMk id="103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01.471" v="16" actId="1076"/>
          <ac:spMkLst>
            <pc:docMk/>
            <pc:sldMk cId="0" sldId="312"/>
            <ac:spMk id="10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14.378" v="19" actId="1076"/>
          <ac:spMkLst>
            <pc:docMk/>
            <pc:sldMk cId="0" sldId="312"/>
            <ac:spMk id="105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19.973" v="21" actId="1076"/>
          <ac:spMkLst>
            <pc:docMk/>
            <pc:sldMk cId="0" sldId="312"/>
            <ac:spMk id="10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20.113" v="23" actId="1076"/>
          <ac:spMkLst>
            <pc:docMk/>
            <pc:sldMk cId="0" sldId="312"/>
            <ac:spMk id="107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39.613" v="29" actId="1076"/>
          <ac:spMkLst>
            <pc:docMk/>
            <pc:sldMk cId="0" sldId="312"/>
            <ac:spMk id="108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33.238" v="28" actId="1076"/>
          <ac:spMkLst>
            <pc:docMk/>
            <pc:sldMk cId="0" sldId="312"/>
            <ac:spMk id="109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50.911" v="35" actId="1076"/>
          <ac:spMkLst>
            <pc:docMk/>
            <pc:sldMk cId="0" sldId="312"/>
            <ac:spMk id="112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44:59.018" v="15" actId="1076"/>
          <ac:picMkLst>
            <pc:docMk/>
            <pc:sldMk cId="0" sldId="312"/>
            <ac:picMk id="90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29.519" v="26" actId="1076"/>
          <ac:picMkLst>
            <pc:docMk/>
            <pc:sldMk cId="0" sldId="312"/>
            <ac:picMk id="91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08.893" v="18" actId="1076"/>
          <ac:picMkLst>
            <pc:docMk/>
            <pc:sldMk cId="0" sldId="312"/>
            <ac:picMk id="92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03.221" v="17" actId="1076"/>
          <ac:picMkLst>
            <pc:docMk/>
            <pc:sldMk cId="0" sldId="312"/>
            <ac:picMk id="93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19.909" v="20" actId="1076"/>
          <ac:picMkLst>
            <pc:docMk/>
            <pc:sldMk cId="0" sldId="312"/>
            <ac:picMk id="94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20.069" v="22" actId="1076"/>
          <ac:picMkLst>
            <pc:docMk/>
            <pc:sldMk cId="0" sldId="312"/>
            <ac:picMk id="95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29.566" v="27" actId="1076"/>
          <ac:picMkLst>
            <pc:docMk/>
            <pc:sldMk cId="0" sldId="312"/>
            <ac:picMk id="96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20.159" v="24" actId="1076"/>
          <ac:picMkLst>
            <pc:docMk/>
            <pc:sldMk cId="0" sldId="312"/>
            <ac:picMk id="97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50.692" v="31" actId="1076"/>
          <ac:picMkLst>
            <pc:docMk/>
            <pc:sldMk cId="0" sldId="312"/>
            <ac:picMk id="98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45.145" v="30" actId="1076"/>
          <ac:picMkLst>
            <pc:docMk/>
            <pc:sldMk cId="0" sldId="312"/>
            <ac:picMk id="99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50.801" v="33" actId="1076"/>
          <ac:picMkLst>
            <pc:docMk/>
            <pc:sldMk cId="0" sldId="312"/>
            <ac:picMk id="100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50.848" v="34" actId="1076"/>
          <ac:picMkLst>
            <pc:docMk/>
            <pc:sldMk cId="0" sldId="312"/>
            <ac:picMk id="101" creationId="{00000000-0000-0000-0000-000000000000}"/>
          </ac:picMkLst>
        </pc:picChg>
      </pc:sldChg>
      <pc:sldChg chg="mod setBg">
        <pc:chgData name="Mari Powell" userId="S::mari.powell@uwtsd.ac.uk::a1b98dd7-29dc-4131-8e37-1423e6a9ecca" providerId="AD" clId="Web-{DDE1ABE7-3421-98AC-3730-C3B083B8BCD9}" dt="2023-03-08T18:46:00.895" v="36"/>
        <pc:sldMkLst>
          <pc:docMk/>
          <pc:sldMk cId="0" sldId="313"/>
        </pc:sldMkLst>
      </pc:sldChg>
      <pc:sldChg chg="modSp mod setBg">
        <pc:chgData name="Mari Powell" userId="S::mari.powell@uwtsd.ac.uk::a1b98dd7-29dc-4131-8e37-1423e6a9ecca" providerId="AD" clId="Web-{DDE1ABE7-3421-98AC-3730-C3B083B8BCD9}" dt="2023-03-08T19:06:51.284" v="334" actId="20577"/>
        <pc:sldMkLst>
          <pc:docMk/>
          <pc:sldMk cId="0" sldId="315"/>
        </pc:sldMkLst>
        <pc:spChg chg="mod">
          <ac:chgData name="Mari Powell" userId="S::mari.powell@uwtsd.ac.uk::a1b98dd7-29dc-4131-8e37-1423e6a9ecca" providerId="AD" clId="Web-{DDE1ABE7-3421-98AC-3730-C3B083B8BCD9}" dt="2023-03-08T19:04:14.700" v="299" actId="1076"/>
          <ac:spMkLst>
            <pc:docMk/>
            <pc:sldMk cId="0" sldId="315"/>
            <ac:spMk id="173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6:51.284" v="334" actId="20577"/>
          <ac:spMkLst>
            <pc:docMk/>
            <pc:sldMk cId="0" sldId="315"/>
            <ac:spMk id="1735" creationId="{00000000-0000-0000-0000-000000000000}"/>
          </ac:spMkLst>
        </pc:spChg>
      </pc:sldChg>
      <pc:sldChg chg="modSp mod setBg">
        <pc:chgData name="Mari Powell" userId="S::mari.powell@uwtsd.ac.uk::a1b98dd7-29dc-4131-8e37-1423e6a9ecca" providerId="AD" clId="Web-{DDE1ABE7-3421-98AC-3730-C3B083B8BCD9}" dt="2023-03-08T19:06:57.644" v="338" actId="20577"/>
        <pc:sldMkLst>
          <pc:docMk/>
          <pc:sldMk cId="0" sldId="316"/>
        </pc:sldMkLst>
        <pc:spChg chg="mod">
          <ac:chgData name="Mari Powell" userId="S::mari.powell@uwtsd.ac.uk::a1b98dd7-29dc-4131-8e37-1423e6a9ecca" providerId="AD" clId="Web-{DDE1ABE7-3421-98AC-3730-C3B083B8BCD9}" dt="2023-03-08T19:04:50.420" v="307" actId="1076"/>
          <ac:spMkLst>
            <pc:docMk/>
            <pc:sldMk cId="0" sldId="316"/>
            <ac:spMk id="174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6:57.644" v="338" actId="20577"/>
          <ac:spMkLst>
            <pc:docMk/>
            <pc:sldMk cId="0" sldId="316"/>
            <ac:spMk id="1743" creationId="{00000000-0000-0000-0000-000000000000}"/>
          </ac:spMkLst>
        </pc:spChg>
      </pc:sldChg>
      <pc:sldChg chg="modSp mod setBg">
        <pc:chgData name="Mari Powell" userId="S::mari.powell@uwtsd.ac.uk::a1b98dd7-29dc-4131-8e37-1423e6a9ecca" providerId="AD" clId="Web-{DDE1ABE7-3421-98AC-3730-C3B083B8BCD9}" dt="2023-03-08T19:07:09.894" v="341" actId="20577"/>
        <pc:sldMkLst>
          <pc:docMk/>
          <pc:sldMk cId="0" sldId="317"/>
        </pc:sldMkLst>
        <pc:spChg chg="mod">
          <ac:chgData name="Mari Powell" userId="S::mari.powell@uwtsd.ac.uk::a1b98dd7-29dc-4131-8e37-1423e6a9ecca" providerId="AD" clId="Web-{DDE1ABE7-3421-98AC-3730-C3B083B8BCD9}" dt="2023-03-08T19:05:15.515" v="312" actId="1076"/>
          <ac:spMkLst>
            <pc:docMk/>
            <pc:sldMk cId="0" sldId="317"/>
            <ac:spMk id="1750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7:09.894" v="341" actId="20577"/>
          <ac:spMkLst>
            <pc:docMk/>
            <pc:sldMk cId="0" sldId="317"/>
            <ac:spMk id="1751" creationId="{00000000-0000-0000-0000-000000000000}"/>
          </ac:spMkLst>
        </pc:spChg>
      </pc:sldChg>
      <pc:sldChg chg="modSp mod setBg">
        <pc:chgData name="Mari Powell" userId="S::mari.powell@uwtsd.ac.uk::a1b98dd7-29dc-4131-8e37-1423e6a9ecca" providerId="AD" clId="Web-{DDE1ABE7-3421-98AC-3730-C3B083B8BCD9}" dt="2023-03-08T19:07:10.003" v="345" actId="20577"/>
        <pc:sldMkLst>
          <pc:docMk/>
          <pc:sldMk cId="0" sldId="318"/>
        </pc:sldMkLst>
        <pc:spChg chg="mod">
          <ac:chgData name="Mari Powell" userId="S::mari.powell@uwtsd.ac.uk::a1b98dd7-29dc-4131-8e37-1423e6a9ecca" providerId="AD" clId="Web-{DDE1ABE7-3421-98AC-3730-C3B083B8BCD9}" dt="2023-03-08T19:05:46.375" v="318" actId="1076"/>
          <ac:spMkLst>
            <pc:docMk/>
            <pc:sldMk cId="0" sldId="318"/>
            <ac:spMk id="1758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7:10.003" v="345" actId="20577"/>
          <ac:spMkLst>
            <pc:docMk/>
            <pc:sldMk cId="0" sldId="318"/>
            <ac:spMk id="1759" creationId="{00000000-0000-0000-0000-000000000000}"/>
          </ac:spMkLst>
        </pc:spChg>
      </pc:sldChg>
      <pc:sldChg chg="modSp mod setBg">
        <pc:chgData name="Mari Powell" userId="S::mari.powell@uwtsd.ac.uk::a1b98dd7-29dc-4131-8e37-1423e6a9ecca" providerId="AD" clId="Web-{DDE1ABE7-3421-98AC-3730-C3B083B8BCD9}" dt="2023-03-08T19:07:28.426" v="349" actId="20577"/>
        <pc:sldMkLst>
          <pc:docMk/>
          <pc:sldMk cId="0" sldId="319"/>
        </pc:sldMkLst>
        <pc:spChg chg="mod">
          <ac:chgData name="Mari Powell" userId="S::mari.powell@uwtsd.ac.uk::a1b98dd7-29dc-4131-8e37-1423e6a9ecca" providerId="AD" clId="Web-{DDE1ABE7-3421-98AC-3730-C3B083B8BCD9}" dt="2023-03-08T19:06:08.613" v="323" actId="1076"/>
          <ac:spMkLst>
            <pc:docMk/>
            <pc:sldMk cId="0" sldId="319"/>
            <ac:spMk id="176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7:28.426" v="349" actId="20577"/>
          <ac:spMkLst>
            <pc:docMk/>
            <pc:sldMk cId="0" sldId="319"/>
            <ac:spMk id="1767" creationId="{00000000-0000-0000-0000-000000000000}"/>
          </ac:spMkLst>
        </pc:spChg>
      </pc:sldChg>
      <pc:sldChg chg="modSp mod setBg">
        <pc:chgData name="Mari Powell" userId="S::mari.powell@uwtsd.ac.uk::a1b98dd7-29dc-4131-8e37-1423e6a9ecca" providerId="AD" clId="Web-{DDE1ABE7-3421-98AC-3730-C3B083B8BCD9}" dt="2023-03-08T19:07:28.551" v="353" actId="20577"/>
        <pc:sldMkLst>
          <pc:docMk/>
          <pc:sldMk cId="0" sldId="320"/>
        </pc:sldMkLst>
        <pc:spChg chg="mod">
          <ac:chgData name="Mari Powell" userId="S::mari.powell@uwtsd.ac.uk::a1b98dd7-29dc-4131-8e37-1423e6a9ecca" providerId="AD" clId="Web-{DDE1ABE7-3421-98AC-3730-C3B083B8BCD9}" dt="2023-03-08T19:06:36.908" v="328" actId="1076"/>
          <ac:spMkLst>
            <pc:docMk/>
            <pc:sldMk cId="0" sldId="320"/>
            <ac:spMk id="177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7:28.551" v="353" actId="20577"/>
          <ac:spMkLst>
            <pc:docMk/>
            <pc:sldMk cId="0" sldId="320"/>
            <ac:spMk id="1775" creationId="{00000000-0000-0000-0000-000000000000}"/>
          </ac:spMkLst>
        </pc:spChg>
      </pc:sldChg>
      <pc:sldChg chg="modSp mod setBg">
        <pc:chgData name="Mari Powell" userId="S::mari.powell@uwtsd.ac.uk::a1b98dd7-29dc-4131-8e37-1423e6a9ecca" providerId="AD" clId="Web-{DDE1ABE7-3421-98AC-3730-C3B083B8BCD9}" dt="2023-03-08T19:07:58.943" v="358" actId="1076"/>
        <pc:sldMkLst>
          <pc:docMk/>
          <pc:sldMk cId="0" sldId="322"/>
        </pc:sldMkLst>
        <pc:spChg chg="mod">
          <ac:chgData name="Mari Powell" userId="S::mari.powell@uwtsd.ac.uk::a1b98dd7-29dc-4131-8e37-1423e6a9ecca" providerId="AD" clId="Web-{DDE1ABE7-3421-98AC-3730-C3B083B8BCD9}" dt="2023-03-08T19:07:52.489" v="356" actId="1076"/>
          <ac:spMkLst>
            <pc:docMk/>
            <pc:sldMk cId="0" sldId="322"/>
            <ac:spMk id="178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7:49.505" v="355" actId="1076"/>
          <ac:spMkLst>
            <pc:docMk/>
            <pc:sldMk cId="0" sldId="322"/>
            <ac:spMk id="1788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7:58.943" v="358" actId="1076"/>
          <ac:spMkLst>
            <pc:docMk/>
            <pc:sldMk cId="0" sldId="322"/>
            <ac:spMk id="1789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7:58.911" v="357" actId="1076"/>
          <ac:picMkLst>
            <pc:docMk/>
            <pc:sldMk cId="0" sldId="322"/>
            <ac:picMk id="1787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08:13.787" v="363"/>
        <pc:sldMkLst>
          <pc:docMk/>
          <pc:sldMk cId="0" sldId="323"/>
        </pc:sldMkLst>
        <pc:spChg chg="mod">
          <ac:chgData name="Mari Powell" userId="S::mari.powell@uwtsd.ac.uk::a1b98dd7-29dc-4131-8e37-1423e6a9ecca" providerId="AD" clId="Web-{DDE1ABE7-3421-98AC-3730-C3B083B8BCD9}" dt="2023-03-08T19:08:09.787" v="360" actId="1076"/>
          <ac:spMkLst>
            <pc:docMk/>
            <pc:sldMk cId="0" sldId="323"/>
            <ac:spMk id="179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04.318" v="359" actId="1076"/>
          <ac:spMkLst>
            <pc:docMk/>
            <pc:sldMk cId="0" sldId="323"/>
            <ac:spMk id="179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09.880" v="362" actId="1076"/>
          <ac:spMkLst>
            <pc:docMk/>
            <pc:sldMk cId="0" sldId="323"/>
            <ac:spMk id="1797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8:09.849" v="361" actId="1076"/>
          <ac:picMkLst>
            <pc:docMk/>
            <pc:sldMk cId="0" sldId="323"/>
            <ac:picMk id="1795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08:29.616" v="368" actId="1076"/>
        <pc:sldMkLst>
          <pc:docMk/>
          <pc:sldMk cId="0" sldId="324"/>
        </pc:sldMkLst>
        <pc:spChg chg="mod">
          <ac:chgData name="Mari Powell" userId="S::mari.powell@uwtsd.ac.uk::a1b98dd7-29dc-4131-8e37-1423e6a9ecca" providerId="AD" clId="Web-{DDE1ABE7-3421-98AC-3730-C3B083B8BCD9}" dt="2023-03-08T19:08:22.006" v="366" actId="1076"/>
          <ac:spMkLst>
            <pc:docMk/>
            <pc:sldMk cId="0" sldId="324"/>
            <ac:spMk id="180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20.068" v="365" actId="1076"/>
          <ac:spMkLst>
            <pc:docMk/>
            <pc:sldMk cId="0" sldId="324"/>
            <ac:spMk id="180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29.616" v="368" actId="1076"/>
          <ac:spMkLst>
            <pc:docMk/>
            <pc:sldMk cId="0" sldId="324"/>
            <ac:spMk id="1805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8:23.412" v="367" actId="1076"/>
          <ac:picMkLst>
            <pc:docMk/>
            <pc:sldMk cId="0" sldId="324"/>
            <ac:picMk id="1803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08:40.741" v="373" actId="1076"/>
        <pc:sldMkLst>
          <pc:docMk/>
          <pc:sldMk cId="0" sldId="325"/>
        </pc:sldMkLst>
        <pc:spChg chg="mod">
          <ac:chgData name="Mari Powell" userId="S::mari.powell@uwtsd.ac.uk::a1b98dd7-29dc-4131-8e37-1423e6a9ecca" providerId="AD" clId="Web-{DDE1ABE7-3421-98AC-3730-C3B083B8BCD9}" dt="2023-03-08T19:08:40.678" v="371" actId="1076"/>
          <ac:spMkLst>
            <pc:docMk/>
            <pc:sldMk cId="0" sldId="325"/>
            <ac:spMk id="1810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40.585" v="370" actId="1076"/>
          <ac:spMkLst>
            <pc:docMk/>
            <pc:sldMk cId="0" sldId="325"/>
            <ac:spMk id="181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40.741" v="373" actId="1076"/>
          <ac:spMkLst>
            <pc:docMk/>
            <pc:sldMk cId="0" sldId="325"/>
            <ac:spMk id="1813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8:40.710" v="372" actId="1076"/>
          <ac:picMkLst>
            <pc:docMk/>
            <pc:sldMk cId="0" sldId="325"/>
            <ac:picMk id="1811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08:53.023" v="378" actId="1076"/>
        <pc:sldMkLst>
          <pc:docMk/>
          <pc:sldMk cId="0" sldId="326"/>
        </pc:sldMkLst>
        <pc:spChg chg="mod">
          <ac:chgData name="Mari Powell" userId="S::mari.powell@uwtsd.ac.uk::a1b98dd7-29dc-4131-8e37-1423e6a9ecca" providerId="AD" clId="Web-{DDE1ABE7-3421-98AC-3730-C3B083B8BCD9}" dt="2023-03-08T19:08:50.288" v="376" actId="1076"/>
          <ac:spMkLst>
            <pc:docMk/>
            <pc:sldMk cId="0" sldId="326"/>
            <ac:spMk id="1818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50.194" v="375" actId="1076"/>
          <ac:spMkLst>
            <pc:docMk/>
            <pc:sldMk cId="0" sldId="326"/>
            <ac:spMk id="1820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53.023" v="378" actId="1076"/>
          <ac:spMkLst>
            <pc:docMk/>
            <pc:sldMk cId="0" sldId="326"/>
            <ac:spMk id="1821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8:50.319" v="377" actId="1076"/>
          <ac:picMkLst>
            <pc:docMk/>
            <pc:sldMk cId="0" sldId="326"/>
            <ac:picMk id="1819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09:33.337" v="383" actId="1076"/>
        <pc:sldMkLst>
          <pc:docMk/>
          <pc:sldMk cId="0" sldId="327"/>
        </pc:sldMkLst>
        <pc:spChg chg="mod">
          <ac:chgData name="Mari Powell" userId="S::mari.powell@uwtsd.ac.uk::a1b98dd7-29dc-4131-8e37-1423e6a9ecca" providerId="AD" clId="Web-{DDE1ABE7-3421-98AC-3730-C3B083B8BCD9}" dt="2023-03-08T19:09:29.899" v="381" actId="1076"/>
          <ac:spMkLst>
            <pc:docMk/>
            <pc:sldMk cId="0" sldId="327"/>
            <ac:spMk id="182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9:29.758" v="380" actId="1076"/>
          <ac:spMkLst>
            <pc:docMk/>
            <pc:sldMk cId="0" sldId="327"/>
            <ac:spMk id="1828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9:33.337" v="383" actId="1076"/>
          <ac:spMkLst>
            <pc:docMk/>
            <pc:sldMk cId="0" sldId="327"/>
            <ac:spMk id="1829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9:30.430" v="382" actId="1076"/>
          <ac:picMkLst>
            <pc:docMk/>
            <pc:sldMk cId="0" sldId="327"/>
            <ac:picMk id="1827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09:50.981" v="388" actId="1076"/>
        <pc:sldMkLst>
          <pc:docMk/>
          <pc:sldMk cId="0" sldId="328"/>
        </pc:sldMkLst>
        <pc:spChg chg="mod">
          <ac:chgData name="Mari Powell" userId="S::mari.powell@uwtsd.ac.uk::a1b98dd7-29dc-4131-8e37-1423e6a9ecca" providerId="AD" clId="Web-{DDE1ABE7-3421-98AC-3730-C3B083B8BCD9}" dt="2023-03-08T19:09:50.915" v="386" actId="1076"/>
          <ac:spMkLst>
            <pc:docMk/>
            <pc:sldMk cId="0" sldId="328"/>
            <ac:spMk id="183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9:45.525" v="385" actId="1076"/>
          <ac:spMkLst>
            <pc:docMk/>
            <pc:sldMk cId="0" sldId="328"/>
            <ac:spMk id="183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9:50.981" v="388" actId="1076"/>
          <ac:spMkLst>
            <pc:docMk/>
            <pc:sldMk cId="0" sldId="328"/>
            <ac:spMk id="1837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9:50.947" v="387" actId="1076"/>
          <ac:picMkLst>
            <pc:docMk/>
            <pc:sldMk cId="0" sldId="328"/>
            <ac:picMk id="1835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10:01.713" v="393" actId="1076"/>
        <pc:sldMkLst>
          <pc:docMk/>
          <pc:sldMk cId="0" sldId="329"/>
        </pc:sldMkLst>
        <pc:spChg chg="mod">
          <ac:chgData name="Mari Powell" userId="S::mari.powell@uwtsd.ac.uk::a1b98dd7-29dc-4131-8e37-1423e6a9ecca" providerId="AD" clId="Web-{DDE1ABE7-3421-98AC-3730-C3B083B8BCD9}" dt="2023-03-08T19:10:00.244" v="391" actId="1076"/>
          <ac:spMkLst>
            <pc:docMk/>
            <pc:sldMk cId="0" sldId="329"/>
            <ac:spMk id="184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0:00.150" v="390" actId="1076"/>
          <ac:spMkLst>
            <pc:docMk/>
            <pc:sldMk cId="0" sldId="329"/>
            <ac:spMk id="184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0:01.713" v="393" actId="1076"/>
          <ac:spMkLst>
            <pc:docMk/>
            <pc:sldMk cId="0" sldId="329"/>
            <ac:spMk id="1845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10:00.275" v="392" actId="1076"/>
          <ac:picMkLst>
            <pc:docMk/>
            <pc:sldMk cId="0" sldId="329"/>
            <ac:picMk id="1843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10:21.323" v="398" actId="1076"/>
        <pc:sldMkLst>
          <pc:docMk/>
          <pc:sldMk cId="0" sldId="330"/>
        </pc:sldMkLst>
        <pc:spChg chg="mod">
          <ac:chgData name="Mari Powell" userId="S::mari.powell@uwtsd.ac.uk::a1b98dd7-29dc-4131-8e37-1423e6a9ecca" providerId="AD" clId="Web-{DDE1ABE7-3421-98AC-3730-C3B083B8BCD9}" dt="2023-03-08T19:10:15.791" v="396" actId="1076"/>
          <ac:spMkLst>
            <pc:docMk/>
            <pc:sldMk cId="0" sldId="330"/>
            <ac:spMk id="1850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0:10.400" v="395" actId="1076"/>
          <ac:spMkLst>
            <pc:docMk/>
            <pc:sldMk cId="0" sldId="330"/>
            <ac:spMk id="185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0:21.323" v="398" actId="1076"/>
          <ac:spMkLst>
            <pc:docMk/>
            <pc:sldMk cId="0" sldId="330"/>
            <ac:spMk id="1853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10:21.229" v="397" actId="1076"/>
          <ac:picMkLst>
            <pc:docMk/>
            <pc:sldMk cId="0" sldId="330"/>
            <ac:picMk id="1851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10:23.760" v="403" actId="1076"/>
        <pc:sldMkLst>
          <pc:docMk/>
          <pc:sldMk cId="0" sldId="331"/>
        </pc:sldMkLst>
        <pc:spChg chg="mod">
          <ac:chgData name="Mari Powell" userId="S::mari.powell@uwtsd.ac.uk::a1b98dd7-29dc-4131-8e37-1423e6a9ecca" providerId="AD" clId="Web-{DDE1ABE7-3421-98AC-3730-C3B083B8BCD9}" dt="2023-03-08T19:10:21.495" v="401" actId="1076"/>
          <ac:spMkLst>
            <pc:docMk/>
            <pc:sldMk cId="0" sldId="331"/>
            <ac:spMk id="1858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0:21.448" v="400" actId="1076"/>
          <ac:spMkLst>
            <pc:docMk/>
            <pc:sldMk cId="0" sldId="331"/>
            <ac:spMk id="1860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0:23.760" v="403" actId="1076"/>
          <ac:spMkLst>
            <pc:docMk/>
            <pc:sldMk cId="0" sldId="331"/>
            <ac:spMk id="1861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10:21.651" v="402" actId="1076"/>
          <ac:picMkLst>
            <pc:docMk/>
            <pc:sldMk cId="0" sldId="331"/>
            <ac:picMk id="1859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10:31.042" v="405" actId="1076"/>
        <pc:sldMkLst>
          <pc:docMk/>
          <pc:sldMk cId="0" sldId="332"/>
        </pc:sldMkLst>
        <pc:spChg chg="mod">
          <ac:chgData name="Mari Powell" userId="S::mari.powell@uwtsd.ac.uk::a1b98dd7-29dc-4131-8e37-1423e6a9ecca" providerId="AD" clId="Web-{DDE1ABE7-3421-98AC-3730-C3B083B8BCD9}" dt="2023-03-08T19:10:31.042" v="405" actId="1076"/>
          <ac:spMkLst>
            <pc:docMk/>
            <pc:sldMk cId="0" sldId="332"/>
            <ac:spMk id="187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9:11:11.231" v="414" actId="20577"/>
        <pc:sldMkLst>
          <pc:docMk/>
          <pc:sldMk cId="0" sldId="333"/>
        </pc:sldMkLst>
        <pc:spChg chg="mod">
          <ac:chgData name="Mari Powell" userId="S::mari.powell@uwtsd.ac.uk::a1b98dd7-29dc-4131-8e37-1423e6a9ecca" providerId="AD" clId="Web-{DDE1ABE7-3421-98AC-3730-C3B083B8BCD9}" dt="2023-03-08T19:11:11.231" v="414" actId="20577"/>
          <ac:spMkLst>
            <pc:docMk/>
            <pc:sldMk cId="0" sldId="333"/>
            <ac:spMk id="1889" creationId="{00000000-0000-0000-0000-000000000000}"/>
          </ac:spMkLst>
        </pc:spChg>
      </pc:sldChg>
      <pc:sldChg chg="delSp modSp">
        <pc:chgData name="Mari Powell" userId="S::mari.powell@uwtsd.ac.uk::a1b98dd7-29dc-4131-8e37-1423e6a9ecca" providerId="AD" clId="Web-{DDE1ABE7-3421-98AC-3730-C3B083B8BCD9}" dt="2023-03-08T19:13:50.549" v="436" actId="1076"/>
        <pc:sldMkLst>
          <pc:docMk/>
          <pc:sldMk cId="0" sldId="335"/>
        </pc:sldMkLst>
        <pc:spChg chg="mod">
          <ac:chgData name="Mari Powell" userId="S::mari.powell@uwtsd.ac.uk::a1b98dd7-29dc-4131-8e37-1423e6a9ecca" providerId="AD" clId="Web-{DDE1ABE7-3421-98AC-3730-C3B083B8BCD9}" dt="2023-03-08T19:13:00.516" v="419" actId="14100"/>
          <ac:spMkLst>
            <pc:docMk/>
            <pc:sldMk cId="0" sldId="335"/>
            <ac:spMk id="1909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3:44.564" v="431" actId="20577"/>
          <ac:spMkLst>
            <pc:docMk/>
            <pc:sldMk cId="0" sldId="335"/>
            <ac:spMk id="1911" creationId="{00000000-0000-0000-0000-000000000000}"/>
          </ac:spMkLst>
        </pc:spChg>
        <pc:spChg chg="del mod">
          <ac:chgData name="Mari Powell" userId="S::mari.powell@uwtsd.ac.uk::a1b98dd7-29dc-4131-8e37-1423e6a9ecca" providerId="AD" clId="Web-{DDE1ABE7-3421-98AC-3730-C3B083B8BCD9}" dt="2023-03-08T19:13:50.222" v="435"/>
          <ac:spMkLst>
            <pc:docMk/>
            <pc:sldMk cId="0" sldId="335"/>
            <ac:spMk id="1912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13:50.549" v="436" actId="1076"/>
          <ac:picMkLst>
            <pc:docMk/>
            <pc:sldMk cId="0" sldId="335"/>
            <ac:picMk id="1906" creationId="{00000000-0000-0000-0000-000000000000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9:14:26.878" v="439" actId="1076"/>
        <pc:sldMkLst>
          <pc:docMk/>
          <pc:sldMk cId="0" sldId="338"/>
        </pc:sldMkLst>
        <pc:spChg chg="mod">
          <ac:chgData name="Mari Powell" userId="S::mari.powell@uwtsd.ac.uk::a1b98dd7-29dc-4131-8e37-1423e6a9ecca" providerId="AD" clId="Web-{DDE1ABE7-3421-98AC-3730-C3B083B8BCD9}" dt="2023-03-08T19:14:26.878" v="439" actId="1076"/>
          <ac:spMkLst>
            <pc:docMk/>
            <pc:sldMk cId="0" sldId="338"/>
            <ac:spMk id="1943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14:25.660" v="438" actId="14100"/>
          <ac:picMkLst>
            <pc:docMk/>
            <pc:sldMk cId="0" sldId="338"/>
            <ac:picMk id="1938" creationId="{00000000-0000-0000-0000-000000000000}"/>
          </ac:picMkLst>
        </pc:picChg>
      </pc:sldChg>
      <pc:sldChg chg="modSp add replId">
        <pc:chgData name="Mari Powell" userId="S::mari.powell@uwtsd.ac.uk::a1b98dd7-29dc-4131-8e37-1423e6a9ecca" providerId="AD" clId="Web-{DDE1ABE7-3421-98AC-3730-C3B083B8BCD9}" dt="2023-03-08T18:59:42.753" v="246" actId="1076"/>
        <pc:sldMkLst>
          <pc:docMk/>
          <pc:sldMk cId="1524616029" sldId="339"/>
        </pc:sldMkLst>
        <pc:spChg chg="mod">
          <ac:chgData name="Mari Powell" userId="S::mari.powell@uwtsd.ac.uk::a1b98dd7-29dc-4131-8e37-1423e6a9ecca" providerId="AD" clId="Web-{DDE1ABE7-3421-98AC-3730-C3B083B8BCD9}" dt="2023-03-08T18:59:05.345" v="238" actId="1076"/>
          <ac:spMkLst>
            <pc:docMk/>
            <pc:sldMk cId="1524616029" sldId="339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9:42.753" v="246" actId="1076"/>
          <ac:picMkLst>
            <pc:docMk/>
            <pc:sldMk cId="1524616029" sldId="339"/>
            <ac:picMk id="25" creationId="{12982C0E-F22F-64D9-76D2-97DBC4E84A3B}"/>
          </ac:picMkLst>
        </pc:picChg>
      </pc:sldChg>
    </pc:docChg>
  </pc:docChgLst>
  <pc:docChgLst>
    <pc:chgData name="Kara Lewis" userId="4063d313-154d-4c19-acbf-6f97e9762410" providerId="ADAL" clId="{8F80BB5F-C9FC-4545-9F8B-064B277EA1C4}"/>
    <pc:docChg chg="undo custSel addSld delSld modSld sldOrd">
      <pc:chgData name="Kara Lewis" userId="4063d313-154d-4c19-acbf-6f97e9762410" providerId="ADAL" clId="{8F80BB5F-C9FC-4545-9F8B-064B277EA1C4}" dt="2023-02-02T10:56:06.691" v="255" actId="404"/>
      <pc:docMkLst>
        <pc:docMk/>
      </pc:docMkLst>
      <pc:sldChg chg="addSp delSp modSp mod setBg">
        <pc:chgData name="Kara Lewis" userId="4063d313-154d-4c19-acbf-6f97e9762410" providerId="ADAL" clId="{8F80BB5F-C9FC-4545-9F8B-064B277EA1C4}" dt="2023-02-02T10:29:33.538" v="113" actId="1076"/>
        <pc:sldMkLst>
          <pc:docMk/>
          <pc:sldMk cId="0" sldId="256"/>
        </pc:sldMkLst>
        <pc:spChg chg="mod">
          <ac:chgData name="Kara Lewis" userId="4063d313-154d-4c19-acbf-6f97e9762410" providerId="ADAL" clId="{8F80BB5F-C9FC-4545-9F8B-064B277EA1C4}" dt="2023-02-02T10:29:30.929" v="112" actId="1076"/>
          <ac:spMkLst>
            <pc:docMk/>
            <pc:sldMk cId="0" sldId="256"/>
            <ac:spMk id="3" creationId="{00000000-0000-0000-0000-000000000000}"/>
          </ac:spMkLst>
        </pc:spChg>
        <pc:picChg chg="mod">
          <ac:chgData name="Kara Lewis" userId="4063d313-154d-4c19-acbf-6f97e9762410" providerId="ADAL" clId="{8F80BB5F-C9FC-4545-9F8B-064B277EA1C4}" dt="2023-02-02T10:29:33.538" v="113" actId="1076"/>
          <ac:picMkLst>
            <pc:docMk/>
            <pc:sldMk cId="0" sldId="256"/>
            <ac:picMk id="2" creationId="{00000000-0000-0000-0000-000000000000}"/>
          </ac:picMkLst>
        </pc:picChg>
        <pc:picChg chg="add del mod">
          <ac:chgData name="Kara Lewis" userId="4063d313-154d-4c19-acbf-6f97e9762410" providerId="ADAL" clId="{8F80BB5F-C9FC-4545-9F8B-064B277EA1C4}" dt="2023-02-02T10:28:55.541" v="107" actId="478"/>
          <ac:picMkLst>
            <pc:docMk/>
            <pc:sldMk cId="0" sldId="256"/>
            <ac:picMk id="5" creationId="{4D2AC15E-4623-AE59-FE1A-55CD8697AB05}"/>
          </ac:picMkLst>
        </pc:picChg>
        <pc:picChg chg="add mod">
          <ac:chgData name="Kara Lewis" userId="4063d313-154d-4c19-acbf-6f97e9762410" providerId="ADAL" clId="{8F80BB5F-C9FC-4545-9F8B-064B277EA1C4}" dt="2023-02-02T10:28:45.815" v="106" actId="14100"/>
          <ac:picMkLst>
            <pc:docMk/>
            <pc:sldMk cId="0" sldId="256"/>
            <ac:picMk id="7" creationId="{6FB0F241-5BBA-48A1-1A6A-99518DC3D383}"/>
          </ac:picMkLst>
        </pc:picChg>
      </pc:sldChg>
      <pc:sldChg chg="addSp modSp mod">
        <pc:chgData name="Kara Lewis" userId="4063d313-154d-4c19-acbf-6f97e9762410" providerId="ADAL" clId="{8F80BB5F-C9FC-4545-9F8B-064B277EA1C4}" dt="2023-02-02T10:22:04.194" v="6" actId="1076"/>
        <pc:sldMkLst>
          <pc:docMk/>
          <pc:sldMk cId="0" sldId="257"/>
        </pc:sldMkLst>
        <pc:spChg chg="mod">
          <ac:chgData name="Kara Lewis" userId="4063d313-154d-4c19-acbf-6f97e9762410" providerId="ADAL" clId="{8F80BB5F-C9FC-4545-9F8B-064B277EA1C4}" dt="2023-02-02T10:22:04.194" v="6" actId="1076"/>
          <ac:spMkLst>
            <pc:docMk/>
            <pc:sldMk cId="0" sldId="257"/>
            <ac:spMk id="5" creationId="{00000000-0000-0000-0000-000000000000}"/>
          </ac:spMkLst>
        </pc:spChg>
        <pc:picChg chg="add mod">
          <ac:chgData name="Kara Lewis" userId="4063d313-154d-4c19-acbf-6f97e9762410" providerId="ADAL" clId="{8F80BB5F-C9FC-4545-9F8B-064B277EA1C4}" dt="2023-02-02T10:22:01.877" v="5" actId="1076"/>
          <ac:picMkLst>
            <pc:docMk/>
            <pc:sldMk cId="0" sldId="257"/>
            <ac:picMk id="6" creationId="{B43D0C55-9D12-EE40-CEB9-3A2F4FCA4A70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31:45.741" v="128" actId="207"/>
        <pc:sldMkLst>
          <pc:docMk/>
          <pc:sldMk cId="0" sldId="258"/>
        </pc:sldMkLst>
        <pc:picChg chg="mod">
          <ac:chgData name="Kara Lewis" userId="4063d313-154d-4c19-acbf-6f97e9762410" providerId="ADAL" clId="{8F80BB5F-C9FC-4545-9F8B-064B277EA1C4}" dt="2023-02-02T10:31:45.741" v="128" actId="207"/>
          <ac:picMkLst>
            <pc:docMk/>
            <pc:sldMk cId="0" sldId="258"/>
            <ac:picMk id="3" creationId="{00000000-0000-0000-0000-000000000000}"/>
          </ac:picMkLst>
        </pc:picChg>
        <pc:picChg chg="add del mod">
          <ac:chgData name="Kara Lewis" userId="4063d313-154d-4c19-acbf-6f97e9762410" providerId="ADAL" clId="{8F80BB5F-C9FC-4545-9F8B-064B277EA1C4}" dt="2023-02-02T10:29:56.721" v="115" actId="478"/>
          <ac:picMkLst>
            <pc:docMk/>
            <pc:sldMk cId="0" sldId="258"/>
            <ac:picMk id="29" creationId="{DA64A794-DBAB-EB0F-4F97-AAC4B2E8FA27}"/>
          </ac:picMkLst>
        </pc:picChg>
        <pc:picChg chg="add mod">
          <ac:chgData name="Kara Lewis" userId="4063d313-154d-4c19-acbf-6f97e9762410" providerId="ADAL" clId="{8F80BB5F-C9FC-4545-9F8B-064B277EA1C4}" dt="2023-02-02T10:30:03.149" v="116"/>
          <ac:picMkLst>
            <pc:docMk/>
            <pc:sldMk cId="0" sldId="258"/>
            <ac:picMk id="30" creationId="{B3507931-963E-4614-CA83-802185232B64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30:19.128" v="119"/>
        <pc:sldMkLst>
          <pc:docMk/>
          <pc:sldMk cId="0" sldId="259"/>
        </pc:sldMkLst>
        <pc:spChg chg="mod">
          <ac:chgData name="Kara Lewis" userId="4063d313-154d-4c19-acbf-6f97e9762410" providerId="ADAL" clId="{8F80BB5F-C9FC-4545-9F8B-064B277EA1C4}" dt="2023-02-02T10:30:17.975" v="118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0:17.975" v="118" actId="1076"/>
          <ac:spMkLst>
            <pc:docMk/>
            <pc:sldMk cId="0" sldId="259"/>
            <ac:spMk id="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0:17.975" v="118" actId="1076"/>
          <ac:spMkLst>
            <pc:docMk/>
            <pc:sldMk cId="0" sldId="259"/>
            <ac:spMk id="4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0:17.975" v="118" actId="1076"/>
          <ac:spMkLst>
            <pc:docMk/>
            <pc:sldMk cId="0" sldId="259"/>
            <ac:spMk id="5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0:17.975" v="118" actId="1076"/>
          <ac:spMkLst>
            <pc:docMk/>
            <pc:sldMk cId="0" sldId="259"/>
            <ac:spMk id="6" creationId="{00000000-0000-0000-0000-000000000000}"/>
          </ac:spMkLst>
        </pc:spChg>
        <pc:picChg chg="add del mod">
          <ac:chgData name="Kara Lewis" userId="4063d313-154d-4c19-acbf-6f97e9762410" providerId="ADAL" clId="{8F80BB5F-C9FC-4545-9F8B-064B277EA1C4}" dt="2023-02-02T10:30:08.927" v="117" actId="478"/>
          <ac:picMkLst>
            <pc:docMk/>
            <pc:sldMk cId="0" sldId="259"/>
            <ac:picMk id="7" creationId="{707ABE4A-F757-BE25-0FEC-62589F601CD2}"/>
          </ac:picMkLst>
        </pc:picChg>
        <pc:picChg chg="add mod">
          <ac:chgData name="Kara Lewis" userId="4063d313-154d-4c19-acbf-6f97e9762410" providerId="ADAL" clId="{8F80BB5F-C9FC-4545-9F8B-064B277EA1C4}" dt="2023-02-02T10:30:19.128" v="119"/>
          <ac:picMkLst>
            <pc:docMk/>
            <pc:sldMk cId="0" sldId="259"/>
            <ac:picMk id="8" creationId="{AA5DD91A-E00A-2A5E-C93C-9682BD149956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30:37.581" v="121"/>
        <pc:sldMkLst>
          <pc:docMk/>
          <pc:sldMk cId="3614951626" sldId="260"/>
        </pc:sldMkLst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4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5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6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7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47.242" v="45" actId="1076"/>
          <ac:spMkLst>
            <pc:docMk/>
            <pc:sldMk cId="3614951626" sldId="260"/>
            <ac:spMk id="8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1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14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15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16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19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0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1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2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4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5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6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7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8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9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30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31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32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3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34" creationId="{00000000-0000-0000-0000-000000000000}"/>
          </ac:spMkLst>
        </pc:spChg>
        <pc:grpChg chg="mod">
          <ac:chgData name="Kara Lewis" userId="4063d313-154d-4c19-acbf-6f97e9762410" providerId="ADAL" clId="{8F80BB5F-C9FC-4545-9F8B-064B277EA1C4}" dt="2023-02-02T10:23:33.859" v="40" actId="404"/>
          <ac:grpSpMkLst>
            <pc:docMk/>
            <pc:sldMk cId="3614951626" sldId="260"/>
            <ac:grpSpMk id="9" creationId="{00000000-0000-0000-0000-000000000000}"/>
          </ac:grpSpMkLst>
        </pc:grpChg>
        <pc:grpChg chg="mod">
          <ac:chgData name="Kara Lewis" userId="4063d313-154d-4c19-acbf-6f97e9762410" providerId="ADAL" clId="{8F80BB5F-C9FC-4545-9F8B-064B277EA1C4}" dt="2023-02-02T10:23:33.859" v="40" actId="404"/>
          <ac:grpSpMkLst>
            <pc:docMk/>
            <pc:sldMk cId="3614951626" sldId="260"/>
            <ac:grpSpMk id="12" creationId="{00000000-0000-0000-0000-000000000000}"/>
          </ac:grpSpMkLst>
        </pc:grpChg>
        <pc:picChg chg="mod">
          <ac:chgData name="Kara Lewis" userId="4063d313-154d-4c19-acbf-6f97e9762410" providerId="ADAL" clId="{8F80BB5F-C9FC-4545-9F8B-064B277EA1C4}" dt="2023-02-02T10:23:33.859" v="40" actId="404"/>
          <ac:picMkLst>
            <pc:docMk/>
            <pc:sldMk cId="3614951626" sldId="260"/>
            <ac:picMk id="10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23:33.859" v="40" actId="404"/>
          <ac:picMkLst>
            <pc:docMk/>
            <pc:sldMk cId="3614951626" sldId="260"/>
            <ac:picMk id="11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23:33.859" v="40" actId="404"/>
          <ac:picMkLst>
            <pc:docMk/>
            <pc:sldMk cId="3614951626" sldId="260"/>
            <ac:picMk id="17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23:33.859" v="40" actId="404"/>
          <ac:picMkLst>
            <pc:docMk/>
            <pc:sldMk cId="3614951626" sldId="260"/>
            <ac:picMk id="18" creationId="{00000000-0000-0000-0000-000000000000}"/>
          </ac:picMkLst>
        </pc:picChg>
        <pc:picChg chg="add del mod">
          <ac:chgData name="Kara Lewis" userId="4063d313-154d-4c19-acbf-6f97e9762410" providerId="ADAL" clId="{8F80BB5F-C9FC-4545-9F8B-064B277EA1C4}" dt="2023-02-02T10:30:37.265" v="120" actId="478"/>
          <ac:picMkLst>
            <pc:docMk/>
            <pc:sldMk cId="3614951626" sldId="260"/>
            <ac:picMk id="35" creationId="{998AD4B8-CC71-C58E-083D-41BB564FD6C1}"/>
          </ac:picMkLst>
        </pc:picChg>
        <pc:picChg chg="add mod">
          <ac:chgData name="Kara Lewis" userId="4063d313-154d-4c19-acbf-6f97e9762410" providerId="ADAL" clId="{8F80BB5F-C9FC-4545-9F8B-064B277EA1C4}" dt="2023-02-02T10:30:37.581" v="121"/>
          <ac:picMkLst>
            <pc:docMk/>
            <pc:sldMk cId="3614951626" sldId="260"/>
            <ac:picMk id="36" creationId="{F96C66AB-FBB6-3FE0-D988-0ED14098B209}"/>
          </ac:picMkLst>
        </pc:picChg>
      </pc:sldChg>
      <pc:sldChg chg="addSp modSp mod">
        <pc:chgData name="Kara Lewis" userId="4063d313-154d-4c19-acbf-6f97e9762410" providerId="ADAL" clId="{8F80BB5F-C9FC-4545-9F8B-064B277EA1C4}" dt="2023-02-02T10:32:03.892" v="131" actId="207"/>
        <pc:sldMkLst>
          <pc:docMk/>
          <pc:sldMk cId="0" sldId="261"/>
        </pc:sldMkLst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6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7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8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9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2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4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5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6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7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8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9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20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21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22" creationId="{00000000-0000-0000-0000-000000000000}"/>
          </ac:spMkLst>
        </pc:spChg>
        <pc:grpChg chg="mod">
          <ac:chgData name="Kara Lewis" userId="4063d313-154d-4c19-acbf-6f97e9762410" providerId="ADAL" clId="{8F80BB5F-C9FC-4545-9F8B-064B277EA1C4}" dt="2023-02-02T10:31:58.897" v="130" actId="207"/>
          <ac:grpSpMkLst>
            <pc:docMk/>
            <pc:sldMk cId="0" sldId="261"/>
            <ac:grpSpMk id="2" creationId="{00000000-0000-0000-0000-000000000000}"/>
          </ac:grpSpMkLst>
        </pc:grpChg>
        <pc:grpChg chg="mod">
          <ac:chgData name="Kara Lewis" userId="4063d313-154d-4c19-acbf-6f97e9762410" providerId="ADAL" clId="{8F80BB5F-C9FC-4545-9F8B-064B277EA1C4}" dt="2023-02-02T10:31:58.897" v="130" actId="207"/>
          <ac:grpSpMkLst>
            <pc:docMk/>
            <pc:sldMk cId="0" sldId="261"/>
            <ac:grpSpMk id="5" creationId="{00000000-0000-0000-0000-000000000000}"/>
          </ac:grpSpMkLst>
        </pc:grpChg>
        <pc:picChg chg="mod">
          <ac:chgData name="Kara Lewis" userId="4063d313-154d-4c19-acbf-6f97e9762410" providerId="ADAL" clId="{8F80BB5F-C9FC-4545-9F8B-064B277EA1C4}" dt="2023-02-02T10:32:03.892" v="131" actId="207"/>
          <ac:picMkLst>
            <pc:docMk/>
            <pc:sldMk cId="0" sldId="261"/>
            <ac:picMk id="3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31:58.897" v="130" actId="207"/>
          <ac:picMkLst>
            <pc:docMk/>
            <pc:sldMk cId="0" sldId="261"/>
            <ac:picMk id="4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31:58.897" v="130" actId="207"/>
          <ac:picMkLst>
            <pc:docMk/>
            <pc:sldMk cId="0" sldId="261"/>
            <ac:picMk id="10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31:58.897" v="130" actId="207"/>
          <ac:picMkLst>
            <pc:docMk/>
            <pc:sldMk cId="0" sldId="261"/>
            <ac:picMk id="11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13.608" v="9"/>
          <ac:picMkLst>
            <pc:docMk/>
            <pc:sldMk cId="0" sldId="261"/>
            <ac:picMk id="24" creationId="{478E2547-0520-E071-E80A-AE106CA00536}"/>
          </ac:picMkLst>
        </pc:picChg>
      </pc:sldChg>
      <pc:sldChg chg="addSp modSp mod">
        <pc:chgData name="Kara Lewis" userId="4063d313-154d-4c19-acbf-6f97e9762410" providerId="ADAL" clId="{8F80BB5F-C9FC-4545-9F8B-064B277EA1C4}" dt="2023-02-02T10:32:10.410" v="132" actId="207"/>
        <pc:sldMkLst>
          <pc:docMk/>
          <pc:sldMk cId="0" sldId="262"/>
        </pc:sldMkLst>
        <pc:picChg chg="mod">
          <ac:chgData name="Kara Lewis" userId="4063d313-154d-4c19-acbf-6f97e9762410" providerId="ADAL" clId="{8F80BB5F-C9FC-4545-9F8B-064B277EA1C4}" dt="2023-02-02T10:32:10.410" v="132" actId="207"/>
          <ac:picMkLst>
            <pc:docMk/>
            <pc:sldMk cId="0" sldId="262"/>
            <ac:picMk id="3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15.604" v="10"/>
          <ac:picMkLst>
            <pc:docMk/>
            <pc:sldMk cId="0" sldId="262"/>
            <ac:picMk id="24" creationId="{087D2CE0-577A-761B-3F78-9FCA0B747AA4}"/>
          </ac:picMkLst>
        </pc:picChg>
      </pc:sldChg>
      <pc:sldChg chg="addSp modSp mod">
        <pc:chgData name="Kara Lewis" userId="4063d313-154d-4c19-acbf-6f97e9762410" providerId="ADAL" clId="{8F80BB5F-C9FC-4545-9F8B-064B277EA1C4}" dt="2023-02-02T10:32:18.980" v="133" actId="207"/>
        <pc:sldMkLst>
          <pc:docMk/>
          <pc:sldMk cId="0" sldId="263"/>
        </pc:sldMkLst>
        <pc:picChg chg="mod">
          <ac:chgData name="Kara Lewis" userId="4063d313-154d-4c19-acbf-6f97e9762410" providerId="ADAL" clId="{8F80BB5F-C9FC-4545-9F8B-064B277EA1C4}" dt="2023-02-02T10:32:18.980" v="133" actId="207"/>
          <ac:picMkLst>
            <pc:docMk/>
            <pc:sldMk cId="0" sldId="263"/>
            <ac:picMk id="2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18.621" v="11"/>
          <ac:picMkLst>
            <pc:docMk/>
            <pc:sldMk cId="0" sldId="263"/>
            <ac:picMk id="25" creationId="{4E6E1D94-952B-F386-4662-4109E15F35A5}"/>
          </ac:picMkLst>
        </pc:picChg>
      </pc:sldChg>
      <pc:sldChg chg="addSp modSp mod">
        <pc:chgData name="Kara Lewis" userId="4063d313-154d-4c19-acbf-6f97e9762410" providerId="ADAL" clId="{8F80BB5F-C9FC-4545-9F8B-064B277EA1C4}" dt="2023-02-02T10:32:28.102" v="134" actId="207"/>
        <pc:sldMkLst>
          <pc:docMk/>
          <pc:sldMk cId="0" sldId="264"/>
        </pc:sldMkLst>
        <pc:picChg chg="mod">
          <ac:chgData name="Kara Lewis" userId="4063d313-154d-4c19-acbf-6f97e9762410" providerId="ADAL" clId="{8F80BB5F-C9FC-4545-9F8B-064B277EA1C4}" dt="2023-02-02T10:32:28.102" v="134" actId="207"/>
          <ac:picMkLst>
            <pc:docMk/>
            <pc:sldMk cId="0" sldId="264"/>
            <ac:picMk id="2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20.935" v="12"/>
          <ac:picMkLst>
            <pc:docMk/>
            <pc:sldMk cId="0" sldId="264"/>
            <ac:picMk id="25" creationId="{AF124443-B609-87C0-A622-641A2E424885}"/>
          </ac:picMkLst>
        </pc:picChg>
      </pc:sldChg>
      <pc:sldChg chg="addSp modSp mod">
        <pc:chgData name="Kara Lewis" userId="4063d313-154d-4c19-acbf-6f97e9762410" providerId="ADAL" clId="{8F80BB5F-C9FC-4545-9F8B-064B277EA1C4}" dt="2023-02-02T10:32:34.409" v="135" actId="207"/>
        <pc:sldMkLst>
          <pc:docMk/>
          <pc:sldMk cId="0" sldId="265"/>
        </pc:sldMkLst>
        <pc:picChg chg="mod">
          <ac:chgData name="Kara Lewis" userId="4063d313-154d-4c19-acbf-6f97e9762410" providerId="ADAL" clId="{8F80BB5F-C9FC-4545-9F8B-064B277EA1C4}" dt="2023-02-02T10:32:34.409" v="135" actId="207"/>
          <ac:picMkLst>
            <pc:docMk/>
            <pc:sldMk cId="0" sldId="265"/>
            <ac:picMk id="2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22.766" v="13"/>
          <ac:picMkLst>
            <pc:docMk/>
            <pc:sldMk cId="0" sldId="265"/>
            <ac:picMk id="25" creationId="{DDE34061-CEEF-F985-5F6F-3509C1D74CC3}"/>
          </ac:picMkLst>
        </pc:picChg>
      </pc:sldChg>
      <pc:sldChg chg="addSp modSp mod">
        <pc:chgData name="Kara Lewis" userId="4063d313-154d-4c19-acbf-6f97e9762410" providerId="ADAL" clId="{8F80BB5F-C9FC-4545-9F8B-064B277EA1C4}" dt="2023-02-02T10:32:40.209" v="136" actId="207"/>
        <pc:sldMkLst>
          <pc:docMk/>
          <pc:sldMk cId="0" sldId="266"/>
        </pc:sldMkLst>
        <pc:picChg chg="mod">
          <ac:chgData name="Kara Lewis" userId="4063d313-154d-4c19-acbf-6f97e9762410" providerId="ADAL" clId="{8F80BB5F-C9FC-4545-9F8B-064B277EA1C4}" dt="2023-02-02T10:32:40.209" v="136" actId="207"/>
          <ac:picMkLst>
            <pc:docMk/>
            <pc:sldMk cId="0" sldId="266"/>
            <ac:picMk id="2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24.831" v="14"/>
          <ac:picMkLst>
            <pc:docMk/>
            <pc:sldMk cId="0" sldId="266"/>
            <ac:picMk id="25" creationId="{320256B4-4A62-2556-4451-760CA20F05B6}"/>
          </ac:picMkLst>
        </pc:picChg>
      </pc:sldChg>
      <pc:sldChg chg="addSp modSp mod">
        <pc:chgData name="Kara Lewis" userId="4063d313-154d-4c19-acbf-6f97e9762410" providerId="ADAL" clId="{8F80BB5F-C9FC-4545-9F8B-064B277EA1C4}" dt="2023-02-02T10:32:47.226" v="137" actId="207"/>
        <pc:sldMkLst>
          <pc:docMk/>
          <pc:sldMk cId="0" sldId="267"/>
        </pc:sldMkLst>
        <pc:picChg chg="mod">
          <ac:chgData name="Kara Lewis" userId="4063d313-154d-4c19-acbf-6f97e9762410" providerId="ADAL" clId="{8F80BB5F-C9FC-4545-9F8B-064B277EA1C4}" dt="2023-02-02T10:32:47.226" v="137" actId="207"/>
          <ac:picMkLst>
            <pc:docMk/>
            <pc:sldMk cId="0" sldId="267"/>
            <ac:picMk id="2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26.516" v="15"/>
          <ac:picMkLst>
            <pc:docMk/>
            <pc:sldMk cId="0" sldId="267"/>
            <ac:picMk id="25" creationId="{726CBF6E-6A64-F8E8-AAC4-FEAFFF092261}"/>
          </ac:picMkLst>
        </pc:picChg>
      </pc:sldChg>
      <pc:sldChg chg="addSp modSp">
        <pc:chgData name="Kara Lewis" userId="4063d313-154d-4c19-acbf-6f97e9762410" providerId="ADAL" clId="{8F80BB5F-C9FC-4545-9F8B-064B277EA1C4}" dt="2023-02-02T10:22:28.324" v="16"/>
        <pc:sldMkLst>
          <pc:docMk/>
          <pc:sldMk cId="0" sldId="268"/>
        </pc:sldMkLst>
        <pc:picChg chg="add mod">
          <ac:chgData name="Kara Lewis" userId="4063d313-154d-4c19-acbf-6f97e9762410" providerId="ADAL" clId="{8F80BB5F-C9FC-4545-9F8B-064B277EA1C4}" dt="2023-02-02T10:22:28.324" v="16"/>
          <ac:picMkLst>
            <pc:docMk/>
            <pc:sldMk cId="0" sldId="268"/>
            <ac:picMk id="25" creationId="{3C96B802-6F77-2926-7186-05607C537CC8}"/>
          </ac:picMkLst>
        </pc:picChg>
      </pc:sldChg>
      <pc:sldChg chg="addSp modSp">
        <pc:chgData name="Kara Lewis" userId="4063d313-154d-4c19-acbf-6f97e9762410" providerId="ADAL" clId="{8F80BB5F-C9FC-4545-9F8B-064B277EA1C4}" dt="2023-02-02T10:22:29.884" v="17"/>
        <pc:sldMkLst>
          <pc:docMk/>
          <pc:sldMk cId="0" sldId="269"/>
        </pc:sldMkLst>
        <pc:picChg chg="add mod">
          <ac:chgData name="Kara Lewis" userId="4063d313-154d-4c19-acbf-6f97e9762410" providerId="ADAL" clId="{8F80BB5F-C9FC-4545-9F8B-064B277EA1C4}" dt="2023-02-02T10:22:29.884" v="17"/>
          <ac:picMkLst>
            <pc:docMk/>
            <pc:sldMk cId="0" sldId="269"/>
            <ac:picMk id="25" creationId="{494BD7E9-6A2D-8A9B-3932-9BD86999E99F}"/>
          </ac:picMkLst>
        </pc:picChg>
      </pc:sldChg>
      <pc:sldChg chg="addSp modSp">
        <pc:chgData name="Kara Lewis" userId="4063d313-154d-4c19-acbf-6f97e9762410" providerId="ADAL" clId="{8F80BB5F-C9FC-4545-9F8B-064B277EA1C4}" dt="2023-02-02T10:22:31.453" v="18"/>
        <pc:sldMkLst>
          <pc:docMk/>
          <pc:sldMk cId="0" sldId="270"/>
        </pc:sldMkLst>
        <pc:picChg chg="add mod">
          <ac:chgData name="Kara Lewis" userId="4063d313-154d-4c19-acbf-6f97e9762410" providerId="ADAL" clId="{8F80BB5F-C9FC-4545-9F8B-064B277EA1C4}" dt="2023-02-02T10:22:31.453" v="18"/>
          <ac:picMkLst>
            <pc:docMk/>
            <pc:sldMk cId="0" sldId="270"/>
            <ac:picMk id="25" creationId="{0DDF4960-DA83-76EA-F2BD-B8B23FBEF523}"/>
          </ac:picMkLst>
        </pc:picChg>
      </pc:sldChg>
      <pc:sldChg chg="addSp modSp">
        <pc:chgData name="Kara Lewis" userId="4063d313-154d-4c19-acbf-6f97e9762410" providerId="ADAL" clId="{8F80BB5F-C9FC-4545-9F8B-064B277EA1C4}" dt="2023-02-02T10:22:33.057" v="19"/>
        <pc:sldMkLst>
          <pc:docMk/>
          <pc:sldMk cId="0" sldId="271"/>
        </pc:sldMkLst>
        <pc:picChg chg="add mod">
          <ac:chgData name="Kara Lewis" userId="4063d313-154d-4c19-acbf-6f97e9762410" providerId="ADAL" clId="{8F80BB5F-C9FC-4545-9F8B-064B277EA1C4}" dt="2023-02-02T10:22:33.057" v="19"/>
          <ac:picMkLst>
            <pc:docMk/>
            <pc:sldMk cId="0" sldId="271"/>
            <ac:picMk id="25" creationId="{4F2F9B58-5378-BB9B-F028-C266EF820AA1}"/>
          </ac:picMkLst>
        </pc:picChg>
      </pc:sldChg>
      <pc:sldChg chg="addSp modSp">
        <pc:chgData name="Kara Lewis" userId="4063d313-154d-4c19-acbf-6f97e9762410" providerId="ADAL" clId="{8F80BB5F-C9FC-4545-9F8B-064B277EA1C4}" dt="2023-02-02T10:22:34.546" v="20"/>
        <pc:sldMkLst>
          <pc:docMk/>
          <pc:sldMk cId="0" sldId="272"/>
        </pc:sldMkLst>
        <pc:picChg chg="add mod">
          <ac:chgData name="Kara Lewis" userId="4063d313-154d-4c19-acbf-6f97e9762410" providerId="ADAL" clId="{8F80BB5F-C9FC-4545-9F8B-064B277EA1C4}" dt="2023-02-02T10:22:34.546" v="20"/>
          <ac:picMkLst>
            <pc:docMk/>
            <pc:sldMk cId="0" sldId="272"/>
            <ac:picMk id="25" creationId="{ED622D6D-840F-AE28-99E2-54A23247DA43}"/>
          </ac:picMkLst>
        </pc:picChg>
      </pc:sldChg>
      <pc:sldChg chg="addSp modSp">
        <pc:chgData name="Kara Lewis" userId="4063d313-154d-4c19-acbf-6f97e9762410" providerId="ADAL" clId="{8F80BB5F-C9FC-4545-9F8B-064B277EA1C4}" dt="2023-02-02T10:22:38.675" v="21"/>
        <pc:sldMkLst>
          <pc:docMk/>
          <pc:sldMk cId="0" sldId="273"/>
        </pc:sldMkLst>
        <pc:picChg chg="add mod">
          <ac:chgData name="Kara Lewis" userId="4063d313-154d-4c19-acbf-6f97e9762410" providerId="ADAL" clId="{8F80BB5F-C9FC-4545-9F8B-064B277EA1C4}" dt="2023-02-02T10:22:38.675" v="21"/>
          <ac:picMkLst>
            <pc:docMk/>
            <pc:sldMk cId="0" sldId="273"/>
            <ac:picMk id="25" creationId="{E3E01C8F-EE5A-0F70-0367-092EEEB40100}"/>
          </ac:picMkLst>
        </pc:picChg>
      </pc:sldChg>
      <pc:sldChg chg="addSp modSp">
        <pc:chgData name="Kara Lewis" userId="4063d313-154d-4c19-acbf-6f97e9762410" providerId="ADAL" clId="{8F80BB5F-C9FC-4545-9F8B-064B277EA1C4}" dt="2023-02-02T10:22:40.244" v="22"/>
        <pc:sldMkLst>
          <pc:docMk/>
          <pc:sldMk cId="0" sldId="274"/>
        </pc:sldMkLst>
        <pc:picChg chg="add mod">
          <ac:chgData name="Kara Lewis" userId="4063d313-154d-4c19-acbf-6f97e9762410" providerId="ADAL" clId="{8F80BB5F-C9FC-4545-9F8B-064B277EA1C4}" dt="2023-02-02T10:22:40.244" v="22"/>
          <ac:picMkLst>
            <pc:docMk/>
            <pc:sldMk cId="0" sldId="274"/>
            <ac:picMk id="25" creationId="{65727C80-7ADF-EF44-FDD6-920BC882F8F1}"/>
          </ac:picMkLst>
        </pc:picChg>
      </pc:sldChg>
      <pc:sldChg chg="addSp modSp">
        <pc:chgData name="Kara Lewis" userId="4063d313-154d-4c19-acbf-6f97e9762410" providerId="ADAL" clId="{8F80BB5F-C9FC-4545-9F8B-064B277EA1C4}" dt="2023-02-02T10:22:41.627" v="23"/>
        <pc:sldMkLst>
          <pc:docMk/>
          <pc:sldMk cId="0" sldId="275"/>
        </pc:sldMkLst>
        <pc:picChg chg="add mod">
          <ac:chgData name="Kara Lewis" userId="4063d313-154d-4c19-acbf-6f97e9762410" providerId="ADAL" clId="{8F80BB5F-C9FC-4545-9F8B-064B277EA1C4}" dt="2023-02-02T10:22:41.627" v="23"/>
          <ac:picMkLst>
            <pc:docMk/>
            <pc:sldMk cId="0" sldId="275"/>
            <ac:picMk id="25" creationId="{26CB3F26-1572-438E-5A12-DD931F84B021}"/>
          </ac:picMkLst>
        </pc:picChg>
      </pc:sldChg>
      <pc:sldChg chg="addSp modSp">
        <pc:chgData name="Kara Lewis" userId="4063d313-154d-4c19-acbf-6f97e9762410" providerId="ADAL" clId="{8F80BB5F-C9FC-4545-9F8B-064B277EA1C4}" dt="2023-02-02T10:22:42.988" v="24"/>
        <pc:sldMkLst>
          <pc:docMk/>
          <pc:sldMk cId="0" sldId="276"/>
        </pc:sldMkLst>
        <pc:picChg chg="add mod">
          <ac:chgData name="Kara Lewis" userId="4063d313-154d-4c19-acbf-6f97e9762410" providerId="ADAL" clId="{8F80BB5F-C9FC-4545-9F8B-064B277EA1C4}" dt="2023-02-02T10:22:42.988" v="24"/>
          <ac:picMkLst>
            <pc:docMk/>
            <pc:sldMk cId="0" sldId="276"/>
            <ac:picMk id="25" creationId="{EE470ABE-0E9E-4796-AAE0-8D5D28375B5A}"/>
          </ac:picMkLst>
        </pc:picChg>
      </pc:sldChg>
      <pc:sldChg chg="addSp modSp">
        <pc:chgData name="Kara Lewis" userId="4063d313-154d-4c19-acbf-6f97e9762410" providerId="ADAL" clId="{8F80BB5F-C9FC-4545-9F8B-064B277EA1C4}" dt="2023-02-02T10:22:44.327" v="25"/>
        <pc:sldMkLst>
          <pc:docMk/>
          <pc:sldMk cId="0" sldId="277"/>
        </pc:sldMkLst>
        <pc:picChg chg="add mod">
          <ac:chgData name="Kara Lewis" userId="4063d313-154d-4c19-acbf-6f97e9762410" providerId="ADAL" clId="{8F80BB5F-C9FC-4545-9F8B-064B277EA1C4}" dt="2023-02-02T10:22:44.327" v="25"/>
          <ac:picMkLst>
            <pc:docMk/>
            <pc:sldMk cId="0" sldId="277"/>
            <ac:picMk id="25" creationId="{2C372214-16C4-C177-BF5C-1E416125B46D}"/>
          </ac:picMkLst>
        </pc:picChg>
      </pc:sldChg>
      <pc:sldChg chg="addSp modSp">
        <pc:chgData name="Kara Lewis" userId="4063d313-154d-4c19-acbf-6f97e9762410" providerId="ADAL" clId="{8F80BB5F-C9FC-4545-9F8B-064B277EA1C4}" dt="2023-02-02T10:22:45.586" v="26"/>
        <pc:sldMkLst>
          <pc:docMk/>
          <pc:sldMk cId="0" sldId="278"/>
        </pc:sldMkLst>
        <pc:picChg chg="add mod">
          <ac:chgData name="Kara Lewis" userId="4063d313-154d-4c19-acbf-6f97e9762410" providerId="ADAL" clId="{8F80BB5F-C9FC-4545-9F8B-064B277EA1C4}" dt="2023-02-02T10:22:45.586" v="26"/>
          <ac:picMkLst>
            <pc:docMk/>
            <pc:sldMk cId="0" sldId="278"/>
            <ac:picMk id="25" creationId="{EFBE7661-A0BF-B12F-9230-EBC3C27C1DBF}"/>
          </ac:picMkLst>
        </pc:picChg>
      </pc:sldChg>
      <pc:sldChg chg="addSp modSp">
        <pc:chgData name="Kara Lewis" userId="4063d313-154d-4c19-acbf-6f97e9762410" providerId="ADAL" clId="{8F80BB5F-C9FC-4545-9F8B-064B277EA1C4}" dt="2023-02-02T10:22:46.985" v="27"/>
        <pc:sldMkLst>
          <pc:docMk/>
          <pc:sldMk cId="0" sldId="279"/>
        </pc:sldMkLst>
        <pc:picChg chg="add mod">
          <ac:chgData name="Kara Lewis" userId="4063d313-154d-4c19-acbf-6f97e9762410" providerId="ADAL" clId="{8F80BB5F-C9FC-4545-9F8B-064B277EA1C4}" dt="2023-02-02T10:22:46.985" v="27"/>
          <ac:picMkLst>
            <pc:docMk/>
            <pc:sldMk cId="0" sldId="279"/>
            <ac:picMk id="25" creationId="{290B929C-91E7-DC52-2576-53B3122C47C0}"/>
          </ac:picMkLst>
        </pc:picChg>
      </pc:sldChg>
      <pc:sldChg chg="addSp modSp">
        <pc:chgData name="Kara Lewis" userId="4063d313-154d-4c19-acbf-6f97e9762410" providerId="ADAL" clId="{8F80BB5F-C9FC-4545-9F8B-064B277EA1C4}" dt="2023-02-02T10:22:47.930" v="28"/>
        <pc:sldMkLst>
          <pc:docMk/>
          <pc:sldMk cId="0" sldId="280"/>
        </pc:sldMkLst>
        <pc:picChg chg="add mod">
          <ac:chgData name="Kara Lewis" userId="4063d313-154d-4c19-acbf-6f97e9762410" providerId="ADAL" clId="{8F80BB5F-C9FC-4545-9F8B-064B277EA1C4}" dt="2023-02-02T10:22:47.930" v="28"/>
          <ac:picMkLst>
            <pc:docMk/>
            <pc:sldMk cId="0" sldId="280"/>
            <ac:picMk id="25" creationId="{6E38BA27-8E34-A2C3-9D1A-C215F0CB5ABE}"/>
          </ac:picMkLst>
        </pc:picChg>
      </pc:sldChg>
      <pc:sldChg chg="addSp modSp">
        <pc:chgData name="Kara Lewis" userId="4063d313-154d-4c19-acbf-6f97e9762410" providerId="ADAL" clId="{8F80BB5F-C9FC-4545-9F8B-064B277EA1C4}" dt="2023-02-02T10:22:49.418" v="29"/>
        <pc:sldMkLst>
          <pc:docMk/>
          <pc:sldMk cId="0" sldId="281"/>
        </pc:sldMkLst>
        <pc:picChg chg="add mod">
          <ac:chgData name="Kara Lewis" userId="4063d313-154d-4c19-acbf-6f97e9762410" providerId="ADAL" clId="{8F80BB5F-C9FC-4545-9F8B-064B277EA1C4}" dt="2023-02-02T10:22:49.418" v="29"/>
          <ac:picMkLst>
            <pc:docMk/>
            <pc:sldMk cId="0" sldId="281"/>
            <ac:picMk id="25" creationId="{F2592C05-A1F7-1BA0-3B9E-F8C772A45F64}"/>
          </ac:picMkLst>
        </pc:picChg>
      </pc:sldChg>
      <pc:sldChg chg="addSp modSp">
        <pc:chgData name="Kara Lewis" userId="4063d313-154d-4c19-acbf-6f97e9762410" providerId="ADAL" clId="{8F80BB5F-C9FC-4545-9F8B-064B277EA1C4}" dt="2023-02-02T10:22:50.921" v="30"/>
        <pc:sldMkLst>
          <pc:docMk/>
          <pc:sldMk cId="0" sldId="282"/>
        </pc:sldMkLst>
        <pc:picChg chg="add mod">
          <ac:chgData name="Kara Lewis" userId="4063d313-154d-4c19-acbf-6f97e9762410" providerId="ADAL" clId="{8F80BB5F-C9FC-4545-9F8B-064B277EA1C4}" dt="2023-02-02T10:22:50.921" v="30"/>
          <ac:picMkLst>
            <pc:docMk/>
            <pc:sldMk cId="0" sldId="282"/>
            <ac:picMk id="25" creationId="{7D5EB690-C4AE-B7DB-6762-C18A56B6D0D5}"/>
          </ac:picMkLst>
        </pc:picChg>
      </pc:sldChg>
      <pc:sldChg chg="addSp modSp">
        <pc:chgData name="Kara Lewis" userId="4063d313-154d-4c19-acbf-6f97e9762410" providerId="ADAL" clId="{8F80BB5F-C9FC-4545-9F8B-064B277EA1C4}" dt="2023-02-02T10:22:52.623" v="31"/>
        <pc:sldMkLst>
          <pc:docMk/>
          <pc:sldMk cId="0" sldId="283"/>
        </pc:sldMkLst>
        <pc:picChg chg="add mod">
          <ac:chgData name="Kara Lewis" userId="4063d313-154d-4c19-acbf-6f97e9762410" providerId="ADAL" clId="{8F80BB5F-C9FC-4545-9F8B-064B277EA1C4}" dt="2023-02-02T10:22:52.623" v="31"/>
          <ac:picMkLst>
            <pc:docMk/>
            <pc:sldMk cId="0" sldId="283"/>
            <ac:picMk id="25" creationId="{127575FC-0DC2-63E7-15F9-26E73861F1B3}"/>
          </ac:picMkLst>
        </pc:picChg>
      </pc:sldChg>
      <pc:sldChg chg="addSp modSp">
        <pc:chgData name="Kara Lewis" userId="4063d313-154d-4c19-acbf-6f97e9762410" providerId="ADAL" clId="{8F80BB5F-C9FC-4545-9F8B-064B277EA1C4}" dt="2023-02-02T10:22:54.686" v="32"/>
        <pc:sldMkLst>
          <pc:docMk/>
          <pc:sldMk cId="0" sldId="284"/>
        </pc:sldMkLst>
        <pc:picChg chg="add mod">
          <ac:chgData name="Kara Lewis" userId="4063d313-154d-4c19-acbf-6f97e9762410" providerId="ADAL" clId="{8F80BB5F-C9FC-4545-9F8B-064B277EA1C4}" dt="2023-02-02T10:22:54.686" v="32"/>
          <ac:picMkLst>
            <pc:docMk/>
            <pc:sldMk cId="0" sldId="284"/>
            <ac:picMk id="25" creationId="{826A7327-D7E1-FFC9-27B4-F99EDCF2FE9F}"/>
          </ac:picMkLst>
        </pc:picChg>
      </pc:sldChg>
      <pc:sldChg chg="addSp modSp mod">
        <pc:chgData name="Kara Lewis" userId="4063d313-154d-4c19-acbf-6f97e9762410" providerId="ADAL" clId="{8F80BB5F-C9FC-4545-9F8B-064B277EA1C4}" dt="2023-02-02T10:23:00.574" v="34" actId="1076"/>
        <pc:sldMkLst>
          <pc:docMk/>
          <pc:sldMk cId="0" sldId="285"/>
        </pc:sldMkLst>
        <pc:picChg chg="add mod">
          <ac:chgData name="Kara Lewis" userId="4063d313-154d-4c19-acbf-6f97e9762410" providerId="ADAL" clId="{8F80BB5F-C9FC-4545-9F8B-064B277EA1C4}" dt="2023-02-02T10:23:00.574" v="34" actId="1076"/>
          <ac:picMkLst>
            <pc:docMk/>
            <pc:sldMk cId="0" sldId="285"/>
            <ac:picMk id="27" creationId="{5F492ADA-9EC7-9CA3-9795-1A7FBA496D9E}"/>
          </ac:picMkLst>
        </pc:picChg>
      </pc:sldChg>
      <pc:sldChg chg="addSp modSp mod">
        <pc:chgData name="Kara Lewis" userId="4063d313-154d-4c19-acbf-6f97e9762410" providerId="ADAL" clId="{8F80BB5F-C9FC-4545-9F8B-064B277EA1C4}" dt="2023-02-02T10:23:17.707" v="37"/>
        <pc:sldMkLst>
          <pc:docMk/>
          <pc:sldMk cId="0" sldId="286"/>
        </pc:sldMkLst>
        <pc:picChg chg="add mod">
          <ac:chgData name="Kara Lewis" userId="4063d313-154d-4c19-acbf-6f97e9762410" providerId="ADAL" clId="{8F80BB5F-C9FC-4545-9F8B-064B277EA1C4}" dt="2023-02-02T10:23:17.707" v="37"/>
          <ac:picMkLst>
            <pc:docMk/>
            <pc:sldMk cId="0" sldId="286"/>
            <ac:picMk id="29" creationId="{843616C6-A5D6-FB8B-D2AE-63A859753D6B}"/>
          </ac:picMkLst>
        </pc:picChg>
      </pc:sldChg>
      <pc:sldChg chg="addSp modSp mod">
        <pc:chgData name="Kara Lewis" userId="4063d313-154d-4c19-acbf-6f97e9762410" providerId="ADAL" clId="{8F80BB5F-C9FC-4545-9F8B-064B277EA1C4}" dt="2023-02-02T10:24:10.363" v="51" actId="14100"/>
        <pc:sldMkLst>
          <pc:docMk/>
          <pc:sldMk cId="0" sldId="289"/>
        </pc:sldMkLst>
        <pc:spChg chg="mod">
          <ac:chgData name="Kara Lewis" userId="4063d313-154d-4c19-acbf-6f97e9762410" providerId="ADAL" clId="{8F80BB5F-C9FC-4545-9F8B-064B277EA1C4}" dt="2023-02-02T10:24:10.363" v="51" actId="14100"/>
          <ac:spMkLst>
            <pc:docMk/>
            <pc:sldMk cId="0" sldId="289"/>
            <ac:spMk id="22" creationId="{00000000-0000-0000-0000-000000000000}"/>
          </ac:spMkLst>
        </pc:spChg>
        <pc:picChg chg="add mod">
          <ac:chgData name="Kara Lewis" userId="4063d313-154d-4c19-acbf-6f97e9762410" providerId="ADAL" clId="{8F80BB5F-C9FC-4545-9F8B-064B277EA1C4}" dt="2023-02-02T10:24:03.806" v="50"/>
          <ac:picMkLst>
            <pc:docMk/>
            <pc:sldMk cId="0" sldId="289"/>
            <ac:picMk id="24" creationId="{AF1ED6E5-5673-9F1B-8149-AE70F2DC665E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24:20.185" v="57" actId="1076"/>
        <pc:sldMkLst>
          <pc:docMk/>
          <pc:sldMk cId="0" sldId="290"/>
        </pc:sldMkLst>
        <pc:picChg chg="add del mod">
          <ac:chgData name="Kara Lewis" userId="4063d313-154d-4c19-acbf-6f97e9762410" providerId="ADAL" clId="{8F80BB5F-C9FC-4545-9F8B-064B277EA1C4}" dt="2023-02-02T10:24:16.661" v="55"/>
          <ac:picMkLst>
            <pc:docMk/>
            <pc:sldMk cId="0" sldId="290"/>
            <ac:picMk id="25" creationId="{97A7D353-63A7-DF4C-0A4F-69F185BE24D5}"/>
          </ac:picMkLst>
        </pc:picChg>
        <pc:picChg chg="add mod">
          <ac:chgData name="Kara Lewis" userId="4063d313-154d-4c19-acbf-6f97e9762410" providerId="ADAL" clId="{8F80BB5F-C9FC-4545-9F8B-064B277EA1C4}" dt="2023-02-02T10:24:20.185" v="57" actId="1076"/>
          <ac:picMkLst>
            <pc:docMk/>
            <pc:sldMk cId="0" sldId="290"/>
            <ac:picMk id="26" creationId="{C377FF83-51F4-A282-630B-058CB8EEDE97}"/>
          </ac:picMkLst>
        </pc:picChg>
      </pc:sldChg>
      <pc:sldChg chg="addSp delSp modSp">
        <pc:chgData name="Kara Lewis" userId="4063d313-154d-4c19-acbf-6f97e9762410" providerId="ADAL" clId="{8F80BB5F-C9FC-4545-9F8B-064B277EA1C4}" dt="2023-02-02T10:24:23.499" v="58"/>
        <pc:sldMkLst>
          <pc:docMk/>
          <pc:sldMk cId="0" sldId="291"/>
        </pc:sldMkLst>
        <pc:picChg chg="add del mod">
          <ac:chgData name="Kara Lewis" userId="4063d313-154d-4c19-acbf-6f97e9762410" providerId="ADAL" clId="{8F80BB5F-C9FC-4545-9F8B-064B277EA1C4}" dt="2023-02-02T10:24:16.147" v="54"/>
          <ac:picMkLst>
            <pc:docMk/>
            <pc:sldMk cId="0" sldId="291"/>
            <ac:picMk id="25" creationId="{29A933F2-F57A-5311-562F-DBC67AB280D6}"/>
          </ac:picMkLst>
        </pc:picChg>
        <pc:picChg chg="add mod">
          <ac:chgData name="Kara Lewis" userId="4063d313-154d-4c19-acbf-6f97e9762410" providerId="ADAL" clId="{8F80BB5F-C9FC-4545-9F8B-064B277EA1C4}" dt="2023-02-02T10:24:23.499" v="58"/>
          <ac:picMkLst>
            <pc:docMk/>
            <pc:sldMk cId="0" sldId="291"/>
            <ac:picMk id="26" creationId="{7DD09B2F-D5DC-9CE5-21E1-BAE14477E993}"/>
          </ac:picMkLst>
        </pc:picChg>
      </pc:sldChg>
      <pc:sldChg chg="addSp modSp">
        <pc:chgData name="Kara Lewis" userId="4063d313-154d-4c19-acbf-6f97e9762410" providerId="ADAL" clId="{8F80BB5F-C9FC-4545-9F8B-064B277EA1C4}" dt="2023-02-02T10:24:24.476" v="59"/>
        <pc:sldMkLst>
          <pc:docMk/>
          <pc:sldMk cId="0" sldId="292"/>
        </pc:sldMkLst>
        <pc:picChg chg="add mod">
          <ac:chgData name="Kara Lewis" userId="4063d313-154d-4c19-acbf-6f97e9762410" providerId="ADAL" clId="{8F80BB5F-C9FC-4545-9F8B-064B277EA1C4}" dt="2023-02-02T10:24:24.476" v="59"/>
          <ac:picMkLst>
            <pc:docMk/>
            <pc:sldMk cId="0" sldId="292"/>
            <ac:picMk id="25" creationId="{F38BADF3-0D50-FCD0-818A-00F20C55E398}"/>
          </ac:picMkLst>
        </pc:picChg>
      </pc:sldChg>
      <pc:sldChg chg="addSp modSp">
        <pc:chgData name="Kara Lewis" userId="4063d313-154d-4c19-acbf-6f97e9762410" providerId="ADAL" clId="{8F80BB5F-C9FC-4545-9F8B-064B277EA1C4}" dt="2023-02-02T10:24:25.954" v="60"/>
        <pc:sldMkLst>
          <pc:docMk/>
          <pc:sldMk cId="0" sldId="293"/>
        </pc:sldMkLst>
        <pc:picChg chg="add mod">
          <ac:chgData name="Kara Lewis" userId="4063d313-154d-4c19-acbf-6f97e9762410" providerId="ADAL" clId="{8F80BB5F-C9FC-4545-9F8B-064B277EA1C4}" dt="2023-02-02T10:24:25.954" v="60"/>
          <ac:picMkLst>
            <pc:docMk/>
            <pc:sldMk cId="0" sldId="293"/>
            <ac:picMk id="25" creationId="{8ABC0E9F-68DD-E313-E275-C3AD1B7457F5}"/>
          </ac:picMkLst>
        </pc:picChg>
      </pc:sldChg>
      <pc:sldChg chg="addSp modSp">
        <pc:chgData name="Kara Lewis" userId="4063d313-154d-4c19-acbf-6f97e9762410" providerId="ADAL" clId="{8F80BB5F-C9FC-4545-9F8B-064B277EA1C4}" dt="2023-02-02T10:24:27.055" v="61"/>
        <pc:sldMkLst>
          <pc:docMk/>
          <pc:sldMk cId="0" sldId="294"/>
        </pc:sldMkLst>
        <pc:picChg chg="add mod">
          <ac:chgData name="Kara Lewis" userId="4063d313-154d-4c19-acbf-6f97e9762410" providerId="ADAL" clId="{8F80BB5F-C9FC-4545-9F8B-064B277EA1C4}" dt="2023-02-02T10:24:27.055" v="61"/>
          <ac:picMkLst>
            <pc:docMk/>
            <pc:sldMk cId="0" sldId="294"/>
            <ac:picMk id="25" creationId="{1FD04064-9B9B-59ED-CF12-294A771840AF}"/>
          </ac:picMkLst>
        </pc:picChg>
      </pc:sldChg>
      <pc:sldChg chg="addSp modSp">
        <pc:chgData name="Kara Lewis" userId="4063d313-154d-4c19-acbf-6f97e9762410" providerId="ADAL" clId="{8F80BB5F-C9FC-4545-9F8B-064B277EA1C4}" dt="2023-02-02T10:24:28.704" v="62"/>
        <pc:sldMkLst>
          <pc:docMk/>
          <pc:sldMk cId="0" sldId="295"/>
        </pc:sldMkLst>
        <pc:picChg chg="add mod">
          <ac:chgData name="Kara Lewis" userId="4063d313-154d-4c19-acbf-6f97e9762410" providerId="ADAL" clId="{8F80BB5F-C9FC-4545-9F8B-064B277EA1C4}" dt="2023-02-02T10:24:28.704" v="62"/>
          <ac:picMkLst>
            <pc:docMk/>
            <pc:sldMk cId="0" sldId="295"/>
            <ac:picMk id="25" creationId="{F1C427B3-3DC4-176C-6E01-0404657B4A73}"/>
          </ac:picMkLst>
        </pc:picChg>
      </pc:sldChg>
      <pc:sldChg chg="addSp modSp">
        <pc:chgData name="Kara Lewis" userId="4063d313-154d-4c19-acbf-6f97e9762410" providerId="ADAL" clId="{8F80BB5F-C9FC-4545-9F8B-064B277EA1C4}" dt="2023-02-02T10:24:30.904" v="63"/>
        <pc:sldMkLst>
          <pc:docMk/>
          <pc:sldMk cId="0" sldId="296"/>
        </pc:sldMkLst>
        <pc:picChg chg="add mod">
          <ac:chgData name="Kara Lewis" userId="4063d313-154d-4c19-acbf-6f97e9762410" providerId="ADAL" clId="{8F80BB5F-C9FC-4545-9F8B-064B277EA1C4}" dt="2023-02-02T10:24:30.904" v="63"/>
          <ac:picMkLst>
            <pc:docMk/>
            <pc:sldMk cId="0" sldId="296"/>
            <ac:picMk id="25" creationId="{DAF95F8F-77E5-7F69-F66C-25D53D9EA14E}"/>
          </ac:picMkLst>
        </pc:picChg>
      </pc:sldChg>
      <pc:sldChg chg="addSp modSp">
        <pc:chgData name="Kara Lewis" userId="4063d313-154d-4c19-acbf-6f97e9762410" providerId="ADAL" clId="{8F80BB5F-C9FC-4545-9F8B-064B277EA1C4}" dt="2023-02-02T10:24:32.321" v="64"/>
        <pc:sldMkLst>
          <pc:docMk/>
          <pc:sldMk cId="0" sldId="297"/>
        </pc:sldMkLst>
        <pc:picChg chg="add mod">
          <ac:chgData name="Kara Lewis" userId="4063d313-154d-4c19-acbf-6f97e9762410" providerId="ADAL" clId="{8F80BB5F-C9FC-4545-9F8B-064B277EA1C4}" dt="2023-02-02T10:24:32.321" v="64"/>
          <ac:picMkLst>
            <pc:docMk/>
            <pc:sldMk cId="0" sldId="297"/>
            <ac:picMk id="25" creationId="{61D7585D-9449-8A78-3ED3-4591736A4DDA}"/>
          </ac:picMkLst>
        </pc:picChg>
      </pc:sldChg>
      <pc:sldChg chg="addSp modSp">
        <pc:chgData name="Kara Lewis" userId="4063d313-154d-4c19-acbf-6f97e9762410" providerId="ADAL" clId="{8F80BB5F-C9FC-4545-9F8B-064B277EA1C4}" dt="2023-02-02T10:24:33.508" v="65"/>
        <pc:sldMkLst>
          <pc:docMk/>
          <pc:sldMk cId="0" sldId="298"/>
        </pc:sldMkLst>
        <pc:picChg chg="add mod">
          <ac:chgData name="Kara Lewis" userId="4063d313-154d-4c19-acbf-6f97e9762410" providerId="ADAL" clId="{8F80BB5F-C9FC-4545-9F8B-064B277EA1C4}" dt="2023-02-02T10:24:33.508" v="65"/>
          <ac:picMkLst>
            <pc:docMk/>
            <pc:sldMk cId="0" sldId="298"/>
            <ac:picMk id="25" creationId="{12982C0E-F22F-64D9-76D2-97DBC4E84A3B}"/>
          </ac:picMkLst>
        </pc:picChg>
      </pc:sldChg>
      <pc:sldChg chg="addSp modSp">
        <pc:chgData name="Kara Lewis" userId="4063d313-154d-4c19-acbf-6f97e9762410" providerId="ADAL" clId="{8F80BB5F-C9FC-4545-9F8B-064B277EA1C4}" dt="2023-02-02T10:24:35.318" v="66"/>
        <pc:sldMkLst>
          <pc:docMk/>
          <pc:sldMk cId="0" sldId="299"/>
        </pc:sldMkLst>
        <pc:picChg chg="add mod">
          <ac:chgData name="Kara Lewis" userId="4063d313-154d-4c19-acbf-6f97e9762410" providerId="ADAL" clId="{8F80BB5F-C9FC-4545-9F8B-064B277EA1C4}" dt="2023-02-02T10:24:35.318" v="66"/>
          <ac:picMkLst>
            <pc:docMk/>
            <pc:sldMk cId="0" sldId="299"/>
            <ac:picMk id="25" creationId="{54193D12-333E-D959-5B63-404A2BA76362}"/>
          </ac:picMkLst>
        </pc:picChg>
      </pc:sldChg>
      <pc:sldChg chg="addSp modSp">
        <pc:chgData name="Kara Lewis" userId="4063d313-154d-4c19-acbf-6f97e9762410" providerId="ADAL" clId="{8F80BB5F-C9FC-4545-9F8B-064B277EA1C4}" dt="2023-02-02T10:24:36.666" v="67"/>
        <pc:sldMkLst>
          <pc:docMk/>
          <pc:sldMk cId="0" sldId="300"/>
        </pc:sldMkLst>
        <pc:picChg chg="add mod">
          <ac:chgData name="Kara Lewis" userId="4063d313-154d-4c19-acbf-6f97e9762410" providerId="ADAL" clId="{8F80BB5F-C9FC-4545-9F8B-064B277EA1C4}" dt="2023-02-02T10:24:36.666" v="67"/>
          <ac:picMkLst>
            <pc:docMk/>
            <pc:sldMk cId="0" sldId="300"/>
            <ac:picMk id="25" creationId="{BA82C4FF-3E83-E733-B8C6-D5774F3A820F}"/>
          </ac:picMkLst>
        </pc:picChg>
      </pc:sldChg>
      <pc:sldChg chg="addSp modSp">
        <pc:chgData name="Kara Lewis" userId="4063d313-154d-4c19-acbf-6f97e9762410" providerId="ADAL" clId="{8F80BB5F-C9FC-4545-9F8B-064B277EA1C4}" dt="2023-02-02T10:24:38.135" v="68"/>
        <pc:sldMkLst>
          <pc:docMk/>
          <pc:sldMk cId="0" sldId="301"/>
        </pc:sldMkLst>
        <pc:picChg chg="add mod">
          <ac:chgData name="Kara Lewis" userId="4063d313-154d-4c19-acbf-6f97e9762410" providerId="ADAL" clId="{8F80BB5F-C9FC-4545-9F8B-064B277EA1C4}" dt="2023-02-02T10:24:38.135" v="68"/>
          <ac:picMkLst>
            <pc:docMk/>
            <pc:sldMk cId="0" sldId="301"/>
            <ac:picMk id="25" creationId="{826B754A-5C92-8AC7-7815-B61BC688AB4F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30:46.371" v="123"/>
        <pc:sldMkLst>
          <pc:docMk/>
          <pc:sldMk cId="0" sldId="305"/>
        </pc:sldMkLst>
        <pc:spChg chg="mod">
          <ac:chgData name="Kara Lewis" userId="4063d313-154d-4c19-acbf-6f97e9762410" providerId="ADAL" clId="{8F80BB5F-C9FC-4545-9F8B-064B277EA1C4}" dt="2023-02-02T10:25:19.790" v="84" actId="1076"/>
          <ac:spMkLst>
            <pc:docMk/>
            <pc:sldMk cId="0" sldId="305"/>
            <ac:spMk id="4" creationId="{00000000-0000-0000-0000-000000000000}"/>
          </ac:spMkLst>
        </pc:spChg>
        <pc:picChg chg="mod">
          <ac:chgData name="Kara Lewis" userId="4063d313-154d-4c19-acbf-6f97e9762410" providerId="ADAL" clId="{8F80BB5F-C9FC-4545-9F8B-064B277EA1C4}" dt="2023-02-02T10:25:17.931" v="83" actId="1076"/>
          <ac:picMkLst>
            <pc:docMk/>
            <pc:sldMk cId="0" sldId="305"/>
            <ac:picMk id="2" creationId="{00000000-0000-0000-0000-000000000000}"/>
          </ac:picMkLst>
        </pc:picChg>
        <pc:picChg chg="add del mod">
          <ac:chgData name="Kara Lewis" userId="4063d313-154d-4c19-acbf-6f97e9762410" providerId="ADAL" clId="{8F80BB5F-C9FC-4545-9F8B-064B277EA1C4}" dt="2023-02-02T10:30:46.013" v="122" actId="478"/>
          <ac:picMkLst>
            <pc:docMk/>
            <pc:sldMk cId="0" sldId="305"/>
            <ac:picMk id="27" creationId="{349EA815-A2A6-0F36-FBAB-CEAFA4C34736}"/>
          </ac:picMkLst>
        </pc:picChg>
        <pc:picChg chg="add mod">
          <ac:chgData name="Kara Lewis" userId="4063d313-154d-4c19-acbf-6f97e9762410" providerId="ADAL" clId="{8F80BB5F-C9FC-4545-9F8B-064B277EA1C4}" dt="2023-02-02T10:30:46.371" v="123"/>
          <ac:picMkLst>
            <pc:docMk/>
            <pc:sldMk cId="0" sldId="305"/>
            <ac:picMk id="28" creationId="{2BC39538-852A-40D0-3BBD-A14FB3CBEE97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30:49.547" v="125"/>
        <pc:sldMkLst>
          <pc:docMk/>
          <pc:sldMk cId="0" sldId="306"/>
        </pc:sldMkLst>
        <pc:picChg chg="mod">
          <ac:chgData name="Kara Lewis" userId="4063d313-154d-4c19-acbf-6f97e9762410" providerId="ADAL" clId="{8F80BB5F-C9FC-4545-9F8B-064B277EA1C4}" dt="2023-02-02T10:25:30.352" v="85" actId="1076"/>
          <ac:picMkLst>
            <pc:docMk/>
            <pc:sldMk cId="0" sldId="306"/>
            <ac:picMk id="2" creationId="{00000000-0000-0000-0000-000000000000}"/>
          </ac:picMkLst>
        </pc:picChg>
        <pc:picChg chg="add del mod">
          <ac:chgData name="Kara Lewis" userId="4063d313-154d-4c19-acbf-6f97e9762410" providerId="ADAL" clId="{8F80BB5F-C9FC-4545-9F8B-064B277EA1C4}" dt="2023-02-02T10:30:48.456" v="124" actId="478"/>
          <ac:picMkLst>
            <pc:docMk/>
            <pc:sldMk cId="0" sldId="306"/>
            <ac:picMk id="27" creationId="{1B0B29DA-5F91-9CEB-6974-B7552CB97071}"/>
          </ac:picMkLst>
        </pc:picChg>
        <pc:picChg chg="add mod">
          <ac:chgData name="Kara Lewis" userId="4063d313-154d-4c19-acbf-6f97e9762410" providerId="ADAL" clId="{8F80BB5F-C9FC-4545-9F8B-064B277EA1C4}" dt="2023-02-02T10:30:49.547" v="125"/>
          <ac:picMkLst>
            <pc:docMk/>
            <pc:sldMk cId="0" sldId="306"/>
            <ac:picMk id="28" creationId="{2D94F376-7CEF-F0BD-8755-79925DFFCE38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30:53.573" v="127" actId="478"/>
        <pc:sldMkLst>
          <pc:docMk/>
          <pc:sldMk cId="0" sldId="307"/>
        </pc:sldMkLst>
        <pc:picChg chg="mod">
          <ac:chgData name="Kara Lewis" userId="4063d313-154d-4c19-acbf-6f97e9762410" providerId="ADAL" clId="{8F80BB5F-C9FC-4545-9F8B-064B277EA1C4}" dt="2023-02-02T10:25:37.748" v="88" actId="1076"/>
          <ac:picMkLst>
            <pc:docMk/>
            <pc:sldMk cId="0" sldId="307"/>
            <ac:picMk id="2" creationId="{00000000-0000-0000-0000-000000000000}"/>
          </ac:picMkLst>
        </pc:picChg>
        <pc:picChg chg="add del mod">
          <ac:chgData name="Kara Lewis" userId="4063d313-154d-4c19-acbf-6f97e9762410" providerId="ADAL" clId="{8F80BB5F-C9FC-4545-9F8B-064B277EA1C4}" dt="2023-02-02T10:30:53.573" v="127" actId="478"/>
          <ac:picMkLst>
            <pc:docMk/>
            <pc:sldMk cId="0" sldId="307"/>
            <ac:picMk id="27" creationId="{2892505E-CC26-3BB2-52EB-7CC212159720}"/>
          </ac:picMkLst>
        </pc:picChg>
        <pc:picChg chg="add mod">
          <ac:chgData name="Kara Lewis" userId="4063d313-154d-4c19-acbf-6f97e9762410" providerId="ADAL" clId="{8F80BB5F-C9FC-4545-9F8B-064B277EA1C4}" dt="2023-02-02T10:30:52.318" v="126"/>
          <ac:picMkLst>
            <pc:docMk/>
            <pc:sldMk cId="0" sldId="307"/>
            <ac:picMk id="28" creationId="{C9362E66-9D05-9F65-A37D-4A5AF1F444CC}"/>
          </ac:picMkLst>
        </pc:picChg>
      </pc:sldChg>
      <pc:sldChg chg="addSp modSp mod">
        <pc:chgData name="Kara Lewis" userId="4063d313-154d-4c19-acbf-6f97e9762410" providerId="ADAL" clId="{8F80BB5F-C9FC-4545-9F8B-064B277EA1C4}" dt="2023-02-02T10:25:51.295" v="95" actId="1076"/>
        <pc:sldMkLst>
          <pc:docMk/>
          <pc:sldMk cId="0" sldId="308"/>
        </pc:sldMkLst>
        <pc:spChg chg="mod">
          <ac:chgData name="Kara Lewis" userId="4063d313-154d-4c19-acbf-6f97e9762410" providerId="ADAL" clId="{8F80BB5F-C9FC-4545-9F8B-064B277EA1C4}" dt="2023-02-02T10:25:46.031" v="92" actId="404"/>
          <ac:spMkLst>
            <pc:docMk/>
            <pc:sldMk cId="0" sldId="308"/>
            <ac:spMk id="3" creationId="{00000000-0000-0000-0000-000000000000}"/>
          </ac:spMkLst>
        </pc:spChg>
        <pc:picChg chg="add mod">
          <ac:chgData name="Kara Lewis" userId="4063d313-154d-4c19-acbf-6f97e9762410" providerId="ADAL" clId="{8F80BB5F-C9FC-4545-9F8B-064B277EA1C4}" dt="2023-02-02T10:25:51.295" v="95" actId="1076"/>
          <ac:picMkLst>
            <pc:docMk/>
            <pc:sldMk cId="0" sldId="308"/>
            <ac:picMk id="7" creationId="{BB59BCC3-EE6E-7209-836A-0AC410054A81}"/>
          </ac:picMkLst>
        </pc:picChg>
      </pc:sldChg>
      <pc:sldChg chg="new del ord">
        <pc:chgData name="Kara Lewis" userId="4063d313-154d-4c19-acbf-6f97e9762410" providerId="ADAL" clId="{8F80BB5F-C9FC-4545-9F8B-064B277EA1C4}" dt="2023-02-02T10:27:20.730" v="99" actId="2696"/>
        <pc:sldMkLst>
          <pc:docMk/>
          <pc:sldMk cId="3668071171" sldId="309"/>
        </pc:sldMkLst>
      </pc:sldChg>
      <pc:sldChg chg="add">
        <pc:chgData name="Kara Lewis" userId="4063d313-154d-4c19-acbf-6f97e9762410" providerId="ADAL" clId="{8F80BB5F-C9FC-4545-9F8B-064B277EA1C4}" dt="2023-02-02T10:27:19.296" v="98"/>
        <pc:sldMkLst>
          <pc:docMk/>
          <pc:sldMk cId="4040552768" sldId="310"/>
        </pc:sldMkLst>
      </pc:sldChg>
      <pc:sldChg chg="add">
        <pc:chgData name="Kara Lewis" userId="4063d313-154d-4c19-acbf-6f97e9762410" providerId="ADAL" clId="{8F80BB5F-C9FC-4545-9F8B-064B277EA1C4}" dt="2023-02-02T10:29:44.189" v="114"/>
        <pc:sldMkLst>
          <pc:docMk/>
          <pc:sldMk cId="174873857" sldId="311"/>
        </pc:sldMkLst>
      </pc:sldChg>
      <pc:sldChg chg="addSp modSp add mod setBg modNotes">
        <pc:chgData name="Kara Lewis" userId="4063d313-154d-4c19-acbf-6f97e9762410" providerId="ADAL" clId="{8F80BB5F-C9FC-4545-9F8B-064B277EA1C4}" dt="2023-02-02T10:54:00.297" v="141"/>
        <pc:sldMkLst>
          <pc:docMk/>
          <pc:sldMk cId="0" sldId="312"/>
        </pc:sldMkLst>
        <pc:spChg chg="mod">
          <ac:chgData name="Kara Lewis" userId="4063d313-154d-4c19-acbf-6f97e9762410" providerId="ADAL" clId="{8F80BB5F-C9FC-4545-9F8B-064B277EA1C4}" dt="2023-02-02T10:53:58.257" v="140" actId="1076"/>
          <ac:spMkLst>
            <pc:docMk/>
            <pc:sldMk cId="0" sldId="312"/>
            <ac:spMk id="102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0" sldId="312"/>
            <ac:spMk id="10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0" sldId="312"/>
            <ac:spMk id="104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0" sldId="312"/>
            <ac:spMk id="105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0" sldId="312"/>
            <ac:spMk id="106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0" sldId="312"/>
            <ac:spMk id="107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0" sldId="312"/>
            <ac:spMk id="108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0" sldId="312"/>
            <ac:spMk id="109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0" sldId="312"/>
            <ac:spMk id="110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0" sldId="312"/>
            <ac:spMk id="111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0" sldId="312"/>
            <ac:spMk id="112" creationId="{00000000-0000-0000-0000-000000000000}"/>
          </ac:spMkLst>
        </pc:spChg>
        <pc:picChg chg="add mod">
          <ac:chgData name="Kara Lewis" userId="4063d313-154d-4c19-acbf-6f97e9762410" providerId="ADAL" clId="{8F80BB5F-C9FC-4545-9F8B-064B277EA1C4}" dt="2023-02-02T10:54:00.297" v="141"/>
          <ac:picMkLst>
            <pc:docMk/>
            <pc:sldMk cId="0" sldId="312"/>
            <ac:picMk id="2" creationId="{62312B20-E621-228A-F680-2FA600939BA8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0" sldId="312"/>
            <ac:picMk id="90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0" sldId="312"/>
            <ac:picMk id="91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0" sldId="312"/>
            <ac:picMk id="92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0" sldId="312"/>
            <ac:picMk id="93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0" sldId="312"/>
            <ac:picMk id="94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0" sldId="312"/>
            <ac:picMk id="95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0" sldId="312"/>
            <ac:picMk id="96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0" sldId="312"/>
            <ac:picMk id="97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0" sldId="312"/>
            <ac:picMk id="98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0" sldId="312"/>
            <ac:picMk id="99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0" sldId="312"/>
            <ac:picMk id="100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0" sldId="312"/>
            <ac:picMk id="101" creationId="{00000000-0000-0000-0000-000000000000}"/>
          </ac:picMkLst>
        </pc:picChg>
      </pc:sldChg>
      <pc:sldChg chg="addSp delSp modSp add mod setBg modNotes">
        <pc:chgData name="Kara Lewis" userId="4063d313-154d-4c19-acbf-6f97e9762410" providerId="ADAL" clId="{8F80BB5F-C9FC-4545-9F8B-064B277EA1C4}" dt="2023-02-02T10:54:16.024" v="146"/>
        <pc:sldMkLst>
          <pc:docMk/>
          <pc:sldMk cId="0" sldId="313"/>
        </pc:sldMkLst>
        <pc:spChg chg="add del mod">
          <ac:chgData name="Kara Lewis" userId="4063d313-154d-4c19-acbf-6f97e9762410" providerId="ADAL" clId="{8F80BB5F-C9FC-4545-9F8B-064B277EA1C4}" dt="2023-02-02T10:54:16.024" v="146"/>
          <ac:spMkLst>
            <pc:docMk/>
            <pc:sldMk cId="0" sldId="313"/>
            <ac:spMk id="2" creationId="{D5689D9A-0D10-00DB-1AC0-EAA5A36B3E78}"/>
          </ac:spMkLst>
        </pc:spChg>
        <pc:spChg chg="mod">
          <ac:chgData name="Kara Lewis" userId="4063d313-154d-4c19-acbf-6f97e9762410" providerId="ADAL" clId="{8F80BB5F-C9FC-4545-9F8B-064B277EA1C4}" dt="2023-02-02T10:54:13.269" v="143" actId="1076"/>
          <ac:spMkLst>
            <pc:docMk/>
            <pc:sldMk cId="0" sldId="313"/>
            <ac:spMk id="122" creationId="{00000000-0000-0000-0000-000000000000}"/>
          </ac:spMkLst>
        </pc:spChg>
        <pc:picChg chg="add mod">
          <ac:chgData name="Kara Lewis" userId="4063d313-154d-4c19-acbf-6f97e9762410" providerId="ADAL" clId="{8F80BB5F-C9FC-4545-9F8B-064B277EA1C4}" dt="2023-02-02T10:54:14.759" v="144"/>
          <ac:picMkLst>
            <pc:docMk/>
            <pc:sldMk cId="0" sldId="313"/>
            <ac:picMk id="3" creationId="{F3BB07FE-CA7E-F505-F003-67A2FBED447A}"/>
          </ac:picMkLst>
        </pc:picChg>
        <pc:picChg chg="mod">
          <ac:chgData name="Kara Lewis" userId="4063d313-154d-4c19-acbf-6f97e9762410" providerId="ADAL" clId="{8F80BB5F-C9FC-4545-9F8B-064B277EA1C4}" dt="2023-02-02T10:54:13.269" v="143" actId="1076"/>
          <ac:picMkLst>
            <pc:docMk/>
            <pc:sldMk cId="0" sldId="313"/>
            <ac:picMk id="119" creationId="{00000000-0000-0000-0000-000000000000}"/>
          </ac:picMkLst>
        </pc:picChg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15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16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17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18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19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0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1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2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3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4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5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6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7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8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9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30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31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32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33"/>
        </pc:sldMkLst>
      </pc:sldChg>
      <pc:sldChg chg="modSp add setBg modNotes">
        <pc:chgData name="Kara Lewis" userId="4063d313-154d-4c19-acbf-6f97e9762410" providerId="ADAL" clId="{8F80BB5F-C9FC-4545-9F8B-064B277EA1C4}" dt="2023-02-02T10:56:06.691" v="255" actId="404"/>
        <pc:sldMkLst>
          <pc:docMk/>
          <pc:sldMk cId="0" sldId="334"/>
        </pc:sldMkLst>
        <pc:spChg chg="mod">
          <ac:chgData name="Kara Lewis" userId="4063d313-154d-4c19-acbf-6f97e9762410" providerId="ADAL" clId="{8F80BB5F-C9FC-4545-9F8B-064B277EA1C4}" dt="2023-02-02T10:56:06.691" v="255" actId="404"/>
          <ac:spMkLst>
            <pc:docMk/>
            <pc:sldMk cId="0" sldId="334"/>
            <ac:spMk id="1900" creationId="{00000000-0000-0000-0000-000000000000}"/>
          </ac:spMkLst>
        </pc:spChg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35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36"/>
        </pc:sldMkLst>
      </pc:sldChg>
      <pc:sldChg chg="modSp add mod">
        <pc:chgData name="Kara Lewis" userId="4063d313-154d-4c19-acbf-6f97e9762410" providerId="ADAL" clId="{8F80BB5F-C9FC-4545-9F8B-064B277EA1C4}" dt="2023-02-02T10:54:57.727" v="148" actId="1076"/>
        <pc:sldMkLst>
          <pc:docMk/>
          <pc:sldMk cId="0" sldId="337"/>
        </pc:sldMkLst>
        <pc:spChg chg="mod">
          <ac:chgData name="Kara Lewis" userId="4063d313-154d-4c19-acbf-6f97e9762410" providerId="ADAL" clId="{8F80BB5F-C9FC-4545-9F8B-064B277EA1C4}" dt="2023-02-02T10:54:57.727" v="148" actId="1076"/>
          <ac:spMkLst>
            <pc:docMk/>
            <pc:sldMk cId="0" sldId="337"/>
            <ac:spMk id="1931" creationId="{00000000-0000-0000-0000-000000000000}"/>
          </ac:spMkLst>
        </pc:spChg>
      </pc:sldChg>
      <pc:sldChg chg="add">
        <pc:chgData name="Kara Lewis" userId="4063d313-154d-4c19-acbf-6f97e9762410" providerId="ADAL" clId="{8F80BB5F-C9FC-4545-9F8B-064B277EA1C4}" dt="2023-02-02T10:54:53.109" v="147"/>
        <pc:sldMkLst>
          <pc:docMk/>
          <pc:sldMk cId="0" sldId="338"/>
        </pc:sldMkLst>
      </pc:sldChg>
    </pc:docChg>
  </pc:docChgLst>
  <pc:docChgLst>
    <pc:chgData name="Mari Powell" userId="S::mari.powell@uwtsd.ac.uk::a1b98dd7-29dc-4131-8e37-1423e6a9ecca" providerId="AD" clId="Web-{A1DA8A20-C9EB-CB59-0D51-09798C390044}"/>
    <pc:docChg chg="addSld delSld modSld">
      <pc:chgData name="Mari Powell" userId="S::mari.powell@uwtsd.ac.uk::a1b98dd7-29dc-4131-8e37-1423e6a9ecca" providerId="AD" clId="Web-{A1DA8A20-C9EB-CB59-0D51-09798C390044}" dt="2023-03-08T21:34:33.659" v="7"/>
      <pc:docMkLst>
        <pc:docMk/>
      </pc:docMkLst>
      <pc:sldChg chg="del">
        <pc:chgData name="Mari Powell" userId="S::mari.powell@uwtsd.ac.uk::a1b98dd7-29dc-4131-8e37-1423e6a9ecca" providerId="AD" clId="Web-{A1DA8A20-C9EB-CB59-0D51-09798C390044}" dt="2023-03-08T21:34:25.347" v="6"/>
        <pc:sldMkLst>
          <pc:docMk/>
          <pc:sldMk cId="0" sldId="333"/>
        </pc:sldMkLst>
      </pc:sldChg>
      <pc:sldChg chg="del">
        <pc:chgData name="Mari Powell" userId="S::mari.powell@uwtsd.ac.uk::a1b98dd7-29dc-4131-8e37-1423e6a9ecca" providerId="AD" clId="Web-{A1DA8A20-C9EB-CB59-0D51-09798C390044}" dt="2023-03-08T21:34:23.269" v="5"/>
        <pc:sldMkLst>
          <pc:docMk/>
          <pc:sldMk cId="0" sldId="334"/>
        </pc:sldMkLst>
      </pc:sldChg>
      <pc:sldChg chg="del">
        <pc:chgData name="Mari Powell" userId="S::mari.powell@uwtsd.ac.uk::a1b98dd7-29dc-4131-8e37-1423e6a9ecca" providerId="AD" clId="Web-{A1DA8A20-C9EB-CB59-0D51-09798C390044}" dt="2023-03-08T21:34:33.659" v="7"/>
        <pc:sldMkLst>
          <pc:docMk/>
          <pc:sldMk cId="0" sldId="336"/>
        </pc:sldMkLst>
      </pc:sldChg>
      <pc:sldChg chg="modSp add">
        <pc:chgData name="Mari Powell" userId="S::mari.powell@uwtsd.ac.uk::a1b98dd7-29dc-4131-8e37-1423e6a9ecca" providerId="AD" clId="Web-{A1DA8A20-C9EB-CB59-0D51-09798C390044}" dt="2023-03-08T21:34:17.112" v="4" actId="20577"/>
        <pc:sldMkLst>
          <pc:docMk/>
          <pc:sldMk cId="1171385239" sldId="340"/>
        </pc:sldMkLst>
        <pc:spChg chg="mod">
          <ac:chgData name="Mari Powell" userId="S::mari.powell@uwtsd.ac.uk::a1b98dd7-29dc-4131-8e37-1423e6a9ecca" providerId="AD" clId="Web-{A1DA8A20-C9EB-CB59-0D51-09798C390044}" dt="2023-03-08T21:34:17.112" v="4" actId="20577"/>
          <ac:spMkLst>
            <pc:docMk/>
            <pc:sldMk cId="1171385239" sldId="340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AD4B65-0BCE-C145-9D93-9CF429050FDF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EE773A-D325-4E49-BC28-554385E88C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092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9" name="Google Shape;1729;p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0" name="Google Shape;1730;p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7" name="Google Shape;1737;p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8" name="Google Shape;1738;p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5" name="Google Shape;1745;p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6" name="Google Shape;1746;p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3" name="Google Shape;1753;p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4" name="Google Shape;1754;p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" name="Google Shape;1761;p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2" name="Google Shape;1762;p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9" name="Google Shape;1769;p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0" name="Google Shape;1770;p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7" name="Google Shape;1777;p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8" name="Google Shape;1778;p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3" name="Google Shape;1783;p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4" name="Google Shape;1784;p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1" name="Google Shape;1791;p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2" name="Google Shape;1792;p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9" name="Google Shape;1799;p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0" name="Google Shape;1800;p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7" name="Google Shape;1807;p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8" name="Google Shape;1808;p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5" name="Google Shape;1815;p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6" name="Google Shape;1816;p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3" name="Google Shape;1823;p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4" name="Google Shape;1824;p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1" name="Google Shape;1831;p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2" name="Google Shape;1832;p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9" name="Google Shape;1839;p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0" name="Google Shape;1840;p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7" name="Google Shape;1847;p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8" name="Google Shape;1848;p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5" name="Google Shape;1855;p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6" name="Google Shape;1856;p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" name="Google Shape;1863;p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4" name="Google Shape;1864;p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2" name="Google Shape;1902;p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3" name="Google Shape;1903;p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" name="Google Shape;1925;p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6" name="Google Shape;1926;p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3" name="Google Shape;1933;p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4" name="Google Shape;1934;p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3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33.svg"/><Relationship Id="rId7" Type="http://schemas.openxmlformats.org/officeDocument/2006/relationships/image" Target="../media/image27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31.svg"/><Relationship Id="rId10" Type="http://schemas.openxmlformats.org/officeDocument/2006/relationships/image" Target="../media/image23.png"/><Relationship Id="rId4" Type="http://schemas.openxmlformats.org/officeDocument/2006/relationships/image" Target="../media/image30.png"/><Relationship Id="rId9" Type="http://schemas.openxmlformats.org/officeDocument/2006/relationships/image" Target="../media/image29.sv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35.svg"/><Relationship Id="rId7" Type="http://schemas.openxmlformats.org/officeDocument/2006/relationships/image" Target="../media/image31.svg"/><Relationship Id="rId12" Type="http://schemas.openxmlformats.org/officeDocument/2006/relationships/image" Target="../media/image23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29.svg"/><Relationship Id="rId5" Type="http://schemas.openxmlformats.org/officeDocument/2006/relationships/image" Target="../media/image37.svg"/><Relationship Id="rId10" Type="http://schemas.openxmlformats.org/officeDocument/2006/relationships/image" Target="../media/image28.png"/><Relationship Id="rId4" Type="http://schemas.openxmlformats.org/officeDocument/2006/relationships/image" Target="../media/image36.png"/><Relationship Id="rId9" Type="http://schemas.openxmlformats.org/officeDocument/2006/relationships/image" Target="../media/image27.sv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7.svg"/><Relationship Id="rId3" Type="http://schemas.openxmlformats.org/officeDocument/2006/relationships/image" Target="../media/image33.svg"/><Relationship Id="rId7" Type="http://schemas.openxmlformats.org/officeDocument/2006/relationships/image" Target="../media/image27.svg"/><Relationship Id="rId12" Type="http://schemas.openxmlformats.org/officeDocument/2006/relationships/image" Target="../media/image36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5.svg"/><Relationship Id="rId5" Type="http://schemas.openxmlformats.org/officeDocument/2006/relationships/image" Target="../media/image31.svg"/><Relationship Id="rId10" Type="http://schemas.openxmlformats.org/officeDocument/2006/relationships/image" Target="../media/image34.png"/><Relationship Id="rId4" Type="http://schemas.openxmlformats.org/officeDocument/2006/relationships/image" Target="../media/image30.png"/><Relationship Id="rId9" Type="http://schemas.openxmlformats.org/officeDocument/2006/relationships/image" Target="../media/image29.sv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9.svg"/><Relationship Id="rId7" Type="http://schemas.openxmlformats.org/officeDocument/2006/relationships/image" Target="../media/image27.svg"/><Relationship Id="rId12" Type="http://schemas.openxmlformats.org/officeDocument/2006/relationships/image" Target="../media/image23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43.svg"/><Relationship Id="rId5" Type="http://schemas.openxmlformats.org/officeDocument/2006/relationships/image" Target="../media/image31.svg"/><Relationship Id="rId10" Type="http://schemas.openxmlformats.org/officeDocument/2006/relationships/image" Target="../media/image42.png"/><Relationship Id="rId4" Type="http://schemas.openxmlformats.org/officeDocument/2006/relationships/image" Target="../media/image30.png"/><Relationship Id="rId9" Type="http://schemas.openxmlformats.org/officeDocument/2006/relationships/image" Target="../media/image41.sv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5.svg"/><Relationship Id="rId7" Type="http://schemas.openxmlformats.org/officeDocument/2006/relationships/image" Target="../media/image2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5.svg"/><Relationship Id="rId7" Type="http://schemas.openxmlformats.org/officeDocument/2006/relationships/image" Target="../media/image2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5.svg"/><Relationship Id="rId7" Type="http://schemas.openxmlformats.org/officeDocument/2006/relationships/image" Target="../media/image2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5.svg"/><Relationship Id="rId7" Type="http://schemas.openxmlformats.org/officeDocument/2006/relationships/image" Target="../media/image2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5.svg"/><Relationship Id="rId7" Type="http://schemas.openxmlformats.org/officeDocument/2006/relationships/image" Target="../media/image2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5.svg"/><Relationship Id="rId7" Type="http://schemas.openxmlformats.org/officeDocument/2006/relationships/image" Target="../media/image2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5.svg"/><Relationship Id="rId7" Type="http://schemas.openxmlformats.org/officeDocument/2006/relationships/image" Target="../media/image2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5.svg"/><Relationship Id="rId7" Type="http://schemas.openxmlformats.org/officeDocument/2006/relationships/image" Target="../media/image2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5.svg"/><Relationship Id="rId7" Type="http://schemas.openxmlformats.org/officeDocument/2006/relationships/image" Target="../media/image2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5.svg"/><Relationship Id="rId7" Type="http://schemas.openxmlformats.org/officeDocument/2006/relationships/image" Target="../media/image2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5.svg"/><Relationship Id="rId7" Type="http://schemas.openxmlformats.org/officeDocument/2006/relationships/image" Target="../media/image2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5.svg"/><Relationship Id="rId7" Type="http://schemas.openxmlformats.org/officeDocument/2006/relationships/image" Target="../media/image2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5.svg"/><Relationship Id="rId7" Type="http://schemas.openxmlformats.org/officeDocument/2006/relationships/image" Target="../media/image2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41.svg"/><Relationship Id="rId3" Type="http://schemas.openxmlformats.org/officeDocument/2006/relationships/image" Target="../media/image39.svg"/><Relationship Id="rId7" Type="http://schemas.openxmlformats.org/officeDocument/2006/relationships/image" Target="../media/image47.svg"/><Relationship Id="rId12" Type="http://schemas.openxmlformats.org/officeDocument/2006/relationships/image" Target="../media/image40.png"/><Relationship Id="rId17" Type="http://schemas.openxmlformats.org/officeDocument/2006/relationships/image" Target="../media/image51.svg"/><Relationship Id="rId2" Type="http://schemas.openxmlformats.org/officeDocument/2006/relationships/image" Target="../media/image38.png"/><Relationship Id="rId16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openxmlformats.org/officeDocument/2006/relationships/image" Target="../media/image49.svg"/><Relationship Id="rId5" Type="http://schemas.openxmlformats.org/officeDocument/2006/relationships/image" Target="../media/image31.svg"/><Relationship Id="rId15" Type="http://schemas.openxmlformats.org/officeDocument/2006/relationships/image" Target="../media/image43.svg"/><Relationship Id="rId10" Type="http://schemas.openxmlformats.org/officeDocument/2006/relationships/image" Target="../media/image48.png"/><Relationship Id="rId4" Type="http://schemas.openxmlformats.org/officeDocument/2006/relationships/image" Target="../media/image30.png"/><Relationship Id="rId9" Type="http://schemas.openxmlformats.org/officeDocument/2006/relationships/image" Target="../media/image27.svg"/><Relationship Id="rId14" Type="http://schemas.openxmlformats.org/officeDocument/2006/relationships/image" Target="../media/image42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41.svg"/><Relationship Id="rId3" Type="http://schemas.openxmlformats.org/officeDocument/2006/relationships/image" Target="../media/image53.svg"/><Relationship Id="rId7" Type="http://schemas.openxmlformats.org/officeDocument/2006/relationships/image" Target="../media/image27.svg"/><Relationship Id="rId12" Type="http://schemas.openxmlformats.org/officeDocument/2006/relationships/image" Target="../media/image40.png"/><Relationship Id="rId17" Type="http://schemas.openxmlformats.org/officeDocument/2006/relationships/image" Target="../media/image43.svg"/><Relationship Id="rId2" Type="http://schemas.openxmlformats.org/officeDocument/2006/relationships/image" Target="../media/image52.png"/><Relationship Id="rId16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49.svg"/><Relationship Id="rId5" Type="http://schemas.openxmlformats.org/officeDocument/2006/relationships/image" Target="../media/image31.svg"/><Relationship Id="rId15" Type="http://schemas.openxmlformats.org/officeDocument/2006/relationships/image" Target="../media/image51.svg"/><Relationship Id="rId10" Type="http://schemas.openxmlformats.org/officeDocument/2006/relationships/image" Target="../media/image48.png"/><Relationship Id="rId4" Type="http://schemas.openxmlformats.org/officeDocument/2006/relationships/image" Target="../media/image30.png"/><Relationship Id="rId9" Type="http://schemas.openxmlformats.org/officeDocument/2006/relationships/image" Target="../media/image47.svg"/><Relationship Id="rId14" Type="http://schemas.openxmlformats.org/officeDocument/2006/relationships/image" Target="../media/image50.pn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55.svg"/><Relationship Id="rId7" Type="http://schemas.openxmlformats.org/officeDocument/2006/relationships/image" Target="../media/image27.sv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45.svg"/><Relationship Id="rId10" Type="http://schemas.openxmlformats.org/officeDocument/2006/relationships/image" Target="../media/image3.png"/><Relationship Id="rId4" Type="http://schemas.openxmlformats.org/officeDocument/2006/relationships/image" Target="../media/image44.png"/><Relationship Id="rId9" Type="http://schemas.openxmlformats.org/officeDocument/2006/relationships/image" Target="../media/image29.sv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55.svg"/><Relationship Id="rId7" Type="http://schemas.openxmlformats.org/officeDocument/2006/relationships/image" Target="../media/image27.sv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45.svg"/><Relationship Id="rId10" Type="http://schemas.openxmlformats.org/officeDocument/2006/relationships/image" Target="../media/image3.png"/><Relationship Id="rId4" Type="http://schemas.openxmlformats.org/officeDocument/2006/relationships/image" Target="../media/image44.png"/><Relationship Id="rId9" Type="http://schemas.openxmlformats.org/officeDocument/2006/relationships/image" Target="../media/image29.sv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55.svg"/><Relationship Id="rId7" Type="http://schemas.openxmlformats.org/officeDocument/2006/relationships/image" Target="../media/image27.sv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45.svg"/><Relationship Id="rId10" Type="http://schemas.openxmlformats.org/officeDocument/2006/relationships/image" Target="../media/image3.png"/><Relationship Id="rId4" Type="http://schemas.openxmlformats.org/officeDocument/2006/relationships/image" Target="../media/image44.png"/><Relationship Id="rId9" Type="http://schemas.openxmlformats.org/officeDocument/2006/relationships/image" Target="../media/image29.sv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7" Type="http://schemas.openxmlformats.org/officeDocument/2006/relationships/image" Target="../media/image6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jpeg"/><Relationship Id="rId5" Type="http://schemas.openxmlformats.org/officeDocument/2006/relationships/image" Target="../media/image57.png"/><Relationship Id="rId4" Type="http://schemas.openxmlformats.org/officeDocument/2006/relationships/image" Target="../media/image67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7" Type="http://schemas.openxmlformats.org/officeDocument/2006/relationships/image" Target="../media/image8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5" Type="http://schemas.openxmlformats.org/officeDocument/2006/relationships/image" Target="../media/image78.png"/><Relationship Id="rId4" Type="http://schemas.openxmlformats.org/officeDocument/2006/relationships/image" Target="../media/image77.png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sv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84.svg"/><Relationship Id="rId4" Type="http://schemas.openxmlformats.org/officeDocument/2006/relationships/image" Target="../media/image8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123E9430-6451-5C66-E4ED-DEF1E3C0B9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552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236528" y="2845105"/>
            <a:ext cx="5814942" cy="577496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79721" y="802549"/>
            <a:ext cx="7713273" cy="1833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251"/>
              </a:lnSpc>
            </a:pPr>
            <a:r>
              <a:rPr lang="en-US" sz="15161">
                <a:solidFill>
                  <a:srgbClr val="1A2127"/>
                </a:solidFill>
                <a:latin typeface="Arial Rounded MT Bold" panose="020F0704030504030204" pitchFamily="34" charset="77"/>
                <a:cs typeface="Arial" panose="020B0604020202020204" pitchFamily="34" charset="0"/>
              </a:rPr>
              <a:t>AMSER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B0F241-5BBA-48A1-1A6A-99518DC3D3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Google Shape;90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49308" y="1895619"/>
            <a:ext cx="1825311" cy="1825311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Google Shape;91;p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40532" y="5839537"/>
            <a:ext cx="2072834" cy="2072834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189232" y="2439026"/>
            <a:ext cx="1369454" cy="1287287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p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141751" y="2045294"/>
            <a:ext cx="892276" cy="1675636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p2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925217" y="2051907"/>
            <a:ext cx="2035270" cy="1732524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2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2143682" y="1903192"/>
            <a:ext cx="1961181" cy="1914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2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4321811" y="5684554"/>
            <a:ext cx="1734842" cy="2224157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2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5249175" y="1432716"/>
            <a:ext cx="2293597" cy="2293597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Google Shape;98;p2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2085563" y="6004828"/>
            <a:ext cx="1605536" cy="1848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2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7925217" y="5683834"/>
            <a:ext cx="2325437" cy="22266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2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15468600" y="6923222"/>
            <a:ext cx="2074171" cy="9878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2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15841496" y="5552890"/>
            <a:ext cx="1284384" cy="1244247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2"/>
          <p:cNvSpPr txBox="1"/>
          <p:nvPr/>
        </p:nvSpPr>
        <p:spPr>
          <a:xfrm>
            <a:off x="2238887" y="5161"/>
            <a:ext cx="13605753" cy="12287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122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Mae </a:t>
            </a:r>
            <a:r>
              <a:rPr lang="en-US" sz="7122" b="0" i="0" u="none" strike="noStrike" cap="none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hi'n</a:t>
            </a:r>
            <a:r>
              <a:rPr lang="en-US" sz="7122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7122" b="0" i="0" u="none" strike="noStrike" cap="none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amser</a:t>
            </a:r>
            <a:r>
              <a:rPr lang="en-US" sz="7122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...</a:t>
            </a:r>
            <a:endParaRPr/>
          </a:p>
        </p:txBody>
      </p:sp>
      <p:sp>
        <p:nvSpPr>
          <p:cNvPr id="103" name="Google Shape;103;p2"/>
          <p:cNvSpPr txBox="1"/>
          <p:nvPr/>
        </p:nvSpPr>
        <p:spPr>
          <a:xfrm>
            <a:off x="686280" y="3864329"/>
            <a:ext cx="1968966" cy="5808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cofrestru</a:t>
            </a:r>
            <a:endParaRPr sz="3347" b="0" i="0" u="none" strike="noStrike" cap="none">
              <a:solidFill>
                <a:srgbClr val="000000"/>
              </a:solidFill>
              <a:latin typeface="Schoolbell"/>
              <a:ea typeface="Schoolbell"/>
              <a:cs typeface="Schoolbell"/>
              <a:sym typeface="Schoolbell"/>
            </a:endParaRPr>
          </a:p>
        </p:txBody>
      </p:sp>
      <p:sp>
        <p:nvSpPr>
          <p:cNvPr id="104" name="Google Shape;104;p2"/>
          <p:cNvSpPr txBox="1"/>
          <p:nvPr/>
        </p:nvSpPr>
        <p:spPr>
          <a:xfrm>
            <a:off x="4764466" y="3864329"/>
            <a:ext cx="738188" cy="572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snac</a:t>
            </a:r>
            <a:endParaRPr/>
          </a:p>
        </p:txBody>
      </p:sp>
      <p:sp>
        <p:nvSpPr>
          <p:cNvPr id="105" name="Google Shape;105;p2"/>
          <p:cNvSpPr txBox="1"/>
          <p:nvPr/>
        </p:nvSpPr>
        <p:spPr>
          <a:xfrm>
            <a:off x="8355956" y="3851584"/>
            <a:ext cx="1346293" cy="5808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cinio</a:t>
            </a:r>
            <a:endParaRPr sz="3347" b="0" i="0" u="none" strike="noStrike" cap="none">
              <a:solidFill>
                <a:srgbClr val="000000"/>
              </a:solidFill>
              <a:latin typeface="Schoolbell"/>
              <a:ea typeface="Schoolbell"/>
              <a:cs typeface="Schoolbell"/>
              <a:sym typeface="Schoolbell"/>
            </a:endParaRPr>
          </a:p>
        </p:txBody>
      </p:sp>
      <p:sp>
        <p:nvSpPr>
          <p:cNvPr id="106" name="Google Shape;106;p2"/>
          <p:cNvSpPr txBox="1"/>
          <p:nvPr/>
        </p:nvSpPr>
        <p:spPr>
          <a:xfrm>
            <a:off x="12372448" y="3844956"/>
            <a:ext cx="1409849" cy="572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chwarae</a:t>
            </a:r>
            <a:endParaRPr/>
          </a:p>
        </p:txBody>
      </p:sp>
      <p:sp>
        <p:nvSpPr>
          <p:cNvPr id="107" name="Google Shape;107;p2"/>
          <p:cNvSpPr txBox="1"/>
          <p:nvPr/>
        </p:nvSpPr>
        <p:spPr>
          <a:xfrm>
            <a:off x="15521459" y="3864329"/>
            <a:ext cx="1749028" cy="572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mynd adre</a:t>
            </a:r>
            <a:endParaRPr/>
          </a:p>
        </p:txBody>
      </p:sp>
      <p:sp>
        <p:nvSpPr>
          <p:cNvPr id="108" name="Google Shape;108;p2"/>
          <p:cNvSpPr txBox="1"/>
          <p:nvPr/>
        </p:nvSpPr>
        <p:spPr>
          <a:xfrm>
            <a:off x="846964" y="8068280"/>
            <a:ext cx="1372839" cy="5808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coffi</a:t>
            </a:r>
            <a:endParaRPr/>
          </a:p>
        </p:txBody>
      </p:sp>
      <p:sp>
        <p:nvSpPr>
          <p:cNvPr id="109" name="Google Shape;109;p2"/>
          <p:cNvSpPr txBox="1"/>
          <p:nvPr/>
        </p:nvSpPr>
        <p:spPr>
          <a:xfrm>
            <a:off x="4484557" y="7997233"/>
            <a:ext cx="1423988" cy="572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gweithio</a:t>
            </a:r>
            <a:endParaRPr/>
          </a:p>
        </p:txBody>
      </p:sp>
      <p:sp>
        <p:nvSpPr>
          <p:cNvPr id="110" name="Google Shape;110;p2"/>
          <p:cNvSpPr txBox="1"/>
          <p:nvPr/>
        </p:nvSpPr>
        <p:spPr>
          <a:xfrm>
            <a:off x="8533700" y="8074724"/>
            <a:ext cx="1108472" cy="572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darllen</a:t>
            </a:r>
            <a:endParaRPr/>
          </a:p>
        </p:txBody>
      </p:sp>
      <p:sp>
        <p:nvSpPr>
          <p:cNvPr id="111" name="Google Shape;111;p2"/>
          <p:cNvSpPr txBox="1"/>
          <p:nvPr/>
        </p:nvSpPr>
        <p:spPr>
          <a:xfrm>
            <a:off x="12085563" y="8066060"/>
            <a:ext cx="1409849" cy="5808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canu</a:t>
            </a:r>
            <a:endParaRPr/>
          </a:p>
        </p:txBody>
      </p:sp>
      <p:sp>
        <p:nvSpPr>
          <p:cNvPr id="112" name="Google Shape;112;p2"/>
          <p:cNvSpPr txBox="1"/>
          <p:nvPr/>
        </p:nvSpPr>
        <p:spPr>
          <a:xfrm>
            <a:off x="16054597" y="8094097"/>
            <a:ext cx="911275" cy="572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egwyl</a:t>
            </a:r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2312B20-E621-228A-F680-2FA600939BA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Google Shape;117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4437660" y="445127"/>
            <a:ext cx="2146360" cy="21463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632743" y="3612185"/>
            <a:ext cx="1756194" cy="2568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9" name="Google Shape;119;p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399104" y="6398012"/>
            <a:ext cx="3227807" cy="2206647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3"/>
          <p:cNvSpPr txBox="1"/>
          <p:nvPr/>
        </p:nvSpPr>
        <p:spPr>
          <a:xfrm>
            <a:off x="10447331" y="1078324"/>
            <a:ext cx="2951773" cy="1263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344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dechrau</a:t>
            </a:r>
            <a:endParaRPr/>
          </a:p>
        </p:txBody>
      </p:sp>
      <p:sp>
        <p:nvSpPr>
          <p:cNvPr id="121" name="Google Shape;121;p3"/>
          <p:cNvSpPr txBox="1"/>
          <p:nvPr/>
        </p:nvSpPr>
        <p:spPr>
          <a:xfrm>
            <a:off x="10595782" y="4220118"/>
            <a:ext cx="2654872" cy="1263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344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gorffen</a:t>
            </a:r>
            <a:endParaRPr/>
          </a:p>
        </p:txBody>
      </p:sp>
      <p:sp>
        <p:nvSpPr>
          <p:cNvPr id="122" name="Google Shape;122;p3"/>
          <p:cNvSpPr txBox="1"/>
          <p:nvPr/>
        </p:nvSpPr>
        <p:spPr>
          <a:xfrm>
            <a:off x="10760070" y="7329228"/>
            <a:ext cx="1330628" cy="1263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344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aur</a:t>
            </a:r>
            <a:endParaRPr/>
          </a:p>
        </p:txBody>
      </p:sp>
      <p:sp>
        <p:nvSpPr>
          <p:cNvPr id="123" name="Google Shape;123;p3"/>
          <p:cNvSpPr txBox="1"/>
          <p:nvPr/>
        </p:nvSpPr>
        <p:spPr>
          <a:xfrm>
            <a:off x="-3060019" y="3618661"/>
            <a:ext cx="14592732" cy="1502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711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Mae hi'n amser...</a:t>
            </a:r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BB07FE-CA7E-F505-F003-67A2FBED447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006425" y="833045"/>
            <a:ext cx="13490180" cy="68922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564365" y="9229725"/>
            <a:ext cx="19416731" cy="0"/>
          </a:xfrm>
          <a:prstGeom prst="line">
            <a:avLst/>
          </a:prstGeom>
          <a:ln w="28575" cap="rnd">
            <a:solidFill>
              <a:srgbClr val="1A2127">
                <a:alpha val="24706"/>
              </a:srgbClr>
            </a:solidFill>
            <a:prstDash val="sysDot"/>
            <a:headEnd type="none" w="sm" len="sm"/>
            <a:tailEnd type="none" w="sm" len="sm"/>
          </a:ln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314325" y="1028700"/>
            <a:ext cx="6531310" cy="925830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5507590" y="2126784"/>
            <a:ext cx="10487850" cy="1400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800"/>
              </a:lnSpc>
            </a:pPr>
            <a:r>
              <a:rPr lang="en-US" sz="9000">
                <a:solidFill>
                  <a:srgbClr val="FFFFFF"/>
                </a:solidFill>
                <a:latin typeface="Schoolbell"/>
              </a:rPr>
              <a:t>Faint </a:t>
            </a:r>
            <a:r>
              <a:rPr lang="en-US" sz="9000" err="1">
                <a:solidFill>
                  <a:srgbClr val="FFFFFF"/>
                </a:solidFill>
                <a:latin typeface="Schoolbell"/>
              </a:rPr>
              <a:t>o'r</a:t>
            </a:r>
            <a:r>
              <a:rPr lang="en-US" sz="9000">
                <a:solidFill>
                  <a:srgbClr val="FFFFFF"/>
                </a:solidFill>
                <a:latin typeface="Schoolbell"/>
              </a:rPr>
              <a:t> </a:t>
            </a:r>
            <a:r>
              <a:rPr lang="en-US" sz="9000" err="1">
                <a:solidFill>
                  <a:srgbClr val="FFFFFF"/>
                </a:solidFill>
                <a:latin typeface="Schoolbell"/>
              </a:rPr>
              <a:t>gloch</a:t>
            </a:r>
            <a:r>
              <a:rPr lang="en-US" sz="9000">
                <a:solidFill>
                  <a:srgbClr val="FFFFFF"/>
                </a:solidFill>
                <a:latin typeface="Schoolbell"/>
              </a:rPr>
              <a:t> </a:t>
            </a:r>
            <a:r>
              <a:rPr lang="en-US" sz="9000" err="1">
                <a:solidFill>
                  <a:srgbClr val="FFFFFF"/>
                </a:solidFill>
                <a:latin typeface="Schoolbell"/>
              </a:rPr>
              <a:t>ydy</a:t>
            </a:r>
            <a:r>
              <a:rPr lang="en-US" sz="9000">
                <a:solidFill>
                  <a:srgbClr val="FFFFFF"/>
                </a:solidFill>
                <a:latin typeface="Schoolbell"/>
              </a:rPr>
              <a:t> hi?</a:t>
            </a: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B43D0C55-9D12-EE40-CEB9-3A2F4FCA4A7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0851" y="7727545"/>
            <a:ext cx="2488124" cy="25516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805806" y="1801790"/>
            <a:ext cx="5800877" cy="5800877"/>
            <a:chOff x="0" y="0"/>
            <a:chExt cx="7734503" cy="7734503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7734503" cy="7734503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22391" y="322391"/>
              <a:ext cx="7089722" cy="7089722"/>
            </a:xfrm>
            <a:prstGeom prst="rect">
              <a:avLst/>
            </a:prstGeom>
          </p:spPr>
        </p:pic>
        <p:sp>
          <p:nvSpPr>
            <p:cNvPr id="5" name="TextBox 5"/>
            <p:cNvSpPr txBox="1"/>
            <p:nvPr/>
          </p:nvSpPr>
          <p:spPr>
            <a:xfrm>
              <a:off x="3470981" y="170925"/>
              <a:ext cx="979943" cy="127137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2028021" y="749241"/>
              <a:ext cx="578569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401482" y="749241"/>
              <a:ext cx="27955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6205252" y="1867639"/>
              <a:ext cx="59796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462573" y="1867639"/>
              <a:ext cx="160863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3660349" y="6193157"/>
              <a:ext cx="49820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988031" y="4647341"/>
              <a:ext cx="553680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6211910" y="4647341"/>
              <a:ext cx="58868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156378" y="5826510"/>
              <a:ext cx="53474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2207145" y="5826510"/>
              <a:ext cx="455334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6634267" y="3287876"/>
              <a:ext cx="50574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488415" y="3287876"/>
              <a:ext cx="66096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1195088" y="2922689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dau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821899" y="4172740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tri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21899" y="561838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pedwar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076500" y="127230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un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076500" y="6863947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pump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176061" y="8041443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chwech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15694" y="6863947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saith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077135" y="561838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wyth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585510" y="4198823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naw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77135" y="2922689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deg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636353" y="127230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unarddeg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76061" y="304037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deuddeg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B3507931-963E-4614-CA83-802185232B6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670267" y="4931652"/>
            <a:ext cx="6316780" cy="19520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unarddeg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3012" y="4931652"/>
            <a:ext cx="6316780" cy="19520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deuddeg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78556" y="2303660"/>
            <a:ext cx="6316780" cy="196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11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524486" y="2206795"/>
            <a:ext cx="6316780" cy="196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12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5DD91A-E00A-2A5E-C93C-9682BD1499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56191" y="146639"/>
            <a:ext cx="8814365" cy="8814365"/>
            <a:chOff x="0" y="0"/>
            <a:chExt cx="11752486" cy="1175248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752486" cy="11752486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489869" y="489869"/>
              <a:ext cx="10772749" cy="10772749"/>
            </a:xfrm>
            <a:prstGeom prst="rect">
              <a:avLst/>
            </a:prstGeom>
          </p:spPr>
        </p:pic>
        <p:grpSp>
          <p:nvGrpSpPr>
            <p:cNvPr id="5" name="Group 5"/>
            <p:cNvGrpSpPr/>
            <p:nvPr/>
          </p:nvGrpSpPr>
          <p:grpSpPr>
            <a:xfrm>
              <a:off x="5276120" y="5420979"/>
              <a:ext cx="1089078" cy="1089078"/>
              <a:chOff x="0" y="0"/>
              <a:chExt cx="6350000" cy="63500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7" name="TextBox 7"/>
            <p:cNvSpPr txBox="1"/>
            <p:nvPr/>
          </p:nvSpPr>
          <p:spPr>
            <a:xfrm>
              <a:off x="5274118" y="252423"/>
              <a:ext cx="133249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dirty="0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8" name="AutoShape 8"/>
            <p:cNvSpPr/>
            <p:nvPr/>
          </p:nvSpPr>
          <p:spPr>
            <a:xfrm rot="-5400000">
              <a:off x="4030361" y="381908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sp>
          <p:nvSpPr>
            <p:cNvPr id="9" name="AutoShape 9"/>
            <p:cNvSpPr/>
            <p:nvPr/>
          </p:nvSpPr>
          <p:spPr>
            <a:xfrm rot="-3073091">
              <a:off x="5337105" y="4639288"/>
              <a:ext cx="2709369" cy="44504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5492281" y="1829361"/>
              <a:ext cx="826597" cy="700541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7300469" y="3192006"/>
              <a:ext cx="826597" cy="700541"/>
            </a:xfrm>
            <a:prstGeom prst="rect">
              <a:avLst/>
            </a:prstGeom>
          </p:spPr>
        </p:pic>
        <p:sp>
          <p:nvSpPr>
            <p:cNvPr id="12" name="TextBox 12"/>
            <p:cNvSpPr txBox="1"/>
            <p:nvPr/>
          </p:nvSpPr>
          <p:spPr>
            <a:xfrm>
              <a:off x="3081554" y="1131166"/>
              <a:ext cx="87912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dirty="0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8207488" y="1131166"/>
              <a:ext cx="4247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428807" y="2830557"/>
              <a:ext cx="9086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02874" y="2830557"/>
              <a:ext cx="244429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561857" y="9403131"/>
              <a:ext cx="75702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501302" y="7054282"/>
              <a:ext cx="841311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9438924" y="7054282"/>
              <a:ext cx="8945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835056" y="8846015"/>
              <a:ext cx="81254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3353731" y="8846015"/>
              <a:ext cx="691874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0080691" y="4988590"/>
              <a:ext cx="7684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42141" y="4988590"/>
              <a:ext cx="100433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6682651" y="8878472"/>
            <a:ext cx="4932044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un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478E2547-0520-E071-E80A-AE106CA0053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814310" y="243504"/>
            <a:ext cx="8814365" cy="8814365"/>
            <a:chOff x="0" y="0"/>
            <a:chExt cx="11752486" cy="1175248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752486" cy="11752486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489869" y="489869"/>
              <a:ext cx="10772749" cy="10772749"/>
            </a:xfrm>
            <a:prstGeom prst="rect">
              <a:avLst/>
            </a:prstGeom>
          </p:spPr>
        </p:pic>
        <p:grpSp>
          <p:nvGrpSpPr>
            <p:cNvPr id="5" name="Group 5"/>
            <p:cNvGrpSpPr/>
            <p:nvPr/>
          </p:nvGrpSpPr>
          <p:grpSpPr>
            <a:xfrm>
              <a:off x="5276120" y="5420979"/>
              <a:ext cx="1089078" cy="1089078"/>
              <a:chOff x="0" y="0"/>
              <a:chExt cx="6350000" cy="63500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7" name="TextBox 7"/>
            <p:cNvSpPr txBox="1"/>
            <p:nvPr/>
          </p:nvSpPr>
          <p:spPr>
            <a:xfrm>
              <a:off x="5274118" y="252423"/>
              <a:ext cx="133249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8" name="AutoShape 8"/>
            <p:cNvSpPr/>
            <p:nvPr/>
          </p:nvSpPr>
          <p:spPr>
            <a:xfrm rot="-5400000">
              <a:off x="4030361" y="381908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sp>
          <p:nvSpPr>
            <p:cNvPr id="9" name="AutoShape 9"/>
            <p:cNvSpPr/>
            <p:nvPr/>
          </p:nvSpPr>
          <p:spPr>
            <a:xfrm rot="18526909">
              <a:off x="5337105" y="4639288"/>
              <a:ext cx="2709369" cy="44504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5492281" y="1829361"/>
              <a:ext cx="826597" cy="700541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7300469" y="3192006"/>
              <a:ext cx="826597" cy="700541"/>
            </a:xfrm>
            <a:prstGeom prst="rect">
              <a:avLst/>
            </a:prstGeom>
          </p:spPr>
        </p:pic>
        <p:sp>
          <p:nvSpPr>
            <p:cNvPr id="12" name="TextBox 12"/>
            <p:cNvSpPr txBox="1"/>
            <p:nvPr/>
          </p:nvSpPr>
          <p:spPr>
            <a:xfrm>
              <a:off x="3081554" y="1131166"/>
              <a:ext cx="87912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8207488" y="1131166"/>
              <a:ext cx="4247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428807" y="2830557"/>
              <a:ext cx="9086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02874" y="2830557"/>
              <a:ext cx="244429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561857" y="9403131"/>
              <a:ext cx="75702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501302" y="7054282"/>
              <a:ext cx="841311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9438924" y="7054282"/>
              <a:ext cx="8945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835056" y="8846015"/>
              <a:ext cx="81254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3353731" y="8846015"/>
              <a:ext cx="691874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0080691" y="4988590"/>
              <a:ext cx="7684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42141" y="4988590"/>
              <a:ext cx="100433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4911496" y="8917218"/>
            <a:ext cx="8591401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un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087D2CE0-577A-761B-3F78-9FCA0B747A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3"/>
            <a:chOff x="-1" y="0"/>
            <a:chExt cx="1089079" cy="4680695"/>
          </a:xfrm>
        </p:grpSpPr>
        <p:grpSp>
          <p:nvGrpSpPr>
            <p:cNvPr id="17" name="Group 17"/>
            <p:cNvGrpSpPr/>
            <p:nvPr/>
          </p:nvGrpSpPr>
          <p:grpSpPr>
            <a:xfrm>
              <a:off x="-1" y="3591617"/>
              <a:ext cx="1089079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16200000">
              <a:off x="-1245759" y="1989721"/>
              <a:ext cx="3696610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502552">
            <a:off x="10161651" y="3293968"/>
            <a:ext cx="1132273" cy="2000463"/>
            <a:chOff x="736105" y="180475"/>
            <a:chExt cx="1509697" cy="2667286"/>
          </a:xfrm>
        </p:grpSpPr>
        <p:sp>
          <p:nvSpPr>
            <p:cNvPr id="22" name="AutoShape 22"/>
            <p:cNvSpPr/>
            <p:nvPr/>
          </p:nvSpPr>
          <p:spPr>
            <a:xfrm rot="18526909">
              <a:off x="-322375" y="1428988"/>
              <a:ext cx="2477253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5"/>
              <a:ext cx="826597" cy="700542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491533" y="9014082"/>
            <a:ext cx="5898489" cy="12018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dau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E6E1D94-952B-F386-4662-4109E15F35A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502552">
            <a:off x="9685090" y="307411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380256" y="8859099"/>
            <a:ext cx="9637961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au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.</a:t>
            </a:r>
            <a:endParaRPr lang="en-US" sz="7188" dirty="0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AF124443-B609-87C0-A622-641A2E42488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03458">
            <a:off x="972290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615056" y="9014082"/>
            <a:ext cx="5329109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tri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DDE34061-CEEF-F985-5F6F-3509C1D74C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03458">
            <a:off x="972290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616364" y="8955963"/>
            <a:ext cx="9186665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EF5E59"/>
                </a:solidFill>
                <a:latin typeface="Glacial Indifference Bold"/>
              </a:rPr>
              <a:t>d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ri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320256B4-4A62-2556-4451-760CA20F05B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5010537">
            <a:off x="9403883" y="4375347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839346" y="9014082"/>
            <a:ext cx="6609308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pedwar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726CBF6E-6A64-F8E8-AAC4-FEAFFF09226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5010537">
            <a:off x="9403883" y="4375347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679419" y="9014082"/>
            <a:ext cx="10948533" cy="12107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EF5E59"/>
                </a:solidFill>
                <a:latin typeface="Glacial Indifference Bold"/>
              </a:rPr>
              <a:t>b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edwar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.</a:t>
            </a:r>
            <a:endParaRPr lang="en-US" dirty="0"/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3C96B802-6F77-2926-7186-05607C537CC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6647848">
            <a:off x="9063438" y="480390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240139" y="9014082"/>
            <a:ext cx="6246747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pump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94BD7E9-6A2D-8A9B-3932-9BD86999E9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6647848">
            <a:off x="9063438" y="480390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041468" y="8897845"/>
            <a:ext cx="10188559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>
                <a:solidFill>
                  <a:srgbClr val="EF5E59"/>
                </a:solidFill>
                <a:latin typeface="Glacial Indifference Bold"/>
              </a:rPr>
              <a:t>b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ump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0DDF4960-DA83-76EA-F2BD-B8B23FBEF52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8459483">
            <a:off x="8301885" y="4947578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821561" y="8859099"/>
            <a:ext cx="7052134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chwech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F2F9B58-5378-BB9B-F028-C266EF820AA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8459483">
            <a:off x="8301885" y="4947578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779186" y="9014082"/>
            <a:ext cx="10807118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chwech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D622D6D-840F-AE28-99E2-54A23247DA4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0311063">
            <a:off x="7613669" y="480409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216596" y="9014082"/>
            <a:ext cx="5971044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saith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3E01C8F-EE5A-0F70-0367-092EEEB4010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0311063">
            <a:off x="7613669" y="480409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271086" y="8936590"/>
            <a:ext cx="9811706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saith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5727C80-7ADF-EF44-FDD6-920BC882F8F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187609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55011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31683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990740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990740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65284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65284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194714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33077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33077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76877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76877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883808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883808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16873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9373536">
            <a:off x="7080931" y="4338135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434063" y="8994709"/>
            <a:ext cx="5419874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wyth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6CB3F26-1572-438E-5A12-DD931F84B02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187609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55011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31683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990740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990740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65284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65284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194714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33077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33077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76877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76877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883808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883808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16873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9373536">
            <a:off x="7080931" y="4338135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236706" y="8878472"/>
            <a:ext cx="9833962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wyth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E470ABE-0E9E-4796-AAE0-8D5D28375B5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7736540">
            <a:off x="681712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18077" y="9014082"/>
            <a:ext cx="5251847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naw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C372214-16C4-C177-BF5C-1E416125B46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7736540">
            <a:off x="681712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475703" y="8955963"/>
            <a:ext cx="9297849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naw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FBE7661-A0BF-B12F-9230-EBC3C27C1DB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6034553">
            <a:off x="7099704" y="297666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69199" y="9014082"/>
            <a:ext cx="5149602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deg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90B929C-91E7-DC52-2576-53B3122C47C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6034553">
            <a:off x="7099704" y="297666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206075" y="8936590"/>
            <a:ext cx="9856478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eg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E38BA27-8E34-A2C3-9D1A-C215F0CB5AB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4031874">
            <a:off x="7635967" y="251351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442272" y="8859099"/>
            <a:ext cx="7431423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unarddeg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F2592C05-A1F7-1BA0-3B9E-F8C772A45F6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4031874">
            <a:off x="7635967" y="251351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322332" y="8897845"/>
            <a:ext cx="11634823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unarddeg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7D5EB690-C4AE-B7DB-6762-C18A56B6D0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1887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86279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62951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2200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2200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9655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9655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2598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6434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6434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80814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80814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1507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1507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4814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2336489">
            <a:off x="8397066" y="270745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567809" y="8859099"/>
            <a:ext cx="7152382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deuddeg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127575FC-0DC2-63E7-15F9-26E73861F1B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1887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86279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62951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2200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2200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9655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9655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2598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6434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6434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80814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80814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1507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1507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4814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2336489">
            <a:off x="8397066" y="270745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185312" y="8878472"/>
            <a:ext cx="12188597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euddeg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826A7327-D7E1-FFC9-27B4-F99EDCF2FE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B0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776105" y="331630"/>
            <a:ext cx="4114800" cy="411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8" y="236026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104219" y="603428"/>
            <a:ext cx="8079561" cy="8079561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8692406" y="380100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783689" y="1565290"/>
            <a:ext cx="816808" cy="3510522"/>
            <a:chOff x="0" y="0"/>
            <a:chExt cx="1089078" cy="4680696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9" name="AutoShape 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 rot="-2336489">
            <a:off x="8397066" y="2724600"/>
            <a:ext cx="1780416" cy="2015643"/>
            <a:chOff x="0" y="0"/>
            <a:chExt cx="2373888" cy="2687525"/>
          </a:xfrm>
        </p:grpSpPr>
        <p:sp>
          <p:nvSpPr>
            <p:cNvPr id="12" name="AutoShape 1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7047983" y="1039157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892434" y="1039157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808423" y="2313700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63973" y="2313700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908210" y="7243131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862794" y="5481494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816011" y="5481494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613110" y="6825294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252116" y="6825294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297336" y="3932225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293424" y="3932225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77285" y="7817852"/>
            <a:ext cx="8340328" cy="20980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8450"/>
              </a:lnSpc>
            </a:pPr>
            <a:r>
              <a:rPr lang="en-US" sz="9600" dirty="0" err="1">
                <a:solidFill>
                  <a:srgbClr val="FFFFFF"/>
                </a:solidFill>
                <a:latin typeface="Abril Fatface"/>
              </a:rPr>
              <a:t>canol</a:t>
            </a:r>
            <a:r>
              <a:rPr lang="en-US" sz="9600" dirty="0">
                <a:solidFill>
                  <a:srgbClr val="FFFFFF"/>
                </a:solidFill>
                <a:latin typeface="Abril Fatface"/>
              </a:rPr>
              <a:t> </a:t>
            </a:r>
            <a:r>
              <a:rPr lang="en-US" sz="9600" dirty="0" err="1">
                <a:solidFill>
                  <a:srgbClr val="FFFFFF"/>
                </a:solidFill>
                <a:latin typeface="Abril Fatface"/>
              </a:rPr>
              <a:t>dydd</a:t>
            </a:r>
            <a:endParaRPr lang="en-US" sz="9600">
              <a:solidFill>
                <a:srgbClr val="FFFFFF"/>
              </a:solidFill>
              <a:latin typeface="Abril Fatface"/>
            </a:endParaRPr>
          </a:p>
        </p:txBody>
      </p:sp>
      <p:pic>
        <p:nvPicPr>
          <p:cNvPr id="27" name="Picture 26" descr="Logo&#10;&#10;Description automatically generated">
            <a:extLst>
              <a:ext uri="{FF2B5EF4-FFF2-40B4-BE49-F238E27FC236}">
                <a16:creationId xmlns:a16="http://schemas.microsoft.com/office/drawing/2014/main" id="{5F492ADA-9EC7-9CA3-9795-1A7FBA496D9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26780" y="70134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2B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324874" y="619302"/>
            <a:ext cx="3878199" cy="411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232528" y="0"/>
            <a:ext cx="10673930" cy="10287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707330" y="0"/>
            <a:ext cx="10673930" cy="102870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4736818" y="206310"/>
            <a:ext cx="8814365" cy="881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104219" y="573711"/>
            <a:ext cx="8079561" cy="8079561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8692406" y="350383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8783689" y="1535574"/>
            <a:ext cx="816808" cy="3510522"/>
            <a:chOff x="0" y="0"/>
            <a:chExt cx="1089078" cy="4680696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1" name="AutoShape 11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13" name="Group 13"/>
          <p:cNvGrpSpPr/>
          <p:nvPr/>
        </p:nvGrpSpPr>
        <p:grpSpPr>
          <a:xfrm rot="-2336489">
            <a:off x="8397066" y="2694883"/>
            <a:ext cx="1780416" cy="2015643"/>
            <a:chOff x="0" y="0"/>
            <a:chExt cx="2373888" cy="2687525"/>
          </a:xfrm>
        </p:grpSpPr>
        <p:sp>
          <p:nvSpPr>
            <p:cNvPr id="14" name="AutoShape 14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17" name="TextBox 17"/>
          <p:cNvSpPr txBox="1"/>
          <p:nvPr/>
        </p:nvSpPr>
        <p:spPr>
          <a:xfrm>
            <a:off x="7047983" y="1009440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892434" y="1009440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08423" y="2283984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263973" y="2283984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08210" y="7213414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862794" y="598178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816011" y="5451777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613110" y="6795577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252116" y="6795577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297336" y="3902509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293424" y="443251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613754" y="7895344"/>
            <a:ext cx="7163693" cy="2098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450"/>
              </a:lnSpc>
            </a:pPr>
            <a:r>
              <a:rPr lang="en-US" sz="9600" dirty="0" err="1">
                <a:solidFill>
                  <a:srgbClr val="FFFFFF"/>
                </a:solidFill>
                <a:latin typeface="Abril Fatface"/>
              </a:rPr>
              <a:t>canol</a:t>
            </a:r>
            <a:r>
              <a:rPr lang="en-US" sz="9600" dirty="0">
                <a:solidFill>
                  <a:srgbClr val="FFFFFF"/>
                </a:solidFill>
                <a:latin typeface="Abril Fatface"/>
              </a:rPr>
              <a:t> </a:t>
            </a:r>
            <a:r>
              <a:rPr lang="en-US" sz="9600" dirty="0" err="1">
                <a:solidFill>
                  <a:srgbClr val="FFFFFF"/>
                </a:solidFill>
                <a:latin typeface="Abril Fatface"/>
              </a:rPr>
              <a:t>nos</a:t>
            </a:r>
          </a:p>
        </p:txBody>
      </p:sp>
      <p:pic>
        <p:nvPicPr>
          <p:cNvPr id="29" name="Picture 28" descr="Logo&#10;&#10;Description automatically generated">
            <a:extLst>
              <a:ext uri="{FF2B5EF4-FFF2-40B4-BE49-F238E27FC236}">
                <a16:creationId xmlns:a16="http://schemas.microsoft.com/office/drawing/2014/main" id="{843616C6-A5D6-FB8B-D2AE-63A859753D6B}"/>
              </a:ext>
            </a:extLst>
          </p:cNvPr>
          <p:cNvPicPr>
            <a:picLocks noChangeAspect="1"/>
          </p:cNvPicPr>
          <p:nvPr/>
        </p:nvPicPr>
        <p:blipFill>
          <a:blip r:embed="rId1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47718" y="405059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94855" y="1092617"/>
            <a:ext cx="2750976" cy="2750976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05702" y="1028700"/>
            <a:ext cx="5892899" cy="589289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951330" y="1274329"/>
            <a:ext cx="5401642" cy="5401642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350235" y="1131713"/>
            <a:ext cx="668138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411263" y="1917388"/>
            <a:ext cx="546082" cy="2346982"/>
            <a:chOff x="0" y="0"/>
            <a:chExt cx="728110" cy="3129309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2401199"/>
              <a:ext cx="728110" cy="728110"/>
              <a:chOff x="0" y="0"/>
              <a:chExt cx="6350000" cy="63500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9" name="AutoShape 9"/>
            <p:cNvSpPr/>
            <p:nvPr/>
          </p:nvSpPr>
          <p:spPr>
            <a:xfrm rot="-5400000">
              <a:off x="-832860" y="1330241"/>
              <a:ext cx="2471393" cy="279262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44516" y="0"/>
              <a:ext cx="552627" cy="468351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 rot="-2336489">
            <a:off x="4152784" y="2692451"/>
            <a:ext cx="1190308" cy="1347571"/>
            <a:chOff x="0" y="0"/>
            <a:chExt cx="1587078" cy="1796762"/>
          </a:xfrm>
        </p:grpSpPr>
        <p:sp>
          <p:nvSpPr>
            <p:cNvPr id="12" name="AutoShape 12"/>
            <p:cNvSpPr/>
            <p:nvPr/>
          </p:nvSpPr>
          <p:spPr>
            <a:xfrm rot="-3073091">
              <a:off x="-215525" y="955359"/>
              <a:ext cx="1656182" cy="240876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948818" y="120657"/>
              <a:ext cx="552627" cy="468351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5821078" y="1572330"/>
            <a:ext cx="212991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433468" y="2424434"/>
            <a:ext cx="455589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94513" y="5720036"/>
            <a:ext cx="379584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8541" y="4542283"/>
            <a:ext cx="448519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634334" y="5440689"/>
            <a:ext cx="407423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387320" y="5440689"/>
            <a:ext cx="346918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60334" y="3506509"/>
            <a:ext cx="385328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9300090" y="0"/>
            <a:ext cx="9797392" cy="10456069"/>
            <a:chOff x="0" y="0"/>
            <a:chExt cx="1913890" cy="191389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012B62"/>
            </a:solidFill>
          </p:spPr>
        </p:sp>
      </p:grpSp>
      <p:sp>
        <p:nvSpPr>
          <p:cNvPr id="24" name="TextBox 24"/>
          <p:cNvSpPr txBox="1"/>
          <p:nvPr/>
        </p:nvSpPr>
        <p:spPr>
          <a:xfrm>
            <a:off x="685776" y="8309835"/>
            <a:ext cx="7908067" cy="10781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975"/>
              </a:lnSpc>
            </a:pPr>
            <a:r>
              <a:rPr lang="en-US" sz="6400" dirty="0">
                <a:solidFill>
                  <a:srgbClr val="002060"/>
                </a:solidFill>
                <a:latin typeface="Abril Fatface"/>
              </a:rPr>
              <a:t>Mae </a:t>
            </a:r>
            <a:r>
              <a:rPr lang="en-US" sz="6400" dirty="0" err="1">
                <a:solidFill>
                  <a:srgbClr val="002060"/>
                </a:solidFill>
                <a:latin typeface="Abril Fatface"/>
              </a:rPr>
              <a:t>hi'n</a:t>
            </a:r>
            <a:r>
              <a:rPr lang="en-US" sz="6400" dirty="0">
                <a:solidFill>
                  <a:srgbClr val="002060"/>
                </a:solidFill>
                <a:latin typeface="Abril Fatface"/>
              </a:rPr>
              <a:t> </a:t>
            </a:r>
            <a:r>
              <a:rPr lang="en-US" sz="6400" dirty="0" err="1">
                <a:solidFill>
                  <a:srgbClr val="EF5E59"/>
                </a:solidFill>
                <a:latin typeface="Abril Fatface"/>
              </a:rPr>
              <a:t>g</a:t>
            </a:r>
            <a:r>
              <a:rPr lang="en-US" sz="6400" dirty="0" err="1">
                <a:solidFill>
                  <a:srgbClr val="002060"/>
                </a:solidFill>
                <a:latin typeface="Abril Fatface"/>
              </a:rPr>
              <a:t>anol</a:t>
            </a:r>
            <a:r>
              <a:rPr lang="en-US" sz="6400" dirty="0">
                <a:solidFill>
                  <a:srgbClr val="002060"/>
                </a:solidFill>
                <a:latin typeface="Abril Fatface"/>
              </a:rPr>
              <a:t> </a:t>
            </a:r>
            <a:r>
              <a:rPr lang="en-US" sz="6400" dirty="0" err="1">
                <a:solidFill>
                  <a:srgbClr val="002060"/>
                </a:solidFill>
                <a:latin typeface="Abril Fatface"/>
              </a:rPr>
              <a:t>dydd</a:t>
            </a:r>
            <a:r>
              <a:rPr lang="en-US" sz="6400" dirty="0">
                <a:solidFill>
                  <a:srgbClr val="002060"/>
                </a:solidFill>
                <a:latin typeface="Abril Fatface"/>
              </a:rPr>
              <a:t>.</a:t>
            </a:r>
          </a:p>
        </p:txBody>
      </p:sp>
      <p:pic>
        <p:nvPicPr>
          <p:cNvPr id="25" name="Picture 2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559554" y="1271060"/>
            <a:ext cx="2597032" cy="275547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9291198" y="856346"/>
            <a:ext cx="7147786" cy="6888679"/>
          </a:xfrm>
          <a:prstGeom prst="rect">
            <a:avLst/>
          </a:prstGeom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12494261" y="856346"/>
            <a:ext cx="7147786" cy="6888679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505060" y="994501"/>
            <a:ext cx="5902530" cy="5902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0751091" y="1240531"/>
            <a:ext cx="5410470" cy="5410470"/>
          </a:xfrm>
          <a:prstGeom prst="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13153916" y="1097869"/>
            <a:ext cx="669230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13215044" y="1884641"/>
            <a:ext cx="546975" cy="2350817"/>
            <a:chOff x="0" y="0"/>
            <a:chExt cx="729300" cy="3134423"/>
          </a:xfrm>
        </p:grpSpPr>
        <p:grpSp>
          <p:nvGrpSpPr>
            <p:cNvPr id="32" name="Group 32"/>
            <p:cNvGrpSpPr/>
            <p:nvPr/>
          </p:nvGrpSpPr>
          <p:grpSpPr>
            <a:xfrm>
              <a:off x="0" y="2405123"/>
              <a:ext cx="729300" cy="729300"/>
              <a:chOff x="0" y="0"/>
              <a:chExt cx="6350000" cy="6350000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34" name="AutoShape 34"/>
            <p:cNvSpPr/>
            <p:nvPr/>
          </p:nvSpPr>
          <p:spPr>
            <a:xfrm rot="-5400000">
              <a:off x="-834221" y="1332415"/>
              <a:ext cx="2475432" cy="279719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35" name="Picture 35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44752" y="0"/>
              <a:ext cx="553530" cy="469117"/>
            </a:xfrm>
            <a:prstGeom prst="rect">
              <a:avLst/>
            </a:prstGeom>
          </p:spPr>
        </p:pic>
      </p:grpSp>
      <p:grpSp>
        <p:nvGrpSpPr>
          <p:cNvPr id="36" name="Group 36"/>
          <p:cNvGrpSpPr/>
          <p:nvPr/>
        </p:nvGrpSpPr>
        <p:grpSpPr>
          <a:xfrm rot="-2336489">
            <a:off x="12956142" y="2660971"/>
            <a:ext cx="1192254" cy="1349773"/>
            <a:chOff x="0" y="0"/>
            <a:chExt cx="1589672" cy="1799698"/>
          </a:xfrm>
        </p:grpSpPr>
        <p:sp>
          <p:nvSpPr>
            <p:cNvPr id="37" name="AutoShape 37"/>
            <p:cNvSpPr/>
            <p:nvPr/>
          </p:nvSpPr>
          <p:spPr>
            <a:xfrm rot="-3073091">
              <a:off x="-215877" y="956920"/>
              <a:ext cx="1658888" cy="24127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950369" y="120854"/>
              <a:ext cx="553530" cy="469117"/>
            </a:xfrm>
            <a:prstGeom prst="rect">
              <a:avLst/>
            </a:prstGeom>
          </p:spPr>
        </p:pic>
      </p:grpSp>
      <p:sp>
        <p:nvSpPr>
          <p:cNvPr id="40" name="TextBox 40"/>
          <p:cNvSpPr txBox="1"/>
          <p:nvPr/>
        </p:nvSpPr>
        <p:spPr>
          <a:xfrm>
            <a:off x="3250846" y="1572330"/>
            <a:ext cx="440810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058135" y="2424434"/>
            <a:ext cx="1225614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458480" y="4542283"/>
            <a:ext cx="421848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2077824" y="3506509"/>
            <a:ext cx="503589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2052730" y="1539206"/>
            <a:ext cx="441531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4627162" y="1539206"/>
            <a:ext cx="213339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5240554" y="2392703"/>
            <a:ext cx="456333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858070" y="2392703"/>
            <a:ext cx="1227617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3298429" y="5693690"/>
            <a:ext cx="380204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1259069" y="4868932"/>
            <a:ext cx="422537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5245634" y="4514012"/>
            <a:ext cx="449252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4440113" y="5413886"/>
            <a:ext cx="408089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2189427" y="5413886"/>
            <a:ext cx="347485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5567953" y="3476546"/>
            <a:ext cx="385958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877791" y="3831465"/>
            <a:ext cx="504412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562922" y="8309835"/>
            <a:ext cx="7219437" cy="10781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975"/>
              </a:lnSpc>
            </a:pPr>
            <a:r>
              <a:rPr lang="en-US" sz="6400" dirty="0">
                <a:solidFill>
                  <a:srgbClr val="FFFFFF"/>
                </a:solidFill>
                <a:latin typeface="Abril Fatface"/>
              </a:rPr>
              <a:t>Mae </a:t>
            </a:r>
            <a:r>
              <a:rPr lang="en-US" sz="6400" dirty="0" err="1">
                <a:solidFill>
                  <a:srgbClr val="FFFFFF"/>
                </a:solidFill>
                <a:latin typeface="Abril Fatface"/>
              </a:rPr>
              <a:t>hi'n</a:t>
            </a:r>
            <a:r>
              <a:rPr lang="en-US" sz="6400" dirty="0">
                <a:solidFill>
                  <a:srgbClr val="FFFFFF"/>
                </a:solidFill>
                <a:latin typeface="Abril Fatface"/>
              </a:rPr>
              <a:t> </a:t>
            </a:r>
            <a:r>
              <a:rPr lang="en-US" sz="6400" dirty="0" err="1">
                <a:solidFill>
                  <a:srgbClr val="EF5E59"/>
                </a:solidFill>
                <a:latin typeface="Abril Fatface"/>
              </a:rPr>
              <a:t>g</a:t>
            </a:r>
            <a:r>
              <a:rPr lang="en-US" sz="6400" dirty="0" err="1">
                <a:solidFill>
                  <a:srgbClr val="FFFFFF"/>
                </a:solidFill>
                <a:latin typeface="Abril Fatface"/>
              </a:rPr>
              <a:t>anol</a:t>
            </a:r>
            <a:r>
              <a:rPr lang="en-US" sz="6400" dirty="0">
                <a:solidFill>
                  <a:srgbClr val="FFFFFF"/>
                </a:solidFill>
                <a:latin typeface="Abril Fatface"/>
              </a:rPr>
              <a:t> nos.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0512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175268" y="5474024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ugain munud wedi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8160" y="8313623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hanner awr wedi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458160" y="362744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o'r gloch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730385" y="1193121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pum munud wedi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697900" y="4172740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chwarter wedi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780290" y="2596830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deng munud wedi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2665" y="6883222"/>
            <a:ext cx="12908466" cy="9098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err="1">
                <a:solidFill>
                  <a:srgbClr val="000000"/>
                </a:solidFill>
                <a:latin typeface="Schoolbell"/>
              </a:rPr>
              <a:t>pum</a:t>
            </a:r>
            <a:r>
              <a:rPr lang="en-US" sz="4400">
                <a:solidFill>
                  <a:srgbClr val="000000"/>
                </a:solidFill>
                <a:latin typeface="Schoolbell"/>
              </a:rPr>
              <a:t> </a:t>
            </a:r>
            <a:r>
              <a:rPr lang="en-US" sz="4400" err="1">
                <a:solidFill>
                  <a:srgbClr val="000000"/>
                </a:solidFill>
                <a:latin typeface="Schoolbell"/>
              </a:rPr>
              <a:t>munud</a:t>
            </a:r>
            <a:r>
              <a:rPr lang="en-US" sz="4400">
                <a:solidFill>
                  <a:srgbClr val="000000"/>
                </a:solidFill>
                <a:latin typeface="Schoolbell"/>
              </a:rPr>
              <a:t> </a:t>
            </a:r>
            <a:r>
              <a:rPr lang="en-US" sz="4400" err="1">
                <a:solidFill>
                  <a:srgbClr val="000000"/>
                </a:solidFill>
                <a:latin typeface="Schoolbell"/>
              </a:rPr>
              <a:t>ar</a:t>
            </a:r>
            <a:r>
              <a:rPr lang="en-US" sz="4400">
                <a:solidFill>
                  <a:srgbClr val="000000"/>
                </a:solidFill>
                <a:latin typeface="Schoolbell"/>
              </a:rPr>
              <a:t> </a:t>
            </a:r>
            <a:r>
              <a:rPr lang="en-US" sz="4400" err="1">
                <a:solidFill>
                  <a:srgbClr val="000000"/>
                </a:solidFill>
                <a:latin typeface="Schoolbell"/>
              </a:rPr>
              <a:t>hugain</a:t>
            </a:r>
            <a:r>
              <a:rPr lang="en-US" sz="4400">
                <a:solidFill>
                  <a:srgbClr val="000000"/>
                </a:solidFill>
                <a:latin typeface="Schoolbell"/>
              </a:rPr>
              <a:t> </a:t>
            </a:r>
            <a:r>
              <a:rPr lang="en-US" sz="4400" err="1">
                <a:solidFill>
                  <a:srgbClr val="000000"/>
                </a:solidFill>
                <a:latin typeface="Schoolbell"/>
              </a:rPr>
              <a:t>wedi</a:t>
            </a:r>
            <a:endParaRPr lang="en-US" sz="4400">
              <a:solidFill>
                <a:srgbClr val="000000"/>
              </a:solidFill>
              <a:latin typeface="Schoolbell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5805806" y="1801790"/>
            <a:ext cx="5800877" cy="5800877"/>
            <a:chOff x="0" y="0"/>
            <a:chExt cx="7734503" cy="7734503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7734503" cy="7734503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22391" y="322391"/>
              <a:ext cx="7089722" cy="7089722"/>
            </a:xfrm>
            <a:prstGeom prst="rect">
              <a:avLst/>
            </a:prstGeom>
          </p:spPr>
        </p:pic>
        <p:grpSp>
          <p:nvGrpSpPr>
            <p:cNvPr id="12" name="Group 12"/>
            <p:cNvGrpSpPr/>
            <p:nvPr/>
          </p:nvGrpSpPr>
          <p:grpSpPr>
            <a:xfrm>
              <a:off x="3472301" y="3567635"/>
              <a:ext cx="716740" cy="716740"/>
              <a:chOff x="0" y="0"/>
              <a:chExt cx="6350000" cy="635000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4" name="TextBox 14"/>
            <p:cNvSpPr txBox="1"/>
            <p:nvPr/>
          </p:nvSpPr>
          <p:spPr>
            <a:xfrm>
              <a:off x="3470981" y="170925"/>
              <a:ext cx="1249279" cy="121400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15" name="AutoShape 15"/>
            <p:cNvSpPr/>
            <p:nvPr/>
          </p:nvSpPr>
          <p:spPr>
            <a:xfrm rot="-5400000">
              <a:off x="2652446" y="2513401"/>
              <a:ext cx="2432801" cy="274901"/>
            </a:xfrm>
            <a:prstGeom prst="rect">
              <a:avLst/>
            </a:prstGeom>
            <a:solidFill>
              <a:srgbClr val="000000"/>
            </a:solidFill>
          </p:spPr>
        </p:sp>
        <p:sp>
          <p:nvSpPr>
            <p:cNvPr id="16" name="AutoShape 16"/>
            <p:cNvSpPr/>
            <p:nvPr/>
          </p:nvSpPr>
          <p:spPr>
            <a:xfrm rot="-3073091">
              <a:off x="3512436" y="3053191"/>
              <a:ext cx="1783080" cy="29288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3614560" y="1203932"/>
              <a:ext cx="543997" cy="461038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4804558" y="2100711"/>
              <a:ext cx="543997" cy="461038"/>
            </a:xfrm>
            <a:prstGeom prst="rect">
              <a:avLst/>
            </a:prstGeom>
          </p:spPr>
        </p:pic>
        <p:sp>
          <p:nvSpPr>
            <p:cNvPr id="19" name="TextBox 19"/>
            <p:cNvSpPr txBox="1"/>
            <p:nvPr/>
          </p:nvSpPr>
          <p:spPr>
            <a:xfrm>
              <a:off x="2028021" y="749241"/>
              <a:ext cx="578569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5401482" y="749241"/>
              <a:ext cx="27955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05252" y="1867639"/>
              <a:ext cx="59796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462573" y="1867639"/>
              <a:ext cx="160863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3660349" y="6193157"/>
              <a:ext cx="49820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988031" y="4647341"/>
              <a:ext cx="553680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6211910" y="4647341"/>
              <a:ext cx="58868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156378" y="5826510"/>
              <a:ext cx="53474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2207145" y="5826510"/>
              <a:ext cx="455334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6634267" y="3287876"/>
              <a:ext cx="50574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88415" y="3287876"/>
              <a:ext cx="66096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-2050023" y="5474024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ugain munud i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-798269" y="1272301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pum munud i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-2337981" y="4198823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chwarter i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-1320901" y="2596830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deng munud i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-1789924" y="6915384"/>
            <a:ext cx="10496169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0000"/>
                </a:solidFill>
                <a:latin typeface="Schoolbell"/>
              </a:rPr>
              <a:t>pum munud ar hugain i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F96C66AB-FBB6-3FE0-D988-0ED14098B20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9516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30" grpId="0"/>
      <p:bldP spid="31" grpId="0"/>
      <p:bldP spid="32" grpId="0"/>
      <p:bldP spid="33" grpId="0"/>
      <p:bldP spid="3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068981" y="0"/>
            <a:ext cx="10340960" cy="1034096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8" y="736318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104219" y="1103719"/>
            <a:ext cx="8079561" cy="8079561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8692406" y="880391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047983" y="153944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08210" y="774342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4523984">
            <a:off x="4242468" y="3940696"/>
            <a:ext cx="9803064" cy="2646827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8692406" y="4746822"/>
            <a:ext cx="793356" cy="793356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5329406">
            <a:off x="10800276" y="4217792"/>
            <a:ext cx="7315200" cy="18288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5079137">
            <a:off x="79111" y="4047246"/>
            <a:ext cx="7315200" cy="1828800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10892434" y="153944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08423" y="281399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63973" y="281399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862794" y="598178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816011" y="598178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613110" y="732558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52116" y="732558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297336" y="443251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293424" y="443251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447186" y="4231212"/>
            <a:ext cx="2441208" cy="11271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 err="1">
                <a:solidFill>
                  <a:srgbClr val="000000"/>
                </a:solidFill>
                <a:latin typeface="Trocchi"/>
              </a:rPr>
              <a:t>wedi</a:t>
            </a:r>
            <a:endParaRPr lang="en-US" sz="6625">
              <a:solidFill>
                <a:srgbClr val="000000"/>
              </a:solidFill>
              <a:latin typeface="Trocchi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2212155" y="4336178"/>
            <a:ext cx="273248" cy="1127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>
                <a:solidFill>
                  <a:srgbClr val="000000"/>
                </a:solidFill>
                <a:latin typeface="Trocchi"/>
              </a:rPr>
              <a:t>i</a:t>
            </a: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AF1ED6E5-5673-9F1B-8149-AE70F2DC665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85490" y="7340385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2303080">
            <a:off x="9358996" y="2034130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938778" y="8607251"/>
            <a:ext cx="8504709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pum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6" name="Picture 25" descr="Logo&#10;&#10;Description automatically generated">
            <a:extLst>
              <a:ext uri="{FF2B5EF4-FFF2-40B4-BE49-F238E27FC236}">
                <a16:creationId xmlns:a16="http://schemas.microsoft.com/office/drawing/2014/main" id="{C377FF83-51F4-A282-630B-058CB8EEDE9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514" y="174356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2303080">
            <a:off x="9358996" y="2034130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166384" y="8665370"/>
            <a:ext cx="11953503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>
                <a:solidFill>
                  <a:srgbClr val="EF5E59"/>
                </a:solidFill>
                <a:latin typeface="Glacial Indifference Bold"/>
              </a:rPr>
              <a:t>b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um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tri.</a:t>
            </a:r>
          </a:p>
        </p:txBody>
      </p:sp>
      <p:pic>
        <p:nvPicPr>
          <p:cNvPr id="26" name="Picture 25" descr="Logo&#10;&#10;Description automatically generated">
            <a:extLst>
              <a:ext uri="{FF2B5EF4-FFF2-40B4-BE49-F238E27FC236}">
                <a16:creationId xmlns:a16="http://schemas.microsoft.com/office/drawing/2014/main" id="{7DD09B2F-D5DC-9CE5-21E1-BAE14477E99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85870" y="116237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3766667">
            <a:off x="9748779" y="2297178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814112" y="8626624"/>
            <a:ext cx="8668122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deng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F38BADF3-0D50-FCD0-818A-00F20C55E39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7124" y="58119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3766667">
            <a:off x="9748779" y="2297178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2625418" y="8665370"/>
            <a:ext cx="13037164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eng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tri.</a:t>
            </a:r>
            <a:endParaRPr lang="en-US" dirty="0"/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8ABC0E9F-68DD-E313-E275-C3AD1B7457F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9006" y="96864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5968524">
            <a:off x="10308593" y="3033602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3172" y="3492944"/>
            <a:ext cx="1535111" cy="1737929"/>
            <a:chOff x="0" y="0"/>
            <a:chExt cx="2046815" cy="2317239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7957" y="1232103"/>
              <a:ext cx="2135937" cy="310652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3668" y="155608"/>
              <a:ext cx="712709" cy="60402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103894" y="8529760"/>
            <a:ext cx="6661398" cy="1238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chwarter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1FD04064-9B9B-59ED-CF12-294A771840A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85870" y="154983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5968524">
            <a:off x="10308593" y="3033602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3172" y="3492944"/>
            <a:ext cx="1535111" cy="1737929"/>
            <a:chOff x="0" y="0"/>
            <a:chExt cx="2046815" cy="2317239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7957" y="1232103"/>
              <a:ext cx="2135937" cy="310652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3668" y="155608"/>
              <a:ext cx="712709" cy="60402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654689" y="8549133"/>
            <a:ext cx="11598554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chwarter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tri.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F1C427B3-3DC4-176C-6E01-0404657B4A7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08378" y="213102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7342833">
            <a:off x="10258548" y="3513456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1569" y="3496197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268521" y="8510387"/>
            <a:ext cx="8603754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ugain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DAF95F8F-77E5-7F69-F66C-25D53D9EA14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82734" y="96864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7342833">
            <a:off x="10258548" y="3513456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1569" y="3496197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090461" y="8413523"/>
            <a:ext cx="12707477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ugain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tri.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1D7585D-9449-8A78-3ED3-4591736A4DD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05243" y="116237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9147394">
            <a:off x="9803927" y="3896229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1569" y="3496197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430565" y="8452268"/>
            <a:ext cx="12001872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pum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ar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hugain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12982C0E-F22F-64D9-76D2-97DBC4E84A3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05243" y="193729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9147394">
            <a:off x="9803927" y="3896229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1569" y="3496197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1105820" y="8413522"/>
            <a:ext cx="16147667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pum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ar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hugain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tri.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12982C0E-F22F-64D9-76D2-97DBC4E84A3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4616" y="387458"/>
            <a:ext cx="2933700" cy="299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6160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-10737190">
            <a:off x="9134479" y="3981524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863343">
            <a:off x="9804173" y="3839353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237035" y="8413522"/>
            <a:ext cx="8646962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hanner awr wedi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54193D12-333E-D959-5B63-404A2BA7636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66497" y="154983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-10737190">
            <a:off x="9134479" y="3981524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863343">
            <a:off x="9804173" y="3839353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485180" y="8471641"/>
            <a:ext cx="11796149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hanner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awr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tri.</a:t>
            </a:r>
            <a:endParaRPr lang="en-US" dirty="0"/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BA82C4FF-3E83-E733-B8C6-D5774F3A820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82734" y="116237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97615" y="663859"/>
            <a:ext cx="7492771" cy="749277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09929" y="976174"/>
            <a:ext cx="6868141" cy="686814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60116" y="797296"/>
            <a:ext cx="849532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62252" y="1357537"/>
            <a:ext cx="560486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30280" y="1357537"/>
            <a:ext cx="270816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08929" y="2440980"/>
            <a:ext cx="579277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845730" y="2440980"/>
            <a:ext cx="1558357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3564" y="6631309"/>
            <a:ext cx="482637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54766" y="5133806"/>
            <a:ext cx="536376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15379" y="5133806"/>
            <a:ext cx="570288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392837" y="6276122"/>
            <a:ext cx="518035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35778" y="6276122"/>
            <a:ext cx="441103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24536" y="3816829"/>
            <a:ext cx="489942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70765" y="3816829"/>
            <a:ext cx="640309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-5400000">
            <a:off x="7770395" y="3020687"/>
            <a:ext cx="694339" cy="2984167"/>
            <a:chOff x="0" y="0"/>
            <a:chExt cx="925785" cy="3978890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53104"/>
              <a:ext cx="925785" cy="92578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58975" y="1691390"/>
              <a:ext cx="3142355" cy="35508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3750" y="0"/>
              <a:ext cx="702660" cy="595505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94449">
            <a:off x="9222770" y="2643564"/>
            <a:ext cx="1534182" cy="1736877"/>
            <a:chOff x="0" y="0"/>
            <a:chExt cx="2045576" cy="2315837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7789" y="1231357"/>
              <a:ext cx="2134644" cy="310464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2927" y="155514"/>
              <a:ext cx="712278" cy="603656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410396" y="8529760"/>
            <a:ext cx="5400915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chwarter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i un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826B754A-5C92-8AC7-7815-B61BC688AB4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4616" y="58119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068981" y="0"/>
            <a:ext cx="10340960" cy="1034096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8" y="736318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631" r="51718"/>
          <a:stretch>
            <a:fillRect/>
          </a:stretch>
        </p:blipFill>
        <p:spPr>
          <a:xfrm>
            <a:off x="4736818" y="791111"/>
            <a:ext cx="4255669" cy="875873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104219" y="1103719"/>
            <a:ext cx="8079561" cy="807956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r="50014"/>
          <a:stretch>
            <a:fillRect/>
          </a:stretch>
        </p:blipFill>
        <p:spPr>
          <a:xfrm>
            <a:off x="5104219" y="1103719"/>
            <a:ext cx="4038626" cy="8079561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8692406" y="880391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047983" y="153944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74342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4523984">
            <a:off x="4242468" y="3940696"/>
            <a:ext cx="9803064" cy="2646827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8692406" y="4746822"/>
            <a:ext cx="793356" cy="793356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pic>
        <p:nvPicPr>
          <p:cNvPr id="13" name="Picture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 rot="5329406">
            <a:off x="10800276" y="4217792"/>
            <a:ext cx="7315200" cy="18288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 rot="-5079137">
            <a:off x="79111" y="4047246"/>
            <a:ext cx="7315200" cy="1828800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10892434" y="153944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808423" y="281399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63973" y="281399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862794" y="598178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16011" y="598178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613110" y="732558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52116" y="732558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297336" y="443251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293424" y="443251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447186" y="4231212"/>
            <a:ext cx="1946672" cy="1127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>
                <a:solidFill>
                  <a:srgbClr val="000000"/>
                </a:solidFill>
                <a:latin typeface="Trocchi"/>
              </a:rPr>
              <a:t>wedi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212155" y="4336178"/>
            <a:ext cx="273248" cy="1127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>
                <a:solidFill>
                  <a:srgbClr val="000000"/>
                </a:solidFill>
                <a:latin typeface="Trocchi"/>
              </a:rPr>
              <a:t>i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E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068981" y="0"/>
            <a:ext cx="10340960" cy="1034096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8" y="736318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104219" y="1103719"/>
            <a:ext cx="8079561" cy="807956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t="631" r="51718"/>
          <a:stretch>
            <a:fillRect/>
          </a:stretch>
        </p:blipFill>
        <p:spPr>
          <a:xfrm flipH="1">
            <a:off x="9268485" y="736318"/>
            <a:ext cx="4282698" cy="881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r="50014"/>
          <a:stretch>
            <a:fillRect/>
          </a:stretch>
        </p:blipFill>
        <p:spPr>
          <a:xfrm flipH="1">
            <a:off x="9191704" y="1103719"/>
            <a:ext cx="4038626" cy="8079561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8692406" y="880391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047983" y="153944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74342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4523984">
            <a:off x="4242468" y="3940696"/>
            <a:ext cx="9803064" cy="2646827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8692406" y="4746822"/>
            <a:ext cx="793356" cy="793356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pic>
        <p:nvPicPr>
          <p:cNvPr id="13" name="Picture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 rot="5329406">
            <a:off x="10800276" y="4217792"/>
            <a:ext cx="7315200" cy="18288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 rot="-5079137">
            <a:off x="79111" y="4047246"/>
            <a:ext cx="7315200" cy="1828800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10892434" y="153944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808423" y="281399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63973" y="281399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862794" y="598178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16011" y="598178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613110" y="732558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52116" y="732558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297336" y="443251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293424" y="443251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447186" y="4231212"/>
            <a:ext cx="1946672" cy="1127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>
                <a:solidFill>
                  <a:srgbClr val="000000"/>
                </a:solidFill>
                <a:latin typeface="Trocchi"/>
              </a:rPr>
              <a:t>wedi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212155" y="4336178"/>
            <a:ext cx="273248" cy="1127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>
                <a:solidFill>
                  <a:srgbClr val="000000"/>
                </a:solidFill>
                <a:latin typeface="Trocchi"/>
              </a:rPr>
              <a:t>i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96693" y="721249"/>
            <a:ext cx="2970707" cy="3187192"/>
            <a:chOff x="0" y="0"/>
            <a:chExt cx="3960943" cy="4249590"/>
          </a:xfrm>
        </p:grpSpPr>
        <p:sp>
          <p:nvSpPr>
            <p:cNvPr id="3" name="TextBox 3"/>
            <p:cNvSpPr txBox="1"/>
            <p:nvPr/>
          </p:nvSpPr>
          <p:spPr>
            <a:xfrm>
              <a:off x="1784537" y="-66675"/>
              <a:ext cx="520185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928597" y="276371"/>
              <a:ext cx="343197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929675" y="276371"/>
              <a:ext cx="16582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3406457" y="939785"/>
              <a:ext cx="3547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39785"/>
              <a:ext cx="95421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896865" y="3505607"/>
              <a:ext cx="29552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311693" y="2588656"/>
              <a:ext cx="32843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3410407" y="2588656"/>
              <a:ext cx="34919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2784284" y="3288119"/>
              <a:ext cx="3172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034850" y="3288119"/>
              <a:ext cx="27009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3660942" y="1782245"/>
              <a:ext cx="300001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5329" y="1782245"/>
              <a:ext cx="39207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grpSp>
        <p:nvGrpSpPr>
          <p:cNvPr id="17" name="Group 17"/>
          <p:cNvGrpSpPr/>
          <p:nvPr/>
        </p:nvGrpSpPr>
        <p:grpSpPr>
          <a:xfrm>
            <a:off x="1308785" y="541584"/>
            <a:ext cx="3546523" cy="3546523"/>
            <a:chOff x="0" y="0"/>
            <a:chExt cx="6350000" cy="6350000"/>
          </a:xfrm>
        </p:grpSpPr>
        <p:sp>
          <p:nvSpPr>
            <p:cNvPr id="18" name="Freeform 18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</p:sp>
      </p:grpSp>
      <p:grpSp>
        <p:nvGrpSpPr>
          <p:cNvPr id="19" name="Group 19"/>
          <p:cNvGrpSpPr/>
          <p:nvPr/>
        </p:nvGrpSpPr>
        <p:grpSpPr>
          <a:xfrm>
            <a:off x="1308785" y="541584"/>
            <a:ext cx="3546523" cy="3546523"/>
            <a:chOff x="0" y="0"/>
            <a:chExt cx="6350000" cy="6350000"/>
          </a:xfrm>
        </p:grpSpPr>
        <p:sp>
          <p:nvSpPr>
            <p:cNvPr id="20" name="Freeform 20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2AB0FA"/>
            </a:solidFill>
          </p:spPr>
        </p:sp>
      </p:grpSp>
      <p:sp>
        <p:nvSpPr>
          <p:cNvPr id="21" name="AutoShape 21"/>
          <p:cNvSpPr/>
          <p:nvPr/>
        </p:nvSpPr>
        <p:spPr>
          <a:xfrm>
            <a:off x="3168036" y="2291396"/>
            <a:ext cx="544465" cy="110359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22" name="AutoShape 22"/>
          <p:cNvSpPr/>
          <p:nvPr/>
        </p:nvSpPr>
        <p:spPr>
          <a:xfrm rot="7209973">
            <a:off x="2306888" y="2748847"/>
            <a:ext cx="1032366" cy="110359"/>
          </a:xfrm>
          <a:prstGeom prst="rect">
            <a:avLst/>
          </a:prstGeom>
          <a:solidFill>
            <a:srgbClr val="000000"/>
          </a:solidFill>
        </p:spPr>
      </p:sp>
      <p:grpSp>
        <p:nvGrpSpPr>
          <p:cNvPr id="23" name="Group 23"/>
          <p:cNvGrpSpPr/>
          <p:nvPr/>
        </p:nvGrpSpPr>
        <p:grpSpPr>
          <a:xfrm>
            <a:off x="2922613" y="2181550"/>
            <a:ext cx="318868" cy="318868"/>
            <a:chOff x="0" y="0"/>
            <a:chExt cx="6350000" cy="6350000"/>
          </a:xfrm>
        </p:grpSpPr>
        <p:sp>
          <p:nvSpPr>
            <p:cNvPr id="24" name="Freeform 24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25" name="TextBox 25"/>
          <p:cNvSpPr txBox="1"/>
          <p:nvPr/>
        </p:nvSpPr>
        <p:spPr>
          <a:xfrm>
            <a:off x="2741368" y="654574"/>
            <a:ext cx="777595" cy="5708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293141" y="911859"/>
            <a:ext cx="257398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793950" y="911859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1536" y="1409420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596693" y="1409420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019342" y="3333786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0463" y="2646073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154498" y="2646073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684906" y="3170670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372831" y="3170670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342400" y="2041264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608190" y="2041264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2935682" y="2181550"/>
            <a:ext cx="318868" cy="318868"/>
            <a:chOff x="0" y="0"/>
            <a:chExt cx="6350000" cy="6350000"/>
          </a:xfrm>
        </p:grpSpPr>
        <p:sp>
          <p:nvSpPr>
            <p:cNvPr id="38" name="Freeform 38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grpSp>
        <p:nvGrpSpPr>
          <p:cNvPr id="39" name="Group 39"/>
          <p:cNvGrpSpPr/>
          <p:nvPr/>
        </p:nvGrpSpPr>
        <p:grpSpPr>
          <a:xfrm>
            <a:off x="7572657" y="721249"/>
            <a:ext cx="2970707" cy="3187192"/>
            <a:chOff x="0" y="0"/>
            <a:chExt cx="3960943" cy="4249590"/>
          </a:xfrm>
        </p:grpSpPr>
        <p:sp>
          <p:nvSpPr>
            <p:cNvPr id="40" name="TextBox 40"/>
            <p:cNvSpPr txBox="1"/>
            <p:nvPr/>
          </p:nvSpPr>
          <p:spPr>
            <a:xfrm>
              <a:off x="1784537" y="-66675"/>
              <a:ext cx="520185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928597" y="276371"/>
              <a:ext cx="343197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2929675" y="276371"/>
              <a:ext cx="16582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3406457" y="939785"/>
              <a:ext cx="3547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939785"/>
              <a:ext cx="95421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896865" y="3505607"/>
              <a:ext cx="29552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311693" y="2588656"/>
              <a:ext cx="32843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3410407" y="2588656"/>
              <a:ext cx="34919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2784284" y="3288119"/>
              <a:ext cx="3172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34850" y="3288119"/>
              <a:ext cx="27009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3660942" y="1782245"/>
              <a:ext cx="300001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15329" y="1782245"/>
              <a:ext cx="39207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  <p:grpSp>
          <p:nvGrpSpPr>
            <p:cNvPr id="52" name="Group 52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grpSp>
        <p:nvGrpSpPr>
          <p:cNvPr id="54" name="Group 54"/>
          <p:cNvGrpSpPr/>
          <p:nvPr/>
        </p:nvGrpSpPr>
        <p:grpSpPr>
          <a:xfrm>
            <a:off x="7284749" y="541584"/>
            <a:ext cx="3546523" cy="3546523"/>
            <a:chOff x="0" y="0"/>
            <a:chExt cx="6350000" cy="6350000"/>
          </a:xfrm>
        </p:grpSpPr>
        <p:sp>
          <p:nvSpPr>
            <p:cNvPr id="55" name="Freeform 5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</p:sp>
      </p:grpSp>
      <p:grpSp>
        <p:nvGrpSpPr>
          <p:cNvPr id="56" name="Group 56"/>
          <p:cNvGrpSpPr/>
          <p:nvPr/>
        </p:nvGrpSpPr>
        <p:grpSpPr>
          <a:xfrm>
            <a:off x="7284749" y="541584"/>
            <a:ext cx="3546523" cy="3546523"/>
            <a:chOff x="0" y="0"/>
            <a:chExt cx="6350000" cy="6350000"/>
          </a:xfrm>
        </p:grpSpPr>
        <p:sp>
          <p:nvSpPr>
            <p:cNvPr id="57" name="Freeform 57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35B5B3"/>
            </a:solidFill>
          </p:spPr>
        </p:sp>
      </p:grpSp>
      <p:sp>
        <p:nvSpPr>
          <p:cNvPr id="58" name="AutoShape 58"/>
          <p:cNvSpPr/>
          <p:nvPr/>
        </p:nvSpPr>
        <p:spPr>
          <a:xfrm>
            <a:off x="9144000" y="2291396"/>
            <a:ext cx="544465" cy="110359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59" name="AutoShape 59"/>
          <p:cNvSpPr/>
          <p:nvPr/>
        </p:nvSpPr>
        <p:spPr>
          <a:xfrm rot="9317738">
            <a:off x="8097944" y="2492323"/>
            <a:ext cx="1032366" cy="110359"/>
          </a:xfrm>
          <a:prstGeom prst="rect">
            <a:avLst/>
          </a:prstGeom>
          <a:solidFill>
            <a:srgbClr val="000000"/>
          </a:solidFill>
        </p:spPr>
      </p:sp>
      <p:grpSp>
        <p:nvGrpSpPr>
          <p:cNvPr id="60" name="Group 60"/>
          <p:cNvGrpSpPr/>
          <p:nvPr/>
        </p:nvGrpSpPr>
        <p:grpSpPr>
          <a:xfrm>
            <a:off x="8898577" y="2181550"/>
            <a:ext cx="318868" cy="318868"/>
            <a:chOff x="0" y="0"/>
            <a:chExt cx="6350000" cy="6350000"/>
          </a:xfrm>
        </p:grpSpPr>
        <p:sp>
          <p:nvSpPr>
            <p:cNvPr id="61" name="Freeform 61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62" name="TextBox 62"/>
          <p:cNvSpPr txBox="1"/>
          <p:nvPr/>
        </p:nvSpPr>
        <p:spPr>
          <a:xfrm>
            <a:off x="8387992" y="654574"/>
            <a:ext cx="1358780" cy="5708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8269105" y="911859"/>
            <a:ext cx="257398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769913" y="911859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10127500" y="1409420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7572657" y="1409420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995306" y="3333786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806427" y="2646073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10130462" y="2646073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9660870" y="3170670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348795" y="3170670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10318363" y="2041264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584154" y="2041264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74" name="Group 74"/>
          <p:cNvGrpSpPr/>
          <p:nvPr/>
        </p:nvGrpSpPr>
        <p:grpSpPr>
          <a:xfrm>
            <a:off x="8911646" y="2181550"/>
            <a:ext cx="318868" cy="318868"/>
            <a:chOff x="0" y="0"/>
            <a:chExt cx="6350000" cy="6350000"/>
          </a:xfrm>
        </p:grpSpPr>
        <p:sp>
          <p:nvSpPr>
            <p:cNvPr id="75" name="Freeform 7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grpSp>
        <p:nvGrpSpPr>
          <p:cNvPr id="76" name="Group 76"/>
          <p:cNvGrpSpPr/>
          <p:nvPr/>
        </p:nvGrpSpPr>
        <p:grpSpPr>
          <a:xfrm>
            <a:off x="13818591" y="721249"/>
            <a:ext cx="2970707" cy="3187192"/>
            <a:chOff x="0" y="0"/>
            <a:chExt cx="3960943" cy="4249590"/>
          </a:xfrm>
        </p:grpSpPr>
        <p:sp>
          <p:nvSpPr>
            <p:cNvPr id="77" name="TextBox 77"/>
            <p:cNvSpPr txBox="1"/>
            <p:nvPr/>
          </p:nvSpPr>
          <p:spPr>
            <a:xfrm>
              <a:off x="1784537" y="-66675"/>
              <a:ext cx="520185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928597" y="276371"/>
              <a:ext cx="343197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2929675" y="276371"/>
              <a:ext cx="16582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3406457" y="939785"/>
              <a:ext cx="3547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0" y="939785"/>
              <a:ext cx="95421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1896865" y="3505607"/>
              <a:ext cx="29552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311693" y="2588656"/>
              <a:ext cx="32843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3410407" y="2588656"/>
              <a:ext cx="34919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2784284" y="3288119"/>
              <a:ext cx="3172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1034850" y="3288119"/>
              <a:ext cx="27009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3660942" y="1782245"/>
              <a:ext cx="300001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15329" y="1782245"/>
              <a:ext cx="39207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  <p:grpSp>
          <p:nvGrpSpPr>
            <p:cNvPr id="89" name="Group 89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grpSp>
        <p:nvGrpSpPr>
          <p:cNvPr id="91" name="Group 91"/>
          <p:cNvGrpSpPr/>
          <p:nvPr/>
        </p:nvGrpSpPr>
        <p:grpSpPr>
          <a:xfrm>
            <a:off x="13530683" y="541584"/>
            <a:ext cx="3546523" cy="3546523"/>
            <a:chOff x="0" y="0"/>
            <a:chExt cx="6350000" cy="6350000"/>
          </a:xfrm>
        </p:grpSpPr>
        <p:sp>
          <p:nvSpPr>
            <p:cNvPr id="92" name="Freeform 9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</p:sp>
      </p:grpSp>
      <p:grpSp>
        <p:nvGrpSpPr>
          <p:cNvPr id="93" name="Group 93"/>
          <p:cNvGrpSpPr/>
          <p:nvPr/>
        </p:nvGrpSpPr>
        <p:grpSpPr>
          <a:xfrm>
            <a:off x="13530683" y="541584"/>
            <a:ext cx="3546523" cy="3546523"/>
            <a:chOff x="0" y="0"/>
            <a:chExt cx="6350000" cy="6350000"/>
          </a:xfrm>
        </p:grpSpPr>
        <p:sp>
          <p:nvSpPr>
            <p:cNvPr id="94" name="Freeform 94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D75395"/>
            </a:solidFill>
          </p:spPr>
        </p:sp>
      </p:grpSp>
      <p:sp>
        <p:nvSpPr>
          <p:cNvPr id="95" name="AutoShape 95"/>
          <p:cNvSpPr/>
          <p:nvPr/>
        </p:nvSpPr>
        <p:spPr>
          <a:xfrm>
            <a:off x="15389933" y="2291396"/>
            <a:ext cx="544465" cy="110359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96" name="AutoShape 96"/>
          <p:cNvSpPr/>
          <p:nvPr/>
        </p:nvSpPr>
        <p:spPr>
          <a:xfrm rot="-10800000">
            <a:off x="14175523" y="2316837"/>
            <a:ext cx="1032366" cy="110359"/>
          </a:xfrm>
          <a:prstGeom prst="rect">
            <a:avLst/>
          </a:prstGeom>
          <a:solidFill>
            <a:srgbClr val="000000"/>
          </a:solidFill>
        </p:spPr>
      </p:sp>
      <p:grpSp>
        <p:nvGrpSpPr>
          <p:cNvPr id="97" name="Group 97"/>
          <p:cNvGrpSpPr/>
          <p:nvPr/>
        </p:nvGrpSpPr>
        <p:grpSpPr>
          <a:xfrm>
            <a:off x="15144510" y="2181550"/>
            <a:ext cx="318868" cy="318868"/>
            <a:chOff x="0" y="0"/>
            <a:chExt cx="6350000" cy="6350000"/>
          </a:xfrm>
        </p:grpSpPr>
        <p:sp>
          <p:nvSpPr>
            <p:cNvPr id="98" name="Freeform 98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99" name="TextBox 99"/>
          <p:cNvSpPr txBox="1"/>
          <p:nvPr/>
        </p:nvSpPr>
        <p:spPr>
          <a:xfrm>
            <a:off x="14750163" y="654574"/>
            <a:ext cx="1281290" cy="5708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14515038" y="911859"/>
            <a:ext cx="257398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16015847" y="911859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16373434" y="1409420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13818591" y="1409420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04" name="TextBox 104"/>
          <p:cNvSpPr txBox="1"/>
          <p:nvPr/>
        </p:nvSpPr>
        <p:spPr>
          <a:xfrm>
            <a:off x="15241239" y="3333786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14052360" y="2646073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16376396" y="2646073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15906803" y="3170670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14594728" y="3170670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09" name="TextBox 109"/>
          <p:cNvSpPr txBox="1"/>
          <p:nvPr/>
        </p:nvSpPr>
        <p:spPr>
          <a:xfrm>
            <a:off x="16564297" y="2041264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10" name="TextBox 110"/>
          <p:cNvSpPr txBox="1"/>
          <p:nvPr/>
        </p:nvSpPr>
        <p:spPr>
          <a:xfrm>
            <a:off x="13830088" y="2041264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11" name="Group 111"/>
          <p:cNvGrpSpPr/>
          <p:nvPr/>
        </p:nvGrpSpPr>
        <p:grpSpPr>
          <a:xfrm>
            <a:off x="15157579" y="2181550"/>
            <a:ext cx="318868" cy="318868"/>
            <a:chOff x="0" y="0"/>
            <a:chExt cx="6350000" cy="6350000"/>
          </a:xfrm>
        </p:grpSpPr>
        <p:sp>
          <p:nvSpPr>
            <p:cNvPr id="112" name="Freeform 11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grpSp>
        <p:nvGrpSpPr>
          <p:cNvPr id="113" name="Group 113"/>
          <p:cNvGrpSpPr/>
          <p:nvPr/>
        </p:nvGrpSpPr>
        <p:grpSpPr>
          <a:xfrm>
            <a:off x="3972814" y="5704528"/>
            <a:ext cx="2970707" cy="3187192"/>
            <a:chOff x="0" y="0"/>
            <a:chExt cx="3960943" cy="4249590"/>
          </a:xfrm>
        </p:grpSpPr>
        <p:sp>
          <p:nvSpPr>
            <p:cNvPr id="114" name="TextBox 114"/>
            <p:cNvSpPr txBox="1"/>
            <p:nvPr/>
          </p:nvSpPr>
          <p:spPr>
            <a:xfrm>
              <a:off x="1784537" y="-66675"/>
              <a:ext cx="520185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>
              <a:off x="928597" y="276371"/>
              <a:ext cx="343197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116" name="TextBox 116"/>
            <p:cNvSpPr txBox="1"/>
            <p:nvPr/>
          </p:nvSpPr>
          <p:spPr>
            <a:xfrm>
              <a:off x="2929675" y="276371"/>
              <a:ext cx="16582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117" name="TextBox 117"/>
            <p:cNvSpPr txBox="1"/>
            <p:nvPr/>
          </p:nvSpPr>
          <p:spPr>
            <a:xfrm>
              <a:off x="3406457" y="939785"/>
              <a:ext cx="3547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118" name="TextBox 118"/>
            <p:cNvSpPr txBox="1"/>
            <p:nvPr/>
          </p:nvSpPr>
          <p:spPr>
            <a:xfrm>
              <a:off x="0" y="939785"/>
              <a:ext cx="95421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19" name="TextBox 119"/>
            <p:cNvSpPr txBox="1"/>
            <p:nvPr/>
          </p:nvSpPr>
          <p:spPr>
            <a:xfrm>
              <a:off x="1896865" y="3505607"/>
              <a:ext cx="29552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20" name="TextBox 120"/>
            <p:cNvSpPr txBox="1"/>
            <p:nvPr/>
          </p:nvSpPr>
          <p:spPr>
            <a:xfrm>
              <a:off x="311693" y="2588656"/>
              <a:ext cx="32843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21" name="TextBox 121"/>
            <p:cNvSpPr txBox="1"/>
            <p:nvPr/>
          </p:nvSpPr>
          <p:spPr>
            <a:xfrm>
              <a:off x="3410407" y="2588656"/>
              <a:ext cx="34919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22" name="TextBox 122"/>
            <p:cNvSpPr txBox="1"/>
            <p:nvPr/>
          </p:nvSpPr>
          <p:spPr>
            <a:xfrm>
              <a:off x="2784284" y="3288119"/>
              <a:ext cx="3172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123" name="TextBox 123"/>
            <p:cNvSpPr txBox="1"/>
            <p:nvPr/>
          </p:nvSpPr>
          <p:spPr>
            <a:xfrm>
              <a:off x="1034850" y="3288119"/>
              <a:ext cx="27009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124" name="TextBox 124"/>
            <p:cNvSpPr txBox="1"/>
            <p:nvPr/>
          </p:nvSpPr>
          <p:spPr>
            <a:xfrm>
              <a:off x="3660942" y="1782245"/>
              <a:ext cx="300001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125" name="TextBox 125"/>
            <p:cNvSpPr txBox="1"/>
            <p:nvPr/>
          </p:nvSpPr>
          <p:spPr>
            <a:xfrm>
              <a:off x="15329" y="1782245"/>
              <a:ext cx="39207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  <p:grpSp>
          <p:nvGrpSpPr>
            <p:cNvPr id="126" name="Group 126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127" name="Freeform 127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grpSp>
        <p:nvGrpSpPr>
          <p:cNvPr id="128" name="Group 128"/>
          <p:cNvGrpSpPr/>
          <p:nvPr/>
        </p:nvGrpSpPr>
        <p:grpSpPr>
          <a:xfrm>
            <a:off x="3684906" y="5524863"/>
            <a:ext cx="3546523" cy="3546523"/>
            <a:chOff x="0" y="0"/>
            <a:chExt cx="6350000" cy="6350000"/>
          </a:xfrm>
        </p:grpSpPr>
        <p:sp>
          <p:nvSpPr>
            <p:cNvPr id="129" name="Freeform 129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</p:sp>
      </p:grpSp>
      <p:grpSp>
        <p:nvGrpSpPr>
          <p:cNvPr id="130" name="Group 130"/>
          <p:cNvGrpSpPr/>
          <p:nvPr/>
        </p:nvGrpSpPr>
        <p:grpSpPr>
          <a:xfrm>
            <a:off x="3684906" y="5524863"/>
            <a:ext cx="3546523" cy="3546523"/>
            <a:chOff x="0" y="0"/>
            <a:chExt cx="6350000" cy="6350000"/>
          </a:xfrm>
        </p:grpSpPr>
        <p:sp>
          <p:nvSpPr>
            <p:cNvPr id="131" name="Freeform 131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EF5E59"/>
            </a:solidFill>
          </p:spPr>
        </p:sp>
      </p:grpSp>
      <p:sp>
        <p:nvSpPr>
          <p:cNvPr id="132" name="AutoShape 132"/>
          <p:cNvSpPr/>
          <p:nvPr/>
        </p:nvSpPr>
        <p:spPr>
          <a:xfrm>
            <a:off x="5544157" y="7274674"/>
            <a:ext cx="544465" cy="110359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33" name="AutoShape 133"/>
          <p:cNvSpPr/>
          <p:nvPr/>
        </p:nvSpPr>
        <p:spPr>
          <a:xfrm rot="-8695408">
            <a:off x="4425133" y="6948236"/>
            <a:ext cx="1032366" cy="110359"/>
          </a:xfrm>
          <a:prstGeom prst="rect">
            <a:avLst/>
          </a:prstGeom>
          <a:solidFill>
            <a:srgbClr val="000000"/>
          </a:solidFill>
        </p:spPr>
      </p:sp>
      <p:grpSp>
        <p:nvGrpSpPr>
          <p:cNvPr id="134" name="Group 134"/>
          <p:cNvGrpSpPr/>
          <p:nvPr/>
        </p:nvGrpSpPr>
        <p:grpSpPr>
          <a:xfrm>
            <a:off x="5298734" y="7164829"/>
            <a:ext cx="318868" cy="318868"/>
            <a:chOff x="0" y="0"/>
            <a:chExt cx="6350000" cy="6350000"/>
          </a:xfrm>
        </p:grpSpPr>
        <p:sp>
          <p:nvSpPr>
            <p:cNvPr id="135" name="Freeform 13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136" name="TextBox 136"/>
          <p:cNvSpPr txBox="1"/>
          <p:nvPr/>
        </p:nvSpPr>
        <p:spPr>
          <a:xfrm>
            <a:off x="4885013" y="5676599"/>
            <a:ext cx="1281289" cy="5902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137" name="TextBox 137"/>
          <p:cNvSpPr txBox="1"/>
          <p:nvPr/>
        </p:nvSpPr>
        <p:spPr>
          <a:xfrm>
            <a:off x="4669262" y="5895138"/>
            <a:ext cx="257398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138" name="TextBox 138"/>
          <p:cNvSpPr txBox="1"/>
          <p:nvPr/>
        </p:nvSpPr>
        <p:spPr>
          <a:xfrm>
            <a:off x="6170070" y="5895138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39" name="TextBox 139"/>
          <p:cNvSpPr txBox="1"/>
          <p:nvPr/>
        </p:nvSpPr>
        <p:spPr>
          <a:xfrm>
            <a:off x="6527657" y="6392698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40" name="TextBox 140"/>
          <p:cNvSpPr txBox="1"/>
          <p:nvPr/>
        </p:nvSpPr>
        <p:spPr>
          <a:xfrm>
            <a:off x="3972814" y="6392698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41" name="TextBox 141"/>
          <p:cNvSpPr txBox="1"/>
          <p:nvPr/>
        </p:nvSpPr>
        <p:spPr>
          <a:xfrm>
            <a:off x="5395463" y="8317065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42" name="TextBox 142"/>
          <p:cNvSpPr txBox="1"/>
          <p:nvPr/>
        </p:nvSpPr>
        <p:spPr>
          <a:xfrm>
            <a:off x="4206584" y="7629351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43" name="TextBox 143"/>
          <p:cNvSpPr txBox="1"/>
          <p:nvPr/>
        </p:nvSpPr>
        <p:spPr>
          <a:xfrm>
            <a:off x="6530619" y="7629351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44" name="TextBox 144"/>
          <p:cNvSpPr txBox="1"/>
          <p:nvPr/>
        </p:nvSpPr>
        <p:spPr>
          <a:xfrm>
            <a:off x="6061027" y="8153948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45" name="TextBox 145"/>
          <p:cNvSpPr txBox="1"/>
          <p:nvPr/>
        </p:nvSpPr>
        <p:spPr>
          <a:xfrm>
            <a:off x="4748952" y="8153948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6" name="TextBox 146"/>
          <p:cNvSpPr txBox="1"/>
          <p:nvPr/>
        </p:nvSpPr>
        <p:spPr>
          <a:xfrm>
            <a:off x="6718520" y="7024543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47" name="TextBox 147"/>
          <p:cNvSpPr txBox="1"/>
          <p:nvPr/>
        </p:nvSpPr>
        <p:spPr>
          <a:xfrm>
            <a:off x="3984311" y="7024543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48" name="Group 148"/>
          <p:cNvGrpSpPr/>
          <p:nvPr/>
        </p:nvGrpSpPr>
        <p:grpSpPr>
          <a:xfrm>
            <a:off x="5311803" y="7164829"/>
            <a:ext cx="318868" cy="318868"/>
            <a:chOff x="0" y="0"/>
            <a:chExt cx="6350000" cy="6350000"/>
          </a:xfrm>
        </p:grpSpPr>
        <p:sp>
          <p:nvSpPr>
            <p:cNvPr id="149" name="Freeform 149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grpSp>
        <p:nvGrpSpPr>
          <p:cNvPr id="150" name="Group 150"/>
          <p:cNvGrpSpPr/>
          <p:nvPr/>
        </p:nvGrpSpPr>
        <p:grpSpPr>
          <a:xfrm>
            <a:off x="10975839" y="5791437"/>
            <a:ext cx="2970707" cy="3187192"/>
            <a:chOff x="0" y="0"/>
            <a:chExt cx="3960943" cy="4249590"/>
          </a:xfrm>
        </p:grpSpPr>
        <p:sp>
          <p:nvSpPr>
            <p:cNvPr id="151" name="TextBox 151"/>
            <p:cNvSpPr txBox="1"/>
            <p:nvPr/>
          </p:nvSpPr>
          <p:spPr>
            <a:xfrm>
              <a:off x="1784537" y="-66675"/>
              <a:ext cx="520185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152" name="TextBox 152"/>
            <p:cNvSpPr txBox="1"/>
            <p:nvPr/>
          </p:nvSpPr>
          <p:spPr>
            <a:xfrm>
              <a:off x="928597" y="276371"/>
              <a:ext cx="343197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153" name="TextBox 153"/>
            <p:cNvSpPr txBox="1"/>
            <p:nvPr/>
          </p:nvSpPr>
          <p:spPr>
            <a:xfrm>
              <a:off x="2929675" y="276371"/>
              <a:ext cx="16582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154" name="TextBox 154"/>
            <p:cNvSpPr txBox="1"/>
            <p:nvPr/>
          </p:nvSpPr>
          <p:spPr>
            <a:xfrm>
              <a:off x="3406457" y="939785"/>
              <a:ext cx="3547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155" name="TextBox 155"/>
            <p:cNvSpPr txBox="1"/>
            <p:nvPr/>
          </p:nvSpPr>
          <p:spPr>
            <a:xfrm>
              <a:off x="0" y="939785"/>
              <a:ext cx="95421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56" name="TextBox 156"/>
            <p:cNvSpPr txBox="1"/>
            <p:nvPr/>
          </p:nvSpPr>
          <p:spPr>
            <a:xfrm>
              <a:off x="1896865" y="3505607"/>
              <a:ext cx="29552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57" name="TextBox 157"/>
            <p:cNvSpPr txBox="1"/>
            <p:nvPr/>
          </p:nvSpPr>
          <p:spPr>
            <a:xfrm>
              <a:off x="311693" y="2588656"/>
              <a:ext cx="32843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58" name="TextBox 158"/>
            <p:cNvSpPr txBox="1"/>
            <p:nvPr/>
          </p:nvSpPr>
          <p:spPr>
            <a:xfrm>
              <a:off x="3410407" y="2588656"/>
              <a:ext cx="349198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59" name="TextBox 159"/>
            <p:cNvSpPr txBox="1"/>
            <p:nvPr/>
          </p:nvSpPr>
          <p:spPr>
            <a:xfrm>
              <a:off x="2784284" y="3288119"/>
              <a:ext cx="317203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160" name="TextBox 160"/>
            <p:cNvSpPr txBox="1"/>
            <p:nvPr/>
          </p:nvSpPr>
          <p:spPr>
            <a:xfrm>
              <a:off x="1034850" y="3288119"/>
              <a:ext cx="270096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161" name="TextBox 161"/>
            <p:cNvSpPr txBox="1"/>
            <p:nvPr/>
          </p:nvSpPr>
          <p:spPr>
            <a:xfrm>
              <a:off x="3660942" y="1782245"/>
              <a:ext cx="300001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162" name="TextBox 162"/>
            <p:cNvSpPr txBox="1"/>
            <p:nvPr/>
          </p:nvSpPr>
          <p:spPr>
            <a:xfrm>
              <a:off x="15329" y="1782245"/>
              <a:ext cx="392074" cy="7439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  <p:grpSp>
          <p:nvGrpSpPr>
            <p:cNvPr id="163" name="Group 163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164" name="Freeform 164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grpSp>
        <p:nvGrpSpPr>
          <p:cNvPr id="165" name="Group 165"/>
          <p:cNvGrpSpPr/>
          <p:nvPr/>
        </p:nvGrpSpPr>
        <p:grpSpPr>
          <a:xfrm>
            <a:off x="10687931" y="5611772"/>
            <a:ext cx="3546523" cy="3546523"/>
            <a:chOff x="0" y="0"/>
            <a:chExt cx="6350000" cy="6350000"/>
          </a:xfrm>
        </p:grpSpPr>
        <p:sp>
          <p:nvSpPr>
            <p:cNvPr id="166" name="Freeform 166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</p:sp>
      </p:grpSp>
      <p:grpSp>
        <p:nvGrpSpPr>
          <p:cNvPr id="167" name="Group 167"/>
          <p:cNvGrpSpPr/>
          <p:nvPr/>
        </p:nvGrpSpPr>
        <p:grpSpPr>
          <a:xfrm>
            <a:off x="10687931" y="5611772"/>
            <a:ext cx="3546523" cy="3546523"/>
            <a:chOff x="0" y="0"/>
            <a:chExt cx="6350000" cy="6350000"/>
          </a:xfrm>
        </p:grpSpPr>
        <p:sp>
          <p:nvSpPr>
            <p:cNvPr id="168" name="Freeform 168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F9DD62"/>
            </a:solidFill>
          </p:spPr>
        </p:sp>
      </p:grpSp>
      <p:sp>
        <p:nvSpPr>
          <p:cNvPr id="169" name="AutoShape 169"/>
          <p:cNvSpPr/>
          <p:nvPr/>
        </p:nvSpPr>
        <p:spPr>
          <a:xfrm>
            <a:off x="12547182" y="7361584"/>
            <a:ext cx="544465" cy="110359"/>
          </a:xfrm>
          <a:prstGeom prst="rect">
            <a:avLst/>
          </a:prstGeom>
          <a:solidFill>
            <a:srgbClr val="000000"/>
          </a:solidFill>
        </p:spPr>
      </p:sp>
      <p:sp>
        <p:nvSpPr>
          <p:cNvPr id="170" name="AutoShape 170"/>
          <p:cNvSpPr/>
          <p:nvPr/>
        </p:nvSpPr>
        <p:spPr>
          <a:xfrm rot="-7610065">
            <a:off x="11591392" y="6860186"/>
            <a:ext cx="1032366" cy="110359"/>
          </a:xfrm>
          <a:prstGeom prst="rect">
            <a:avLst/>
          </a:prstGeom>
          <a:solidFill>
            <a:srgbClr val="000000"/>
          </a:solidFill>
        </p:spPr>
      </p:sp>
      <p:grpSp>
        <p:nvGrpSpPr>
          <p:cNvPr id="171" name="Group 171"/>
          <p:cNvGrpSpPr/>
          <p:nvPr/>
        </p:nvGrpSpPr>
        <p:grpSpPr>
          <a:xfrm>
            <a:off x="12301759" y="7251738"/>
            <a:ext cx="318868" cy="318868"/>
            <a:chOff x="0" y="0"/>
            <a:chExt cx="6350000" cy="6350000"/>
          </a:xfrm>
        </p:grpSpPr>
        <p:sp>
          <p:nvSpPr>
            <p:cNvPr id="172" name="Freeform 17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173" name="TextBox 173"/>
          <p:cNvSpPr txBox="1"/>
          <p:nvPr/>
        </p:nvSpPr>
        <p:spPr>
          <a:xfrm>
            <a:off x="11984903" y="5782882"/>
            <a:ext cx="1145681" cy="574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174" name="TextBox 174"/>
          <p:cNvSpPr txBox="1"/>
          <p:nvPr/>
        </p:nvSpPr>
        <p:spPr>
          <a:xfrm>
            <a:off x="11672287" y="5982047"/>
            <a:ext cx="257398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175" name="TextBox 175"/>
          <p:cNvSpPr txBox="1"/>
          <p:nvPr/>
        </p:nvSpPr>
        <p:spPr>
          <a:xfrm>
            <a:off x="13173096" y="5982047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76" name="TextBox 176"/>
          <p:cNvSpPr txBox="1"/>
          <p:nvPr/>
        </p:nvSpPr>
        <p:spPr>
          <a:xfrm>
            <a:off x="13530683" y="6479607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77" name="TextBox 177"/>
          <p:cNvSpPr txBox="1"/>
          <p:nvPr/>
        </p:nvSpPr>
        <p:spPr>
          <a:xfrm>
            <a:off x="10975839" y="6479607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78" name="TextBox 178"/>
          <p:cNvSpPr txBox="1"/>
          <p:nvPr/>
        </p:nvSpPr>
        <p:spPr>
          <a:xfrm>
            <a:off x="12398488" y="8403974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79" name="TextBox 179"/>
          <p:cNvSpPr txBox="1"/>
          <p:nvPr/>
        </p:nvSpPr>
        <p:spPr>
          <a:xfrm>
            <a:off x="11209609" y="7716261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80" name="TextBox 180"/>
          <p:cNvSpPr txBox="1"/>
          <p:nvPr/>
        </p:nvSpPr>
        <p:spPr>
          <a:xfrm>
            <a:off x="13533645" y="7716261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81" name="TextBox 181"/>
          <p:cNvSpPr txBox="1"/>
          <p:nvPr/>
        </p:nvSpPr>
        <p:spPr>
          <a:xfrm>
            <a:off x="13064052" y="8240857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82" name="TextBox 182"/>
          <p:cNvSpPr txBox="1"/>
          <p:nvPr/>
        </p:nvSpPr>
        <p:spPr>
          <a:xfrm>
            <a:off x="11751977" y="8240857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13721546" y="7111452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10987336" y="7111452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85" name="Group 185"/>
          <p:cNvGrpSpPr/>
          <p:nvPr/>
        </p:nvGrpSpPr>
        <p:grpSpPr>
          <a:xfrm>
            <a:off x="12314828" y="7251738"/>
            <a:ext cx="318868" cy="318868"/>
            <a:chOff x="0" y="0"/>
            <a:chExt cx="6350000" cy="6350000"/>
          </a:xfrm>
        </p:grpSpPr>
        <p:sp>
          <p:nvSpPr>
            <p:cNvPr id="186" name="Freeform 186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187" name="TextBox 187"/>
          <p:cNvSpPr txBox="1"/>
          <p:nvPr/>
        </p:nvSpPr>
        <p:spPr>
          <a:xfrm>
            <a:off x="627028" y="4406876"/>
            <a:ext cx="5235625" cy="54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err="1">
                <a:solidFill>
                  <a:srgbClr val="000000"/>
                </a:solidFill>
                <a:latin typeface="Trocchi"/>
              </a:rPr>
              <a:t>pum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munud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ar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hugain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i </a:t>
            </a:r>
            <a:r>
              <a:rPr lang="en-US" sz="3150" err="1">
                <a:solidFill>
                  <a:srgbClr val="EF5E59"/>
                </a:solidFill>
                <a:latin typeface="Trocchi"/>
              </a:rPr>
              <a:t>d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ri</a:t>
            </a:r>
            <a:endParaRPr lang="en-US" sz="3150">
              <a:solidFill>
                <a:srgbClr val="000000"/>
              </a:solidFill>
              <a:latin typeface="Trocchi"/>
            </a:endParaRPr>
          </a:p>
        </p:txBody>
      </p:sp>
      <p:sp>
        <p:nvSpPr>
          <p:cNvPr id="188" name="TextBox 188"/>
          <p:cNvSpPr txBox="1"/>
          <p:nvPr/>
        </p:nvSpPr>
        <p:spPr>
          <a:xfrm>
            <a:off x="7076302" y="4359411"/>
            <a:ext cx="3747939" cy="54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 err="1">
                <a:solidFill>
                  <a:srgbClr val="000000"/>
                </a:solidFill>
                <a:latin typeface="Trocchi"/>
              </a:rPr>
              <a:t>ugain</a:t>
            </a:r>
            <a:r>
              <a:rPr lang="en-US" sz="3150" dirty="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dirty="0" err="1">
                <a:solidFill>
                  <a:srgbClr val="000000"/>
                </a:solidFill>
                <a:latin typeface="Trocchi"/>
              </a:rPr>
              <a:t>munud</a:t>
            </a:r>
            <a:r>
              <a:rPr lang="en-US" sz="3150" dirty="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dirty="0" err="1">
                <a:solidFill>
                  <a:srgbClr val="000000"/>
                </a:solidFill>
                <a:latin typeface="Trocchi"/>
              </a:rPr>
              <a:t>i</a:t>
            </a:r>
            <a:r>
              <a:rPr lang="en-US" sz="3150" dirty="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dirty="0" err="1">
                <a:solidFill>
                  <a:srgbClr val="EF5E59"/>
                </a:solidFill>
                <a:latin typeface="Trocchi"/>
              </a:rPr>
              <a:t>d</a:t>
            </a:r>
            <a:r>
              <a:rPr lang="en-US" sz="3150" dirty="0" err="1">
                <a:solidFill>
                  <a:srgbClr val="000000"/>
                </a:solidFill>
                <a:latin typeface="Trocchi"/>
              </a:rPr>
              <a:t>ri</a:t>
            </a:r>
            <a:endParaRPr lang="en-US" sz="3150" dirty="0">
              <a:solidFill>
                <a:srgbClr val="000000"/>
              </a:solidFill>
              <a:latin typeface="Trocchi"/>
            </a:endParaRPr>
          </a:p>
        </p:txBody>
      </p:sp>
      <p:sp>
        <p:nvSpPr>
          <p:cNvPr id="189" name="TextBox 189"/>
          <p:cNvSpPr txBox="1"/>
          <p:nvPr/>
        </p:nvSpPr>
        <p:spPr>
          <a:xfrm>
            <a:off x="13795544" y="4367651"/>
            <a:ext cx="3188238" cy="5280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err="1">
                <a:solidFill>
                  <a:srgbClr val="000000"/>
                </a:solidFill>
                <a:latin typeface="Trocchi"/>
              </a:rPr>
              <a:t>chwarter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i </a:t>
            </a:r>
            <a:r>
              <a:rPr lang="en-US" sz="3150" err="1">
                <a:solidFill>
                  <a:srgbClr val="EF5E59"/>
                </a:solidFill>
                <a:latin typeface="Trocchi"/>
              </a:rPr>
              <a:t>d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ri</a:t>
            </a:r>
            <a:endParaRPr lang="en-US" sz="3150">
              <a:solidFill>
                <a:srgbClr val="000000"/>
              </a:solidFill>
              <a:latin typeface="Trocchi"/>
            </a:endParaRPr>
          </a:p>
        </p:txBody>
      </p:sp>
      <p:sp>
        <p:nvSpPr>
          <p:cNvPr id="190" name="TextBox 190"/>
          <p:cNvSpPr txBox="1"/>
          <p:nvPr/>
        </p:nvSpPr>
        <p:spPr>
          <a:xfrm>
            <a:off x="3797841" y="9511790"/>
            <a:ext cx="3320653" cy="54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err="1">
                <a:solidFill>
                  <a:srgbClr val="000000"/>
                </a:solidFill>
                <a:latin typeface="Trocchi"/>
              </a:rPr>
              <a:t>deng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munud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i</a:t>
            </a:r>
            <a:r>
              <a:rPr lang="en-US" sz="3150">
                <a:solidFill>
                  <a:srgbClr val="EF5E59"/>
                </a:solidFill>
                <a:latin typeface="Trocchi"/>
              </a:rPr>
              <a:t> </a:t>
            </a:r>
            <a:r>
              <a:rPr lang="en-US" sz="3150" err="1">
                <a:solidFill>
                  <a:srgbClr val="EF5E59"/>
                </a:solidFill>
                <a:latin typeface="Trocchi"/>
              </a:rPr>
              <a:t>d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ri</a:t>
            </a:r>
            <a:endParaRPr lang="en-US" sz="3150">
              <a:solidFill>
                <a:srgbClr val="000000"/>
              </a:solidFill>
              <a:latin typeface="Trocchi"/>
            </a:endParaRPr>
          </a:p>
        </p:txBody>
      </p:sp>
      <p:sp>
        <p:nvSpPr>
          <p:cNvPr id="191" name="TextBox 191"/>
          <p:cNvSpPr txBox="1"/>
          <p:nvPr/>
        </p:nvSpPr>
        <p:spPr>
          <a:xfrm>
            <a:off x="10703475" y="9511790"/>
            <a:ext cx="3221534" cy="54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err="1">
                <a:solidFill>
                  <a:srgbClr val="000000"/>
                </a:solidFill>
                <a:latin typeface="Trocchi"/>
              </a:rPr>
              <a:t>pum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munud</a:t>
            </a:r>
            <a:r>
              <a:rPr lang="en-US" sz="3150">
                <a:solidFill>
                  <a:srgbClr val="000000"/>
                </a:solidFill>
                <a:latin typeface="Trocchi"/>
              </a:rPr>
              <a:t> i </a:t>
            </a:r>
            <a:r>
              <a:rPr lang="en-US" sz="3150" err="1">
                <a:solidFill>
                  <a:srgbClr val="EF5E59"/>
                </a:solidFill>
                <a:latin typeface="Trocchi"/>
              </a:rPr>
              <a:t>d</a:t>
            </a:r>
            <a:r>
              <a:rPr lang="en-US" sz="3150" err="1">
                <a:solidFill>
                  <a:srgbClr val="000000"/>
                </a:solidFill>
                <a:latin typeface="Trocchi"/>
              </a:rPr>
              <a:t>ri</a:t>
            </a:r>
            <a:endParaRPr lang="en-US" sz="3150">
              <a:solidFill>
                <a:srgbClr val="000000"/>
              </a:solidFill>
              <a:latin typeface="Trocch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" grpId="0"/>
      <p:bldP spid="188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626450" y="1638300"/>
            <a:ext cx="8657313" cy="767254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053955" y="432875"/>
            <a:ext cx="7876689" cy="789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68"/>
              </a:lnSpc>
            </a:pPr>
            <a:r>
              <a:rPr lang="en-US" sz="4620">
                <a:solidFill>
                  <a:srgbClr val="000000"/>
                </a:solidFill>
                <a:latin typeface="Trocchi"/>
              </a:rPr>
              <a:t>Faint o'r gloch ydy hi?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56648" y="3844563"/>
            <a:ext cx="7788626" cy="10541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95"/>
              </a:lnSpc>
            </a:pPr>
            <a:r>
              <a:rPr lang="en-US" sz="5400" dirty="0">
                <a:solidFill>
                  <a:srgbClr val="F5FBF9"/>
                </a:solidFill>
                <a:latin typeface="Mansalva"/>
              </a:rPr>
              <a:t>Mae </a:t>
            </a:r>
            <a:r>
              <a:rPr lang="en-US" sz="5400" dirty="0" err="1">
                <a:solidFill>
                  <a:srgbClr val="F5FBF9"/>
                </a:solidFill>
                <a:latin typeface="Mansalva"/>
              </a:rPr>
              <a:t>hi'n</a:t>
            </a:r>
            <a:r>
              <a:rPr lang="en-US" sz="5400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5400" dirty="0" err="1">
                <a:solidFill>
                  <a:srgbClr val="F5FBF9"/>
                </a:solidFill>
                <a:latin typeface="Mansalva"/>
              </a:rPr>
              <a:t>chwarter</a:t>
            </a:r>
            <a:r>
              <a:rPr lang="en-US" sz="5400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5400" dirty="0" err="1">
                <a:solidFill>
                  <a:srgbClr val="F5FBF9"/>
                </a:solidFill>
                <a:latin typeface="Mansalva"/>
              </a:rPr>
              <a:t>i</a:t>
            </a:r>
            <a:r>
              <a:rPr lang="en-US" sz="5400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5400" dirty="0" err="1">
                <a:solidFill>
                  <a:srgbClr val="F5FBF9"/>
                </a:solidFill>
                <a:latin typeface="Mansalva"/>
              </a:rPr>
              <a:t>ddau</a:t>
            </a:r>
            <a:r>
              <a:rPr lang="en-US" sz="5400" dirty="0">
                <a:solidFill>
                  <a:srgbClr val="F5FBF9"/>
                </a:solidFill>
                <a:latin typeface="Mansalva"/>
              </a:rPr>
              <a:t>.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70958" y="2247391"/>
            <a:ext cx="5004365" cy="500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879551" y="2455983"/>
            <a:ext cx="4587179" cy="458717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916748" y="2336687"/>
            <a:ext cx="909890" cy="8340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983125" y="2710867"/>
            <a:ext cx="37434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65816" y="2710867"/>
            <a:ext cx="180876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85870" y="3434491"/>
            <a:ext cx="38689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70251" y="3434491"/>
            <a:ext cx="104081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039271" y="6233180"/>
            <a:ext cx="322350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10232" y="5233009"/>
            <a:ext cx="35824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690177" y="5233009"/>
            <a:ext cx="3808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07229" y="5995953"/>
            <a:ext cx="3459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99022" y="5995953"/>
            <a:ext cx="294609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963450" y="4353410"/>
            <a:ext cx="32722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86972" y="4353410"/>
            <a:ext cx="42765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9" name="Group 19"/>
          <p:cNvGrpSpPr/>
          <p:nvPr/>
        </p:nvGrpSpPr>
        <p:grpSpPr>
          <a:xfrm rot="-5400000">
            <a:off x="3255720" y="3821498"/>
            <a:ext cx="463744" cy="1993103"/>
            <a:chOff x="0" y="0"/>
            <a:chExt cx="618325" cy="2657470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2039145"/>
              <a:ext cx="618325" cy="618325"/>
              <a:chOff x="0" y="0"/>
              <a:chExt cx="6350000" cy="63500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22" name="AutoShape 22"/>
            <p:cNvSpPr/>
            <p:nvPr/>
          </p:nvSpPr>
          <p:spPr>
            <a:xfrm rot="-5400000">
              <a:off x="-707281" y="1129667"/>
              <a:ext cx="2098755" cy="237155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22725" y="0"/>
              <a:ext cx="469302" cy="397733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 rot="880865">
            <a:off x="4389662" y="3826958"/>
            <a:ext cx="1024669" cy="1160047"/>
            <a:chOff x="0" y="0"/>
            <a:chExt cx="1366225" cy="1546730"/>
          </a:xfrm>
        </p:grpSpPr>
        <p:sp>
          <p:nvSpPr>
            <p:cNvPr id="25" name="AutoShape 25"/>
            <p:cNvSpPr/>
            <p:nvPr/>
          </p:nvSpPr>
          <p:spPr>
            <a:xfrm rot="-3073091">
              <a:off x="-185533" y="822414"/>
              <a:ext cx="1425712" cy="207357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816784" y="103867"/>
              <a:ext cx="475725" cy="403177"/>
            </a:xfrm>
            <a:prstGeom prst="rect">
              <a:avLst/>
            </a:prstGeom>
          </p:spPr>
        </p:pic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2BC39538-852A-40D0-3BBD-A14FB3CBEE9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601986" y="1396737"/>
            <a:ext cx="8657313" cy="767254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053955" y="432875"/>
            <a:ext cx="7876689" cy="789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68"/>
              </a:lnSpc>
            </a:pPr>
            <a:r>
              <a:rPr lang="en-US" sz="4620">
                <a:solidFill>
                  <a:srgbClr val="000000"/>
                </a:solidFill>
                <a:latin typeface="Trocchi"/>
              </a:rPr>
              <a:t>Faint o'r gloch ydy hi?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46016" y="3441787"/>
            <a:ext cx="7769254" cy="11285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95"/>
              </a:lnSpc>
            </a:pPr>
            <a:r>
              <a:rPr lang="en-US" sz="6250" dirty="0">
                <a:solidFill>
                  <a:srgbClr val="F5FBF9"/>
                </a:solidFill>
                <a:latin typeface="Mansalva"/>
              </a:rPr>
              <a:t>Mae </a:t>
            </a:r>
            <a:r>
              <a:rPr lang="en-US" sz="6250" dirty="0" err="1">
                <a:solidFill>
                  <a:srgbClr val="F5FBF9"/>
                </a:solidFill>
                <a:latin typeface="Mansalva"/>
              </a:rPr>
              <a:t>hi'n</a:t>
            </a:r>
            <a:r>
              <a:rPr lang="en-US" sz="6250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50" dirty="0" err="1">
                <a:solidFill>
                  <a:srgbClr val="F5FBF9"/>
                </a:solidFill>
                <a:latin typeface="Mansalva"/>
              </a:rPr>
              <a:t>dri</a:t>
            </a:r>
            <a:r>
              <a:rPr lang="en-US" sz="6250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50" dirty="0" err="1">
                <a:solidFill>
                  <a:srgbClr val="F5FBF9"/>
                </a:solidFill>
                <a:latin typeface="Mansalva"/>
              </a:rPr>
              <a:t>o'r</a:t>
            </a:r>
            <a:r>
              <a:rPr lang="en-US" sz="6250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50" dirty="0" err="1">
                <a:solidFill>
                  <a:srgbClr val="F5FBF9"/>
                </a:solidFill>
                <a:latin typeface="Mansalva"/>
              </a:rPr>
              <a:t>gloch</a:t>
            </a:r>
            <a:r>
              <a:rPr lang="en-US" sz="6250" dirty="0">
                <a:solidFill>
                  <a:srgbClr val="F5FBF9"/>
                </a:solidFill>
                <a:latin typeface="Mansalva"/>
              </a:rPr>
              <a:t>.</a:t>
            </a:r>
            <a:endParaRPr lang="en-US" sz="6250" dirty="0" err="1">
              <a:solidFill>
                <a:srgbClr val="F5FBF9"/>
              </a:solidFill>
              <a:latin typeface="Mansalva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70958" y="2247391"/>
            <a:ext cx="5004365" cy="500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879551" y="2455983"/>
            <a:ext cx="4587179" cy="458717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916748" y="2418103"/>
            <a:ext cx="909890" cy="8224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983125" y="2710867"/>
            <a:ext cx="37434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65816" y="2710867"/>
            <a:ext cx="180876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85870" y="3434491"/>
            <a:ext cx="38689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70251" y="3434491"/>
            <a:ext cx="104081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039271" y="6233180"/>
            <a:ext cx="322350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10232" y="5233009"/>
            <a:ext cx="35824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690177" y="5233009"/>
            <a:ext cx="3808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07229" y="5995953"/>
            <a:ext cx="3459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99022" y="5995953"/>
            <a:ext cx="294609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963450" y="4353410"/>
            <a:ext cx="32722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86972" y="4353410"/>
            <a:ext cx="42765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3968574" y="2990018"/>
            <a:ext cx="463744" cy="1993103"/>
            <a:chOff x="0" y="0"/>
            <a:chExt cx="618325" cy="2657470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2039145"/>
              <a:ext cx="618325" cy="618325"/>
              <a:chOff x="0" y="0"/>
              <a:chExt cx="6350000" cy="63500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22" name="AutoShape 22"/>
            <p:cNvSpPr/>
            <p:nvPr/>
          </p:nvSpPr>
          <p:spPr>
            <a:xfrm rot="-5400000">
              <a:off x="-707281" y="1129667"/>
              <a:ext cx="2098755" cy="237155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22725" y="0"/>
              <a:ext cx="469302" cy="397733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 rot="3064692">
            <a:off x="4400396" y="4169549"/>
            <a:ext cx="1024669" cy="1160047"/>
            <a:chOff x="0" y="0"/>
            <a:chExt cx="1366225" cy="1546730"/>
          </a:xfrm>
        </p:grpSpPr>
        <p:sp>
          <p:nvSpPr>
            <p:cNvPr id="25" name="AutoShape 25"/>
            <p:cNvSpPr/>
            <p:nvPr/>
          </p:nvSpPr>
          <p:spPr>
            <a:xfrm rot="-3073091">
              <a:off x="-185533" y="822414"/>
              <a:ext cx="1425712" cy="207357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816784" y="103867"/>
              <a:ext cx="475725" cy="403177"/>
            </a:xfrm>
            <a:prstGeom prst="rect">
              <a:avLst/>
            </a:prstGeom>
          </p:spPr>
        </p:pic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2D94F376-7CEF-F0BD-8755-79925DFFCE3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601986" y="1413232"/>
            <a:ext cx="8657313" cy="767254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053955" y="432875"/>
            <a:ext cx="7876689" cy="789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68"/>
              </a:lnSpc>
            </a:pPr>
            <a:r>
              <a:rPr lang="en-US" sz="4620">
                <a:solidFill>
                  <a:srgbClr val="000000"/>
                </a:solidFill>
                <a:latin typeface="Trocchi"/>
              </a:rPr>
              <a:t>Faint o'r gloch ydy hi?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55982" y="3422415"/>
            <a:ext cx="7149322" cy="2257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95"/>
              </a:lnSpc>
            </a:pPr>
            <a:r>
              <a:rPr lang="en-US" sz="6250" dirty="0">
                <a:solidFill>
                  <a:srgbClr val="F5FBF9"/>
                </a:solidFill>
                <a:latin typeface="Mansalva"/>
              </a:rPr>
              <a:t>Mae </a:t>
            </a:r>
            <a:r>
              <a:rPr lang="en-US" sz="6250" dirty="0" err="1">
                <a:solidFill>
                  <a:srgbClr val="F5FBF9"/>
                </a:solidFill>
                <a:latin typeface="Mansalva"/>
              </a:rPr>
              <a:t>hi'n</a:t>
            </a:r>
            <a:r>
              <a:rPr lang="en-US" sz="6250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50" dirty="0" err="1">
                <a:solidFill>
                  <a:srgbClr val="F5FBF9"/>
                </a:solidFill>
                <a:latin typeface="Mansalva"/>
              </a:rPr>
              <a:t>hanner</a:t>
            </a:r>
            <a:r>
              <a:rPr lang="en-US" sz="6250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50" dirty="0" err="1">
                <a:solidFill>
                  <a:srgbClr val="F5FBF9"/>
                </a:solidFill>
                <a:latin typeface="Mansalva"/>
              </a:rPr>
              <a:t>awr</a:t>
            </a:r>
            <a:r>
              <a:rPr lang="en-US" sz="6250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50" dirty="0" err="1">
                <a:solidFill>
                  <a:srgbClr val="F5FBF9"/>
                </a:solidFill>
                <a:latin typeface="Mansalva"/>
              </a:rPr>
              <a:t>wedi</a:t>
            </a:r>
            <a:r>
              <a:rPr lang="en-US" sz="6250" dirty="0">
                <a:solidFill>
                  <a:srgbClr val="F5FBF9"/>
                </a:solidFill>
                <a:latin typeface="Mansalva"/>
              </a:rPr>
              <a:t> </a:t>
            </a:r>
            <a:r>
              <a:rPr lang="en-US" sz="6250" dirty="0" err="1">
                <a:solidFill>
                  <a:srgbClr val="F5FBF9"/>
                </a:solidFill>
                <a:latin typeface="Mansalva"/>
              </a:rPr>
              <a:t>chwech</a:t>
            </a:r>
            <a:r>
              <a:rPr lang="en-US" sz="6250" dirty="0">
                <a:solidFill>
                  <a:srgbClr val="F5FBF9"/>
                </a:solidFill>
                <a:latin typeface="Mansalva"/>
              </a:rPr>
              <a:t>.</a:t>
            </a:r>
            <a:endParaRPr lang="en-US" sz="6250" dirty="0" err="1">
              <a:solidFill>
                <a:srgbClr val="F5FBF9"/>
              </a:solidFill>
              <a:latin typeface="Mansalva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70958" y="2247391"/>
            <a:ext cx="5004365" cy="500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879551" y="2455983"/>
            <a:ext cx="4587179" cy="458717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916748" y="2336687"/>
            <a:ext cx="567396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983125" y="2710867"/>
            <a:ext cx="37434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65816" y="2710867"/>
            <a:ext cx="180876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85870" y="3434491"/>
            <a:ext cx="38689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70251" y="3434491"/>
            <a:ext cx="104081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039271" y="6233180"/>
            <a:ext cx="322350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10232" y="5233009"/>
            <a:ext cx="35824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690177" y="5233009"/>
            <a:ext cx="3808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07229" y="5995953"/>
            <a:ext cx="3459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99022" y="5995953"/>
            <a:ext cx="294609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963450" y="4353410"/>
            <a:ext cx="32722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86972" y="4353410"/>
            <a:ext cx="42765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9" name="Group 19"/>
          <p:cNvGrpSpPr/>
          <p:nvPr/>
        </p:nvGrpSpPr>
        <p:grpSpPr>
          <a:xfrm rot="-10800000">
            <a:off x="3968574" y="4516025"/>
            <a:ext cx="463744" cy="1993103"/>
            <a:chOff x="0" y="0"/>
            <a:chExt cx="618325" cy="2657470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2039145"/>
              <a:ext cx="618325" cy="618325"/>
              <a:chOff x="0" y="0"/>
              <a:chExt cx="6350000" cy="63500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22" name="AutoShape 22"/>
            <p:cNvSpPr/>
            <p:nvPr/>
          </p:nvSpPr>
          <p:spPr>
            <a:xfrm rot="-5400000">
              <a:off x="-707281" y="1129667"/>
              <a:ext cx="2098755" cy="237155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22725" y="0"/>
              <a:ext cx="469302" cy="397733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 rot="5572417">
            <a:off x="4229378" y="4607415"/>
            <a:ext cx="1024669" cy="1160047"/>
            <a:chOff x="0" y="0"/>
            <a:chExt cx="1366225" cy="1546730"/>
          </a:xfrm>
        </p:grpSpPr>
        <p:sp>
          <p:nvSpPr>
            <p:cNvPr id="25" name="AutoShape 25"/>
            <p:cNvSpPr/>
            <p:nvPr/>
          </p:nvSpPr>
          <p:spPr>
            <a:xfrm rot="-3073091">
              <a:off x="-185533" y="822414"/>
              <a:ext cx="1425712" cy="207357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816784" y="103867"/>
              <a:ext cx="475725" cy="403177"/>
            </a:xfrm>
            <a:prstGeom prst="rect">
              <a:avLst/>
            </a:prstGeom>
          </p:spPr>
        </p:pic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C9362E66-9D05-9F65-A37D-4A5AF1F444C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2" name="Google Shape;1732;p60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33" name="Google Shape;1733;p6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34" name="Google Shape;1734;p60"/>
          <p:cNvSpPr txBox="1"/>
          <p:nvPr/>
        </p:nvSpPr>
        <p:spPr>
          <a:xfrm>
            <a:off x="6093601" y="7212796"/>
            <a:ext cx="5297851" cy="1920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codi</a:t>
            </a:r>
            <a:endParaRPr lang="en-US" sz="9600" dirty="0">
              <a:cs typeface="Calibri"/>
            </a:endParaRPr>
          </a:p>
        </p:txBody>
      </p:sp>
      <p:sp>
        <p:nvSpPr>
          <p:cNvPr id="1735" name="Google Shape;1735;p60"/>
          <p:cNvSpPr txBox="1"/>
          <p:nvPr/>
        </p:nvSpPr>
        <p:spPr>
          <a:xfrm>
            <a:off x="6112973" y="9068158"/>
            <a:ext cx="5297851" cy="940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29991"/>
              </a:lnSpc>
            </a:pPr>
            <a:r>
              <a:rPr lang="en-US" sz="4700" dirty="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to get</a:t>
            </a:r>
            <a:r>
              <a:rPr lang="en-US" sz="4700" b="0" i="0" u="none" strike="noStrike" cap="none" dirty="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 up</a:t>
            </a:r>
            <a:endParaRPr sz="4700" dirty="0"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" name="Google Shape;1740;p61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82" r="-25981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41" name="Google Shape;1741;p6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42" name="Google Shape;1742;p61"/>
          <p:cNvSpPr txBox="1"/>
          <p:nvPr/>
        </p:nvSpPr>
        <p:spPr>
          <a:xfrm>
            <a:off x="4369414" y="7212796"/>
            <a:ext cx="8784969" cy="1920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cael</a:t>
            </a:r>
            <a:r>
              <a:rPr lang="en-US" sz="9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9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brecwast</a:t>
            </a:r>
            <a:endParaRPr lang="en-US" sz="9600">
              <a:cs typeface="Calibri"/>
            </a:endParaRPr>
          </a:p>
        </p:txBody>
      </p:sp>
      <p:sp>
        <p:nvSpPr>
          <p:cNvPr id="1743" name="Google Shape;1743;p61"/>
          <p:cNvSpPr txBox="1"/>
          <p:nvPr/>
        </p:nvSpPr>
        <p:spPr>
          <a:xfrm>
            <a:off x="6112973" y="8956950"/>
            <a:ext cx="5297851" cy="940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29991"/>
              </a:lnSpc>
            </a:pPr>
            <a:r>
              <a:rPr lang="en-US" sz="4700" dirty="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to have</a:t>
            </a:r>
            <a:r>
              <a:rPr lang="en-US" sz="4700" b="0" i="0" u="none" strike="noStrike" cap="none" dirty="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 breakfast</a:t>
            </a:r>
            <a:endParaRPr lang="en-US" dirty="0">
              <a:cs typeface="Calibri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8" name="Google Shape;1748;p62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27" r="-26029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49" name="Google Shape;1749;p6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50" name="Google Shape;1750;p62"/>
          <p:cNvSpPr txBox="1"/>
          <p:nvPr/>
        </p:nvSpPr>
        <p:spPr>
          <a:xfrm>
            <a:off x="6093601" y="7212796"/>
            <a:ext cx="5297851" cy="1920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yfed</a:t>
            </a:r>
            <a:r>
              <a:rPr lang="en-US" sz="9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9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coffi</a:t>
            </a:r>
            <a:endParaRPr lang="en-US" sz="9600" dirty="0" err="1">
              <a:cs typeface="Calibri"/>
            </a:endParaRPr>
          </a:p>
        </p:txBody>
      </p:sp>
      <p:sp>
        <p:nvSpPr>
          <p:cNvPr id="1751" name="Google Shape;1751;p62"/>
          <p:cNvSpPr txBox="1"/>
          <p:nvPr/>
        </p:nvSpPr>
        <p:spPr>
          <a:xfrm>
            <a:off x="6112973" y="8956950"/>
            <a:ext cx="5297851" cy="940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29991"/>
              </a:lnSpc>
            </a:pPr>
            <a:r>
              <a:rPr lang="en-US" sz="4700" dirty="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to </a:t>
            </a:r>
            <a:r>
              <a:rPr lang="en-US" sz="4700" b="0" i="0" u="none" strike="noStrike" cap="none" dirty="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drink coffee</a:t>
            </a:r>
            <a:endParaRPr lang="en-US" dirty="0">
              <a:cs typeface="Calibri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6" name="Google Shape;1756;p63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05" r="-2600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57" name="Google Shape;1757;p6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58" name="Google Shape;1758;p63"/>
          <p:cNvSpPr txBox="1"/>
          <p:nvPr/>
        </p:nvSpPr>
        <p:spPr>
          <a:xfrm>
            <a:off x="5105584" y="7212796"/>
            <a:ext cx="8087545" cy="1920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mynd</a:t>
            </a:r>
            <a:r>
              <a:rPr lang="en-US" sz="9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9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i'r</a:t>
            </a:r>
            <a:r>
              <a:rPr lang="en-US" sz="9600" b="0" i="0" u="none" strike="noStrike" cap="none" dirty="0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9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gwely</a:t>
            </a:r>
            <a:endParaRPr lang="en-US" sz="9600" dirty="0" err="1">
              <a:cs typeface="Calibri"/>
            </a:endParaRPr>
          </a:p>
        </p:txBody>
      </p:sp>
      <p:sp>
        <p:nvSpPr>
          <p:cNvPr id="1759" name="Google Shape;1759;p63"/>
          <p:cNvSpPr txBox="1"/>
          <p:nvPr/>
        </p:nvSpPr>
        <p:spPr>
          <a:xfrm>
            <a:off x="6112973" y="9053815"/>
            <a:ext cx="5297851" cy="940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29991"/>
              </a:lnSpc>
            </a:pPr>
            <a:r>
              <a:rPr lang="en-US" sz="4700" dirty="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to go</a:t>
            </a:r>
            <a:r>
              <a:rPr lang="en-US" sz="4700" b="0" i="0" u="none" strike="noStrike" cap="none" dirty="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 to bed</a:t>
            </a:r>
            <a:endParaRPr lang="en-US" dirty="0">
              <a:cs typeface="Calibri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4" name="Google Shape;1764;p64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34" r="-2593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65" name="Google Shape;1765;p6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66" name="Google Shape;1766;p64"/>
          <p:cNvSpPr txBox="1"/>
          <p:nvPr/>
        </p:nvSpPr>
        <p:spPr>
          <a:xfrm>
            <a:off x="6112973" y="7212796"/>
            <a:ext cx="5297851" cy="1920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cyrraedd</a:t>
            </a:r>
            <a:endParaRPr lang="en-US" sz="9600" dirty="0" err="1">
              <a:cs typeface="Calibri"/>
            </a:endParaRPr>
          </a:p>
        </p:txBody>
      </p:sp>
      <p:sp>
        <p:nvSpPr>
          <p:cNvPr id="1767" name="Google Shape;1767;p64"/>
          <p:cNvSpPr txBox="1"/>
          <p:nvPr/>
        </p:nvSpPr>
        <p:spPr>
          <a:xfrm>
            <a:off x="6112973" y="8860086"/>
            <a:ext cx="5297851" cy="940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29991"/>
              </a:lnSpc>
            </a:pPr>
            <a:r>
              <a:rPr lang="en-US" sz="4700" dirty="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to </a:t>
            </a:r>
            <a:r>
              <a:rPr lang="en-US" sz="4700" b="0" i="0" u="none" strike="noStrike" cap="none" dirty="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arrive</a:t>
            </a:r>
            <a:endParaRPr lang="en-US" dirty="0">
              <a:cs typeface="Calibri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2" name="Google Shape;1772;p65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73" name="Google Shape;1773;p6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74" name="Google Shape;1774;p65"/>
          <p:cNvSpPr txBox="1"/>
          <p:nvPr/>
        </p:nvSpPr>
        <p:spPr>
          <a:xfrm>
            <a:off x="6093601" y="7212796"/>
            <a:ext cx="5297851" cy="1920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dirty="0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gadael</a:t>
            </a:r>
            <a:endParaRPr lang="en-US" sz="9600" dirty="0" err="1">
              <a:cs typeface="Calibri"/>
            </a:endParaRPr>
          </a:p>
        </p:txBody>
      </p:sp>
      <p:sp>
        <p:nvSpPr>
          <p:cNvPr id="1775" name="Google Shape;1775;p65"/>
          <p:cNvSpPr txBox="1"/>
          <p:nvPr/>
        </p:nvSpPr>
        <p:spPr>
          <a:xfrm>
            <a:off x="6112973" y="8956950"/>
            <a:ext cx="5297851" cy="940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29991"/>
              </a:lnSpc>
            </a:pPr>
            <a:r>
              <a:rPr lang="en-US" sz="4700" dirty="0">
                <a:solidFill>
                  <a:srgbClr val="BEBEBE"/>
                </a:solidFill>
                <a:latin typeface="Schoolbell"/>
                <a:ea typeface="Schoolbell"/>
                <a:sym typeface="Schoolbell"/>
              </a:rPr>
              <a:t>to leave</a:t>
            </a:r>
            <a:endParaRPr dirty="0"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0" name="Google Shape;1780;p6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093434" y="287379"/>
            <a:ext cx="5244611" cy="9712242"/>
          </a:xfrm>
          <a:prstGeom prst="rect">
            <a:avLst/>
          </a:prstGeom>
          <a:noFill/>
          <a:ln>
            <a:noFill/>
          </a:ln>
        </p:spPr>
      </p:pic>
      <p:sp>
        <p:nvSpPr>
          <p:cNvPr id="1781" name="Google Shape;1781;p66"/>
          <p:cNvSpPr txBox="1"/>
          <p:nvPr/>
        </p:nvSpPr>
        <p:spPr>
          <a:xfrm>
            <a:off x="2592544" y="3501618"/>
            <a:ext cx="1224638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fel arfer</a:t>
            </a:r>
            <a:endParaRPr/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6" name="Google Shape;1786;p67"/>
          <p:cNvSpPr/>
          <p:nvPr/>
        </p:nvSpPr>
        <p:spPr>
          <a:xfrm>
            <a:off x="6529179" y="2950222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87" name="Google Shape;1787;p6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630152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788" name="Google Shape;1788;p67"/>
          <p:cNvSpPr txBox="1"/>
          <p:nvPr/>
        </p:nvSpPr>
        <p:spPr>
          <a:xfrm>
            <a:off x="2757702" y="341447"/>
            <a:ext cx="1224638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ti'n...</a:t>
            </a:r>
            <a:endParaRPr/>
          </a:p>
        </p:txBody>
      </p:sp>
      <p:sp>
        <p:nvSpPr>
          <p:cNvPr id="1789" name="Google Shape;1789;p67"/>
          <p:cNvSpPr txBox="1"/>
          <p:nvPr/>
        </p:nvSpPr>
        <p:spPr>
          <a:xfrm>
            <a:off x="6233822" y="8228487"/>
            <a:ext cx="5297851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..codi fel arfer?</a:t>
            </a:r>
            <a:endParaRPr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4" name="Google Shape;1794;p68"/>
          <p:cNvSpPr/>
          <p:nvPr/>
        </p:nvSpPr>
        <p:spPr>
          <a:xfrm>
            <a:off x="6529179" y="2892103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95" name="Google Shape;1795;p6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630152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796" name="Google Shape;1796;p68"/>
          <p:cNvSpPr txBox="1"/>
          <p:nvPr/>
        </p:nvSpPr>
        <p:spPr>
          <a:xfrm>
            <a:off x="3028922" y="457684"/>
            <a:ext cx="1224638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797" name="Google Shape;1797;p68"/>
          <p:cNvSpPr txBox="1"/>
          <p:nvPr/>
        </p:nvSpPr>
        <p:spPr>
          <a:xfrm>
            <a:off x="6233822" y="8131623"/>
            <a:ext cx="5297851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..codi fel arfer?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" name="Google Shape;1802;p69"/>
          <p:cNvSpPr/>
          <p:nvPr/>
        </p:nvSpPr>
        <p:spPr>
          <a:xfrm>
            <a:off x="6529179" y="287273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34" r="-2593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03" name="Google Shape;1803;p6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630152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04" name="Google Shape;1804;p69"/>
          <p:cNvSpPr txBox="1"/>
          <p:nvPr/>
        </p:nvSpPr>
        <p:spPr>
          <a:xfrm>
            <a:off x="3090442" y="424102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ti’n…</a:t>
            </a:r>
            <a:endParaRPr/>
          </a:p>
        </p:txBody>
      </p:sp>
      <p:sp>
        <p:nvSpPr>
          <p:cNvPr id="1805" name="Google Shape;1805;p69"/>
          <p:cNvSpPr txBox="1"/>
          <p:nvPr/>
        </p:nvSpPr>
        <p:spPr>
          <a:xfrm>
            <a:off x="4136315" y="8041416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..cael brecwast fel arfer?</a:t>
            </a:r>
            <a:endParaRPr/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0" name="Google Shape;1810;p70"/>
          <p:cNvSpPr/>
          <p:nvPr/>
        </p:nvSpPr>
        <p:spPr>
          <a:xfrm>
            <a:off x="6529179" y="2853358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34" r="-2593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11" name="Google Shape;1811;p7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572033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12" name="Google Shape;1812;p70"/>
          <p:cNvSpPr txBox="1"/>
          <p:nvPr/>
        </p:nvSpPr>
        <p:spPr>
          <a:xfrm>
            <a:off x="3245162" y="438311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813" name="Google Shape;1813;p70"/>
          <p:cNvSpPr txBox="1"/>
          <p:nvPr/>
        </p:nvSpPr>
        <p:spPr>
          <a:xfrm>
            <a:off x="4136315" y="7963925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..cael brecwast fel arfer?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8" name="Google Shape;1818;p71"/>
          <p:cNvSpPr/>
          <p:nvPr/>
        </p:nvSpPr>
        <p:spPr>
          <a:xfrm>
            <a:off x="6529179" y="2814612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19" name="Google Shape;1819;p7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80843" y="2572033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20" name="Google Shape;1820;p71"/>
          <p:cNvSpPr txBox="1"/>
          <p:nvPr/>
        </p:nvSpPr>
        <p:spPr>
          <a:xfrm>
            <a:off x="3148298" y="418939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ti’n…</a:t>
            </a:r>
            <a:endParaRPr/>
          </a:p>
        </p:txBody>
      </p:sp>
      <p:sp>
        <p:nvSpPr>
          <p:cNvPr id="1821" name="Google Shape;1821;p71"/>
          <p:cNvSpPr txBox="1"/>
          <p:nvPr/>
        </p:nvSpPr>
        <p:spPr>
          <a:xfrm>
            <a:off x="4136315" y="8099535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..yfed coffi fel arfer?</a:t>
            </a:r>
            <a:endParaRPr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6" name="Google Shape;1826;p72"/>
          <p:cNvSpPr/>
          <p:nvPr/>
        </p:nvSpPr>
        <p:spPr>
          <a:xfrm>
            <a:off x="6529179" y="2640256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27" name="Google Shape;1827;p7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436423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28" name="Google Shape;1828;p72"/>
          <p:cNvSpPr txBox="1"/>
          <p:nvPr/>
        </p:nvSpPr>
        <p:spPr>
          <a:xfrm>
            <a:off x="3361400" y="399566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829" name="Google Shape;1829;p72"/>
          <p:cNvSpPr txBox="1"/>
          <p:nvPr/>
        </p:nvSpPr>
        <p:spPr>
          <a:xfrm>
            <a:off x="4136315" y="7905806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..yfed coffi fel arfer?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4" name="Google Shape;1834;p73"/>
          <p:cNvSpPr/>
          <p:nvPr/>
        </p:nvSpPr>
        <p:spPr>
          <a:xfrm>
            <a:off x="6529179" y="2756493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35" name="Google Shape;1835;p7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513915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36" name="Google Shape;1836;p73"/>
          <p:cNvSpPr txBox="1"/>
          <p:nvPr/>
        </p:nvSpPr>
        <p:spPr>
          <a:xfrm>
            <a:off x="3090442" y="459187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ti'n...</a:t>
            </a:r>
            <a:endParaRPr/>
          </a:p>
        </p:txBody>
      </p:sp>
      <p:sp>
        <p:nvSpPr>
          <p:cNvPr id="1837" name="Google Shape;1837;p73"/>
          <p:cNvSpPr txBox="1"/>
          <p:nvPr/>
        </p:nvSpPr>
        <p:spPr>
          <a:xfrm>
            <a:off x="4136315" y="8041416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..bwyta te fel arfer?</a:t>
            </a:r>
            <a:endParaRPr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2" name="Google Shape;1842;p74"/>
          <p:cNvSpPr/>
          <p:nvPr/>
        </p:nvSpPr>
        <p:spPr>
          <a:xfrm>
            <a:off x="6529179" y="2950222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43" name="Google Shape;1843;p7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630152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44" name="Google Shape;1844;p74"/>
          <p:cNvSpPr txBox="1"/>
          <p:nvPr/>
        </p:nvSpPr>
        <p:spPr>
          <a:xfrm>
            <a:off x="3380773" y="573922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845" name="Google Shape;1845;p74"/>
          <p:cNvSpPr txBox="1"/>
          <p:nvPr/>
        </p:nvSpPr>
        <p:spPr>
          <a:xfrm>
            <a:off x="4078196" y="8157654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..bwyta te fel arfer?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0" name="Google Shape;1850;p75"/>
          <p:cNvSpPr/>
          <p:nvPr/>
        </p:nvSpPr>
        <p:spPr>
          <a:xfrm>
            <a:off x="6529179" y="2892103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51" name="Google Shape;1851;p7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68827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52" name="Google Shape;1852;p75"/>
          <p:cNvSpPr txBox="1"/>
          <p:nvPr/>
        </p:nvSpPr>
        <p:spPr>
          <a:xfrm>
            <a:off x="2993578" y="496196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ti'n...</a:t>
            </a:r>
            <a:endParaRPr/>
          </a:p>
        </p:txBody>
      </p:sp>
      <p:sp>
        <p:nvSpPr>
          <p:cNvPr id="1853" name="Google Shape;1853;p75"/>
          <p:cNvSpPr txBox="1"/>
          <p:nvPr/>
        </p:nvSpPr>
        <p:spPr>
          <a:xfrm>
            <a:off x="4136315" y="8060789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..mynd i'r gwely fel arfer?</a:t>
            </a:r>
            <a:endParaRPr/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8" name="Google Shape;1858;p76"/>
          <p:cNvSpPr/>
          <p:nvPr/>
        </p:nvSpPr>
        <p:spPr>
          <a:xfrm>
            <a:off x="6529179" y="2833985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59" name="Google Shape;1859;p7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572033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60" name="Google Shape;1860;p76"/>
          <p:cNvSpPr txBox="1"/>
          <p:nvPr/>
        </p:nvSpPr>
        <p:spPr>
          <a:xfrm>
            <a:off x="3245162" y="496430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861" name="Google Shape;1861;p76"/>
          <p:cNvSpPr txBox="1"/>
          <p:nvPr/>
        </p:nvSpPr>
        <p:spPr>
          <a:xfrm>
            <a:off x="4388162" y="8022043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..mynd i'r gwely fel arfer?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6" name="Google Shape;1866;p77"/>
          <p:cNvSpPr/>
          <p:nvPr/>
        </p:nvSpPr>
        <p:spPr>
          <a:xfrm>
            <a:off x="978753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15773" r="-36285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7" name="Google Shape;1867;p77"/>
          <p:cNvSpPr/>
          <p:nvPr/>
        </p:nvSpPr>
        <p:spPr>
          <a:xfrm>
            <a:off x="5204067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l="-30396" t="-8689" r="-50105" b="-10013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68" name="Google Shape;1868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060682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869" name="Google Shape;1869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5995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sp>
        <p:nvSpPr>
          <p:cNvPr id="1870" name="Google Shape;1870;p77"/>
          <p:cNvSpPr/>
          <p:nvPr/>
        </p:nvSpPr>
        <p:spPr>
          <a:xfrm>
            <a:off x="13654693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l="-88633" t="-7950" r="-28201" b="-34639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71" name="Google Shape;1871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4736621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sp>
        <p:nvSpPr>
          <p:cNvPr id="1872" name="Google Shape;1872;p77"/>
          <p:cNvSpPr/>
          <p:nvPr/>
        </p:nvSpPr>
        <p:spPr>
          <a:xfrm>
            <a:off x="9429380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l="-39058" r="-12949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73" name="Google Shape;1873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511308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sp>
        <p:nvSpPr>
          <p:cNvPr id="1874" name="Google Shape;1874;p77"/>
          <p:cNvSpPr txBox="1"/>
          <p:nvPr/>
        </p:nvSpPr>
        <p:spPr>
          <a:xfrm>
            <a:off x="3806976" y="360820"/>
            <a:ext cx="10674048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/ Faint o'r gloch...</a:t>
            </a:r>
            <a:endParaRPr/>
          </a:p>
        </p:txBody>
      </p:sp>
      <p:sp>
        <p:nvSpPr>
          <p:cNvPr id="1875" name="Google Shape;1875;p77"/>
          <p:cNvSpPr txBox="1"/>
          <p:nvPr/>
        </p:nvSpPr>
        <p:spPr>
          <a:xfrm>
            <a:off x="1278872" y="7453605"/>
            <a:ext cx="3054316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..wyt ti'n mynd i'r ysgol?</a:t>
            </a:r>
            <a:endParaRPr/>
          </a:p>
        </p:txBody>
      </p:sp>
      <p:sp>
        <p:nvSpPr>
          <p:cNvPr id="1876" name="Google Shape;1876;p77"/>
          <p:cNvSpPr txBox="1"/>
          <p:nvPr/>
        </p:nvSpPr>
        <p:spPr>
          <a:xfrm>
            <a:off x="5504185" y="7453605"/>
            <a:ext cx="3054316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..wyt ti'n mynd i'r llyfrgell?</a:t>
            </a:r>
            <a:endParaRPr/>
          </a:p>
        </p:txBody>
      </p:sp>
      <p:sp>
        <p:nvSpPr>
          <p:cNvPr id="1877" name="Google Shape;1877;p77"/>
          <p:cNvSpPr txBox="1"/>
          <p:nvPr/>
        </p:nvSpPr>
        <p:spPr>
          <a:xfrm>
            <a:off x="9729498" y="7453605"/>
            <a:ext cx="3054316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..wyt ti'n mynd i'r clwb celf?</a:t>
            </a:r>
            <a:endParaRPr/>
          </a:p>
        </p:txBody>
      </p:sp>
      <p:sp>
        <p:nvSpPr>
          <p:cNvPr id="1878" name="Google Shape;1878;p77"/>
          <p:cNvSpPr txBox="1"/>
          <p:nvPr/>
        </p:nvSpPr>
        <p:spPr>
          <a:xfrm>
            <a:off x="13954811" y="7453605"/>
            <a:ext cx="3054316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..wyt ti'n mynd i'r sgowts?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/>
                                        <p:tgtEl>
                                          <p:spTgt spid="1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8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8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9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5" name="Google Shape;1905;p8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42553" y="4112935"/>
            <a:ext cx="4280886" cy="580459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6" name="Google Shape;1906;p80"/>
          <p:cNvPicPr preferRelativeResize="0"/>
          <p:nvPr/>
        </p:nvPicPr>
        <p:blipFill rotWithShape="1">
          <a:blip r:embed="rId4">
            <a:alphaModFix/>
          </a:blip>
          <a:srcRect t="24223"/>
          <a:stretch/>
        </p:blipFill>
        <p:spPr>
          <a:xfrm>
            <a:off x="4985180" y="4366194"/>
            <a:ext cx="6460911" cy="54932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7" name="Google Shape;1907;p8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rot="-2319430">
            <a:off x="2388206" y="5332009"/>
            <a:ext cx="816883" cy="1171158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8" name="Google Shape;1908;p8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rot="2052186">
            <a:off x="7544158" y="5150240"/>
            <a:ext cx="816883" cy="1171158"/>
          </a:xfrm>
          <a:prstGeom prst="rect">
            <a:avLst/>
          </a:prstGeom>
          <a:noFill/>
          <a:ln>
            <a:noFill/>
          </a:ln>
        </p:spPr>
      </p:pic>
      <p:sp>
        <p:nvSpPr>
          <p:cNvPr id="1909" name="Google Shape;1909;p80"/>
          <p:cNvSpPr txBox="1"/>
          <p:nvPr/>
        </p:nvSpPr>
        <p:spPr>
          <a:xfrm>
            <a:off x="770810" y="206694"/>
            <a:ext cx="5462630" cy="20682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1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Holiadur</a:t>
            </a:r>
            <a:endParaRPr lang="en-US" sz="9600" b="1" i="0" u="none" strike="noStrike" cap="none">
              <a:solidFill>
                <a:srgbClr val="000000"/>
              </a:solidFill>
              <a:latin typeface="Schoolbell"/>
              <a:ea typeface="Schoolbell"/>
              <a:cs typeface="Schoolbell"/>
            </a:endParaRPr>
          </a:p>
        </p:txBody>
      </p:sp>
      <p:sp>
        <p:nvSpPr>
          <p:cNvPr id="1910" name="Google Shape;1910;p80"/>
          <p:cNvSpPr txBox="1"/>
          <p:nvPr/>
        </p:nvSpPr>
        <p:spPr>
          <a:xfrm>
            <a:off x="7285628" y="263844"/>
            <a:ext cx="4155579" cy="10210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925" b="0" i="0" u="none" strike="noStrike" cap="none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Pryd wyt ti'n....</a:t>
            </a:r>
            <a:endParaRPr/>
          </a:p>
        </p:txBody>
      </p:sp>
      <p:sp>
        <p:nvSpPr>
          <p:cNvPr id="1911" name="Google Shape;1911;p80"/>
          <p:cNvSpPr txBox="1"/>
          <p:nvPr/>
        </p:nvSpPr>
        <p:spPr>
          <a:xfrm>
            <a:off x="11906270" y="370233"/>
            <a:ext cx="6226746" cy="968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00" dirty="0" err="1">
                <a:solidFill>
                  <a:srgbClr val="000000"/>
                </a:solidFill>
                <a:latin typeface="Schoolbell"/>
                <a:ea typeface="Schoolbell"/>
                <a:sym typeface="Schoolbell"/>
              </a:rPr>
              <a:t>codi</a:t>
            </a:r>
            <a:r>
              <a:rPr lang="en-US" sz="5600" dirty="0">
                <a:solidFill>
                  <a:srgbClr val="000000"/>
                </a:solidFill>
                <a:latin typeface="Schoolbell"/>
                <a:ea typeface="Schoolbell"/>
                <a:sym typeface="Schoolbell"/>
              </a:rPr>
              <a:t>?</a:t>
            </a:r>
            <a:endParaRPr dirty="0"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cael</a:t>
            </a:r>
            <a:r>
              <a:rPr lang="en-US" sz="5600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brecwast</a:t>
            </a:r>
            <a:r>
              <a:rPr lang="en-US" sz="5600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dirty="0"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cyrraedd</a:t>
            </a:r>
            <a:r>
              <a:rPr lang="en-US" sz="5600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yr</a:t>
            </a:r>
            <a:r>
              <a:rPr lang="en-US" sz="5600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ysgol</a:t>
            </a:r>
            <a:r>
              <a:rPr lang="en-US" sz="5600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dirty="0"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cael</a:t>
            </a:r>
            <a:r>
              <a:rPr lang="en-US" sz="5600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paned</a:t>
            </a:r>
            <a:r>
              <a:rPr lang="en-US" sz="5600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dirty="0"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bwyta</a:t>
            </a:r>
            <a:r>
              <a:rPr lang="en-US" sz="5600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cinio</a:t>
            </a:r>
            <a:r>
              <a:rPr lang="en-US" sz="5600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dirty="0"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gadael</a:t>
            </a:r>
            <a:r>
              <a:rPr lang="en-US" sz="5600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yr</a:t>
            </a:r>
            <a:r>
              <a:rPr lang="en-US" sz="5600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ysgol</a:t>
            </a:r>
            <a:r>
              <a:rPr lang="en-US" sz="5600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r>
              <a:rPr lang="en-US" sz="5600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cyrraedd</a:t>
            </a:r>
            <a:r>
              <a:rPr lang="en-US" sz="5600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adre</a:t>
            </a:r>
            <a:r>
              <a:rPr lang="en-US" sz="5600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sz="5600" dirty="0" err="1"/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mynd</a:t>
            </a:r>
            <a:r>
              <a:rPr lang="en-US" sz="5600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i'r</a:t>
            </a:r>
            <a:r>
              <a:rPr lang="en-US" sz="5600" b="0" i="0" u="none" strike="noStrike" cap="none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5600" b="0" i="0" u="none" strike="noStrike" cap="none" dirty="0" err="1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gwely</a:t>
            </a:r>
            <a:r>
              <a:rPr lang="en-US" sz="5600" dirty="0">
                <a:solidFill>
                  <a:srgbClr val="000000"/>
                </a:solidFill>
                <a:latin typeface="Schoolbell"/>
                <a:ea typeface="Schoolbell"/>
                <a:cs typeface="Schoolbell"/>
                <a:sym typeface="Schoolbell"/>
              </a:rPr>
              <a:t>?</a:t>
            </a:r>
            <a:endParaRPr sz="5600" dirty="0" err="1"/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8" name="Google Shape;1928;p81"/>
          <p:cNvPicPr preferRelativeResize="0"/>
          <p:nvPr/>
        </p:nvPicPr>
        <p:blipFill rotWithShape="1">
          <a:blip r:embed="rId3">
            <a:alphaModFix/>
          </a:blip>
          <a:srcRect l="1665" t="39909" r="1665" b="17609"/>
          <a:stretch/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9" name="Google Shape;1929;p8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87509" y="244640"/>
            <a:ext cx="3343472" cy="9797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0" name="Google Shape;1930;p8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flipH="1">
            <a:off x="2459245" y="4600899"/>
            <a:ext cx="1722169" cy="411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931" name="Google Shape;1931;p81"/>
          <p:cNvSpPr txBox="1"/>
          <p:nvPr/>
        </p:nvSpPr>
        <p:spPr>
          <a:xfrm>
            <a:off x="5853150" y="252260"/>
            <a:ext cx="10084792" cy="73388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Hicori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Dicori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Doc,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Llygoden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lan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y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cloc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Mae’n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taro tri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lawr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â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hi!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Hicori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Dicori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Doc,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Tic toc, tic toc, tic toc.</a:t>
            </a:r>
            <a:endParaRPr/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6" name="Google Shape;1936;p82"/>
          <p:cNvPicPr preferRelativeResize="0"/>
          <p:nvPr/>
        </p:nvPicPr>
        <p:blipFill rotWithShape="1">
          <a:blip r:embed="rId3">
            <a:alphaModFix/>
          </a:blip>
          <a:srcRect t="12951" r="3035" b="5234"/>
          <a:stretch/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7" name="Google Shape;1937;p8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485902" y="4560970"/>
            <a:ext cx="4773398" cy="50579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8" name="Google Shape;1938;p8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2485902" y="1728791"/>
            <a:ext cx="4329923" cy="34147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9" name="Google Shape;1939;p8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237941" y="3276448"/>
            <a:ext cx="7203151" cy="411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0" name="Google Shape;1940;p8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78001" y="370147"/>
            <a:ext cx="4366932" cy="36136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1" name="Google Shape;1941;p82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5400000">
            <a:off x="15420810" y="8846437"/>
            <a:ext cx="343069" cy="480658"/>
          </a:xfrm>
          <a:prstGeom prst="rect">
            <a:avLst/>
          </a:prstGeom>
          <a:noFill/>
          <a:ln>
            <a:noFill/>
          </a:ln>
        </p:spPr>
      </p:pic>
      <p:sp>
        <p:nvSpPr>
          <p:cNvPr id="1942" name="Google Shape;1942;p82"/>
          <p:cNvSpPr txBox="1"/>
          <p:nvPr/>
        </p:nvSpPr>
        <p:spPr>
          <a:xfrm>
            <a:off x="-996133" y="1391670"/>
            <a:ext cx="7315200" cy="1082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6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Faint o'r gloch ydy hi, </a:t>
            </a:r>
            <a:endParaRPr/>
          </a:p>
          <a:p>
            <a:pPr marL="0" marR="0" lvl="0" indent="0" algn="ctr" rtl="0">
              <a:lnSpc>
                <a:spcPct val="13996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Mr Blaidd?</a:t>
            </a:r>
            <a:endParaRPr/>
          </a:p>
        </p:txBody>
      </p:sp>
      <p:sp>
        <p:nvSpPr>
          <p:cNvPr id="1943" name="Google Shape;1943;p82"/>
          <p:cNvSpPr txBox="1"/>
          <p:nvPr/>
        </p:nvSpPr>
        <p:spPr>
          <a:xfrm>
            <a:off x="10063846" y="1809094"/>
            <a:ext cx="9309646" cy="2083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8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Mae </a:t>
            </a:r>
            <a:r>
              <a:rPr lang="en-US" sz="4008" b="0" i="0" u="none" strike="noStrike" cap="none" err="1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hi'n</a:t>
            </a:r>
            <a:r>
              <a:rPr lang="en-US" sz="4008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 </a:t>
            </a:r>
            <a:endParaRPr/>
          </a:p>
          <a:p>
            <a:pPr marL="0" marR="0" lvl="0" indent="0" algn="ctr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8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UN </a:t>
            </a:r>
            <a:endParaRPr/>
          </a:p>
          <a:p>
            <a:pPr marL="0" marR="0" lvl="0" indent="0" algn="ctr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8" b="0" i="0" u="none" strike="noStrike" cap="none" err="1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o'r</a:t>
            </a:r>
            <a:r>
              <a:rPr lang="en-US" sz="4008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 </a:t>
            </a:r>
            <a:r>
              <a:rPr lang="en-US" sz="4008" b="0" i="0" u="none" strike="noStrike" cap="none" err="1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gloch</a:t>
            </a:r>
            <a:r>
              <a:rPr lang="en-US" sz="4008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!</a:t>
            </a:r>
            <a:endParaRPr/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64214" y="559024"/>
            <a:ext cx="15652794" cy="9623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806"/>
              </a:lnSpc>
            </a:pPr>
            <a:r>
              <a:rPr lang="en-US" sz="4100" dirty="0" err="1">
                <a:solidFill>
                  <a:srgbClr val="000000"/>
                </a:solidFill>
                <a:latin typeface="Quicksand Bold"/>
              </a:rPr>
              <a:t>Athrawes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:       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Prynhawn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da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bawb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! Alys? faint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o'r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gloch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ydy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hi? </a:t>
            </a:r>
            <a:endParaRPr lang="en-US" sz="4147" dirty="0">
              <a:solidFill>
                <a:srgbClr val="000000"/>
              </a:solidFill>
              <a:latin typeface="Quicksand"/>
            </a:endParaRPr>
          </a:p>
          <a:p>
            <a:pPr>
              <a:lnSpc>
                <a:spcPts val="5806"/>
              </a:lnSpc>
            </a:pPr>
            <a:r>
              <a:rPr lang="en-US" sz="4100" dirty="0">
                <a:solidFill>
                  <a:srgbClr val="000000"/>
                </a:solidFill>
                <a:latin typeface="Quicksand Bold"/>
              </a:rPr>
              <a:t>Alys: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                 Mae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hi'n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un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o'r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gloch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, Miss.</a:t>
            </a:r>
          </a:p>
          <a:p>
            <a:pPr>
              <a:lnSpc>
                <a:spcPts val="5806"/>
              </a:lnSpc>
            </a:pPr>
            <a:r>
              <a:rPr lang="en-US" sz="4100" dirty="0" err="1">
                <a:solidFill>
                  <a:srgbClr val="000000"/>
                </a:solidFill>
                <a:latin typeface="Quicksand Bold"/>
              </a:rPr>
              <a:t>Athrawes</a:t>
            </a:r>
            <a:r>
              <a:rPr lang="en-US" sz="4100" dirty="0">
                <a:solidFill>
                  <a:srgbClr val="000000"/>
                </a:solidFill>
                <a:latin typeface="Quicksand Bold"/>
              </a:rPr>
              <a:t>: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        O da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iawn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. Mae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hi'n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amser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cofrestru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. Alys?</a:t>
            </a:r>
          </a:p>
          <a:p>
            <a:pPr>
              <a:lnSpc>
                <a:spcPts val="5806"/>
              </a:lnSpc>
            </a:pPr>
            <a:r>
              <a:rPr lang="en-US" sz="4100" dirty="0">
                <a:solidFill>
                  <a:srgbClr val="000000"/>
                </a:solidFill>
                <a:latin typeface="Quicksand Bold"/>
              </a:rPr>
              <a:t>Alys: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                 Yma!</a:t>
            </a:r>
          </a:p>
          <a:p>
            <a:pPr>
              <a:lnSpc>
                <a:spcPts val="5806"/>
              </a:lnSpc>
            </a:pPr>
            <a:r>
              <a:rPr lang="en-US" sz="4100" dirty="0" err="1">
                <a:solidFill>
                  <a:srgbClr val="000000"/>
                </a:solidFill>
                <a:latin typeface="Quicksand Bold"/>
              </a:rPr>
              <a:t>Athrawes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:        Dafydd?</a:t>
            </a:r>
          </a:p>
          <a:p>
            <a:pPr>
              <a:lnSpc>
                <a:spcPts val="5806"/>
              </a:lnSpc>
            </a:pPr>
            <a:r>
              <a:rPr lang="en-US" sz="4100" dirty="0">
                <a:solidFill>
                  <a:srgbClr val="000000"/>
                </a:solidFill>
                <a:latin typeface="Quicksand Bold"/>
              </a:rPr>
              <a:t>Alys: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                 Yma....</a:t>
            </a:r>
          </a:p>
          <a:p>
            <a:pPr>
              <a:lnSpc>
                <a:spcPts val="5806"/>
              </a:lnSpc>
            </a:pPr>
            <a:r>
              <a:rPr lang="en-US" sz="4147" dirty="0" err="1">
                <a:solidFill>
                  <a:srgbClr val="000000"/>
                </a:solidFill>
                <a:latin typeface="Quicksand Bold"/>
              </a:rPr>
              <a:t>Athrawes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:        Da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iawn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. Faint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o'r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gloch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ydy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hi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nawr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, Mair?</a:t>
            </a:r>
          </a:p>
          <a:p>
            <a:pPr>
              <a:lnSpc>
                <a:spcPts val="5806"/>
              </a:lnSpc>
            </a:pPr>
            <a:r>
              <a:rPr lang="en-US" sz="4100" dirty="0">
                <a:solidFill>
                  <a:srgbClr val="000000"/>
                </a:solidFill>
                <a:latin typeface="Quicksand Bold"/>
              </a:rPr>
              <a:t>Alys: 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                Mae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hi'n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hanner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awr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wedi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un.</a:t>
            </a:r>
          </a:p>
          <a:p>
            <a:pPr>
              <a:lnSpc>
                <a:spcPts val="5806"/>
              </a:lnSpc>
            </a:pPr>
            <a:r>
              <a:rPr lang="en-US" sz="4147" dirty="0" err="1">
                <a:solidFill>
                  <a:srgbClr val="000000"/>
                </a:solidFill>
                <a:latin typeface="Quicksand Bold"/>
              </a:rPr>
              <a:t>Athrawes</a:t>
            </a:r>
            <a:r>
              <a:rPr lang="en-US" sz="4147" dirty="0">
                <a:solidFill>
                  <a:srgbClr val="000000"/>
                </a:solidFill>
                <a:latin typeface="Quicksand Bold"/>
              </a:rPr>
              <a:t>:  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     Hanner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awr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wedi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un! O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na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,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mae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hi'n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amser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côr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!</a:t>
            </a:r>
          </a:p>
          <a:p>
            <a:pPr>
              <a:lnSpc>
                <a:spcPts val="5806"/>
              </a:lnSpc>
            </a:pPr>
            <a:r>
              <a:rPr lang="en-US" sz="4147" dirty="0">
                <a:solidFill>
                  <a:srgbClr val="000000"/>
                </a:solidFill>
                <a:latin typeface="Quicksand"/>
              </a:rPr>
              <a:t>                         Mae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amser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côr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am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chwarter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wedi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un!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Rydyn</a:t>
            </a:r>
            <a:r>
              <a:rPr lang="en-US" sz="4147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47" dirty="0" err="1">
                <a:solidFill>
                  <a:srgbClr val="000000"/>
                </a:solidFill>
                <a:latin typeface="Quicksand"/>
              </a:rPr>
              <a:t>ni'n</a:t>
            </a:r>
            <a:endParaRPr lang="en-US" sz="4147" dirty="0">
              <a:solidFill>
                <a:srgbClr val="000000"/>
              </a:solidFill>
              <a:latin typeface="Quicksand"/>
            </a:endParaRPr>
          </a:p>
          <a:p>
            <a:pPr>
              <a:lnSpc>
                <a:spcPts val="5806"/>
              </a:lnSpc>
            </a:pPr>
            <a:r>
              <a:rPr lang="en-US" sz="4100" dirty="0">
                <a:solidFill>
                  <a:srgbClr val="000000"/>
                </a:solidFill>
                <a:latin typeface="Quicksand"/>
              </a:rPr>
              <a:t>                        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hwyr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. Eto!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Ewch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yn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gyflym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i'r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neuadd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, </a:t>
            </a:r>
            <a:r>
              <a:rPr lang="en-US" sz="4100" dirty="0" err="1">
                <a:solidFill>
                  <a:srgbClr val="000000"/>
                </a:solidFill>
                <a:latin typeface="Quicksand"/>
              </a:rPr>
              <a:t>bawb</a:t>
            </a:r>
            <a:r>
              <a:rPr lang="en-US" sz="4100" dirty="0">
                <a:solidFill>
                  <a:srgbClr val="000000"/>
                </a:solidFill>
                <a:latin typeface="Quicksand"/>
              </a:rPr>
              <a:t>!</a:t>
            </a:r>
          </a:p>
          <a:p>
            <a:pPr>
              <a:lnSpc>
                <a:spcPts val="5806"/>
              </a:lnSpc>
            </a:pPr>
            <a:r>
              <a:rPr lang="en-US" sz="4147" dirty="0">
                <a:solidFill>
                  <a:srgbClr val="000000"/>
                </a:solidFill>
                <a:latin typeface="Quicksand"/>
              </a:rPr>
              <a:t>   </a:t>
            </a:r>
          </a:p>
          <a:p>
            <a:pPr>
              <a:lnSpc>
                <a:spcPts val="5806"/>
              </a:lnSpc>
            </a:pPr>
            <a:r>
              <a:rPr lang="en-US" sz="4147" dirty="0">
                <a:solidFill>
                  <a:srgbClr val="000000"/>
                </a:solidFill>
                <a:latin typeface="Quicksand"/>
              </a:rPr>
              <a:t> 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6243739" y="0"/>
            <a:ext cx="5657850" cy="10287000"/>
            <a:chOff x="0" y="0"/>
            <a:chExt cx="1913890" cy="3479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FFD400"/>
            </a:solidFill>
          </p:spPr>
        </p:sp>
      </p:grpSp>
      <p:sp>
        <p:nvSpPr>
          <p:cNvPr id="5" name="TextBox 5"/>
          <p:cNvSpPr txBox="1"/>
          <p:nvPr/>
        </p:nvSpPr>
        <p:spPr>
          <a:xfrm rot="-5400000">
            <a:off x="14493618" y="3848454"/>
            <a:ext cx="4998671" cy="25900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265"/>
              </a:lnSpc>
            </a:pPr>
            <a:r>
              <a:rPr lang="en-US" sz="14475">
                <a:solidFill>
                  <a:srgbClr val="FFFFFF"/>
                </a:solidFill>
                <a:latin typeface="Jingleberry"/>
              </a:rPr>
              <a:t>sgwrs</a:t>
            </a:r>
          </a:p>
        </p:txBody>
      </p:sp>
      <p:sp>
        <p:nvSpPr>
          <p:cNvPr id="6" name="TextBox 13">
            <a:extLst>
              <a:ext uri="{FF2B5EF4-FFF2-40B4-BE49-F238E27FC236}">
                <a16:creationId xmlns:a16="http://schemas.microsoft.com/office/drawing/2014/main" id="{2273FA7E-FFA0-44ED-CC28-BC58ED72FF18}"/>
              </a:ext>
            </a:extLst>
          </p:cNvPr>
          <p:cNvSpPr txBox="1"/>
          <p:nvPr/>
        </p:nvSpPr>
        <p:spPr>
          <a:xfrm>
            <a:off x="15468600" y="9033041"/>
            <a:ext cx="4263921" cy="69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88"/>
              </a:lnSpc>
            </a:pPr>
            <a:r>
              <a:rPr lang="en-US" sz="4134" dirty="0" err="1">
                <a:solidFill>
                  <a:srgbClr val="000000"/>
                </a:solidFill>
                <a:latin typeface="Merriweather"/>
              </a:rPr>
              <a:t>Lefel</a:t>
            </a:r>
            <a:r>
              <a:rPr lang="en-US" sz="4134" dirty="0">
                <a:solidFill>
                  <a:srgbClr val="000000"/>
                </a:solidFill>
                <a:latin typeface="Merriweather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171385239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E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372265" y="1089947"/>
            <a:ext cx="9543470" cy="8364280"/>
            <a:chOff x="0" y="342900"/>
            <a:chExt cx="12724627" cy="11152374"/>
          </a:xfrm>
        </p:grpSpPr>
        <p:sp>
          <p:nvSpPr>
            <p:cNvPr id="3" name="TextBox 3"/>
            <p:cNvSpPr txBox="1"/>
            <p:nvPr/>
          </p:nvSpPr>
          <p:spPr>
            <a:xfrm>
              <a:off x="0" y="342900"/>
              <a:ext cx="12724627" cy="48226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4288"/>
                </a:lnSpc>
              </a:pPr>
              <a:r>
                <a:rPr lang="en-US" sz="9600">
                  <a:solidFill>
                    <a:srgbClr val="1A2127"/>
                  </a:solidFill>
                  <a:latin typeface="Schoolbell"/>
                </a:rPr>
                <a:t>Mae hi’n </a:t>
              </a:r>
              <a:r>
                <a:rPr lang="en-US" sz="9600" err="1">
                  <a:solidFill>
                    <a:srgbClr val="1A2127"/>
                  </a:solidFill>
                  <a:latin typeface="Schoolbell"/>
                </a:rPr>
                <a:t>amser</a:t>
              </a:r>
              <a:r>
                <a:rPr lang="en-US" sz="9600">
                  <a:solidFill>
                    <a:srgbClr val="1A2127"/>
                  </a:solidFill>
                  <a:latin typeface="Schoolbell"/>
                </a:rPr>
                <a:t> </a:t>
              </a:r>
              <a:r>
                <a:rPr lang="en-US" sz="9600" err="1">
                  <a:solidFill>
                    <a:srgbClr val="1A2127"/>
                  </a:solidFill>
                  <a:latin typeface="Schoolbell"/>
                </a:rPr>
                <a:t>dweud</a:t>
              </a:r>
              <a:r>
                <a:rPr lang="en-US" sz="9600">
                  <a:solidFill>
                    <a:srgbClr val="1A2127"/>
                  </a:solidFill>
                  <a:latin typeface="Schoolbell"/>
                </a:rPr>
                <a:t> hwyl fawr!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0629557"/>
              <a:ext cx="12724627" cy="8657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00"/>
                </a:lnSpc>
              </a:pPr>
              <a:endParaRPr/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4090091" y="1512442"/>
            <a:ext cx="3343565" cy="793724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34227" y="1202476"/>
            <a:ext cx="2575792" cy="8445219"/>
          </a:xfrm>
          <a:prstGeom prst="rect">
            <a:avLst/>
          </a:prstGeom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BB59BCC3-EE6E-7209-836A-0AC410054A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3700" y="5085381"/>
            <a:ext cx="4800600" cy="490450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78</Slides>
  <Notes>23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78</vt:i4>
      </vt:variant>
    </vt:vector>
  </HeadingPairs>
  <TitlesOfParts>
    <vt:vector size="7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Mae hi'n amser...</dc:title>
  <cp:revision>211</cp:revision>
  <dcterms:created xsi:type="dcterms:W3CDTF">2006-08-16T00:00:00Z</dcterms:created>
  <dcterms:modified xsi:type="dcterms:W3CDTF">2023-03-08T21:34:39Z</dcterms:modified>
  <dc:identifier>DAElm0G0qrk</dc:identifier>
</cp:coreProperties>
</file>