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handoutMasterIdLst>
    <p:handoutMasterId r:id="rId16"/>
  </p:handoutMasterIdLst>
  <p:sldIdLst>
    <p:sldId id="273" r:id="rId2"/>
    <p:sldId id="287" r:id="rId3"/>
    <p:sldId id="276" r:id="rId4"/>
    <p:sldId id="288" r:id="rId5"/>
    <p:sldId id="284" r:id="rId6"/>
    <p:sldId id="277" r:id="rId7"/>
    <p:sldId id="283" r:id="rId8"/>
    <p:sldId id="286" r:id="rId9"/>
    <p:sldId id="285" r:id="rId10"/>
    <p:sldId id="279" r:id="rId11"/>
    <p:sldId id="280" r:id="rId12"/>
    <p:sldId id="281" r:id="rId13"/>
    <p:sldId id="282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020" autoAdjust="0"/>
  </p:normalViewPr>
  <p:slideViewPr>
    <p:cSldViewPr snapToGrid="0" snapToObjects="1">
      <p:cViewPr varScale="1">
        <p:scale>
          <a:sx n="63" d="100"/>
          <a:sy n="63" d="100"/>
        </p:scale>
        <p:origin x="174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3" d="100"/>
        <a:sy n="63" d="100"/>
      </p:scale>
      <p:origin x="0" y="0"/>
    </p:cViewPr>
  </p:sorterViewPr>
  <p:notesViewPr>
    <p:cSldViewPr snapToGrid="0" snapToObjects="1">
      <p:cViewPr varScale="1">
        <p:scale>
          <a:sx n="70" d="100"/>
          <a:sy n="70" d="100"/>
        </p:scale>
        <p:origin x="-2148" y="-9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9A39C-A173-BB47-8208-4BAD80424AF2}" type="datetimeFigureOut">
              <a:rPr lang="en-US" smtClean="0"/>
              <a:pPr/>
              <a:t>10/8/2019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11B99B-5F81-214F-88F9-2F5E66CC2BD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4758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5531D-9E7D-CB4B-8169-292026D6F4FB}" type="datetimeFigureOut">
              <a:rPr lang="en-US" smtClean="0"/>
              <a:pPr/>
              <a:t>10/8/2019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99D2A-B1C8-F442-8A00-A90C26B47D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359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495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213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dirty="0" smtClean="0"/>
              <a:t>You will be presenting on your research and your argument.</a:t>
            </a:r>
          </a:p>
          <a:p>
            <a:endParaRPr lang="en-GB" sz="800" dirty="0" smtClean="0"/>
          </a:p>
          <a:p>
            <a:r>
              <a:rPr lang="en-GB" sz="1200" dirty="0" smtClean="0"/>
              <a:t>This is another progress point in the Dissertation.</a:t>
            </a:r>
          </a:p>
          <a:p>
            <a:endParaRPr lang="en-GB" sz="800" dirty="0" smtClean="0"/>
          </a:p>
          <a:p>
            <a:r>
              <a:rPr lang="en-GB" sz="1200" dirty="0" smtClean="0"/>
              <a:t>This is not a presentation on the research plan but on the work you are doing and your overall argument.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75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/>
              <a:t>Part of an on-going process</a:t>
            </a:r>
          </a:p>
          <a:p>
            <a:endParaRPr lang="en-GB" sz="1200" dirty="0" smtClean="0"/>
          </a:p>
          <a:p>
            <a:r>
              <a:rPr lang="en-GB" sz="1200" dirty="0" smtClean="0"/>
              <a:t>You will be presenting on your research and your argument.</a:t>
            </a:r>
          </a:p>
          <a:p>
            <a:endParaRPr lang="en-GB" sz="800" dirty="0" smtClean="0"/>
          </a:p>
          <a:p>
            <a:r>
              <a:rPr lang="en-GB" sz="1200" dirty="0" smtClean="0"/>
              <a:t>This is another progress point in the Dissertation.</a:t>
            </a:r>
          </a:p>
          <a:p>
            <a:endParaRPr lang="en-GB" sz="800" dirty="0" smtClean="0"/>
          </a:p>
          <a:p>
            <a:r>
              <a:rPr lang="en-GB" sz="1200" dirty="0" smtClean="0"/>
              <a:t>This is not a presentation on the research plan but on the work you are doing and your overall argument.</a:t>
            </a:r>
          </a:p>
          <a:p>
            <a:endParaRPr lang="en-GB" sz="1200" dirty="0" smtClean="0"/>
          </a:p>
          <a:p>
            <a:r>
              <a:rPr lang="en-GB" sz="2800" dirty="0" smtClean="0"/>
              <a:t>You will need to give the main points of your argument </a:t>
            </a:r>
          </a:p>
          <a:p>
            <a:r>
              <a:rPr lang="en-GB" sz="2800" dirty="0" smtClean="0"/>
              <a:t>You will need to supply for each main point:</a:t>
            </a:r>
          </a:p>
          <a:p>
            <a:pPr lvl="2"/>
            <a:r>
              <a:rPr lang="en-GB" sz="2000" dirty="0" smtClean="0"/>
              <a:t>The point itself</a:t>
            </a:r>
          </a:p>
          <a:p>
            <a:pPr lvl="2"/>
            <a:r>
              <a:rPr lang="en-GB" sz="2000" dirty="0" smtClean="0"/>
              <a:t>The evidence that support it</a:t>
            </a:r>
          </a:p>
          <a:p>
            <a:pPr lvl="2"/>
            <a:r>
              <a:rPr lang="en-GB" sz="2000" dirty="0" smtClean="0"/>
              <a:t>Any scholarly issues/debates</a:t>
            </a:r>
          </a:p>
          <a:p>
            <a:pPr lvl="2"/>
            <a:r>
              <a:rPr lang="en-GB" sz="2000" dirty="0" smtClean="0"/>
              <a:t>How you have dealt with scholarship (specifically)</a:t>
            </a:r>
          </a:p>
          <a:p>
            <a:pPr lvl="2"/>
            <a:r>
              <a:rPr lang="en-GB" sz="2000" dirty="0" smtClean="0"/>
              <a:t>How it contributes to the overall argument</a:t>
            </a:r>
          </a:p>
          <a:p>
            <a:endParaRPr lang="en-GB" sz="12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1050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9205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DC8C53-A59E-4A2F-A1D4-270655F51D6E}" type="slidenum">
              <a:rPr lang="en-GB" smtClean="0"/>
              <a:pPr/>
              <a:t>6</a:t>
            </a:fld>
            <a:endParaRPr lang="en-GB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 smtClean="0"/>
              <a:t>Why should your</a:t>
            </a:r>
            <a:r>
              <a:rPr lang="en-GB" b="1" baseline="0" dirty="0" smtClean="0"/>
              <a:t> slides be brief? Because p</a:t>
            </a:r>
            <a:r>
              <a:rPr lang="en-GB" b="1" dirty="0" smtClean="0"/>
              <a:t>eople tend to read the slides </a:t>
            </a:r>
            <a:r>
              <a:rPr lang="en-GB" b="1" i="1" dirty="0" smtClean="0"/>
              <a:t>before </a:t>
            </a:r>
            <a:r>
              <a:rPr lang="en-GB" b="1" dirty="0" smtClean="0"/>
              <a:t>they listen to you. If you put up lots of info and talk, they will be conflicted about what to concentrate on. Help the audience by</a:t>
            </a:r>
            <a:r>
              <a:rPr lang="en-GB" b="1" baseline="0" dirty="0" smtClean="0"/>
              <a:t> </a:t>
            </a:r>
            <a:r>
              <a:rPr lang="en-GB" b="1" dirty="0" smtClean="0"/>
              <a:t>giving them some time to absorb the slide before</a:t>
            </a:r>
            <a:r>
              <a:rPr lang="en-GB" b="1" baseline="0" dirty="0" smtClean="0"/>
              <a:t> going </a:t>
            </a:r>
            <a:r>
              <a:rPr lang="en-GB" b="1" dirty="0" smtClean="0"/>
              <a:t>over the points. The points should be in brief – you can add to them as you go along.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 smtClean="0"/>
          </a:p>
          <a:p>
            <a:pPr eaLnBrk="1" hangingPunct="1"/>
            <a:r>
              <a:rPr lang="en-GB" dirty="0" smtClean="0"/>
              <a:t>Dates, names refs etc should be accurate.</a:t>
            </a:r>
          </a:p>
          <a:p>
            <a:pPr eaLnBrk="1" hangingPunct="1"/>
            <a:r>
              <a:rPr lang="en-GB" dirty="0" smtClean="0"/>
              <a:t>Each slide should deal with one concept or one idea, only the essential details as points should be included; cardinal sin of too much on one slide to be avoided</a:t>
            </a:r>
          </a:p>
          <a:p>
            <a:pPr eaLnBrk="1" hangingPunct="1"/>
            <a:r>
              <a:rPr lang="en-GB" dirty="0" smtClean="0"/>
              <a:t>Visibly obvious and clear – try to avoid clutter or unnecessary info – this is a bit personal/subjective but try and keep the background simple</a:t>
            </a:r>
            <a:r>
              <a:rPr lang="en-GB" baseline="0" dirty="0" smtClean="0"/>
              <a:t> and the font clear – Arial or Calibri are considered the best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4020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72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3769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9414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DF6F91-CB5D-4518-93A4-566346F4584C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/>
              <a:t>Visibility</a:t>
            </a:r>
            <a:r>
              <a:rPr lang="en-GB" baseline="0" dirty="0" smtClean="0"/>
              <a:t> - </a:t>
            </a:r>
            <a:r>
              <a:rPr lang="en-GB" dirty="0" smtClean="0"/>
              <a:t>font size, contrast etc ; highlight the salient info if you want</a:t>
            </a:r>
          </a:p>
          <a:p>
            <a:pPr eaLnBrk="1" hangingPunct="1"/>
            <a:r>
              <a:rPr lang="en-GB" dirty="0" smtClean="0"/>
              <a:t>Remember about visual impairments – colour blind for instance; remember contrast</a:t>
            </a:r>
          </a:p>
          <a:p>
            <a:pPr eaLnBrk="1" hangingPunct="1"/>
            <a:r>
              <a:rPr lang="en-GB" dirty="0" smtClean="0"/>
              <a:t>Background should not be cluttered;</a:t>
            </a:r>
            <a:r>
              <a:rPr lang="en-GB" baseline="0" dirty="0" smtClean="0"/>
              <a:t> </a:t>
            </a:r>
            <a:r>
              <a:rPr lang="en-GB" dirty="0" smtClean="0"/>
              <a:t>consistency is good, use images to highlight the main idea or to bring in some humour.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Structure – quite like an essay = Title slide, intro slide, slide of topics (each</a:t>
            </a:r>
            <a:r>
              <a:rPr lang="en-GB" baseline="0" dirty="0" smtClean="0"/>
              <a:t> one could be likened to a paragraph of an essay</a:t>
            </a:r>
            <a:r>
              <a:rPr lang="en-GB" dirty="0" smtClean="0"/>
              <a:t>), concluding slide and refs’ slide as necessary.</a:t>
            </a:r>
          </a:p>
        </p:txBody>
      </p:sp>
    </p:spTree>
    <p:extLst>
      <p:ext uri="{BB962C8B-B14F-4D97-AF65-F5344CB8AC3E}">
        <p14:creationId xmlns:p14="http://schemas.microsoft.com/office/powerpoint/2010/main" val="23411879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928503-5F8F-415A-B1D8-7535D91EBD2D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/>
              <a:t>Know the equipment in the room – go and test it out prior to the presentation so that you don’t get any shocks; know how dark the room needs to be for max visibility. If you need sound, make sure you know how it</a:t>
            </a:r>
            <a:r>
              <a:rPr lang="en-GB" baseline="0" dirty="0" smtClean="0"/>
              <a:t> works on the system you will be using </a:t>
            </a:r>
            <a:r>
              <a:rPr lang="en-GB" dirty="0" smtClean="0"/>
              <a:t>– and that it is functional/working.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Practice doing the presentation to your friends – time it (use</a:t>
            </a:r>
            <a:r>
              <a:rPr lang="en-GB" baseline="0" dirty="0" smtClean="0"/>
              <a:t> the time presentation function – this in on the tool bar under ‘slide show’ and then ‘set up’ – record narration or rehearse timings. </a:t>
            </a:r>
            <a:r>
              <a:rPr lang="en-GB" b="1" baseline="0" dirty="0" smtClean="0"/>
              <a:t>Remember time will be strictly kept. Make your presentation 10 mins</a:t>
            </a:r>
            <a:r>
              <a:rPr lang="en-GB" baseline="0" dirty="0" smtClean="0"/>
              <a:t>)</a:t>
            </a:r>
            <a:r>
              <a:rPr lang="en-GB" dirty="0" smtClean="0"/>
              <a:t>; make a note of where it doesn’t quite work, where there might be a conceptual leap or where some info is missing – alter your presentation accordingly  – don’t assume people will understand. 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Know your info – practice saying it aloud</a:t>
            </a:r>
            <a:r>
              <a:rPr lang="en-GB" baseline="0" dirty="0" smtClean="0"/>
              <a:t> to </a:t>
            </a:r>
            <a:r>
              <a:rPr lang="en-GB" dirty="0" smtClean="0"/>
              <a:t>remember the sequence of information. Have your notes to hand just in case you need a reminder of what you want to say,</a:t>
            </a:r>
            <a:r>
              <a:rPr lang="en-GB" baseline="0" dirty="0" smtClean="0"/>
              <a:t> but don’t rely on them or just read them. 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Know when to change your slides and what follows on.</a:t>
            </a:r>
          </a:p>
          <a:p>
            <a:pPr eaLnBrk="1" hangingPunct="1"/>
            <a:r>
              <a:rPr lang="en-GB" dirty="0" smtClean="0"/>
              <a:t>Don’t be drunk or late!</a:t>
            </a:r>
          </a:p>
        </p:txBody>
      </p:sp>
    </p:spTree>
    <p:extLst>
      <p:ext uri="{BB962C8B-B14F-4D97-AF65-F5344CB8AC3E}">
        <p14:creationId xmlns:p14="http://schemas.microsoft.com/office/powerpoint/2010/main" val="6982644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5A4411-EA40-4C01-8279-AD0F5A609573}" type="slidenum">
              <a:rPr lang="en-GB" smtClean="0"/>
              <a:pPr/>
              <a:t>12</a:t>
            </a:fld>
            <a:endParaRPr lang="en-GB" smtClean="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/>
              <a:t>Don’t give out handouts and then expect people to pay attention to you listen to you, read your power</a:t>
            </a:r>
            <a:r>
              <a:rPr lang="en-GB" baseline="0" dirty="0" smtClean="0"/>
              <a:t> point and then them at the same time – no handouts. </a:t>
            </a:r>
            <a:endParaRPr lang="en-GB" dirty="0" smtClean="0"/>
          </a:p>
          <a:p>
            <a:pPr eaLnBrk="1" hangingPunct="1"/>
            <a:r>
              <a:rPr lang="en-GB" dirty="0" smtClean="0"/>
              <a:t>Make sure your timing is right</a:t>
            </a:r>
          </a:p>
          <a:p>
            <a:pPr eaLnBrk="1" hangingPunct="1"/>
            <a:r>
              <a:rPr lang="en-GB" dirty="0" smtClean="0"/>
              <a:t>Don’t move off the slide too quickly, give people time</a:t>
            </a:r>
          </a:p>
          <a:p>
            <a:pPr eaLnBrk="1" hangingPunct="1"/>
            <a:r>
              <a:rPr lang="en-GB" dirty="0" smtClean="0"/>
              <a:t>Don’t ONLY read the slide.</a:t>
            </a:r>
          </a:p>
          <a:p>
            <a:pPr eaLnBrk="1" hangingPunct="1"/>
            <a:r>
              <a:rPr lang="en-GB" dirty="0" smtClean="0"/>
              <a:t>If you lose your place don’t worry, we are all human. </a:t>
            </a:r>
            <a:r>
              <a:rPr lang="en-GB" smtClean="0"/>
              <a:t>HOW TO MITIGATE AGINST THIS?</a:t>
            </a:r>
            <a:endParaRPr lang="en-GB" dirty="0" smtClean="0"/>
          </a:p>
          <a:p>
            <a:pPr eaLnBrk="1" hangingPunct="1"/>
            <a:r>
              <a:rPr lang="en-GB" dirty="0" smtClean="0"/>
              <a:t>Never introduce yourself as ‘rubbish’ – don’t put your work down.</a:t>
            </a:r>
          </a:p>
        </p:txBody>
      </p:sp>
    </p:spTree>
    <p:extLst>
      <p:ext uri="{BB962C8B-B14F-4D97-AF65-F5344CB8AC3E}">
        <p14:creationId xmlns:p14="http://schemas.microsoft.com/office/powerpoint/2010/main" val="20021909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/>
              <a:t>Aim is to appear confident – even if you’re not feeling so. We all get scared. Breathe. </a:t>
            </a:r>
            <a:r>
              <a:rPr lang="en-GB" i="1" dirty="0" smtClean="0"/>
              <a:t>Focus on the information </a:t>
            </a:r>
            <a:r>
              <a:rPr lang="en-GB" dirty="0" smtClean="0"/>
              <a:t>and you will loose some of your self-consciousness. Open body language – not hunched, allow all your inner organs enough space to breath and digest; head up, face out; eye contact – scan back of the room. Use gestures to emphasis; point out and indicate for the audience. Make them listen and look at the things you want them to.</a:t>
            </a:r>
          </a:p>
          <a:p>
            <a:pPr eaLnBrk="1" hangingPunct="1"/>
            <a:r>
              <a:rPr lang="en-GB" dirty="0" smtClean="0"/>
              <a:t>Don’t fidget, twiddle, stroke your neck, bite your nails etc.</a:t>
            </a:r>
          </a:p>
          <a:p>
            <a:pPr eaLnBrk="1" hangingPunct="1"/>
            <a:r>
              <a:rPr lang="en-GB" dirty="0" smtClean="0"/>
              <a:t>If you feel worried about</a:t>
            </a:r>
            <a:r>
              <a:rPr lang="en-GB" baseline="0" dirty="0" smtClean="0"/>
              <a:t> what to do with your arms – hold a pen.</a:t>
            </a:r>
            <a:endParaRPr lang="en-GB" dirty="0" smtClean="0"/>
          </a:p>
          <a:p>
            <a:pPr eaLnBrk="1" hangingPunct="1"/>
            <a:r>
              <a:rPr lang="en-GB" dirty="0" smtClean="0"/>
              <a:t>Project your voice back – too quiet = no-one can hear you and</a:t>
            </a:r>
            <a:r>
              <a:rPr lang="en-GB" baseline="0" dirty="0" smtClean="0"/>
              <a:t> they</a:t>
            </a:r>
            <a:r>
              <a:rPr lang="en-GB" dirty="0" smtClean="0"/>
              <a:t> will get bored, fall asleep, die!</a:t>
            </a:r>
            <a:endParaRPr lang="en-US" dirty="0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0511D2-A2D3-4731-ABB6-D2AA54FA4FCB}" type="slidenum">
              <a:rPr lang="en-GB" smtClean="0"/>
              <a:pPr/>
              <a:t>13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092717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46483F-12F4-48FA-8B84-B31B64D0E5CA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Rectangle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Rectangle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56" name="Rectangle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Rectangle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Rectangle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Rectangle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5185D4-9564-4A99-9528-CB74AC98381F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017C71-C2C3-4EFE-BFBE-C14403271FE6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A960A3-7412-45E7-8ABA-854655338983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F80C55-D826-40FE-AF2A-AAA151BB12C9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Rectangle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Rectangle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5FB83E-5408-4304-A4E8-A148641EDD66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745B4A-C31F-441C-8A0F-C6479DB16E5E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2A404C-EDDF-43D6-BFB4-E036203D1CC4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Straight Connector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grpSp>
        <p:nvGrpSpPr>
          <p:cNvPr id="14" name="Group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Straight Connector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Straight Connector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3D0E8B24-3A23-4527-8703-51F78B09468F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B81C92-14D9-486B-A375-28062B164F1A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AED19-788E-4233-A64D-5E3FD71715FA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Rectangle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FEB3E78-C33C-4675-B914-8ED11B262BF7}" type="datetime1">
              <a:rPr lang="en-GB" smtClean="0"/>
              <a:pPr/>
              <a:t>08/10/2019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r>
              <a:rPr lang="en-US" smtClean="0"/>
              <a:t>luci attala</a:t>
            </a:r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28662" y="4286256"/>
            <a:ext cx="7772400" cy="19751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satMod val="200000"/>
                  </a:schemeClr>
                </a:solidFill>
              </a:rPr>
              <a:t>Doing </a:t>
            </a:r>
            <a:r>
              <a:rPr lang="en-GB" dirty="0" smtClean="0">
                <a:solidFill>
                  <a:schemeClr val="tx2">
                    <a:satMod val="200000"/>
                  </a:schemeClr>
                </a:solidFill>
              </a:rPr>
              <a:t>Presentations</a:t>
            </a:r>
            <a:br>
              <a:rPr lang="en-GB" dirty="0" smtClean="0">
                <a:solidFill>
                  <a:schemeClr val="tx2">
                    <a:satMod val="200000"/>
                  </a:schemeClr>
                </a:solidFill>
              </a:rPr>
            </a:br>
            <a:endParaRPr lang="en-GB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2786063"/>
            <a:ext cx="7772400" cy="150812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Presenting information</a:t>
            </a:r>
            <a:endParaRPr lang="en-US" smtClean="0"/>
          </a:p>
        </p:txBody>
      </p:sp>
      <p:pic>
        <p:nvPicPr>
          <p:cNvPr id="8196" name="Picture 7" descr="http://static-p3.fotolia.com/jpg/00/07/22/02/110_F_7220200_LB3KArCXDXghANgfh2zlOwWiZyFC9Bd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7391" y="3570514"/>
            <a:ext cx="1910965" cy="1268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74171"/>
            <a:ext cx="7772400" cy="914400"/>
          </a:xfrm>
        </p:spPr>
        <p:txBody>
          <a:bodyPr/>
          <a:lstStyle/>
          <a:p>
            <a:r>
              <a:rPr lang="en-GB" dirty="0" smtClean="0"/>
              <a:t>The Oral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337" y="1088571"/>
            <a:ext cx="8736376" cy="5769429"/>
          </a:xfrm>
        </p:spPr>
        <p:txBody>
          <a:bodyPr>
            <a:noAutofit/>
          </a:bodyPr>
          <a:lstStyle/>
          <a:p>
            <a:r>
              <a:rPr lang="en-GB" sz="2400" dirty="0" smtClean="0"/>
              <a:t>The oral presentation is part of the ‘portfolio’ and part of the assessment for the Dissertation module</a:t>
            </a:r>
          </a:p>
          <a:p>
            <a:r>
              <a:rPr lang="en-GB" sz="2400" dirty="0" smtClean="0"/>
              <a:t>If you miss the oral presentation = Zero you fail the module.</a:t>
            </a:r>
          </a:p>
          <a:p>
            <a:r>
              <a:rPr lang="en-GB" sz="2400" dirty="0"/>
              <a:t>You must upload your PowerPoint presentation via moodle for </a:t>
            </a:r>
            <a:r>
              <a:rPr lang="en-GB" sz="2400" dirty="0" err="1" smtClean="0"/>
              <a:t>t.b.c</a:t>
            </a:r>
            <a:r>
              <a:rPr lang="en-GB" sz="2400" dirty="0" smtClean="0"/>
              <a:t>. in December third week, </a:t>
            </a:r>
            <a:r>
              <a:rPr lang="en-GB" sz="2400" dirty="0"/>
              <a:t>2019 by midnight </a:t>
            </a:r>
            <a:r>
              <a:rPr lang="en-GB" sz="2400" dirty="0" smtClean="0"/>
              <a:t>- </a:t>
            </a:r>
            <a:r>
              <a:rPr lang="en-GB" sz="2400" dirty="0"/>
              <a:t>failure to do so is penalty territory.</a:t>
            </a:r>
          </a:p>
          <a:p>
            <a:r>
              <a:rPr lang="en-GB" sz="2400" dirty="0" smtClean="0"/>
              <a:t>Any DD’s </a:t>
            </a:r>
            <a:r>
              <a:rPr lang="en-GB" sz="2400" dirty="0"/>
              <a:t>from that date.</a:t>
            </a:r>
          </a:p>
          <a:p>
            <a:r>
              <a:rPr lang="en-GB" sz="2400" dirty="0" smtClean="0"/>
              <a:t>Presentations </a:t>
            </a:r>
            <a:r>
              <a:rPr lang="en-GB" sz="2400" dirty="0"/>
              <a:t>will be that week </a:t>
            </a:r>
            <a:r>
              <a:rPr lang="en-GB" sz="2400" dirty="0" smtClean="0"/>
              <a:t>(Thurs/Fri) or previous </a:t>
            </a:r>
            <a:r>
              <a:rPr lang="en-GB" sz="2400" dirty="0"/>
              <a:t>or……. </a:t>
            </a:r>
          </a:p>
          <a:p>
            <a:r>
              <a:rPr lang="en-GB" sz="2400" dirty="0" smtClean="0"/>
              <a:t>It </a:t>
            </a:r>
            <a:r>
              <a:rPr lang="en-GB" sz="2400" dirty="0"/>
              <a:t>is the presentation you are marked on</a:t>
            </a:r>
          </a:p>
          <a:p>
            <a:r>
              <a:rPr lang="en-GB" sz="2400" dirty="0" smtClean="0"/>
              <a:t>Presentations to be delivered to your supervisor and usually me (as MC) – check the schedule. </a:t>
            </a:r>
          </a:p>
          <a:p>
            <a:pPr marL="68580" indent="0">
              <a:buNone/>
            </a:pPr>
            <a:r>
              <a:rPr lang="en-GB" sz="2400" dirty="0" smtClean="0"/>
              <a:t>	</a:t>
            </a:r>
            <a:endParaRPr lang="en-GB" sz="6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9867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</a:rPr>
              <a:t>The aim of your presentation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To send a clear, informative message confidently</a:t>
            </a:r>
          </a:p>
          <a:p>
            <a:pPr eaLnBrk="1" hangingPunct="1"/>
            <a:r>
              <a:rPr lang="en-GB" dirty="0" smtClean="0"/>
              <a:t>To engage your audience</a:t>
            </a:r>
          </a:p>
          <a:p>
            <a:pPr eaLnBrk="1" hangingPunct="1"/>
            <a:r>
              <a:rPr lang="en-GB" dirty="0" smtClean="0"/>
              <a:t>To present info accurately and memorably </a:t>
            </a:r>
          </a:p>
        </p:txBody>
      </p:sp>
      <p:pic>
        <p:nvPicPr>
          <p:cNvPr id="11268" name="Picture 5" descr="http://www.shakalaka.be/Portals/14/ZenStones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86500" y="4071938"/>
            <a:ext cx="2428875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you presenting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301" y="1783560"/>
            <a:ext cx="5528604" cy="45720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YOUR</a:t>
            </a:r>
            <a:r>
              <a:rPr lang="en-GB" dirty="0" smtClean="0"/>
              <a:t> research, Your argument</a:t>
            </a:r>
          </a:p>
          <a:p>
            <a:r>
              <a:rPr lang="en-GB" dirty="0" smtClean="0"/>
              <a:t>Your progress and evaluation to date</a:t>
            </a:r>
          </a:p>
          <a:p>
            <a:r>
              <a:rPr lang="en-GB" dirty="0" smtClean="0"/>
              <a:t>Demonstrates where you have moved to</a:t>
            </a:r>
          </a:p>
          <a:p>
            <a:r>
              <a:rPr lang="en-GB" dirty="0" smtClean="0"/>
              <a:t>What you are currently working on and where you are at</a:t>
            </a:r>
          </a:p>
          <a:p>
            <a:endParaRPr lang="en-GB" dirty="0"/>
          </a:p>
          <a:p>
            <a:r>
              <a:rPr lang="en-GB" dirty="0" smtClean="0"/>
              <a:t>NOT a presentation on your research plans – although you may outline what is still to do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6362" r="36596"/>
          <a:stretch/>
        </p:blipFill>
        <p:spPr>
          <a:xfrm>
            <a:off x="6302325" y="2961473"/>
            <a:ext cx="2236764" cy="339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774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84227"/>
          </a:xfrm>
        </p:spPr>
        <p:txBody>
          <a:bodyPr/>
          <a:lstStyle/>
          <a:p>
            <a:r>
              <a:rPr lang="en-GB" dirty="0" smtClean="0"/>
              <a:t>The purpose of PowerPoint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PowerPoint is a tool that only</a:t>
            </a:r>
            <a:r>
              <a:rPr lang="en-GB" i="1" dirty="0" smtClean="0"/>
              <a:t> augments </a:t>
            </a:r>
            <a:r>
              <a:rPr lang="en-GB" dirty="0" smtClean="0"/>
              <a:t>what you are talking about. </a:t>
            </a:r>
            <a:r>
              <a:rPr lang="en-GB" dirty="0" smtClean="0">
                <a:solidFill>
                  <a:srgbClr val="FFC000"/>
                </a:solidFill>
              </a:rPr>
              <a:t>It is not notes for you to simply read out.</a:t>
            </a:r>
          </a:p>
          <a:p>
            <a:r>
              <a:rPr lang="en-GB" dirty="0" smtClean="0"/>
              <a:t>PowerPoint slides -</a:t>
            </a:r>
          </a:p>
          <a:p>
            <a:pPr lvl="1"/>
            <a:r>
              <a:rPr lang="en-GB" dirty="0" smtClean="0"/>
              <a:t>add a visual dimension</a:t>
            </a:r>
          </a:p>
          <a:p>
            <a:pPr lvl="1"/>
            <a:r>
              <a:rPr lang="en-GB" dirty="0" smtClean="0"/>
              <a:t>to enable the audience to ‘see’ info</a:t>
            </a:r>
          </a:p>
          <a:p>
            <a:pPr lvl="1"/>
            <a:r>
              <a:rPr lang="en-GB" dirty="0" smtClean="0"/>
              <a:t>Use it for atmosphere/scene setting </a:t>
            </a:r>
          </a:p>
          <a:p>
            <a:pPr lvl="1">
              <a:buNone/>
            </a:pPr>
            <a:r>
              <a:rPr lang="en-GB" dirty="0" smtClean="0"/>
              <a:t>	as well as spellings, dates etc</a:t>
            </a:r>
          </a:p>
          <a:p>
            <a:endParaRPr lang="en-GB" dirty="0"/>
          </a:p>
        </p:txBody>
      </p:sp>
      <p:pic>
        <p:nvPicPr>
          <p:cNvPr id="1030" name="Picture 6" descr="C:\Documents and Settings\sa025\Local Settings\Temporary Internet Files\Content.IE5\OWYOU7IG\MP900433170[1]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7159181" y="3954162"/>
            <a:ext cx="1786040" cy="26752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2">
                    <a:satMod val="200000"/>
                  </a:schemeClr>
                </a:solidFill>
              </a:rPr>
              <a:t>The ABC of </a:t>
            </a:r>
            <a:r>
              <a:rPr lang="en-GB" sz="3200" b="1" dirty="0" smtClean="0"/>
              <a:t>PowerPoint presentations</a:t>
            </a:r>
            <a:endParaRPr lang="en-GB" sz="3200" b="1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857250" y="1500188"/>
            <a:ext cx="7772400" cy="4572000"/>
          </a:xfrm>
        </p:spPr>
        <p:txBody>
          <a:bodyPr/>
          <a:lstStyle/>
          <a:p>
            <a:pPr eaLnBrk="1" hangingPunct="1"/>
            <a:r>
              <a:rPr lang="en-GB" dirty="0" smtClean="0"/>
              <a:t>Accuracy</a:t>
            </a:r>
          </a:p>
          <a:p>
            <a:pPr lvl="1" eaLnBrk="1" hangingPunct="1"/>
            <a:r>
              <a:rPr lang="en-GB" dirty="0" smtClean="0"/>
              <a:t>Spelling, content etc</a:t>
            </a:r>
          </a:p>
          <a:p>
            <a:pPr eaLnBrk="1" hangingPunct="1"/>
            <a:r>
              <a:rPr lang="en-GB" dirty="0" smtClean="0"/>
              <a:t>Brevity</a:t>
            </a:r>
          </a:p>
          <a:p>
            <a:pPr lvl="1" eaLnBrk="1" hangingPunct="1"/>
            <a:r>
              <a:rPr lang="en-GB" dirty="0" smtClean="0"/>
              <a:t>Slides’ points should be brief - </a:t>
            </a:r>
            <a:r>
              <a:rPr lang="en-GB" b="1" i="1" dirty="0" smtClean="0">
                <a:solidFill>
                  <a:srgbClr val="FFC000"/>
                </a:solidFill>
              </a:rPr>
              <a:t>the bare minimum</a:t>
            </a:r>
          </a:p>
          <a:p>
            <a:pPr eaLnBrk="1" hangingPunct="1"/>
            <a:r>
              <a:rPr lang="en-GB" dirty="0" smtClean="0"/>
              <a:t>Clarity</a:t>
            </a:r>
          </a:p>
          <a:p>
            <a:pPr lvl="1" eaLnBrk="1" hangingPunct="1"/>
            <a:r>
              <a:rPr lang="en-GB" dirty="0" smtClean="0"/>
              <a:t>Neat, simple, uncluttered </a:t>
            </a:r>
          </a:p>
        </p:txBody>
      </p:sp>
      <p:pic>
        <p:nvPicPr>
          <p:cNvPr id="12292" name="Picture 5" descr="http://www.chrishansonhypnotherapy.com/zenstones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15000" y="4071938"/>
            <a:ext cx="3143250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Tips for effective slides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Theme your slides; consistency = calming</a:t>
            </a:r>
          </a:p>
          <a:p>
            <a:r>
              <a:rPr lang="en-GB" dirty="0" smtClean="0"/>
              <a:t>Amount of text : think T shirt</a:t>
            </a:r>
          </a:p>
          <a:p>
            <a:r>
              <a:rPr lang="en-GB" dirty="0" smtClean="0"/>
              <a:t>Contrast colours background/text</a:t>
            </a:r>
          </a:p>
          <a:p>
            <a:r>
              <a:rPr lang="en-GB" dirty="0" smtClean="0"/>
              <a:t>Size and clarity of font</a:t>
            </a:r>
            <a:endParaRPr lang="en-GB" dirty="0"/>
          </a:p>
        </p:txBody>
      </p:sp>
      <p:pic>
        <p:nvPicPr>
          <p:cNvPr id="2050" name="Picture 2" descr="http://s0.geograph.org.uk/photos/44/87/448767_7f733fa0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21086" y="3944374"/>
            <a:ext cx="3461657" cy="25962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Tips for effective slides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Theme your slides; consistency = calming</a:t>
            </a:r>
          </a:p>
          <a:p>
            <a:r>
              <a:rPr lang="en-GB" sz="1400" dirty="0" smtClean="0"/>
              <a:t>Amount of text : think T shirt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Contrast colours background/text</a:t>
            </a:r>
          </a:p>
          <a:p>
            <a:r>
              <a:rPr lang="en-GB" dirty="0" smtClean="0">
                <a:solidFill>
                  <a:schemeClr val="tx1">
                    <a:lumMod val="50000"/>
                  </a:schemeClr>
                </a:solidFill>
              </a:rPr>
              <a:t>S</a:t>
            </a:r>
            <a:r>
              <a:rPr lang="en-GB" sz="1400" dirty="0" smtClean="0">
                <a:solidFill>
                  <a:schemeClr val="tx1">
                    <a:lumMod val="50000"/>
                  </a:schemeClr>
                </a:solidFill>
              </a:rPr>
              <a:t>ize</a:t>
            </a:r>
            <a:r>
              <a:rPr lang="en-GB" dirty="0" smtClean="0">
                <a:solidFill>
                  <a:schemeClr val="tx1">
                    <a:lumMod val="50000"/>
                  </a:schemeClr>
                </a:solidFill>
              </a:rPr>
              <a:t> and </a:t>
            </a:r>
            <a:r>
              <a:rPr lang="en-GB" b="1" i="1" dirty="0" smtClean="0">
                <a:solidFill>
                  <a:schemeClr val="tx1">
                    <a:lumMod val="50000"/>
                  </a:schemeClr>
                </a:solidFill>
                <a:latin typeface="Bauhaus 93" panose="04030905020B02020C02" pitchFamily="82" charset="0"/>
              </a:rPr>
              <a:t>clarity</a:t>
            </a:r>
            <a:r>
              <a:rPr lang="en-GB" dirty="0" smtClean="0">
                <a:solidFill>
                  <a:schemeClr val="tx1">
                    <a:lumMod val="50000"/>
                  </a:schemeClr>
                </a:solidFill>
              </a:rPr>
              <a:t> of </a:t>
            </a:r>
            <a:r>
              <a:rPr lang="en-GB" dirty="0" smtClean="0">
                <a:solidFill>
                  <a:schemeClr val="tx1">
                    <a:lumMod val="50000"/>
                  </a:schemeClr>
                </a:solidFill>
                <a:latin typeface="Algerian" panose="04020705040A02060702" pitchFamily="82" charset="0"/>
              </a:rPr>
              <a:t>font</a:t>
            </a:r>
            <a:endParaRPr lang="en-GB" dirty="0">
              <a:solidFill>
                <a:schemeClr val="tx1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pic>
        <p:nvPicPr>
          <p:cNvPr id="2050" name="Picture 2" descr="http://s0.geograph.org.uk/photos/44/87/448767_7f733fa0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21086" y="3944374"/>
            <a:ext cx="3461657" cy="25962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018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Poor slides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Background colour not  contrasted enough with text’s colour</a:t>
            </a:r>
          </a:p>
          <a:p>
            <a:r>
              <a:rPr lang="en-GB" sz="1100" dirty="0" smtClean="0"/>
              <a:t>Text too small</a:t>
            </a:r>
          </a:p>
          <a:p>
            <a:r>
              <a:rPr lang="en-GB" sz="4000" dirty="0" smtClean="0">
                <a:latin typeface="Blackadder ITC" pitchFamily="82" charset="0"/>
              </a:rPr>
              <a:t>Font too florid</a:t>
            </a:r>
            <a:endParaRPr lang="en-GB" sz="4000" dirty="0">
              <a:latin typeface="Blackadder ITC" pitchFamily="82" charset="0"/>
            </a:endParaRPr>
          </a:p>
        </p:txBody>
      </p:sp>
      <p:pic>
        <p:nvPicPr>
          <p:cNvPr id="30725" name="Picture 5" descr="C:\Documents and Settings\sa025\Local Settings\Temporary Internet Files\Content.IE5\4RZFZ93F\MP900444322[1]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1370" y="2307771"/>
            <a:ext cx="3635829" cy="3810000"/>
          </a:xfrm>
          <a:prstGeom prst="rect">
            <a:avLst/>
          </a:prstGeom>
          <a:noFill/>
        </p:spPr>
      </p:pic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Text written over the picture so that you can’t see it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</a:rPr>
              <a:t>Making your PowerPoint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Follow the ABC rule</a:t>
            </a:r>
          </a:p>
          <a:p>
            <a:pPr eaLnBrk="1" hangingPunct="1"/>
            <a:r>
              <a:rPr lang="en-GB" dirty="0" smtClean="0"/>
              <a:t>Remember visibility – you are sending a message </a:t>
            </a:r>
          </a:p>
          <a:p>
            <a:pPr eaLnBrk="1" hangingPunct="1"/>
            <a:r>
              <a:rPr lang="en-GB" dirty="0" smtClean="0"/>
              <a:t>Plan the sequence. There should be a</a:t>
            </a:r>
          </a:p>
          <a:p>
            <a:pPr lvl="1" eaLnBrk="1" hangingPunct="1"/>
            <a:r>
              <a:rPr lang="en-GB" dirty="0" smtClean="0"/>
              <a:t>Title slide</a:t>
            </a:r>
          </a:p>
          <a:p>
            <a:pPr lvl="1" eaLnBrk="1" hangingPunct="1"/>
            <a:r>
              <a:rPr lang="en-GB" dirty="0" smtClean="0"/>
              <a:t>Intro slide (like an essay)</a:t>
            </a:r>
          </a:p>
          <a:p>
            <a:pPr lvl="1" eaLnBrk="1" hangingPunct="1"/>
            <a:r>
              <a:rPr lang="en-GB" dirty="0" smtClean="0"/>
              <a:t>Slides of topics (1 topic/1 slide)</a:t>
            </a:r>
          </a:p>
          <a:p>
            <a:pPr lvl="1" eaLnBrk="1" hangingPunct="1"/>
            <a:r>
              <a:rPr lang="en-GB" dirty="0" smtClean="0"/>
              <a:t>Concluding slide (+ refs if necessary)</a:t>
            </a:r>
          </a:p>
        </p:txBody>
      </p:sp>
      <p:pic>
        <p:nvPicPr>
          <p:cNvPr id="14340" name="Picture 5" descr="http://www.ecotechjapan.com/images/stones-z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7564" y="3984170"/>
            <a:ext cx="1647297" cy="2695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satMod val="200000"/>
                  </a:schemeClr>
                </a:solidFill>
              </a:rPr>
              <a:t>Tips for </a:t>
            </a:r>
            <a:r>
              <a:rPr lang="en-GB" dirty="0">
                <a:solidFill>
                  <a:schemeClr val="tx2">
                    <a:satMod val="200000"/>
                  </a:schemeClr>
                </a:solidFill>
              </a:rPr>
              <a:t>the presentation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Preparation – KNOW your stuff!</a:t>
            </a:r>
          </a:p>
          <a:p>
            <a:pPr eaLnBrk="1" hangingPunct="1"/>
            <a:endParaRPr lang="en-GB" dirty="0" smtClean="0"/>
          </a:p>
          <a:p>
            <a:pPr lvl="1" eaLnBrk="1" hangingPunct="1"/>
            <a:r>
              <a:rPr lang="en-GB" dirty="0" smtClean="0"/>
              <a:t>Know the equipment </a:t>
            </a:r>
          </a:p>
          <a:p>
            <a:pPr lvl="1" eaLnBrk="1" hangingPunct="1"/>
            <a:r>
              <a:rPr lang="en-GB" dirty="0" smtClean="0"/>
              <a:t>Know the room</a:t>
            </a:r>
          </a:p>
          <a:p>
            <a:pPr lvl="1" eaLnBrk="1" hangingPunct="1"/>
            <a:r>
              <a:rPr lang="en-GB" dirty="0" smtClean="0"/>
              <a:t>Know the information</a:t>
            </a:r>
          </a:p>
        </p:txBody>
      </p:sp>
      <p:pic>
        <p:nvPicPr>
          <p:cNvPr id="15364" name="Picture 9" descr="http://3.bp.blogspot.com/_c1PMtZ84MPw/Sgp2APMmaXI/AAAAAAAAGLo/BkTdxn05Cho/s400/zen+stones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7750" y="4143375"/>
            <a:ext cx="3810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</a:rPr>
              <a:t>During the presentation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Breathe</a:t>
            </a:r>
          </a:p>
          <a:p>
            <a:pPr eaLnBrk="1" hangingPunct="1"/>
            <a:r>
              <a:rPr lang="en-GB" dirty="0" smtClean="0"/>
              <a:t>Take your time</a:t>
            </a:r>
          </a:p>
          <a:p>
            <a:pPr eaLnBrk="1" hangingPunct="1"/>
            <a:r>
              <a:rPr lang="en-GB" dirty="0" smtClean="0"/>
              <a:t>Don’t ONLY read the slides</a:t>
            </a:r>
          </a:p>
          <a:p>
            <a:pPr eaLnBrk="1" hangingPunct="1"/>
            <a:r>
              <a:rPr lang="en-GB" dirty="0" smtClean="0"/>
              <a:t>Don’t ONLY read your notes</a:t>
            </a:r>
          </a:p>
          <a:p>
            <a:pPr eaLnBrk="1" hangingPunct="1"/>
            <a:r>
              <a:rPr lang="en-GB" dirty="0" smtClean="0"/>
              <a:t>Best presentations involve movement, interaction</a:t>
            </a:r>
          </a:p>
        </p:txBody>
      </p:sp>
      <p:pic>
        <p:nvPicPr>
          <p:cNvPr id="16388" name="Picture 5" descr="http://www.fullcircleastrology.co.uk/content_images/2/Zen%20Stones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00500" y="4786313"/>
            <a:ext cx="4724400" cy="151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satMod val="200000"/>
                  </a:schemeClr>
                </a:solidFill>
              </a:rPr>
              <a:t>Presenting yourself</a:t>
            </a:r>
            <a:endParaRPr lang="en-US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Open body language</a:t>
            </a:r>
          </a:p>
          <a:p>
            <a:pPr eaLnBrk="1" hangingPunct="1"/>
            <a:r>
              <a:rPr lang="en-GB" smtClean="0"/>
              <a:t>Eye contact</a:t>
            </a:r>
          </a:p>
          <a:p>
            <a:pPr eaLnBrk="1" hangingPunct="1"/>
            <a:r>
              <a:rPr lang="en-GB" smtClean="0"/>
              <a:t>Use gestures</a:t>
            </a:r>
          </a:p>
          <a:p>
            <a:pPr eaLnBrk="1" hangingPunct="1"/>
            <a:r>
              <a:rPr lang="en-GB" smtClean="0"/>
              <a:t>Don’t fiddle</a:t>
            </a:r>
          </a:p>
          <a:p>
            <a:pPr eaLnBrk="1" hangingPunct="1"/>
            <a:r>
              <a:rPr lang="en-GB" smtClean="0"/>
              <a:t>Speak out into the room</a:t>
            </a:r>
            <a:endParaRPr lang="en-US" smtClean="0"/>
          </a:p>
        </p:txBody>
      </p:sp>
      <p:pic>
        <p:nvPicPr>
          <p:cNvPr id="17412" name="Picture 2" descr="http://4.bp.blogspot.com/_WC46cBU8JUk/Sa_Vmiuw_wI/AAAAAAAABfw/bN8TMtDnco4/s400/KeepCalm+019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56325" y="1700213"/>
            <a:ext cx="2143125" cy="150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http://www.notempire.com/images/uploads/stone_buddha_sculpture_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25" y="3716338"/>
            <a:ext cx="238125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Custom 12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FA6CE9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559</TotalTime>
  <Words>1280</Words>
  <Application>Microsoft Office PowerPoint</Application>
  <PresentationFormat>On-screen Show (4:3)</PresentationFormat>
  <Paragraphs>139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Algerian</vt:lpstr>
      <vt:lpstr>Bauhaus 93</vt:lpstr>
      <vt:lpstr>Blackadder ITC</vt:lpstr>
      <vt:lpstr>Calibri</vt:lpstr>
      <vt:lpstr>Consolas</vt:lpstr>
      <vt:lpstr>Corbel</vt:lpstr>
      <vt:lpstr>Wingdings</vt:lpstr>
      <vt:lpstr>Wingdings 2</vt:lpstr>
      <vt:lpstr>Wingdings 3</vt:lpstr>
      <vt:lpstr>Metro</vt:lpstr>
      <vt:lpstr>Doing Presentations </vt:lpstr>
      <vt:lpstr>The Oral Presentation</vt:lpstr>
      <vt:lpstr>The aim of your presentation</vt:lpstr>
      <vt:lpstr>What are you presenting</vt:lpstr>
      <vt:lpstr>The purpose of PowerPoint</vt:lpstr>
      <vt:lpstr>The ABC of PowerPoint presentations</vt:lpstr>
      <vt:lpstr>Tips for effective slides</vt:lpstr>
      <vt:lpstr>Tips for effective slides</vt:lpstr>
      <vt:lpstr>Poor slides</vt:lpstr>
      <vt:lpstr>Making your PowerPoint </vt:lpstr>
      <vt:lpstr>Tips for the presentation</vt:lpstr>
      <vt:lpstr>During the presentation</vt:lpstr>
      <vt:lpstr>Presenting yourself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Making a PowerPoint presentation</dc:title>
  <dc:creator>Luci Attala</dc:creator>
  <cp:lastModifiedBy>Ros Coard</cp:lastModifiedBy>
  <cp:revision>43</cp:revision>
  <cp:lastPrinted>2019-01-22T13:09:12Z</cp:lastPrinted>
  <dcterms:created xsi:type="dcterms:W3CDTF">2011-11-09T19:33:19Z</dcterms:created>
  <dcterms:modified xsi:type="dcterms:W3CDTF">2019-10-08T08:09:52Z</dcterms:modified>
</cp:coreProperties>
</file>