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Default Extension="emf" ContentType="image/x-em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71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-1560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1D1DA-70E9-C449-88CD-749208A2B8EA}" type="datetimeFigureOut">
              <a:rPr lang="en-US" smtClean="0"/>
              <a:pPr/>
              <a:t>26/05/2013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60E70-0F10-074B-B2B1-C13B6416ED0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e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e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7" descr="Slide backer Red3.psd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 w="25400">
            <a:noFill/>
            <a:round/>
            <a:headEnd/>
            <a:tailEnd/>
          </a:ln>
        </p:spPr>
        <p:txBody>
          <a:bodyPr lIns="64291" tIns="32146" rIns="64291" bIns="32146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  <p:cxnSp>
        <p:nvCxnSpPr>
          <p:cNvPr id="43013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</p:spPr>
      </p:cxnSp>
      <p:sp>
        <p:nvSpPr>
          <p:cNvPr id="43014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Timeline</a:t>
            </a:r>
            <a:endParaRPr lang="en-US" sz="4000" b="1" i="1" dirty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  <p:sp>
        <p:nvSpPr>
          <p:cNvPr id="43015" name="TextBox 1"/>
          <p:cNvSpPr txBox="1">
            <a:spLocks noChangeArrowheads="1"/>
          </p:cNvSpPr>
          <p:nvPr/>
        </p:nvSpPr>
        <p:spPr bwMode="auto">
          <a:xfrm>
            <a:off x="34925" y="935891"/>
            <a:ext cx="6518275" cy="6601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/>
            <a:r>
              <a:rPr lang="en-US" sz="1200" u="sng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Post Game/Rugby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endParaRPr lang="en-US" sz="1200" u="sng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Type of Fatigue: Metabolic</a:t>
            </a:r>
          </a:p>
          <a:p>
            <a:pPr algn="l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first 5 minutes: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you energy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Consume Post training recovery shake (individualized)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Stretch while warm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Walk/move lightly for 3-5 minute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5-15 minutes: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physically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3 minute cold water immersion (sea, ice bath, etc)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Shower – Stretch &amp; massage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Continue to hydrate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Put on skins (up to 4 hours post training)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the first hour of training: </a:t>
            </a:r>
            <a:r>
              <a:rPr lang="en-US" sz="1200" dirty="0" smtClean="0">
                <a:solidFill>
                  <a:srgbClr val="FFFFFF"/>
                </a:solidFill>
                <a:latin typeface="Candara" charset="0"/>
                <a:ea typeface="Candara" charset="0"/>
                <a:cs typeface="Candara" charset="0"/>
              </a:rPr>
              <a:t>Continue to recover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Drink plenty of fluid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Eat a meal</a:t>
            </a: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In the evening: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Continue to unwind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Hot shower/bath/spa with salts – continue to hydrate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Stretch and massage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Socialise 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10 minutes before bed: </a:t>
            </a:r>
            <a:r>
              <a:rPr lang="en-US" sz="12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Switch off</a:t>
            </a: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Use relaxation techniques – music, reading, etc</a:t>
            </a:r>
          </a:p>
          <a:p>
            <a:pPr lvl="1">
              <a:buFont typeface="Arial"/>
              <a:buChar char="•"/>
            </a:pPr>
            <a:r>
              <a:rPr lang="en-US" sz="12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Get out of bed if you can’t sleep, try again </a:t>
            </a:r>
          </a:p>
          <a:p>
            <a:pPr lvl="1">
              <a:buFont typeface="Arial"/>
              <a:buChar char="•"/>
            </a:pPr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</p:spTree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7" descr="Slide backer Red3.psd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 w="25400">
            <a:noFill/>
            <a:round/>
            <a:headEnd/>
            <a:tailEnd/>
          </a:ln>
        </p:spPr>
        <p:txBody>
          <a:bodyPr lIns="64291" tIns="32146" rIns="64291" bIns="32146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  <p:cxnSp>
        <p:nvCxnSpPr>
          <p:cNvPr id="43013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</p:spPr>
      </p:cxnSp>
      <p:sp>
        <p:nvSpPr>
          <p:cNvPr id="43014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Timeline</a:t>
            </a:r>
            <a:endParaRPr lang="en-US" sz="4000" b="1" i="1" dirty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  <p:sp>
        <p:nvSpPr>
          <p:cNvPr id="43015" name="TextBox 1"/>
          <p:cNvSpPr txBox="1">
            <a:spLocks noChangeArrowheads="1"/>
          </p:cNvSpPr>
          <p:nvPr/>
        </p:nvSpPr>
        <p:spPr bwMode="auto">
          <a:xfrm>
            <a:off x="34925" y="935891"/>
            <a:ext cx="6518275" cy="6355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/>
            <a:r>
              <a:rPr lang="en-US" sz="1600" u="sng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Post  Weights/ Units/ skills</a:t>
            </a: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endParaRPr lang="en-US" sz="1600" u="sng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Type of Fatigue: Neurological (peripheral nervous system)</a:t>
            </a:r>
          </a:p>
          <a:p>
            <a:pPr algn="l"/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first 5 minutes: </a:t>
            </a:r>
            <a:r>
              <a:rPr lang="en-US" sz="16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you energy</a:t>
            </a: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Consume Post training recovery shake (individualized)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Stretch while warm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Walk/move lightly for 3-5 minute</a:t>
            </a:r>
          </a:p>
          <a:p>
            <a:pPr lvl="1">
              <a:buFont typeface="Arial"/>
              <a:buChar char="•"/>
            </a:pP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5-15 minutes: </a:t>
            </a:r>
            <a:r>
              <a:rPr lang="en-US" sz="16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Recover physically</a:t>
            </a: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Contrast shower</a:t>
            </a:r>
          </a:p>
          <a:p>
            <a:pPr lvl="2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1 min hot, 1 min cold x 5-8 times</a:t>
            </a:r>
          </a:p>
          <a:p>
            <a:pPr lvl="2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Concentrate on large fatigued muscles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Continue to hydrate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Put on skins (up to 4 hours post training)</a:t>
            </a:r>
          </a:p>
          <a:p>
            <a:pPr lvl="1">
              <a:buFont typeface="Arial"/>
              <a:buChar char="•"/>
            </a:pPr>
            <a:endParaRPr lang="en-US" sz="16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Within the first hour of training: </a:t>
            </a:r>
            <a:r>
              <a:rPr lang="en-US" sz="1600" dirty="0" smtClean="0">
                <a:solidFill>
                  <a:srgbClr val="FFFFFF"/>
                </a:solidFill>
                <a:latin typeface="Candara" charset="0"/>
                <a:ea typeface="Candara" charset="0"/>
                <a:cs typeface="Candara" charset="0"/>
              </a:rPr>
              <a:t>Continue to recover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Drink plenty of fluid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Eat a meal</a:t>
            </a:r>
          </a:p>
          <a:p>
            <a:pPr lvl="1">
              <a:buFont typeface="Arial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massage – this can be later in the day</a:t>
            </a: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</p:spTree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0" name="Picture 17" descr="Slide backer Red3.psd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1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 w="25400">
            <a:noFill/>
            <a:round/>
            <a:headEnd/>
            <a:tailEnd/>
          </a:ln>
        </p:spPr>
        <p:txBody>
          <a:bodyPr lIns="64291" tIns="32146" rIns="64291" bIns="32146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3012" name="Picture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 w="25400">
            <a:noFill/>
            <a:miter lim="800000"/>
            <a:headEnd/>
            <a:tailEnd/>
          </a:ln>
        </p:spPr>
      </p:pic>
      <p:cxnSp>
        <p:nvCxnSpPr>
          <p:cNvPr id="43013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</p:spPr>
      </p:cxnSp>
      <p:sp>
        <p:nvSpPr>
          <p:cNvPr id="43014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Timeline</a:t>
            </a:r>
            <a:endParaRPr lang="en-US" sz="4000" b="1" i="1" dirty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  <p:sp>
        <p:nvSpPr>
          <p:cNvPr id="43015" name="TextBox 1"/>
          <p:cNvSpPr txBox="1">
            <a:spLocks noChangeArrowheads="1"/>
          </p:cNvSpPr>
          <p:nvPr/>
        </p:nvSpPr>
        <p:spPr bwMode="auto">
          <a:xfrm>
            <a:off x="69850" y="1512888"/>
            <a:ext cx="6518275" cy="48167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  <a:spAutoFit/>
          </a:bodyPr>
          <a:lstStyle/>
          <a:p>
            <a:pPr algn="l"/>
            <a:r>
              <a:rPr lang="en-US" sz="2000" u="sng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Post  training/ Analysis</a:t>
            </a:r>
            <a:endParaRPr lang="en-US" sz="20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endParaRPr lang="en-US" sz="2000" u="sng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Type of Fatigue: Visual</a:t>
            </a:r>
          </a:p>
          <a:p>
            <a:pPr algn="l"/>
            <a:endParaRPr lang="en-US" sz="20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algn="l"/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Recovery strategies: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Minimize glare- wear sunglasses outside training if sunny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Stay hydrated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Massager of neck and facial muscles</a:t>
            </a:r>
          </a:p>
          <a:p>
            <a:pPr lvl="1">
              <a:buFont typeface="Arial"/>
              <a:buChar char="•"/>
            </a:pPr>
            <a:r>
              <a:rPr lang="en-US" sz="2000" dirty="0" smtClean="0">
                <a:solidFill>
                  <a:srgbClr val="FFFF00"/>
                </a:solidFill>
                <a:latin typeface="Candara" charset="0"/>
                <a:ea typeface="Candara" charset="0"/>
                <a:cs typeface="Candara" charset="0"/>
              </a:rPr>
              <a:t> </a:t>
            </a:r>
            <a:r>
              <a:rPr lang="en-US" sz="2000" dirty="0" smtClean="0">
                <a:solidFill>
                  <a:schemeClr val="bg1"/>
                </a:solidFill>
                <a:latin typeface="Candara" charset="0"/>
                <a:ea typeface="Candara" charset="0"/>
                <a:cs typeface="Candara" charset="0"/>
              </a:rPr>
              <a:t>LIMIT TIME ON COMPUTER GAMES AND WATCHING TV</a:t>
            </a:r>
            <a:endParaRPr lang="en-US" sz="20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2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>
              <a:buFont typeface="Arial"/>
              <a:buChar char="•"/>
            </a:pPr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  <a:p>
            <a:pPr lvl="1"/>
            <a:endParaRPr lang="en-US" sz="1500" dirty="0" smtClean="0">
              <a:solidFill>
                <a:srgbClr val="FFFF00"/>
              </a:solidFill>
              <a:latin typeface="Candara" charset="0"/>
              <a:ea typeface="Candara" charset="0"/>
              <a:cs typeface="Candara" charset="0"/>
            </a:endParaRPr>
          </a:p>
        </p:txBody>
      </p:sp>
    </p:spTree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1" name="Picture 17" descr="Slide backer Red3.psd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5842" name="Rectangle 15"/>
          <p:cNvSpPr>
            <a:spLocks noChangeArrowheads="1"/>
          </p:cNvSpPr>
          <p:nvPr/>
        </p:nvSpPr>
        <p:spPr bwMode="auto">
          <a:xfrm flipV="1">
            <a:off x="0" y="0"/>
            <a:ext cx="9144000" cy="963613"/>
          </a:xfrm>
          <a:prstGeom prst="rect">
            <a:avLst/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64291" tIns="32146" rIns="64291" bIns="32146"/>
          <a:lstStyle/>
          <a:p>
            <a:endParaRPr lang="en-US"/>
          </a:p>
        </p:txBody>
      </p:sp>
      <p:pic>
        <p:nvPicPr>
          <p:cNvPr id="35843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160338"/>
            <a:ext cx="503237" cy="696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5844" name="Straight Connector 17"/>
          <p:cNvCxnSpPr>
            <a:cxnSpLocks noChangeShapeType="1"/>
          </p:cNvCxnSpPr>
          <p:nvPr/>
        </p:nvCxnSpPr>
        <p:spPr bwMode="auto">
          <a:xfrm>
            <a:off x="17463" y="963613"/>
            <a:ext cx="9144000" cy="1587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35845" name="Title 1"/>
          <p:cNvSpPr>
            <a:spLocks noGrp="1"/>
          </p:cNvSpPr>
          <p:nvPr>
            <p:ph type="title"/>
          </p:nvPr>
        </p:nvSpPr>
        <p:spPr>
          <a:xfrm>
            <a:off x="0" y="-3175"/>
            <a:ext cx="9144000" cy="911225"/>
          </a:xfrm>
        </p:spPr>
        <p:txBody>
          <a:bodyPr/>
          <a:lstStyle/>
          <a:p>
            <a:pPr marL="339725" eaLnBrk="1" hangingPunct="1"/>
            <a:r>
              <a:rPr lang="en-US" sz="4000" b="1">
                <a:solidFill>
                  <a:srgbClr val="FFFF00"/>
                </a:solidFill>
                <a:latin typeface="Candara" charset="0"/>
                <a:ea typeface="ヒラギノ角ゴ ProN W3" charset="0"/>
                <a:cs typeface="Candara" charset="0"/>
              </a:rPr>
              <a:t>Self Recovery Options</a:t>
            </a:r>
            <a:endParaRPr lang="en-US" sz="4000" b="1" i="1">
              <a:solidFill>
                <a:srgbClr val="FFFF00"/>
              </a:solidFill>
              <a:latin typeface="Candara" charset="0"/>
              <a:ea typeface="ヒラギノ角ゴ ProN W3" charset="0"/>
              <a:cs typeface="Candara" charset="0"/>
            </a:endParaRPr>
          </a:p>
        </p:txBody>
      </p:sp>
      <p:sp>
        <p:nvSpPr>
          <p:cNvPr id="35846" name="TextBox 1"/>
          <p:cNvSpPr txBox="1">
            <a:spLocks noChangeArrowheads="1"/>
          </p:cNvSpPr>
          <p:nvPr/>
        </p:nvSpPr>
        <p:spPr bwMode="auto">
          <a:xfrm>
            <a:off x="458255" y="981958"/>
            <a:ext cx="6518275" cy="5016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1pPr>
            <a:lvl2pPr marL="742950" indent="-28575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2pPr>
            <a:lvl3pPr marL="1143000" indent="-22860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3pPr>
            <a:lvl4pPr marL="1600200" indent="-22860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4pPr>
            <a:lvl5pPr marL="2057400" indent="-228600" eaLnBrk="0" hangingPunct="0"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4100">
                <a:solidFill>
                  <a:srgbClr val="000000"/>
                </a:solidFill>
                <a:latin typeface="GillSans" charset="0"/>
                <a:ea typeface="ヒラギノ角ゴ ProN W3" charset="0"/>
                <a:cs typeface="ヒラギノ角ゴ ProN W3" charset="0"/>
                <a:sym typeface="GillSans" charset="0"/>
              </a:defRPr>
            </a:lvl9pPr>
          </a:lstStyle>
          <a:p>
            <a:pPr algn="l" eaLnBrk="1" hangingPunct="1"/>
            <a:r>
              <a:rPr lang="en-US" sz="1600" u="sng" dirty="0">
                <a:solidFill>
                  <a:srgbClr val="FFFF00"/>
                </a:solidFill>
                <a:latin typeface="Candara" charset="0"/>
                <a:cs typeface="Candara" charset="0"/>
              </a:rPr>
              <a:t>Option 1 – Contrast Showers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This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is a good easy option for regenerating the nervous system, especially post weights sessions.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1 min hot (38 degrees)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1 min cold (13-18 degrees)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Repeat 7-8 times.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Recovery must last at least 12 minutes to have a beneficial effect.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Must use cold for at least 1 min to allow skin temperature to become low enough to have beneficial effects.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Must finish on cold.</a:t>
            </a:r>
          </a:p>
          <a:p>
            <a:pPr algn="l" eaLnBrk="1" hangingPunct="1"/>
            <a:endParaRPr lang="en-US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  <a:p>
            <a:pPr algn="l" eaLnBrk="1" hangingPunct="1"/>
            <a:r>
              <a:rPr lang="en-US" sz="1600" u="sng" dirty="0">
                <a:solidFill>
                  <a:srgbClr val="FFFF00"/>
                </a:solidFill>
                <a:latin typeface="Candara" charset="0"/>
                <a:cs typeface="Candara" charset="0"/>
              </a:rPr>
              <a:t>Option 2 – Pool Session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Swim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3 lengths alternating strokes (front crawl, back stroke, </a:t>
            </a:r>
            <a:r>
              <a:rPr lang="en-US" sz="1600" dirty="0" err="1">
                <a:solidFill>
                  <a:srgbClr val="FFFF00"/>
                </a:solidFill>
                <a:latin typeface="Candara" charset="0"/>
                <a:cs typeface="Candara" charset="0"/>
              </a:rPr>
              <a:t>breastroke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)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and at same time do a range of upper body activities (Rotations, side bends </a:t>
            </a:r>
            <a:r>
              <a:rPr lang="en-US" sz="1600" dirty="0" err="1">
                <a:solidFill>
                  <a:srgbClr val="FFFF00"/>
                </a:solidFill>
                <a:latin typeface="Candara" charset="0"/>
                <a:cs typeface="Candara" charset="0"/>
              </a:rPr>
              <a:t>etc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)</a:t>
            </a:r>
            <a:endParaRPr lang="en-GB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2 widths sideways with side lunge and sumo squats)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</a:t>
            </a: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2 widths with hip circling action (1 width forward, 1 width backward)</a:t>
            </a:r>
            <a:endParaRPr lang="en-GB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  <a:p>
            <a:pPr algn="l" eaLnBrk="1" hangingPunct="1">
              <a:buFont typeface="Arial" charset="0"/>
              <a:buChar char="•"/>
            </a:pPr>
            <a:r>
              <a:rPr lang="en-US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Walk </a:t>
            </a:r>
            <a:r>
              <a:rPr lang="en-US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2 widths taking large steps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 </a:t>
            </a:r>
          </a:p>
          <a:p>
            <a:pPr algn="l" eaLnBrk="1" hangingPunct="1">
              <a:buFont typeface="Arial" charset="0"/>
              <a:buChar char="•"/>
            </a:pPr>
            <a:r>
              <a:rPr lang="en-GB" sz="1600" dirty="0" smtClean="0">
                <a:solidFill>
                  <a:srgbClr val="FFFF00"/>
                </a:solidFill>
                <a:latin typeface="Candara" charset="0"/>
                <a:cs typeface="Candara" charset="0"/>
              </a:rPr>
              <a:t> Repeat </a:t>
            </a:r>
            <a:r>
              <a:rPr lang="en-GB" sz="1600" dirty="0">
                <a:solidFill>
                  <a:srgbClr val="FFFF00"/>
                </a:solidFill>
                <a:latin typeface="Candara" charset="0"/>
                <a:cs typeface="Candara" charset="0"/>
              </a:rPr>
              <a:t>twice – Finish with static stretching of tight areas!!</a:t>
            </a:r>
            <a:endParaRPr lang="en-US" sz="1600" dirty="0">
              <a:solidFill>
                <a:srgbClr val="FFFF00"/>
              </a:solidFill>
              <a:latin typeface="Candara" charset="0"/>
              <a:cs typeface="Candar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1052303"/>
      </p:ext>
    </p:extLst>
  </p:cSld>
  <p:clrMapOvr>
    <a:masterClrMapping/>
  </p:clrMapOvr>
  <p:transition xmlns:p14="http://schemas.microsoft.com/office/powerpoint/2010/main" spd="slow">
    <p:fade/>
  </p:transition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507</Words>
  <Application>Microsoft Macintosh PowerPoint</Application>
  <PresentationFormat>On-screen Show (4:3)</PresentationFormat>
  <Paragraphs>89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Recovery Timeline</vt:lpstr>
      <vt:lpstr>Recovery Timeline</vt:lpstr>
      <vt:lpstr>Recovery Timeline</vt:lpstr>
      <vt:lpstr>Self Recovery Options</vt:lpstr>
    </vt:vector>
  </TitlesOfParts>
  <Company>WRU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Recovery Options</dc:title>
  <dc:creator>WRU</dc:creator>
  <cp:lastModifiedBy>Rhys Long</cp:lastModifiedBy>
  <cp:revision>43</cp:revision>
  <dcterms:created xsi:type="dcterms:W3CDTF">2012-05-24T18:01:14Z</dcterms:created>
  <dcterms:modified xsi:type="dcterms:W3CDTF">2013-05-26T12:16:14Z</dcterms:modified>
</cp:coreProperties>
</file>