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10" r:id="rId1"/>
  </p:sldMasterIdLst>
  <p:notesMasterIdLst>
    <p:notesMasterId r:id="rId11"/>
  </p:notesMasterIdLst>
  <p:sldIdLst>
    <p:sldId id="256" r:id="rId2"/>
    <p:sldId id="265" r:id="rId3"/>
    <p:sldId id="266" r:id="rId4"/>
    <p:sldId id="257" r:id="rId5"/>
    <p:sldId id="258" r:id="rId6"/>
    <p:sldId id="264" r:id="rId7"/>
    <p:sldId id="259" r:id="rId8"/>
    <p:sldId id="263" r:id="rId9"/>
    <p:sldId id="262" r:id="rId10"/>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CCAB6C9-50A3-4794-A19B-59B851AE5D0A}" v="669" dt="2025-11-29T11:11:11.83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17" Type="http://schemas.microsoft.com/office/2015/10/relationships/revisionInfo" Target="revisionInfo.xml"/><Relationship Id="rId2" Type="http://schemas.openxmlformats.org/officeDocument/2006/relationships/slide" Target="slides/slide1.xml"/><Relationship Id="rId16"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yda Bekisoglu (2303753)" userId="S::2303753@student.uwtsd.ac.uk::16f13736-3b2e-4feb-8d7a-7df28130fc93" providerId="AD" clId="Web-{CC7FA35A-47B5-5CF4-790E-0D9B9C86E55C}"/>
    <pc:docChg chg="delSld modSld">
      <pc:chgData name="Ayda Bekisoglu (2303753)" userId="S::2303753@student.uwtsd.ac.uk::16f13736-3b2e-4feb-8d7a-7df28130fc93" providerId="AD" clId="Web-{CC7FA35A-47B5-5CF4-790E-0D9B9C86E55C}" dt="2025-11-25T17:53:32.696" v="1564" actId="20577"/>
      <pc:docMkLst>
        <pc:docMk/>
      </pc:docMkLst>
      <pc:sldChg chg="modSp">
        <pc:chgData name="Ayda Bekisoglu (2303753)" userId="S::2303753@student.uwtsd.ac.uk::16f13736-3b2e-4feb-8d7a-7df28130fc93" providerId="AD" clId="Web-{CC7FA35A-47B5-5CF4-790E-0D9B9C86E55C}" dt="2025-11-25T16:15:37.477" v="591" actId="20577"/>
        <pc:sldMkLst>
          <pc:docMk/>
          <pc:sldMk cId="2800205667" sldId="257"/>
        </pc:sldMkLst>
        <pc:spChg chg="mod">
          <ac:chgData name="Ayda Bekisoglu (2303753)" userId="S::2303753@student.uwtsd.ac.uk::16f13736-3b2e-4feb-8d7a-7df28130fc93" providerId="AD" clId="Web-{CC7FA35A-47B5-5CF4-790E-0D9B9C86E55C}" dt="2025-11-25T16:15:28.274" v="588" actId="1076"/>
          <ac:spMkLst>
            <pc:docMk/>
            <pc:sldMk cId="2800205667" sldId="257"/>
            <ac:spMk id="2" creationId="{841EEB1B-E884-2FF6-1E3D-CD16B322D931}"/>
          </ac:spMkLst>
        </pc:spChg>
        <pc:spChg chg="mod">
          <ac:chgData name="Ayda Bekisoglu (2303753)" userId="S::2303753@student.uwtsd.ac.uk::16f13736-3b2e-4feb-8d7a-7df28130fc93" providerId="AD" clId="Web-{CC7FA35A-47B5-5CF4-790E-0D9B9C86E55C}" dt="2025-11-25T16:15:37.477" v="591" actId="20577"/>
          <ac:spMkLst>
            <pc:docMk/>
            <pc:sldMk cId="2800205667" sldId="257"/>
            <ac:spMk id="3" creationId="{A19DBB28-FF99-5E3F-5E79-18C016B58DCE}"/>
          </ac:spMkLst>
        </pc:spChg>
      </pc:sldChg>
      <pc:sldChg chg="modSp">
        <pc:chgData name="Ayda Bekisoglu (2303753)" userId="S::2303753@student.uwtsd.ac.uk::16f13736-3b2e-4feb-8d7a-7df28130fc93" providerId="AD" clId="Web-{CC7FA35A-47B5-5CF4-790E-0D9B9C86E55C}" dt="2025-11-25T16:15:21.914" v="587" actId="20577"/>
        <pc:sldMkLst>
          <pc:docMk/>
          <pc:sldMk cId="1699241708" sldId="258"/>
        </pc:sldMkLst>
        <pc:spChg chg="mod">
          <ac:chgData name="Ayda Bekisoglu (2303753)" userId="S::2303753@student.uwtsd.ac.uk::16f13736-3b2e-4feb-8d7a-7df28130fc93" providerId="AD" clId="Web-{CC7FA35A-47B5-5CF4-790E-0D9B9C86E55C}" dt="2025-11-25T16:15:00.242" v="579" actId="14100"/>
          <ac:spMkLst>
            <pc:docMk/>
            <pc:sldMk cId="1699241708" sldId="258"/>
            <ac:spMk id="2" creationId="{3DD73E07-6F83-7995-590D-DF19BD075756}"/>
          </ac:spMkLst>
        </pc:spChg>
        <pc:spChg chg="mod">
          <ac:chgData name="Ayda Bekisoglu (2303753)" userId="S::2303753@student.uwtsd.ac.uk::16f13736-3b2e-4feb-8d7a-7df28130fc93" providerId="AD" clId="Web-{CC7FA35A-47B5-5CF4-790E-0D9B9C86E55C}" dt="2025-11-25T16:15:21.914" v="587" actId="20577"/>
          <ac:spMkLst>
            <pc:docMk/>
            <pc:sldMk cId="1699241708" sldId="258"/>
            <ac:spMk id="4" creationId="{A4395B68-A582-735C-4EF1-5D36BC94F805}"/>
          </ac:spMkLst>
        </pc:spChg>
        <pc:picChg chg="mod">
          <ac:chgData name="Ayda Bekisoglu (2303753)" userId="S::2303753@student.uwtsd.ac.uk::16f13736-3b2e-4feb-8d7a-7df28130fc93" providerId="AD" clId="Web-{CC7FA35A-47B5-5CF4-790E-0D9B9C86E55C}" dt="2025-11-25T16:15:08.352" v="581" actId="1076"/>
          <ac:picMkLst>
            <pc:docMk/>
            <pc:sldMk cId="1699241708" sldId="258"/>
            <ac:picMk id="10" creationId="{BE6374D2-5ADF-2520-FFBD-E55ECCFEFDE4}"/>
          </ac:picMkLst>
        </pc:picChg>
      </pc:sldChg>
      <pc:sldChg chg="addSp delSp modSp">
        <pc:chgData name="Ayda Bekisoglu (2303753)" userId="S::2303753@student.uwtsd.ac.uk::16f13736-3b2e-4feb-8d7a-7df28130fc93" providerId="AD" clId="Web-{CC7FA35A-47B5-5CF4-790E-0D9B9C86E55C}" dt="2025-11-25T17:50:50.771" v="1504" actId="20577"/>
        <pc:sldMkLst>
          <pc:docMk/>
          <pc:sldMk cId="4088166063" sldId="259"/>
        </pc:sldMkLst>
        <pc:spChg chg="mod">
          <ac:chgData name="Ayda Bekisoglu (2303753)" userId="S::2303753@student.uwtsd.ac.uk::16f13736-3b2e-4feb-8d7a-7df28130fc93" providerId="AD" clId="Web-{CC7FA35A-47B5-5CF4-790E-0D9B9C86E55C}" dt="2025-11-25T17:28:26.773" v="1035" actId="1076"/>
          <ac:spMkLst>
            <pc:docMk/>
            <pc:sldMk cId="4088166063" sldId="259"/>
            <ac:spMk id="2" creationId="{5975C238-AF97-6EC9-13DC-DDDB19ABD5B5}"/>
          </ac:spMkLst>
        </pc:spChg>
        <pc:spChg chg="add mod">
          <ac:chgData name="Ayda Bekisoglu (2303753)" userId="S::2303753@student.uwtsd.ac.uk::16f13736-3b2e-4feb-8d7a-7df28130fc93" providerId="AD" clId="Web-{CC7FA35A-47B5-5CF4-790E-0D9B9C86E55C}" dt="2025-11-25T17:50:50.771" v="1504" actId="20577"/>
          <ac:spMkLst>
            <pc:docMk/>
            <pc:sldMk cId="4088166063" sldId="259"/>
            <ac:spMk id="4" creationId="{88A11EA3-63C3-1FC4-D1D2-475D0EE453FD}"/>
          </ac:spMkLst>
        </pc:spChg>
        <pc:picChg chg="add mod modCrop">
          <ac:chgData name="Ayda Bekisoglu (2303753)" userId="S::2303753@student.uwtsd.ac.uk::16f13736-3b2e-4feb-8d7a-7df28130fc93" providerId="AD" clId="Web-{CC7FA35A-47B5-5CF4-790E-0D9B9C86E55C}" dt="2025-11-25T17:40:45.573" v="1302" actId="1076"/>
          <ac:picMkLst>
            <pc:docMk/>
            <pc:sldMk cId="4088166063" sldId="259"/>
            <ac:picMk id="3" creationId="{D76E0863-88CF-5A3B-DFB2-6CD997E6B1AB}"/>
          </ac:picMkLst>
        </pc:picChg>
      </pc:sldChg>
      <pc:sldChg chg="modSp">
        <pc:chgData name="Ayda Bekisoglu (2303753)" userId="S::2303753@student.uwtsd.ac.uk::16f13736-3b2e-4feb-8d7a-7df28130fc93" providerId="AD" clId="Web-{CC7FA35A-47B5-5CF4-790E-0D9B9C86E55C}" dt="2025-11-25T17:49:01.817" v="1485" actId="20577"/>
        <pc:sldMkLst>
          <pc:docMk/>
          <pc:sldMk cId="3133718834" sldId="262"/>
        </pc:sldMkLst>
        <pc:spChg chg="mod">
          <ac:chgData name="Ayda Bekisoglu (2303753)" userId="S::2303753@student.uwtsd.ac.uk::16f13736-3b2e-4feb-8d7a-7df28130fc93" providerId="AD" clId="Web-{CC7FA35A-47B5-5CF4-790E-0D9B9C86E55C}" dt="2025-11-25T17:49:01.817" v="1485" actId="20577"/>
          <ac:spMkLst>
            <pc:docMk/>
            <pc:sldMk cId="3133718834" sldId="262"/>
            <ac:spMk id="3" creationId="{26496D37-54ED-6D73-5DD5-6D8F0DF91AB5}"/>
          </ac:spMkLst>
        </pc:spChg>
      </pc:sldChg>
      <pc:sldChg chg="modSp">
        <pc:chgData name="Ayda Bekisoglu (2303753)" userId="S::2303753@student.uwtsd.ac.uk::16f13736-3b2e-4feb-8d7a-7df28130fc93" providerId="AD" clId="Web-{CC7FA35A-47B5-5CF4-790E-0D9B9C86E55C}" dt="2025-11-25T17:53:32.696" v="1564" actId="20577"/>
        <pc:sldMkLst>
          <pc:docMk/>
          <pc:sldMk cId="1241246207" sldId="263"/>
        </pc:sldMkLst>
        <pc:spChg chg="mod">
          <ac:chgData name="Ayda Bekisoglu (2303753)" userId="S::2303753@student.uwtsd.ac.uk::16f13736-3b2e-4feb-8d7a-7df28130fc93" providerId="AD" clId="Web-{CC7FA35A-47B5-5CF4-790E-0D9B9C86E55C}" dt="2025-11-25T17:53:32.696" v="1564" actId="20577"/>
          <ac:spMkLst>
            <pc:docMk/>
            <pc:sldMk cId="1241246207" sldId="263"/>
            <ac:spMk id="3" creationId="{19D1A192-1F02-72F0-9E40-C6E727719B51}"/>
          </ac:spMkLst>
        </pc:spChg>
      </pc:sldChg>
      <pc:sldChg chg="modSp">
        <pc:chgData name="Ayda Bekisoglu (2303753)" userId="S::2303753@student.uwtsd.ac.uk::16f13736-3b2e-4feb-8d7a-7df28130fc93" providerId="AD" clId="Web-{CC7FA35A-47B5-5CF4-790E-0D9B9C86E55C}" dt="2025-11-25T16:14:48.554" v="577" actId="14100"/>
        <pc:sldMkLst>
          <pc:docMk/>
          <pc:sldMk cId="2480940543" sldId="264"/>
        </pc:sldMkLst>
        <pc:spChg chg="mod">
          <ac:chgData name="Ayda Bekisoglu (2303753)" userId="S::2303753@student.uwtsd.ac.uk::16f13736-3b2e-4feb-8d7a-7df28130fc93" providerId="AD" clId="Web-{CC7FA35A-47B5-5CF4-790E-0D9B9C86E55C}" dt="2025-11-25T16:14:48.554" v="577" actId="14100"/>
          <ac:spMkLst>
            <pc:docMk/>
            <pc:sldMk cId="2480940543" sldId="264"/>
            <ac:spMk id="5" creationId="{14237754-25DC-286A-2D97-0EABC418B4B9}"/>
          </ac:spMkLst>
        </pc:spChg>
        <pc:spChg chg="mod">
          <ac:chgData name="Ayda Bekisoglu (2303753)" userId="S::2303753@student.uwtsd.ac.uk::16f13736-3b2e-4feb-8d7a-7df28130fc93" providerId="AD" clId="Web-{CC7FA35A-47B5-5CF4-790E-0D9B9C86E55C}" dt="2025-11-25T16:14:45.070" v="576" actId="1076"/>
          <ac:spMkLst>
            <pc:docMk/>
            <pc:sldMk cId="2480940543" sldId="264"/>
            <ac:spMk id="7" creationId="{29EE22A5-8223-008D-91DE-1117007C0F1A}"/>
          </ac:spMkLst>
        </pc:spChg>
      </pc:sldChg>
    </pc:docChg>
  </pc:docChgLst>
  <pc:docChgLst>
    <pc:chgData name="Ayda Bekisoglu (2303753)" userId="S::2303753@student.uwtsd.ac.uk::16f13736-3b2e-4feb-8d7a-7df28130fc93" providerId="AD" clId="Web-{03A828F2-E60E-DB4E-C33C-522A456EF00E}"/>
    <pc:docChg chg="addSld modSld addMainMaster delMainMaster">
      <pc:chgData name="Ayda Bekisoglu (2303753)" userId="S::2303753@student.uwtsd.ac.uk::16f13736-3b2e-4feb-8d7a-7df28130fc93" providerId="AD" clId="Web-{03A828F2-E60E-DB4E-C33C-522A456EF00E}" dt="2025-11-04T11:34:06.770" v="1483"/>
      <pc:docMkLst>
        <pc:docMk/>
      </pc:docMkLst>
      <pc:sldChg chg="addSp delSp modSp mod setBg modClrScheme chgLayout">
        <pc:chgData name="Ayda Bekisoglu (2303753)" userId="S::2303753@student.uwtsd.ac.uk::16f13736-3b2e-4feb-8d7a-7df28130fc93" providerId="AD" clId="Web-{03A828F2-E60E-DB4E-C33C-522A456EF00E}" dt="2025-11-04T10:29:32.966" v="60" actId="20577"/>
        <pc:sldMkLst>
          <pc:docMk/>
          <pc:sldMk cId="109857222" sldId="256"/>
        </pc:sldMkLst>
        <pc:spChg chg="mod">
          <ac:chgData name="Ayda Bekisoglu (2303753)" userId="S::2303753@student.uwtsd.ac.uk::16f13736-3b2e-4feb-8d7a-7df28130fc93" providerId="AD" clId="Web-{03A828F2-E60E-DB4E-C33C-522A456EF00E}" dt="2025-11-04T10:29:32.966" v="60" actId="20577"/>
          <ac:spMkLst>
            <pc:docMk/>
            <pc:sldMk cId="109857222" sldId="256"/>
            <ac:spMk id="2" creationId="{00000000-0000-0000-0000-000000000000}"/>
          </ac:spMkLst>
        </pc:spChg>
        <pc:spChg chg="mod">
          <ac:chgData name="Ayda Bekisoglu (2303753)" userId="S::2303753@student.uwtsd.ac.uk::16f13736-3b2e-4feb-8d7a-7df28130fc93" providerId="AD" clId="Web-{03A828F2-E60E-DB4E-C33C-522A456EF00E}" dt="2025-11-04T10:17:26.369" v="32" actId="20577"/>
          <ac:spMkLst>
            <pc:docMk/>
            <pc:sldMk cId="109857222" sldId="256"/>
            <ac:spMk id="3" creationId="{00000000-0000-0000-0000-000000000000}"/>
          </ac:spMkLst>
        </pc:spChg>
        <pc:spChg chg="add">
          <ac:chgData name="Ayda Bekisoglu (2303753)" userId="S::2303753@student.uwtsd.ac.uk::16f13736-3b2e-4feb-8d7a-7df28130fc93" providerId="AD" clId="Web-{03A828F2-E60E-DB4E-C33C-522A456EF00E}" dt="2025-11-04T10:14:28.630" v="20"/>
          <ac:spMkLst>
            <pc:docMk/>
            <pc:sldMk cId="109857222" sldId="256"/>
            <ac:spMk id="18" creationId="{33E93247-6229-44AB-A550-739E971E690B}"/>
          </ac:spMkLst>
        </pc:spChg>
        <pc:picChg chg="add mod">
          <ac:chgData name="Ayda Bekisoglu (2303753)" userId="S::2303753@student.uwtsd.ac.uk::16f13736-3b2e-4feb-8d7a-7df28130fc93" providerId="AD" clId="Web-{03A828F2-E60E-DB4E-C33C-522A456EF00E}" dt="2025-11-04T10:14:28.630" v="20"/>
          <ac:picMkLst>
            <pc:docMk/>
            <pc:sldMk cId="109857222" sldId="256"/>
            <ac:picMk id="4" creationId="{D86C37A1-C24F-DBB1-DC8E-C5C707105668}"/>
          </ac:picMkLst>
        </pc:picChg>
        <pc:cxnChg chg="add">
          <ac:chgData name="Ayda Bekisoglu (2303753)" userId="S::2303753@student.uwtsd.ac.uk::16f13736-3b2e-4feb-8d7a-7df28130fc93" providerId="AD" clId="Web-{03A828F2-E60E-DB4E-C33C-522A456EF00E}" dt="2025-11-04T10:14:28.630" v="20"/>
          <ac:cxnSpMkLst>
            <pc:docMk/>
            <pc:sldMk cId="109857222" sldId="256"/>
            <ac:cxnSpMk id="20" creationId="{EE2E603F-4A95-4FE8-BB06-211DFD75DBEF}"/>
          </ac:cxnSpMkLst>
        </pc:cxnChg>
        <pc:cxnChg chg="add">
          <ac:chgData name="Ayda Bekisoglu (2303753)" userId="S::2303753@student.uwtsd.ac.uk::16f13736-3b2e-4feb-8d7a-7df28130fc93" providerId="AD" clId="Web-{03A828F2-E60E-DB4E-C33C-522A456EF00E}" dt="2025-11-04T10:14:28.630" v="20"/>
          <ac:cxnSpMkLst>
            <pc:docMk/>
            <pc:sldMk cId="109857222" sldId="256"/>
            <ac:cxnSpMk id="22" creationId="{D7CC41EB-2D81-4303-9171-6401B388BA35}"/>
          </ac:cxnSpMkLst>
        </pc:cxnChg>
      </pc:sldChg>
      <pc:sldChg chg="modSp new">
        <pc:chgData name="Ayda Bekisoglu (2303753)" userId="S::2303753@student.uwtsd.ac.uk::16f13736-3b2e-4feb-8d7a-7df28130fc93" providerId="AD" clId="Web-{03A828F2-E60E-DB4E-C33C-522A456EF00E}" dt="2025-11-04T10:31:31.267" v="67" actId="20577"/>
        <pc:sldMkLst>
          <pc:docMk/>
          <pc:sldMk cId="2800205667" sldId="257"/>
        </pc:sldMkLst>
        <pc:spChg chg="mod">
          <ac:chgData name="Ayda Bekisoglu (2303753)" userId="S::2303753@student.uwtsd.ac.uk::16f13736-3b2e-4feb-8d7a-7df28130fc93" providerId="AD" clId="Web-{03A828F2-E60E-DB4E-C33C-522A456EF00E}" dt="2025-11-04T10:31:31.267" v="67" actId="20577"/>
          <ac:spMkLst>
            <pc:docMk/>
            <pc:sldMk cId="2800205667" sldId="257"/>
            <ac:spMk id="2" creationId="{841EEB1B-E884-2FF6-1E3D-CD16B322D931}"/>
          </ac:spMkLst>
        </pc:spChg>
      </pc:sldChg>
      <pc:sldChg chg="addSp delSp modSp new modNotes">
        <pc:chgData name="Ayda Bekisoglu (2303753)" userId="S::2303753@student.uwtsd.ac.uk::16f13736-3b2e-4feb-8d7a-7df28130fc93" providerId="AD" clId="Web-{03A828F2-E60E-DB4E-C33C-522A456EF00E}" dt="2025-11-04T10:52:00.488" v="344" actId="20577"/>
        <pc:sldMkLst>
          <pc:docMk/>
          <pc:sldMk cId="1699241708" sldId="258"/>
        </pc:sldMkLst>
        <pc:spChg chg="mod">
          <ac:chgData name="Ayda Bekisoglu (2303753)" userId="S::2303753@student.uwtsd.ac.uk::16f13736-3b2e-4feb-8d7a-7df28130fc93" providerId="AD" clId="Web-{03A828F2-E60E-DB4E-C33C-522A456EF00E}" dt="2025-11-04T10:32:11.768" v="84" actId="20577"/>
          <ac:spMkLst>
            <pc:docMk/>
            <pc:sldMk cId="1699241708" sldId="258"/>
            <ac:spMk id="2" creationId="{3DD73E07-6F83-7995-590D-DF19BD075756}"/>
          </ac:spMkLst>
        </pc:spChg>
        <pc:spChg chg="add mod">
          <ac:chgData name="Ayda Bekisoglu (2303753)" userId="S::2303753@student.uwtsd.ac.uk::16f13736-3b2e-4feb-8d7a-7df28130fc93" providerId="AD" clId="Web-{03A828F2-E60E-DB4E-C33C-522A456EF00E}" dt="2025-11-04T10:52:00.488" v="344" actId="20577"/>
          <ac:spMkLst>
            <pc:docMk/>
            <pc:sldMk cId="1699241708" sldId="258"/>
            <ac:spMk id="13" creationId="{2E3D7DB6-8A53-31F2-3084-B91984919E42}"/>
          </ac:spMkLst>
        </pc:spChg>
        <pc:picChg chg="add del mod ord modCrop">
          <ac:chgData name="Ayda Bekisoglu (2303753)" userId="S::2303753@student.uwtsd.ac.uk::16f13736-3b2e-4feb-8d7a-7df28130fc93" providerId="AD" clId="Web-{03A828F2-E60E-DB4E-C33C-522A456EF00E}" dt="2025-11-04T10:47:25.308" v="266" actId="1076"/>
          <ac:picMkLst>
            <pc:docMk/>
            <pc:sldMk cId="1699241708" sldId="258"/>
            <ac:picMk id="10" creationId="{BE6374D2-5ADF-2520-FFBD-E55ECCFEFDE4}"/>
          </ac:picMkLst>
        </pc:picChg>
      </pc:sldChg>
      <pc:sldChg chg="addSp delSp modSp new modNotes">
        <pc:chgData name="Ayda Bekisoglu (2303753)" userId="S::2303753@student.uwtsd.ac.uk::16f13736-3b2e-4feb-8d7a-7df28130fc93" providerId="AD" clId="Web-{03A828F2-E60E-DB4E-C33C-522A456EF00E}" dt="2025-11-04T11:22:31.567" v="698"/>
        <pc:sldMkLst>
          <pc:docMk/>
          <pc:sldMk cId="4088166063" sldId="259"/>
        </pc:sldMkLst>
        <pc:spChg chg="mod">
          <ac:chgData name="Ayda Bekisoglu (2303753)" userId="S::2303753@student.uwtsd.ac.uk::16f13736-3b2e-4feb-8d7a-7df28130fc93" providerId="AD" clId="Web-{03A828F2-E60E-DB4E-C33C-522A456EF00E}" dt="2025-11-04T11:01:11.458" v="360" actId="20577"/>
          <ac:spMkLst>
            <pc:docMk/>
            <pc:sldMk cId="4088166063" sldId="259"/>
            <ac:spMk id="2" creationId="{5975C238-AF97-6EC9-13DC-DDDB19ABD5B5}"/>
          </ac:spMkLst>
        </pc:spChg>
      </pc:sldChg>
      <pc:sldMasterChg chg="add addSldLayout">
        <pc:chgData name="Ayda Bekisoglu (2303753)" userId="S::2303753@student.uwtsd.ac.uk::16f13736-3b2e-4feb-8d7a-7df28130fc93" providerId="AD" clId="Web-{03A828F2-E60E-DB4E-C33C-522A456EF00E}" dt="2025-11-04T10:14:28.630" v="20"/>
        <pc:sldMasterMkLst>
          <pc:docMk/>
          <pc:sldMasterMk cId="960867157" sldId="2147483810"/>
        </pc:sldMasterMkLst>
        <pc:sldLayoutChg chg="add">
          <pc:chgData name="Ayda Bekisoglu (2303753)" userId="S::2303753@student.uwtsd.ac.uk::16f13736-3b2e-4feb-8d7a-7df28130fc93" providerId="AD" clId="Web-{03A828F2-E60E-DB4E-C33C-522A456EF00E}" dt="2025-11-04T10:14:28.630" v="20"/>
          <pc:sldLayoutMkLst>
            <pc:docMk/>
            <pc:sldMasterMk cId="960867157" sldId="2147483810"/>
            <pc:sldLayoutMk cId="1193214241" sldId="2147483799"/>
          </pc:sldLayoutMkLst>
        </pc:sldLayoutChg>
        <pc:sldLayoutChg chg="add">
          <pc:chgData name="Ayda Bekisoglu (2303753)" userId="S::2303753@student.uwtsd.ac.uk::16f13736-3b2e-4feb-8d7a-7df28130fc93" providerId="AD" clId="Web-{03A828F2-E60E-DB4E-C33C-522A456EF00E}" dt="2025-11-04T10:14:28.630" v="20"/>
          <pc:sldLayoutMkLst>
            <pc:docMk/>
            <pc:sldMasterMk cId="960867157" sldId="2147483810"/>
            <pc:sldLayoutMk cId="981614542" sldId="2147483800"/>
          </pc:sldLayoutMkLst>
        </pc:sldLayoutChg>
        <pc:sldLayoutChg chg="add">
          <pc:chgData name="Ayda Bekisoglu (2303753)" userId="S::2303753@student.uwtsd.ac.uk::16f13736-3b2e-4feb-8d7a-7df28130fc93" providerId="AD" clId="Web-{03A828F2-E60E-DB4E-C33C-522A456EF00E}" dt="2025-11-04T10:14:28.630" v="20"/>
          <pc:sldLayoutMkLst>
            <pc:docMk/>
            <pc:sldMasterMk cId="960867157" sldId="2147483810"/>
            <pc:sldLayoutMk cId="1138222841" sldId="2147483801"/>
          </pc:sldLayoutMkLst>
        </pc:sldLayoutChg>
        <pc:sldLayoutChg chg="add">
          <pc:chgData name="Ayda Bekisoglu (2303753)" userId="S::2303753@student.uwtsd.ac.uk::16f13736-3b2e-4feb-8d7a-7df28130fc93" providerId="AD" clId="Web-{03A828F2-E60E-DB4E-C33C-522A456EF00E}" dt="2025-11-04T10:14:28.630" v="20"/>
          <pc:sldLayoutMkLst>
            <pc:docMk/>
            <pc:sldMasterMk cId="960867157" sldId="2147483810"/>
            <pc:sldLayoutMk cId="2069700625" sldId="2147483802"/>
          </pc:sldLayoutMkLst>
        </pc:sldLayoutChg>
        <pc:sldLayoutChg chg="add">
          <pc:chgData name="Ayda Bekisoglu (2303753)" userId="S::2303753@student.uwtsd.ac.uk::16f13736-3b2e-4feb-8d7a-7df28130fc93" providerId="AD" clId="Web-{03A828F2-E60E-DB4E-C33C-522A456EF00E}" dt="2025-11-04T10:14:28.630" v="20"/>
          <pc:sldLayoutMkLst>
            <pc:docMk/>
            <pc:sldMasterMk cId="960867157" sldId="2147483810"/>
            <pc:sldLayoutMk cId="1197227167" sldId="2147483803"/>
          </pc:sldLayoutMkLst>
        </pc:sldLayoutChg>
        <pc:sldLayoutChg chg="add">
          <pc:chgData name="Ayda Bekisoglu (2303753)" userId="S::2303753@student.uwtsd.ac.uk::16f13736-3b2e-4feb-8d7a-7df28130fc93" providerId="AD" clId="Web-{03A828F2-E60E-DB4E-C33C-522A456EF00E}" dt="2025-11-04T10:14:28.630" v="20"/>
          <pc:sldLayoutMkLst>
            <pc:docMk/>
            <pc:sldMasterMk cId="960867157" sldId="2147483810"/>
            <pc:sldLayoutMk cId="869216809" sldId="2147483804"/>
          </pc:sldLayoutMkLst>
        </pc:sldLayoutChg>
        <pc:sldLayoutChg chg="add">
          <pc:chgData name="Ayda Bekisoglu (2303753)" userId="S::2303753@student.uwtsd.ac.uk::16f13736-3b2e-4feb-8d7a-7df28130fc93" providerId="AD" clId="Web-{03A828F2-E60E-DB4E-C33C-522A456EF00E}" dt="2025-11-04T10:14:28.630" v="20"/>
          <pc:sldLayoutMkLst>
            <pc:docMk/>
            <pc:sldMasterMk cId="960867157" sldId="2147483810"/>
            <pc:sldLayoutMk cId="3743453084" sldId="2147483805"/>
          </pc:sldLayoutMkLst>
        </pc:sldLayoutChg>
        <pc:sldLayoutChg chg="add">
          <pc:chgData name="Ayda Bekisoglu (2303753)" userId="S::2303753@student.uwtsd.ac.uk::16f13736-3b2e-4feb-8d7a-7df28130fc93" providerId="AD" clId="Web-{03A828F2-E60E-DB4E-C33C-522A456EF00E}" dt="2025-11-04T10:14:28.630" v="20"/>
          <pc:sldLayoutMkLst>
            <pc:docMk/>
            <pc:sldMasterMk cId="960867157" sldId="2147483810"/>
            <pc:sldLayoutMk cId="41663301" sldId="2147483806"/>
          </pc:sldLayoutMkLst>
        </pc:sldLayoutChg>
        <pc:sldLayoutChg chg="add">
          <pc:chgData name="Ayda Bekisoglu (2303753)" userId="S::2303753@student.uwtsd.ac.uk::16f13736-3b2e-4feb-8d7a-7df28130fc93" providerId="AD" clId="Web-{03A828F2-E60E-DB4E-C33C-522A456EF00E}" dt="2025-11-04T10:14:28.630" v="20"/>
          <pc:sldLayoutMkLst>
            <pc:docMk/>
            <pc:sldMasterMk cId="960867157" sldId="2147483810"/>
            <pc:sldLayoutMk cId="531360761" sldId="2147483807"/>
          </pc:sldLayoutMkLst>
        </pc:sldLayoutChg>
        <pc:sldLayoutChg chg="add">
          <pc:chgData name="Ayda Bekisoglu (2303753)" userId="S::2303753@student.uwtsd.ac.uk::16f13736-3b2e-4feb-8d7a-7df28130fc93" providerId="AD" clId="Web-{03A828F2-E60E-DB4E-C33C-522A456EF00E}" dt="2025-11-04T10:14:28.630" v="20"/>
          <pc:sldLayoutMkLst>
            <pc:docMk/>
            <pc:sldMasterMk cId="960867157" sldId="2147483810"/>
            <pc:sldLayoutMk cId="2469268043" sldId="2147483808"/>
          </pc:sldLayoutMkLst>
        </pc:sldLayoutChg>
        <pc:sldLayoutChg chg="add">
          <pc:chgData name="Ayda Bekisoglu (2303753)" userId="S::2303753@student.uwtsd.ac.uk::16f13736-3b2e-4feb-8d7a-7df28130fc93" providerId="AD" clId="Web-{03A828F2-E60E-DB4E-C33C-522A456EF00E}" dt="2025-11-04T10:14:28.630" v="20"/>
          <pc:sldLayoutMkLst>
            <pc:docMk/>
            <pc:sldMasterMk cId="960867157" sldId="2147483810"/>
            <pc:sldLayoutMk cId="1490627907" sldId="2147483809"/>
          </pc:sldLayoutMkLst>
        </pc:sldLayoutChg>
      </pc:sldMasterChg>
    </pc:docChg>
  </pc:docChgLst>
  <pc:docChgLst>
    <pc:chgData name="Ayda Bekisoglu (2303753)" userId="S::2303753@student.uwtsd.ac.uk::16f13736-3b2e-4feb-8d7a-7df28130fc93" providerId="AD" clId="Web-{8EDA53F6-E7C6-C1C4-AF8F-47EC9372E148}"/>
    <pc:docChg chg="addSld modSld sldOrd">
      <pc:chgData name="Ayda Bekisoglu (2303753)" userId="S::2303753@student.uwtsd.ac.uk::16f13736-3b2e-4feb-8d7a-7df28130fc93" providerId="AD" clId="Web-{8EDA53F6-E7C6-C1C4-AF8F-47EC9372E148}" dt="2025-11-12T12:12:24.344" v="309" actId="20577"/>
      <pc:docMkLst>
        <pc:docMk/>
      </pc:docMkLst>
      <pc:sldChg chg="modNotes">
        <pc:chgData name="Ayda Bekisoglu (2303753)" userId="S::2303753@student.uwtsd.ac.uk::16f13736-3b2e-4feb-8d7a-7df28130fc93" providerId="AD" clId="Web-{8EDA53F6-E7C6-C1C4-AF8F-47EC9372E148}" dt="2025-11-12T12:08:39.324" v="200"/>
        <pc:sldMkLst>
          <pc:docMk/>
          <pc:sldMk cId="4088166063" sldId="259"/>
        </pc:sldMkLst>
      </pc:sldChg>
      <pc:sldChg chg="modSp">
        <pc:chgData name="Ayda Bekisoglu (2303753)" userId="S::2303753@student.uwtsd.ac.uk::16f13736-3b2e-4feb-8d7a-7df28130fc93" providerId="AD" clId="Web-{8EDA53F6-E7C6-C1C4-AF8F-47EC9372E148}" dt="2025-11-12T11:29:28.460" v="89" actId="20577"/>
        <pc:sldMkLst>
          <pc:docMk/>
          <pc:sldMk cId="3133718834" sldId="262"/>
        </pc:sldMkLst>
        <pc:spChg chg="mod">
          <ac:chgData name="Ayda Bekisoglu (2303753)" userId="S::2303753@student.uwtsd.ac.uk::16f13736-3b2e-4feb-8d7a-7df28130fc93" providerId="AD" clId="Web-{8EDA53F6-E7C6-C1C4-AF8F-47EC9372E148}" dt="2025-11-12T11:29:28.460" v="89" actId="20577"/>
          <ac:spMkLst>
            <pc:docMk/>
            <pc:sldMk cId="3133718834" sldId="262"/>
            <ac:spMk id="3" creationId="{26496D37-54ED-6D73-5DD5-6D8F0DF91AB5}"/>
          </ac:spMkLst>
        </pc:spChg>
      </pc:sldChg>
      <pc:sldChg chg="modSp new">
        <pc:chgData name="Ayda Bekisoglu (2303753)" userId="S::2303753@student.uwtsd.ac.uk::16f13736-3b2e-4feb-8d7a-7df28130fc93" providerId="AD" clId="Web-{8EDA53F6-E7C6-C1C4-AF8F-47EC9372E148}" dt="2025-11-12T11:40:34.523" v="186" actId="20577"/>
        <pc:sldMkLst>
          <pc:docMk/>
          <pc:sldMk cId="1241246207" sldId="263"/>
        </pc:sldMkLst>
        <pc:spChg chg="mod">
          <ac:chgData name="Ayda Bekisoglu (2303753)" userId="S::2303753@student.uwtsd.ac.uk::16f13736-3b2e-4feb-8d7a-7df28130fc93" providerId="AD" clId="Web-{8EDA53F6-E7C6-C1C4-AF8F-47EC9372E148}" dt="2025-11-12T11:25:39.308" v="46" actId="14100"/>
          <ac:spMkLst>
            <pc:docMk/>
            <pc:sldMk cId="1241246207" sldId="263"/>
            <ac:spMk id="2" creationId="{E2A2A22A-A53F-09A2-887D-20DA6FDCC613}"/>
          </ac:spMkLst>
        </pc:spChg>
        <pc:spChg chg="mod">
          <ac:chgData name="Ayda Bekisoglu (2303753)" userId="S::2303753@student.uwtsd.ac.uk::16f13736-3b2e-4feb-8d7a-7df28130fc93" providerId="AD" clId="Web-{8EDA53F6-E7C6-C1C4-AF8F-47EC9372E148}" dt="2025-11-12T11:40:34.523" v="186" actId="20577"/>
          <ac:spMkLst>
            <pc:docMk/>
            <pc:sldMk cId="1241246207" sldId="263"/>
            <ac:spMk id="3" creationId="{19D1A192-1F02-72F0-9E40-C6E727719B51}"/>
          </ac:spMkLst>
        </pc:spChg>
      </pc:sldChg>
      <pc:sldChg chg="modSp new ord modNotes">
        <pc:chgData name="Ayda Bekisoglu (2303753)" userId="S::2303753@student.uwtsd.ac.uk::16f13736-3b2e-4feb-8d7a-7df28130fc93" providerId="AD" clId="Web-{8EDA53F6-E7C6-C1C4-AF8F-47EC9372E148}" dt="2025-11-12T12:12:24.344" v="309" actId="20577"/>
        <pc:sldMkLst>
          <pc:docMk/>
          <pc:sldMk cId="2480940543" sldId="264"/>
        </pc:sldMkLst>
      </pc:sldChg>
    </pc:docChg>
  </pc:docChgLst>
  <pc:docChgLst>
    <pc:chgData clId="Web-{CC7FA35A-47B5-5CF4-790E-0D9B9C86E55C}"/>
    <pc:docChg chg="modSld">
      <pc:chgData name="" userId="" providerId="" clId="Web-{CC7FA35A-47B5-5CF4-790E-0D9B9C86E55C}" dt="2025-11-25T15:21:37.005" v="1" actId="20577"/>
      <pc:docMkLst>
        <pc:docMk/>
      </pc:docMkLst>
      <pc:sldChg chg="modSp">
        <pc:chgData name="" userId="" providerId="" clId="Web-{CC7FA35A-47B5-5CF4-790E-0D9B9C86E55C}" dt="2025-11-25T15:21:37.005" v="1" actId="20577"/>
        <pc:sldMkLst>
          <pc:docMk/>
          <pc:sldMk cId="3133718834" sldId="262"/>
        </pc:sldMkLst>
        <pc:spChg chg="mod">
          <ac:chgData name="" userId="" providerId="" clId="Web-{CC7FA35A-47B5-5CF4-790E-0D9B9C86E55C}" dt="2025-11-25T15:21:37.005" v="1" actId="20577"/>
          <ac:spMkLst>
            <pc:docMk/>
            <pc:sldMk cId="3133718834" sldId="262"/>
            <ac:spMk id="3" creationId="{26496D37-54ED-6D73-5DD5-6D8F0DF91AB5}"/>
          </ac:spMkLst>
        </pc:spChg>
      </pc:sldChg>
    </pc:docChg>
  </pc:docChgLst>
  <pc:docChgLst>
    <pc:chgData name="Ayda Bekisoglu (2303753)" userId="S::2303753@student.uwtsd.ac.uk::16f13736-3b2e-4feb-8d7a-7df28130fc93" providerId="AD" clId="Web-{B0F6BAD0-8776-76F7-D8A8-A7CE6570A98F}"/>
    <pc:docChg chg="modSld sldOrd">
      <pc:chgData name="Ayda Bekisoglu (2303753)" userId="S::2303753@student.uwtsd.ac.uk::16f13736-3b2e-4feb-8d7a-7df28130fc93" providerId="AD" clId="Web-{B0F6BAD0-8776-76F7-D8A8-A7CE6570A98F}" dt="2025-11-10T11:38:52.251" v="287" actId="20577"/>
      <pc:docMkLst>
        <pc:docMk/>
      </pc:docMkLst>
      <pc:sldChg chg="ord">
        <pc:chgData name="Ayda Bekisoglu (2303753)" userId="S::2303753@student.uwtsd.ac.uk::16f13736-3b2e-4feb-8d7a-7df28130fc93" providerId="AD" clId="Web-{B0F6BAD0-8776-76F7-D8A8-A7CE6570A98F}" dt="2025-11-10T10:28:18.080" v="0"/>
        <pc:sldMkLst>
          <pc:docMk/>
          <pc:sldMk cId="109857222" sldId="256"/>
        </pc:sldMkLst>
      </pc:sldChg>
      <pc:sldChg chg="modSp">
        <pc:chgData name="Ayda Bekisoglu (2303753)" userId="S::2303753@student.uwtsd.ac.uk::16f13736-3b2e-4feb-8d7a-7df28130fc93" providerId="AD" clId="Web-{B0F6BAD0-8776-76F7-D8A8-A7CE6570A98F}" dt="2025-11-10T11:11:28.274" v="17" actId="20577"/>
        <pc:sldMkLst>
          <pc:docMk/>
          <pc:sldMk cId="2800205667" sldId="257"/>
        </pc:sldMkLst>
        <pc:spChg chg="mod">
          <ac:chgData name="Ayda Bekisoglu (2303753)" userId="S::2303753@student.uwtsd.ac.uk::16f13736-3b2e-4feb-8d7a-7df28130fc93" providerId="AD" clId="Web-{B0F6BAD0-8776-76F7-D8A8-A7CE6570A98F}" dt="2025-11-10T11:11:28.274" v="17" actId="20577"/>
          <ac:spMkLst>
            <pc:docMk/>
            <pc:sldMk cId="2800205667" sldId="257"/>
            <ac:spMk id="3" creationId="{A19DBB28-FF99-5E3F-5E79-18C016B58DCE}"/>
          </ac:spMkLst>
        </pc:spChg>
      </pc:sldChg>
      <pc:sldChg chg="modNotes">
        <pc:chgData name="Ayda Bekisoglu (2303753)" userId="S::2303753@student.uwtsd.ac.uk::16f13736-3b2e-4feb-8d7a-7df28130fc93" providerId="AD" clId="Web-{B0F6BAD0-8776-76F7-D8A8-A7CE6570A98F}" dt="2025-11-10T11:13:26.905" v="22"/>
        <pc:sldMkLst>
          <pc:docMk/>
          <pc:sldMk cId="1699241708" sldId="258"/>
        </pc:sldMkLst>
      </pc:sldChg>
      <pc:sldChg chg="modNotes">
        <pc:chgData name="Ayda Bekisoglu (2303753)" userId="S::2303753@student.uwtsd.ac.uk::16f13736-3b2e-4feb-8d7a-7df28130fc93" providerId="AD" clId="Web-{B0F6BAD0-8776-76F7-D8A8-A7CE6570A98F}" dt="2025-11-10T11:21:24.681" v="53"/>
        <pc:sldMkLst>
          <pc:docMk/>
          <pc:sldMk cId="4088166063" sldId="259"/>
        </pc:sldMkLst>
      </pc:sldChg>
      <pc:sldChg chg="modSp">
        <pc:chgData name="Ayda Bekisoglu (2303753)" userId="S::2303753@student.uwtsd.ac.uk::16f13736-3b2e-4feb-8d7a-7df28130fc93" providerId="AD" clId="Web-{B0F6BAD0-8776-76F7-D8A8-A7CE6570A98F}" dt="2025-11-10T11:38:52.251" v="287" actId="20577"/>
        <pc:sldMkLst>
          <pc:docMk/>
          <pc:sldMk cId="3133718834" sldId="262"/>
        </pc:sldMkLst>
        <pc:spChg chg="mod">
          <ac:chgData name="Ayda Bekisoglu (2303753)" userId="S::2303753@student.uwtsd.ac.uk::16f13736-3b2e-4feb-8d7a-7df28130fc93" providerId="AD" clId="Web-{B0F6BAD0-8776-76F7-D8A8-A7CE6570A98F}" dt="2025-11-10T11:38:52.251" v="287" actId="20577"/>
          <ac:spMkLst>
            <pc:docMk/>
            <pc:sldMk cId="3133718834" sldId="262"/>
            <ac:spMk id="3" creationId="{26496D37-54ED-6D73-5DD5-6D8F0DF91AB5}"/>
          </ac:spMkLst>
        </pc:spChg>
      </pc:sldChg>
    </pc:docChg>
  </pc:docChgLst>
  <pc:docChgLst>
    <pc:chgData name="Ayda Bekisoglu (2303753)" userId="S::2303753@student.uwtsd.ac.uk::16f13736-3b2e-4feb-8d7a-7df28130fc93" providerId="AD" clId="Web-{8CCAB6C9-50A3-4794-A19B-59B851AE5D0A}"/>
    <pc:docChg chg="addSld delSld modSld sldOrd">
      <pc:chgData name="Ayda Bekisoglu (2303753)" userId="S::2303753@student.uwtsd.ac.uk::16f13736-3b2e-4feb-8d7a-7df28130fc93" providerId="AD" clId="Web-{8CCAB6C9-50A3-4794-A19B-59B851AE5D0A}" dt="2025-11-29T11:11:11.839" v="901"/>
      <pc:docMkLst>
        <pc:docMk/>
      </pc:docMkLst>
      <pc:sldChg chg="modSp">
        <pc:chgData name="Ayda Bekisoglu (2303753)" userId="S::2303753@student.uwtsd.ac.uk::16f13736-3b2e-4feb-8d7a-7df28130fc93" providerId="AD" clId="Web-{8CCAB6C9-50A3-4794-A19B-59B851AE5D0A}" dt="2025-11-29T09:35:46.515" v="565" actId="14100"/>
        <pc:sldMkLst>
          <pc:docMk/>
          <pc:sldMk cId="2800205667" sldId="257"/>
        </pc:sldMkLst>
        <pc:spChg chg="mod">
          <ac:chgData name="Ayda Bekisoglu (2303753)" userId="S::2303753@student.uwtsd.ac.uk::16f13736-3b2e-4feb-8d7a-7df28130fc93" providerId="AD" clId="Web-{8CCAB6C9-50A3-4794-A19B-59B851AE5D0A}" dt="2025-11-29T09:35:46.515" v="565" actId="14100"/>
          <ac:spMkLst>
            <pc:docMk/>
            <pc:sldMk cId="2800205667" sldId="257"/>
            <ac:spMk id="3" creationId="{A19DBB28-FF99-5E3F-5E79-18C016B58DCE}"/>
          </ac:spMkLst>
        </pc:spChg>
      </pc:sldChg>
      <pc:sldChg chg="modSp modNotes">
        <pc:chgData name="Ayda Bekisoglu (2303753)" userId="S::2303753@student.uwtsd.ac.uk::16f13736-3b2e-4feb-8d7a-7df28130fc93" providerId="AD" clId="Web-{8CCAB6C9-50A3-4794-A19B-59B851AE5D0A}" dt="2025-11-29T09:51:39.151" v="647"/>
        <pc:sldMkLst>
          <pc:docMk/>
          <pc:sldMk cId="1699241708" sldId="258"/>
        </pc:sldMkLst>
        <pc:spChg chg="mod">
          <ac:chgData name="Ayda Bekisoglu (2303753)" userId="S::2303753@student.uwtsd.ac.uk::16f13736-3b2e-4feb-8d7a-7df28130fc93" providerId="AD" clId="Web-{8CCAB6C9-50A3-4794-A19B-59B851AE5D0A}" dt="2025-11-29T09:43:43.199" v="617" actId="1076"/>
          <ac:spMkLst>
            <pc:docMk/>
            <pc:sldMk cId="1699241708" sldId="258"/>
            <ac:spMk id="2" creationId="{3DD73E07-6F83-7995-590D-DF19BD075756}"/>
          </ac:spMkLst>
        </pc:spChg>
        <pc:spChg chg="mod">
          <ac:chgData name="Ayda Bekisoglu (2303753)" userId="S::2303753@student.uwtsd.ac.uk::16f13736-3b2e-4feb-8d7a-7df28130fc93" providerId="AD" clId="Web-{8CCAB6C9-50A3-4794-A19B-59B851AE5D0A}" dt="2025-11-29T09:44:15.480" v="625" actId="20577"/>
          <ac:spMkLst>
            <pc:docMk/>
            <pc:sldMk cId="1699241708" sldId="258"/>
            <ac:spMk id="3" creationId="{2F718EBF-0B12-53F8-2350-EB943D13DF5A}"/>
          </ac:spMkLst>
        </pc:spChg>
        <pc:spChg chg="mod">
          <ac:chgData name="Ayda Bekisoglu (2303753)" userId="S::2303753@student.uwtsd.ac.uk::16f13736-3b2e-4feb-8d7a-7df28130fc93" providerId="AD" clId="Web-{8CCAB6C9-50A3-4794-A19B-59B851AE5D0A}" dt="2025-11-29T09:43:51.980" v="618" actId="1076"/>
          <ac:spMkLst>
            <pc:docMk/>
            <pc:sldMk cId="1699241708" sldId="258"/>
            <ac:spMk id="4" creationId="{A4395B68-A582-735C-4EF1-5D36BC94F805}"/>
          </ac:spMkLst>
        </pc:spChg>
        <pc:picChg chg="mod">
          <ac:chgData name="Ayda Bekisoglu (2303753)" userId="S::2303753@student.uwtsd.ac.uk::16f13736-3b2e-4feb-8d7a-7df28130fc93" providerId="AD" clId="Web-{8CCAB6C9-50A3-4794-A19B-59B851AE5D0A}" dt="2025-11-29T09:48:05.017" v="627" actId="1076"/>
          <ac:picMkLst>
            <pc:docMk/>
            <pc:sldMk cId="1699241708" sldId="258"/>
            <ac:picMk id="10" creationId="{BE6374D2-5ADF-2520-FFBD-E55ECCFEFDE4}"/>
          </ac:picMkLst>
        </pc:picChg>
      </pc:sldChg>
      <pc:sldChg chg="modSp modNotes">
        <pc:chgData name="Ayda Bekisoglu (2303753)" userId="S::2303753@student.uwtsd.ac.uk::16f13736-3b2e-4feb-8d7a-7df28130fc93" providerId="AD" clId="Web-{8CCAB6C9-50A3-4794-A19B-59B851AE5D0A}" dt="2025-11-29T10:43:22.624" v="900" actId="1076"/>
        <pc:sldMkLst>
          <pc:docMk/>
          <pc:sldMk cId="4088166063" sldId="259"/>
        </pc:sldMkLst>
        <pc:spChg chg="mod">
          <ac:chgData name="Ayda Bekisoglu (2303753)" userId="S::2303753@student.uwtsd.ac.uk::16f13736-3b2e-4feb-8d7a-7df28130fc93" providerId="AD" clId="Web-{8CCAB6C9-50A3-4794-A19B-59B851AE5D0A}" dt="2025-11-29T10:43:04.608" v="899" actId="20577"/>
          <ac:spMkLst>
            <pc:docMk/>
            <pc:sldMk cId="4088166063" sldId="259"/>
            <ac:spMk id="4" creationId="{88A11EA3-63C3-1FC4-D1D2-475D0EE453FD}"/>
          </ac:spMkLst>
        </pc:spChg>
        <pc:picChg chg="mod modCrop">
          <ac:chgData name="Ayda Bekisoglu (2303753)" userId="S::2303753@student.uwtsd.ac.uk::16f13736-3b2e-4feb-8d7a-7df28130fc93" providerId="AD" clId="Web-{8CCAB6C9-50A3-4794-A19B-59B851AE5D0A}" dt="2025-11-29T10:43:22.624" v="900" actId="1076"/>
          <ac:picMkLst>
            <pc:docMk/>
            <pc:sldMk cId="4088166063" sldId="259"/>
            <ac:picMk id="3" creationId="{D76E0863-88CF-5A3B-DFB2-6CD997E6B1AB}"/>
          </ac:picMkLst>
        </pc:picChg>
      </pc:sldChg>
      <pc:sldChg chg="modSp">
        <pc:chgData name="Ayda Bekisoglu (2303753)" userId="S::2303753@student.uwtsd.ac.uk::16f13736-3b2e-4feb-8d7a-7df28130fc93" providerId="AD" clId="Web-{8CCAB6C9-50A3-4794-A19B-59B851AE5D0A}" dt="2025-11-29T10:35:20.857" v="853" actId="20577"/>
        <pc:sldMkLst>
          <pc:docMk/>
          <pc:sldMk cId="3133718834" sldId="262"/>
        </pc:sldMkLst>
        <pc:spChg chg="mod">
          <ac:chgData name="Ayda Bekisoglu (2303753)" userId="S::2303753@student.uwtsd.ac.uk::16f13736-3b2e-4feb-8d7a-7df28130fc93" providerId="AD" clId="Web-{8CCAB6C9-50A3-4794-A19B-59B851AE5D0A}" dt="2025-11-28T14:07:26.354" v="490" actId="1076"/>
          <ac:spMkLst>
            <pc:docMk/>
            <pc:sldMk cId="3133718834" sldId="262"/>
            <ac:spMk id="2" creationId="{A47392A5-BD58-6654-93CF-1616054F69F1}"/>
          </ac:spMkLst>
        </pc:spChg>
        <pc:spChg chg="mod">
          <ac:chgData name="Ayda Bekisoglu (2303753)" userId="S::2303753@student.uwtsd.ac.uk::16f13736-3b2e-4feb-8d7a-7df28130fc93" providerId="AD" clId="Web-{8CCAB6C9-50A3-4794-A19B-59B851AE5D0A}" dt="2025-11-29T10:35:20.857" v="853" actId="20577"/>
          <ac:spMkLst>
            <pc:docMk/>
            <pc:sldMk cId="3133718834" sldId="262"/>
            <ac:spMk id="3" creationId="{26496D37-54ED-6D73-5DD5-6D8F0DF91AB5}"/>
          </ac:spMkLst>
        </pc:spChg>
      </pc:sldChg>
      <pc:sldChg chg="modSp ord">
        <pc:chgData name="Ayda Bekisoglu (2303753)" userId="S::2303753@student.uwtsd.ac.uk::16f13736-3b2e-4feb-8d7a-7df28130fc93" providerId="AD" clId="Web-{8CCAB6C9-50A3-4794-A19B-59B851AE5D0A}" dt="2025-11-29T10:26:11.213" v="811" actId="1076"/>
        <pc:sldMkLst>
          <pc:docMk/>
          <pc:sldMk cId="1241246207" sldId="263"/>
        </pc:sldMkLst>
        <pc:spChg chg="mod">
          <ac:chgData name="Ayda Bekisoglu (2303753)" userId="S::2303753@student.uwtsd.ac.uk::16f13736-3b2e-4feb-8d7a-7df28130fc93" providerId="AD" clId="Web-{8CCAB6C9-50A3-4794-A19B-59B851AE5D0A}" dt="2025-11-28T14:07:01.353" v="489" actId="20577"/>
          <ac:spMkLst>
            <pc:docMk/>
            <pc:sldMk cId="1241246207" sldId="263"/>
            <ac:spMk id="2" creationId="{E2A2A22A-A53F-09A2-887D-20DA6FDCC613}"/>
          </ac:spMkLst>
        </pc:spChg>
        <pc:spChg chg="mod">
          <ac:chgData name="Ayda Bekisoglu (2303753)" userId="S::2303753@student.uwtsd.ac.uk::16f13736-3b2e-4feb-8d7a-7df28130fc93" providerId="AD" clId="Web-{8CCAB6C9-50A3-4794-A19B-59B851AE5D0A}" dt="2025-11-29T10:26:11.213" v="811" actId="1076"/>
          <ac:spMkLst>
            <pc:docMk/>
            <pc:sldMk cId="1241246207" sldId="263"/>
            <ac:spMk id="3" creationId="{19D1A192-1F02-72F0-9E40-C6E727719B51}"/>
          </ac:spMkLst>
        </pc:spChg>
      </pc:sldChg>
      <pc:sldChg chg="modSp modNotes">
        <pc:chgData name="Ayda Bekisoglu (2303753)" userId="S::2303753@student.uwtsd.ac.uk::16f13736-3b2e-4feb-8d7a-7df28130fc93" providerId="AD" clId="Web-{8CCAB6C9-50A3-4794-A19B-59B851AE5D0A}" dt="2025-11-29T09:41:17.165" v="612" actId="1076"/>
        <pc:sldMkLst>
          <pc:docMk/>
          <pc:sldMk cId="2480940543" sldId="264"/>
        </pc:sldMkLst>
        <pc:spChg chg="mod">
          <ac:chgData name="Ayda Bekisoglu (2303753)" userId="S::2303753@student.uwtsd.ac.uk::16f13736-3b2e-4feb-8d7a-7df28130fc93" providerId="AD" clId="Web-{8CCAB6C9-50A3-4794-A19B-59B851AE5D0A}" dt="2025-11-29T09:41:17.165" v="612" actId="1076"/>
          <ac:spMkLst>
            <pc:docMk/>
            <pc:sldMk cId="2480940543" sldId="264"/>
            <ac:spMk id="7" creationId="{29EE22A5-8223-008D-91DE-1117007C0F1A}"/>
          </ac:spMkLst>
        </pc:spChg>
      </pc:sldChg>
      <pc:sldChg chg="addSp modSp">
        <pc:chgData name="Ayda Bekisoglu (2303753)" userId="S::2303753@student.uwtsd.ac.uk::16f13736-3b2e-4feb-8d7a-7df28130fc93" providerId="AD" clId="Web-{8CCAB6C9-50A3-4794-A19B-59B851AE5D0A}" dt="2025-11-29T09:36:23.160" v="567" actId="14100"/>
        <pc:sldMkLst>
          <pc:docMk/>
          <pc:sldMk cId="1722090144" sldId="265"/>
        </pc:sldMkLst>
        <pc:spChg chg="mod">
          <ac:chgData name="Ayda Bekisoglu (2303753)" userId="S::2303753@student.uwtsd.ac.uk::16f13736-3b2e-4feb-8d7a-7df28130fc93" providerId="AD" clId="Web-{8CCAB6C9-50A3-4794-A19B-59B851AE5D0A}" dt="2025-11-28T10:22:54.229" v="10" actId="1076"/>
          <ac:spMkLst>
            <pc:docMk/>
            <pc:sldMk cId="1722090144" sldId="265"/>
            <ac:spMk id="2" creationId="{6B1B9C30-0E5D-D0D6-7493-CB896DBFCC6B}"/>
          </ac:spMkLst>
        </pc:spChg>
        <pc:spChg chg="mod">
          <ac:chgData name="Ayda Bekisoglu (2303753)" userId="S::2303753@student.uwtsd.ac.uk::16f13736-3b2e-4feb-8d7a-7df28130fc93" providerId="AD" clId="Web-{8CCAB6C9-50A3-4794-A19B-59B851AE5D0A}" dt="2025-11-28T13:03:21.861" v="145" actId="20577"/>
          <ac:spMkLst>
            <pc:docMk/>
            <pc:sldMk cId="1722090144" sldId="265"/>
            <ac:spMk id="3" creationId="{0682B551-34F7-5A50-FAB0-FFA665F673BF}"/>
          </ac:spMkLst>
        </pc:spChg>
        <pc:picChg chg="add mod ord">
          <ac:chgData name="Ayda Bekisoglu (2303753)" userId="S::2303753@student.uwtsd.ac.uk::16f13736-3b2e-4feb-8d7a-7df28130fc93" providerId="AD" clId="Web-{8CCAB6C9-50A3-4794-A19B-59B851AE5D0A}" dt="2025-11-29T09:36:23.160" v="567" actId="14100"/>
          <ac:picMkLst>
            <pc:docMk/>
            <pc:sldMk cId="1722090144" sldId="265"/>
            <ac:picMk id="4" creationId="{22FB7354-8BE2-6E44-6F46-81964B92A3AC}"/>
          </ac:picMkLst>
        </pc:picChg>
      </pc:sldChg>
      <pc:sldChg chg="modSp modNotes">
        <pc:chgData name="Ayda Bekisoglu (2303753)" userId="S::2303753@student.uwtsd.ac.uk::16f13736-3b2e-4feb-8d7a-7df28130fc93" providerId="AD" clId="Web-{8CCAB6C9-50A3-4794-A19B-59B851AE5D0A}" dt="2025-11-29T09:38:57.070" v="600"/>
        <pc:sldMkLst>
          <pc:docMk/>
          <pc:sldMk cId="934535344" sldId="266"/>
        </pc:sldMkLst>
        <pc:spChg chg="mod">
          <ac:chgData name="Ayda Bekisoglu (2303753)" userId="S::2303753@student.uwtsd.ac.uk::16f13736-3b2e-4feb-8d7a-7df28130fc93" providerId="AD" clId="Web-{8CCAB6C9-50A3-4794-A19B-59B851AE5D0A}" dt="2025-11-28T13:30:45.883" v="241" actId="20577"/>
          <ac:spMkLst>
            <pc:docMk/>
            <pc:sldMk cId="934535344" sldId="266"/>
            <ac:spMk id="3" creationId="{61B5A128-453E-EC03-4F2C-9DAC563E85BE}"/>
          </ac:spMkLst>
        </pc:spChg>
      </pc:sldChg>
      <pc:sldChg chg="modSp new del">
        <pc:chgData name="Ayda Bekisoglu (2303753)" userId="S::2303753@student.uwtsd.ac.uk::16f13736-3b2e-4feb-8d7a-7df28130fc93" providerId="AD" clId="Web-{8CCAB6C9-50A3-4794-A19B-59B851AE5D0A}" dt="2025-11-29T11:11:11.839" v="901"/>
        <pc:sldMkLst>
          <pc:docMk/>
          <pc:sldMk cId="1662230537" sldId="267"/>
        </pc:sldMkLst>
        <pc:spChg chg="mod">
          <ac:chgData name="Ayda Bekisoglu (2303753)" userId="S::2303753@student.uwtsd.ac.uk::16f13736-3b2e-4feb-8d7a-7df28130fc93" providerId="AD" clId="Web-{8CCAB6C9-50A3-4794-A19B-59B851AE5D0A}" dt="2025-11-28T13:48:11.876" v="258" actId="1076"/>
          <ac:spMkLst>
            <pc:docMk/>
            <pc:sldMk cId="1662230537" sldId="267"/>
            <ac:spMk id="2" creationId="{5875E2EF-443F-802C-D35F-A40BE8D32ADC}"/>
          </ac:spMkLst>
        </pc:spChg>
        <pc:spChg chg="mod">
          <ac:chgData name="Ayda Bekisoglu (2303753)" userId="S::2303753@student.uwtsd.ac.uk::16f13736-3b2e-4feb-8d7a-7df28130fc93" providerId="AD" clId="Web-{8CCAB6C9-50A3-4794-A19B-59B851AE5D0A}" dt="2025-11-28T13:49:34.158" v="290" actId="20577"/>
          <ac:spMkLst>
            <pc:docMk/>
            <pc:sldMk cId="1662230537" sldId="267"/>
            <ac:spMk id="3" creationId="{E5BF2022-1DF5-28C1-FA6A-D6E0252457E0}"/>
          </ac:spMkLst>
        </pc:spChg>
      </pc:sldChg>
    </pc:docChg>
  </pc:docChgLst>
  <pc:docChgLst>
    <pc:chgData name="Ayda Bekisoglu (2303753)" userId="S::2303753@student.uwtsd.ac.uk::16f13736-3b2e-4feb-8d7a-7df28130fc93" providerId="AD" clId="Web-{00E903C3-0F8E-8343-5732-33B624DDA6BF}"/>
    <pc:docChg chg="addSld modSld sldOrd">
      <pc:chgData name="Ayda Bekisoglu (2303753)" userId="S::2303753@student.uwtsd.ac.uk::16f13736-3b2e-4feb-8d7a-7df28130fc93" providerId="AD" clId="Web-{00E903C3-0F8E-8343-5732-33B624DDA6BF}" dt="2025-11-05T10:33:55.145" v="255" actId="20577"/>
      <pc:docMkLst>
        <pc:docMk/>
      </pc:docMkLst>
      <pc:sldChg chg="modSp">
        <pc:chgData name="Ayda Bekisoglu (2303753)" userId="S::2303753@student.uwtsd.ac.uk::16f13736-3b2e-4feb-8d7a-7df28130fc93" providerId="AD" clId="Web-{00E903C3-0F8E-8343-5732-33B624DDA6BF}" dt="2025-11-05T10:11:45.065" v="0" actId="20577"/>
        <pc:sldMkLst>
          <pc:docMk/>
          <pc:sldMk cId="109857222" sldId="256"/>
        </pc:sldMkLst>
        <pc:spChg chg="mod">
          <ac:chgData name="Ayda Bekisoglu (2303753)" userId="S::2303753@student.uwtsd.ac.uk::16f13736-3b2e-4feb-8d7a-7df28130fc93" providerId="AD" clId="Web-{00E903C3-0F8E-8343-5732-33B624DDA6BF}" dt="2025-11-05T10:11:45.065" v="0" actId="20577"/>
          <ac:spMkLst>
            <pc:docMk/>
            <pc:sldMk cId="109857222" sldId="256"/>
            <ac:spMk id="2" creationId="{00000000-0000-0000-0000-000000000000}"/>
          </ac:spMkLst>
        </pc:spChg>
      </pc:sldChg>
      <pc:sldChg chg="modSp">
        <pc:chgData name="Ayda Bekisoglu (2303753)" userId="S::2303753@student.uwtsd.ac.uk::16f13736-3b2e-4feb-8d7a-7df28130fc93" providerId="AD" clId="Web-{00E903C3-0F8E-8343-5732-33B624DDA6BF}" dt="2025-11-05T10:28:53.723" v="199" actId="20577"/>
        <pc:sldMkLst>
          <pc:docMk/>
          <pc:sldMk cId="2800205667" sldId="257"/>
        </pc:sldMkLst>
        <pc:spChg chg="mod">
          <ac:chgData name="Ayda Bekisoglu (2303753)" userId="S::2303753@student.uwtsd.ac.uk::16f13736-3b2e-4feb-8d7a-7df28130fc93" providerId="AD" clId="Web-{00E903C3-0F8E-8343-5732-33B624DDA6BF}" dt="2025-11-05T10:28:53.723" v="199" actId="20577"/>
          <ac:spMkLst>
            <pc:docMk/>
            <pc:sldMk cId="2800205667" sldId="257"/>
            <ac:spMk id="3" creationId="{A19DBB28-FF99-5E3F-5E79-18C016B58DCE}"/>
          </ac:spMkLst>
        </pc:spChg>
      </pc:sldChg>
      <pc:sldChg chg="modSp new ord">
        <pc:chgData name="Ayda Bekisoglu (2303753)" userId="S::2303753@student.uwtsd.ac.uk::16f13736-3b2e-4feb-8d7a-7df28130fc93" providerId="AD" clId="Web-{00E903C3-0F8E-8343-5732-33B624DDA6BF}" dt="2025-11-05T10:33:55.145" v="255" actId="20577"/>
        <pc:sldMkLst>
          <pc:docMk/>
          <pc:sldMk cId="3133718834" sldId="262"/>
        </pc:sldMkLst>
        <pc:spChg chg="mod">
          <ac:chgData name="Ayda Bekisoglu (2303753)" userId="S::2303753@student.uwtsd.ac.uk::16f13736-3b2e-4feb-8d7a-7df28130fc93" providerId="AD" clId="Web-{00E903C3-0F8E-8343-5732-33B624DDA6BF}" dt="2025-11-05T10:31:43.978" v="203" actId="20577"/>
          <ac:spMkLst>
            <pc:docMk/>
            <pc:sldMk cId="3133718834" sldId="262"/>
            <ac:spMk id="2" creationId="{A47392A5-BD58-6654-93CF-1616054F69F1}"/>
          </ac:spMkLst>
        </pc:spChg>
        <pc:spChg chg="mod">
          <ac:chgData name="Ayda Bekisoglu (2303753)" userId="S::2303753@student.uwtsd.ac.uk::16f13736-3b2e-4feb-8d7a-7df28130fc93" providerId="AD" clId="Web-{00E903C3-0F8E-8343-5732-33B624DDA6BF}" dt="2025-11-05T10:33:55.145" v="255" actId="20577"/>
          <ac:spMkLst>
            <pc:docMk/>
            <pc:sldMk cId="3133718834" sldId="262"/>
            <ac:spMk id="3" creationId="{26496D37-54ED-6D73-5DD5-6D8F0DF91AB5}"/>
          </ac:spMkLst>
        </pc:spChg>
      </pc:sldChg>
    </pc:docChg>
  </pc:docChgLst>
  <pc:docChgLst>
    <pc:chgData name="Ayda Bekisoglu (2303753)" userId="S::2303753@student.uwtsd.ac.uk::16f13736-3b2e-4feb-8d7a-7df28130fc93" providerId="AD" clId="Web-{D79C1750-F074-43D8-5BB9-9156050AB1A2}"/>
    <pc:docChg chg="delSld modSld">
      <pc:chgData name="Ayda Bekisoglu (2303753)" userId="S::2303753@student.uwtsd.ac.uk::16f13736-3b2e-4feb-8d7a-7df28130fc93" providerId="AD" clId="Web-{D79C1750-F074-43D8-5BB9-9156050AB1A2}" dt="2025-11-25T15:21:09.594" v="935"/>
      <pc:docMkLst>
        <pc:docMk/>
      </pc:docMkLst>
      <pc:sldChg chg="modSp">
        <pc:chgData name="Ayda Bekisoglu (2303753)" userId="S::2303753@student.uwtsd.ac.uk::16f13736-3b2e-4feb-8d7a-7df28130fc93" providerId="AD" clId="Web-{D79C1750-F074-43D8-5BB9-9156050AB1A2}" dt="2025-11-25T14:38:08.404" v="1" actId="20577"/>
        <pc:sldMkLst>
          <pc:docMk/>
          <pc:sldMk cId="109857222" sldId="256"/>
        </pc:sldMkLst>
        <pc:spChg chg="mod">
          <ac:chgData name="Ayda Bekisoglu (2303753)" userId="S::2303753@student.uwtsd.ac.uk::16f13736-3b2e-4feb-8d7a-7df28130fc93" providerId="AD" clId="Web-{D79C1750-F074-43D8-5BB9-9156050AB1A2}" dt="2025-11-25T14:38:08.404" v="1" actId="20577"/>
          <ac:spMkLst>
            <pc:docMk/>
            <pc:sldMk cId="109857222" sldId="256"/>
            <ac:spMk id="2" creationId="{00000000-0000-0000-0000-000000000000}"/>
          </ac:spMkLst>
        </pc:spChg>
      </pc:sldChg>
      <pc:sldChg chg="modSp">
        <pc:chgData name="Ayda Bekisoglu (2303753)" userId="S::2303753@student.uwtsd.ac.uk::16f13736-3b2e-4feb-8d7a-7df28130fc93" providerId="AD" clId="Web-{D79C1750-F074-43D8-5BB9-9156050AB1A2}" dt="2025-11-25T14:45:44.875" v="256" actId="20577"/>
        <pc:sldMkLst>
          <pc:docMk/>
          <pc:sldMk cId="2800205667" sldId="257"/>
        </pc:sldMkLst>
        <pc:spChg chg="mod">
          <ac:chgData name="Ayda Bekisoglu (2303753)" userId="S::2303753@student.uwtsd.ac.uk::16f13736-3b2e-4feb-8d7a-7df28130fc93" providerId="AD" clId="Web-{D79C1750-F074-43D8-5BB9-9156050AB1A2}" dt="2025-11-25T14:45:44.875" v="256" actId="20577"/>
          <ac:spMkLst>
            <pc:docMk/>
            <pc:sldMk cId="2800205667" sldId="257"/>
            <ac:spMk id="3" creationId="{A19DBB28-FF99-5E3F-5E79-18C016B58DCE}"/>
          </ac:spMkLst>
        </pc:spChg>
      </pc:sldChg>
      <pc:sldChg chg="addSp modSp">
        <pc:chgData name="Ayda Bekisoglu (2303753)" userId="S::2303753@student.uwtsd.ac.uk::16f13736-3b2e-4feb-8d7a-7df28130fc93" providerId="AD" clId="Web-{D79C1750-F074-43D8-5BB9-9156050AB1A2}" dt="2025-11-25T15:18:51.917" v="918" actId="1076"/>
        <pc:sldMkLst>
          <pc:docMk/>
          <pc:sldMk cId="1699241708" sldId="258"/>
        </pc:sldMkLst>
        <pc:spChg chg="mod">
          <ac:chgData name="Ayda Bekisoglu (2303753)" userId="S::2303753@student.uwtsd.ac.uk::16f13736-3b2e-4feb-8d7a-7df28130fc93" providerId="AD" clId="Web-{D79C1750-F074-43D8-5BB9-9156050AB1A2}" dt="2025-11-25T15:15:49.107" v="916" actId="1076"/>
          <ac:spMkLst>
            <pc:docMk/>
            <pc:sldMk cId="1699241708" sldId="258"/>
            <ac:spMk id="2" creationId="{3DD73E07-6F83-7995-590D-DF19BD075756}"/>
          </ac:spMkLst>
        </pc:spChg>
        <pc:spChg chg="add mod">
          <ac:chgData name="Ayda Bekisoglu (2303753)" userId="S::2303753@student.uwtsd.ac.uk::16f13736-3b2e-4feb-8d7a-7df28130fc93" providerId="AD" clId="Web-{D79C1750-F074-43D8-5BB9-9156050AB1A2}" dt="2025-11-25T15:18:51.917" v="918" actId="1076"/>
          <ac:spMkLst>
            <pc:docMk/>
            <pc:sldMk cId="1699241708" sldId="258"/>
            <ac:spMk id="3" creationId="{2F718EBF-0B12-53F8-2350-EB943D13DF5A}"/>
          </ac:spMkLst>
        </pc:spChg>
        <pc:spChg chg="add mod">
          <ac:chgData name="Ayda Bekisoglu (2303753)" userId="S::2303753@student.uwtsd.ac.uk::16f13736-3b2e-4feb-8d7a-7df28130fc93" providerId="AD" clId="Web-{D79C1750-F074-43D8-5BB9-9156050AB1A2}" dt="2025-11-25T15:15:53.139" v="917" actId="1076"/>
          <ac:spMkLst>
            <pc:docMk/>
            <pc:sldMk cId="1699241708" sldId="258"/>
            <ac:spMk id="4" creationId="{A4395B68-A582-735C-4EF1-5D36BC94F805}"/>
          </ac:spMkLst>
        </pc:spChg>
        <pc:picChg chg="mod ord">
          <ac:chgData name="Ayda Bekisoglu (2303753)" userId="S::2303753@student.uwtsd.ac.uk::16f13736-3b2e-4feb-8d7a-7df28130fc93" providerId="AD" clId="Web-{D79C1750-F074-43D8-5BB9-9156050AB1A2}" dt="2025-11-25T15:13:39.012" v="847" actId="1076"/>
          <ac:picMkLst>
            <pc:docMk/>
            <pc:sldMk cId="1699241708" sldId="258"/>
            <ac:picMk id="10" creationId="{BE6374D2-5ADF-2520-FFBD-E55ECCFEFDE4}"/>
          </ac:picMkLst>
        </pc:picChg>
      </pc:sldChg>
      <pc:sldChg chg="modSp">
        <pc:chgData name="Ayda Bekisoglu (2303753)" userId="S::2303753@student.uwtsd.ac.uk::16f13736-3b2e-4feb-8d7a-7df28130fc93" providerId="AD" clId="Web-{D79C1750-F074-43D8-5BB9-9156050AB1A2}" dt="2025-11-25T14:51:25.025" v="302" actId="20577"/>
        <pc:sldMkLst>
          <pc:docMk/>
          <pc:sldMk cId="3133718834" sldId="262"/>
        </pc:sldMkLst>
        <pc:spChg chg="mod">
          <ac:chgData name="Ayda Bekisoglu (2303753)" userId="S::2303753@student.uwtsd.ac.uk::16f13736-3b2e-4feb-8d7a-7df28130fc93" providerId="AD" clId="Web-{D79C1750-F074-43D8-5BB9-9156050AB1A2}" dt="2025-11-25T14:51:25.025" v="302" actId="20577"/>
          <ac:spMkLst>
            <pc:docMk/>
            <pc:sldMk cId="3133718834" sldId="262"/>
            <ac:spMk id="3" creationId="{26496D37-54ED-6D73-5DD5-6D8F0DF91AB5}"/>
          </ac:spMkLst>
        </pc:spChg>
      </pc:sldChg>
      <pc:sldChg chg="modSp">
        <pc:chgData name="Ayda Bekisoglu (2303753)" userId="S::2303753@student.uwtsd.ac.uk::16f13736-3b2e-4feb-8d7a-7df28130fc93" providerId="AD" clId="Web-{D79C1750-F074-43D8-5BB9-9156050AB1A2}" dt="2025-11-25T15:20:46.703" v="934" actId="20577"/>
        <pc:sldMkLst>
          <pc:docMk/>
          <pc:sldMk cId="1241246207" sldId="263"/>
        </pc:sldMkLst>
        <pc:spChg chg="mod">
          <ac:chgData name="Ayda Bekisoglu (2303753)" userId="S::2303753@student.uwtsd.ac.uk::16f13736-3b2e-4feb-8d7a-7df28130fc93" providerId="AD" clId="Web-{D79C1750-F074-43D8-5BB9-9156050AB1A2}" dt="2025-11-25T15:20:46.703" v="934" actId="20577"/>
          <ac:spMkLst>
            <pc:docMk/>
            <pc:sldMk cId="1241246207" sldId="263"/>
            <ac:spMk id="3" creationId="{19D1A192-1F02-72F0-9E40-C6E727719B51}"/>
          </ac:spMkLst>
        </pc:spChg>
      </pc:sldChg>
      <pc:sldChg chg="addSp delSp modSp">
        <pc:chgData name="Ayda Bekisoglu (2303753)" userId="S::2303753@student.uwtsd.ac.uk::16f13736-3b2e-4feb-8d7a-7df28130fc93" providerId="AD" clId="Web-{D79C1750-F074-43D8-5BB9-9156050AB1A2}" dt="2025-11-25T14:51:38.478" v="304"/>
        <pc:sldMkLst>
          <pc:docMk/>
          <pc:sldMk cId="2480940543" sldId="264"/>
        </pc:sldMkLst>
        <pc:spChg chg="add mod">
          <ac:chgData name="Ayda Bekisoglu (2303753)" userId="S::2303753@student.uwtsd.ac.uk::16f13736-3b2e-4feb-8d7a-7df28130fc93" providerId="AD" clId="Web-{D79C1750-F074-43D8-5BB9-9156050AB1A2}" dt="2025-11-25T14:51:38.462" v="303"/>
          <ac:spMkLst>
            <pc:docMk/>
            <pc:sldMk cId="2480940543" sldId="264"/>
            <ac:spMk id="5" creationId="{14237754-25DC-286A-2D97-0EABC418B4B9}"/>
          </ac:spMkLst>
        </pc:spChg>
        <pc:spChg chg="add mod">
          <ac:chgData name="Ayda Bekisoglu (2303753)" userId="S::2303753@student.uwtsd.ac.uk::16f13736-3b2e-4feb-8d7a-7df28130fc93" providerId="AD" clId="Web-{D79C1750-F074-43D8-5BB9-9156050AB1A2}" dt="2025-11-25T14:51:38.478" v="304"/>
          <ac:spMkLst>
            <pc:docMk/>
            <pc:sldMk cId="2480940543" sldId="264"/>
            <ac:spMk id="7" creationId="{29EE22A5-8223-008D-91DE-1117007C0F1A}"/>
          </ac:spMkLst>
        </pc:spChg>
      </pc:sldChg>
    </pc:docChg>
  </pc:docChgLst>
  <pc:docChgLst>
    <pc:chgData name="Ayda Bekisoglu (2303753)" userId="S::2303753@student.uwtsd.ac.uk::16f13736-3b2e-4feb-8d7a-7df28130fc93" providerId="AD" clId="Web-{1834BB51-6424-AA35-CF84-1BA98266D18A}"/>
    <pc:docChg chg="sldOrd">
      <pc:chgData name="Ayda Bekisoglu (2303753)" userId="S::2303753@student.uwtsd.ac.uk::16f13736-3b2e-4feb-8d7a-7df28130fc93" providerId="AD" clId="Web-{1834BB51-6424-AA35-CF84-1BA98266D18A}" dt="2025-11-05T10:35:06.242" v="1"/>
      <pc:docMkLst>
        <pc:docMk/>
      </pc:docMkLst>
      <pc:sldChg chg="ord">
        <pc:chgData name="Ayda Bekisoglu (2303753)" userId="S::2303753@student.uwtsd.ac.uk::16f13736-3b2e-4feb-8d7a-7df28130fc93" providerId="AD" clId="Web-{1834BB51-6424-AA35-CF84-1BA98266D18A}" dt="2025-11-05T10:35:06.242" v="0"/>
        <pc:sldMkLst>
          <pc:docMk/>
          <pc:sldMk cId="3133718834" sldId="262"/>
        </pc:sldMkLst>
      </pc:sldChg>
    </pc:docChg>
  </pc:docChgLst>
  <pc:docChgLst>
    <pc:chgData name="Ayda Bekisoglu (2303753)" userId="S::2303753@student.uwtsd.ac.uk::16f13736-3b2e-4feb-8d7a-7df28130fc93" providerId="AD" clId="Web-{25FD01AC-CAF2-A329-5F64-DBBB2FB2A525}"/>
    <pc:docChg chg="addSld modSld">
      <pc:chgData name="Ayda Bekisoglu (2303753)" userId="S::2303753@student.uwtsd.ac.uk::16f13736-3b2e-4feb-8d7a-7df28130fc93" providerId="AD" clId="Web-{25FD01AC-CAF2-A329-5F64-DBBB2FB2A525}" dt="2025-11-26T15:26:25.318" v="620" actId="20577"/>
      <pc:docMkLst>
        <pc:docMk/>
      </pc:docMkLst>
      <pc:sldChg chg="addSp delSp modSp">
        <pc:chgData name="Ayda Bekisoglu (2303753)" userId="S::2303753@student.uwtsd.ac.uk::16f13736-3b2e-4feb-8d7a-7df28130fc93" providerId="AD" clId="Web-{25FD01AC-CAF2-A329-5F64-DBBB2FB2A525}" dt="2025-11-26T14:58:53.191" v="35"/>
        <pc:sldMkLst>
          <pc:docMk/>
          <pc:sldMk cId="109857222" sldId="256"/>
        </pc:sldMkLst>
        <pc:spChg chg="mod">
          <ac:chgData name="Ayda Bekisoglu (2303753)" userId="S::2303753@student.uwtsd.ac.uk::16f13736-3b2e-4feb-8d7a-7df28130fc93" providerId="AD" clId="Web-{25FD01AC-CAF2-A329-5F64-DBBB2FB2A525}" dt="2025-11-26T14:57:23.031" v="15" actId="20577"/>
          <ac:spMkLst>
            <pc:docMk/>
            <pc:sldMk cId="109857222" sldId="256"/>
            <ac:spMk id="2" creationId="{00000000-0000-0000-0000-000000000000}"/>
          </ac:spMkLst>
        </pc:spChg>
        <pc:picChg chg="add del">
          <ac:chgData name="Ayda Bekisoglu (2303753)" userId="S::2303753@student.uwtsd.ac.uk::16f13736-3b2e-4feb-8d7a-7df28130fc93" providerId="AD" clId="Web-{25FD01AC-CAF2-A329-5F64-DBBB2FB2A525}" dt="2025-11-26T14:58:53.066" v="34"/>
          <ac:picMkLst>
            <pc:docMk/>
            <pc:sldMk cId="109857222" sldId="256"/>
            <ac:picMk id="4" creationId="{D86C37A1-C24F-DBB1-DC8E-C5C707105668}"/>
          </ac:picMkLst>
        </pc:picChg>
      </pc:sldChg>
      <pc:sldChg chg="modSp">
        <pc:chgData name="Ayda Bekisoglu (2303753)" userId="S::2303753@student.uwtsd.ac.uk::16f13736-3b2e-4feb-8d7a-7df28130fc93" providerId="AD" clId="Web-{25FD01AC-CAF2-A329-5F64-DBBB2FB2A525}" dt="2025-11-26T15:26:25.318" v="620" actId="20577"/>
        <pc:sldMkLst>
          <pc:docMk/>
          <pc:sldMk cId="3133718834" sldId="262"/>
        </pc:sldMkLst>
        <pc:spChg chg="mod">
          <ac:chgData name="Ayda Bekisoglu (2303753)" userId="S::2303753@student.uwtsd.ac.uk::16f13736-3b2e-4feb-8d7a-7df28130fc93" providerId="AD" clId="Web-{25FD01AC-CAF2-A329-5F64-DBBB2FB2A525}" dt="2025-11-26T15:26:25.318" v="620" actId="20577"/>
          <ac:spMkLst>
            <pc:docMk/>
            <pc:sldMk cId="3133718834" sldId="262"/>
            <ac:spMk id="3" creationId="{26496D37-54ED-6D73-5DD5-6D8F0DF91AB5}"/>
          </ac:spMkLst>
        </pc:spChg>
      </pc:sldChg>
      <pc:sldChg chg="modSp">
        <pc:chgData name="Ayda Bekisoglu (2303753)" userId="S::2303753@student.uwtsd.ac.uk::16f13736-3b2e-4feb-8d7a-7df28130fc93" providerId="AD" clId="Web-{25FD01AC-CAF2-A329-5F64-DBBB2FB2A525}" dt="2025-11-26T15:16:59.771" v="551" actId="14100"/>
        <pc:sldMkLst>
          <pc:docMk/>
          <pc:sldMk cId="1241246207" sldId="263"/>
        </pc:sldMkLst>
        <pc:spChg chg="mod">
          <ac:chgData name="Ayda Bekisoglu (2303753)" userId="S::2303753@student.uwtsd.ac.uk::16f13736-3b2e-4feb-8d7a-7df28130fc93" providerId="AD" clId="Web-{25FD01AC-CAF2-A329-5F64-DBBB2FB2A525}" dt="2025-11-26T15:16:56.536" v="550" actId="1076"/>
          <ac:spMkLst>
            <pc:docMk/>
            <pc:sldMk cId="1241246207" sldId="263"/>
            <ac:spMk id="2" creationId="{E2A2A22A-A53F-09A2-887D-20DA6FDCC613}"/>
          </ac:spMkLst>
        </pc:spChg>
        <pc:spChg chg="mod">
          <ac:chgData name="Ayda Bekisoglu (2303753)" userId="S::2303753@student.uwtsd.ac.uk::16f13736-3b2e-4feb-8d7a-7df28130fc93" providerId="AD" clId="Web-{25FD01AC-CAF2-A329-5F64-DBBB2FB2A525}" dt="2025-11-26T15:16:59.771" v="551" actId="14100"/>
          <ac:spMkLst>
            <pc:docMk/>
            <pc:sldMk cId="1241246207" sldId="263"/>
            <ac:spMk id="3" creationId="{19D1A192-1F02-72F0-9E40-C6E727719B51}"/>
          </ac:spMkLst>
        </pc:spChg>
      </pc:sldChg>
      <pc:sldChg chg="modSp new">
        <pc:chgData name="Ayda Bekisoglu (2303753)" userId="S::2303753@student.uwtsd.ac.uk::16f13736-3b2e-4feb-8d7a-7df28130fc93" providerId="AD" clId="Web-{25FD01AC-CAF2-A329-5F64-DBBB2FB2A525}" dt="2025-11-26T15:07:33.972" v="168" actId="20577"/>
        <pc:sldMkLst>
          <pc:docMk/>
          <pc:sldMk cId="1722090144" sldId="265"/>
        </pc:sldMkLst>
        <pc:spChg chg="mod">
          <ac:chgData name="Ayda Bekisoglu (2303753)" userId="S::2303753@student.uwtsd.ac.uk::16f13736-3b2e-4feb-8d7a-7df28130fc93" providerId="AD" clId="Web-{25FD01AC-CAF2-A329-5F64-DBBB2FB2A525}" dt="2025-11-26T14:59:36.756" v="44" actId="20577"/>
          <ac:spMkLst>
            <pc:docMk/>
            <pc:sldMk cId="1722090144" sldId="265"/>
            <ac:spMk id="2" creationId="{6B1B9C30-0E5D-D0D6-7493-CB896DBFCC6B}"/>
          </ac:spMkLst>
        </pc:spChg>
        <pc:spChg chg="mod">
          <ac:chgData name="Ayda Bekisoglu (2303753)" userId="S::2303753@student.uwtsd.ac.uk::16f13736-3b2e-4feb-8d7a-7df28130fc93" providerId="AD" clId="Web-{25FD01AC-CAF2-A329-5F64-DBBB2FB2A525}" dt="2025-11-26T15:07:33.972" v="168" actId="20577"/>
          <ac:spMkLst>
            <pc:docMk/>
            <pc:sldMk cId="1722090144" sldId="265"/>
            <ac:spMk id="3" creationId="{0682B551-34F7-5A50-FAB0-FFA665F673BF}"/>
          </ac:spMkLst>
        </pc:spChg>
      </pc:sldChg>
      <pc:sldChg chg="addSp modSp new">
        <pc:chgData name="Ayda Bekisoglu (2303753)" userId="S::2303753@student.uwtsd.ac.uk::16f13736-3b2e-4feb-8d7a-7df28130fc93" providerId="AD" clId="Web-{25FD01AC-CAF2-A329-5F64-DBBB2FB2A525}" dt="2025-11-26T15:18:42.068" v="560" actId="1076"/>
        <pc:sldMkLst>
          <pc:docMk/>
          <pc:sldMk cId="934535344" sldId="266"/>
        </pc:sldMkLst>
        <pc:spChg chg="mod">
          <ac:chgData name="Ayda Bekisoglu (2303753)" userId="S::2303753@student.uwtsd.ac.uk::16f13736-3b2e-4feb-8d7a-7df28130fc93" providerId="AD" clId="Web-{25FD01AC-CAF2-A329-5F64-DBBB2FB2A525}" dt="2025-11-26T15:15:53.221" v="538" actId="1076"/>
          <ac:spMkLst>
            <pc:docMk/>
            <pc:sldMk cId="934535344" sldId="266"/>
            <ac:spMk id="2" creationId="{0E49B3A8-E1EB-A88E-43AC-8E89970F4F57}"/>
          </ac:spMkLst>
        </pc:spChg>
        <pc:spChg chg="mod">
          <ac:chgData name="Ayda Bekisoglu (2303753)" userId="S::2303753@student.uwtsd.ac.uk::16f13736-3b2e-4feb-8d7a-7df28130fc93" providerId="AD" clId="Web-{25FD01AC-CAF2-A329-5F64-DBBB2FB2A525}" dt="2025-11-26T15:18:31.426" v="557" actId="14100"/>
          <ac:spMkLst>
            <pc:docMk/>
            <pc:sldMk cId="934535344" sldId="266"/>
            <ac:spMk id="3" creationId="{61B5A128-453E-EC03-4F2C-9DAC563E85BE}"/>
          </ac:spMkLst>
        </pc:spChg>
        <pc:picChg chg="add mod">
          <ac:chgData name="Ayda Bekisoglu (2303753)" userId="S::2303753@student.uwtsd.ac.uk::16f13736-3b2e-4feb-8d7a-7df28130fc93" providerId="AD" clId="Web-{25FD01AC-CAF2-A329-5F64-DBBB2FB2A525}" dt="2025-11-26T15:18:42.068" v="560" actId="1076"/>
          <ac:picMkLst>
            <pc:docMk/>
            <pc:sldMk cId="934535344" sldId="266"/>
            <ac:picMk id="4" creationId="{9F6A555B-BEA1-EBDA-3D26-A1A3B0396C8D}"/>
          </ac:picMkLst>
        </pc:picChg>
      </pc:sldChg>
    </pc:docChg>
  </pc:docChgLst>
  <pc:docChgLst>
    <pc:chgData name="Ayda Bekisoglu (2303753)" userId="S::2303753@student.uwtsd.ac.uk::16f13736-3b2e-4feb-8d7a-7df28130fc93" providerId="AD" clId="Web-{5A4580F6-BE48-FED3-B030-167ADFA73C71}"/>
    <pc:docChg chg="sldOrd">
      <pc:chgData name="Ayda Bekisoglu (2303753)" userId="S::2303753@student.uwtsd.ac.uk::16f13736-3b2e-4feb-8d7a-7df28130fc93" providerId="AD" clId="Web-{5A4580F6-BE48-FED3-B030-167ADFA73C71}" dt="2025-11-05T10:34:21.436" v="6"/>
      <pc:docMkLst>
        <pc:docMk/>
      </pc:docMkLst>
      <pc:sldChg chg="ord">
        <pc:chgData name="Ayda Bekisoglu (2303753)" userId="S::2303753@student.uwtsd.ac.uk::16f13736-3b2e-4feb-8d7a-7df28130fc93" providerId="AD" clId="Web-{5A4580F6-BE48-FED3-B030-167ADFA73C71}" dt="2025-11-05T10:34:21.436" v="6"/>
        <pc:sldMkLst>
          <pc:docMk/>
          <pc:sldMk cId="109857222" sldId="256"/>
        </pc:sldMkLst>
      </pc:sldChg>
      <pc:sldChg chg="ord">
        <pc:chgData name="Ayda Bekisoglu (2303753)" userId="S::2303753@student.uwtsd.ac.uk::16f13736-3b2e-4feb-8d7a-7df28130fc93" providerId="AD" clId="Web-{5A4580F6-BE48-FED3-B030-167ADFA73C71}" dt="2025-11-05T10:34:21.436" v="5"/>
        <pc:sldMkLst>
          <pc:docMk/>
          <pc:sldMk cId="2800205667" sldId="257"/>
        </pc:sldMkLst>
      </pc:sldChg>
      <pc:sldChg chg="ord">
        <pc:chgData name="Ayda Bekisoglu (2303753)" userId="S::2303753@student.uwtsd.ac.uk::16f13736-3b2e-4feb-8d7a-7df28130fc93" providerId="AD" clId="Web-{5A4580F6-BE48-FED3-B030-167ADFA73C71}" dt="2025-11-05T10:34:21.436" v="4"/>
        <pc:sldMkLst>
          <pc:docMk/>
          <pc:sldMk cId="1699241708" sldId="258"/>
        </pc:sldMkLst>
      </pc:sldChg>
      <pc:sldChg chg="ord">
        <pc:chgData name="Ayda Bekisoglu (2303753)" userId="S::2303753@student.uwtsd.ac.uk::16f13736-3b2e-4feb-8d7a-7df28130fc93" providerId="AD" clId="Web-{5A4580F6-BE48-FED3-B030-167ADFA73C71}" dt="2025-11-05T10:34:21.436" v="3"/>
        <pc:sldMkLst>
          <pc:docMk/>
          <pc:sldMk cId="4088166063" sldId="259"/>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B6AA5B0-B249-4D8D-B6E2-0C02D61D5B9D}" type="datetimeFigureOut">
              <a:t>11/29/2025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92BF015-7A6B-4595-8C53-6213486E4FD0}" type="slidenum">
              <a:t>‹#›</a:t>
            </a:fld>
            <a:endParaRPr lang="en-GB"/>
          </a:p>
        </p:txBody>
      </p:sp>
    </p:spTree>
    <p:extLst>
      <p:ext uri="{BB962C8B-B14F-4D97-AF65-F5344CB8AC3E}">
        <p14:creationId xmlns:p14="http://schemas.microsoft.com/office/powerpoint/2010/main" val="222668661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This image shows how the command roles are structured. </a:t>
            </a:r>
          </a:p>
        </p:txBody>
      </p:sp>
      <p:sp>
        <p:nvSpPr>
          <p:cNvPr id="4" name="Slide Number Placeholder 3"/>
          <p:cNvSpPr>
            <a:spLocks noGrp="1"/>
          </p:cNvSpPr>
          <p:nvPr>
            <p:ph type="sldNum" sz="quarter" idx="5"/>
          </p:nvPr>
        </p:nvSpPr>
        <p:spPr/>
        <p:txBody>
          <a:bodyPr/>
          <a:lstStyle/>
          <a:p>
            <a:fld id="{E92BF015-7A6B-4595-8C53-6213486E4FD0}" type="slidenum">
              <a:rPr lang="en-US"/>
              <a:t>3</a:t>
            </a:fld>
            <a:endParaRPr lang="en-US"/>
          </a:p>
        </p:txBody>
      </p:sp>
    </p:spTree>
    <p:extLst>
      <p:ext uri="{BB962C8B-B14F-4D97-AF65-F5344CB8AC3E}">
        <p14:creationId xmlns:p14="http://schemas.microsoft.com/office/powerpoint/2010/main" val="261538203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Fink’s model outlines four crisis stages: prodromal, acute, chronic, and resolution. Silver Command is most active during the acute and chronic phases, coordinating tactical actions and maintaining situational awareness to support recovery. This reflects Fink’s core principles of preparedness, rapid response and continuous learning.</a:t>
            </a:r>
          </a:p>
          <a:p>
            <a:pPr marL="285750" indent="-285750">
              <a:buFont typeface="Calibri"/>
              <a:buChar char="-"/>
            </a:pPr>
            <a:endParaRPr lang="en-US">
              <a:ea typeface="Calibri"/>
              <a:cs typeface="Calibri"/>
            </a:endParaRPr>
          </a:p>
          <a:p>
            <a:r>
              <a:rPr lang="en-US" dirty="0"/>
              <a:t>Planning for different triggers supports Martyn’s Law by ensuring venues are prepared for varying threat levels and able to respond quickly and confidently.</a:t>
            </a:r>
            <a:endParaRPr lang="en-US" dirty="0">
              <a:ea typeface="Calibri"/>
              <a:cs typeface="Calibri"/>
            </a:endParaRPr>
          </a:p>
        </p:txBody>
      </p:sp>
      <p:sp>
        <p:nvSpPr>
          <p:cNvPr id="4" name="Slide Number Placeholder 3"/>
          <p:cNvSpPr>
            <a:spLocks noGrp="1"/>
          </p:cNvSpPr>
          <p:nvPr>
            <p:ph type="sldNum" sz="quarter" idx="5"/>
          </p:nvPr>
        </p:nvSpPr>
        <p:spPr/>
        <p:txBody>
          <a:bodyPr/>
          <a:lstStyle/>
          <a:p>
            <a:fld id="{E92BF015-7A6B-4595-8C53-6213486E4FD0}" type="slidenum">
              <a:t>5</a:t>
            </a:fld>
            <a:endParaRPr lang="en-GB"/>
          </a:p>
        </p:txBody>
      </p:sp>
    </p:spTree>
    <p:extLst>
      <p:ext uri="{BB962C8B-B14F-4D97-AF65-F5344CB8AC3E}">
        <p14:creationId xmlns:p14="http://schemas.microsoft.com/office/powerpoint/2010/main" val="186407012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solidFill>
                <a:srgbClr val="000000"/>
              </a:solidFill>
              <a:ea typeface="Calibri"/>
              <a:cs typeface="Calibri"/>
            </a:endParaRPr>
          </a:p>
        </p:txBody>
      </p:sp>
      <p:sp>
        <p:nvSpPr>
          <p:cNvPr id="4" name="Slide Number Placeholder 3"/>
          <p:cNvSpPr>
            <a:spLocks noGrp="1"/>
          </p:cNvSpPr>
          <p:nvPr>
            <p:ph type="sldNum" sz="quarter" idx="5"/>
          </p:nvPr>
        </p:nvSpPr>
        <p:spPr/>
        <p:txBody>
          <a:bodyPr/>
          <a:lstStyle/>
          <a:p>
            <a:fld id="{E92BF015-7A6B-4595-8C53-6213486E4FD0}" type="slidenum">
              <a:rPr lang="en-GB"/>
              <a:t>6</a:t>
            </a:fld>
            <a:endParaRPr lang="en-GB"/>
          </a:p>
        </p:txBody>
      </p:sp>
    </p:spTree>
    <p:extLst>
      <p:ext uri="{BB962C8B-B14F-4D97-AF65-F5344CB8AC3E}">
        <p14:creationId xmlns:p14="http://schemas.microsoft.com/office/powerpoint/2010/main" val="211592411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a:buChar char="•"/>
            </a:pPr>
            <a:r>
              <a:rPr lang="en-US" dirty="0"/>
              <a:t>Close the stadium roof: The Principality stadium's roof should be closed during the match to mitigate risks such as potential drone threats, providing an extra layer of security  </a:t>
            </a:r>
            <a:br>
              <a:rPr lang="en-US" dirty="0">
                <a:cs typeface="+mn-lt"/>
              </a:rPr>
            </a:br>
            <a:endParaRPr lang="en-US" dirty="0"/>
          </a:p>
          <a:p>
            <a:pPr marL="171450" indent="-171450">
              <a:buFont typeface="Arial"/>
              <a:buChar char="•"/>
            </a:pPr>
            <a:r>
              <a:rPr lang="en-US" dirty="0"/>
              <a:t>Restrict water access: River Taff and Cardiff Bay should be closed to water traffic to prevent the use of these routes in any potential incident, additionally security should be present in these locations  </a:t>
            </a:r>
            <a:br>
              <a:rPr lang="en-US" dirty="0">
                <a:cs typeface="+mn-lt"/>
              </a:rPr>
            </a:br>
            <a:endParaRPr lang="en-US" dirty="0"/>
          </a:p>
          <a:p>
            <a:pPr marL="171450" indent="-171450">
              <a:buFont typeface="Arial"/>
              <a:buChar char="•"/>
            </a:pPr>
            <a:r>
              <a:rPr lang="en-US" dirty="0"/>
              <a:t>Deploy mounted police: Horses are highly effective for crowd management, so a number of mounted officers should be present to maintain order and safety  </a:t>
            </a:r>
            <a:br>
              <a:rPr lang="en-US" dirty="0">
                <a:cs typeface="+mn-lt"/>
              </a:rPr>
            </a:br>
            <a:endParaRPr lang="en-US" dirty="0"/>
          </a:p>
          <a:p>
            <a:pPr marL="171450" indent="-171450">
              <a:buFont typeface="Arial"/>
              <a:buChar char="•"/>
            </a:pPr>
            <a:r>
              <a:rPr lang="en-US" dirty="0"/>
              <a:t>Implement Hybrid Queuing: a Hybrid Queuing system should be used for entry, which allows more people to be processed efficiently which reducing overcrowding and congestion (The Wall Street Journal, 2024)  </a:t>
            </a:r>
            <a:br>
              <a:rPr lang="en-US" dirty="0">
                <a:cs typeface="+mn-lt"/>
              </a:rPr>
            </a:br>
            <a:endParaRPr lang="en-US" dirty="0"/>
          </a:p>
          <a:p>
            <a:pPr marL="171450" indent="-171450">
              <a:buFont typeface="Arial"/>
              <a:buChar char="•"/>
            </a:pPr>
            <a:r>
              <a:rPr lang="en-US" dirty="0"/>
              <a:t>Communication systems: Maintaining multiple backup communication channels for stewards, police and emergency service, in the event of channels collapsing  </a:t>
            </a:r>
            <a:br>
              <a:rPr lang="en-US" dirty="0">
                <a:cs typeface="+mn-lt"/>
              </a:rPr>
            </a:br>
            <a:endParaRPr lang="en-US" dirty="0"/>
          </a:p>
          <a:p>
            <a:r>
              <a:rPr lang="en-US" dirty="0"/>
              <a:t>• • Enhanced CCTV Monitoring: use the stadium's CCTV systems to monitor all entrances, exits and crowd areas in real-time, as well as setting up more CCTV around the outside of the stadium</a:t>
            </a:r>
            <a:endParaRPr lang="en-US" dirty="0">
              <a:cs typeface="+mn-lt"/>
            </a:endParaRPr>
          </a:p>
          <a:p>
            <a:endParaRPr lang="en-US" dirty="0">
              <a:ea typeface="Calibri"/>
              <a:cs typeface="Calibri"/>
            </a:endParaRPr>
          </a:p>
          <a:p>
            <a:r>
              <a:rPr lang="en-US" dirty="0">
                <a:ea typeface="Calibri"/>
                <a:cs typeface="Calibri"/>
              </a:rPr>
              <a:t>These preventative techniques align with Martyn's Law by ensuring venues and public spaces are made safer from terrorism through proportionate and practical security measure. </a:t>
            </a:r>
          </a:p>
        </p:txBody>
      </p:sp>
      <p:sp>
        <p:nvSpPr>
          <p:cNvPr id="4" name="Slide Number Placeholder 3"/>
          <p:cNvSpPr>
            <a:spLocks noGrp="1"/>
          </p:cNvSpPr>
          <p:nvPr>
            <p:ph type="sldNum" sz="quarter" idx="5"/>
          </p:nvPr>
        </p:nvSpPr>
        <p:spPr/>
        <p:txBody>
          <a:bodyPr/>
          <a:lstStyle/>
          <a:p>
            <a:fld id="{E92BF015-7A6B-4595-8C53-6213486E4FD0}" type="slidenum">
              <a:t>7</a:t>
            </a:fld>
            <a:endParaRPr lang="en-GB"/>
          </a:p>
        </p:txBody>
      </p:sp>
    </p:spTree>
    <p:extLst>
      <p:ext uri="{BB962C8B-B14F-4D97-AF65-F5344CB8AC3E}">
        <p14:creationId xmlns:p14="http://schemas.microsoft.com/office/powerpoint/2010/main" val="373784472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8DE6C8-AB1D-4204-BC9C-3366B0BF0435}"/>
              </a:ext>
            </a:extLst>
          </p:cNvPr>
          <p:cNvSpPr>
            <a:spLocks noGrp="1"/>
          </p:cNvSpPr>
          <p:nvPr>
            <p:ph type="ctrTitle"/>
          </p:nvPr>
        </p:nvSpPr>
        <p:spPr>
          <a:xfrm>
            <a:off x="704088" y="889820"/>
            <a:ext cx="9989574" cy="3598606"/>
          </a:xfrm>
        </p:spPr>
        <p:txBody>
          <a:bodyPr anchor="t">
            <a:normAutofit/>
          </a:bodyPr>
          <a:lstStyle>
            <a:lvl1pPr algn="l">
              <a:defRPr sz="5400"/>
            </a:lvl1pPr>
          </a:lstStyle>
          <a:p>
            <a:r>
              <a:rPr lang="en-US"/>
              <a:t>Click to edit Master title style</a:t>
            </a:r>
          </a:p>
        </p:txBody>
      </p:sp>
      <p:sp>
        <p:nvSpPr>
          <p:cNvPr id="3" name="Subtitle 2">
            <a:extLst>
              <a:ext uri="{FF2B5EF4-FFF2-40B4-BE49-F238E27FC236}">
                <a16:creationId xmlns:a16="http://schemas.microsoft.com/office/drawing/2014/main" id="{7A7B9009-EE50-4EE5-B6EB-CD6EC83D3FA3}"/>
              </a:ext>
            </a:extLst>
          </p:cNvPr>
          <p:cNvSpPr>
            <a:spLocks noGrp="1"/>
          </p:cNvSpPr>
          <p:nvPr>
            <p:ph type="subTitle" idx="1"/>
          </p:nvPr>
        </p:nvSpPr>
        <p:spPr>
          <a:xfrm>
            <a:off x="704088" y="4488426"/>
            <a:ext cx="6991776" cy="1302774"/>
          </a:xfrm>
        </p:spPr>
        <p:txBody>
          <a:bodyPr anchor="b">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99C8667E-058A-436F-B8EA-5B3A99D43D09}"/>
              </a:ext>
            </a:extLst>
          </p:cNvPr>
          <p:cNvSpPr>
            <a:spLocks noGrp="1"/>
          </p:cNvSpPr>
          <p:nvPr>
            <p:ph type="dt" sz="half" idx="10"/>
          </p:nvPr>
        </p:nvSpPr>
        <p:spPr/>
        <p:txBody>
          <a:bodyPr/>
          <a:lstStyle/>
          <a:p>
            <a:fld id="{D1D1EADE-8E88-4C7C-8AC5-FB148DE4940E}" type="datetime1">
              <a:rPr lang="en-US" smtClean="0"/>
              <a:t>11/29/2025</a:t>
            </a:fld>
            <a:endParaRPr lang="en-US"/>
          </a:p>
        </p:txBody>
      </p:sp>
      <p:sp>
        <p:nvSpPr>
          <p:cNvPr id="5" name="Footer Placeholder 4">
            <a:extLst>
              <a:ext uri="{FF2B5EF4-FFF2-40B4-BE49-F238E27FC236}">
                <a16:creationId xmlns:a16="http://schemas.microsoft.com/office/drawing/2014/main" id="{52680305-1AD7-482D-BFFD-6CDB83AB39A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E5762A1-52E9-402D-B65E-DF193E44CE83}"/>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74345308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987CA6-BFD9-4CB1-8892-F6B062E82445}"/>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0CDA8C3-9C0C-4E52-9A62-E4DB159E6B0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CC3EC35-E02F-41FF-9232-F90692A902FC}"/>
              </a:ext>
            </a:extLst>
          </p:cNvPr>
          <p:cNvSpPr>
            <a:spLocks noGrp="1"/>
          </p:cNvSpPr>
          <p:nvPr>
            <p:ph type="dt" sz="half" idx="10"/>
          </p:nvPr>
        </p:nvSpPr>
        <p:spPr/>
        <p:txBody>
          <a:bodyPr/>
          <a:lstStyle/>
          <a:p>
            <a:fld id="{157B6794-849E-4626-908B-D15793550EFB}" type="datetime1">
              <a:rPr lang="en-US" smtClean="0"/>
              <a:t>11/29/2025</a:t>
            </a:fld>
            <a:endParaRPr lang="en-US"/>
          </a:p>
        </p:txBody>
      </p:sp>
      <p:sp>
        <p:nvSpPr>
          <p:cNvPr id="5" name="Footer Placeholder 4">
            <a:extLst>
              <a:ext uri="{FF2B5EF4-FFF2-40B4-BE49-F238E27FC236}">
                <a16:creationId xmlns:a16="http://schemas.microsoft.com/office/drawing/2014/main" id="{39D13D38-5DF1-443B-8A12-71E834FDC6A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25E644A-4A37-4757-9809-5B035E2874E6}"/>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4166330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E6578B-CD85-4BF1-A729-E8E8079B595F}"/>
              </a:ext>
            </a:extLst>
          </p:cNvPr>
          <p:cNvSpPr>
            <a:spLocks noGrp="1"/>
          </p:cNvSpPr>
          <p:nvPr>
            <p:ph type="title"/>
          </p:nvPr>
        </p:nvSpPr>
        <p:spPr>
          <a:xfrm>
            <a:off x="715383" y="1709738"/>
            <a:ext cx="10632067"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A58448C1-C13F-4826-8347-EEB00A6643D6}"/>
              </a:ext>
            </a:extLst>
          </p:cNvPr>
          <p:cNvSpPr>
            <a:spLocks noGrp="1"/>
          </p:cNvSpPr>
          <p:nvPr>
            <p:ph type="body" idx="1"/>
          </p:nvPr>
        </p:nvSpPr>
        <p:spPr>
          <a:xfrm>
            <a:off x="715383" y="4589463"/>
            <a:ext cx="10632067"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806546A-957F-4C4D-9744-1177AD258E10}"/>
              </a:ext>
            </a:extLst>
          </p:cNvPr>
          <p:cNvSpPr>
            <a:spLocks noGrp="1"/>
          </p:cNvSpPr>
          <p:nvPr>
            <p:ph type="dt" sz="half" idx="10"/>
          </p:nvPr>
        </p:nvSpPr>
        <p:spPr/>
        <p:txBody>
          <a:bodyPr/>
          <a:lstStyle/>
          <a:p>
            <a:fld id="{63DB64E7-5594-42A3-ADBF-E95A7ACEAD64}" type="datetime1">
              <a:rPr lang="en-US" smtClean="0"/>
              <a:t>11/29/2025</a:t>
            </a:fld>
            <a:endParaRPr lang="en-US"/>
          </a:p>
        </p:txBody>
      </p:sp>
      <p:sp>
        <p:nvSpPr>
          <p:cNvPr id="5" name="Footer Placeholder 4">
            <a:extLst>
              <a:ext uri="{FF2B5EF4-FFF2-40B4-BE49-F238E27FC236}">
                <a16:creationId xmlns:a16="http://schemas.microsoft.com/office/drawing/2014/main" id="{B1DB149C-CC63-4E3A-A83D-EF637EB5197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DB94775-7982-41EC-B584-D51224D38F77}"/>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53136076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CE4BD8-507D-48E4-A624-F16A741C3609}"/>
              </a:ext>
            </a:extLst>
          </p:cNvPr>
          <p:cNvSpPr>
            <a:spLocks noGrp="1"/>
          </p:cNvSpPr>
          <p:nvPr>
            <p:ph type="title"/>
          </p:nvPr>
        </p:nvSpPr>
        <p:spPr>
          <a:xfrm>
            <a:off x="700635" y="914400"/>
            <a:ext cx="10691265" cy="1307592"/>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810A07E4-3A39-457C-A059-7DFB6039D947}"/>
              </a:ext>
            </a:extLst>
          </p:cNvPr>
          <p:cNvSpPr>
            <a:spLocks noGrp="1"/>
          </p:cNvSpPr>
          <p:nvPr>
            <p:ph sz="half" idx="1"/>
          </p:nvPr>
        </p:nvSpPr>
        <p:spPr>
          <a:xfrm>
            <a:off x="704088" y="2221992"/>
            <a:ext cx="5212080" cy="373989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7B141E17-47CE-4A78-B0FA-0E9786DA67C5}"/>
              </a:ext>
            </a:extLst>
          </p:cNvPr>
          <p:cNvSpPr>
            <a:spLocks noGrp="1"/>
          </p:cNvSpPr>
          <p:nvPr>
            <p:ph sz="half" idx="2"/>
          </p:nvPr>
        </p:nvSpPr>
        <p:spPr>
          <a:xfrm>
            <a:off x="6181344" y="2221992"/>
            <a:ext cx="5212080" cy="373989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F02C13-D3ED-4044-9716-F29D79A184C9}"/>
              </a:ext>
            </a:extLst>
          </p:cNvPr>
          <p:cNvSpPr>
            <a:spLocks noGrp="1"/>
          </p:cNvSpPr>
          <p:nvPr>
            <p:ph type="dt" sz="half" idx="10"/>
          </p:nvPr>
        </p:nvSpPr>
        <p:spPr/>
        <p:txBody>
          <a:bodyPr/>
          <a:lstStyle/>
          <a:p>
            <a:fld id="{18462B0B-D248-4FFB-8695-AD7FA4B1284A}" type="datetime1">
              <a:rPr lang="en-US" smtClean="0"/>
              <a:t>11/29/2025</a:t>
            </a:fld>
            <a:endParaRPr lang="en-US"/>
          </a:p>
        </p:txBody>
      </p:sp>
      <p:sp>
        <p:nvSpPr>
          <p:cNvPr id="6" name="Footer Placeholder 5">
            <a:extLst>
              <a:ext uri="{FF2B5EF4-FFF2-40B4-BE49-F238E27FC236}">
                <a16:creationId xmlns:a16="http://schemas.microsoft.com/office/drawing/2014/main" id="{8AF334AD-FB29-4355-B5CF-85E61B4F340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A5AA154-790C-4774-9C21-8C543E733F26}"/>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46926804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07DD35-7673-4F88-86B0-634883B5E345}"/>
              </a:ext>
            </a:extLst>
          </p:cNvPr>
          <p:cNvSpPr>
            <a:spLocks noGrp="1"/>
          </p:cNvSpPr>
          <p:nvPr>
            <p:ph type="title"/>
          </p:nvPr>
        </p:nvSpPr>
        <p:spPr>
          <a:xfrm>
            <a:off x="704087" y="929147"/>
            <a:ext cx="10689336" cy="798451"/>
          </a:xfrm>
        </p:spPr>
        <p:txBody>
          <a:bodyPr/>
          <a:lstStyle/>
          <a:p>
            <a:r>
              <a:rPr lang="en-US"/>
              <a:t>Click to edit Master title style</a:t>
            </a:r>
          </a:p>
        </p:txBody>
      </p:sp>
      <p:sp>
        <p:nvSpPr>
          <p:cNvPr id="3" name="Text Placeholder 2">
            <a:extLst>
              <a:ext uri="{FF2B5EF4-FFF2-40B4-BE49-F238E27FC236}">
                <a16:creationId xmlns:a16="http://schemas.microsoft.com/office/drawing/2014/main" id="{5EC820D7-3E0B-47C6-A583-C4C839C5AF03}"/>
              </a:ext>
            </a:extLst>
          </p:cNvPr>
          <p:cNvSpPr>
            <a:spLocks noGrp="1"/>
          </p:cNvSpPr>
          <p:nvPr>
            <p:ph type="body" idx="1"/>
          </p:nvPr>
        </p:nvSpPr>
        <p:spPr>
          <a:xfrm>
            <a:off x="704088" y="1756538"/>
            <a:ext cx="5212080" cy="657225"/>
          </a:xfrm>
        </p:spPr>
        <p:txBody>
          <a:bodyPr anchor="b">
            <a:normAutofit/>
          </a:bodyPr>
          <a:lstStyle>
            <a:lvl1pPr marL="0" indent="0">
              <a:buNone/>
              <a:defRPr sz="1600" b="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A839A7B-97D5-400F-B802-A0FF28FE9F15}"/>
              </a:ext>
            </a:extLst>
          </p:cNvPr>
          <p:cNvSpPr>
            <a:spLocks noGrp="1"/>
          </p:cNvSpPr>
          <p:nvPr>
            <p:ph sz="half" idx="2"/>
          </p:nvPr>
        </p:nvSpPr>
        <p:spPr>
          <a:xfrm>
            <a:off x="704088" y="2442702"/>
            <a:ext cx="5212080" cy="351918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C2E0ECA2-DBF1-4681-9DFA-93AFD1B371DB}"/>
              </a:ext>
            </a:extLst>
          </p:cNvPr>
          <p:cNvSpPr>
            <a:spLocks noGrp="1"/>
          </p:cNvSpPr>
          <p:nvPr>
            <p:ph type="body" sz="quarter" idx="3"/>
          </p:nvPr>
        </p:nvSpPr>
        <p:spPr>
          <a:xfrm>
            <a:off x="6181344" y="1756538"/>
            <a:ext cx="5212080" cy="657225"/>
          </a:xfrm>
        </p:spPr>
        <p:txBody>
          <a:bodyPr anchor="b">
            <a:normAutofit/>
          </a:bodyPr>
          <a:lstStyle>
            <a:lvl1pPr marL="0" indent="0">
              <a:buNone/>
              <a:defRPr sz="1600" b="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90EBBBB-517F-4ED7-9E51-CF0F7590B4D4}"/>
              </a:ext>
            </a:extLst>
          </p:cNvPr>
          <p:cNvSpPr>
            <a:spLocks noGrp="1"/>
          </p:cNvSpPr>
          <p:nvPr>
            <p:ph sz="quarter" idx="4"/>
          </p:nvPr>
        </p:nvSpPr>
        <p:spPr>
          <a:xfrm>
            <a:off x="6181344" y="2442702"/>
            <a:ext cx="5212080" cy="351918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2511B5C7-1E37-478F-B4B0-C7202FFE41B9}"/>
              </a:ext>
            </a:extLst>
          </p:cNvPr>
          <p:cNvSpPr>
            <a:spLocks noGrp="1"/>
          </p:cNvSpPr>
          <p:nvPr>
            <p:ph type="dt" sz="half" idx="10"/>
          </p:nvPr>
        </p:nvSpPr>
        <p:spPr/>
        <p:txBody>
          <a:bodyPr/>
          <a:lstStyle/>
          <a:p>
            <a:fld id="{D0378EFB-9159-4510-B73F-4F0409ADE937}" type="datetime1">
              <a:rPr lang="en-US" smtClean="0"/>
              <a:t>11/29/2025</a:t>
            </a:fld>
            <a:endParaRPr lang="en-US"/>
          </a:p>
        </p:txBody>
      </p:sp>
      <p:sp>
        <p:nvSpPr>
          <p:cNvPr id="8" name="Footer Placeholder 7">
            <a:extLst>
              <a:ext uri="{FF2B5EF4-FFF2-40B4-BE49-F238E27FC236}">
                <a16:creationId xmlns:a16="http://schemas.microsoft.com/office/drawing/2014/main" id="{9153F7EF-507C-4CB3-86C5-8B34FFFC1D86}"/>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8E3DEA6-E4EB-4C2A-8B4F-55EC965B6219}"/>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49062790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032964-A933-4B98-A141-A4B316DAFA9F}"/>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5D684C9D-23DA-42B0-9DD3-7592F72E8DC9}"/>
              </a:ext>
            </a:extLst>
          </p:cNvPr>
          <p:cNvSpPr>
            <a:spLocks noGrp="1"/>
          </p:cNvSpPr>
          <p:nvPr>
            <p:ph type="dt" sz="half" idx="10"/>
          </p:nvPr>
        </p:nvSpPr>
        <p:spPr/>
        <p:txBody>
          <a:bodyPr/>
          <a:lstStyle/>
          <a:p>
            <a:fld id="{89BC9412-2452-4BED-A324-9D8C115361AD}" type="datetime1">
              <a:rPr lang="en-US" smtClean="0"/>
              <a:t>11/29/2025</a:t>
            </a:fld>
            <a:endParaRPr lang="en-US"/>
          </a:p>
        </p:txBody>
      </p:sp>
      <p:sp>
        <p:nvSpPr>
          <p:cNvPr id="4" name="Footer Placeholder 3">
            <a:extLst>
              <a:ext uri="{FF2B5EF4-FFF2-40B4-BE49-F238E27FC236}">
                <a16:creationId xmlns:a16="http://schemas.microsoft.com/office/drawing/2014/main" id="{68BF8F05-876F-49D8-AE30-5BB2A91ECD59}"/>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153D20DA-9260-4577-BB51-789570A243AF}"/>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19722716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D2C1F24-E0A1-45A7-8EF5-92CD9799341C}"/>
              </a:ext>
            </a:extLst>
          </p:cNvPr>
          <p:cNvSpPr>
            <a:spLocks noGrp="1"/>
          </p:cNvSpPr>
          <p:nvPr>
            <p:ph type="dt" sz="half" idx="10"/>
          </p:nvPr>
        </p:nvSpPr>
        <p:spPr/>
        <p:txBody>
          <a:bodyPr/>
          <a:lstStyle/>
          <a:p>
            <a:fld id="{F5318F62-D251-40E8-A23C-F4CFE9FEAB41}" type="datetime1">
              <a:rPr lang="en-US" smtClean="0"/>
              <a:t>11/29/2025</a:t>
            </a:fld>
            <a:endParaRPr lang="en-US"/>
          </a:p>
        </p:txBody>
      </p:sp>
      <p:sp>
        <p:nvSpPr>
          <p:cNvPr id="3" name="Footer Placeholder 2">
            <a:extLst>
              <a:ext uri="{FF2B5EF4-FFF2-40B4-BE49-F238E27FC236}">
                <a16:creationId xmlns:a16="http://schemas.microsoft.com/office/drawing/2014/main" id="{3E021C19-210E-46B0-9036-5D8AECC9260C}"/>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1A880FEF-487E-44DF-8615-DF2210419602}"/>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19321424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A568EE-74C8-43A6-90BC-2DDD965CF64A}"/>
              </a:ext>
            </a:extLst>
          </p:cNvPr>
          <p:cNvSpPr>
            <a:spLocks noGrp="1"/>
          </p:cNvSpPr>
          <p:nvPr>
            <p:ph type="title"/>
          </p:nvPr>
        </p:nvSpPr>
        <p:spPr>
          <a:xfrm>
            <a:off x="704088" y="1069848"/>
            <a:ext cx="4093599" cy="1316736"/>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971C35AC-CAE3-48CF-A3E4-A075C9FDD71B}"/>
              </a:ext>
            </a:extLst>
          </p:cNvPr>
          <p:cNvSpPr>
            <a:spLocks noGrp="1"/>
          </p:cNvSpPr>
          <p:nvPr>
            <p:ph idx="1"/>
          </p:nvPr>
        </p:nvSpPr>
        <p:spPr>
          <a:xfrm>
            <a:off x="5183188" y="1069848"/>
            <a:ext cx="6172200" cy="4791202"/>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2D9D03EA-5FAD-4609-A2B8-624E426847E3}"/>
              </a:ext>
            </a:extLst>
          </p:cNvPr>
          <p:cNvSpPr>
            <a:spLocks noGrp="1"/>
          </p:cNvSpPr>
          <p:nvPr>
            <p:ph type="body" sz="half" idx="2"/>
          </p:nvPr>
        </p:nvSpPr>
        <p:spPr>
          <a:xfrm>
            <a:off x="704088" y="2551176"/>
            <a:ext cx="4093599" cy="3319272"/>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B58D2EA-2191-4216-B64D-067BDFE12375}"/>
              </a:ext>
            </a:extLst>
          </p:cNvPr>
          <p:cNvSpPr>
            <a:spLocks noGrp="1"/>
          </p:cNvSpPr>
          <p:nvPr>
            <p:ph type="dt" sz="half" idx="10"/>
          </p:nvPr>
        </p:nvSpPr>
        <p:spPr/>
        <p:txBody>
          <a:bodyPr/>
          <a:lstStyle/>
          <a:p>
            <a:fld id="{44F76144-149E-4874-93A5-554A0357CF82}" type="datetime1">
              <a:rPr lang="en-US" smtClean="0"/>
              <a:t>11/29/2025</a:t>
            </a:fld>
            <a:endParaRPr lang="en-US"/>
          </a:p>
        </p:txBody>
      </p:sp>
      <p:sp>
        <p:nvSpPr>
          <p:cNvPr id="6" name="Footer Placeholder 5">
            <a:extLst>
              <a:ext uri="{FF2B5EF4-FFF2-40B4-BE49-F238E27FC236}">
                <a16:creationId xmlns:a16="http://schemas.microsoft.com/office/drawing/2014/main" id="{78042128-DAB4-481C-BEE6-3523E8E88BA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E50E382-C500-4A4C-A7C6-43860383AB91}"/>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98161454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9FE98B-EACF-4251-A8AF-0D9EDD17C664}"/>
              </a:ext>
            </a:extLst>
          </p:cNvPr>
          <p:cNvSpPr>
            <a:spLocks noGrp="1"/>
          </p:cNvSpPr>
          <p:nvPr>
            <p:ph type="title"/>
          </p:nvPr>
        </p:nvSpPr>
        <p:spPr>
          <a:xfrm>
            <a:off x="704088" y="1066800"/>
            <a:ext cx="4103431" cy="1317523"/>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3905F473-761A-4002-AF70-9FF878D0139E}"/>
              </a:ext>
            </a:extLst>
          </p:cNvPr>
          <p:cNvSpPr>
            <a:spLocks noGrp="1"/>
          </p:cNvSpPr>
          <p:nvPr>
            <p:ph type="pic" idx="1"/>
          </p:nvPr>
        </p:nvSpPr>
        <p:spPr>
          <a:xfrm>
            <a:off x="5183188" y="1066800"/>
            <a:ext cx="6172200" cy="479425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FA0C2E6A-F834-4540-BB00-E13CB45DC362}"/>
              </a:ext>
            </a:extLst>
          </p:cNvPr>
          <p:cNvSpPr>
            <a:spLocks noGrp="1"/>
          </p:cNvSpPr>
          <p:nvPr>
            <p:ph type="body" sz="half" idx="2"/>
          </p:nvPr>
        </p:nvSpPr>
        <p:spPr>
          <a:xfrm>
            <a:off x="704088" y="2552700"/>
            <a:ext cx="4103431" cy="33162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0C38EAB-AD63-415C-B263-BA1D8FBE3CB0}"/>
              </a:ext>
            </a:extLst>
          </p:cNvPr>
          <p:cNvSpPr>
            <a:spLocks noGrp="1"/>
          </p:cNvSpPr>
          <p:nvPr>
            <p:ph type="dt" sz="half" idx="10"/>
          </p:nvPr>
        </p:nvSpPr>
        <p:spPr/>
        <p:txBody>
          <a:bodyPr/>
          <a:lstStyle/>
          <a:p>
            <a:fld id="{50BA65D8-0540-4835-AE5C-25D29DBA01BE}" type="datetime1">
              <a:rPr lang="en-US" smtClean="0"/>
              <a:t>11/29/2025</a:t>
            </a:fld>
            <a:endParaRPr lang="en-US"/>
          </a:p>
        </p:txBody>
      </p:sp>
      <p:sp>
        <p:nvSpPr>
          <p:cNvPr id="6" name="Footer Placeholder 5">
            <a:extLst>
              <a:ext uri="{FF2B5EF4-FFF2-40B4-BE49-F238E27FC236}">
                <a16:creationId xmlns:a16="http://schemas.microsoft.com/office/drawing/2014/main" id="{422E5541-B6DE-45E8-BCFE-0DFC4F57407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BB78D45-289B-46AF-8CB9-E6150BEA17ED}"/>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13822284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6359C1-C098-4BF4-A55D-782F4E606B8A}"/>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3D343C7E-1E8B-4D38-9B81-1AA2A8978ED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8A70B00-53AE-4D3F-91BE-A8D789ED9864}"/>
              </a:ext>
            </a:extLst>
          </p:cNvPr>
          <p:cNvSpPr>
            <a:spLocks noGrp="1"/>
          </p:cNvSpPr>
          <p:nvPr>
            <p:ph type="dt" sz="half" idx="10"/>
          </p:nvPr>
        </p:nvSpPr>
        <p:spPr/>
        <p:txBody>
          <a:bodyPr/>
          <a:lstStyle/>
          <a:p>
            <a:fld id="{EC3C8B9C-477D-492A-96AD-1FC2CC997A73}" type="datetime1">
              <a:rPr lang="en-US" smtClean="0"/>
              <a:t>11/29/2025</a:t>
            </a:fld>
            <a:endParaRPr lang="en-US"/>
          </a:p>
        </p:txBody>
      </p:sp>
      <p:sp>
        <p:nvSpPr>
          <p:cNvPr id="5" name="Footer Placeholder 4">
            <a:extLst>
              <a:ext uri="{FF2B5EF4-FFF2-40B4-BE49-F238E27FC236}">
                <a16:creationId xmlns:a16="http://schemas.microsoft.com/office/drawing/2014/main" id="{06647FC7-8124-4F70-A849-B6BCC5189CC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47CEBE4-50DC-47DB-B699-CCC024336C9F}"/>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06970062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B418279-D3B8-4C6A-AB74-9DE377771270}"/>
              </a:ext>
            </a:extLst>
          </p:cNvPr>
          <p:cNvSpPr>
            <a:spLocks noGrp="1"/>
          </p:cNvSpPr>
          <p:nvPr>
            <p:ph type="title" orient="vert"/>
          </p:nvPr>
        </p:nvSpPr>
        <p:spPr>
          <a:xfrm>
            <a:off x="9242322" y="997974"/>
            <a:ext cx="2349043" cy="4984956"/>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E28F733C-9309-4197-BACA-207CDC8935C9}"/>
              </a:ext>
            </a:extLst>
          </p:cNvPr>
          <p:cNvSpPr>
            <a:spLocks noGrp="1"/>
          </p:cNvSpPr>
          <p:nvPr>
            <p:ph type="body" orient="vert" idx="1"/>
          </p:nvPr>
        </p:nvSpPr>
        <p:spPr>
          <a:xfrm>
            <a:off x="768927" y="997973"/>
            <a:ext cx="8473395" cy="498495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6ACD4D0-5BE6-412D-B08B-5DFFD593513E}"/>
              </a:ext>
            </a:extLst>
          </p:cNvPr>
          <p:cNvSpPr>
            <a:spLocks noGrp="1"/>
          </p:cNvSpPr>
          <p:nvPr>
            <p:ph type="dt" sz="half" idx="10"/>
          </p:nvPr>
        </p:nvSpPr>
        <p:spPr/>
        <p:txBody>
          <a:bodyPr/>
          <a:lstStyle/>
          <a:p>
            <a:fld id="{42D3AED5-E26D-4E29-B1B3-7847B6779594}" type="datetime1">
              <a:rPr lang="en-US" smtClean="0"/>
              <a:t>11/29/2025</a:t>
            </a:fld>
            <a:endParaRPr lang="en-US"/>
          </a:p>
        </p:txBody>
      </p:sp>
      <p:sp>
        <p:nvSpPr>
          <p:cNvPr id="5" name="Footer Placeholder 4">
            <a:extLst>
              <a:ext uri="{FF2B5EF4-FFF2-40B4-BE49-F238E27FC236}">
                <a16:creationId xmlns:a16="http://schemas.microsoft.com/office/drawing/2014/main" id="{55021651-B786-4A39-A10F-F5231D0A2C5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4504D2D-9379-40DE-9F45-3004BE54F16B}"/>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86921680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A362AC-B59F-4AC7-B279-57DDD5336BCA}"/>
              </a:ext>
            </a:extLst>
          </p:cNvPr>
          <p:cNvSpPr>
            <a:spLocks noGrp="1"/>
          </p:cNvSpPr>
          <p:nvPr>
            <p:ph type="title"/>
          </p:nvPr>
        </p:nvSpPr>
        <p:spPr>
          <a:xfrm>
            <a:off x="700635" y="914400"/>
            <a:ext cx="10691265" cy="1307592"/>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a:extLst>
              <a:ext uri="{FF2B5EF4-FFF2-40B4-BE49-F238E27FC236}">
                <a16:creationId xmlns:a16="http://schemas.microsoft.com/office/drawing/2014/main" id="{0E6042DB-75BD-4EC1-B6D9-8A72EF940CAA}"/>
              </a:ext>
            </a:extLst>
          </p:cNvPr>
          <p:cNvSpPr>
            <a:spLocks noGrp="1"/>
          </p:cNvSpPr>
          <p:nvPr>
            <p:ph type="body" idx="1"/>
          </p:nvPr>
        </p:nvSpPr>
        <p:spPr>
          <a:xfrm>
            <a:off x="700635" y="2221992"/>
            <a:ext cx="10691265" cy="373989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1DD1378-7C96-4079-B44C-3D86B4657596}"/>
              </a:ext>
            </a:extLst>
          </p:cNvPr>
          <p:cNvSpPr>
            <a:spLocks noGrp="1"/>
          </p:cNvSpPr>
          <p:nvPr>
            <p:ph type="dt" sz="half" idx="2"/>
          </p:nvPr>
        </p:nvSpPr>
        <p:spPr>
          <a:xfrm>
            <a:off x="8369448" y="6356350"/>
            <a:ext cx="2549564" cy="365125"/>
          </a:xfrm>
          <a:prstGeom prst="rect">
            <a:avLst/>
          </a:prstGeom>
        </p:spPr>
        <p:txBody>
          <a:bodyPr vert="horz" lIns="91440" tIns="45720" rIns="91440" bIns="45720" rtlCol="0" anchor="ctr"/>
          <a:lstStyle>
            <a:lvl1pPr algn="r">
              <a:defRPr sz="1050">
                <a:solidFill>
                  <a:schemeClr val="tx1"/>
                </a:solidFill>
                <a:latin typeface="+mj-lt"/>
              </a:defRPr>
            </a:lvl1pPr>
          </a:lstStyle>
          <a:p>
            <a:fld id="{E31BA835-12AC-4E8F-955A-EA3F4DE2791F}" type="datetime1">
              <a:rPr lang="en-US" smtClean="0"/>
              <a:t>11/29/2025</a:t>
            </a:fld>
            <a:endParaRPr lang="en-US"/>
          </a:p>
        </p:txBody>
      </p:sp>
      <p:sp>
        <p:nvSpPr>
          <p:cNvPr id="5" name="Footer Placeholder 4">
            <a:extLst>
              <a:ext uri="{FF2B5EF4-FFF2-40B4-BE49-F238E27FC236}">
                <a16:creationId xmlns:a16="http://schemas.microsoft.com/office/drawing/2014/main" id="{D19B6B78-577F-43F5-BAEE-BF72484C9850}"/>
              </a:ext>
            </a:extLst>
          </p:cNvPr>
          <p:cNvSpPr>
            <a:spLocks noGrp="1"/>
          </p:cNvSpPr>
          <p:nvPr>
            <p:ph type="ftr" sz="quarter" idx="3"/>
          </p:nvPr>
        </p:nvSpPr>
        <p:spPr>
          <a:xfrm>
            <a:off x="704088" y="6356350"/>
            <a:ext cx="4539727" cy="365125"/>
          </a:xfrm>
          <a:prstGeom prst="rect">
            <a:avLst/>
          </a:prstGeom>
        </p:spPr>
        <p:txBody>
          <a:bodyPr vert="horz" lIns="91440" tIns="45720" rIns="91440" bIns="45720" rtlCol="0" anchor="ctr"/>
          <a:lstStyle>
            <a:lvl1pPr algn="l">
              <a:defRPr sz="1050">
                <a:solidFill>
                  <a:schemeClr val="tx1"/>
                </a:solidFill>
                <a:latin typeface="+mj-lt"/>
              </a:defRPr>
            </a:lvl1pPr>
          </a:lstStyle>
          <a:p>
            <a:endParaRPr lang="en-US"/>
          </a:p>
        </p:txBody>
      </p:sp>
      <p:sp>
        <p:nvSpPr>
          <p:cNvPr id="6" name="Slide Number Placeholder 5">
            <a:extLst>
              <a:ext uri="{FF2B5EF4-FFF2-40B4-BE49-F238E27FC236}">
                <a16:creationId xmlns:a16="http://schemas.microsoft.com/office/drawing/2014/main" id="{A8CC75B8-AF8F-4D8A-9B3D-D1951A64BADB}"/>
              </a:ext>
            </a:extLst>
          </p:cNvPr>
          <p:cNvSpPr>
            <a:spLocks noGrp="1"/>
          </p:cNvSpPr>
          <p:nvPr>
            <p:ph type="sldNum" sz="quarter" idx="4"/>
          </p:nvPr>
        </p:nvSpPr>
        <p:spPr>
          <a:xfrm>
            <a:off x="10919012" y="6356350"/>
            <a:ext cx="672354" cy="365125"/>
          </a:xfrm>
          <a:prstGeom prst="rect">
            <a:avLst/>
          </a:prstGeom>
        </p:spPr>
        <p:txBody>
          <a:bodyPr vert="horz" lIns="91440" tIns="45720" rIns="91440" bIns="45720" rtlCol="0" anchor="ctr"/>
          <a:lstStyle>
            <a:lvl1pPr algn="r">
              <a:defRPr sz="1800">
                <a:solidFill>
                  <a:schemeClr val="tx1"/>
                </a:solidFill>
              </a:defRPr>
            </a:lvl1pPr>
          </a:lstStyle>
          <a:p>
            <a:fld id="{87E7843D-FF13-4365-9478-9625B70A2705}" type="slidenum">
              <a:rPr lang="en-US" smtClean="0"/>
              <a:t>‹#›</a:t>
            </a:fld>
            <a:endParaRPr lang="en-US"/>
          </a:p>
        </p:txBody>
      </p:sp>
      <p:cxnSp>
        <p:nvCxnSpPr>
          <p:cNvPr id="7" name="Straight Connector 6">
            <a:extLst>
              <a:ext uri="{FF2B5EF4-FFF2-40B4-BE49-F238E27FC236}">
                <a16:creationId xmlns:a16="http://schemas.microsoft.com/office/drawing/2014/main" id="{F64F9B95-9045-48D2-B9F3-2927E98F54AA}"/>
              </a:ext>
            </a:extLst>
          </p:cNvPr>
          <p:cNvCxnSpPr>
            <a:cxnSpLocks/>
          </p:cNvCxnSpPr>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085AA86F-6A4D-4BCB-A045-D992CDC2959B}"/>
              </a:ext>
            </a:extLst>
          </p:cNvPr>
          <p:cNvCxnSpPr>
            <a:cxnSpLocks/>
          </p:cNvCxnSpPr>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60867157"/>
      </p:ext>
    </p:extLst>
  </p:cSld>
  <p:clrMap bg1="lt1" tx1="dk1" bg2="lt2" tx2="dk2" accent1="accent1" accent2="accent2" accent3="accent3" accent4="accent4" accent5="accent5" accent6="accent6" hlink="hlink" folHlink="folHlink"/>
  <p:sldLayoutIdLst>
    <p:sldLayoutId id="2147483805" r:id="rId1"/>
    <p:sldLayoutId id="2147483806" r:id="rId2"/>
    <p:sldLayoutId id="2147483807" r:id="rId3"/>
    <p:sldLayoutId id="2147483808" r:id="rId4"/>
    <p:sldLayoutId id="2147483809" r:id="rId5"/>
    <p:sldLayoutId id="2147483803" r:id="rId6"/>
    <p:sldLayoutId id="2147483799" r:id="rId7"/>
    <p:sldLayoutId id="2147483800" r:id="rId8"/>
    <p:sldLayoutId id="2147483801" r:id="rId9"/>
    <p:sldLayoutId id="2147483802" r:id="rId10"/>
    <p:sldLayoutId id="2147483804" r:id="rId11"/>
  </p:sldLayoutIdLst>
  <p:hf sldNum="0" hdr="0" ftr="0" dt="0"/>
  <p:txStyles>
    <p:titleStyle>
      <a:lvl1pPr algn="l" defTabSz="914400" rtl="0" eaLnBrk="1" latinLnBrk="0" hangingPunct="1">
        <a:lnSpc>
          <a:spcPct val="100000"/>
        </a:lnSpc>
        <a:spcBef>
          <a:spcPct val="0"/>
        </a:spcBef>
        <a:buNone/>
        <a:defRPr sz="4000" kern="1200" cap="all" spc="30" baseline="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16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hyperlink" Target="https://www.smartsheet.com/content/crisis-management-model-theories?srsltid=AfmBOopBYUrZzXaViktiX9vIUNVaGM8__72lZAmX9eGlfXrQKZQqt3x5" TargetMode="Externa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8" Type="http://schemas.openxmlformats.org/officeDocument/2006/relationships/hyperlink" Target="https://red-goat.com/gold-silver-bronze/" TargetMode="External"/><Relationship Id="rId3" Type="http://schemas.openxmlformats.org/officeDocument/2006/relationships/hyperlink" Target="https://www.linkedin.com/pulse/goldsilverbronze-hierarchy-command-origins-crisis-james-7otre" TargetMode="External"/><Relationship Id="rId7" Type="http://schemas.openxmlformats.org/officeDocument/2006/relationships/hyperlink" Target="https://www.uefa.com/news-media/news/0231-0f8e31c48aab-a443b03fff4f-1000--dealing-with-emerging-risks/" TargetMode="External"/><Relationship Id="rId2" Type="http://schemas.openxmlformats.org/officeDocument/2006/relationships/hyperlink" Target="https://www.a-plus-security.com/a-plus-news/securing-hospitality-why-you-should-consider-cctv-for-your-venue" TargetMode="External"/><Relationship Id="rId1" Type="http://schemas.openxmlformats.org/officeDocument/2006/relationships/slideLayout" Target="../slideLayouts/slideLayout2.xml"/><Relationship Id="rId6" Type="http://schemas.openxmlformats.org/officeDocument/2006/relationships/hyperlink" Target="https://www.college.police.uk/app/operations/command-and-control/command-structures" TargetMode="External"/><Relationship Id="rId5" Type="http://schemas.openxmlformats.org/officeDocument/2006/relationships/hyperlink" Target="https://www.college.police.uk/article/mounted-police-app-published" TargetMode="External"/><Relationship Id="rId4" Type="http://schemas.openxmlformats.org/officeDocument/2006/relationships/hyperlink" Target="https://www.britopian.com/earned/steven-finks-crisis-model/" TargetMode="External"/><Relationship Id="rId9" Type="http://schemas.openxmlformats.org/officeDocument/2006/relationships/hyperlink" Target="https://homeofficemedia.blog.gov.uk/2025/04/03/martyns-law-factsheet/" TargetMode="External"/></Relationships>
</file>

<file path=ppt/slides/_rels/slide9.xml.rels><?xml version="1.0" encoding="UTF-8" standalone="yes"?>
<Relationships xmlns="http://schemas.openxmlformats.org/package/2006/relationships"><Relationship Id="rId3" Type="http://schemas.openxmlformats.org/officeDocument/2006/relationships/hyperlink" Target="https://www.jesip.org.uk/uploads/media/pdf/Poster%20JDM%20v2.pdf" TargetMode="External"/><Relationship Id="rId2" Type="http://schemas.openxmlformats.org/officeDocument/2006/relationships/hyperlink" Target="https://www.youtube.com/watch?v=zuIKt9jHxDc" TargetMode="External"/><Relationship Id="rId1" Type="http://schemas.openxmlformats.org/officeDocument/2006/relationships/slideLayout" Target="../slideLayouts/slideLayout2.xml"/><Relationship Id="rId5" Type="http://schemas.openxmlformats.org/officeDocument/2006/relationships/hyperlink" Target="https://www.youtube.com/watch?v=L2XfHREa0j0&amp;t=139s" TargetMode="External"/><Relationship Id="rId4" Type="http://schemas.openxmlformats.org/officeDocument/2006/relationships/hyperlink" Target="https://www.smartsheet.com/content/crisis-management-model-theories?srsltid=AfmBOopBYUrZzXaViktiX9vIUNVaGM8__72lZAmX9eGlfXrQKZQqt3x5"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33E93247-6229-44AB-A550-739E971E6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703400" y="871758"/>
            <a:ext cx="5227171" cy="3871143"/>
          </a:xfrm>
        </p:spPr>
        <p:txBody>
          <a:bodyPr>
            <a:normAutofit fontScale="90000"/>
          </a:bodyPr>
          <a:lstStyle/>
          <a:p>
            <a:r>
              <a:rPr lang="en-GB" dirty="0"/>
              <a:t>UEFA Champions Leage 2028 </a:t>
            </a:r>
            <a:br>
              <a:rPr lang="en-GB" dirty="0"/>
            </a:br>
            <a:r>
              <a:rPr lang="en-GB" dirty="0"/>
              <a:t> </a:t>
            </a:r>
            <a:br>
              <a:rPr lang="en-GB" dirty="0"/>
            </a:br>
            <a:r>
              <a:rPr lang="en-GB" sz="3200" dirty="0"/>
              <a:t>Role: Silver Command </a:t>
            </a:r>
            <a:br>
              <a:rPr lang="en-GB" sz="3200" dirty="0"/>
            </a:br>
            <a:r>
              <a:rPr lang="en-GB" sz="3200" dirty="0"/>
              <a:t>Topic: crisis Management </a:t>
            </a:r>
            <a:endParaRPr lang="en-US" dirty="0"/>
          </a:p>
        </p:txBody>
      </p:sp>
      <p:sp>
        <p:nvSpPr>
          <p:cNvPr id="3" name="Subtitle 2"/>
          <p:cNvSpPr>
            <a:spLocks noGrp="1"/>
          </p:cNvSpPr>
          <p:nvPr>
            <p:ph type="subTitle" idx="1"/>
          </p:nvPr>
        </p:nvSpPr>
        <p:spPr>
          <a:xfrm>
            <a:off x="721688" y="4785543"/>
            <a:ext cx="4857857" cy="1005657"/>
          </a:xfrm>
        </p:spPr>
        <p:txBody>
          <a:bodyPr>
            <a:normAutofit/>
          </a:bodyPr>
          <a:lstStyle/>
          <a:p>
            <a:r>
              <a:rPr lang="en-GB"/>
              <a:t>Ayda </a:t>
            </a:r>
            <a:r>
              <a:rPr lang="en-GB" err="1"/>
              <a:t>Bekisoglu</a:t>
            </a:r>
            <a:r>
              <a:rPr lang="en-GB"/>
              <a:t> 2303753</a:t>
            </a:r>
          </a:p>
        </p:txBody>
      </p:sp>
      <p:cxnSp>
        <p:nvCxnSpPr>
          <p:cNvPr id="20" name="Straight Connector 19">
            <a:extLst>
              <a:ext uri="{FF2B5EF4-FFF2-40B4-BE49-F238E27FC236}">
                <a16:creationId xmlns:a16="http://schemas.microsoft.com/office/drawing/2014/main" id="{EE2E603F-4A95-4FE8-BB06-211DFD75DBE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49149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D7CC41EB-2D81-4303-9171-6401B388BA3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34100"/>
            <a:ext cx="49149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pic>
        <p:nvPicPr>
          <p:cNvPr id="4" name="Picture 3" descr="Jigsaw puzzles in plastic figures">
            <a:extLst>
              <a:ext uri="{FF2B5EF4-FFF2-40B4-BE49-F238E27FC236}">
                <a16:creationId xmlns:a16="http://schemas.microsoft.com/office/drawing/2014/main" id="{D86C37A1-C24F-DBB1-DC8E-C5C707105668}"/>
              </a:ext>
            </a:extLst>
          </p:cNvPr>
          <p:cNvPicPr>
            <a:picLocks noChangeAspect="1"/>
          </p:cNvPicPr>
          <p:nvPr/>
        </p:nvPicPr>
        <p:blipFill>
          <a:blip r:embed="rId2"/>
          <a:srcRect l="23259" r="19417"/>
          <a:stretch>
            <a:fillRect/>
          </a:stretch>
        </p:blipFill>
        <p:spPr>
          <a:xfrm>
            <a:off x="6515100" y="10"/>
            <a:ext cx="5676900" cy="6857990"/>
          </a:xfrm>
          <a:prstGeom prst="rect">
            <a:avLst/>
          </a:prstGeom>
        </p:spPr>
      </p:pic>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blue and white logo">
            <a:extLst>
              <a:ext uri="{FF2B5EF4-FFF2-40B4-BE49-F238E27FC236}">
                <a16:creationId xmlns:a16="http://schemas.microsoft.com/office/drawing/2014/main" id="{22FB7354-8BE2-6E44-6F46-81964B92A3AC}"/>
              </a:ext>
            </a:extLst>
          </p:cNvPr>
          <p:cNvPicPr>
            <a:picLocks noChangeAspect="1"/>
          </p:cNvPicPr>
          <p:nvPr/>
        </p:nvPicPr>
        <p:blipFill>
          <a:blip r:embed="rId2"/>
          <a:stretch>
            <a:fillRect/>
          </a:stretch>
        </p:blipFill>
        <p:spPr>
          <a:xfrm>
            <a:off x="8490787" y="771998"/>
            <a:ext cx="2982787" cy="2875169"/>
          </a:xfrm>
          <a:prstGeom prst="rect">
            <a:avLst/>
          </a:prstGeom>
        </p:spPr>
      </p:pic>
      <p:sp>
        <p:nvSpPr>
          <p:cNvPr id="2" name="Title 1">
            <a:extLst>
              <a:ext uri="{FF2B5EF4-FFF2-40B4-BE49-F238E27FC236}">
                <a16:creationId xmlns:a16="http://schemas.microsoft.com/office/drawing/2014/main" id="{6B1B9C30-0E5D-D0D6-7493-CB896DBFCC6B}"/>
              </a:ext>
            </a:extLst>
          </p:cNvPr>
          <p:cNvSpPr>
            <a:spLocks noGrp="1"/>
          </p:cNvSpPr>
          <p:nvPr>
            <p:ph type="title"/>
          </p:nvPr>
        </p:nvSpPr>
        <p:spPr>
          <a:xfrm>
            <a:off x="337778" y="116114"/>
            <a:ext cx="10691265" cy="1307592"/>
          </a:xfrm>
        </p:spPr>
        <p:txBody>
          <a:bodyPr/>
          <a:lstStyle/>
          <a:p>
            <a:r>
              <a:rPr lang="en-GB" dirty="0"/>
              <a:t>About  the Event </a:t>
            </a:r>
          </a:p>
        </p:txBody>
      </p:sp>
      <p:sp>
        <p:nvSpPr>
          <p:cNvPr id="3" name="Content Placeholder 2">
            <a:extLst>
              <a:ext uri="{FF2B5EF4-FFF2-40B4-BE49-F238E27FC236}">
                <a16:creationId xmlns:a16="http://schemas.microsoft.com/office/drawing/2014/main" id="{0682B551-34F7-5A50-FAB0-FFA665F673BF}"/>
              </a:ext>
            </a:extLst>
          </p:cNvPr>
          <p:cNvSpPr>
            <a:spLocks noGrp="1"/>
          </p:cNvSpPr>
          <p:nvPr>
            <p:ph idx="1"/>
          </p:nvPr>
        </p:nvSpPr>
        <p:spPr>
          <a:xfrm>
            <a:off x="209855" y="949040"/>
            <a:ext cx="11779836" cy="5176810"/>
          </a:xfrm>
        </p:spPr>
        <p:txBody>
          <a:bodyPr vert="horz" lIns="91440" tIns="45720" rIns="91440" bIns="45720" rtlCol="0" anchor="t">
            <a:normAutofit fontScale="92500" lnSpcReduction="10000"/>
          </a:bodyPr>
          <a:lstStyle/>
          <a:p>
            <a:r>
              <a:rPr lang="en-GB" dirty="0"/>
              <a:t>Opening Match – Wales VS Russia (Friday 9th June 2028- 2pm) </a:t>
            </a:r>
          </a:p>
          <a:p>
            <a:pPr marL="0" indent="0">
              <a:buNone/>
            </a:pPr>
            <a:endParaRPr lang="en-GB" dirty="0"/>
          </a:p>
          <a:p>
            <a:r>
              <a:rPr lang="en-GB" dirty="0"/>
              <a:t>Round of 16- Germany VS England (24th June 2028 –5pm) </a:t>
            </a:r>
          </a:p>
          <a:p>
            <a:pPr marL="0" indent="0">
              <a:buNone/>
            </a:pPr>
            <a:endParaRPr lang="en-GB" dirty="0"/>
          </a:p>
          <a:p>
            <a:r>
              <a:rPr lang="en-GB" dirty="0"/>
              <a:t>Final Quarter Final- Wales VS England (1st July 2028- 8pm) </a:t>
            </a:r>
          </a:p>
          <a:p>
            <a:endParaRPr lang="en-GB" dirty="0"/>
          </a:p>
          <a:p>
            <a:pPr marL="0" indent="0">
              <a:buNone/>
            </a:pPr>
            <a:endParaRPr lang="en-GB" dirty="0">
              <a:ea typeface="+mn-lt"/>
              <a:cs typeface="+mn-lt"/>
            </a:endParaRPr>
          </a:p>
          <a:p>
            <a:pPr marL="0" indent="0">
              <a:buNone/>
            </a:pPr>
            <a:r>
              <a:rPr lang="en-GB" sz="2200" dirty="0">
                <a:ea typeface="+mn-lt"/>
                <a:cs typeface="+mn-lt"/>
              </a:rPr>
              <a:t>Major football events like the EUROs and the Champions League bring large crowds, passionate supporters, international travel and intense media attention—all of which create a high-risk environment. These factors increase the likelihood of crowd safety issues, transport pressures and potential security threats. Because things can change quickly in big events, all the different services- like police, medical teams, transport and stadium staff- need to work closely together and share information so they can respond quickly and safely. Silver Command provides the tactical leadership needed to manage these risks, ensuring strategic plans are turned into safe, coordinated actions throughout the event.</a:t>
            </a:r>
            <a:endParaRPr lang="en-GB" dirty="0"/>
          </a:p>
        </p:txBody>
      </p:sp>
    </p:spTree>
    <p:extLst>
      <p:ext uri="{BB962C8B-B14F-4D97-AF65-F5344CB8AC3E}">
        <p14:creationId xmlns:p14="http://schemas.microsoft.com/office/powerpoint/2010/main" val="172209014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49B3A8-E1EB-A88E-43AC-8E89970F4F57}"/>
              </a:ext>
            </a:extLst>
          </p:cNvPr>
          <p:cNvSpPr>
            <a:spLocks noGrp="1"/>
          </p:cNvSpPr>
          <p:nvPr>
            <p:ph type="title"/>
          </p:nvPr>
        </p:nvSpPr>
        <p:spPr>
          <a:xfrm>
            <a:off x="326824" y="-5751"/>
            <a:ext cx="10691265" cy="803898"/>
          </a:xfrm>
        </p:spPr>
        <p:txBody>
          <a:bodyPr/>
          <a:lstStyle/>
          <a:p>
            <a:r>
              <a:rPr lang="en-GB" dirty="0"/>
              <a:t>Command Structure </a:t>
            </a:r>
          </a:p>
        </p:txBody>
      </p:sp>
      <p:sp>
        <p:nvSpPr>
          <p:cNvPr id="3" name="Content Placeholder 2">
            <a:extLst>
              <a:ext uri="{FF2B5EF4-FFF2-40B4-BE49-F238E27FC236}">
                <a16:creationId xmlns:a16="http://schemas.microsoft.com/office/drawing/2014/main" id="{61B5A128-453E-EC03-4F2C-9DAC563E85BE}"/>
              </a:ext>
            </a:extLst>
          </p:cNvPr>
          <p:cNvSpPr>
            <a:spLocks noGrp="1"/>
          </p:cNvSpPr>
          <p:nvPr>
            <p:ph idx="1"/>
          </p:nvPr>
        </p:nvSpPr>
        <p:spPr>
          <a:xfrm>
            <a:off x="-3856" y="798147"/>
            <a:ext cx="6464323" cy="5537551"/>
          </a:xfrm>
        </p:spPr>
        <p:txBody>
          <a:bodyPr vert="horz" lIns="91440" tIns="45720" rIns="91440" bIns="45720" rtlCol="0" anchor="t">
            <a:normAutofit fontScale="92500" lnSpcReduction="10000"/>
          </a:bodyPr>
          <a:lstStyle/>
          <a:p>
            <a:pPr marL="0" indent="0">
              <a:buNone/>
            </a:pPr>
            <a:r>
              <a:rPr lang="en-GB" dirty="0"/>
              <a:t>The Gold/Silver/Bronze (GSB) hierarchy-also known as the strategic-tactical-operational structure- was introduced by the UK police in the 1980s to provide clear, flexible command during major events </a:t>
            </a:r>
            <a:endParaRPr lang="en-US" dirty="0"/>
          </a:p>
          <a:p>
            <a:pPr>
              <a:buFont typeface="Calibri" panose="020B0604020202020204" pitchFamily="34" charset="0"/>
              <a:buChar char="-"/>
            </a:pPr>
            <a:r>
              <a:rPr lang="en-GB" dirty="0"/>
              <a:t>Gold command sets the overall strategy and policy. Senior leaders make high-level decisions, allocated resources and handle long-term issues, public communication and coordination with government, media and other agencies. </a:t>
            </a:r>
          </a:p>
          <a:p>
            <a:pPr>
              <a:buFont typeface="Calibri" panose="020B0604020202020204" pitchFamily="34" charset="0"/>
              <a:buChar char="-"/>
            </a:pPr>
            <a:r>
              <a:rPr lang="en-GB" dirty="0"/>
              <a:t>Silver command turns Gold's strategy into tactical plans. Senior operational officers manage resources, oversee ground operations, resolve emerging issues and coordinate with other responding agencies. </a:t>
            </a:r>
          </a:p>
          <a:p>
            <a:pPr>
              <a:buFont typeface="Calibri" panose="020B0604020202020204" pitchFamily="34" charset="0"/>
              <a:buChar char="-"/>
            </a:pPr>
            <a:r>
              <a:rPr lang="en-GB" dirty="0"/>
              <a:t>Bronze command works on the front line. Responders such as police, firefighters and paramedics carry out specific tasks and implement silver's tactical plans to address immediate threats. </a:t>
            </a:r>
          </a:p>
          <a:p>
            <a:pPr marL="0" indent="0">
              <a:buNone/>
            </a:pPr>
            <a:endParaRPr lang="en-GB" dirty="0"/>
          </a:p>
        </p:txBody>
      </p:sp>
      <p:pic>
        <p:nvPicPr>
          <p:cNvPr id="4" name="Picture 3">
            <a:extLst>
              <a:ext uri="{FF2B5EF4-FFF2-40B4-BE49-F238E27FC236}">
                <a16:creationId xmlns:a16="http://schemas.microsoft.com/office/drawing/2014/main" id="{9F6A555B-BEA1-EBDA-3D26-A1A3B0396C8D}"/>
              </a:ext>
            </a:extLst>
          </p:cNvPr>
          <p:cNvPicPr>
            <a:picLocks noChangeAspect="1"/>
          </p:cNvPicPr>
          <p:nvPr/>
        </p:nvPicPr>
        <p:blipFill>
          <a:blip r:embed="rId3"/>
          <a:stretch>
            <a:fillRect/>
          </a:stretch>
        </p:blipFill>
        <p:spPr>
          <a:xfrm>
            <a:off x="6364283" y="1250830"/>
            <a:ext cx="5832603" cy="3781246"/>
          </a:xfrm>
          <a:prstGeom prst="rect">
            <a:avLst/>
          </a:prstGeom>
        </p:spPr>
      </p:pic>
    </p:spTree>
    <p:extLst>
      <p:ext uri="{BB962C8B-B14F-4D97-AF65-F5344CB8AC3E}">
        <p14:creationId xmlns:p14="http://schemas.microsoft.com/office/powerpoint/2010/main" val="93453534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1EEB1B-E884-2FF6-1E3D-CD16B322D931}"/>
              </a:ext>
            </a:extLst>
          </p:cNvPr>
          <p:cNvSpPr>
            <a:spLocks noGrp="1"/>
          </p:cNvSpPr>
          <p:nvPr>
            <p:ph type="title"/>
          </p:nvPr>
        </p:nvSpPr>
        <p:spPr>
          <a:xfrm>
            <a:off x="470597" y="-5751"/>
            <a:ext cx="10691265" cy="1307592"/>
          </a:xfrm>
        </p:spPr>
        <p:txBody>
          <a:bodyPr/>
          <a:lstStyle/>
          <a:p>
            <a:r>
              <a:rPr lang="en-GB"/>
              <a:t>Objective </a:t>
            </a:r>
          </a:p>
        </p:txBody>
      </p:sp>
      <p:sp>
        <p:nvSpPr>
          <p:cNvPr id="3" name="Content Placeholder 2">
            <a:extLst>
              <a:ext uri="{FF2B5EF4-FFF2-40B4-BE49-F238E27FC236}">
                <a16:creationId xmlns:a16="http://schemas.microsoft.com/office/drawing/2014/main" id="{A19DBB28-FF99-5E3F-5E79-18C016B58DCE}"/>
              </a:ext>
            </a:extLst>
          </p:cNvPr>
          <p:cNvSpPr>
            <a:spLocks noGrp="1"/>
          </p:cNvSpPr>
          <p:nvPr>
            <p:ph idx="1"/>
          </p:nvPr>
        </p:nvSpPr>
        <p:spPr>
          <a:xfrm>
            <a:off x="365047" y="763810"/>
            <a:ext cx="11467119" cy="5319690"/>
          </a:xfrm>
        </p:spPr>
        <p:txBody>
          <a:bodyPr vert="horz" lIns="91440" tIns="45720" rIns="91440" bIns="45720" rtlCol="0" anchor="t">
            <a:noAutofit/>
          </a:bodyPr>
          <a:lstStyle/>
          <a:p>
            <a:pPr>
              <a:buNone/>
            </a:pPr>
            <a:r>
              <a:rPr lang="en-GB" sz="2400" dirty="0">
                <a:ea typeface="+mn-lt"/>
                <a:cs typeface="+mn-lt"/>
              </a:rPr>
              <a:t>The Silver Command (Tactical Level) is responsible for developing and coordinating the tactical plan to achieve the strategy and objectives set by Gold Command. Silver ensures that the tactical response is effective, coordinated across agencies and adaptable as the incident develops (Forte, L 2025). </a:t>
            </a:r>
            <a:endParaRPr lang="en-GB" sz="2400" dirty="0"/>
          </a:p>
          <a:p>
            <a:pPr marL="0" indent="0">
              <a:buNone/>
            </a:pPr>
            <a:r>
              <a:rPr lang="en-GB" sz="2400" dirty="0"/>
              <a:t>Role of Silver Command (Tactical Lead) </a:t>
            </a:r>
          </a:p>
          <a:p>
            <a:pPr>
              <a:buFont typeface="Calibri" panose="020B0604020202020204" pitchFamily="34" charset="0"/>
              <a:buChar char="-"/>
            </a:pPr>
            <a:r>
              <a:rPr lang="en-GB" sz="2400" dirty="0"/>
              <a:t>Translates the Gold strategy into a clear, multi-agency tactical plan using shared tools like the Joint Decision Model (JESIP, 2015) </a:t>
            </a:r>
          </a:p>
          <a:p>
            <a:pPr>
              <a:buFont typeface="Calibri" panose="020B0604020202020204" pitchFamily="34" charset="0"/>
              <a:buChar char="-"/>
            </a:pPr>
            <a:r>
              <a:rPr lang="en-GB" sz="2400" dirty="0"/>
              <a:t>Coordinates with all agencies through tactical meetings and contingency planning </a:t>
            </a:r>
          </a:p>
          <a:p>
            <a:pPr>
              <a:buFont typeface="Calibri" panose="020B0604020202020204" pitchFamily="34" charset="0"/>
              <a:buChar char="-"/>
            </a:pPr>
            <a:r>
              <a:rPr lang="en-GB" sz="2400" dirty="0"/>
              <a:t>Leads initial tactical actions during incidents, activates appropriate emergency responses and makes timely, evidence-based decisions </a:t>
            </a:r>
          </a:p>
          <a:p>
            <a:pPr>
              <a:buFont typeface="Calibri" panose="020B0604020202020204" pitchFamily="34" charset="0"/>
              <a:buChar char="-"/>
            </a:pPr>
            <a:r>
              <a:rPr lang="en-GB" sz="2400" dirty="0"/>
              <a:t>Manages escalation and supports the move to critical or major incident responses </a:t>
            </a:r>
          </a:p>
          <a:p>
            <a:pPr marL="0" indent="0">
              <a:buNone/>
            </a:pPr>
            <a:endParaRPr lang="en-GB"/>
          </a:p>
          <a:p>
            <a:pPr>
              <a:buFont typeface="Calibri" panose="020B0604020202020204" pitchFamily="34" charset="0"/>
              <a:buChar char="-"/>
            </a:pPr>
            <a:endParaRPr lang="en-GB"/>
          </a:p>
        </p:txBody>
      </p:sp>
    </p:spTree>
    <p:extLst>
      <p:ext uri="{BB962C8B-B14F-4D97-AF65-F5344CB8AC3E}">
        <p14:creationId xmlns:p14="http://schemas.microsoft.com/office/powerpoint/2010/main" val="280020566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Content Placeholder 9">
            <a:extLst>
              <a:ext uri="{FF2B5EF4-FFF2-40B4-BE49-F238E27FC236}">
                <a16:creationId xmlns:a16="http://schemas.microsoft.com/office/drawing/2014/main" id="{BE6374D2-5ADF-2520-FFBD-E55ECCFEFDE4}"/>
              </a:ext>
            </a:extLst>
          </p:cNvPr>
          <p:cNvPicPr>
            <a:picLocks noGrp="1" noChangeAspect="1"/>
          </p:cNvPicPr>
          <p:nvPr>
            <p:ph idx="1"/>
          </p:nvPr>
        </p:nvPicPr>
        <p:blipFill>
          <a:blip r:embed="rId3"/>
          <a:srcRect l="30443" t="19718" r="28571" b="12676"/>
          <a:stretch>
            <a:fillRect/>
          </a:stretch>
        </p:blipFill>
        <p:spPr>
          <a:xfrm>
            <a:off x="7133463" y="457924"/>
            <a:ext cx="3811387" cy="4002387"/>
          </a:xfrm>
          <a:prstGeom prst="rect">
            <a:avLst/>
          </a:prstGeom>
        </p:spPr>
      </p:pic>
      <p:sp>
        <p:nvSpPr>
          <p:cNvPr id="2" name="Title 1">
            <a:extLst>
              <a:ext uri="{FF2B5EF4-FFF2-40B4-BE49-F238E27FC236}">
                <a16:creationId xmlns:a16="http://schemas.microsoft.com/office/drawing/2014/main" id="{3DD73E07-6F83-7995-590D-DF19BD075756}"/>
              </a:ext>
            </a:extLst>
          </p:cNvPr>
          <p:cNvSpPr>
            <a:spLocks noGrp="1"/>
          </p:cNvSpPr>
          <p:nvPr>
            <p:ph type="title"/>
          </p:nvPr>
        </p:nvSpPr>
        <p:spPr>
          <a:xfrm>
            <a:off x="1811" y="23584"/>
            <a:ext cx="12060742" cy="859716"/>
          </a:xfrm>
        </p:spPr>
        <p:txBody>
          <a:bodyPr>
            <a:normAutofit fontScale="90000"/>
          </a:bodyPr>
          <a:lstStyle/>
          <a:p>
            <a:r>
              <a:rPr lang="en-GB" dirty="0">
                <a:ea typeface="+mj-lt"/>
                <a:cs typeface="+mj-lt"/>
              </a:rPr>
              <a:t>Silver Command: Planning and Escalation Triggers</a:t>
            </a:r>
            <a:endParaRPr lang="en-US" dirty="0">
              <a:ea typeface="+mj-lt"/>
              <a:cs typeface="+mj-lt"/>
            </a:endParaRPr>
          </a:p>
        </p:txBody>
      </p:sp>
      <p:sp>
        <p:nvSpPr>
          <p:cNvPr id="13" name="TextBox 12">
            <a:extLst>
              <a:ext uri="{FF2B5EF4-FFF2-40B4-BE49-F238E27FC236}">
                <a16:creationId xmlns:a16="http://schemas.microsoft.com/office/drawing/2014/main" id="{2E3D7DB6-8A53-31F2-3084-B91984919E42}"/>
              </a:ext>
            </a:extLst>
          </p:cNvPr>
          <p:cNvSpPr txBox="1"/>
          <p:nvPr/>
        </p:nvSpPr>
        <p:spPr>
          <a:xfrm>
            <a:off x="93578" y="6095999"/>
            <a:ext cx="12098421" cy="110799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err="1">
                <a:latin typeface="Aptos"/>
              </a:rPr>
              <a:t>Marker.,A</a:t>
            </a:r>
            <a:r>
              <a:rPr lang="en-GB" sz="1600">
                <a:latin typeface="Aptos"/>
              </a:rPr>
              <a:t> (2020) </a:t>
            </a:r>
            <a:r>
              <a:rPr lang="en-GB" sz="1600" i="1">
                <a:latin typeface="Aptos"/>
              </a:rPr>
              <a:t>Models and Theories to Improve Crisis </a:t>
            </a:r>
            <a:r>
              <a:rPr lang="en-GB" sz="1600">
                <a:latin typeface="Aptos"/>
              </a:rPr>
              <a:t>Management</a:t>
            </a:r>
            <a:r>
              <a:rPr lang="en-GB" sz="1600" i="1">
                <a:latin typeface="Aptos"/>
              </a:rPr>
              <a:t>. </a:t>
            </a:r>
            <a:r>
              <a:rPr lang="en-GB" sz="1600">
                <a:latin typeface="Aptos"/>
              </a:rPr>
              <a:t>Available at: </a:t>
            </a:r>
            <a:r>
              <a:rPr lang="en-GB" sz="1600">
                <a:ea typeface="+mn-lt"/>
                <a:cs typeface="+mn-lt"/>
                <a:hlinkClick r:id="rId4"/>
              </a:rPr>
              <a:t>https://www.smartsheet.com/content/crisis-management-model-theories?srsltid=AfmBOopBYUrZzXaViktiX9vIUNVaGM8__72lZAmX9eGlfXrQKZQqt3x5</a:t>
            </a:r>
            <a:r>
              <a:rPr lang="en-US" sz="1600" i="1">
                <a:latin typeface="Aptos"/>
                <a:ea typeface="+mn-lt"/>
                <a:cs typeface="+mn-lt"/>
              </a:rPr>
              <a:t>. </a:t>
            </a:r>
            <a:r>
              <a:rPr lang="en-US" sz="1600">
                <a:latin typeface="Aptos"/>
                <a:ea typeface="+mn-lt"/>
                <a:cs typeface="+mn-lt"/>
              </a:rPr>
              <a:t>(Accessed date: 4th November 2025) </a:t>
            </a:r>
            <a:endParaRPr lang="en-US" sz="1600">
              <a:latin typeface="Aptos"/>
            </a:endParaRPr>
          </a:p>
          <a:p>
            <a:endParaRPr lang="en-GB"/>
          </a:p>
        </p:txBody>
      </p:sp>
      <p:sp>
        <p:nvSpPr>
          <p:cNvPr id="3" name="TextBox 2">
            <a:extLst>
              <a:ext uri="{FF2B5EF4-FFF2-40B4-BE49-F238E27FC236}">
                <a16:creationId xmlns:a16="http://schemas.microsoft.com/office/drawing/2014/main" id="{2F718EBF-0B12-53F8-2350-EB943D13DF5A}"/>
              </a:ext>
            </a:extLst>
          </p:cNvPr>
          <p:cNvSpPr txBox="1"/>
          <p:nvPr/>
        </p:nvSpPr>
        <p:spPr>
          <a:xfrm>
            <a:off x="46914" y="3937783"/>
            <a:ext cx="12108595" cy="212365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200" dirty="0"/>
              <a:t>Fink's crisis model helps structure how our contingency plans activate before, during and after an incident. Early triggers such as, spotting a suspicious package, bad weather or the need to evacuate, supports early detection and prevention in the prodromal stage. If an incident occurs, these plans guide fast, coordinated tactical action in the acute stage. They help us stay in control and manage the situation until it’s fully resolved and afterwards they guide our debrief and improvements. This gives us a consistent, reliable structure for making decisions and working together during any crisis. </a:t>
            </a:r>
          </a:p>
        </p:txBody>
      </p:sp>
      <p:sp>
        <p:nvSpPr>
          <p:cNvPr id="4" name="TextBox 3">
            <a:extLst>
              <a:ext uri="{FF2B5EF4-FFF2-40B4-BE49-F238E27FC236}">
                <a16:creationId xmlns:a16="http://schemas.microsoft.com/office/drawing/2014/main" id="{A4395B68-A582-735C-4EF1-5D36BC94F805}"/>
              </a:ext>
            </a:extLst>
          </p:cNvPr>
          <p:cNvSpPr txBox="1"/>
          <p:nvPr/>
        </p:nvSpPr>
        <p:spPr>
          <a:xfrm>
            <a:off x="301362" y="888019"/>
            <a:ext cx="5736565" cy="304698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Calibri"/>
              <a:buChar char="-"/>
            </a:pPr>
            <a:r>
              <a:rPr lang="en-GB" sz="2400" dirty="0"/>
              <a:t>Evaluation triggers </a:t>
            </a:r>
          </a:p>
          <a:p>
            <a:pPr marL="285750" indent="-285750">
              <a:buFont typeface="Calibri"/>
              <a:buChar char="-"/>
            </a:pPr>
            <a:r>
              <a:rPr lang="en-GB" sz="2400" dirty="0"/>
              <a:t>Suspicious package protocols </a:t>
            </a:r>
          </a:p>
          <a:p>
            <a:pPr marL="285750" indent="-285750">
              <a:buFont typeface="Calibri"/>
              <a:buChar char="-"/>
            </a:pPr>
            <a:r>
              <a:rPr lang="en-GB" sz="2400" dirty="0"/>
              <a:t>Communication Failure plan </a:t>
            </a:r>
          </a:p>
          <a:p>
            <a:pPr marL="285750" indent="-285750">
              <a:buFont typeface="Calibri"/>
              <a:buChar char="-"/>
            </a:pPr>
            <a:r>
              <a:rPr lang="en-GB" sz="2400" dirty="0"/>
              <a:t>Weather related contingencies </a:t>
            </a:r>
          </a:p>
          <a:p>
            <a:pPr marL="285750" indent="-285750">
              <a:buFont typeface="Calibri"/>
              <a:buChar char="-"/>
            </a:pPr>
            <a:r>
              <a:rPr lang="en-GB" sz="2400" dirty="0"/>
              <a:t>Traffic/transport disruption </a:t>
            </a:r>
          </a:p>
          <a:p>
            <a:pPr marL="285750" indent="-285750">
              <a:buFont typeface="Calibri"/>
              <a:buChar char="-"/>
            </a:pPr>
            <a:r>
              <a:rPr lang="en-GB" sz="2400" dirty="0"/>
              <a:t>Behavioural escalation </a:t>
            </a:r>
          </a:p>
          <a:p>
            <a:pPr marL="285750" indent="-285750">
              <a:buFont typeface="Calibri"/>
              <a:buChar char="-"/>
            </a:pPr>
            <a:r>
              <a:rPr lang="en-GB" sz="2400" dirty="0"/>
              <a:t>Barrier or structural failure </a:t>
            </a:r>
          </a:p>
          <a:p>
            <a:pPr marL="285750" indent="-285750">
              <a:buFont typeface="Calibri"/>
              <a:buChar char="-"/>
            </a:pPr>
            <a:r>
              <a:rPr lang="en-GB" sz="2400" dirty="0"/>
              <a:t>Crowd density threshold breachers </a:t>
            </a:r>
          </a:p>
        </p:txBody>
      </p:sp>
    </p:spTree>
    <p:extLst>
      <p:ext uri="{BB962C8B-B14F-4D97-AF65-F5344CB8AC3E}">
        <p14:creationId xmlns:p14="http://schemas.microsoft.com/office/powerpoint/2010/main" val="169924170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a:extLst>
              <a:ext uri="{FF2B5EF4-FFF2-40B4-BE49-F238E27FC236}">
                <a16:creationId xmlns:a16="http://schemas.microsoft.com/office/drawing/2014/main" id="{14237754-25DC-286A-2D97-0EABC418B4B9}"/>
              </a:ext>
            </a:extLst>
          </p:cNvPr>
          <p:cNvSpPr>
            <a:spLocks noGrp="1"/>
          </p:cNvSpPr>
          <p:nvPr>
            <p:ph idx="1"/>
          </p:nvPr>
        </p:nvSpPr>
        <p:spPr>
          <a:xfrm>
            <a:off x="197427" y="827389"/>
            <a:ext cx="11654548" cy="5479555"/>
          </a:xfrm>
        </p:spPr>
        <p:txBody>
          <a:bodyPr vert="horz" lIns="91440" tIns="45720" rIns="91440" bIns="45720" rtlCol="0" anchor="t">
            <a:normAutofit fontScale="92500" lnSpcReduction="20000"/>
          </a:bodyPr>
          <a:lstStyle/>
          <a:p>
            <a:pPr marL="457200" indent="-457200">
              <a:buAutoNum type="arabicPeriod"/>
            </a:pPr>
            <a:r>
              <a:rPr lang="en-GB" dirty="0"/>
              <a:t>X Zone (Fan Zone/Public Area) </a:t>
            </a:r>
            <a:endParaRPr lang="en-US" dirty="0"/>
          </a:p>
          <a:p>
            <a:pPr marL="0" indent="0">
              <a:buNone/>
            </a:pPr>
            <a:r>
              <a:rPr lang="en-GB" dirty="0"/>
              <a:t>Risks: Overcrowding, medical incidents, alcohol issues, structural failures</a:t>
            </a:r>
          </a:p>
          <a:p>
            <a:pPr marL="0" indent="0">
              <a:buNone/>
            </a:pPr>
            <a:r>
              <a:rPr lang="en-GB" dirty="0"/>
              <a:t>Preventative actions: monitor crowd density, control entry/exit, ensure medical coverage, check barriers/structures, maintain clear communication </a:t>
            </a:r>
          </a:p>
          <a:p>
            <a:pPr marL="0" indent="0">
              <a:buNone/>
            </a:pPr>
            <a:r>
              <a:rPr lang="en-GB" dirty="0"/>
              <a:t>2. Cardiff Castle (Tourist/Gathering Area) </a:t>
            </a:r>
          </a:p>
          <a:p>
            <a:pPr marL="0" indent="0">
              <a:buNone/>
            </a:pPr>
            <a:r>
              <a:rPr lang="en-GB" dirty="0"/>
              <a:t>Risks: Crowd surges, congestion, unauthorised access, heritage damage </a:t>
            </a:r>
          </a:p>
          <a:p>
            <a:pPr marL="0" indent="0">
              <a:buNone/>
            </a:pPr>
            <a:r>
              <a:rPr lang="en-GB" dirty="0"/>
              <a:t>Preventative actions: manage crowd flow with stewards and signage, protect vulnerable areas, conduct pre-event security sweeps, keep emergency routes clear </a:t>
            </a:r>
          </a:p>
          <a:p>
            <a:pPr marL="0" indent="0">
              <a:buNone/>
            </a:pPr>
            <a:r>
              <a:rPr lang="en-GB" dirty="0"/>
              <a:t>3. Cardiff Central Train Station </a:t>
            </a:r>
          </a:p>
          <a:p>
            <a:pPr marL="0" indent="0">
              <a:buNone/>
            </a:pPr>
            <a:r>
              <a:rPr lang="en-GB" dirty="0"/>
              <a:t>Risks: Platform overcrowding, surges of fans post-match, train delays, medical issues </a:t>
            </a:r>
          </a:p>
          <a:p>
            <a:pPr marL="0" indent="0">
              <a:buNone/>
            </a:pPr>
            <a:r>
              <a:rPr lang="en-GB" dirty="0"/>
              <a:t>Preventative actions: control flow, staggered departures, behaviours monitors and queue and crowd management</a:t>
            </a:r>
          </a:p>
          <a:p>
            <a:pPr marL="0" indent="0">
              <a:buNone/>
            </a:pPr>
            <a:r>
              <a:rPr lang="en-GB" dirty="0"/>
              <a:t>4. Road Closures (City Centre) </a:t>
            </a:r>
          </a:p>
          <a:p>
            <a:pPr marL="0" indent="0">
              <a:buNone/>
            </a:pPr>
            <a:r>
              <a:rPr lang="en-GB" dirty="0"/>
              <a:t>Risks: traffic congestion, illegal vehicle access, blocked emergency routes</a:t>
            </a:r>
          </a:p>
          <a:p>
            <a:pPr marL="0" indent="0">
              <a:buNone/>
            </a:pPr>
            <a:r>
              <a:rPr lang="en-GB" dirty="0"/>
              <a:t>Preventative Actions: implement staggered closures, set clear diversion routes, maintain emergency access, screen vehicles, monitor traffic in real-time, communicate with the public </a:t>
            </a:r>
          </a:p>
          <a:p>
            <a:pPr marL="0" indent="0">
              <a:buNone/>
            </a:pPr>
            <a:endParaRPr lang="en-GB" dirty="0"/>
          </a:p>
        </p:txBody>
      </p:sp>
      <p:sp>
        <p:nvSpPr>
          <p:cNvPr id="7" name="Title 6">
            <a:extLst>
              <a:ext uri="{FF2B5EF4-FFF2-40B4-BE49-F238E27FC236}">
                <a16:creationId xmlns:a16="http://schemas.microsoft.com/office/drawing/2014/main" id="{29EE22A5-8223-008D-91DE-1117007C0F1A}"/>
              </a:ext>
            </a:extLst>
          </p:cNvPr>
          <p:cNvSpPr>
            <a:spLocks noGrp="1"/>
          </p:cNvSpPr>
          <p:nvPr>
            <p:ph type="title"/>
          </p:nvPr>
        </p:nvSpPr>
        <p:spPr>
          <a:xfrm>
            <a:off x="120457" y="163582"/>
            <a:ext cx="11952261" cy="663515"/>
          </a:xfrm>
        </p:spPr>
        <p:txBody>
          <a:bodyPr>
            <a:noAutofit/>
          </a:bodyPr>
          <a:lstStyle/>
          <a:p>
            <a:r>
              <a:rPr lang="en-GB" sz="2700" dirty="0">
                <a:ea typeface="+mj-lt"/>
                <a:cs typeface="+mj-lt"/>
              </a:rPr>
              <a:t>Silver Command: Preventing Crises at the Principality Stadium</a:t>
            </a:r>
            <a:endParaRPr lang="en-US" sz="2700" dirty="0"/>
          </a:p>
        </p:txBody>
      </p:sp>
    </p:spTree>
    <p:extLst>
      <p:ext uri="{BB962C8B-B14F-4D97-AF65-F5344CB8AC3E}">
        <p14:creationId xmlns:p14="http://schemas.microsoft.com/office/powerpoint/2010/main" val="248094054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75C238-AF97-6EC9-13DC-DDDB19ABD5B5}"/>
              </a:ext>
            </a:extLst>
          </p:cNvPr>
          <p:cNvSpPr>
            <a:spLocks noGrp="1"/>
          </p:cNvSpPr>
          <p:nvPr>
            <p:ph type="title"/>
          </p:nvPr>
        </p:nvSpPr>
        <p:spPr>
          <a:xfrm>
            <a:off x="556861" y="-5751"/>
            <a:ext cx="10691265" cy="689366"/>
          </a:xfrm>
        </p:spPr>
        <p:txBody>
          <a:bodyPr>
            <a:normAutofit fontScale="90000"/>
          </a:bodyPr>
          <a:lstStyle/>
          <a:p>
            <a:r>
              <a:rPr lang="en-GB" dirty="0"/>
              <a:t>Preventing Crises at  the Principality Stadium </a:t>
            </a:r>
          </a:p>
        </p:txBody>
      </p:sp>
      <p:sp>
        <p:nvSpPr>
          <p:cNvPr id="4" name="Content Placeholder 3">
            <a:extLst>
              <a:ext uri="{FF2B5EF4-FFF2-40B4-BE49-F238E27FC236}">
                <a16:creationId xmlns:a16="http://schemas.microsoft.com/office/drawing/2014/main" id="{88A11EA3-63C3-1FC4-D1D2-475D0EE453FD}"/>
              </a:ext>
            </a:extLst>
          </p:cNvPr>
          <p:cNvSpPr>
            <a:spLocks noGrp="1"/>
          </p:cNvSpPr>
          <p:nvPr>
            <p:ph idx="1"/>
          </p:nvPr>
        </p:nvSpPr>
        <p:spPr>
          <a:xfrm>
            <a:off x="154295" y="683615"/>
            <a:ext cx="8610562" cy="5752725"/>
          </a:xfrm>
        </p:spPr>
        <p:txBody>
          <a:bodyPr vert="horz" lIns="91440" tIns="45720" rIns="91440" bIns="45720" rtlCol="0" anchor="t">
            <a:noAutofit/>
          </a:bodyPr>
          <a:lstStyle/>
          <a:p>
            <a:pPr marL="342900" indent="-342900">
              <a:buFont typeface="Calibri"/>
              <a:buChar char="-"/>
            </a:pPr>
            <a:r>
              <a:rPr lang="en-GB" sz="1800" dirty="0"/>
              <a:t>Close the stadium roof:  Mitigate risks such as potential drone threats, providing an extra layer of security </a:t>
            </a:r>
            <a:endParaRPr lang="en-US" sz="1800"/>
          </a:p>
          <a:p>
            <a:pPr marL="342900" indent="-342900">
              <a:buFont typeface="Calibri"/>
              <a:buChar char="-"/>
            </a:pPr>
            <a:r>
              <a:rPr lang="en-GB" sz="1800" dirty="0"/>
              <a:t>Restrict water access: Close River Taff and Cardiff Bay to prevent risks, with security presence </a:t>
            </a:r>
          </a:p>
          <a:p>
            <a:pPr marL="342900" indent="-342900">
              <a:buFont typeface="Calibri"/>
              <a:buChar char="-"/>
            </a:pPr>
            <a:r>
              <a:rPr lang="en-GB" sz="1800" dirty="0"/>
              <a:t>Deploy mounted police: Horses help manage crowds and maintain order and safety (College of Policing, 2025) </a:t>
            </a:r>
          </a:p>
          <a:p>
            <a:pPr marL="342900" indent="-342900">
              <a:buFont typeface="Calibri"/>
              <a:buChar char="-"/>
            </a:pPr>
            <a:r>
              <a:rPr lang="en-GB" sz="1800" dirty="0"/>
              <a:t>Implement Hybrid Queuing: Efficiently process more people while reducing overcrowding and congestion (The Wall Street Journal, 2024) </a:t>
            </a:r>
          </a:p>
          <a:p>
            <a:pPr marL="342900" indent="-342900">
              <a:buFont typeface="Calibri"/>
              <a:buChar char="-"/>
            </a:pPr>
            <a:r>
              <a:rPr lang="en-GB" sz="1800" dirty="0"/>
              <a:t>Communication systems: Maintaining multiple backup channels for stewards, police and emergency service, in the event of channels collapsing </a:t>
            </a:r>
          </a:p>
          <a:p>
            <a:pPr marL="342900" indent="-342900">
              <a:buFont typeface="Calibri"/>
              <a:buChar char="-"/>
            </a:pPr>
            <a:r>
              <a:rPr lang="en-GB" sz="1800" dirty="0"/>
              <a:t>Enhanced CCTV: Monitoring entrances, exits and crowd areas inside and outside the stadium in real-time (A Plus Security, 2024) </a:t>
            </a:r>
          </a:p>
          <a:p>
            <a:pPr marL="342900" indent="-342900">
              <a:buFont typeface="Calibri"/>
              <a:buChar char="-"/>
            </a:pPr>
            <a:r>
              <a:rPr lang="en-GB" sz="1800" dirty="0">
                <a:latin typeface="Calisto MT"/>
                <a:ea typeface="+mn-lt"/>
                <a:cs typeface="+mn-lt"/>
              </a:rPr>
              <a:t>Staff Training Apps (e.g., </a:t>
            </a:r>
            <a:r>
              <a:rPr lang="en-GB" sz="1800" err="1">
                <a:latin typeface="Calisto MT"/>
                <a:ea typeface="+mn-lt"/>
                <a:cs typeface="+mn-lt"/>
              </a:rPr>
              <a:t>GuardPass</a:t>
            </a:r>
            <a:r>
              <a:rPr lang="en-GB" sz="1800" dirty="0">
                <a:latin typeface="Calisto MT"/>
                <a:ea typeface="+mn-lt"/>
                <a:cs typeface="+mn-lt"/>
              </a:rPr>
              <a:t>): Helps security staff stay up to date with essential training, ensuring they are prepared to recognise threats and respond confidently </a:t>
            </a:r>
            <a:r>
              <a:rPr lang="en-GB" sz="1800" dirty="0">
                <a:solidFill>
                  <a:srgbClr val="000000"/>
                </a:solidFill>
                <a:latin typeface="Calisto MT"/>
                <a:ea typeface="Roboto"/>
                <a:cs typeface="Roboto"/>
              </a:rPr>
              <a:t>(</a:t>
            </a:r>
            <a:r>
              <a:rPr lang="en-GB" sz="1800" dirty="0">
                <a:solidFill>
                  <a:srgbClr val="0F0F0F"/>
                </a:solidFill>
                <a:latin typeface="Calisto MT"/>
                <a:ea typeface="Roboto"/>
                <a:cs typeface="Roboto"/>
              </a:rPr>
              <a:t>Get Licensed - Frontline Security, 2025)</a:t>
            </a:r>
            <a:endParaRPr lang="en-GB" sz="1800" dirty="0">
              <a:latin typeface="Calisto MT"/>
            </a:endParaRPr>
          </a:p>
        </p:txBody>
      </p:sp>
      <p:pic>
        <p:nvPicPr>
          <p:cNvPr id="3" name="Picture 2" descr="A group of green people walking on a white surface&#10;&#10;AI-generated content may be incorrect.">
            <a:extLst>
              <a:ext uri="{FF2B5EF4-FFF2-40B4-BE49-F238E27FC236}">
                <a16:creationId xmlns:a16="http://schemas.microsoft.com/office/drawing/2014/main" id="{D76E0863-88CF-5A3B-DFB2-6CD997E6B1AB}"/>
              </a:ext>
            </a:extLst>
          </p:cNvPr>
          <p:cNvPicPr>
            <a:picLocks noChangeAspect="1"/>
          </p:cNvPicPr>
          <p:nvPr/>
        </p:nvPicPr>
        <p:blipFill>
          <a:blip r:embed="rId3"/>
          <a:srcRect l="31828" t="-685" r="31076" b="13128"/>
          <a:stretch>
            <a:fillRect/>
          </a:stretch>
        </p:blipFill>
        <p:spPr>
          <a:xfrm>
            <a:off x="8761686" y="494975"/>
            <a:ext cx="3210395" cy="4998537"/>
          </a:xfrm>
          <a:prstGeom prst="rect">
            <a:avLst/>
          </a:prstGeom>
        </p:spPr>
      </p:pic>
    </p:spTree>
    <p:extLst>
      <p:ext uri="{BB962C8B-B14F-4D97-AF65-F5344CB8AC3E}">
        <p14:creationId xmlns:p14="http://schemas.microsoft.com/office/powerpoint/2010/main" val="408816606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A2A22A-A53F-09A2-887D-20DA6FDCC613}"/>
              </a:ext>
            </a:extLst>
          </p:cNvPr>
          <p:cNvSpPr>
            <a:spLocks noGrp="1"/>
          </p:cNvSpPr>
          <p:nvPr>
            <p:ph type="title"/>
          </p:nvPr>
        </p:nvSpPr>
        <p:spPr>
          <a:xfrm>
            <a:off x="-3856" y="-5751"/>
            <a:ext cx="10691265" cy="818762"/>
          </a:xfrm>
        </p:spPr>
        <p:txBody>
          <a:bodyPr/>
          <a:lstStyle/>
          <a:p>
            <a:r>
              <a:rPr lang="en-GB" dirty="0"/>
              <a:t>References </a:t>
            </a:r>
          </a:p>
        </p:txBody>
      </p:sp>
      <p:sp>
        <p:nvSpPr>
          <p:cNvPr id="3" name="Content Placeholder 2">
            <a:extLst>
              <a:ext uri="{FF2B5EF4-FFF2-40B4-BE49-F238E27FC236}">
                <a16:creationId xmlns:a16="http://schemas.microsoft.com/office/drawing/2014/main" id="{19D1A192-1F02-72F0-9E40-C6E727719B51}"/>
              </a:ext>
            </a:extLst>
          </p:cNvPr>
          <p:cNvSpPr>
            <a:spLocks noGrp="1"/>
          </p:cNvSpPr>
          <p:nvPr>
            <p:ph idx="1"/>
          </p:nvPr>
        </p:nvSpPr>
        <p:spPr>
          <a:xfrm>
            <a:off x="480634" y="689602"/>
            <a:ext cx="10691265" cy="5661841"/>
          </a:xfrm>
        </p:spPr>
        <p:txBody>
          <a:bodyPr vert="horz" lIns="91440" tIns="45720" rIns="91440" bIns="45720" rtlCol="0" anchor="t">
            <a:noAutofit/>
          </a:bodyPr>
          <a:lstStyle/>
          <a:p>
            <a:pPr>
              <a:buFont typeface="Calibri"/>
              <a:buChar char="-"/>
            </a:pPr>
            <a:r>
              <a:rPr lang="en-GB" sz="1500" dirty="0">
                <a:latin typeface="Aptos"/>
                <a:ea typeface="+mn-lt"/>
                <a:cs typeface="+mn-lt"/>
              </a:rPr>
              <a:t>A Plus Security (2024) </a:t>
            </a:r>
            <a:r>
              <a:rPr lang="en-GB" sz="1500" i="1" dirty="0">
                <a:latin typeface="Aptos"/>
                <a:ea typeface="+mn-lt"/>
                <a:cs typeface="+mn-lt"/>
              </a:rPr>
              <a:t>Securing Hospitality: Why You Should Consider CCTV for Your Venue. </a:t>
            </a:r>
            <a:r>
              <a:rPr lang="en-GB" sz="1500" dirty="0">
                <a:latin typeface="Aptos"/>
                <a:ea typeface="+mn-lt"/>
                <a:cs typeface="+mn-lt"/>
              </a:rPr>
              <a:t>Available at: </a:t>
            </a:r>
            <a:r>
              <a:rPr lang="en-GB" sz="1500" dirty="0">
                <a:latin typeface="Aptos"/>
                <a:ea typeface="+mn-lt"/>
                <a:cs typeface="+mn-lt"/>
                <a:hlinkClick r:id="rId2"/>
              </a:rPr>
              <a:t>https://www.a-plus-security.com/a-plus-news/securing-hospitality-why-you-should-consider-cctv-for-your-venue</a:t>
            </a:r>
            <a:r>
              <a:rPr lang="en-GB" sz="1500" dirty="0">
                <a:latin typeface="Aptos"/>
                <a:ea typeface="+mn-lt"/>
                <a:cs typeface="+mn-lt"/>
              </a:rPr>
              <a:t>. (Accessed date: 25th November 2025) </a:t>
            </a:r>
            <a:endParaRPr lang="en-US" sz="1500">
              <a:latin typeface="Aptos"/>
            </a:endParaRPr>
          </a:p>
          <a:p>
            <a:pPr>
              <a:buFont typeface="Calibri"/>
              <a:buChar char="-"/>
            </a:pPr>
            <a:r>
              <a:rPr lang="en-US" sz="1500" err="1">
                <a:latin typeface="Aptos"/>
                <a:ea typeface="Calibri"/>
                <a:cs typeface="Calibri"/>
              </a:rPr>
              <a:t>Byrnes.,J</a:t>
            </a:r>
            <a:r>
              <a:rPr lang="en-US" sz="1500" dirty="0">
                <a:latin typeface="Aptos"/>
                <a:ea typeface="Calibri"/>
                <a:cs typeface="Calibri"/>
              </a:rPr>
              <a:t> (2024) </a:t>
            </a:r>
            <a:r>
              <a:rPr lang="en-US" sz="1500" i="1" dirty="0">
                <a:latin typeface="Aptos"/>
                <a:ea typeface="+mn-lt"/>
                <a:cs typeface="+mn-lt"/>
              </a:rPr>
              <a:t>The Gold/Silver/Bronze Hierarchy of Command: Origins, Applications, and Integration into Crisis Management Frameworks for UK-Based </a:t>
            </a:r>
            <a:r>
              <a:rPr lang="en-US" sz="1500" i="1" err="1">
                <a:latin typeface="Aptos"/>
                <a:ea typeface="+mn-lt"/>
                <a:cs typeface="+mn-lt"/>
              </a:rPr>
              <a:t>Organisations</a:t>
            </a:r>
            <a:r>
              <a:rPr lang="en-US" sz="1500" i="1" dirty="0">
                <a:latin typeface="Aptos"/>
                <a:ea typeface="+mn-lt"/>
                <a:cs typeface="+mn-lt"/>
              </a:rPr>
              <a:t>. </a:t>
            </a:r>
            <a:r>
              <a:rPr lang="en-US" sz="1500" dirty="0">
                <a:latin typeface="Aptos"/>
                <a:ea typeface="+mn-lt"/>
                <a:cs typeface="+mn-lt"/>
              </a:rPr>
              <a:t>Available at: </a:t>
            </a:r>
            <a:r>
              <a:rPr lang="en-US" sz="1500" dirty="0">
                <a:latin typeface="Aptos"/>
                <a:ea typeface="+mn-lt"/>
                <a:cs typeface="+mn-lt"/>
                <a:hlinkClick r:id="rId3"/>
              </a:rPr>
              <a:t>https://www.linkedin.com/pulse/goldsilverbronze-hierarchy-command-origins-crisis-james-7otre</a:t>
            </a:r>
            <a:r>
              <a:rPr lang="en-US" sz="1500" dirty="0">
                <a:latin typeface="Aptos"/>
                <a:ea typeface="+mn-lt"/>
                <a:cs typeface="+mn-lt"/>
              </a:rPr>
              <a:t>. (Accessed date: 10th November 2025)</a:t>
            </a:r>
            <a:endParaRPr lang="en-GB" sz="1500" dirty="0">
              <a:latin typeface="Aptos"/>
              <a:ea typeface="+mn-lt"/>
              <a:cs typeface="+mn-lt"/>
            </a:endParaRPr>
          </a:p>
          <a:p>
            <a:pPr>
              <a:buFont typeface="Calibri"/>
              <a:buChar char="-"/>
            </a:pPr>
            <a:r>
              <a:rPr lang="en-GB" sz="1500" err="1">
                <a:latin typeface="Aptos"/>
                <a:ea typeface="+mn-lt"/>
                <a:cs typeface="+mn-lt"/>
              </a:rPr>
              <a:t>Brito.,M</a:t>
            </a:r>
            <a:r>
              <a:rPr lang="en-GB" sz="1500" dirty="0">
                <a:latin typeface="Aptos"/>
                <a:ea typeface="+mn-lt"/>
                <a:cs typeface="+mn-lt"/>
              </a:rPr>
              <a:t> (2025) </a:t>
            </a:r>
            <a:r>
              <a:rPr lang="en-GB" sz="1500" i="1" dirty="0">
                <a:latin typeface="Aptos"/>
                <a:ea typeface="+mn-lt"/>
                <a:cs typeface="+mn-lt"/>
              </a:rPr>
              <a:t>Steven Fink's Crisis Model VS the 24-Hour News Cycle.</a:t>
            </a:r>
            <a:r>
              <a:rPr lang="en-GB" sz="1500" dirty="0">
                <a:latin typeface="Aptos"/>
                <a:ea typeface="+mn-lt"/>
                <a:cs typeface="+mn-lt"/>
              </a:rPr>
              <a:t> Available at: </a:t>
            </a:r>
            <a:r>
              <a:rPr lang="en-GB" sz="1500" dirty="0">
                <a:latin typeface="Aptos"/>
                <a:ea typeface="+mn-lt"/>
                <a:cs typeface="+mn-lt"/>
                <a:hlinkClick r:id="rId4"/>
              </a:rPr>
              <a:t>https://www.britopian.com/earned/steven-finks-crisis-model/</a:t>
            </a:r>
            <a:r>
              <a:rPr lang="en-GB" sz="1500" dirty="0">
                <a:latin typeface="Aptos"/>
                <a:ea typeface="+mn-lt"/>
                <a:cs typeface="+mn-lt"/>
              </a:rPr>
              <a:t>. (Accessed date: 4th November 2025) </a:t>
            </a:r>
            <a:endParaRPr lang="en-US" sz="1500" dirty="0">
              <a:latin typeface="Aptos"/>
              <a:ea typeface="+mn-lt"/>
              <a:cs typeface="+mn-lt"/>
            </a:endParaRPr>
          </a:p>
          <a:p>
            <a:pPr>
              <a:buFont typeface="Calibri" panose="020B0604020202020204" pitchFamily="34" charset="0"/>
              <a:buChar char="-"/>
            </a:pPr>
            <a:r>
              <a:rPr lang="en-GB" sz="1500" dirty="0">
                <a:latin typeface="Aptos"/>
                <a:ea typeface="+mn-lt"/>
                <a:cs typeface="+mn-lt"/>
              </a:rPr>
              <a:t>College of Policing (2025)</a:t>
            </a:r>
            <a:r>
              <a:rPr lang="en-GB" sz="1500" i="1" dirty="0">
                <a:latin typeface="Aptos"/>
                <a:ea typeface="+mn-lt"/>
                <a:cs typeface="+mn-lt"/>
              </a:rPr>
              <a:t> </a:t>
            </a:r>
            <a:r>
              <a:rPr lang="en-GB" sz="1500" i="1" dirty="0">
                <a:latin typeface="Aptos"/>
              </a:rPr>
              <a:t>Mounted police APP published. </a:t>
            </a:r>
            <a:r>
              <a:rPr lang="en-GB" sz="1500" dirty="0">
                <a:latin typeface="Aptos"/>
              </a:rPr>
              <a:t>Available at:</a:t>
            </a:r>
            <a:r>
              <a:rPr lang="en-GB" sz="1500" dirty="0">
                <a:latin typeface="Aptos"/>
                <a:hlinkClick r:id="rId5"/>
              </a:rPr>
              <a:t>https</a:t>
            </a:r>
            <a:r>
              <a:rPr lang="en-GB" sz="1500" dirty="0">
                <a:latin typeface="Aptos"/>
                <a:ea typeface="+mn-lt"/>
                <a:cs typeface="+mn-lt"/>
                <a:hlinkClick r:id="rId5"/>
              </a:rPr>
              <a:t>://www.college.police.uk/article/mounted-police-app-published</a:t>
            </a:r>
            <a:r>
              <a:rPr lang="en-US" sz="1500" i="1" dirty="0">
                <a:latin typeface="Aptos"/>
                <a:ea typeface="+mn-lt"/>
                <a:cs typeface="+mn-lt"/>
              </a:rPr>
              <a:t>. (</a:t>
            </a:r>
            <a:r>
              <a:rPr lang="en-US" sz="1500" dirty="0">
                <a:latin typeface="Aptos"/>
                <a:ea typeface="+mn-lt"/>
                <a:cs typeface="+mn-lt"/>
              </a:rPr>
              <a:t>Accessed date: 25th November 2025) </a:t>
            </a:r>
            <a:endParaRPr lang="en-US" sz="1500">
              <a:latin typeface="Aptos"/>
            </a:endParaRPr>
          </a:p>
          <a:p>
            <a:pPr>
              <a:buFont typeface="Calibri" panose="020B0604020202020204" pitchFamily="34" charset="0"/>
              <a:buChar char="-"/>
            </a:pPr>
            <a:r>
              <a:rPr lang="en-GB" sz="1500" dirty="0">
                <a:latin typeface="Aptos"/>
                <a:ea typeface="+mn-lt"/>
                <a:cs typeface="+mn-lt"/>
              </a:rPr>
              <a:t>College of Policing (2013)</a:t>
            </a:r>
            <a:r>
              <a:rPr lang="en-GB" sz="1500" i="1" dirty="0">
                <a:latin typeface="Aptos"/>
                <a:ea typeface="+mn-lt"/>
                <a:cs typeface="+mn-lt"/>
              </a:rPr>
              <a:t> Command structures. </a:t>
            </a:r>
            <a:r>
              <a:rPr lang="en-GB" sz="1500" dirty="0">
                <a:latin typeface="Aptos"/>
                <a:ea typeface="+mn-lt"/>
                <a:cs typeface="+mn-lt"/>
              </a:rPr>
              <a:t>Available at: </a:t>
            </a:r>
            <a:r>
              <a:rPr lang="en-GB" sz="1500" dirty="0">
                <a:latin typeface="Aptos"/>
                <a:ea typeface="+mn-lt"/>
                <a:cs typeface="+mn-lt"/>
                <a:hlinkClick r:id="rId6"/>
              </a:rPr>
              <a:t>https://www.college.police.uk/app/operations/command-and-control/command-structures</a:t>
            </a:r>
            <a:r>
              <a:rPr lang="en-GB" sz="1500" dirty="0">
                <a:latin typeface="Aptos"/>
                <a:ea typeface="+mn-lt"/>
                <a:cs typeface="+mn-lt"/>
              </a:rPr>
              <a:t>. (Accessed date: 12 November 2025) </a:t>
            </a:r>
            <a:endParaRPr lang="en-US" sz="1500" dirty="0">
              <a:latin typeface="Aptos"/>
              <a:ea typeface="+mn-lt"/>
              <a:cs typeface="+mn-lt"/>
            </a:endParaRPr>
          </a:p>
          <a:p>
            <a:pPr>
              <a:buFont typeface="Calibri" panose="020B0604020202020204" pitchFamily="34" charset="0"/>
              <a:buChar char="-"/>
            </a:pPr>
            <a:r>
              <a:rPr lang="en-US" sz="1500" dirty="0">
                <a:latin typeface="Aptos"/>
                <a:ea typeface="Calibri"/>
                <a:cs typeface="Calibri"/>
              </a:rPr>
              <a:t>Chaplin., M (2016) </a:t>
            </a:r>
            <a:r>
              <a:rPr lang="en-US" sz="1500" i="1" dirty="0">
                <a:solidFill>
                  <a:srgbClr val="1A313C"/>
                </a:solidFill>
                <a:latin typeface="Aptos"/>
                <a:ea typeface="Calibri"/>
                <a:cs typeface="Calibri"/>
              </a:rPr>
              <a:t>Dealing with emerging risks. </a:t>
            </a:r>
            <a:r>
              <a:rPr lang="en-US" sz="1500" dirty="0">
                <a:solidFill>
                  <a:srgbClr val="1A313C"/>
                </a:solidFill>
                <a:latin typeface="Aptos"/>
                <a:ea typeface="Calibri"/>
                <a:cs typeface="Calibri"/>
              </a:rPr>
              <a:t>Available at: </a:t>
            </a:r>
            <a:r>
              <a:rPr lang="en-US" sz="1500" dirty="0">
                <a:latin typeface="Aptos"/>
                <a:ea typeface="Calibri"/>
                <a:cs typeface="Calibri"/>
                <a:hlinkClick r:id="rId7"/>
              </a:rPr>
              <a:t>https://www.uefa.com/news-media/news/0231-0f8e31c48aab-a443b03fff4f-1000--dealing-with-emerging-risks/</a:t>
            </a:r>
            <a:r>
              <a:rPr lang="en-US" sz="1500" dirty="0">
                <a:solidFill>
                  <a:srgbClr val="1A313C"/>
                </a:solidFill>
                <a:latin typeface="Aptos"/>
                <a:ea typeface="Calibri"/>
                <a:cs typeface="Calibri"/>
              </a:rPr>
              <a:t>. (Accessed date: 28th November 2025) </a:t>
            </a:r>
            <a:endParaRPr lang="en-GB" sz="1500">
              <a:latin typeface="Aptos"/>
              <a:ea typeface="Calibri"/>
              <a:cs typeface="Calibri"/>
            </a:endParaRPr>
          </a:p>
          <a:p>
            <a:pPr>
              <a:buFont typeface="Calibri" panose="020B0604020202020204" pitchFamily="34" charset="0"/>
              <a:buChar char="-"/>
            </a:pPr>
            <a:r>
              <a:rPr lang="en-GB" sz="1500" dirty="0">
                <a:latin typeface="Aptos"/>
                <a:ea typeface="+mn-lt"/>
                <a:cs typeface="+mn-lt"/>
              </a:rPr>
              <a:t>Forte, L, (2025) </a:t>
            </a:r>
            <a:r>
              <a:rPr lang="en-GB" sz="1500" i="1" dirty="0">
                <a:latin typeface="Aptos"/>
                <a:ea typeface="+mn-lt"/>
                <a:cs typeface="+mn-lt"/>
              </a:rPr>
              <a:t>The gold-silver-bronze command structure. </a:t>
            </a:r>
            <a:r>
              <a:rPr lang="en-GB" sz="1500" dirty="0">
                <a:latin typeface="Aptos"/>
                <a:ea typeface="+mn-lt"/>
                <a:cs typeface="+mn-lt"/>
              </a:rPr>
              <a:t>Available at: </a:t>
            </a:r>
            <a:r>
              <a:rPr lang="en-GB" sz="1500" dirty="0">
                <a:latin typeface="Aptos"/>
                <a:ea typeface="+mn-lt"/>
                <a:cs typeface="+mn-lt"/>
                <a:hlinkClick r:id="rId8"/>
              </a:rPr>
              <a:t>https://red-goat.com/gold-silver-bronze/</a:t>
            </a:r>
            <a:r>
              <a:rPr lang="en-GB" sz="1500" dirty="0">
                <a:latin typeface="Aptos"/>
                <a:ea typeface="+mn-lt"/>
                <a:cs typeface="+mn-lt"/>
              </a:rPr>
              <a:t>. Accessed date: 4th November 2025)</a:t>
            </a:r>
          </a:p>
          <a:p>
            <a:pPr>
              <a:buFont typeface="Calibri" panose="020B0604020202020204" pitchFamily="34" charset="0"/>
              <a:buChar char="-"/>
            </a:pPr>
            <a:r>
              <a:rPr lang="en-GB" sz="1500" dirty="0">
                <a:latin typeface="Aptos"/>
                <a:ea typeface="+mn-lt"/>
                <a:cs typeface="+mn-lt"/>
              </a:rPr>
              <a:t>GOV.UK (2025) </a:t>
            </a:r>
            <a:r>
              <a:rPr lang="en-GB" sz="1500" i="1" dirty="0">
                <a:latin typeface="Aptos"/>
                <a:ea typeface="+mn-lt"/>
                <a:cs typeface="+mn-lt"/>
              </a:rPr>
              <a:t>Martyn's Law Factsheet. </a:t>
            </a:r>
            <a:r>
              <a:rPr lang="en-GB" sz="1500" dirty="0">
                <a:latin typeface="Aptos"/>
                <a:ea typeface="+mn-lt"/>
                <a:cs typeface="+mn-lt"/>
              </a:rPr>
              <a:t>Available at: </a:t>
            </a:r>
            <a:r>
              <a:rPr lang="en-GB" sz="1500" dirty="0">
                <a:latin typeface="Aptos"/>
                <a:ea typeface="+mn-lt"/>
                <a:cs typeface="+mn-lt"/>
                <a:hlinkClick r:id="rId9"/>
              </a:rPr>
              <a:t>https://homeofficemedia.blog.gov.uk/2025/04/03/martyns-law-factsheet/</a:t>
            </a:r>
            <a:r>
              <a:rPr lang="en-GB" sz="1500" dirty="0">
                <a:latin typeface="Aptos"/>
                <a:ea typeface="+mn-lt"/>
                <a:cs typeface="+mn-lt"/>
              </a:rPr>
              <a:t>. (Accessed date: 28th November 2025) </a:t>
            </a:r>
          </a:p>
          <a:p>
            <a:pPr>
              <a:buFont typeface="Calibri" panose="020B0604020202020204" pitchFamily="34" charset="0"/>
              <a:buChar char="-"/>
            </a:pPr>
            <a:endParaRPr lang="en-US" sz="1400" dirty="0">
              <a:latin typeface="Aptos"/>
              <a:ea typeface="+mn-lt"/>
              <a:cs typeface="+mn-lt"/>
            </a:endParaRPr>
          </a:p>
        </p:txBody>
      </p:sp>
    </p:spTree>
    <p:extLst>
      <p:ext uri="{BB962C8B-B14F-4D97-AF65-F5344CB8AC3E}">
        <p14:creationId xmlns:p14="http://schemas.microsoft.com/office/powerpoint/2010/main" val="124124620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7392A5-BD58-6654-93CF-1616054F69F1}"/>
              </a:ext>
            </a:extLst>
          </p:cNvPr>
          <p:cNvSpPr>
            <a:spLocks noGrp="1"/>
          </p:cNvSpPr>
          <p:nvPr>
            <p:ph type="title"/>
          </p:nvPr>
        </p:nvSpPr>
        <p:spPr>
          <a:xfrm>
            <a:off x="419" y="-2059"/>
            <a:ext cx="10691265" cy="1307592"/>
          </a:xfrm>
        </p:spPr>
        <p:txBody>
          <a:bodyPr/>
          <a:lstStyle/>
          <a:p>
            <a:r>
              <a:rPr lang="en-US"/>
              <a:t>References </a:t>
            </a:r>
          </a:p>
        </p:txBody>
      </p:sp>
      <p:sp>
        <p:nvSpPr>
          <p:cNvPr id="3" name="Content Placeholder 2">
            <a:extLst>
              <a:ext uri="{FF2B5EF4-FFF2-40B4-BE49-F238E27FC236}">
                <a16:creationId xmlns:a16="http://schemas.microsoft.com/office/drawing/2014/main" id="{26496D37-54ED-6D73-5DD5-6D8F0DF91AB5}"/>
              </a:ext>
            </a:extLst>
          </p:cNvPr>
          <p:cNvSpPr>
            <a:spLocks noGrp="1"/>
          </p:cNvSpPr>
          <p:nvPr>
            <p:ph idx="1"/>
          </p:nvPr>
        </p:nvSpPr>
        <p:spPr>
          <a:xfrm>
            <a:off x="700635" y="798846"/>
            <a:ext cx="10691265" cy="5532836"/>
          </a:xfrm>
        </p:spPr>
        <p:txBody>
          <a:bodyPr vert="horz" lIns="91440" tIns="45720" rIns="91440" bIns="45720" rtlCol="0" anchor="t">
            <a:noAutofit/>
          </a:bodyPr>
          <a:lstStyle/>
          <a:p>
            <a:r>
              <a:rPr lang="en-GB" sz="1600" dirty="0">
                <a:solidFill>
                  <a:srgbClr val="0F0F0F"/>
                </a:solidFill>
                <a:latin typeface="Aptos"/>
                <a:ea typeface="Roboto"/>
                <a:cs typeface="Roboto"/>
              </a:rPr>
              <a:t>Get Licensed - Frontline Security (2025)</a:t>
            </a:r>
            <a:r>
              <a:rPr lang="en-GB" sz="1200" dirty="0">
                <a:solidFill>
                  <a:srgbClr val="0F0F0F"/>
                </a:solidFill>
                <a:latin typeface="Roboto"/>
                <a:ea typeface="Roboto"/>
                <a:cs typeface="Roboto"/>
              </a:rPr>
              <a:t> </a:t>
            </a:r>
            <a:r>
              <a:rPr lang="en-GB" sz="1600" i="1" dirty="0">
                <a:solidFill>
                  <a:srgbClr val="0F0F0F"/>
                </a:solidFill>
                <a:latin typeface="Aptos"/>
                <a:ea typeface="Roboto"/>
                <a:cs typeface="Roboto"/>
              </a:rPr>
              <a:t>What is Martyn's Law? What Security Officers Must Know in 2025.</a:t>
            </a:r>
            <a:r>
              <a:rPr lang="en-GB" sz="1600" dirty="0">
                <a:solidFill>
                  <a:srgbClr val="0F0F0F"/>
                </a:solidFill>
                <a:latin typeface="Aptos"/>
                <a:ea typeface="Roboto"/>
                <a:cs typeface="Roboto"/>
              </a:rPr>
              <a:t> Available at: </a:t>
            </a:r>
            <a:r>
              <a:rPr lang="en-GB" sz="1600" dirty="0">
                <a:solidFill>
                  <a:srgbClr val="0F0F0F"/>
                </a:solidFill>
                <a:latin typeface="Aptos"/>
                <a:ea typeface="+mn-lt"/>
                <a:cs typeface="+mn-lt"/>
                <a:hlinkClick r:id="rId2"/>
              </a:rPr>
              <a:t>https://www.youtube.com/watch?v=zuIKt9jHxDc</a:t>
            </a:r>
            <a:r>
              <a:rPr lang="en-GB" sz="1600" dirty="0">
                <a:solidFill>
                  <a:srgbClr val="0F0F0F"/>
                </a:solidFill>
                <a:latin typeface="Aptos"/>
                <a:ea typeface="+mn-lt"/>
                <a:cs typeface="+mn-lt"/>
              </a:rPr>
              <a:t>. (Accessed date: 28th November 2025) </a:t>
            </a:r>
            <a:endParaRPr lang="en-GB" sz="1600" dirty="0">
              <a:solidFill>
                <a:srgbClr val="000000"/>
              </a:solidFill>
              <a:latin typeface="Aptos"/>
              <a:ea typeface="Roboto"/>
              <a:cs typeface="Roboto"/>
            </a:endParaRPr>
          </a:p>
          <a:p>
            <a:r>
              <a:rPr lang="en-GB" sz="1600" dirty="0">
                <a:latin typeface="Aptos"/>
              </a:rPr>
              <a:t>JESIP (2015)</a:t>
            </a:r>
            <a:r>
              <a:rPr lang="en-GB" sz="1600" i="1" dirty="0">
                <a:latin typeface="Aptos"/>
              </a:rPr>
              <a:t> Joint Decision Model. </a:t>
            </a:r>
            <a:r>
              <a:rPr lang="en-GB" sz="1600" dirty="0">
                <a:latin typeface="Aptos"/>
              </a:rPr>
              <a:t>Available at:</a:t>
            </a:r>
            <a:r>
              <a:rPr lang="en-GB" sz="1600" i="1" dirty="0">
                <a:latin typeface="Aptos"/>
              </a:rPr>
              <a:t> </a:t>
            </a:r>
            <a:r>
              <a:rPr lang="en-GB" sz="1600" dirty="0">
                <a:latin typeface="Aptos"/>
                <a:hlinkClick r:id="rId3"/>
              </a:rPr>
              <a:t>https://www.jesip.org.uk/uploads/media/pdf/Poster%20JDM%20v2.pdf</a:t>
            </a:r>
            <a:r>
              <a:rPr lang="en-GB" sz="1600" dirty="0">
                <a:latin typeface="Aptos"/>
              </a:rPr>
              <a:t>. (Accessed date 25th November 2025) </a:t>
            </a:r>
          </a:p>
          <a:p>
            <a:r>
              <a:rPr lang="en-GB" sz="1600" dirty="0" err="1">
                <a:latin typeface="Aptos"/>
              </a:rPr>
              <a:t>Marker.,A</a:t>
            </a:r>
            <a:r>
              <a:rPr lang="en-GB" sz="1600" dirty="0">
                <a:latin typeface="Aptos"/>
              </a:rPr>
              <a:t> (2020) </a:t>
            </a:r>
            <a:r>
              <a:rPr lang="en-GB" sz="1600" i="1" dirty="0">
                <a:latin typeface="Aptos"/>
              </a:rPr>
              <a:t>Models and Theories to Improve Crisis </a:t>
            </a:r>
            <a:r>
              <a:rPr lang="en-GB" sz="1600" dirty="0">
                <a:latin typeface="Aptos"/>
              </a:rPr>
              <a:t>Management</a:t>
            </a:r>
            <a:r>
              <a:rPr lang="en-GB" sz="1600" i="1" dirty="0">
                <a:latin typeface="Aptos"/>
              </a:rPr>
              <a:t>. </a:t>
            </a:r>
            <a:r>
              <a:rPr lang="en-GB" sz="1600" dirty="0">
                <a:latin typeface="Aptos"/>
              </a:rPr>
              <a:t>Available at: </a:t>
            </a:r>
            <a:r>
              <a:rPr lang="en-GB" sz="1600" dirty="0">
                <a:latin typeface="Aptos"/>
                <a:hlinkClick r:id="rId4"/>
              </a:rPr>
              <a:t>https://www.smartsheet.com/content/crisis-management-model-theories?srsltid=AfmBOopBYUrZzXaViktiX9vIUNVaGM8__72lZAmX9eGlfXrQKZQqt3x5</a:t>
            </a:r>
            <a:r>
              <a:rPr lang="en-US" sz="1600" i="1" dirty="0">
                <a:latin typeface="Aptos"/>
              </a:rPr>
              <a:t>. </a:t>
            </a:r>
            <a:r>
              <a:rPr lang="en-US" sz="1600" dirty="0">
                <a:latin typeface="Aptos"/>
              </a:rPr>
              <a:t>(Accessed date: 4th November 2025)</a:t>
            </a:r>
            <a:endParaRPr lang="en-GB" sz="1600">
              <a:latin typeface="Aptos"/>
            </a:endParaRPr>
          </a:p>
          <a:p>
            <a:r>
              <a:rPr lang="en-GB" sz="1600" dirty="0">
                <a:latin typeface="Aptos"/>
              </a:rPr>
              <a:t>The Wall street Journal (2024) </a:t>
            </a:r>
            <a:r>
              <a:rPr lang="en-GB" sz="1600" i="1" dirty="0">
                <a:latin typeface="Aptos"/>
              </a:rPr>
              <a:t>Expert Explains the Hidden Crowd Engineering Behind Event Venues | WSJ Pro Perfected. </a:t>
            </a:r>
            <a:r>
              <a:rPr lang="en-GB" sz="1600" dirty="0">
                <a:latin typeface="Aptos"/>
              </a:rPr>
              <a:t>Available at: </a:t>
            </a:r>
            <a:r>
              <a:rPr lang="en-GB" sz="1600" dirty="0">
                <a:latin typeface="Aptos"/>
                <a:hlinkClick r:id="rId5"/>
              </a:rPr>
              <a:t>https://www.youtube.com/watch?v=L2XfHREa0j0&amp;t=139s</a:t>
            </a:r>
            <a:r>
              <a:rPr lang="en-GB" sz="1600" dirty="0">
                <a:latin typeface="Aptos"/>
              </a:rPr>
              <a:t>. (Available at: 25th November 2025)  </a:t>
            </a:r>
          </a:p>
          <a:p>
            <a:endParaRPr lang="en-GB" sz="1600" dirty="0">
              <a:latin typeface="Calisto MT"/>
            </a:endParaRPr>
          </a:p>
        </p:txBody>
      </p:sp>
    </p:spTree>
    <p:extLst>
      <p:ext uri="{BB962C8B-B14F-4D97-AF65-F5344CB8AC3E}">
        <p14:creationId xmlns:p14="http://schemas.microsoft.com/office/powerpoint/2010/main" val="3133718834"/>
      </p:ext>
    </p:extLst>
  </p:cSld>
  <p:clrMapOvr>
    <a:masterClrMapping/>
  </p:clrMapOvr>
</p:sld>
</file>

<file path=ppt/theme/theme1.xml><?xml version="1.0" encoding="utf-8"?>
<a:theme xmlns:a="http://schemas.openxmlformats.org/drawingml/2006/main" name="ChronicleVTI">
  <a:themeElements>
    <a:clrScheme name="Chronicle">
      <a:dk1>
        <a:srgbClr val="000000"/>
      </a:dk1>
      <a:lt1>
        <a:srgbClr val="FFFFFF"/>
      </a:lt1>
      <a:dk2>
        <a:srgbClr val="1C1C32"/>
      </a:dk2>
      <a:lt2>
        <a:srgbClr val="F8F4F1"/>
      </a:lt2>
      <a:accent1>
        <a:srgbClr val="734B67"/>
      </a:accent1>
      <a:accent2>
        <a:srgbClr val="959EBB"/>
      </a:accent2>
      <a:accent3>
        <a:srgbClr val="596781"/>
      </a:accent3>
      <a:accent4>
        <a:srgbClr val="7F6E8C"/>
      </a:accent4>
      <a:accent5>
        <a:srgbClr val="DB9A8F"/>
      </a:accent5>
      <a:accent6>
        <a:srgbClr val="C29AB1"/>
      </a:accent6>
      <a:hlink>
        <a:srgbClr val="778BA2"/>
      </a:hlink>
      <a:folHlink>
        <a:srgbClr val="A27C99"/>
      </a:folHlink>
    </a:clrScheme>
    <a:fontScheme name="Univers Calisto">
      <a:majorFont>
        <a:latin typeface="Univers Condensed"/>
        <a:ea typeface=""/>
        <a:cs typeface=""/>
      </a:majorFont>
      <a:minorFont>
        <a:latin typeface="Calisto M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ChronicleVTI" id="{508E4D90-5116-4BF0-876B-3F422DD1F65F}" vid="{AA21DC3D-92A8-43A4-8358-ED428371CD5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9</Slides>
  <Notes>4</Notes>
  <HiddenSlides>0</HiddenSlides>
  <ScaleCrop>false</ScaleCrop>
  <HeadingPairs>
    <vt:vector size="4" baseType="variant">
      <vt:variant>
        <vt:lpstr>Theme</vt:lpstr>
      </vt:variant>
      <vt:variant>
        <vt:i4>1</vt:i4>
      </vt:variant>
      <vt:variant>
        <vt:lpstr>Slide Titles</vt:lpstr>
      </vt:variant>
      <vt:variant>
        <vt:i4>9</vt:i4>
      </vt:variant>
    </vt:vector>
  </HeadingPairs>
  <TitlesOfParts>
    <vt:vector size="10" baseType="lpstr">
      <vt:lpstr>ChronicleVTI</vt:lpstr>
      <vt:lpstr>UEFA Champions Leage 2028    Role: Silver Command  Topic: crisis Management </vt:lpstr>
      <vt:lpstr>About  the Event </vt:lpstr>
      <vt:lpstr>Command Structure </vt:lpstr>
      <vt:lpstr>Objective </vt:lpstr>
      <vt:lpstr>Silver Command: Planning and Escalation Triggers</vt:lpstr>
      <vt:lpstr>Silver Command: Preventing Crises at the Principality Stadium</vt:lpstr>
      <vt:lpstr>Preventing Crises at  the Principality Stadium </vt:lpstr>
      <vt:lpstr>References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692</cp:revision>
  <dcterms:created xsi:type="dcterms:W3CDTF">2025-11-04T10:11:24Z</dcterms:created>
  <dcterms:modified xsi:type="dcterms:W3CDTF">2025-11-29T16:13:00Z</dcterms:modified>
</cp:coreProperties>
</file>