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60" r:id="rId4"/>
    <p:sldId id="258" r:id="rId5"/>
    <p:sldId id="280" r:id="rId6"/>
    <p:sldId id="285" r:id="rId7"/>
    <p:sldId id="284" r:id="rId8"/>
    <p:sldId id="282" r:id="rId9"/>
    <p:sldId id="279" r:id="rId10"/>
    <p:sldId id="259" r:id="rId11"/>
    <p:sldId id="267" r:id="rId12"/>
    <p:sldId id="271" r:id="rId13"/>
    <p:sldId id="270" r:id="rId14"/>
    <p:sldId id="269" r:id="rId15"/>
    <p:sldId id="266" r:id="rId16"/>
    <p:sldId id="273" r:id="rId17"/>
    <p:sldId id="272" r:id="rId18"/>
    <p:sldId id="274" r:id="rId19"/>
    <p:sldId id="265" r:id="rId20"/>
    <p:sldId id="261" r:id="rId21"/>
    <p:sldId id="263" r:id="rId22"/>
    <p:sldId id="283" r:id="rId23"/>
    <p:sldId id="276" r:id="rId24"/>
    <p:sldId id="262" r:id="rId25"/>
    <p:sldId id="286" r:id="rId26"/>
    <p:sldId id="264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78DC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68965C-3FD4-4B86-A5EB-DD6D1E1393DF}" v="1378" dt="2023-03-26T19:05:31.5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585" autoAdjust="0"/>
    <p:restoredTop sz="94660"/>
  </p:normalViewPr>
  <p:slideViewPr>
    <p:cSldViewPr snapToGrid="0">
      <p:cViewPr>
        <p:scale>
          <a:sx n="80" d="100"/>
          <a:sy n="80" d="100"/>
        </p:scale>
        <p:origin x="528" y="1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1902618@student.uwtsd.ac.uk" userId="5307e8bf2848823b" providerId="LiveId" clId="{3B68965C-3FD4-4B86-A5EB-DD6D1E1393DF}"/>
    <pc:docChg chg="undo redo custSel modSld sldOrd modMainMaster">
      <pc:chgData name="1902618@student.uwtsd.ac.uk" userId="5307e8bf2848823b" providerId="LiveId" clId="{3B68965C-3FD4-4B86-A5EB-DD6D1E1393DF}" dt="2023-03-26T19:05:31.547" v="1909"/>
      <pc:docMkLst>
        <pc:docMk/>
      </pc:docMkLst>
      <pc:sldChg chg="modTransition">
        <pc:chgData name="1902618@student.uwtsd.ac.uk" userId="5307e8bf2848823b" providerId="LiveId" clId="{3B68965C-3FD4-4B86-A5EB-DD6D1E1393DF}" dt="2023-03-25T18:40:55.698" v="1871"/>
        <pc:sldMkLst>
          <pc:docMk/>
          <pc:sldMk cId="426092182" sldId="256"/>
        </pc:sldMkLst>
      </pc:sldChg>
      <pc:sldChg chg="modSp mod modTransition modAnim">
        <pc:chgData name="1902618@student.uwtsd.ac.uk" userId="5307e8bf2848823b" providerId="LiveId" clId="{3B68965C-3FD4-4B86-A5EB-DD6D1E1393DF}" dt="2023-03-25T18:40:55.698" v="1871"/>
        <pc:sldMkLst>
          <pc:docMk/>
          <pc:sldMk cId="3473352162" sldId="257"/>
        </pc:sldMkLst>
        <pc:spChg chg="mod">
          <ac:chgData name="1902618@student.uwtsd.ac.uk" userId="5307e8bf2848823b" providerId="LiveId" clId="{3B68965C-3FD4-4B86-A5EB-DD6D1E1393DF}" dt="2023-03-25T18:39:11.655" v="1854" actId="13926"/>
          <ac:spMkLst>
            <pc:docMk/>
            <pc:sldMk cId="3473352162" sldId="257"/>
            <ac:spMk id="2" creationId="{366319BB-9B87-89E3-DAC5-66C22CCB76D0}"/>
          </ac:spMkLst>
        </pc:spChg>
        <pc:spChg chg="mod">
          <ac:chgData name="1902618@student.uwtsd.ac.uk" userId="5307e8bf2848823b" providerId="LiveId" clId="{3B68965C-3FD4-4B86-A5EB-DD6D1E1393DF}" dt="2023-03-24T18:46:47.135" v="1416" actId="20577"/>
          <ac:spMkLst>
            <pc:docMk/>
            <pc:sldMk cId="3473352162" sldId="257"/>
            <ac:spMk id="3" creationId="{B393C7D3-27AA-0891-4FA8-D872366946DE}"/>
          </ac:spMkLst>
        </pc:spChg>
        <pc:spChg chg="mod">
          <ac:chgData name="1902618@student.uwtsd.ac.uk" userId="5307e8bf2848823b" providerId="LiveId" clId="{3B68965C-3FD4-4B86-A5EB-DD6D1E1393DF}" dt="2023-03-24T18:54:12.404" v="1515" actId="404"/>
          <ac:spMkLst>
            <pc:docMk/>
            <pc:sldMk cId="3473352162" sldId="257"/>
            <ac:spMk id="7" creationId="{C90FC73E-151D-BBF7-92A4-8B2A9DE41D4C}"/>
          </ac:spMkLst>
        </pc:spChg>
        <pc:picChg chg="mod">
          <ac:chgData name="1902618@student.uwtsd.ac.uk" userId="5307e8bf2848823b" providerId="LiveId" clId="{3B68965C-3FD4-4B86-A5EB-DD6D1E1393DF}" dt="2023-03-24T18:10:43.348" v="1094" actId="1440"/>
          <ac:picMkLst>
            <pc:docMk/>
            <pc:sldMk cId="3473352162" sldId="257"/>
            <ac:picMk id="1030" creationId="{181E9D57-0EEE-E44B-48F7-53B11F9B4137}"/>
          </ac:picMkLst>
        </pc:picChg>
      </pc:sldChg>
      <pc:sldChg chg="modSp mod modTransition modAnim">
        <pc:chgData name="1902618@student.uwtsd.ac.uk" userId="5307e8bf2848823b" providerId="LiveId" clId="{3B68965C-3FD4-4B86-A5EB-DD6D1E1393DF}" dt="2023-03-25T18:53:24.623" v="1897" actId="13926"/>
        <pc:sldMkLst>
          <pc:docMk/>
          <pc:sldMk cId="1339938958" sldId="258"/>
        </pc:sldMkLst>
        <pc:spChg chg="mod">
          <ac:chgData name="1902618@student.uwtsd.ac.uk" userId="5307e8bf2848823b" providerId="LiveId" clId="{3B68965C-3FD4-4B86-A5EB-DD6D1E1393DF}" dt="2023-03-25T18:53:24.623" v="1897" actId="13926"/>
          <ac:spMkLst>
            <pc:docMk/>
            <pc:sldMk cId="1339938958" sldId="258"/>
            <ac:spMk id="2" creationId="{70488336-F8DC-8505-5E2A-687F09FB9E9E}"/>
          </ac:spMkLst>
        </pc:spChg>
        <pc:spChg chg="mod">
          <ac:chgData name="1902618@student.uwtsd.ac.uk" userId="5307e8bf2848823b" providerId="LiveId" clId="{3B68965C-3FD4-4B86-A5EB-DD6D1E1393DF}" dt="2023-03-24T18:47:14.557" v="1422" actId="122"/>
          <ac:spMkLst>
            <pc:docMk/>
            <pc:sldMk cId="1339938958" sldId="258"/>
            <ac:spMk id="4" creationId="{02F5CDE2-819B-A452-91A2-F0CD019F6CE6}"/>
          </ac:spMkLst>
        </pc:spChg>
        <pc:spChg chg="mod">
          <ac:chgData name="1902618@student.uwtsd.ac.uk" userId="5307e8bf2848823b" providerId="LiveId" clId="{3B68965C-3FD4-4B86-A5EB-DD6D1E1393DF}" dt="2023-03-24T18:51:42.876" v="1475" actId="1076"/>
          <ac:spMkLst>
            <pc:docMk/>
            <pc:sldMk cId="1339938958" sldId="258"/>
            <ac:spMk id="6" creationId="{B5E8A983-3F30-3FF6-C97B-554BCC8C470A}"/>
          </ac:spMkLst>
        </pc:spChg>
      </pc:sldChg>
      <pc:sldChg chg="delSp modSp mod modTransition delAnim modAnim">
        <pc:chgData name="1902618@student.uwtsd.ac.uk" userId="5307e8bf2848823b" providerId="LiveId" clId="{3B68965C-3FD4-4B86-A5EB-DD6D1E1393DF}" dt="2023-03-25T18:52:34.142" v="1892" actId="13926"/>
        <pc:sldMkLst>
          <pc:docMk/>
          <pc:sldMk cId="2185721135" sldId="259"/>
        </pc:sldMkLst>
        <pc:spChg chg="mod">
          <ac:chgData name="1902618@student.uwtsd.ac.uk" userId="5307e8bf2848823b" providerId="LiveId" clId="{3B68965C-3FD4-4B86-A5EB-DD6D1E1393DF}" dt="2023-03-25T18:52:34.142" v="1892" actId="13926"/>
          <ac:spMkLst>
            <pc:docMk/>
            <pc:sldMk cId="2185721135" sldId="259"/>
            <ac:spMk id="2" creationId="{3B0EB3F7-7B43-3911-4708-DD3ED11309C4}"/>
          </ac:spMkLst>
        </pc:spChg>
        <pc:spChg chg="del mod">
          <ac:chgData name="1902618@student.uwtsd.ac.uk" userId="5307e8bf2848823b" providerId="LiveId" clId="{3B68965C-3FD4-4B86-A5EB-DD6D1E1393DF}" dt="2023-03-23T16:38:54.759" v="783" actId="478"/>
          <ac:spMkLst>
            <pc:docMk/>
            <pc:sldMk cId="2185721135" sldId="259"/>
            <ac:spMk id="3" creationId="{BD7A2FFB-0577-EF1D-7902-7745853AEE49}"/>
          </ac:spMkLst>
        </pc:spChg>
        <pc:spChg chg="mod">
          <ac:chgData name="1902618@student.uwtsd.ac.uk" userId="5307e8bf2848823b" providerId="LiveId" clId="{3B68965C-3FD4-4B86-A5EB-DD6D1E1393DF}" dt="2023-03-24T18:55:50.016" v="1524" actId="20577"/>
          <ac:spMkLst>
            <pc:docMk/>
            <pc:sldMk cId="2185721135" sldId="259"/>
            <ac:spMk id="5" creationId="{141E6426-40E1-4E5F-4119-B86BCF068BD9}"/>
          </ac:spMkLst>
        </pc:spChg>
        <pc:picChg chg="mod">
          <ac:chgData name="1902618@student.uwtsd.ac.uk" userId="5307e8bf2848823b" providerId="LiveId" clId="{3B68965C-3FD4-4B86-A5EB-DD6D1E1393DF}" dt="2023-03-23T16:39:40.881" v="793" actId="1076"/>
          <ac:picMkLst>
            <pc:docMk/>
            <pc:sldMk cId="2185721135" sldId="259"/>
            <ac:picMk id="4098" creationId="{3ADD2F7D-6CCE-121D-F301-0DFFF6EB723E}"/>
          </ac:picMkLst>
        </pc:picChg>
      </pc:sldChg>
      <pc:sldChg chg="delSp modSp mod modTransition modAnim">
        <pc:chgData name="1902618@student.uwtsd.ac.uk" userId="5307e8bf2848823b" providerId="LiveId" clId="{3B68965C-3FD4-4B86-A5EB-DD6D1E1393DF}" dt="2023-03-25T18:40:55.698" v="1871"/>
        <pc:sldMkLst>
          <pc:docMk/>
          <pc:sldMk cId="2420145097" sldId="260"/>
        </pc:sldMkLst>
        <pc:spChg chg="mod">
          <ac:chgData name="1902618@student.uwtsd.ac.uk" userId="5307e8bf2848823b" providerId="LiveId" clId="{3B68965C-3FD4-4B86-A5EB-DD6D1E1393DF}" dt="2023-03-25T18:39:17.350" v="1855" actId="13926"/>
          <ac:spMkLst>
            <pc:docMk/>
            <pc:sldMk cId="2420145097" sldId="260"/>
            <ac:spMk id="2" creationId="{23A71642-824A-6CEB-D995-13C60664E308}"/>
          </ac:spMkLst>
        </pc:spChg>
        <pc:spChg chg="mod">
          <ac:chgData name="1902618@student.uwtsd.ac.uk" userId="5307e8bf2848823b" providerId="LiveId" clId="{3B68965C-3FD4-4B86-A5EB-DD6D1E1393DF}" dt="2023-03-24T18:47:04.418" v="1419" actId="122"/>
          <ac:spMkLst>
            <pc:docMk/>
            <pc:sldMk cId="2420145097" sldId="260"/>
            <ac:spMk id="4" creationId="{8CFAAD97-5572-E2C1-D9ED-EC918B45B37F}"/>
          </ac:spMkLst>
        </pc:spChg>
        <pc:spChg chg="mod">
          <ac:chgData name="1902618@student.uwtsd.ac.uk" userId="5307e8bf2848823b" providerId="LiveId" clId="{3B68965C-3FD4-4B86-A5EB-DD6D1E1393DF}" dt="2023-03-25T14:05:13.583" v="1643" actId="1035"/>
          <ac:spMkLst>
            <pc:docMk/>
            <pc:sldMk cId="2420145097" sldId="260"/>
            <ac:spMk id="6" creationId="{9EBBA4C4-4B52-D3F4-8CA4-F4FC89142742}"/>
          </ac:spMkLst>
        </pc:spChg>
        <pc:spChg chg="del">
          <ac:chgData name="1902618@student.uwtsd.ac.uk" userId="5307e8bf2848823b" providerId="LiveId" clId="{3B68965C-3FD4-4B86-A5EB-DD6D1E1393DF}" dt="2023-03-24T18:51:21.461" v="1465" actId="478"/>
          <ac:spMkLst>
            <pc:docMk/>
            <pc:sldMk cId="2420145097" sldId="260"/>
            <ac:spMk id="8" creationId="{2B50596B-09C9-53F5-4F29-80A22AA10C12}"/>
          </ac:spMkLst>
        </pc:spChg>
      </pc:sldChg>
      <pc:sldChg chg="modSp mod modTransition modAnim">
        <pc:chgData name="1902618@student.uwtsd.ac.uk" userId="5307e8bf2848823b" providerId="LiveId" clId="{3B68965C-3FD4-4B86-A5EB-DD6D1E1393DF}" dt="2023-03-25T18:51:13.171" v="1882" actId="13926"/>
        <pc:sldMkLst>
          <pc:docMk/>
          <pc:sldMk cId="2520692439" sldId="261"/>
        </pc:sldMkLst>
        <pc:spChg chg="mod">
          <ac:chgData name="1902618@student.uwtsd.ac.uk" userId="5307e8bf2848823b" providerId="LiveId" clId="{3B68965C-3FD4-4B86-A5EB-DD6D1E1393DF}" dt="2023-03-25T18:51:13.171" v="1882" actId="13926"/>
          <ac:spMkLst>
            <pc:docMk/>
            <pc:sldMk cId="2520692439" sldId="261"/>
            <ac:spMk id="2" creationId="{8A401EDC-1B09-6D9C-BC30-8E0717E32363}"/>
          </ac:spMkLst>
        </pc:spChg>
        <pc:spChg chg="mod">
          <ac:chgData name="1902618@student.uwtsd.ac.uk" userId="5307e8bf2848823b" providerId="LiveId" clId="{3B68965C-3FD4-4B86-A5EB-DD6D1E1393DF}" dt="2023-03-24T18:48:47.947" v="1435" actId="403"/>
          <ac:spMkLst>
            <pc:docMk/>
            <pc:sldMk cId="2520692439" sldId="261"/>
            <ac:spMk id="3" creationId="{F722AAEE-AF44-59B7-312D-5594CCE084E8}"/>
          </ac:spMkLst>
        </pc:spChg>
        <pc:spChg chg="mod">
          <ac:chgData name="1902618@student.uwtsd.ac.uk" userId="5307e8bf2848823b" providerId="LiveId" clId="{3B68965C-3FD4-4B86-A5EB-DD6D1E1393DF}" dt="2023-03-24T18:58:22.119" v="1563" actId="1076"/>
          <ac:spMkLst>
            <pc:docMk/>
            <pc:sldMk cId="2520692439" sldId="261"/>
            <ac:spMk id="5" creationId="{C378D807-15E9-636C-7034-61440D03D94C}"/>
          </ac:spMkLst>
        </pc:spChg>
      </pc:sldChg>
      <pc:sldChg chg="modSp mod modTransition modAnim">
        <pc:chgData name="1902618@student.uwtsd.ac.uk" userId="5307e8bf2848823b" providerId="LiveId" clId="{3B68965C-3FD4-4B86-A5EB-DD6D1E1393DF}" dt="2023-03-25T18:50:36.043" v="1879" actId="13926"/>
        <pc:sldMkLst>
          <pc:docMk/>
          <pc:sldMk cId="1518606052" sldId="262"/>
        </pc:sldMkLst>
        <pc:spChg chg="mod">
          <ac:chgData name="1902618@student.uwtsd.ac.uk" userId="5307e8bf2848823b" providerId="LiveId" clId="{3B68965C-3FD4-4B86-A5EB-DD6D1E1393DF}" dt="2023-03-25T18:50:36.043" v="1879" actId="13926"/>
          <ac:spMkLst>
            <pc:docMk/>
            <pc:sldMk cId="1518606052" sldId="262"/>
            <ac:spMk id="2" creationId="{304EF5CB-AE57-F60C-2224-D9C3F0E562D8}"/>
          </ac:spMkLst>
        </pc:spChg>
        <pc:spChg chg="mod">
          <ac:chgData name="1902618@student.uwtsd.ac.uk" userId="5307e8bf2848823b" providerId="LiveId" clId="{3B68965C-3FD4-4B86-A5EB-DD6D1E1393DF}" dt="2023-03-25T15:20:33.959" v="1779" actId="404"/>
          <ac:spMkLst>
            <pc:docMk/>
            <pc:sldMk cId="1518606052" sldId="262"/>
            <ac:spMk id="3" creationId="{4AE4DC1D-2545-44CF-F1BA-1A404D866DD4}"/>
          </ac:spMkLst>
        </pc:spChg>
        <pc:spChg chg="mod">
          <ac:chgData name="1902618@student.uwtsd.ac.uk" userId="5307e8bf2848823b" providerId="LiveId" clId="{3B68965C-3FD4-4B86-A5EB-DD6D1E1393DF}" dt="2023-03-25T14:01:07.728" v="1596" actId="1076"/>
          <ac:spMkLst>
            <pc:docMk/>
            <pc:sldMk cId="1518606052" sldId="262"/>
            <ac:spMk id="5" creationId="{B31400AA-013D-2043-E6EC-8C0675FDAAFC}"/>
          </ac:spMkLst>
        </pc:spChg>
      </pc:sldChg>
      <pc:sldChg chg="modSp mod modTransition modAnim">
        <pc:chgData name="1902618@student.uwtsd.ac.uk" userId="5307e8bf2848823b" providerId="LiveId" clId="{3B68965C-3FD4-4B86-A5EB-DD6D1E1393DF}" dt="2023-03-25T18:40:55.698" v="1871"/>
        <pc:sldMkLst>
          <pc:docMk/>
          <pc:sldMk cId="3273616993" sldId="263"/>
        </pc:sldMkLst>
        <pc:spChg chg="mod">
          <ac:chgData name="1902618@student.uwtsd.ac.uk" userId="5307e8bf2848823b" providerId="LiveId" clId="{3B68965C-3FD4-4B86-A5EB-DD6D1E1393DF}" dt="2023-03-24T18:58:45.779" v="1572" actId="1076"/>
          <ac:spMkLst>
            <pc:docMk/>
            <pc:sldMk cId="3273616993" sldId="263"/>
            <ac:spMk id="3" creationId="{677DFCBD-10E7-1EE8-2BC5-A5C3A0DD8F8C}"/>
          </ac:spMkLst>
        </pc:spChg>
        <pc:spChg chg="mod">
          <ac:chgData name="1902618@student.uwtsd.ac.uk" userId="5307e8bf2848823b" providerId="LiveId" clId="{3B68965C-3FD4-4B86-A5EB-DD6D1E1393DF}" dt="2023-03-24T18:48:59.594" v="1437" actId="403"/>
          <ac:spMkLst>
            <pc:docMk/>
            <pc:sldMk cId="3273616993" sldId="263"/>
            <ac:spMk id="4" creationId="{BE43F6DC-D64E-14C4-CA81-E1A1174EF8FE}"/>
          </ac:spMkLst>
        </pc:spChg>
      </pc:sldChg>
      <pc:sldChg chg="modSp mod modTransition">
        <pc:chgData name="1902618@student.uwtsd.ac.uk" userId="5307e8bf2848823b" providerId="LiveId" clId="{3B68965C-3FD4-4B86-A5EB-DD6D1E1393DF}" dt="2023-03-25T18:40:55.698" v="1871"/>
        <pc:sldMkLst>
          <pc:docMk/>
          <pc:sldMk cId="437882259" sldId="264"/>
        </pc:sldMkLst>
        <pc:spChg chg="mod">
          <ac:chgData name="1902618@student.uwtsd.ac.uk" userId="5307e8bf2848823b" providerId="LiveId" clId="{3B68965C-3FD4-4B86-A5EB-DD6D1E1393DF}" dt="2023-03-25T14:05:34.196" v="1645" actId="20577"/>
          <ac:spMkLst>
            <pc:docMk/>
            <pc:sldMk cId="437882259" sldId="264"/>
            <ac:spMk id="3" creationId="{84DDD6A8-41F6-E363-B841-50D1876623C4}"/>
          </ac:spMkLst>
        </pc:spChg>
        <pc:spChg chg="mod">
          <ac:chgData name="1902618@student.uwtsd.ac.uk" userId="5307e8bf2848823b" providerId="LiveId" clId="{3B68965C-3FD4-4B86-A5EB-DD6D1E1393DF}" dt="2023-03-25T14:05:50.576" v="1648" actId="20577"/>
          <ac:spMkLst>
            <pc:docMk/>
            <pc:sldMk cId="437882259" sldId="264"/>
            <ac:spMk id="4" creationId="{07AA05DF-45C4-3A8A-8740-BDA442E0CFC1}"/>
          </ac:spMkLst>
        </pc:spChg>
      </pc:sldChg>
      <pc:sldChg chg="addSp delSp modSp mod modTransition modAnim">
        <pc:chgData name="1902618@student.uwtsd.ac.uk" userId="5307e8bf2848823b" providerId="LiveId" clId="{3B68965C-3FD4-4B86-A5EB-DD6D1E1393DF}" dt="2023-03-25T18:51:24.682" v="1883" actId="13926"/>
        <pc:sldMkLst>
          <pc:docMk/>
          <pc:sldMk cId="4021361745" sldId="265"/>
        </pc:sldMkLst>
        <pc:spChg chg="mod">
          <ac:chgData name="1902618@student.uwtsd.ac.uk" userId="5307e8bf2848823b" providerId="LiveId" clId="{3B68965C-3FD4-4B86-A5EB-DD6D1E1393DF}" dt="2023-03-25T18:51:24.682" v="1883" actId="13926"/>
          <ac:spMkLst>
            <pc:docMk/>
            <pc:sldMk cId="4021361745" sldId="265"/>
            <ac:spMk id="2" creationId="{3B0EB3F7-7B43-3911-4708-DD3ED11309C4}"/>
          </ac:spMkLst>
        </pc:spChg>
        <pc:spChg chg="add mod">
          <ac:chgData name="1902618@student.uwtsd.ac.uk" userId="5307e8bf2848823b" providerId="LiveId" clId="{3B68965C-3FD4-4B86-A5EB-DD6D1E1393DF}" dt="2023-03-24T18:57:55.448" v="1553"/>
          <ac:spMkLst>
            <pc:docMk/>
            <pc:sldMk cId="4021361745" sldId="265"/>
            <ac:spMk id="3" creationId="{7F91C9C5-B568-7899-2795-CBF681DCF4DE}"/>
          </ac:spMkLst>
        </pc:spChg>
        <pc:spChg chg="del">
          <ac:chgData name="1902618@student.uwtsd.ac.uk" userId="5307e8bf2848823b" providerId="LiveId" clId="{3B68965C-3FD4-4B86-A5EB-DD6D1E1393DF}" dt="2023-03-23T17:17:22.367" v="816" actId="478"/>
          <ac:spMkLst>
            <pc:docMk/>
            <pc:sldMk cId="4021361745" sldId="265"/>
            <ac:spMk id="3" creationId="{BD7A2FFB-0577-EF1D-7902-7745853AEE49}"/>
          </ac:spMkLst>
        </pc:spChg>
        <pc:spChg chg="mod">
          <ac:chgData name="1902618@student.uwtsd.ac.uk" userId="5307e8bf2848823b" providerId="LiveId" clId="{3B68965C-3FD4-4B86-A5EB-DD6D1E1393DF}" dt="2023-03-24T18:48:34.394" v="1433" actId="403"/>
          <ac:spMkLst>
            <pc:docMk/>
            <pc:sldMk cId="4021361745" sldId="265"/>
            <ac:spMk id="4" creationId="{7FABF956-4A7B-B669-6731-5872475E4F63}"/>
          </ac:spMkLst>
        </pc:spChg>
        <pc:spChg chg="add del mod">
          <ac:chgData name="1902618@student.uwtsd.ac.uk" userId="5307e8bf2848823b" providerId="LiveId" clId="{3B68965C-3FD4-4B86-A5EB-DD6D1E1393DF}" dt="2023-03-23T17:17:25.019" v="817" actId="478"/>
          <ac:spMkLst>
            <pc:docMk/>
            <pc:sldMk cId="4021361745" sldId="265"/>
            <ac:spMk id="6" creationId="{8095B794-B5BF-C42E-68DC-FF588BFB6FA8}"/>
          </ac:spMkLst>
        </pc:spChg>
        <pc:picChg chg="add mod">
          <ac:chgData name="1902618@student.uwtsd.ac.uk" userId="5307e8bf2848823b" providerId="LiveId" clId="{3B68965C-3FD4-4B86-A5EB-DD6D1E1393DF}" dt="2023-03-24T18:09:58.829" v="1091" actId="1440"/>
          <ac:picMkLst>
            <pc:docMk/>
            <pc:sldMk cId="4021361745" sldId="265"/>
            <ac:picMk id="7" creationId="{6CE0869E-A226-2B79-29EB-6DC6BDCEF180}"/>
          </ac:picMkLst>
        </pc:picChg>
      </pc:sldChg>
      <pc:sldChg chg="addSp delSp modSp mod modTransition delAnim modAnim">
        <pc:chgData name="1902618@student.uwtsd.ac.uk" userId="5307e8bf2848823b" providerId="LiveId" clId="{3B68965C-3FD4-4B86-A5EB-DD6D1E1393DF}" dt="2023-03-25T18:52:02" v="1887" actId="13926"/>
        <pc:sldMkLst>
          <pc:docMk/>
          <pc:sldMk cId="552643718" sldId="266"/>
        </pc:sldMkLst>
        <pc:spChg chg="mod">
          <ac:chgData name="1902618@student.uwtsd.ac.uk" userId="5307e8bf2848823b" providerId="LiveId" clId="{3B68965C-3FD4-4B86-A5EB-DD6D1E1393DF}" dt="2023-03-25T18:52:02" v="1887" actId="13926"/>
          <ac:spMkLst>
            <pc:docMk/>
            <pc:sldMk cId="552643718" sldId="266"/>
            <ac:spMk id="2" creationId="{3B0EB3F7-7B43-3911-4708-DD3ED11309C4}"/>
          </ac:spMkLst>
        </pc:spChg>
        <pc:spChg chg="add mod">
          <ac:chgData name="1902618@student.uwtsd.ac.uk" userId="5307e8bf2848823b" providerId="LiveId" clId="{3B68965C-3FD4-4B86-A5EB-DD6D1E1393DF}" dt="2023-03-25T14:06:13.515" v="1651" actId="20577"/>
          <ac:spMkLst>
            <pc:docMk/>
            <pc:sldMk cId="552643718" sldId="266"/>
            <ac:spMk id="3" creationId="{70263FDB-3B8F-0900-93D2-330A044F553D}"/>
          </ac:spMkLst>
        </pc:spChg>
        <pc:spChg chg="del">
          <ac:chgData name="1902618@student.uwtsd.ac.uk" userId="5307e8bf2848823b" providerId="LiveId" clId="{3B68965C-3FD4-4B86-A5EB-DD6D1E1393DF}" dt="2023-03-23T21:28:39.817" v="925" actId="478"/>
          <ac:spMkLst>
            <pc:docMk/>
            <pc:sldMk cId="552643718" sldId="266"/>
            <ac:spMk id="3" creationId="{BD7A2FFB-0577-EF1D-7902-7745853AEE49}"/>
          </ac:spMkLst>
        </pc:spChg>
        <pc:spChg chg="del">
          <ac:chgData name="1902618@student.uwtsd.ac.uk" userId="5307e8bf2848823b" providerId="LiveId" clId="{3B68965C-3FD4-4B86-A5EB-DD6D1E1393DF}" dt="2023-03-24T18:57:18.596" v="1543" actId="478"/>
          <ac:spMkLst>
            <pc:docMk/>
            <pc:sldMk cId="552643718" sldId="266"/>
            <ac:spMk id="4" creationId="{F1251E97-157D-E4B1-6F31-16CD40B23563}"/>
          </ac:spMkLst>
        </pc:spChg>
        <pc:spChg chg="add del mod">
          <ac:chgData name="1902618@student.uwtsd.ac.uk" userId="5307e8bf2848823b" providerId="LiveId" clId="{3B68965C-3FD4-4B86-A5EB-DD6D1E1393DF}" dt="2023-03-23T21:28:41.265" v="926" actId="478"/>
          <ac:spMkLst>
            <pc:docMk/>
            <pc:sldMk cId="552643718" sldId="266"/>
            <ac:spMk id="6" creationId="{8317C290-6998-EC89-0D09-43A8C08BB4FF}"/>
          </ac:spMkLst>
        </pc:spChg>
        <pc:picChg chg="mod">
          <ac:chgData name="1902618@student.uwtsd.ac.uk" userId="5307e8bf2848823b" providerId="LiveId" clId="{3B68965C-3FD4-4B86-A5EB-DD6D1E1393DF}" dt="2023-03-23T21:28:46.871" v="927" actId="1076"/>
          <ac:picMkLst>
            <pc:docMk/>
            <pc:sldMk cId="552643718" sldId="266"/>
            <ac:picMk id="3074" creationId="{547B1A98-19FF-6902-F76D-CC587A875BA8}"/>
          </ac:picMkLst>
        </pc:picChg>
      </pc:sldChg>
      <pc:sldChg chg="modSp mod modTransition modAnim">
        <pc:chgData name="1902618@student.uwtsd.ac.uk" userId="5307e8bf2848823b" providerId="LiveId" clId="{3B68965C-3FD4-4B86-A5EB-DD6D1E1393DF}" dt="2023-03-25T18:52:27.951" v="1891" actId="13926"/>
        <pc:sldMkLst>
          <pc:docMk/>
          <pc:sldMk cId="631479096" sldId="267"/>
        </pc:sldMkLst>
        <pc:spChg chg="mod">
          <ac:chgData name="1902618@student.uwtsd.ac.uk" userId="5307e8bf2848823b" providerId="LiveId" clId="{3B68965C-3FD4-4B86-A5EB-DD6D1E1393DF}" dt="2023-03-25T18:52:27.951" v="1891" actId="13926"/>
          <ac:spMkLst>
            <pc:docMk/>
            <pc:sldMk cId="631479096" sldId="267"/>
            <ac:spMk id="2" creationId="{3B0EB3F7-7B43-3911-4708-DD3ED11309C4}"/>
          </ac:spMkLst>
        </pc:spChg>
        <pc:spChg chg="mod">
          <ac:chgData name="1902618@student.uwtsd.ac.uk" userId="5307e8bf2848823b" providerId="LiveId" clId="{3B68965C-3FD4-4B86-A5EB-DD6D1E1393DF}" dt="2023-03-23T21:59:45.195" v="934" actId="404"/>
          <ac:spMkLst>
            <pc:docMk/>
            <pc:sldMk cId="631479096" sldId="267"/>
            <ac:spMk id="3" creationId="{BD7A2FFB-0577-EF1D-7902-7745853AEE49}"/>
          </ac:spMkLst>
        </pc:spChg>
        <pc:spChg chg="mod">
          <ac:chgData name="1902618@student.uwtsd.ac.uk" userId="5307e8bf2848823b" providerId="LiveId" clId="{3B68965C-3FD4-4B86-A5EB-DD6D1E1393DF}" dt="2023-03-24T18:56:14.434" v="1529" actId="1076"/>
          <ac:spMkLst>
            <pc:docMk/>
            <pc:sldMk cId="631479096" sldId="267"/>
            <ac:spMk id="4" creationId="{2BE37221-A5CE-DFB7-511A-9B751E1E241C}"/>
          </ac:spMkLst>
        </pc:spChg>
        <pc:picChg chg="mod">
          <ac:chgData name="1902618@student.uwtsd.ac.uk" userId="5307e8bf2848823b" providerId="LiveId" clId="{3B68965C-3FD4-4B86-A5EB-DD6D1E1393DF}" dt="2023-03-23T16:58:49.936" v="796" actId="732"/>
          <ac:picMkLst>
            <pc:docMk/>
            <pc:sldMk cId="631479096" sldId="267"/>
            <ac:picMk id="5" creationId="{7B6C4BE8-E06A-CB71-37AE-C6F7CB41049A}"/>
          </ac:picMkLst>
        </pc:picChg>
      </pc:sldChg>
      <pc:sldChg chg="addSp delSp modSp mod modTransition modAnim">
        <pc:chgData name="1902618@student.uwtsd.ac.uk" userId="5307e8bf2848823b" providerId="LiveId" clId="{3B68965C-3FD4-4B86-A5EB-DD6D1E1393DF}" dt="2023-03-26T14:49:30.913" v="1901"/>
        <pc:sldMkLst>
          <pc:docMk/>
          <pc:sldMk cId="915360225" sldId="269"/>
        </pc:sldMkLst>
        <pc:spChg chg="mod">
          <ac:chgData name="1902618@student.uwtsd.ac.uk" userId="5307e8bf2848823b" providerId="LiveId" clId="{3B68965C-3FD4-4B86-A5EB-DD6D1E1393DF}" dt="2023-03-25T18:52:07.865" v="1888" actId="13926"/>
          <ac:spMkLst>
            <pc:docMk/>
            <pc:sldMk cId="915360225" sldId="269"/>
            <ac:spMk id="2" creationId="{3B0EB3F7-7B43-3911-4708-DD3ED11309C4}"/>
          </ac:spMkLst>
        </pc:spChg>
        <pc:spChg chg="mod">
          <ac:chgData name="1902618@student.uwtsd.ac.uk" userId="5307e8bf2848823b" providerId="LiveId" clId="{3B68965C-3FD4-4B86-A5EB-DD6D1E1393DF}" dt="2023-03-23T22:00:17.030" v="951" actId="403"/>
          <ac:spMkLst>
            <pc:docMk/>
            <pc:sldMk cId="915360225" sldId="269"/>
            <ac:spMk id="3" creationId="{BD7A2FFB-0577-EF1D-7902-7745853AEE49}"/>
          </ac:spMkLst>
        </pc:spChg>
        <pc:spChg chg="del">
          <ac:chgData name="1902618@student.uwtsd.ac.uk" userId="5307e8bf2848823b" providerId="LiveId" clId="{3B68965C-3FD4-4B86-A5EB-DD6D1E1393DF}" dt="2023-03-24T18:56:58.365" v="1539" actId="478"/>
          <ac:spMkLst>
            <pc:docMk/>
            <pc:sldMk cId="915360225" sldId="269"/>
            <ac:spMk id="4" creationId="{7BABF5A9-8C07-6B6C-227B-C2BAA053FEDD}"/>
          </ac:spMkLst>
        </pc:spChg>
        <pc:spChg chg="add mod">
          <ac:chgData name="1902618@student.uwtsd.ac.uk" userId="5307e8bf2848823b" providerId="LiveId" clId="{3B68965C-3FD4-4B86-A5EB-DD6D1E1393DF}" dt="2023-03-24T18:57:02.341" v="1540" actId="1076"/>
          <ac:spMkLst>
            <pc:docMk/>
            <pc:sldMk cId="915360225" sldId="269"/>
            <ac:spMk id="5" creationId="{57F30D91-3941-FCE0-9DB3-A713684C61A2}"/>
          </ac:spMkLst>
        </pc:spChg>
        <pc:picChg chg="mod">
          <ac:chgData name="1902618@student.uwtsd.ac.uk" userId="5307e8bf2848823b" providerId="LiveId" clId="{3B68965C-3FD4-4B86-A5EB-DD6D1E1393DF}" dt="2023-03-23T16:59:27.506" v="799" actId="732"/>
          <ac:picMkLst>
            <pc:docMk/>
            <pc:sldMk cId="915360225" sldId="269"/>
            <ac:picMk id="7" creationId="{9B0918A0-411C-1CC0-5B2A-AFCE5F44EC35}"/>
          </ac:picMkLst>
        </pc:picChg>
      </pc:sldChg>
      <pc:sldChg chg="addSp delSp modSp mod modTransition modAnim">
        <pc:chgData name="1902618@student.uwtsd.ac.uk" userId="5307e8bf2848823b" providerId="LiveId" clId="{3B68965C-3FD4-4B86-A5EB-DD6D1E1393DF}" dt="2023-03-26T14:49:19.625" v="1900"/>
        <pc:sldMkLst>
          <pc:docMk/>
          <pc:sldMk cId="1302129613" sldId="270"/>
        </pc:sldMkLst>
        <pc:spChg chg="mod">
          <ac:chgData name="1902618@student.uwtsd.ac.uk" userId="5307e8bf2848823b" providerId="LiveId" clId="{3B68965C-3FD4-4B86-A5EB-DD6D1E1393DF}" dt="2023-03-25T18:52:16.703" v="1889" actId="13926"/>
          <ac:spMkLst>
            <pc:docMk/>
            <pc:sldMk cId="1302129613" sldId="270"/>
            <ac:spMk id="2" creationId="{3B0EB3F7-7B43-3911-4708-DD3ED11309C4}"/>
          </ac:spMkLst>
        </pc:spChg>
        <pc:spChg chg="mod">
          <ac:chgData name="1902618@student.uwtsd.ac.uk" userId="5307e8bf2848823b" providerId="LiveId" clId="{3B68965C-3FD4-4B86-A5EB-DD6D1E1393DF}" dt="2023-03-23T22:00:05.419" v="946" actId="403"/>
          <ac:spMkLst>
            <pc:docMk/>
            <pc:sldMk cId="1302129613" sldId="270"/>
            <ac:spMk id="3" creationId="{BD7A2FFB-0577-EF1D-7902-7745853AEE49}"/>
          </ac:spMkLst>
        </pc:spChg>
        <pc:spChg chg="del">
          <ac:chgData name="1902618@student.uwtsd.ac.uk" userId="5307e8bf2848823b" providerId="LiveId" clId="{3B68965C-3FD4-4B86-A5EB-DD6D1E1393DF}" dt="2023-03-24T18:56:43.901" v="1536" actId="478"/>
          <ac:spMkLst>
            <pc:docMk/>
            <pc:sldMk cId="1302129613" sldId="270"/>
            <ac:spMk id="4" creationId="{14532D4D-2EE0-283F-2582-33C96A492CD4}"/>
          </ac:spMkLst>
        </pc:spChg>
        <pc:spChg chg="add mod">
          <ac:chgData name="1902618@student.uwtsd.ac.uk" userId="5307e8bf2848823b" providerId="LiveId" clId="{3B68965C-3FD4-4B86-A5EB-DD6D1E1393DF}" dt="2023-03-24T18:56:49.552" v="1537" actId="1076"/>
          <ac:spMkLst>
            <pc:docMk/>
            <pc:sldMk cId="1302129613" sldId="270"/>
            <ac:spMk id="6" creationId="{4C76D49D-9523-02DD-8332-78ACAE5EFE79}"/>
          </ac:spMkLst>
        </pc:spChg>
        <pc:picChg chg="mod">
          <ac:chgData name="1902618@student.uwtsd.ac.uk" userId="5307e8bf2848823b" providerId="LiveId" clId="{3B68965C-3FD4-4B86-A5EB-DD6D1E1393DF}" dt="2023-03-23T16:59:19.031" v="798" actId="732"/>
          <ac:picMkLst>
            <pc:docMk/>
            <pc:sldMk cId="1302129613" sldId="270"/>
            <ac:picMk id="5" creationId="{768259AF-8D0F-3FA6-3B9C-1B728C083533}"/>
          </ac:picMkLst>
        </pc:picChg>
      </pc:sldChg>
      <pc:sldChg chg="modSp mod modTransition modAnim">
        <pc:chgData name="1902618@student.uwtsd.ac.uk" userId="5307e8bf2848823b" providerId="LiveId" clId="{3B68965C-3FD4-4B86-A5EB-DD6D1E1393DF}" dt="2023-03-26T14:49:12.608" v="1899"/>
        <pc:sldMkLst>
          <pc:docMk/>
          <pc:sldMk cId="1732080827" sldId="271"/>
        </pc:sldMkLst>
        <pc:spChg chg="mod">
          <ac:chgData name="1902618@student.uwtsd.ac.uk" userId="5307e8bf2848823b" providerId="LiveId" clId="{3B68965C-3FD4-4B86-A5EB-DD6D1E1393DF}" dt="2023-03-25T18:52:21.933" v="1890" actId="13926"/>
          <ac:spMkLst>
            <pc:docMk/>
            <pc:sldMk cId="1732080827" sldId="271"/>
            <ac:spMk id="2" creationId="{3B0EB3F7-7B43-3911-4708-DD3ED11309C4}"/>
          </ac:spMkLst>
        </pc:spChg>
        <pc:spChg chg="mod">
          <ac:chgData name="1902618@student.uwtsd.ac.uk" userId="5307e8bf2848823b" providerId="LiveId" clId="{3B68965C-3FD4-4B86-A5EB-DD6D1E1393DF}" dt="2023-03-23T21:59:58.052" v="941" actId="404"/>
          <ac:spMkLst>
            <pc:docMk/>
            <pc:sldMk cId="1732080827" sldId="271"/>
            <ac:spMk id="3" creationId="{BD7A2FFB-0577-EF1D-7902-7745853AEE49}"/>
          </ac:spMkLst>
        </pc:spChg>
        <pc:spChg chg="mod">
          <ac:chgData name="1902618@student.uwtsd.ac.uk" userId="5307e8bf2848823b" providerId="LiveId" clId="{3B68965C-3FD4-4B86-A5EB-DD6D1E1393DF}" dt="2023-03-24T18:56:34.683" v="1533" actId="1076"/>
          <ac:spMkLst>
            <pc:docMk/>
            <pc:sldMk cId="1732080827" sldId="271"/>
            <ac:spMk id="4" creationId="{0058D2C1-CE42-6730-C6F6-6D6663EA7A0F}"/>
          </ac:spMkLst>
        </pc:spChg>
        <pc:picChg chg="mod">
          <ac:chgData name="1902618@student.uwtsd.ac.uk" userId="5307e8bf2848823b" providerId="LiveId" clId="{3B68965C-3FD4-4B86-A5EB-DD6D1E1393DF}" dt="2023-03-23T16:58:56.380" v="797" actId="732"/>
          <ac:picMkLst>
            <pc:docMk/>
            <pc:sldMk cId="1732080827" sldId="271"/>
            <ac:picMk id="5" creationId="{D8BFACAA-6ED4-AB08-BBEE-0AB0BEB198A9}"/>
          </ac:picMkLst>
        </pc:picChg>
      </pc:sldChg>
      <pc:sldChg chg="addSp delSp modSp mod modTransition modAnim">
        <pc:chgData name="1902618@student.uwtsd.ac.uk" userId="5307e8bf2848823b" providerId="LiveId" clId="{3B68965C-3FD4-4B86-A5EB-DD6D1E1393DF}" dt="2023-03-25T18:51:47.826" v="1885" actId="13926"/>
        <pc:sldMkLst>
          <pc:docMk/>
          <pc:sldMk cId="3892374692" sldId="272"/>
        </pc:sldMkLst>
        <pc:spChg chg="mod">
          <ac:chgData name="1902618@student.uwtsd.ac.uk" userId="5307e8bf2848823b" providerId="LiveId" clId="{3B68965C-3FD4-4B86-A5EB-DD6D1E1393DF}" dt="2023-03-25T18:51:47.826" v="1885" actId="13926"/>
          <ac:spMkLst>
            <pc:docMk/>
            <pc:sldMk cId="3892374692" sldId="272"/>
            <ac:spMk id="2" creationId="{3B0EB3F7-7B43-3911-4708-DD3ED11309C4}"/>
          </ac:spMkLst>
        </pc:spChg>
        <pc:spChg chg="mod">
          <ac:chgData name="1902618@student.uwtsd.ac.uk" userId="5307e8bf2848823b" providerId="LiveId" clId="{3B68965C-3FD4-4B86-A5EB-DD6D1E1393DF}" dt="2023-03-24T17:31:42.737" v="1029" actId="403"/>
          <ac:spMkLst>
            <pc:docMk/>
            <pc:sldMk cId="3892374692" sldId="272"/>
            <ac:spMk id="3" creationId="{BD7A2FFB-0577-EF1D-7902-7745853AEE49}"/>
          </ac:spMkLst>
        </pc:spChg>
        <pc:spChg chg="del">
          <ac:chgData name="1902618@student.uwtsd.ac.uk" userId="5307e8bf2848823b" providerId="LiveId" clId="{3B68965C-3FD4-4B86-A5EB-DD6D1E1393DF}" dt="2023-03-24T18:57:41.128" v="1549" actId="478"/>
          <ac:spMkLst>
            <pc:docMk/>
            <pc:sldMk cId="3892374692" sldId="272"/>
            <ac:spMk id="4" creationId="{38235D90-FDCC-CAEC-F8EE-17A88D04E268}"/>
          </ac:spMkLst>
        </pc:spChg>
        <pc:spChg chg="add mod">
          <ac:chgData name="1902618@student.uwtsd.ac.uk" userId="5307e8bf2848823b" providerId="LiveId" clId="{3B68965C-3FD4-4B86-A5EB-DD6D1E1393DF}" dt="2023-03-24T18:57:44.245" v="1550" actId="1076"/>
          <ac:spMkLst>
            <pc:docMk/>
            <pc:sldMk cId="3892374692" sldId="272"/>
            <ac:spMk id="5" creationId="{631B3880-6C4D-B233-6D41-74DDD535DB74}"/>
          </ac:spMkLst>
        </pc:spChg>
        <pc:picChg chg="mod">
          <ac:chgData name="1902618@student.uwtsd.ac.uk" userId="5307e8bf2848823b" providerId="LiveId" clId="{3B68965C-3FD4-4B86-A5EB-DD6D1E1393DF}" dt="2023-03-24T18:10:56.186" v="1095" actId="1440"/>
          <ac:picMkLst>
            <pc:docMk/>
            <pc:sldMk cId="3892374692" sldId="272"/>
            <ac:picMk id="2050" creationId="{DC394364-C371-0D51-E44E-59A8E3EBBB98}"/>
          </ac:picMkLst>
        </pc:picChg>
      </pc:sldChg>
      <pc:sldChg chg="addSp delSp modSp mod modTransition modAnim">
        <pc:chgData name="1902618@student.uwtsd.ac.uk" userId="5307e8bf2848823b" providerId="LiveId" clId="{3B68965C-3FD4-4B86-A5EB-DD6D1E1393DF}" dt="2023-03-26T15:16:52.733" v="1902"/>
        <pc:sldMkLst>
          <pc:docMk/>
          <pc:sldMk cId="658030112" sldId="273"/>
        </pc:sldMkLst>
        <pc:spChg chg="mod">
          <ac:chgData name="1902618@student.uwtsd.ac.uk" userId="5307e8bf2848823b" providerId="LiveId" clId="{3B68965C-3FD4-4B86-A5EB-DD6D1E1393DF}" dt="2023-03-25T18:51:53.259" v="1886" actId="13926"/>
          <ac:spMkLst>
            <pc:docMk/>
            <pc:sldMk cId="658030112" sldId="273"/>
            <ac:spMk id="2" creationId="{3B0EB3F7-7B43-3911-4708-DD3ED11309C4}"/>
          </ac:spMkLst>
        </pc:spChg>
        <pc:spChg chg="mod">
          <ac:chgData name="1902618@student.uwtsd.ac.uk" userId="5307e8bf2848823b" providerId="LiveId" clId="{3B68965C-3FD4-4B86-A5EB-DD6D1E1393DF}" dt="2023-03-24T18:48:21.858" v="1432" actId="122"/>
          <ac:spMkLst>
            <pc:docMk/>
            <pc:sldMk cId="658030112" sldId="273"/>
            <ac:spMk id="3" creationId="{BD7A2FFB-0577-EF1D-7902-7745853AEE49}"/>
          </ac:spMkLst>
        </pc:spChg>
        <pc:spChg chg="del">
          <ac:chgData name="1902618@student.uwtsd.ac.uk" userId="5307e8bf2848823b" providerId="LiveId" clId="{3B68965C-3FD4-4B86-A5EB-DD6D1E1393DF}" dt="2023-03-24T18:57:30.519" v="1546" actId="478"/>
          <ac:spMkLst>
            <pc:docMk/>
            <pc:sldMk cId="658030112" sldId="273"/>
            <ac:spMk id="4" creationId="{325E7583-75D6-25F5-0E5E-4D43456A9C05}"/>
          </ac:spMkLst>
        </pc:spChg>
        <pc:spChg chg="add mod">
          <ac:chgData name="1902618@student.uwtsd.ac.uk" userId="5307e8bf2848823b" providerId="LiveId" clId="{3B68965C-3FD4-4B86-A5EB-DD6D1E1393DF}" dt="2023-03-24T18:57:27.529" v="1545"/>
          <ac:spMkLst>
            <pc:docMk/>
            <pc:sldMk cId="658030112" sldId="273"/>
            <ac:spMk id="5" creationId="{D35EDEDE-C272-D49E-B0B3-D49320400F53}"/>
          </ac:spMkLst>
        </pc:spChg>
        <pc:picChg chg="mod">
          <ac:chgData name="1902618@student.uwtsd.ac.uk" userId="5307e8bf2848823b" providerId="LiveId" clId="{3B68965C-3FD4-4B86-A5EB-DD6D1E1393DF}" dt="2023-03-24T18:10:11.346" v="1092" actId="1440"/>
          <ac:picMkLst>
            <pc:docMk/>
            <pc:sldMk cId="658030112" sldId="273"/>
            <ac:picMk id="1028" creationId="{2836ECBE-4C5A-353B-3C7C-2D2A555556B8}"/>
          </ac:picMkLst>
        </pc:picChg>
      </pc:sldChg>
      <pc:sldChg chg="addSp delSp modSp mod modTransition modAnim">
        <pc:chgData name="1902618@student.uwtsd.ac.uk" userId="5307e8bf2848823b" providerId="LiveId" clId="{3B68965C-3FD4-4B86-A5EB-DD6D1E1393DF}" dt="2023-03-25T18:51:29.782" v="1884" actId="13926"/>
        <pc:sldMkLst>
          <pc:docMk/>
          <pc:sldMk cId="4263302011" sldId="274"/>
        </pc:sldMkLst>
        <pc:spChg chg="mod">
          <ac:chgData name="1902618@student.uwtsd.ac.uk" userId="5307e8bf2848823b" providerId="LiveId" clId="{3B68965C-3FD4-4B86-A5EB-DD6D1E1393DF}" dt="2023-03-25T18:51:29.782" v="1884" actId="13926"/>
          <ac:spMkLst>
            <pc:docMk/>
            <pc:sldMk cId="4263302011" sldId="274"/>
            <ac:spMk id="2" creationId="{3B0EB3F7-7B43-3911-4708-DD3ED11309C4}"/>
          </ac:spMkLst>
        </pc:spChg>
        <pc:spChg chg="mod">
          <ac:chgData name="1902618@student.uwtsd.ac.uk" userId="5307e8bf2848823b" providerId="LiveId" clId="{3B68965C-3FD4-4B86-A5EB-DD6D1E1393DF}" dt="2023-03-24T17:39:46.304" v="1039" actId="404"/>
          <ac:spMkLst>
            <pc:docMk/>
            <pc:sldMk cId="4263302011" sldId="274"/>
            <ac:spMk id="3" creationId="{BD7A2FFB-0577-EF1D-7902-7745853AEE49}"/>
          </ac:spMkLst>
        </pc:spChg>
        <pc:spChg chg="del">
          <ac:chgData name="1902618@student.uwtsd.ac.uk" userId="5307e8bf2848823b" providerId="LiveId" clId="{3B68965C-3FD4-4B86-A5EB-DD6D1E1393DF}" dt="2023-03-24T18:57:49.356" v="1552" actId="478"/>
          <ac:spMkLst>
            <pc:docMk/>
            <pc:sldMk cId="4263302011" sldId="274"/>
            <ac:spMk id="4" creationId="{527FA090-0A02-6647-9DA8-2A877313472E}"/>
          </ac:spMkLst>
        </pc:spChg>
        <pc:spChg chg="add mod">
          <ac:chgData name="1902618@student.uwtsd.ac.uk" userId="5307e8bf2848823b" providerId="LiveId" clId="{3B68965C-3FD4-4B86-A5EB-DD6D1E1393DF}" dt="2023-03-24T18:57:47.091" v="1551"/>
          <ac:spMkLst>
            <pc:docMk/>
            <pc:sldMk cId="4263302011" sldId="274"/>
            <ac:spMk id="6" creationId="{9B11E0FC-1C5D-2437-06E9-41F2D6F0A5C7}"/>
          </ac:spMkLst>
        </pc:spChg>
      </pc:sldChg>
      <pc:sldChg chg="addSp modSp mod modTransition modAnim">
        <pc:chgData name="1902618@student.uwtsd.ac.uk" userId="5307e8bf2848823b" providerId="LiveId" clId="{3B68965C-3FD4-4B86-A5EB-DD6D1E1393DF}" dt="2023-03-25T18:51:07.109" v="1881" actId="13926"/>
        <pc:sldMkLst>
          <pc:docMk/>
          <pc:sldMk cId="82808521" sldId="276"/>
        </pc:sldMkLst>
        <pc:spChg chg="mod">
          <ac:chgData name="1902618@student.uwtsd.ac.uk" userId="5307e8bf2848823b" providerId="LiveId" clId="{3B68965C-3FD4-4B86-A5EB-DD6D1E1393DF}" dt="2023-03-25T18:51:07.109" v="1881" actId="13926"/>
          <ac:spMkLst>
            <pc:docMk/>
            <pc:sldMk cId="82808521" sldId="276"/>
            <ac:spMk id="2" creationId="{CB7E6D10-F3A7-D6CF-AA59-BD4D30716B49}"/>
          </ac:spMkLst>
        </pc:spChg>
        <pc:spChg chg="add mod">
          <ac:chgData name="1902618@student.uwtsd.ac.uk" userId="5307e8bf2848823b" providerId="LiveId" clId="{3B68965C-3FD4-4B86-A5EB-DD6D1E1393DF}" dt="2023-03-23T17:20:50.927" v="847" actId="571"/>
          <ac:spMkLst>
            <pc:docMk/>
            <pc:sldMk cId="82808521" sldId="276"/>
            <ac:spMk id="9" creationId="{F07F1AEA-5EF5-5816-3B10-9B1A2A163CCA}"/>
          </ac:spMkLst>
        </pc:spChg>
        <pc:spChg chg="add mod">
          <ac:chgData name="1902618@student.uwtsd.ac.uk" userId="5307e8bf2848823b" providerId="LiveId" clId="{3B68965C-3FD4-4B86-A5EB-DD6D1E1393DF}" dt="2023-03-23T17:20:50.927" v="847" actId="571"/>
          <ac:spMkLst>
            <pc:docMk/>
            <pc:sldMk cId="82808521" sldId="276"/>
            <ac:spMk id="16" creationId="{EFA7FAF7-A738-EF38-6241-2FC51523F98E}"/>
          </ac:spMkLst>
        </pc:spChg>
        <pc:spChg chg="mod">
          <ac:chgData name="1902618@student.uwtsd.ac.uk" userId="5307e8bf2848823b" providerId="LiveId" clId="{3B68965C-3FD4-4B86-A5EB-DD6D1E1393DF}" dt="2023-03-25T14:00:39.023" v="1584" actId="1076"/>
          <ac:spMkLst>
            <pc:docMk/>
            <pc:sldMk cId="82808521" sldId="276"/>
            <ac:spMk id="17" creationId="{5D04EBA6-87D6-79BA-6873-26D3E7FB1FE7}"/>
          </ac:spMkLst>
        </pc:spChg>
      </pc:sldChg>
      <pc:sldChg chg="modSp mod ord modTransition">
        <pc:chgData name="1902618@student.uwtsd.ac.uk" userId="5307e8bf2848823b" providerId="LiveId" clId="{3B68965C-3FD4-4B86-A5EB-DD6D1E1393DF}" dt="2023-03-25T18:52:42.470" v="1893" actId="13926"/>
        <pc:sldMkLst>
          <pc:docMk/>
          <pc:sldMk cId="3170354676" sldId="279"/>
        </pc:sldMkLst>
        <pc:spChg chg="mod">
          <ac:chgData name="1902618@student.uwtsd.ac.uk" userId="5307e8bf2848823b" providerId="LiveId" clId="{3B68965C-3FD4-4B86-A5EB-DD6D1E1393DF}" dt="2023-03-25T18:52:42.470" v="1893" actId="13926"/>
          <ac:spMkLst>
            <pc:docMk/>
            <pc:sldMk cId="3170354676" sldId="279"/>
            <ac:spMk id="2" creationId="{70488336-F8DC-8505-5E2A-687F09FB9E9E}"/>
          </ac:spMkLst>
        </pc:spChg>
        <pc:spChg chg="mod">
          <ac:chgData name="1902618@student.uwtsd.ac.uk" userId="5307e8bf2848823b" providerId="LiveId" clId="{3B68965C-3FD4-4B86-A5EB-DD6D1E1393DF}" dt="2023-03-24T18:53:10.599" v="1503" actId="1076"/>
          <ac:spMkLst>
            <pc:docMk/>
            <pc:sldMk cId="3170354676" sldId="279"/>
            <ac:spMk id="12" creationId="{C0BA2DDD-E3C2-851E-B914-6C8F27D3913F}"/>
          </ac:spMkLst>
        </pc:spChg>
      </pc:sldChg>
      <pc:sldChg chg="addSp delSp modSp mod modTransition delAnim modAnim">
        <pc:chgData name="1902618@student.uwtsd.ac.uk" userId="5307e8bf2848823b" providerId="LiveId" clId="{3B68965C-3FD4-4B86-A5EB-DD6D1E1393DF}" dt="2023-03-25T18:53:11.479" v="1896" actId="13926"/>
        <pc:sldMkLst>
          <pc:docMk/>
          <pc:sldMk cId="1780441029" sldId="280"/>
        </pc:sldMkLst>
        <pc:spChg chg="mod">
          <ac:chgData name="1902618@student.uwtsd.ac.uk" userId="5307e8bf2848823b" providerId="LiveId" clId="{3B68965C-3FD4-4B86-A5EB-DD6D1E1393DF}" dt="2023-03-25T18:53:11.479" v="1896" actId="13926"/>
          <ac:spMkLst>
            <pc:docMk/>
            <pc:sldMk cId="1780441029" sldId="280"/>
            <ac:spMk id="2" creationId="{1D51AD8A-A8E1-5984-8604-CA73D890C400}"/>
          </ac:spMkLst>
        </pc:spChg>
        <pc:spChg chg="del mod">
          <ac:chgData name="1902618@student.uwtsd.ac.uk" userId="5307e8bf2848823b" providerId="LiveId" clId="{3B68965C-3FD4-4B86-A5EB-DD6D1E1393DF}" dt="2023-03-23T15:30:56.920" v="638" actId="478"/>
          <ac:spMkLst>
            <pc:docMk/>
            <pc:sldMk cId="1780441029" sldId="280"/>
            <ac:spMk id="4" creationId="{9BACD376-FEC0-B25E-000D-8799F46A40BD}"/>
          </ac:spMkLst>
        </pc:spChg>
        <pc:spChg chg="add del mod">
          <ac:chgData name="1902618@student.uwtsd.ac.uk" userId="5307e8bf2848823b" providerId="LiveId" clId="{3B68965C-3FD4-4B86-A5EB-DD6D1E1393DF}" dt="2023-03-23T15:31:01.684" v="639" actId="478"/>
          <ac:spMkLst>
            <pc:docMk/>
            <pc:sldMk cId="1780441029" sldId="280"/>
            <ac:spMk id="5" creationId="{5544FA55-5ED6-C11B-2E0B-F481D4B31EFC}"/>
          </ac:spMkLst>
        </pc:spChg>
        <pc:spChg chg="add del mod">
          <ac:chgData name="1902618@student.uwtsd.ac.uk" userId="5307e8bf2848823b" providerId="LiveId" clId="{3B68965C-3FD4-4B86-A5EB-DD6D1E1393DF}" dt="2023-03-23T15:31:10.804" v="642" actId="21"/>
          <ac:spMkLst>
            <pc:docMk/>
            <pc:sldMk cId="1780441029" sldId="280"/>
            <ac:spMk id="7" creationId="{411C7A6F-F09C-2647-CFFD-A1C4AD2338A5}"/>
          </ac:spMkLst>
        </pc:spChg>
        <pc:spChg chg="mod">
          <ac:chgData name="1902618@student.uwtsd.ac.uk" userId="5307e8bf2848823b" providerId="LiveId" clId="{3B68965C-3FD4-4B86-A5EB-DD6D1E1393DF}" dt="2023-03-24T18:52:02.569" v="1484" actId="1076"/>
          <ac:spMkLst>
            <pc:docMk/>
            <pc:sldMk cId="1780441029" sldId="280"/>
            <ac:spMk id="16" creationId="{7E4411AC-6CFD-53AB-92A5-9E04146D4CA4}"/>
          </ac:spMkLst>
        </pc:spChg>
        <pc:picChg chg="del">
          <ac:chgData name="1902618@student.uwtsd.ac.uk" userId="5307e8bf2848823b" providerId="LiveId" clId="{3B68965C-3FD4-4B86-A5EB-DD6D1E1393DF}" dt="2023-03-23T15:31:06.043" v="641" actId="21"/>
          <ac:picMkLst>
            <pc:docMk/>
            <pc:sldMk cId="1780441029" sldId="280"/>
            <ac:picMk id="8" creationId="{B7F3AA0D-E451-D96B-CC3B-C06D98AEE6C1}"/>
          </ac:picMkLst>
        </pc:picChg>
        <pc:picChg chg="mod">
          <ac:chgData name="1902618@student.uwtsd.ac.uk" userId="5307e8bf2848823b" providerId="LiveId" clId="{3B68965C-3FD4-4B86-A5EB-DD6D1E1393DF}" dt="2023-03-23T15:31:20.129" v="645" actId="1076"/>
          <ac:picMkLst>
            <pc:docMk/>
            <pc:sldMk cId="1780441029" sldId="280"/>
            <ac:picMk id="10" creationId="{714C31F3-047E-7126-BC2D-9C35E4A197DB}"/>
          </ac:picMkLst>
        </pc:picChg>
      </pc:sldChg>
      <pc:sldChg chg="modSp mod modTransition modAnim">
        <pc:chgData name="1902618@student.uwtsd.ac.uk" userId="5307e8bf2848823b" providerId="LiveId" clId="{3B68965C-3FD4-4B86-A5EB-DD6D1E1393DF}" dt="2023-03-25T18:52:51.238" v="1894" actId="13926"/>
        <pc:sldMkLst>
          <pc:docMk/>
          <pc:sldMk cId="1362755324" sldId="282"/>
        </pc:sldMkLst>
        <pc:spChg chg="mod">
          <ac:chgData name="1902618@student.uwtsd.ac.uk" userId="5307e8bf2848823b" providerId="LiveId" clId="{3B68965C-3FD4-4B86-A5EB-DD6D1E1393DF}" dt="2023-03-25T18:52:51.238" v="1894" actId="13926"/>
          <ac:spMkLst>
            <pc:docMk/>
            <pc:sldMk cId="1362755324" sldId="282"/>
            <ac:spMk id="2" creationId="{1D51AD8A-A8E1-5984-8604-CA73D890C400}"/>
          </ac:spMkLst>
        </pc:spChg>
        <pc:spChg chg="mod">
          <ac:chgData name="1902618@student.uwtsd.ac.uk" userId="5307e8bf2848823b" providerId="LiveId" clId="{3B68965C-3FD4-4B86-A5EB-DD6D1E1393DF}" dt="2023-03-24T18:47:48.610" v="1429" actId="403"/>
          <ac:spMkLst>
            <pc:docMk/>
            <pc:sldMk cId="1362755324" sldId="282"/>
            <ac:spMk id="3" creationId="{FF841922-3E97-AA1D-0527-0ED05ACD79DF}"/>
          </ac:spMkLst>
        </pc:spChg>
        <pc:spChg chg="mod">
          <ac:chgData name="1902618@student.uwtsd.ac.uk" userId="5307e8bf2848823b" providerId="LiveId" clId="{3B68965C-3FD4-4B86-A5EB-DD6D1E1393DF}" dt="2023-03-24T18:52:46.209" v="1495" actId="1076"/>
          <ac:spMkLst>
            <pc:docMk/>
            <pc:sldMk cId="1362755324" sldId="282"/>
            <ac:spMk id="8" creationId="{C908E5CC-3719-0287-3D13-AF3B1808D2E1}"/>
          </ac:spMkLst>
        </pc:spChg>
      </pc:sldChg>
      <pc:sldChg chg="modSp mod ord modTransition modAnim">
        <pc:chgData name="1902618@student.uwtsd.ac.uk" userId="5307e8bf2848823b" providerId="LiveId" clId="{3B68965C-3FD4-4B86-A5EB-DD6D1E1393DF}" dt="2023-03-26T19:05:31.547" v="1909"/>
        <pc:sldMkLst>
          <pc:docMk/>
          <pc:sldMk cId="3598824275" sldId="283"/>
        </pc:sldMkLst>
        <pc:spChg chg="mod">
          <ac:chgData name="1902618@student.uwtsd.ac.uk" userId="5307e8bf2848823b" providerId="LiveId" clId="{3B68965C-3FD4-4B86-A5EB-DD6D1E1393DF}" dt="2023-03-25T14:01:32.386" v="1605" actId="1076"/>
          <ac:spMkLst>
            <pc:docMk/>
            <pc:sldMk cId="3598824275" sldId="283"/>
            <ac:spMk id="6" creationId="{9EBBA4C4-4B52-D3F4-8CA4-F4FC89142742}"/>
          </ac:spMkLst>
        </pc:spChg>
        <pc:spChg chg="mod">
          <ac:chgData name="1902618@student.uwtsd.ac.uk" userId="5307e8bf2848823b" providerId="LiveId" clId="{3B68965C-3FD4-4B86-A5EB-DD6D1E1393DF}" dt="2023-03-25T18:31:06.612" v="1853" actId="403"/>
          <ac:spMkLst>
            <pc:docMk/>
            <pc:sldMk cId="3598824275" sldId="283"/>
            <ac:spMk id="7" creationId="{144BC26D-B869-5E4D-C7E8-76261E8B50E2}"/>
          </ac:spMkLst>
        </pc:spChg>
      </pc:sldChg>
      <pc:sldChg chg="addSp delSp modSp mod modTransition modAnim">
        <pc:chgData name="1902618@student.uwtsd.ac.uk" userId="5307e8bf2848823b" providerId="LiveId" clId="{3B68965C-3FD4-4B86-A5EB-DD6D1E1393DF}" dt="2023-03-25T18:40:55.698" v="1871"/>
        <pc:sldMkLst>
          <pc:docMk/>
          <pc:sldMk cId="392151109" sldId="284"/>
        </pc:sldMkLst>
        <pc:picChg chg="mod modCrop">
          <ac:chgData name="1902618@student.uwtsd.ac.uk" userId="5307e8bf2848823b" providerId="LiveId" clId="{3B68965C-3FD4-4B86-A5EB-DD6D1E1393DF}" dt="2023-03-23T16:10:50.294" v="709" actId="1076"/>
          <ac:picMkLst>
            <pc:docMk/>
            <pc:sldMk cId="392151109" sldId="284"/>
            <ac:picMk id="3" creationId="{B80AE1F5-3F3B-789A-53DD-F02440B484E4}"/>
          </ac:picMkLst>
        </pc:picChg>
        <pc:picChg chg="add mod modCrop">
          <ac:chgData name="1902618@student.uwtsd.ac.uk" userId="5307e8bf2848823b" providerId="LiveId" clId="{3B68965C-3FD4-4B86-A5EB-DD6D1E1393DF}" dt="2023-03-23T16:10:45.903" v="708" actId="1076"/>
          <ac:picMkLst>
            <pc:docMk/>
            <pc:sldMk cId="392151109" sldId="284"/>
            <ac:picMk id="4" creationId="{B71D5D40-23F5-7A0A-EAA8-5BA948A0A5B6}"/>
          </ac:picMkLst>
        </pc:picChg>
        <pc:cxnChg chg="add">
          <ac:chgData name="1902618@student.uwtsd.ac.uk" userId="5307e8bf2848823b" providerId="LiveId" clId="{3B68965C-3FD4-4B86-A5EB-DD6D1E1393DF}" dt="2023-03-23T16:10:58.003" v="710" actId="11529"/>
          <ac:cxnSpMkLst>
            <pc:docMk/>
            <pc:sldMk cId="392151109" sldId="284"/>
            <ac:cxnSpMk id="6" creationId="{E3C0688C-055C-BE1D-72AF-702970B91C2F}"/>
          </ac:cxnSpMkLst>
        </pc:cxnChg>
        <pc:cxnChg chg="add del">
          <ac:chgData name="1902618@student.uwtsd.ac.uk" userId="5307e8bf2848823b" providerId="LiveId" clId="{3B68965C-3FD4-4B86-A5EB-DD6D1E1393DF}" dt="2023-03-23T16:11:17.486" v="712" actId="11529"/>
          <ac:cxnSpMkLst>
            <pc:docMk/>
            <pc:sldMk cId="392151109" sldId="284"/>
            <ac:cxnSpMk id="8" creationId="{7631E03F-B096-6E91-8BCB-3308976F9670}"/>
          </ac:cxnSpMkLst>
        </pc:cxnChg>
      </pc:sldChg>
      <pc:sldChg chg="modSp mod modTransition modAnim">
        <pc:chgData name="1902618@student.uwtsd.ac.uk" userId="5307e8bf2848823b" providerId="LiveId" clId="{3B68965C-3FD4-4B86-A5EB-DD6D1E1393DF}" dt="2023-03-25T18:53:01.467" v="1895" actId="13926"/>
        <pc:sldMkLst>
          <pc:docMk/>
          <pc:sldMk cId="3578668041" sldId="285"/>
        </pc:sldMkLst>
        <pc:spChg chg="mod">
          <ac:chgData name="1902618@student.uwtsd.ac.uk" userId="5307e8bf2848823b" providerId="LiveId" clId="{3B68965C-3FD4-4B86-A5EB-DD6D1E1393DF}" dt="2023-03-25T18:53:01.467" v="1895" actId="13926"/>
          <ac:spMkLst>
            <pc:docMk/>
            <pc:sldMk cId="3578668041" sldId="285"/>
            <ac:spMk id="2" creationId="{1D51AD8A-A8E1-5984-8604-CA73D890C400}"/>
          </ac:spMkLst>
        </pc:spChg>
        <pc:spChg chg="mod">
          <ac:chgData name="1902618@student.uwtsd.ac.uk" userId="5307e8bf2848823b" providerId="LiveId" clId="{3B68965C-3FD4-4B86-A5EB-DD6D1E1393DF}" dt="2023-03-24T18:47:28.120" v="1425" actId="403"/>
          <ac:spMkLst>
            <pc:docMk/>
            <pc:sldMk cId="3578668041" sldId="285"/>
            <ac:spMk id="4" creationId="{9BACD376-FEC0-B25E-000D-8799F46A40BD}"/>
          </ac:spMkLst>
        </pc:spChg>
      </pc:sldChg>
      <pc:sldChg chg="delSp modSp mod modTransition modAnim">
        <pc:chgData name="1902618@student.uwtsd.ac.uk" userId="5307e8bf2848823b" providerId="LiveId" clId="{3B68965C-3FD4-4B86-A5EB-DD6D1E1393DF}" dt="2023-03-25T18:54:19.320" v="1898" actId="403"/>
        <pc:sldMkLst>
          <pc:docMk/>
          <pc:sldMk cId="2463973203" sldId="286"/>
        </pc:sldMkLst>
        <pc:spChg chg="mod">
          <ac:chgData name="1902618@student.uwtsd.ac.uk" userId="5307e8bf2848823b" providerId="LiveId" clId="{3B68965C-3FD4-4B86-A5EB-DD6D1E1393DF}" dt="2023-03-25T18:54:19.320" v="1898" actId="403"/>
          <ac:spMkLst>
            <pc:docMk/>
            <pc:sldMk cId="2463973203" sldId="286"/>
            <ac:spMk id="2" creationId="{7AA1643C-83E0-25D2-88D3-8B4FF9FDB0CE}"/>
          </ac:spMkLst>
        </pc:spChg>
        <pc:spChg chg="del mod">
          <ac:chgData name="1902618@student.uwtsd.ac.uk" userId="5307e8bf2848823b" providerId="LiveId" clId="{3B68965C-3FD4-4B86-A5EB-DD6D1E1393DF}" dt="2023-03-23T16:35:21.349" v="781"/>
          <ac:spMkLst>
            <pc:docMk/>
            <pc:sldMk cId="2463973203" sldId="286"/>
            <ac:spMk id="4" creationId="{EB60E588-C388-F6CE-4A6F-8DDAF1A9ACA7}"/>
          </ac:spMkLst>
        </pc:spChg>
      </pc:sldChg>
      <pc:sldMasterChg chg="modTransition modSldLayout">
        <pc:chgData name="1902618@student.uwtsd.ac.uk" userId="5307e8bf2848823b" providerId="LiveId" clId="{3B68965C-3FD4-4B86-A5EB-DD6D1E1393DF}" dt="2023-03-25T18:40:55.698" v="1871"/>
        <pc:sldMasterMkLst>
          <pc:docMk/>
          <pc:sldMasterMk cId="445535174" sldId="2147483673"/>
        </pc:sldMasterMkLst>
        <pc:sldLayoutChg chg="modTransition">
          <pc:chgData name="1902618@student.uwtsd.ac.uk" userId="5307e8bf2848823b" providerId="LiveId" clId="{3B68965C-3FD4-4B86-A5EB-DD6D1E1393DF}" dt="2023-03-25T18:40:55.698" v="1871"/>
          <pc:sldLayoutMkLst>
            <pc:docMk/>
            <pc:sldMasterMk cId="445535174" sldId="2147483673"/>
            <pc:sldLayoutMk cId="2914934502" sldId="2147483662"/>
          </pc:sldLayoutMkLst>
        </pc:sldLayoutChg>
        <pc:sldLayoutChg chg="modTransition">
          <pc:chgData name="1902618@student.uwtsd.ac.uk" userId="5307e8bf2848823b" providerId="LiveId" clId="{3B68965C-3FD4-4B86-A5EB-DD6D1E1393DF}" dt="2023-03-25T18:40:55.698" v="1871"/>
          <pc:sldLayoutMkLst>
            <pc:docMk/>
            <pc:sldMasterMk cId="445535174" sldId="2147483673"/>
            <pc:sldLayoutMk cId="2287339492" sldId="2147483663"/>
          </pc:sldLayoutMkLst>
        </pc:sldLayoutChg>
        <pc:sldLayoutChg chg="modTransition">
          <pc:chgData name="1902618@student.uwtsd.ac.uk" userId="5307e8bf2848823b" providerId="LiveId" clId="{3B68965C-3FD4-4B86-A5EB-DD6D1E1393DF}" dt="2023-03-25T18:40:55.698" v="1871"/>
          <pc:sldLayoutMkLst>
            <pc:docMk/>
            <pc:sldMasterMk cId="445535174" sldId="2147483673"/>
            <pc:sldLayoutMk cId="674311390" sldId="2147483664"/>
          </pc:sldLayoutMkLst>
        </pc:sldLayoutChg>
        <pc:sldLayoutChg chg="modTransition">
          <pc:chgData name="1902618@student.uwtsd.ac.uk" userId="5307e8bf2848823b" providerId="LiveId" clId="{3B68965C-3FD4-4B86-A5EB-DD6D1E1393DF}" dt="2023-03-25T18:40:55.698" v="1871"/>
          <pc:sldLayoutMkLst>
            <pc:docMk/>
            <pc:sldMasterMk cId="445535174" sldId="2147483673"/>
            <pc:sldLayoutMk cId="1116843329" sldId="2147483665"/>
          </pc:sldLayoutMkLst>
        </pc:sldLayoutChg>
        <pc:sldLayoutChg chg="modTransition">
          <pc:chgData name="1902618@student.uwtsd.ac.uk" userId="5307e8bf2848823b" providerId="LiveId" clId="{3B68965C-3FD4-4B86-A5EB-DD6D1E1393DF}" dt="2023-03-25T18:40:55.698" v="1871"/>
          <pc:sldLayoutMkLst>
            <pc:docMk/>
            <pc:sldMasterMk cId="445535174" sldId="2147483673"/>
            <pc:sldLayoutMk cId="3622098788" sldId="2147483666"/>
          </pc:sldLayoutMkLst>
        </pc:sldLayoutChg>
        <pc:sldLayoutChg chg="modTransition">
          <pc:chgData name="1902618@student.uwtsd.ac.uk" userId="5307e8bf2848823b" providerId="LiveId" clId="{3B68965C-3FD4-4B86-A5EB-DD6D1E1393DF}" dt="2023-03-25T18:40:55.698" v="1871"/>
          <pc:sldLayoutMkLst>
            <pc:docMk/>
            <pc:sldMasterMk cId="445535174" sldId="2147483673"/>
            <pc:sldLayoutMk cId="1372364327" sldId="2147483667"/>
          </pc:sldLayoutMkLst>
        </pc:sldLayoutChg>
        <pc:sldLayoutChg chg="modTransition">
          <pc:chgData name="1902618@student.uwtsd.ac.uk" userId="5307e8bf2848823b" providerId="LiveId" clId="{3B68965C-3FD4-4B86-A5EB-DD6D1E1393DF}" dt="2023-03-25T18:40:55.698" v="1871"/>
          <pc:sldLayoutMkLst>
            <pc:docMk/>
            <pc:sldMasterMk cId="445535174" sldId="2147483673"/>
            <pc:sldLayoutMk cId="1781560362" sldId="2147483668"/>
          </pc:sldLayoutMkLst>
        </pc:sldLayoutChg>
        <pc:sldLayoutChg chg="modTransition">
          <pc:chgData name="1902618@student.uwtsd.ac.uk" userId="5307e8bf2848823b" providerId="LiveId" clId="{3B68965C-3FD4-4B86-A5EB-DD6D1E1393DF}" dt="2023-03-25T18:40:55.698" v="1871"/>
          <pc:sldLayoutMkLst>
            <pc:docMk/>
            <pc:sldMasterMk cId="445535174" sldId="2147483673"/>
            <pc:sldLayoutMk cId="2491022105" sldId="2147483669"/>
          </pc:sldLayoutMkLst>
        </pc:sldLayoutChg>
        <pc:sldLayoutChg chg="modTransition">
          <pc:chgData name="1902618@student.uwtsd.ac.uk" userId="5307e8bf2848823b" providerId="LiveId" clId="{3B68965C-3FD4-4B86-A5EB-DD6D1E1393DF}" dt="2023-03-25T18:40:55.698" v="1871"/>
          <pc:sldLayoutMkLst>
            <pc:docMk/>
            <pc:sldMasterMk cId="445535174" sldId="2147483673"/>
            <pc:sldLayoutMk cId="2470391813" sldId="2147483670"/>
          </pc:sldLayoutMkLst>
        </pc:sldLayoutChg>
        <pc:sldLayoutChg chg="modTransition">
          <pc:chgData name="1902618@student.uwtsd.ac.uk" userId="5307e8bf2848823b" providerId="LiveId" clId="{3B68965C-3FD4-4B86-A5EB-DD6D1E1393DF}" dt="2023-03-25T18:40:55.698" v="1871"/>
          <pc:sldLayoutMkLst>
            <pc:docMk/>
            <pc:sldMasterMk cId="445535174" sldId="2147483673"/>
            <pc:sldLayoutMk cId="3982610079" sldId="2147483671"/>
          </pc:sldLayoutMkLst>
        </pc:sldLayoutChg>
        <pc:sldLayoutChg chg="modTransition">
          <pc:chgData name="1902618@student.uwtsd.ac.uk" userId="5307e8bf2848823b" providerId="LiveId" clId="{3B68965C-3FD4-4B86-A5EB-DD6D1E1393DF}" dt="2023-03-25T18:40:55.698" v="1871"/>
          <pc:sldLayoutMkLst>
            <pc:docMk/>
            <pc:sldMasterMk cId="445535174" sldId="2147483673"/>
            <pc:sldLayoutMk cId="743614156" sldId="2147483672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3/24/2023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15603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3/24/2023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10221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3/24/2023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03918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3/24/2023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26100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3/24/2023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36141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3/24/2023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0987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3/24/2023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49345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3/24/2023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73394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3/24/2023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43113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3/24/2023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68433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3/24/2023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23643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3/24/2023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45535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  <p:hf sldNum="0" hdr="0" ftr="0" dt="0"/>
  <p:txStyles>
    <p:titleStyle>
      <a:lvl1pPr algn="l" defTabSz="457200" rtl="0" eaLnBrk="1" latinLnBrk="0" hangingPunct="1">
        <a:lnSpc>
          <a:spcPct val="90000"/>
        </a:lnSpc>
        <a:spcBef>
          <a:spcPct val="0"/>
        </a:spcBef>
        <a:buNone/>
        <a:defRPr sz="44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health.wales/tec-cymru/who-we-are" TargetMode="External"/><Relationship Id="rId2" Type="http://schemas.openxmlformats.org/officeDocument/2006/relationships/hyperlink" Target="https://econsult.net/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1B393C-704D-F7DF-2493-5B3E78D8F6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09235" y="1092295"/>
            <a:ext cx="3511233" cy="3779995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Technologies and Digital Platforms used by ST Thomas’ Surgery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BEF392-1057-B3A1-0CE0-F427657967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09236" y="4440265"/>
            <a:ext cx="3511233" cy="1147054"/>
          </a:xfrm>
        </p:spPr>
        <p:txBody>
          <a:bodyPr anchor="t">
            <a:normAutofit/>
          </a:bodyPr>
          <a:lstStyle/>
          <a:p>
            <a:r>
              <a:rPr lang="en-GB" sz="2000" dirty="0"/>
              <a:t>Chloe J. Williams</a:t>
            </a:r>
          </a:p>
        </p:txBody>
      </p:sp>
      <p:pic>
        <p:nvPicPr>
          <p:cNvPr id="4" name="Picture 3" descr="People holding hands">
            <a:extLst>
              <a:ext uri="{FF2B5EF4-FFF2-40B4-BE49-F238E27FC236}">
                <a16:creationId xmlns:a16="http://schemas.microsoft.com/office/drawing/2014/main" id="{08BA49DF-6B2F-2025-E456-2ED77EF9B1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398" r="7236" b="-1"/>
          <a:stretch/>
        </p:blipFill>
        <p:spPr>
          <a:xfrm>
            <a:off x="20" y="10"/>
            <a:ext cx="7537685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09235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60921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319BB-9B87-89E3-DAC5-66C22CCB76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 Thomas’ Surgery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93C7D3-27AA-0891-4FA8-D872366946D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1600" dirty="0"/>
              <a:t>St Thomas’ Surgery was purpose-made with nearly twenty offices and rooms for patient treatment</a:t>
            </a:r>
          </a:p>
          <a:p>
            <a:r>
              <a:rPr lang="en-GB" sz="1600" dirty="0"/>
              <a:t>The surgery has assisted access for wheelchair users, a commodious waiting area, accommodations for disabled patients and baby-changing amenities</a:t>
            </a:r>
          </a:p>
          <a:p>
            <a:r>
              <a:rPr lang="en-GB" sz="1600" dirty="0"/>
              <a:t>Reception uses a patient self-check-in touchscreen system which patients can use to check themselves in before pre-booked appointments</a:t>
            </a:r>
          </a:p>
        </p:txBody>
      </p:sp>
      <p:pic>
        <p:nvPicPr>
          <p:cNvPr id="1028" name="Picture 4" descr="New Covid-19 measures introduced at Withybush General Hospital – The  Pembrokeshire Herald">
            <a:extLst>
              <a:ext uri="{FF2B5EF4-FFF2-40B4-BE49-F238E27FC236}">
                <a16:creationId xmlns:a16="http://schemas.microsoft.com/office/drawing/2014/main" id="{87967A39-3D79-9D23-B3DA-67D6D22214D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6042" y="2303392"/>
            <a:ext cx="5194300" cy="3462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May be an image of brick wall and outdoors">
            <a:extLst>
              <a:ext uri="{FF2B5EF4-FFF2-40B4-BE49-F238E27FC236}">
                <a16:creationId xmlns:a16="http://schemas.microsoft.com/office/drawing/2014/main" id="{181E9D57-0EEE-E44B-48F7-53B11F9B413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75" r="19000"/>
          <a:stretch/>
        </p:blipFill>
        <p:spPr bwMode="auto">
          <a:xfrm>
            <a:off x="6415574" y="2151963"/>
            <a:ext cx="5194767" cy="37090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90FC73E-151D-BBF7-92A4-8B2A9DE41D4C}"/>
              </a:ext>
            </a:extLst>
          </p:cNvPr>
          <p:cNvSpPr txBox="1"/>
          <p:nvPr/>
        </p:nvSpPr>
        <p:spPr>
          <a:xfrm>
            <a:off x="0" y="6519446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(St Thomas Surgery, 2023)</a:t>
            </a:r>
          </a:p>
        </p:txBody>
      </p:sp>
    </p:spTree>
    <p:extLst>
      <p:ext uri="{BB962C8B-B14F-4D97-AF65-F5344CB8AC3E}">
        <p14:creationId xmlns:p14="http://schemas.microsoft.com/office/powerpoint/2010/main" val="3473352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71642-824A-6CEB-D995-13C60664E3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Inclusion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FAAD97-5572-E2C1-D9ED-EC918B45B37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1800" dirty="0"/>
              <a:t>Transformative opportunities</a:t>
            </a:r>
          </a:p>
          <a:p>
            <a:pPr algn="ctr"/>
            <a:r>
              <a:rPr lang="en-GB" sz="1800" dirty="0"/>
              <a:t>Working with communities</a:t>
            </a:r>
          </a:p>
          <a:p>
            <a:pPr algn="ctr"/>
            <a:r>
              <a:rPr lang="en-GB" sz="1800" dirty="0"/>
              <a:t>Digital inclusion</a:t>
            </a:r>
          </a:p>
        </p:txBody>
      </p:sp>
      <p:pic>
        <p:nvPicPr>
          <p:cNvPr id="4098" name="Picture 2" descr="Healthcare tech outlook in SEE: The evolution of the MedTech vertical">
            <a:extLst>
              <a:ext uri="{FF2B5EF4-FFF2-40B4-BE49-F238E27FC236}">
                <a16:creationId xmlns:a16="http://schemas.microsoft.com/office/drawing/2014/main" id="{92F77B49-DF96-2853-3EAE-8356EE950047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56"/>
          <a:stretch/>
        </p:blipFill>
        <p:spPr bwMode="auto">
          <a:xfrm>
            <a:off x="581192" y="2384856"/>
            <a:ext cx="5229212" cy="33193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EBBA4C4-4B52-D3F4-8CA4-F4FC89142742}"/>
              </a:ext>
            </a:extLst>
          </p:cNvPr>
          <p:cNvSpPr txBox="1"/>
          <p:nvPr/>
        </p:nvSpPr>
        <p:spPr>
          <a:xfrm>
            <a:off x="0" y="6531842"/>
            <a:ext cx="571231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(Welsh Government, 2023</a:t>
            </a:r>
            <a:r>
              <a:rPr lang="en-GB" sz="1100" dirty="0"/>
              <a:t>A</a:t>
            </a:r>
            <a:r>
              <a:rPr lang="en-GB" sz="1400" dirty="0"/>
              <a:t>) (Welsh Government, 2023</a:t>
            </a:r>
            <a:r>
              <a:rPr lang="en-GB" sz="1100" dirty="0"/>
              <a:t>B</a:t>
            </a:r>
            <a:r>
              <a:rPr lang="en-GB" sz="1400" dirty="0"/>
              <a:t>)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201450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88336-F8DC-8505-5E2A-687F09FB9E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Platforms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F5CDE2-819B-A452-91A2-F0CD019F6CE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1800" b="0" i="0" dirty="0">
                <a:solidFill>
                  <a:srgbClr val="404040"/>
                </a:solidFill>
                <a:effectLst/>
                <a:latin typeface="Lato" panose="020F0502020204030203" pitchFamily="34" charset="0"/>
              </a:rPr>
              <a:t>Digital platforms can help to advance and develop health education, patient education, public health platforms, expert networking, organisational advancement, and patient care.</a:t>
            </a:r>
          </a:p>
        </p:txBody>
      </p:sp>
      <p:pic>
        <p:nvPicPr>
          <p:cNvPr id="2050" name="Picture 2" descr="Medical Technology Wallpapers on WallpaperDog">
            <a:extLst>
              <a:ext uri="{FF2B5EF4-FFF2-40B4-BE49-F238E27FC236}">
                <a16:creationId xmlns:a16="http://schemas.microsoft.com/office/drawing/2014/main" id="{249778CD-E855-438D-D8D7-951BCECA6018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54"/>
          <a:stretch/>
        </p:blipFill>
        <p:spPr bwMode="auto">
          <a:xfrm>
            <a:off x="587239" y="2367963"/>
            <a:ext cx="5260672" cy="33237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5E8A983-3F30-3FF6-C97B-554BCC8C470A}"/>
              </a:ext>
            </a:extLst>
          </p:cNvPr>
          <p:cNvSpPr txBox="1"/>
          <p:nvPr/>
        </p:nvSpPr>
        <p:spPr>
          <a:xfrm>
            <a:off x="0" y="6550223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(Fogarty, 2021)</a:t>
            </a:r>
          </a:p>
        </p:txBody>
      </p:sp>
    </p:spTree>
    <p:extLst>
      <p:ext uri="{BB962C8B-B14F-4D97-AF65-F5344CB8AC3E}">
        <p14:creationId xmlns:p14="http://schemas.microsoft.com/office/powerpoint/2010/main" val="13399389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51AD8A-A8E1-5984-8604-CA73D890C4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dirty="0">
                <a:solidFill>
                  <a:srgbClr val="FFFFFF"/>
                </a:solidFill>
              </a:rPr>
              <a:t>My Surgery Website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14C31F3-047E-7126-BC2D-9C35E4A197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2563" y="1352337"/>
            <a:ext cx="8303461" cy="4670697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E4411AC-6CFD-53AB-92A5-9E04146D4CA4}"/>
              </a:ext>
            </a:extLst>
          </p:cNvPr>
          <p:cNvSpPr txBox="1"/>
          <p:nvPr/>
        </p:nvSpPr>
        <p:spPr>
          <a:xfrm>
            <a:off x="0" y="6545890"/>
            <a:ext cx="1194318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(My Surgery Website, 2023)</a:t>
            </a:r>
          </a:p>
        </p:txBody>
      </p:sp>
    </p:spTree>
    <p:extLst>
      <p:ext uri="{BB962C8B-B14F-4D97-AF65-F5344CB8AC3E}">
        <p14:creationId xmlns:p14="http://schemas.microsoft.com/office/powerpoint/2010/main" val="17804410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51AD8A-A8E1-5984-8604-CA73D890C4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dirty="0">
                <a:solidFill>
                  <a:srgbClr val="FFFFFF"/>
                </a:solidFill>
              </a:rPr>
              <a:t>Website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CD376-FEC0-B25E-000D-8799F46A40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255" y="2177142"/>
            <a:ext cx="3409782" cy="382360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1800" dirty="0">
                <a:solidFill>
                  <a:srgbClr val="FFFFFF"/>
                </a:solidFill>
              </a:rPr>
              <a:t>Easy to navigate</a:t>
            </a:r>
          </a:p>
          <a:p>
            <a:pPr algn="ctr"/>
            <a:r>
              <a:rPr lang="en-US" sz="1800" dirty="0">
                <a:solidFill>
                  <a:srgbClr val="FFFFFF"/>
                </a:solidFill>
              </a:rPr>
              <a:t>Visually attractive</a:t>
            </a:r>
          </a:p>
          <a:p>
            <a:pPr algn="ctr"/>
            <a:r>
              <a:rPr lang="en-US" sz="1800" dirty="0">
                <a:solidFill>
                  <a:srgbClr val="FFFFFF"/>
                </a:solidFill>
              </a:rPr>
              <a:t>Informative and easy to understand</a:t>
            </a:r>
          </a:p>
          <a:p>
            <a:pPr algn="ctr"/>
            <a:r>
              <a:rPr lang="en-GB" sz="1800" dirty="0"/>
              <a:t>Regularly updated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7F3AA0D-E451-D96B-CC3B-C06D98AEE6C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592231" y="1498934"/>
            <a:ext cx="6831503" cy="3842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86680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80AE1F5-3F3B-789A-53DD-F02440B484E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332" t="30535" r="2794" b="11389"/>
          <a:stretch/>
        </p:blipFill>
        <p:spPr>
          <a:xfrm>
            <a:off x="6403912" y="2474273"/>
            <a:ext cx="5397751" cy="235509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71D5D40-23F5-7A0A-EAA8-5BA948A0A5B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ED7D31"/>
              </a:clrFrom>
              <a:clrTo>
                <a:srgbClr val="ED7D31">
                  <a:alpha val="0"/>
                </a:srgbClr>
              </a:clrTo>
            </a:clrChange>
          </a:blip>
          <a:srcRect l="19988" t="31345" r="1627" b="6812"/>
          <a:stretch/>
        </p:blipFill>
        <p:spPr>
          <a:xfrm>
            <a:off x="390337" y="2433917"/>
            <a:ext cx="5397751" cy="2395453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E3C0688C-055C-BE1D-72AF-702970B91C2F}"/>
              </a:ext>
            </a:extLst>
          </p:cNvPr>
          <p:cNvCxnSpPr/>
          <p:nvPr/>
        </p:nvCxnSpPr>
        <p:spPr>
          <a:xfrm>
            <a:off x="5514392" y="2836506"/>
            <a:ext cx="120364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151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51AD8A-A8E1-5984-8604-CA73D890C4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dirty="0">
                <a:solidFill>
                  <a:srgbClr val="FFFFFF"/>
                </a:solidFill>
              </a:rPr>
              <a:t>E-consult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841922-3E97-AA1D-0527-0ED05ACD79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1255" y="2177142"/>
            <a:ext cx="3409782" cy="382360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dirty="0">
                <a:solidFill>
                  <a:schemeClr val="tx1"/>
                </a:solidFill>
              </a:rPr>
              <a:t>3,000 general practitioners</a:t>
            </a:r>
          </a:p>
          <a:p>
            <a:pPr algn="l"/>
            <a:r>
              <a:rPr lang="en-GB" sz="1800" b="0" i="0" dirty="0">
                <a:solidFill>
                  <a:schemeClr val="tx1"/>
                </a:solidFill>
                <a:effectLst/>
              </a:rPr>
              <a:t>Online consultation platform </a:t>
            </a:r>
          </a:p>
          <a:p>
            <a:pPr algn="l"/>
            <a:r>
              <a:rPr lang="en-GB" sz="1800" b="0" i="0" dirty="0">
                <a:solidFill>
                  <a:schemeClr val="tx1"/>
                </a:solidFill>
                <a:effectLst/>
              </a:rPr>
              <a:t>Patients can be better supported</a:t>
            </a:r>
          </a:p>
          <a:p>
            <a:pPr algn="l"/>
            <a:r>
              <a:rPr lang="en-GB" sz="1800" b="0" i="0" dirty="0">
                <a:solidFill>
                  <a:schemeClr val="tx1"/>
                </a:solidFill>
                <a:effectLst/>
              </a:rPr>
              <a:t>Symptom checker</a:t>
            </a:r>
          </a:p>
          <a:p>
            <a:pPr algn="l"/>
            <a:r>
              <a:rPr lang="en-GB" sz="1800" b="0" i="0" dirty="0">
                <a:solidFill>
                  <a:schemeClr val="tx1"/>
                </a:solidFill>
                <a:effectLst/>
              </a:rPr>
              <a:t>Designed by NHS GPs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2672E98-835E-6B39-F5F4-EB0DF6E88B7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592231" y="1498934"/>
            <a:ext cx="6831503" cy="384271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3B11126-3452-E7B0-98A0-D36C4686BE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2231" y="1516347"/>
            <a:ext cx="6831500" cy="384271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908E5CC-3719-0287-3D13-AF3B1808D2E1}"/>
              </a:ext>
            </a:extLst>
          </p:cNvPr>
          <p:cNvSpPr txBox="1"/>
          <p:nvPr/>
        </p:nvSpPr>
        <p:spPr>
          <a:xfrm>
            <a:off x="0" y="6532810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(</a:t>
            </a:r>
            <a:r>
              <a:rPr lang="en-GB" sz="1400" dirty="0" err="1">
                <a:solidFill>
                  <a:schemeClr val="bg1"/>
                </a:solidFill>
              </a:rPr>
              <a:t>eConsult</a:t>
            </a:r>
            <a:r>
              <a:rPr lang="en-GB" sz="1400" dirty="0">
                <a:solidFill>
                  <a:schemeClr val="bg1"/>
                </a:solidFill>
              </a:rPr>
              <a:t>, 2023)</a:t>
            </a:r>
          </a:p>
        </p:txBody>
      </p:sp>
    </p:spTree>
    <p:extLst>
      <p:ext uri="{BB962C8B-B14F-4D97-AF65-F5344CB8AC3E}">
        <p14:creationId xmlns:p14="http://schemas.microsoft.com/office/powerpoint/2010/main" val="13627553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88336-F8DC-8505-5E2A-687F09FB9E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Platform</a:t>
            </a:r>
          </a:p>
        </p:txBody>
      </p:sp>
      <p:pic>
        <p:nvPicPr>
          <p:cNvPr id="8194" name="Picture 2" descr="Facebook Logo PNG, Free Download Logo Facebook Clipart - Free Transparent  PNG Logos">
            <a:extLst>
              <a:ext uri="{FF2B5EF4-FFF2-40B4-BE49-F238E27FC236}">
                <a16:creationId xmlns:a16="http://schemas.microsoft.com/office/drawing/2014/main" id="{CD7B730A-47EA-E6C9-4031-59FC326B10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9810" y="2073330"/>
            <a:ext cx="1355670" cy="1355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0927D0B-6D5A-48FE-D8DB-BC62532CF7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03371" y="2073330"/>
            <a:ext cx="6827520" cy="384048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0BA2DDD-E3C2-851E-B914-6C8F27D3913F}"/>
              </a:ext>
            </a:extLst>
          </p:cNvPr>
          <p:cNvSpPr txBox="1"/>
          <p:nvPr/>
        </p:nvSpPr>
        <p:spPr>
          <a:xfrm>
            <a:off x="0" y="6549202"/>
            <a:ext cx="1002107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(St Thomas’ Surgery, 2023)</a:t>
            </a:r>
          </a:p>
        </p:txBody>
      </p:sp>
    </p:spTree>
    <p:extLst>
      <p:ext uri="{BB962C8B-B14F-4D97-AF65-F5344CB8AC3E}">
        <p14:creationId xmlns:p14="http://schemas.microsoft.com/office/powerpoint/2010/main" val="31703546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EB3F7-7B43-3911-4708-DD3ED1130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Technology enabled care?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1E6426-40E1-4E5F-4119-B86BCF068BD9}"/>
              </a:ext>
            </a:extLst>
          </p:cNvPr>
          <p:cNvSpPr txBox="1"/>
          <p:nvPr/>
        </p:nvSpPr>
        <p:spPr>
          <a:xfrm>
            <a:off x="-1555" y="6550223"/>
            <a:ext cx="609755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(TEC Cymru, 2023</a:t>
            </a:r>
            <a:r>
              <a:rPr lang="en-GB" sz="900" dirty="0"/>
              <a:t>A</a:t>
            </a:r>
            <a:r>
              <a:rPr lang="en-GB" sz="1400" dirty="0"/>
              <a:t>)</a:t>
            </a:r>
          </a:p>
        </p:txBody>
      </p:sp>
      <p:pic>
        <p:nvPicPr>
          <p:cNvPr id="4098" name="Picture 2" descr="Technology Enabled Care Cymru (@teccymru) / Twitter">
            <a:extLst>
              <a:ext uri="{FF2B5EF4-FFF2-40B4-BE49-F238E27FC236}">
                <a16:creationId xmlns:a16="http://schemas.microsoft.com/office/drawing/2014/main" id="{3ADD2F7D-6CCE-121D-F301-0DFFF6EB723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58"/>
          <a:stretch/>
        </p:blipFill>
        <p:spPr bwMode="auto">
          <a:xfrm>
            <a:off x="3970905" y="1883742"/>
            <a:ext cx="4250189" cy="4154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57211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EB3F7-7B43-3911-4708-DD3ED1130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Technology enabled care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7A2FFB-0577-EF1D-7902-7745853AEE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13234" y="2228004"/>
            <a:ext cx="5194767" cy="3633047"/>
          </a:xfrm>
        </p:spPr>
        <p:txBody>
          <a:bodyPr>
            <a:normAutofit/>
          </a:bodyPr>
          <a:lstStyle/>
          <a:p>
            <a:pPr algn="ctr"/>
            <a:r>
              <a:rPr lang="en-GB" sz="2400" b="1" i="0" dirty="0">
                <a:solidFill>
                  <a:srgbClr val="333333"/>
                </a:solidFill>
                <a:effectLst/>
                <a:latin typeface="Fira Sans" panose="020B0503050000020004" pitchFamily="34" charset="0"/>
              </a:rPr>
              <a:t>Improving understanding and awareness of TEC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E37221-A5CE-DFB7-511A-9B751E1E241C}"/>
              </a:ext>
            </a:extLst>
          </p:cNvPr>
          <p:cNvSpPr txBox="1"/>
          <p:nvPr/>
        </p:nvSpPr>
        <p:spPr>
          <a:xfrm>
            <a:off x="-1554" y="6550223"/>
            <a:ext cx="609755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(TEC Cymru, 2023</a:t>
            </a:r>
            <a:r>
              <a:rPr lang="en-GB" sz="1000" dirty="0"/>
              <a:t>A</a:t>
            </a:r>
            <a:r>
              <a:rPr lang="en-GB" sz="1400" dirty="0"/>
              <a:t>)</a:t>
            </a:r>
          </a:p>
        </p:txBody>
      </p:sp>
      <p:pic>
        <p:nvPicPr>
          <p:cNvPr id="5" name="Picture 2" descr="Technology Enabled Care Cymru (@teccymru) / Twitter">
            <a:extLst>
              <a:ext uri="{FF2B5EF4-FFF2-40B4-BE49-F238E27FC236}">
                <a16:creationId xmlns:a16="http://schemas.microsoft.com/office/drawing/2014/main" id="{7B6C4BE8-E06A-CB71-37AE-C6F7CB41049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73"/>
          <a:stretch/>
        </p:blipFill>
        <p:spPr bwMode="auto">
          <a:xfrm>
            <a:off x="1053481" y="2118049"/>
            <a:ext cx="4250189" cy="4051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14790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EB3F7-7B43-3911-4708-DD3ED1130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Technology enabled care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7A2FFB-0577-EF1D-7902-7745853AEE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13234" y="2228004"/>
            <a:ext cx="5194767" cy="3633047"/>
          </a:xfrm>
        </p:spPr>
        <p:txBody>
          <a:bodyPr>
            <a:normAutofit/>
          </a:bodyPr>
          <a:lstStyle/>
          <a:p>
            <a:pPr algn="ctr"/>
            <a:r>
              <a:rPr lang="en-GB" sz="2800" b="1" i="0" dirty="0">
                <a:solidFill>
                  <a:srgbClr val="333333"/>
                </a:solidFill>
                <a:effectLst/>
                <a:latin typeface="Fira Sans" panose="020B0503050000020004" pitchFamily="34" charset="0"/>
              </a:rPr>
              <a:t>Deliver rapid, scalable and sustainable TEC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58D2C1-CE42-6730-C6F6-6D6663EA7A0F}"/>
              </a:ext>
            </a:extLst>
          </p:cNvPr>
          <p:cNvSpPr txBox="1"/>
          <p:nvPr/>
        </p:nvSpPr>
        <p:spPr>
          <a:xfrm>
            <a:off x="0" y="6550223"/>
            <a:ext cx="609755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/>
              <a:t>(TEC Cymru, 2023</a:t>
            </a:r>
            <a:r>
              <a:rPr lang="en-GB" sz="1000"/>
              <a:t>A</a:t>
            </a:r>
            <a:r>
              <a:rPr lang="en-GB" sz="1400"/>
              <a:t>)</a:t>
            </a:r>
            <a:endParaRPr lang="en-GB" sz="1400" dirty="0"/>
          </a:p>
        </p:txBody>
      </p:sp>
      <p:pic>
        <p:nvPicPr>
          <p:cNvPr id="5" name="Picture 2" descr="Technology Enabled Care Cymru (@teccymru) / Twitter">
            <a:extLst>
              <a:ext uri="{FF2B5EF4-FFF2-40B4-BE49-F238E27FC236}">
                <a16:creationId xmlns:a16="http://schemas.microsoft.com/office/drawing/2014/main" id="{D8BFACAA-6ED4-AB08-BBEE-0AB0BEB198A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13"/>
          <a:stretch/>
        </p:blipFill>
        <p:spPr bwMode="auto">
          <a:xfrm>
            <a:off x="1053481" y="2136710"/>
            <a:ext cx="4250189" cy="4032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20808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EB3F7-7B43-3911-4708-DD3ED1130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Technology enabled care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7A2FFB-0577-EF1D-7902-7745853AEE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13234" y="2228004"/>
            <a:ext cx="5194767" cy="3633047"/>
          </a:xfrm>
        </p:spPr>
        <p:txBody>
          <a:bodyPr>
            <a:normAutofit/>
          </a:bodyPr>
          <a:lstStyle/>
          <a:p>
            <a:pPr algn="ctr"/>
            <a:r>
              <a:rPr lang="en-GB" sz="2800" b="1" i="0" dirty="0">
                <a:solidFill>
                  <a:srgbClr val="333333"/>
                </a:solidFill>
                <a:effectLst/>
                <a:latin typeface="Fira Sans" panose="020B0503050000020004" pitchFamily="34" charset="0"/>
              </a:rPr>
              <a:t>Support cultural and behavioural change</a:t>
            </a:r>
          </a:p>
        </p:txBody>
      </p:sp>
      <p:pic>
        <p:nvPicPr>
          <p:cNvPr id="5" name="Picture 2" descr="Technology Enabled Care Cymru (@teccymru) / Twitter">
            <a:extLst>
              <a:ext uri="{FF2B5EF4-FFF2-40B4-BE49-F238E27FC236}">
                <a16:creationId xmlns:a16="http://schemas.microsoft.com/office/drawing/2014/main" id="{768259AF-8D0F-3FA6-3B9C-1B728C08353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14"/>
          <a:stretch/>
        </p:blipFill>
        <p:spPr bwMode="auto">
          <a:xfrm>
            <a:off x="1053481" y="2090057"/>
            <a:ext cx="4250189" cy="4079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C76D49D-9523-02DD-8332-78ACAE5EFE79}"/>
              </a:ext>
            </a:extLst>
          </p:cNvPr>
          <p:cNvSpPr txBox="1"/>
          <p:nvPr/>
        </p:nvSpPr>
        <p:spPr>
          <a:xfrm>
            <a:off x="-1554" y="6550223"/>
            <a:ext cx="609755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/>
              <a:t>(TEC Cymru, 2023</a:t>
            </a:r>
            <a:r>
              <a:rPr lang="en-GB" sz="1000"/>
              <a:t>A</a:t>
            </a:r>
            <a:r>
              <a:rPr lang="en-GB" sz="1400"/>
              <a:t>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3021296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EB3F7-7B43-3911-4708-DD3ED1130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Technology enabled care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7A2FFB-0577-EF1D-7902-7745853AEE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13234" y="2228004"/>
            <a:ext cx="5194767" cy="3633047"/>
          </a:xfrm>
        </p:spPr>
        <p:txBody>
          <a:bodyPr>
            <a:normAutofit/>
          </a:bodyPr>
          <a:lstStyle/>
          <a:p>
            <a:pPr algn="ctr"/>
            <a:r>
              <a:rPr lang="en-GB" sz="2800" b="1" i="0" dirty="0">
                <a:solidFill>
                  <a:srgbClr val="333333"/>
                </a:solidFill>
                <a:effectLst/>
                <a:latin typeface="Fira Sans" panose="020B0503050000020004" pitchFamily="34" charset="0"/>
              </a:rPr>
              <a:t>Provide the evidence base for learning and investment</a:t>
            </a:r>
          </a:p>
        </p:txBody>
      </p:sp>
      <p:pic>
        <p:nvPicPr>
          <p:cNvPr id="7" name="Picture 2" descr="Technology Enabled Care Cymru (@teccymru) / Twitter">
            <a:extLst>
              <a:ext uri="{FF2B5EF4-FFF2-40B4-BE49-F238E27FC236}">
                <a16:creationId xmlns:a16="http://schemas.microsoft.com/office/drawing/2014/main" id="{9B0918A0-411C-1CC0-5B2A-AFCE5F44EC3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92"/>
          <a:stretch/>
        </p:blipFill>
        <p:spPr bwMode="auto">
          <a:xfrm>
            <a:off x="1053481" y="2127380"/>
            <a:ext cx="4250189" cy="4042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7F30D91-3941-FCE0-9DB3-A713684C61A2}"/>
              </a:ext>
            </a:extLst>
          </p:cNvPr>
          <p:cNvSpPr txBox="1"/>
          <p:nvPr/>
        </p:nvSpPr>
        <p:spPr>
          <a:xfrm>
            <a:off x="0" y="6550223"/>
            <a:ext cx="609755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(TEC Cymru, 2023</a:t>
            </a:r>
            <a:r>
              <a:rPr lang="en-GB" sz="1000" dirty="0"/>
              <a:t>A</a:t>
            </a:r>
            <a:r>
              <a:rPr lang="en-GB" sz="14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915360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EB3F7-7B43-3911-4708-DD3ED1130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Technology enabled care Programmes</a:t>
            </a:r>
          </a:p>
        </p:txBody>
      </p:sp>
      <p:pic>
        <p:nvPicPr>
          <p:cNvPr id="3074" name="Picture 2" descr="What is Technology Enabled Care? - Cair UK">
            <a:extLst>
              <a:ext uri="{FF2B5EF4-FFF2-40B4-BE49-F238E27FC236}">
                <a16:creationId xmlns:a16="http://schemas.microsoft.com/office/drawing/2014/main" id="{547B1A98-19FF-6902-F76D-CC587A875BA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8433" y="1922463"/>
            <a:ext cx="4735134" cy="3633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0263FDB-3B8F-0900-93D2-330A044F553D}"/>
              </a:ext>
            </a:extLst>
          </p:cNvPr>
          <p:cNvSpPr txBox="1"/>
          <p:nvPr/>
        </p:nvSpPr>
        <p:spPr>
          <a:xfrm>
            <a:off x="0" y="6550223"/>
            <a:ext cx="609755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(TEC Cymru, 2023</a:t>
            </a:r>
            <a:r>
              <a:rPr lang="en-GB" sz="1000" dirty="0"/>
              <a:t>B</a:t>
            </a:r>
            <a:r>
              <a:rPr lang="en-GB" sz="14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5526437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EB3F7-7B43-3911-4708-DD3ED1130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Technology enabled care Programmes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7A2FFB-0577-EF1D-7902-7745853AEE4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1800" b="1" i="0" dirty="0">
                <a:solidFill>
                  <a:srgbClr val="333333"/>
                </a:solidFill>
                <a:effectLst/>
                <a:latin typeface="Fira Sans" panose="020B0503050000020004" pitchFamily="34" charset="0"/>
              </a:rPr>
              <a:t>Telehealth</a:t>
            </a:r>
          </a:p>
          <a:p>
            <a:pPr algn="ctr"/>
            <a:r>
              <a:rPr lang="en-GB" sz="1800" dirty="0">
                <a:solidFill>
                  <a:srgbClr val="333333"/>
                </a:solidFill>
                <a:latin typeface="Fira Sans" panose="020B0503050000020004" pitchFamily="34" charset="0"/>
              </a:rPr>
              <a:t>Record </a:t>
            </a:r>
            <a:r>
              <a:rPr lang="en-GB" sz="1800" b="0" i="0" dirty="0">
                <a:solidFill>
                  <a:srgbClr val="333333"/>
                </a:solidFill>
                <a:effectLst/>
                <a:latin typeface="Fira Sans" panose="020B0503050000020004" pitchFamily="34" charset="0"/>
              </a:rPr>
              <a:t>and send information </a:t>
            </a:r>
          </a:p>
          <a:p>
            <a:pPr algn="ctr"/>
            <a:r>
              <a:rPr lang="en-GB" sz="1800" dirty="0">
                <a:solidFill>
                  <a:srgbClr val="333333"/>
                </a:solidFill>
                <a:latin typeface="Fira Sans" panose="020B0503050000020004" pitchFamily="34" charset="0"/>
              </a:rPr>
              <a:t>D</a:t>
            </a:r>
            <a:r>
              <a:rPr lang="en-GB" sz="1800" b="0" i="0" dirty="0">
                <a:solidFill>
                  <a:srgbClr val="333333"/>
                </a:solidFill>
                <a:effectLst/>
                <a:latin typeface="Fira Sans" panose="020B0503050000020004" pitchFamily="34" charset="0"/>
              </a:rPr>
              <a:t>igital monitoring technologies</a:t>
            </a:r>
          </a:p>
          <a:p>
            <a:pPr algn="ctr"/>
            <a:r>
              <a:rPr lang="en-GB" sz="1800" b="0" i="0" dirty="0">
                <a:solidFill>
                  <a:srgbClr val="333333"/>
                </a:solidFill>
                <a:effectLst/>
                <a:latin typeface="Fira Sans" panose="020B0503050000020004" pitchFamily="34" charset="0"/>
              </a:rPr>
              <a:t>Access and visibility</a:t>
            </a:r>
          </a:p>
        </p:txBody>
      </p:sp>
      <p:pic>
        <p:nvPicPr>
          <p:cNvPr id="1028" name="Picture 4" descr="Telehealth - NIHAN">
            <a:extLst>
              <a:ext uri="{FF2B5EF4-FFF2-40B4-BE49-F238E27FC236}">
                <a16:creationId xmlns:a16="http://schemas.microsoft.com/office/drawing/2014/main" id="{2836ECBE-4C5A-353B-3C7C-2D2A555556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5847" y="1750647"/>
            <a:ext cx="3654185" cy="47306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35EDEDE-C272-D49E-B0B3-D49320400F53}"/>
              </a:ext>
            </a:extLst>
          </p:cNvPr>
          <p:cNvSpPr txBox="1"/>
          <p:nvPr/>
        </p:nvSpPr>
        <p:spPr>
          <a:xfrm>
            <a:off x="0" y="6550223"/>
            <a:ext cx="609755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(TEC Cymru, 2023</a:t>
            </a:r>
            <a:r>
              <a:rPr lang="en-GB" sz="1000" dirty="0"/>
              <a:t>B</a:t>
            </a:r>
            <a:r>
              <a:rPr lang="en-GB" sz="14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6580301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EB3F7-7B43-3911-4708-DD3ED1130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Technology enabled care Programmes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7A2FFB-0577-EF1D-7902-7745853AEE4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i="0" dirty="0">
                <a:solidFill>
                  <a:srgbClr val="333333"/>
                </a:solidFill>
                <a:effectLst/>
                <a:latin typeface="Fira Sans" panose="020B0503050000020004" pitchFamily="34" charset="0"/>
              </a:rPr>
              <a:t>Video Consultation Service</a:t>
            </a:r>
          </a:p>
        </p:txBody>
      </p:sp>
      <p:pic>
        <p:nvPicPr>
          <p:cNvPr id="3074" name="Picture 2" descr="What is Technology Enabled Care? - Cair UK">
            <a:extLst>
              <a:ext uri="{FF2B5EF4-FFF2-40B4-BE49-F238E27FC236}">
                <a16:creationId xmlns:a16="http://schemas.microsoft.com/office/drawing/2014/main" id="{547B1A98-19FF-6902-F76D-CC587A875BA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6258" y="2227263"/>
            <a:ext cx="4735134" cy="3633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What is Telehealth?">
            <a:extLst>
              <a:ext uri="{FF2B5EF4-FFF2-40B4-BE49-F238E27FC236}">
                <a16:creationId xmlns:a16="http://schemas.microsoft.com/office/drawing/2014/main" id="{DC394364-C371-0D51-E44E-59A8E3EBBB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7353" y="2227263"/>
            <a:ext cx="5449570" cy="36330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31B3880-6C4D-B233-6D41-74DDD535DB74}"/>
              </a:ext>
            </a:extLst>
          </p:cNvPr>
          <p:cNvSpPr txBox="1"/>
          <p:nvPr/>
        </p:nvSpPr>
        <p:spPr>
          <a:xfrm>
            <a:off x="0" y="6550223"/>
            <a:ext cx="609755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(TEC Cymru, 2023</a:t>
            </a:r>
            <a:r>
              <a:rPr lang="en-GB" sz="1000" dirty="0"/>
              <a:t>B</a:t>
            </a:r>
            <a:r>
              <a:rPr lang="en-GB" sz="14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8923746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EB3F7-7B43-3911-4708-DD3ED1130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Technology enabled care Programmes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7A2FFB-0577-EF1D-7902-7745853AEE4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i="0" dirty="0">
                <a:solidFill>
                  <a:srgbClr val="333333"/>
                </a:solidFill>
                <a:effectLst/>
                <a:latin typeface="Fira Sans" panose="020B0503050000020004" pitchFamily="34" charset="0"/>
              </a:rPr>
              <a:t>Telecare</a:t>
            </a:r>
          </a:p>
        </p:txBody>
      </p:sp>
      <p:pic>
        <p:nvPicPr>
          <p:cNvPr id="5" name="Picture 2" descr="What is Telecare? | PPP Taking Care">
            <a:extLst>
              <a:ext uri="{FF2B5EF4-FFF2-40B4-BE49-F238E27FC236}">
                <a16:creationId xmlns:a16="http://schemas.microsoft.com/office/drawing/2014/main" id="{C49E673D-1D1C-534D-E690-D02584C7F8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1407" y="2342821"/>
            <a:ext cx="4503146" cy="3633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B11E0FC-1C5D-2437-06E9-41F2D6F0A5C7}"/>
              </a:ext>
            </a:extLst>
          </p:cNvPr>
          <p:cNvSpPr txBox="1"/>
          <p:nvPr/>
        </p:nvSpPr>
        <p:spPr>
          <a:xfrm>
            <a:off x="0" y="6550223"/>
            <a:ext cx="609755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(TEC Cymru, 2023</a:t>
            </a:r>
            <a:r>
              <a:rPr lang="en-GB" sz="1000" dirty="0"/>
              <a:t>B</a:t>
            </a:r>
            <a:r>
              <a:rPr lang="en-GB" sz="14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263302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EB3F7-7B43-3911-4708-DD3ED1130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Telecare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ABF956-4A7B-B669-6731-5872475E4F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3998" y="1717990"/>
            <a:ext cx="5194769" cy="4869421"/>
          </a:xfrm>
        </p:spPr>
        <p:txBody>
          <a:bodyPr>
            <a:normAutofit/>
          </a:bodyPr>
          <a:lstStyle/>
          <a:p>
            <a:r>
              <a:rPr lang="en-GB" sz="1600" dirty="0"/>
              <a:t>77,000 people</a:t>
            </a:r>
          </a:p>
          <a:p>
            <a:r>
              <a:rPr lang="en-GB" sz="1600" dirty="0"/>
              <a:t>91% of service users being over the age of 65</a:t>
            </a:r>
          </a:p>
          <a:p>
            <a:r>
              <a:rPr lang="en-GB" sz="1600" dirty="0"/>
              <a:t>38% being over 85. </a:t>
            </a:r>
          </a:p>
          <a:p>
            <a:r>
              <a:rPr lang="en-GB" sz="1600" dirty="0"/>
              <a:t>Complex package</a:t>
            </a:r>
          </a:p>
          <a:p>
            <a:pPr marL="630000" lvl="2">
              <a:spcBef>
                <a:spcPts val="100"/>
              </a:spcBef>
              <a:spcAft>
                <a:spcPts val="100"/>
              </a:spcAft>
            </a:pPr>
            <a:r>
              <a:rPr lang="en-GB" sz="1400" dirty="0"/>
              <a:t>Epilepsy alarms</a:t>
            </a:r>
          </a:p>
          <a:p>
            <a:pPr marL="630000" lvl="2">
              <a:spcBef>
                <a:spcPts val="100"/>
              </a:spcBef>
              <a:spcAft>
                <a:spcPts val="100"/>
              </a:spcAft>
            </a:pPr>
            <a:r>
              <a:rPr lang="en-GB" sz="1400" dirty="0"/>
              <a:t>Carbon monoxide/gas detectors</a:t>
            </a:r>
          </a:p>
          <a:p>
            <a:pPr marL="630000" lvl="2">
              <a:spcBef>
                <a:spcPts val="100"/>
              </a:spcBef>
              <a:spcAft>
                <a:spcPts val="100"/>
              </a:spcAft>
            </a:pPr>
            <a:r>
              <a:rPr lang="en-GB" sz="1400" dirty="0"/>
              <a:t>Panic/Bogus caller alarm</a:t>
            </a:r>
          </a:p>
          <a:p>
            <a:pPr marL="630000" lvl="2">
              <a:spcBef>
                <a:spcPts val="100"/>
              </a:spcBef>
              <a:spcAft>
                <a:spcPts val="100"/>
              </a:spcAft>
            </a:pPr>
            <a:r>
              <a:rPr lang="en-GB" sz="1400" dirty="0"/>
              <a:t>Door/motion sensors</a:t>
            </a:r>
          </a:p>
          <a:p>
            <a:pPr marL="630000" lvl="2">
              <a:spcBef>
                <a:spcPts val="100"/>
              </a:spcBef>
              <a:spcAft>
                <a:spcPts val="100"/>
              </a:spcAft>
            </a:pPr>
            <a:r>
              <a:rPr lang="en-GB" sz="1400" dirty="0"/>
              <a:t>Flood detectors</a:t>
            </a:r>
          </a:p>
          <a:p>
            <a:pPr marL="630000" lvl="2">
              <a:spcBef>
                <a:spcPts val="100"/>
              </a:spcBef>
              <a:spcAft>
                <a:spcPts val="100"/>
              </a:spcAft>
            </a:pPr>
            <a:r>
              <a:rPr lang="en-GB" sz="1400" dirty="0"/>
              <a:t>Bed/chair sensors</a:t>
            </a:r>
          </a:p>
          <a:p>
            <a:pPr marL="630000" lvl="2">
              <a:spcBef>
                <a:spcPts val="100"/>
              </a:spcBef>
              <a:spcAft>
                <a:spcPts val="100"/>
              </a:spcAft>
            </a:pPr>
            <a:r>
              <a:rPr lang="en-GB" sz="1400" dirty="0"/>
              <a:t>Daily reminder clocks</a:t>
            </a:r>
          </a:p>
          <a:p>
            <a:pPr marL="630000" lvl="2">
              <a:spcBef>
                <a:spcPts val="100"/>
              </a:spcBef>
              <a:spcAft>
                <a:spcPts val="100"/>
              </a:spcAft>
            </a:pPr>
            <a:r>
              <a:rPr lang="en-GB" sz="1400" dirty="0"/>
              <a:t>Fall detectors</a:t>
            </a:r>
          </a:p>
          <a:p>
            <a:pPr marL="630000" lvl="2">
              <a:spcBef>
                <a:spcPts val="100"/>
              </a:spcBef>
              <a:spcAft>
                <a:spcPts val="100"/>
              </a:spcAft>
            </a:pPr>
            <a:r>
              <a:rPr lang="en-GB" sz="1400" dirty="0"/>
              <a:t>Medication dispensers</a:t>
            </a:r>
          </a:p>
        </p:txBody>
      </p:sp>
      <p:pic>
        <p:nvPicPr>
          <p:cNvPr id="7" name="Picture 2" descr="What is Telecare? | PPP Taking Care">
            <a:extLst>
              <a:ext uri="{FF2B5EF4-FFF2-40B4-BE49-F238E27FC236}">
                <a16:creationId xmlns:a16="http://schemas.microsoft.com/office/drawing/2014/main" id="{6CE0869E-A226-2B79-29EB-6DC6BDCEF1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1407" y="2342821"/>
            <a:ext cx="4503146" cy="3633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F91C9C5-B568-7899-2795-CBF681DCF4DE}"/>
              </a:ext>
            </a:extLst>
          </p:cNvPr>
          <p:cNvSpPr txBox="1"/>
          <p:nvPr/>
        </p:nvSpPr>
        <p:spPr>
          <a:xfrm>
            <a:off x="0" y="6550223"/>
            <a:ext cx="609755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(TEC Cymru, 2023</a:t>
            </a:r>
            <a:r>
              <a:rPr lang="en-GB" sz="1000" dirty="0"/>
              <a:t>B</a:t>
            </a:r>
            <a:r>
              <a:rPr lang="en-GB" sz="14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0213617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01EDC-1B09-6D9C-BC30-8E0717E323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Digital healthcare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22AAEE-AF44-59B7-312D-5594CCE084E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algn="l"/>
            <a:r>
              <a:rPr lang="en-GB" sz="1800" b="0" i="0" dirty="0">
                <a:solidFill>
                  <a:srgbClr val="3F525F"/>
                </a:solidFill>
                <a:effectLst/>
                <a:latin typeface="Frutiger W01"/>
              </a:rPr>
              <a:t>There’s a huge increase in evidence showing the benefits of digital healthcare. </a:t>
            </a:r>
          </a:p>
          <a:p>
            <a:pPr algn="l"/>
            <a:r>
              <a:rPr lang="en-GB" sz="1800" b="0" i="0" dirty="0">
                <a:solidFill>
                  <a:srgbClr val="3F525F"/>
                </a:solidFill>
                <a:effectLst/>
                <a:latin typeface="Frutiger W01"/>
              </a:rPr>
              <a:t>The advantages to patients and carers include: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3F525F"/>
                </a:solidFill>
                <a:effectLst/>
                <a:latin typeface="Frutiger W01"/>
              </a:rPr>
              <a:t>time saved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3F525F"/>
                </a:solidFill>
                <a:effectLst/>
                <a:latin typeface="Frutiger W01"/>
              </a:rPr>
              <a:t>long-term conditions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3F525F"/>
                </a:solidFill>
                <a:effectLst/>
                <a:latin typeface="Frutiger W01"/>
              </a:rPr>
              <a:t>minor ailments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3F525F"/>
                </a:solidFill>
                <a:latin typeface="Frutiger W01"/>
              </a:rPr>
              <a:t>loneliness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3F525F"/>
                </a:solidFill>
                <a:effectLst/>
                <a:latin typeface="Frutiger W01"/>
              </a:rPr>
              <a:t>cost saved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3F525F"/>
                </a:solidFill>
                <a:effectLst/>
                <a:latin typeface="Frutiger W01"/>
              </a:rPr>
              <a:t>digital health tools</a:t>
            </a:r>
          </a:p>
        </p:txBody>
      </p:sp>
      <p:pic>
        <p:nvPicPr>
          <p:cNvPr id="5122" name="Picture 2" descr="508,925 Healthcare Computer Stock Photos, Pictures &amp; Royalty-Free Images -  iStock | Healthcare computer education, Healthcare computer screen,  Healthcare computer lab">
            <a:extLst>
              <a:ext uri="{FF2B5EF4-FFF2-40B4-BE49-F238E27FC236}">
                <a16:creationId xmlns:a16="http://schemas.microsoft.com/office/drawing/2014/main" id="{0D764B5F-EE0F-535D-E34C-9A0BDDB3384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6042" y="2433317"/>
            <a:ext cx="4976636" cy="331775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378D807-15E9-636C-7034-61440D03D94C}"/>
              </a:ext>
            </a:extLst>
          </p:cNvPr>
          <p:cNvSpPr txBox="1"/>
          <p:nvPr/>
        </p:nvSpPr>
        <p:spPr>
          <a:xfrm>
            <a:off x="0" y="6550223"/>
            <a:ext cx="609755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(National Health Service, 2023)</a:t>
            </a:r>
          </a:p>
        </p:txBody>
      </p:sp>
    </p:spTree>
    <p:extLst>
      <p:ext uri="{BB962C8B-B14F-4D97-AF65-F5344CB8AC3E}">
        <p14:creationId xmlns:p14="http://schemas.microsoft.com/office/powerpoint/2010/main" val="25206924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43F6DC-D64E-14C4-CA81-E1A1174EF8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6039" y="1129005"/>
            <a:ext cx="5194769" cy="4732046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1800" b="0" i="0" dirty="0">
                <a:solidFill>
                  <a:srgbClr val="3F525F"/>
                </a:solidFill>
                <a:effectLst/>
                <a:latin typeface="Frutiger W01"/>
              </a:rPr>
              <a:t>And advantages for the healthcare system, include: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3F525F"/>
                </a:solidFill>
                <a:effectLst/>
                <a:latin typeface="Frutiger W01"/>
              </a:rPr>
              <a:t>lower cost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3F525F"/>
                </a:solidFill>
                <a:effectLst/>
                <a:latin typeface="Frutiger W01"/>
              </a:rPr>
              <a:t>use of services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3F525F"/>
                </a:solidFill>
                <a:effectLst/>
                <a:latin typeface="Frutiger W01"/>
              </a:rPr>
              <a:t>patient adherence</a:t>
            </a:r>
          </a:p>
          <a:p>
            <a:pPr algn="l"/>
            <a:r>
              <a:rPr lang="en-GB" sz="1800" b="0" i="0" dirty="0">
                <a:solidFill>
                  <a:srgbClr val="3F525F"/>
                </a:solidFill>
                <a:effectLst/>
                <a:latin typeface="Frutiger W01"/>
              </a:rPr>
              <a:t>Digital exclusion</a:t>
            </a:r>
            <a:endParaRPr lang="en-GB" sz="1800" dirty="0"/>
          </a:p>
        </p:txBody>
      </p:sp>
      <p:pic>
        <p:nvPicPr>
          <p:cNvPr id="6146" name="Picture 2" descr="HD Medical Wallpapers - Top Free HD Medical Backgrounds - WallpaperAccess">
            <a:extLst>
              <a:ext uri="{FF2B5EF4-FFF2-40B4-BE49-F238E27FC236}">
                <a16:creationId xmlns:a16="http://schemas.microsoft.com/office/drawing/2014/main" id="{7ED18870-8D97-C9B3-0058-F7B9CAF8CA6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911" y="1735119"/>
            <a:ext cx="5082883" cy="33877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77DFCBD-10E7-1EE8-2BC5-A5C3A0DD8F8C}"/>
              </a:ext>
            </a:extLst>
          </p:cNvPr>
          <p:cNvSpPr txBox="1"/>
          <p:nvPr/>
        </p:nvSpPr>
        <p:spPr>
          <a:xfrm>
            <a:off x="-1554" y="6550223"/>
            <a:ext cx="609755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(Nuffield Trust, 2023)</a:t>
            </a:r>
          </a:p>
        </p:txBody>
      </p:sp>
    </p:spTree>
    <p:extLst>
      <p:ext uri="{BB962C8B-B14F-4D97-AF65-F5344CB8AC3E}">
        <p14:creationId xmlns:p14="http://schemas.microsoft.com/office/powerpoint/2010/main" val="32736169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71642-824A-6CEB-D995-13C60664E3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Barriers to Digital Inclusion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BBA4C4-4B52-D3F4-8CA4-F4FC89142742}"/>
              </a:ext>
            </a:extLst>
          </p:cNvPr>
          <p:cNvSpPr txBox="1"/>
          <p:nvPr/>
        </p:nvSpPr>
        <p:spPr>
          <a:xfrm>
            <a:off x="0" y="6550223"/>
            <a:ext cx="522921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nl-NL" sz="1400" dirty="0"/>
              <a:t>(Lloyds Bank UK, 2023)</a:t>
            </a:r>
            <a:endParaRPr lang="en-GB" sz="14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44BC26D-B869-5E4D-C7E8-76261E8B50E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Lack of interest</a:t>
            </a:r>
          </a:p>
          <a:p>
            <a:r>
              <a:rPr lang="en-GB" sz="2000" dirty="0"/>
              <a:t>‘Soft’ obstacles</a:t>
            </a:r>
          </a:p>
          <a:p>
            <a:r>
              <a:rPr lang="en-GB" sz="2000" dirty="0"/>
              <a:t>‘Hard’ obstacles</a:t>
            </a:r>
          </a:p>
          <a:p>
            <a:r>
              <a:rPr lang="en-GB" sz="2000" dirty="0"/>
              <a:t>Cost</a:t>
            </a:r>
          </a:p>
          <a:p>
            <a:r>
              <a:rPr lang="en-GB" sz="2000" dirty="0"/>
              <a:t>Confidence</a:t>
            </a:r>
          </a:p>
        </p:txBody>
      </p:sp>
      <p:pic>
        <p:nvPicPr>
          <p:cNvPr id="9220" name="Picture 4" descr="Barriers to Digital Inclusion: What is Different for Children?">
            <a:extLst>
              <a:ext uri="{FF2B5EF4-FFF2-40B4-BE49-F238E27FC236}">
                <a16:creationId xmlns:a16="http://schemas.microsoft.com/office/drawing/2014/main" id="{4FAB0574-A552-2EDC-DF5C-EB0D0664659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2076" y="2027238"/>
            <a:ext cx="4702547" cy="3633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88242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E6D10-F3A7-D6CF-AA59-BD4D30716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912538"/>
            <a:ext cx="11029616" cy="988332"/>
          </a:xfrm>
        </p:spPr>
        <p:txBody>
          <a:bodyPr>
            <a:normAutofit fontScale="90000"/>
          </a:bodyPr>
          <a:lstStyle/>
          <a:p>
            <a:r>
              <a:rPr lang="en-GB" dirty="0"/>
              <a:t>Of those supported by the </a:t>
            </a:r>
            <a:r>
              <a:rPr lang="en-GB" dirty="0" err="1"/>
              <a:t>nhs</a:t>
            </a:r>
            <a:r>
              <a:rPr lang="en-GB" dirty="0"/>
              <a:t> widening digital participation programme…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F4649D70-1B1A-EA46-293B-440126830E7F}"/>
              </a:ext>
            </a:extLst>
          </p:cNvPr>
          <p:cNvSpPr/>
          <p:nvPr/>
        </p:nvSpPr>
        <p:spPr>
          <a:xfrm>
            <a:off x="575894" y="2063936"/>
            <a:ext cx="1728000" cy="1728000"/>
          </a:xfrm>
          <a:prstGeom prst="ellipse">
            <a:avLst/>
          </a:prstGeom>
          <a:solidFill>
            <a:srgbClr val="778DC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21%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B61E888-9A8A-9641-C63F-E5AF097E93DD}"/>
              </a:ext>
            </a:extLst>
          </p:cNvPr>
          <p:cNvSpPr/>
          <p:nvPr/>
        </p:nvSpPr>
        <p:spPr>
          <a:xfrm>
            <a:off x="4311255" y="2063936"/>
            <a:ext cx="1728000" cy="1728000"/>
          </a:xfrm>
          <a:prstGeom prst="ellipse">
            <a:avLst/>
          </a:prstGeom>
          <a:solidFill>
            <a:srgbClr val="778DC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22%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04E76512-F133-275C-0861-A1DF64989479}"/>
              </a:ext>
            </a:extLst>
          </p:cNvPr>
          <p:cNvSpPr/>
          <p:nvPr/>
        </p:nvSpPr>
        <p:spPr>
          <a:xfrm>
            <a:off x="8046616" y="2063936"/>
            <a:ext cx="1728000" cy="1728000"/>
          </a:xfrm>
          <a:prstGeom prst="ellipse">
            <a:avLst/>
          </a:prstGeom>
          <a:solidFill>
            <a:srgbClr val="778DC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39%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263590E-9915-0384-152F-71977779E391}"/>
              </a:ext>
            </a:extLst>
          </p:cNvPr>
          <p:cNvSpPr/>
          <p:nvPr/>
        </p:nvSpPr>
        <p:spPr>
          <a:xfrm>
            <a:off x="2303894" y="4400342"/>
            <a:ext cx="1728000" cy="1728000"/>
          </a:xfrm>
          <a:prstGeom prst="ellipse">
            <a:avLst/>
          </a:prstGeom>
          <a:solidFill>
            <a:srgbClr val="778DC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52%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2D23B96-05F1-D8D6-1F72-8F061CB28AC1}"/>
              </a:ext>
            </a:extLst>
          </p:cNvPr>
          <p:cNvSpPr/>
          <p:nvPr/>
        </p:nvSpPr>
        <p:spPr>
          <a:xfrm>
            <a:off x="6039255" y="4400342"/>
            <a:ext cx="1728000" cy="1728000"/>
          </a:xfrm>
          <a:prstGeom prst="ellipse">
            <a:avLst/>
          </a:prstGeom>
          <a:solidFill>
            <a:srgbClr val="778DC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59%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BE1D82EF-CF79-EF88-8227-0B32C364F9E0}"/>
              </a:ext>
            </a:extLst>
          </p:cNvPr>
          <p:cNvSpPr/>
          <p:nvPr/>
        </p:nvSpPr>
        <p:spPr>
          <a:xfrm>
            <a:off x="9774616" y="4400342"/>
            <a:ext cx="1728000" cy="1728000"/>
          </a:xfrm>
          <a:prstGeom prst="ellipse">
            <a:avLst/>
          </a:prstGeom>
          <a:solidFill>
            <a:srgbClr val="778DC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65%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62FD9D-391F-84AE-74B5-9D502F2104E2}"/>
              </a:ext>
            </a:extLst>
          </p:cNvPr>
          <p:cNvSpPr txBox="1"/>
          <p:nvPr/>
        </p:nvSpPr>
        <p:spPr>
          <a:xfrm>
            <a:off x="2417384" y="2230914"/>
            <a:ext cx="1728000" cy="1431161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450" dirty="0"/>
              <a:t>reported that they were less likely to book medical appointments for minor infirmities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7A6DCFB-555E-A19B-9209-64AEF377EBDC}"/>
              </a:ext>
            </a:extLst>
          </p:cNvPr>
          <p:cNvSpPr txBox="1"/>
          <p:nvPr/>
        </p:nvSpPr>
        <p:spPr>
          <a:xfrm>
            <a:off x="6205126" y="2207830"/>
            <a:ext cx="1728000" cy="147732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/>
              <a:t>have started to book their medical appointments online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094DC91-AB84-9B7D-8C54-82EF8959EFD7}"/>
              </a:ext>
            </a:extLst>
          </p:cNvPr>
          <p:cNvSpPr txBox="1"/>
          <p:nvPr/>
        </p:nvSpPr>
        <p:spPr>
          <a:xfrm>
            <a:off x="9940487" y="2254367"/>
            <a:ext cx="1728000" cy="138499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reported that executing healthcare transactions online was time-saving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8FA460-8908-6FC4-BE6F-EF5F86134A56}"/>
              </a:ext>
            </a:extLst>
          </p:cNvPr>
          <p:cNvSpPr txBox="1"/>
          <p:nvPr/>
        </p:nvSpPr>
        <p:spPr>
          <a:xfrm>
            <a:off x="296533" y="4479512"/>
            <a:ext cx="1728000" cy="1569660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tx1"/>
                </a:solidFill>
                <a:latin typeface="Frutiger W01"/>
              </a:rPr>
              <a:t>s</a:t>
            </a:r>
            <a:r>
              <a:rPr lang="en-GB" sz="1600" b="0" i="0" dirty="0">
                <a:solidFill>
                  <a:schemeClr val="tx1"/>
                </a:solidFill>
                <a:effectLst/>
                <a:latin typeface="Frutiger W01"/>
              </a:rPr>
              <a:t>aid that they were less likely to experience feelings of loneliness or isolation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828D827-814A-F0B2-612D-6496CF99181F}"/>
              </a:ext>
            </a:extLst>
          </p:cNvPr>
          <p:cNvSpPr txBox="1"/>
          <p:nvPr/>
        </p:nvSpPr>
        <p:spPr>
          <a:xfrm>
            <a:off x="4169699" y="4563302"/>
            <a:ext cx="1728000" cy="1569660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reported an increase in confidence using online healthcare services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EF9386F-BE65-E6A0-47CA-018AE53CB74E}"/>
              </a:ext>
            </a:extLst>
          </p:cNvPr>
          <p:cNvSpPr txBox="1"/>
          <p:nvPr/>
        </p:nvSpPr>
        <p:spPr>
          <a:xfrm>
            <a:off x="7905060" y="4563302"/>
            <a:ext cx="1728000" cy="147732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/>
              <a:t>felt that they were more informed about their own health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D04EBA6-87D6-79BA-6873-26D3E7FB1FE7}"/>
              </a:ext>
            </a:extLst>
          </p:cNvPr>
          <p:cNvSpPr txBox="1"/>
          <p:nvPr/>
        </p:nvSpPr>
        <p:spPr>
          <a:xfrm>
            <a:off x="0" y="6538476"/>
            <a:ext cx="516706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(Good Things Foundation, 2023)</a:t>
            </a:r>
          </a:p>
        </p:txBody>
      </p:sp>
    </p:spTree>
    <p:extLst>
      <p:ext uri="{BB962C8B-B14F-4D97-AF65-F5344CB8AC3E}">
        <p14:creationId xmlns:p14="http://schemas.microsoft.com/office/powerpoint/2010/main" val="82808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EF5CB-AE57-F60C-2224-D9C3F0E562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7723711" cy="988332"/>
          </a:xfrm>
        </p:spPr>
        <p:txBody>
          <a:bodyPr/>
          <a:lstStyle/>
          <a:p>
            <a:r>
              <a:rPr lang="en-GB" dirty="0"/>
              <a:t>Cons of digital healthcare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E4DC1D-2545-44CF-F1BA-1A404D866DD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sz="1800" dirty="0">
                <a:solidFill>
                  <a:srgbClr val="333333"/>
                </a:solidFill>
                <a:latin typeface="Montserrat" panose="00000500000000000000" pitchFamily="2" charset="0"/>
              </a:rPr>
              <a:t>Disadvantages include:</a:t>
            </a:r>
            <a:endParaRPr lang="en-GB" sz="1800" b="0" i="0" dirty="0">
              <a:solidFill>
                <a:srgbClr val="333333"/>
              </a:solidFill>
              <a:effectLst/>
              <a:latin typeface="Montserrat" panose="00000500000000000000" pitchFamily="2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333333"/>
                </a:solidFill>
                <a:latin typeface="Montserrat" panose="00000500000000000000" pitchFamily="2" charset="0"/>
              </a:rPr>
              <a:t>T</a:t>
            </a:r>
            <a:r>
              <a:rPr lang="en-GB" sz="1800" b="0" i="0" dirty="0">
                <a:solidFill>
                  <a:srgbClr val="333333"/>
                </a:solidFill>
                <a:effectLst/>
                <a:latin typeface="Montserrat" panose="00000500000000000000" pitchFamily="2" charset="0"/>
              </a:rPr>
              <a:t>raditional methods.</a:t>
            </a:r>
            <a:endParaRPr lang="en-GB" sz="1800" dirty="0"/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333333"/>
                </a:solidFill>
                <a:effectLst/>
                <a:latin typeface="Montserrat" panose="00000500000000000000" pitchFamily="2" charset="0"/>
              </a:rPr>
              <a:t>Data processing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333333"/>
                </a:solidFill>
                <a:effectLst/>
                <a:latin typeface="Montserrat" panose="00000500000000000000" pitchFamily="2" charset="0"/>
              </a:rPr>
              <a:t>Security and privacy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333333"/>
                </a:solidFill>
                <a:effectLst/>
                <a:latin typeface="Montserrat" panose="00000500000000000000" pitchFamily="2" charset="0"/>
              </a:rPr>
              <a:t>Cybersecurity</a:t>
            </a:r>
          </a:p>
        </p:txBody>
      </p:sp>
      <p:pic>
        <p:nvPicPr>
          <p:cNvPr id="7170" name="Picture 2" descr="Medical Photos, Download The BEST Free Medical Stock Photos &amp; HD Images">
            <a:extLst>
              <a:ext uri="{FF2B5EF4-FFF2-40B4-BE49-F238E27FC236}">
                <a16:creationId xmlns:a16="http://schemas.microsoft.com/office/drawing/2014/main" id="{31E2A8CD-7430-551D-0D41-F8D9F7588C9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6042" y="2588522"/>
            <a:ext cx="5135876" cy="29120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31400AA-013D-2043-E6EC-8C0675FDAAFC}"/>
              </a:ext>
            </a:extLst>
          </p:cNvPr>
          <p:cNvSpPr txBox="1"/>
          <p:nvPr/>
        </p:nvSpPr>
        <p:spPr>
          <a:xfrm>
            <a:off x="0" y="6550223"/>
            <a:ext cx="519476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(7 Start Up, 2022)</a:t>
            </a:r>
          </a:p>
        </p:txBody>
      </p:sp>
    </p:spTree>
    <p:extLst>
      <p:ext uri="{BB962C8B-B14F-4D97-AF65-F5344CB8AC3E}">
        <p14:creationId xmlns:p14="http://schemas.microsoft.com/office/powerpoint/2010/main" val="15186060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1643C-83E0-25D2-88D3-8B4FF9FDB0CE}"/>
              </a:ext>
            </a:extLst>
          </p:cNvPr>
          <p:cNvSpPr txBox="1">
            <a:spLocks/>
          </p:cNvSpPr>
          <p:nvPr/>
        </p:nvSpPr>
        <p:spPr>
          <a:xfrm>
            <a:off x="581192" y="3058659"/>
            <a:ext cx="11029616" cy="988332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kern="1200" cap="all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4800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4639732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5B2EE-2B6B-1232-0719-862F3ABB2E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DD6A8-41F6-E363-B841-50D1876623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1194" y="2209343"/>
            <a:ext cx="5194767" cy="4303426"/>
          </a:xfrm>
        </p:spPr>
        <p:txBody>
          <a:bodyPr>
            <a:noAutofit/>
          </a:bodyPr>
          <a:lstStyle/>
          <a:p>
            <a:r>
              <a:rPr lang="en-GB" sz="1100" dirty="0">
                <a:solidFill>
                  <a:schemeClr val="tx1"/>
                </a:solidFill>
              </a:rPr>
              <a:t>St Thomas Surgery (2023) </a:t>
            </a:r>
            <a:r>
              <a:rPr lang="en-GB" sz="1100" i="1" dirty="0">
                <a:solidFill>
                  <a:schemeClr val="tx1"/>
                </a:solidFill>
              </a:rPr>
              <a:t>About the Surgery.</a:t>
            </a:r>
            <a:r>
              <a:rPr lang="en-GB" sz="1100" dirty="0">
                <a:solidFill>
                  <a:schemeClr val="tx1"/>
                </a:solidFill>
              </a:rPr>
              <a:t> Available at: https://stthomassurgery.gpwales.com/about-the-surgery/ (Accessed 1 March 2023)</a:t>
            </a:r>
          </a:p>
          <a:p>
            <a:r>
              <a:rPr lang="en-GB" sz="1100" dirty="0">
                <a:solidFill>
                  <a:schemeClr val="tx1"/>
                </a:solidFill>
              </a:rPr>
              <a:t>Welsh Government (2023A) </a:t>
            </a:r>
            <a:r>
              <a:rPr lang="en-GB" sz="1100" i="1" dirty="0">
                <a:solidFill>
                  <a:schemeClr val="tx1"/>
                </a:solidFill>
              </a:rPr>
              <a:t>Digital Inclusion</a:t>
            </a:r>
            <a:r>
              <a:rPr lang="en-GB" sz="1100" dirty="0">
                <a:solidFill>
                  <a:schemeClr val="tx1"/>
                </a:solidFill>
              </a:rPr>
              <a:t>. Available at: https://www.gov.wales/digital-inclusion-overview (Accessed 1 March 2023)</a:t>
            </a:r>
          </a:p>
          <a:p>
            <a:r>
              <a:rPr lang="en-GB" sz="1100" dirty="0">
                <a:solidFill>
                  <a:schemeClr val="tx1"/>
                </a:solidFill>
              </a:rPr>
              <a:t>Welsh Government (2023B) </a:t>
            </a:r>
            <a:r>
              <a:rPr lang="en-GB" sz="1100" i="1" dirty="0">
                <a:solidFill>
                  <a:schemeClr val="tx1"/>
                </a:solidFill>
              </a:rPr>
              <a:t>Digital Inclusion in Wales.</a:t>
            </a:r>
            <a:r>
              <a:rPr lang="en-GB" sz="1100" dirty="0">
                <a:solidFill>
                  <a:schemeClr val="tx1"/>
                </a:solidFill>
              </a:rPr>
              <a:t> Available at: https://www.digitalcommunities.gov.wales/ (Accessed 1 March 2023)</a:t>
            </a:r>
          </a:p>
          <a:p>
            <a:r>
              <a:rPr lang="en-GB" sz="1100" dirty="0">
                <a:solidFill>
                  <a:schemeClr val="tx1"/>
                </a:solidFill>
              </a:rPr>
              <a:t>Fogarty, A. (2021) </a:t>
            </a:r>
            <a:r>
              <a:rPr lang="en-GB" sz="1100" i="1" dirty="0">
                <a:solidFill>
                  <a:schemeClr val="tx1"/>
                </a:solidFill>
              </a:rPr>
              <a:t>Impact of Social Media on Healthcare.</a:t>
            </a:r>
            <a:r>
              <a:rPr lang="en-GB" sz="1100" dirty="0">
                <a:solidFill>
                  <a:schemeClr val="tx1"/>
                </a:solidFill>
              </a:rPr>
              <a:t> Available at: https://www.promedical.co.uk/news/impact-of-social-media-on-healthcare/#:~:text=Social%20media%20can%20improve%20or,education%2C%20and%20public%20health%20programmes. (Accessed 1 March 2023)</a:t>
            </a:r>
          </a:p>
          <a:p>
            <a:r>
              <a:rPr lang="en-GB" sz="1100" dirty="0">
                <a:solidFill>
                  <a:schemeClr val="tx1"/>
                </a:solidFill>
              </a:rPr>
              <a:t>St Thomas’ Surgery (2023) </a:t>
            </a:r>
            <a:r>
              <a:rPr lang="en-GB" sz="1100" i="1" dirty="0">
                <a:solidFill>
                  <a:schemeClr val="tx1"/>
                </a:solidFill>
              </a:rPr>
              <a:t>St Thomas’ Surgery</a:t>
            </a:r>
            <a:r>
              <a:rPr lang="en-GB" sz="1100" dirty="0">
                <a:solidFill>
                  <a:schemeClr val="tx1"/>
                </a:solidFill>
              </a:rPr>
              <a:t>. [Facebook] 1 March. Available at:  https://www.facebook.com/profile.php?id=100057563584694 (Accessed 1 March 2023)</a:t>
            </a:r>
          </a:p>
          <a:p>
            <a:r>
              <a:rPr lang="en-GB" sz="1100" dirty="0">
                <a:solidFill>
                  <a:schemeClr val="tx1"/>
                </a:solidFill>
              </a:rPr>
              <a:t>My Surgery Website (2023) </a:t>
            </a:r>
            <a:r>
              <a:rPr lang="en-GB" sz="1100" i="1" dirty="0">
                <a:solidFill>
                  <a:schemeClr val="tx1"/>
                </a:solidFill>
              </a:rPr>
              <a:t>Home.</a:t>
            </a:r>
            <a:r>
              <a:rPr lang="en-GB" sz="1100" dirty="0">
                <a:solidFill>
                  <a:schemeClr val="tx1"/>
                </a:solidFill>
              </a:rPr>
              <a:t> Available at: shttps://www.mysurgerywebsite.co.uk/live (Accessed 1 March 2023)</a:t>
            </a:r>
          </a:p>
          <a:p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AA05DF-45C4-3A8A-8740-BDA442E0CF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6040" y="2554574"/>
            <a:ext cx="5194769" cy="4303426"/>
          </a:xfrm>
        </p:spPr>
        <p:txBody>
          <a:bodyPr>
            <a:noAutofit/>
          </a:bodyPr>
          <a:lstStyle/>
          <a:p>
            <a:r>
              <a:rPr lang="en-GB" sz="1000" dirty="0" err="1">
                <a:solidFill>
                  <a:schemeClr val="tx1"/>
                </a:solidFill>
              </a:rPr>
              <a:t>eConsult</a:t>
            </a:r>
            <a:r>
              <a:rPr lang="en-GB" sz="1000" dirty="0">
                <a:solidFill>
                  <a:schemeClr val="tx1"/>
                </a:solidFill>
              </a:rPr>
              <a:t> (2023) </a:t>
            </a:r>
            <a:r>
              <a:rPr lang="en-GB" sz="1000" i="1" dirty="0" err="1">
                <a:solidFill>
                  <a:schemeClr val="tx1"/>
                </a:solidFill>
              </a:rPr>
              <a:t>eConsult</a:t>
            </a:r>
            <a:r>
              <a:rPr lang="en-GB" sz="1000" dirty="0">
                <a:solidFill>
                  <a:schemeClr val="tx1"/>
                </a:solidFill>
              </a:rPr>
              <a:t>. Available at: </a:t>
            </a:r>
            <a:r>
              <a:rPr lang="en-GB" sz="1000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https://econsult.net/</a:t>
            </a:r>
            <a:r>
              <a:rPr lang="en-GB" sz="1000" dirty="0">
                <a:solidFill>
                  <a:schemeClr val="tx1"/>
                </a:solidFill>
              </a:rPr>
              <a:t> (Accessed 1 March 2023)</a:t>
            </a:r>
          </a:p>
          <a:p>
            <a:r>
              <a:rPr lang="en-GB" sz="1000" dirty="0">
                <a:solidFill>
                  <a:schemeClr val="tx1"/>
                </a:solidFill>
              </a:rPr>
              <a:t>TEC Cymru (2023A) </a:t>
            </a:r>
            <a:r>
              <a:rPr lang="en-GB" sz="1000" i="1" dirty="0">
                <a:solidFill>
                  <a:schemeClr val="tx1"/>
                </a:solidFill>
              </a:rPr>
              <a:t>Who We Are.</a:t>
            </a:r>
            <a:r>
              <a:rPr lang="en-GB" sz="1000" dirty="0">
                <a:solidFill>
                  <a:schemeClr val="tx1"/>
                </a:solidFill>
              </a:rPr>
              <a:t> Available at: </a:t>
            </a:r>
            <a:r>
              <a:rPr lang="en-GB" sz="10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https://digitalhealth.wales/tec-cymru/who-we-are</a:t>
            </a:r>
            <a:r>
              <a:rPr lang="en-GB" sz="1000" dirty="0">
                <a:solidFill>
                  <a:schemeClr val="tx1"/>
                </a:solidFill>
              </a:rPr>
              <a:t> (Accessed 1 March 2023)</a:t>
            </a:r>
          </a:p>
          <a:p>
            <a:r>
              <a:rPr lang="en-GB" sz="1000" dirty="0">
                <a:solidFill>
                  <a:schemeClr val="tx1"/>
                </a:solidFill>
              </a:rPr>
              <a:t>TEC Cymru (2023B) </a:t>
            </a:r>
            <a:r>
              <a:rPr lang="en-GB" sz="1000" i="1" dirty="0">
                <a:solidFill>
                  <a:schemeClr val="tx1"/>
                </a:solidFill>
              </a:rPr>
              <a:t>What We Do.</a:t>
            </a:r>
            <a:r>
              <a:rPr lang="en-GB" sz="1000" dirty="0">
                <a:solidFill>
                  <a:schemeClr val="tx1"/>
                </a:solidFill>
              </a:rPr>
              <a:t> Available at: https://digitalhealth.wales/tec-cymru/what-we-do (Accessed 1 March 2023)</a:t>
            </a:r>
          </a:p>
          <a:p>
            <a:r>
              <a:rPr lang="en-GB" sz="1000" dirty="0">
                <a:solidFill>
                  <a:schemeClr val="tx1"/>
                </a:solidFill>
              </a:rPr>
              <a:t>TEC Cymru (2023C) </a:t>
            </a:r>
            <a:r>
              <a:rPr lang="en-GB" sz="1000" i="1" dirty="0">
                <a:solidFill>
                  <a:schemeClr val="tx1"/>
                </a:solidFill>
              </a:rPr>
              <a:t>Our Programmes.</a:t>
            </a:r>
            <a:r>
              <a:rPr lang="en-GB" sz="1000" dirty="0">
                <a:solidFill>
                  <a:schemeClr val="tx1"/>
                </a:solidFill>
              </a:rPr>
              <a:t> Available at: https://digitalhealth.wales/tec-cymru/our-programmes (Accessed 1 March 2023)</a:t>
            </a:r>
          </a:p>
          <a:p>
            <a:r>
              <a:rPr lang="en-GB" sz="1000" dirty="0">
                <a:solidFill>
                  <a:schemeClr val="tx1"/>
                </a:solidFill>
              </a:rPr>
              <a:t>National Health Service (2023) </a:t>
            </a:r>
            <a:r>
              <a:rPr lang="en-GB" sz="1000" i="1" dirty="0">
                <a:solidFill>
                  <a:schemeClr val="tx1"/>
                </a:solidFill>
              </a:rPr>
              <a:t>Why digital inclusion matters to health and social care</a:t>
            </a:r>
            <a:r>
              <a:rPr lang="en-GB" sz="1000" dirty="0">
                <a:solidFill>
                  <a:schemeClr val="tx1"/>
                </a:solidFill>
              </a:rPr>
              <a:t>. Available at: https://digital.nhs.uk/about-nhs-digital/corporate-information-and-documents/digital-inclusion/digital-inclusion-in-health-and-social-care (Accessed 1 March 2023)</a:t>
            </a:r>
          </a:p>
          <a:p>
            <a:r>
              <a:rPr lang="en-GB" sz="1000" dirty="0">
                <a:solidFill>
                  <a:schemeClr val="tx1"/>
                </a:solidFill>
              </a:rPr>
              <a:t>Nuffield Trust (2023) </a:t>
            </a:r>
            <a:r>
              <a:rPr lang="en-GB" sz="1000" i="1" dirty="0">
                <a:solidFill>
                  <a:schemeClr val="tx1"/>
                </a:solidFill>
              </a:rPr>
              <a:t>Delivering the Benefits of Digital Health Care.</a:t>
            </a:r>
            <a:r>
              <a:rPr lang="en-GB" sz="1000" dirty="0">
                <a:solidFill>
                  <a:schemeClr val="tx1"/>
                </a:solidFill>
              </a:rPr>
              <a:t> Available at: https://www.nuffieldtrust.org.uk/research/delivering-the-benefits-of-digital-health-care (Accessed 1 March 2023)</a:t>
            </a:r>
          </a:p>
          <a:p>
            <a:r>
              <a:rPr lang="en-GB" sz="1000" dirty="0">
                <a:solidFill>
                  <a:schemeClr val="tx1"/>
                </a:solidFill>
              </a:rPr>
              <a:t>Good Things Foundation (2023) </a:t>
            </a:r>
            <a:r>
              <a:rPr lang="en-GB" sz="1000" i="1" dirty="0">
                <a:solidFill>
                  <a:schemeClr val="tx1"/>
                </a:solidFill>
              </a:rPr>
              <a:t>Widening Digital Participation.</a:t>
            </a:r>
            <a:r>
              <a:rPr lang="en-GB" sz="1000" dirty="0">
                <a:solidFill>
                  <a:schemeClr val="tx1"/>
                </a:solidFill>
              </a:rPr>
              <a:t> Available at: https://www.goodthingsfoundation.org/insights/widening-digital-participation/ (Accessed 1 March 2023)</a:t>
            </a:r>
          </a:p>
          <a:p>
            <a:r>
              <a:rPr lang="en-GB" sz="1000" dirty="0">
                <a:solidFill>
                  <a:schemeClr val="tx1"/>
                </a:solidFill>
              </a:rPr>
              <a:t>7 Start Up (2022) </a:t>
            </a:r>
            <a:r>
              <a:rPr lang="en-GB" sz="1000" i="1" dirty="0">
                <a:solidFill>
                  <a:schemeClr val="tx1"/>
                </a:solidFill>
              </a:rPr>
              <a:t>Advantages and Disadvantages of Digital Healthcare Technology.</a:t>
            </a:r>
            <a:r>
              <a:rPr lang="en-GB" sz="1000" dirty="0">
                <a:solidFill>
                  <a:schemeClr val="tx1"/>
                </a:solidFill>
              </a:rPr>
              <a:t> Available at: https://www.7startup.vc/post/advantages-and-disadvantages-of-digital-healthcare-technology/ (Accessed 1 March 2023)</a:t>
            </a:r>
          </a:p>
          <a:p>
            <a:r>
              <a:rPr lang="nl-NL" sz="1000" dirty="0">
                <a:solidFill>
                  <a:schemeClr val="tx1"/>
                </a:solidFill>
              </a:rPr>
              <a:t>Lloyds Bank UK (2023) </a:t>
            </a:r>
            <a:r>
              <a:rPr lang="nl-NL" sz="1000" i="1" dirty="0">
                <a:solidFill>
                  <a:schemeClr val="tx1"/>
                </a:solidFill>
              </a:rPr>
              <a:t>Consumer Digital Index </a:t>
            </a:r>
            <a:r>
              <a:rPr lang="nl-NL" sz="1000" dirty="0">
                <a:solidFill>
                  <a:schemeClr val="tx1"/>
                </a:solidFill>
              </a:rPr>
              <a:t>Available at: www.lloydsbank.com/banking-with-us/whats-happening/consumer-digital-index.asp (Accessed 1 March 2023)</a:t>
            </a:r>
            <a:endParaRPr lang="en-GB" sz="1000" dirty="0">
              <a:solidFill>
                <a:schemeClr val="tx1"/>
              </a:solidFill>
            </a:endParaRPr>
          </a:p>
          <a:p>
            <a:endParaRPr lang="en-GB" sz="1000" dirty="0">
              <a:solidFill>
                <a:schemeClr val="tx1"/>
              </a:solidFill>
            </a:endParaRPr>
          </a:p>
          <a:p>
            <a:endParaRPr lang="en-GB" sz="1000" dirty="0">
              <a:solidFill>
                <a:schemeClr val="tx1"/>
              </a:solidFill>
            </a:endParaRPr>
          </a:p>
          <a:p>
            <a:endParaRPr lang="en-GB" sz="1000" dirty="0">
              <a:solidFill>
                <a:schemeClr val="tx1"/>
              </a:solidFill>
            </a:endParaRPr>
          </a:p>
          <a:p>
            <a:endParaRPr lang="en-GB" sz="1000" dirty="0">
              <a:solidFill>
                <a:schemeClr val="tx1"/>
              </a:solidFill>
            </a:endParaRPr>
          </a:p>
          <a:p>
            <a:endParaRPr lang="en-GB" sz="1000" dirty="0">
              <a:solidFill>
                <a:schemeClr val="tx1"/>
              </a:solidFill>
            </a:endParaRPr>
          </a:p>
          <a:p>
            <a:endParaRPr lang="en-GB" sz="1000" dirty="0">
              <a:solidFill>
                <a:schemeClr val="tx1"/>
              </a:solidFill>
            </a:endParaRPr>
          </a:p>
          <a:p>
            <a:endParaRPr lang="en-GB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78822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500">
        <p14:prism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DividendVTI">
  <a:themeElements>
    <a:clrScheme name="AnalogousFromLightSeed_2SEEDS">
      <a:dk1>
        <a:srgbClr val="000000"/>
      </a:dk1>
      <a:lt1>
        <a:srgbClr val="FFFFFF"/>
      </a:lt1>
      <a:dk2>
        <a:srgbClr val="242B41"/>
      </a:dk2>
      <a:lt2>
        <a:srgbClr val="E8E6E2"/>
      </a:lt2>
      <a:accent1>
        <a:srgbClr val="778DC2"/>
      </a:accent1>
      <a:accent2>
        <a:srgbClr val="73AAC0"/>
      </a:accent2>
      <a:accent3>
        <a:srgbClr val="9790CD"/>
      </a:accent3>
      <a:accent4>
        <a:srgbClr val="C27777"/>
      </a:accent4>
      <a:accent5>
        <a:srgbClr val="C4997B"/>
      </a:accent5>
      <a:accent6>
        <a:srgbClr val="B0A46C"/>
      </a:accent6>
      <a:hlink>
        <a:srgbClr val="928158"/>
      </a:hlink>
      <a:folHlink>
        <a:srgbClr val="7F7F7F"/>
      </a:folHlink>
    </a:clrScheme>
    <a:fontScheme name="Dividend">
      <a:majorFont>
        <a:latin typeface="Univers Condensed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Univers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7824</TotalTime>
  <Words>1077</Words>
  <Application>Microsoft Office PowerPoint</Application>
  <PresentationFormat>Widescreen</PresentationFormat>
  <Paragraphs>140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6" baseType="lpstr">
      <vt:lpstr>Arial</vt:lpstr>
      <vt:lpstr>Fira Sans</vt:lpstr>
      <vt:lpstr>Frutiger W01</vt:lpstr>
      <vt:lpstr>Gill Sans MT</vt:lpstr>
      <vt:lpstr>Lato</vt:lpstr>
      <vt:lpstr>Montserrat</vt:lpstr>
      <vt:lpstr>Univers</vt:lpstr>
      <vt:lpstr>Univers Condensed</vt:lpstr>
      <vt:lpstr>Wingdings 2</vt:lpstr>
      <vt:lpstr>DividendVTI</vt:lpstr>
      <vt:lpstr>Technologies and Digital Platforms used by ST Thomas’ Surgery</vt:lpstr>
      <vt:lpstr>St Thomas’ Surgery</vt:lpstr>
      <vt:lpstr>Digital Inclusion</vt:lpstr>
      <vt:lpstr>Digital Platforms</vt:lpstr>
      <vt:lpstr>My Surgery Website</vt:lpstr>
      <vt:lpstr>Website</vt:lpstr>
      <vt:lpstr>PowerPoint Presentation</vt:lpstr>
      <vt:lpstr>E-consult</vt:lpstr>
      <vt:lpstr>Digital Platform</vt:lpstr>
      <vt:lpstr>What is Technology enabled care?</vt:lpstr>
      <vt:lpstr>Technology enabled care Objectives</vt:lpstr>
      <vt:lpstr>Technology enabled care Objectives</vt:lpstr>
      <vt:lpstr>Technology enabled care Objectives</vt:lpstr>
      <vt:lpstr>Technology enabled care Objectives</vt:lpstr>
      <vt:lpstr>Technology enabled care Programmes</vt:lpstr>
      <vt:lpstr>Technology enabled care Programmes</vt:lpstr>
      <vt:lpstr>Technology enabled care Programmes</vt:lpstr>
      <vt:lpstr>Technology enabled care Programmes</vt:lpstr>
      <vt:lpstr>Telecare</vt:lpstr>
      <vt:lpstr>Benefits of Digital healthcare</vt:lpstr>
      <vt:lpstr>PowerPoint Presentation</vt:lpstr>
      <vt:lpstr>Barriers to Digital Inclusion</vt:lpstr>
      <vt:lpstr>Of those supported by the nhs widening digital participation programme…</vt:lpstr>
      <vt:lpstr>Cons of digital healthcare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Withybush General Hospital</dc:title>
  <dc:creator>1902618@student.uwtsd.ac.uk</dc:creator>
  <cp:lastModifiedBy>1902618@student.uwtsd.ac.uk</cp:lastModifiedBy>
  <cp:revision>2</cp:revision>
  <dcterms:created xsi:type="dcterms:W3CDTF">2023-03-20T14:52:36Z</dcterms:created>
  <dcterms:modified xsi:type="dcterms:W3CDTF">2023-03-26T19:05:34Z</dcterms:modified>
</cp:coreProperties>
</file>