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895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933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32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39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658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96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67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33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651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79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39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2773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627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57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623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09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48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0925D9F-63AC-4CE3-94AE-BFCBA0D668C2}" type="datetimeFigureOut">
              <a:rPr lang="en-GB" smtClean="0"/>
              <a:t>25/06/2022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411FB-6E68-44AE-9422-8D9774B52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735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47159531830413X" TargetMode="External"/><Relationship Id="rId2" Type="http://schemas.openxmlformats.org/officeDocument/2006/relationships/hyperlink" Target="https://books.google.com/books?hl=en&amp;lr=&amp;id=r4eRDwAAQBAJ&amp;oi=fnd&amp;pg=PT14&amp;dq=HOW+STUDENTS+USE+TECHNOLOGY+TO+COLLABORATE&amp;ots=4q9jVLQdZk&amp;sig=HCZMEyrgRB6zxuyZIw_edztUIx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cholar.google.com/citations?user=B9pz_mAAAAAJ&amp;hl=en&amp;oi=sra" TargetMode="External"/><Relationship Id="rId4" Type="http://schemas.openxmlformats.org/officeDocument/2006/relationships/hyperlink" Target="https://www.tandfonline.com/doi/abs/10.1080/0158791010220207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20353-C201-467E-AF3D-AB35E707FF04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0" y="1447800"/>
            <a:ext cx="8824913" cy="3328988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&amp; RESEARCH METHODS</a:t>
            </a: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LCHS4002</a:t>
            </a:r>
            <a:b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TUTOR: MONO ZUWIRAI</a:t>
            </a:r>
            <a:b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 BY : AUDREY LEWIS, MARYAM HASSAN, GLENDA RICHARDSON</a:t>
            </a:r>
            <a:endParaRPr lang="en-GB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007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F165-401A-4A9B-8D98-5243BD796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Audrey </a:t>
            </a:r>
            <a:r>
              <a:rPr lang="en-US" sz="32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lewis</a:t>
            </a:r>
            <a:endParaRPr lang="en-GB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B61D5-F343-4A12-BD7A-FDCAC96BC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group presentation will be researching the questions are students confident in using technology to collaborate.</a:t>
            </a:r>
          </a:p>
          <a:p>
            <a:endParaRPr lang="en-US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following slides will provide information and research to answer this question.</a:t>
            </a:r>
            <a:endParaRPr lang="en-GB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762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5C93-2814-4634-AB1B-FF4CD412C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RATIONALE </a:t>
            </a:r>
            <a:r>
              <a:rPr lang="en-US" sz="1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AUDREY LEWIS</a:t>
            </a:r>
            <a:endParaRPr lang="en-GB" sz="18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2481C-D319-4357-9436-4AA30CD80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[BOOK]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to </a:t>
            </a:r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collaborate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 </a:t>
            </a:r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collaborating 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 learn: Engaging </a:t>
            </a:r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students 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 the classroom and online</a:t>
            </a:r>
            <a:endParaRPr lang="en-US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 Salmons - 2019 - books.google.com</a:t>
            </a:r>
          </a:p>
          <a:p>
            <a:endParaRPr lang="en-US" dirty="0"/>
          </a:p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Using blackboard </a:t>
            </a:r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collaborate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a digital web conference tool, to support nursing </a:t>
            </a:r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students 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placement learning: A pilot study exploring its impact</a:t>
            </a:r>
            <a:endParaRPr lang="en-US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Hart, D Bird, R Farmer - Nurse education in practice, 2019 – Elsevier</a:t>
            </a:r>
          </a:p>
          <a:p>
            <a:endParaRPr lang="en-US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Using Web tools, </a:t>
            </a:r>
            <a:r>
              <a:rPr 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collaborating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and learning online</a:t>
            </a:r>
            <a:endParaRPr lang="en-US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 Murphy, </a:t>
            </a:r>
            <a:r>
              <a:rPr lang="en-US" u="sng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 Cifuentes</a:t>
            </a:r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- Distance Education, 2001 - Taylor &amp; Francis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804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AC416-0A66-42A1-94AF-2E8A6BAA3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PROPOSED METHODS </a:t>
            </a:r>
            <a:r>
              <a:rPr lang="en-US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MARYAM HASSAN</a:t>
            </a:r>
            <a:endParaRPr lang="en-GB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26BB0-0665-4521-8BA7-F8F86E8E4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BE USING THE QUANTATIVE METHOD TO ACCESS DATA FROM OUR SUBJECTS.</a:t>
            </a:r>
          </a:p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FOCUS ON OPINIONS AND FEELINGS OF OUR SUBJECTS.</a:t>
            </a:r>
          </a:p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ASK QUESTIONS e.g.  HOW DO YOU USE TECHNOLOGY TO COLLABORATE AT UWSTD</a:t>
            </a:r>
            <a:endParaRPr lang="en-GB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420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18ED0-8E81-42F8-A433-10BA7D423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USES OF TECHNOLOGY </a:t>
            </a:r>
            <a:r>
              <a:rPr lang="en-US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MARYAM HASSAN</a:t>
            </a:r>
            <a:endParaRPr lang="en-GB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1704F-7238-4D71-9B75-BBE562AA7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UWSTD TECHNOLOGY IS USED TO HELP STUDENTS  GAIN ACCESS TO EDUCATION.</a:t>
            </a:r>
          </a:p>
          <a:p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DONE THROUGH THE USE OF SMART PHONES, LAPTOPS AND </a:t>
            </a:r>
            <a:r>
              <a:rPr lang="en-US" sz="32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DIGITAL TECHNOLOGY e.g. WIFI, WEBSITES AND ONLINE LEARNING.</a:t>
            </a:r>
            <a:endParaRPr lang="en-GB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30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CDC1-D5E2-43C6-B6D1-987A590A3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 </a:t>
            </a:r>
            <a:r>
              <a:rPr lang="en-US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MARYAM HASSAN</a:t>
            </a:r>
            <a:endParaRPr lang="en-GB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FE1DF-5225-457F-BCD3-80116BF21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ENSURE EVERY EFFORT TO CONDUCT INTERVIEWS WITH DATA PROTECTION IN MIND.</a:t>
            </a:r>
          </a:p>
          <a:p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ensure confidentiality .</a:t>
            </a:r>
          </a:p>
          <a:p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ensure nobody has been coerced.</a:t>
            </a:r>
          </a:p>
          <a:p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respect peoples privacy.</a:t>
            </a:r>
          </a:p>
          <a:p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conduct interviews with the utmost respect.</a:t>
            </a:r>
          </a:p>
          <a:p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not falsify any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302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EBB9D-919D-4527-9D38-E47A5ED76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timeline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GLENDA RICHARDSON</a:t>
            </a:r>
            <a:r>
              <a:rPr lang="en-US" sz="5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RICHARDSONS</a:t>
            </a:r>
            <a:endParaRPr lang="en-GB" sz="5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453403-CCC7-4D3B-8145-F32CD4C2D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139189"/>
              </p:ext>
            </p:extLst>
          </p:nvPr>
        </p:nvGraphicFramePr>
        <p:xfrm>
          <a:off x="748145" y="1431235"/>
          <a:ext cx="10391630" cy="48661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442">
                  <a:extLst>
                    <a:ext uri="{9D8B030D-6E8A-4147-A177-3AD203B41FA5}">
                      <a16:colId xmlns:a16="http://schemas.microsoft.com/office/drawing/2014/main" val="3076460235"/>
                    </a:ext>
                  </a:extLst>
                </a:gridCol>
                <a:gridCol w="2057797">
                  <a:extLst>
                    <a:ext uri="{9D8B030D-6E8A-4147-A177-3AD203B41FA5}">
                      <a16:colId xmlns:a16="http://schemas.microsoft.com/office/drawing/2014/main" val="4011328119"/>
                    </a:ext>
                  </a:extLst>
                </a:gridCol>
                <a:gridCol w="2057797">
                  <a:extLst>
                    <a:ext uri="{9D8B030D-6E8A-4147-A177-3AD203B41FA5}">
                      <a16:colId xmlns:a16="http://schemas.microsoft.com/office/drawing/2014/main" val="2313849144"/>
                    </a:ext>
                  </a:extLst>
                </a:gridCol>
                <a:gridCol w="2057797">
                  <a:extLst>
                    <a:ext uri="{9D8B030D-6E8A-4147-A177-3AD203B41FA5}">
                      <a16:colId xmlns:a16="http://schemas.microsoft.com/office/drawing/2014/main" val="2331423503"/>
                    </a:ext>
                  </a:extLst>
                </a:gridCol>
                <a:gridCol w="2057797">
                  <a:extLst>
                    <a:ext uri="{9D8B030D-6E8A-4147-A177-3AD203B41FA5}">
                      <a16:colId xmlns:a16="http://schemas.microsoft.com/office/drawing/2014/main" val="2619350165"/>
                    </a:ext>
                  </a:extLst>
                </a:gridCol>
              </a:tblGrid>
              <a:tr h="2214438">
                <a:tc>
                  <a:txBody>
                    <a:bodyPr/>
                    <a:lstStyle/>
                    <a:p>
                      <a:r>
                        <a:rPr lang="en-US" dirty="0"/>
                        <a:t>Week 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Week 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Week 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Week 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Week 11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4244472"/>
                  </a:ext>
                </a:extLst>
              </a:tr>
              <a:tr h="2214438"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 &amp; write interview questions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Conduct interviews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 data from interviews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Anaylse</a:t>
                      </a: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collected data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Write conclusions and report on the collected data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89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94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39D8C-86FF-4271-9189-76C0CB436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HYPOTHESIS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GLENDA RICHARDSON</a:t>
            </a:r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5F71C-E9A7-4A36-9274-E8D17F158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HYPOTHESIS IS TO FIND OUT WHAT TECHNOLOGY  STUDENTS USE TO COLLABORATE .</a:t>
            </a:r>
          </a:p>
          <a:p>
            <a:endParaRPr lang="en-US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FINDINGS WILL BE BASED UPON WHAT STUDENTS INFORM US ABOUT THEIR EXPERIENCES REGARDING TECHNOLOGY AND HOW IT IMPACTS THEM.</a:t>
            </a:r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9127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68</TotalTime>
  <Words>379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DIGITAL SKILLS &amp; RESEARCH METHODS LCHS4002 TUTOR: MONO ZUWIRAI  GROUP PRESENTATION BY : AUDREY LEWIS, MARYAM HASSAN, GLENDA RICHARDSON</vt:lpstr>
      <vt:lpstr>INTRODUCTION Audrey lewis</vt:lpstr>
      <vt:lpstr>RATIONALE AUDREY LEWIS</vt:lpstr>
      <vt:lpstr>PROPOSED METHODS MARYAM HASSAN</vt:lpstr>
      <vt:lpstr>THE USES OF TECHNOLOGY MARYAM HASSAN</vt:lpstr>
      <vt:lpstr>ETHICAL CONSIDERATIONS MARYAM HASSAN</vt:lpstr>
      <vt:lpstr>Research timeline GLENDA RICHARDSON RICHARDSONS</vt:lpstr>
      <vt:lpstr>HYPOTHESIS GLENDA RICHARDSON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&amp; RESEARCH METHODS LCHS4002 TUTOR: MONO ZUWIRAI  GROUP PRESENTATIOIN</dc:title>
  <dc:creator>Maryam Noor Hassan (2130087)</dc:creator>
  <cp:lastModifiedBy>Maryam Noor Hassan (2130087)</cp:lastModifiedBy>
  <cp:revision>9</cp:revision>
  <dcterms:created xsi:type="dcterms:W3CDTF">2022-06-25T14:40:52Z</dcterms:created>
  <dcterms:modified xsi:type="dcterms:W3CDTF">2022-06-25T15:49:22Z</dcterms:modified>
</cp:coreProperties>
</file>