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4"/>
  </p:sldMasterIdLst>
  <p:notesMasterIdLst>
    <p:notesMasterId r:id="rId15"/>
  </p:notesMasterIdLst>
  <p:handoutMasterIdLst>
    <p:handoutMasterId r:id="rId16"/>
  </p:handoutMasterIdLst>
  <p:sldIdLst>
    <p:sldId id="267" r:id="rId5"/>
    <p:sldId id="278" r:id="rId6"/>
    <p:sldId id="280" r:id="rId7"/>
    <p:sldId id="281" r:id="rId8"/>
    <p:sldId id="283" r:id="rId9"/>
    <p:sldId id="284" r:id="rId10"/>
    <p:sldId id="285" r:id="rId11"/>
    <p:sldId id="286" r:id="rId12"/>
    <p:sldId id="287" r:id="rId13"/>
    <p:sldId id="288" r:id="rId14"/>
  </p:sldIdLst>
  <p:sldSz cx="12188825" cy="6858000"/>
  <p:notesSz cx="6858000" cy="9144000"/>
  <p:defaultTextStyle>
    <a:defPPr rtl="0"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1E7B28-1096-42E9-96F9-50EB6221D294}" v="4" dt="2026-10-09T09:36:10.6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599" autoAdjust="0"/>
  </p:normalViewPr>
  <p:slideViewPr>
    <p:cSldViewPr>
      <p:cViewPr varScale="1">
        <p:scale>
          <a:sx n="42" d="100"/>
          <a:sy n="42" d="100"/>
        </p:scale>
        <p:origin x="53" y="835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88" d="100"/>
          <a:sy n="88" d="100"/>
        </p:scale>
        <p:origin x="3822" y="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a penetra" userId="241d1e31337f0b9a" providerId="Windows Live" clId="Web-{556858FE-0179-487D-9750-2FD0673AF3AF}"/>
    <pc:docChg chg="addSld delSld modSld">
      <pc:chgData name="marisa penetra" userId="241d1e31337f0b9a" providerId="Windows Live" clId="Web-{556858FE-0179-487D-9750-2FD0673AF3AF}" dt="2026-10-05T17:52:58.464" v="485" actId="20577"/>
      <pc:docMkLst>
        <pc:docMk/>
      </pc:docMkLst>
      <pc:sldChg chg="modSp">
        <pc:chgData name="marisa penetra" userId="241d1e31337f0b9a" providerId="Windows Live" clId="Web-{556858FE-0179-487D-9750-2FD0673AF3AF}" dt="2026-10-05T16:39:32.573" v="93" actId="14100"/>
        <pc:sldMkLst>
          <pc:docMk/>
          <pc:sldMk cId="2707543024" sldId="267"/>
        </pc:sldMkLst>
        <pc:spChg chg="mod">
          <ac:chgData name="marisa penetra" userId="241d1e31337f0b9a" providerId="Windows Live" clId="Web-{556858FE-0179-487D-9750-2FD0673AF3AF}" dt="2026-10-05T16:36:32.823" v="91" actId="20577"/>
          <ac:spMkLst>
            <pc:docMk/>
            <pc:sldMk cId="2707543024" sldId="267"/>
            <ac:spMk id="2" creationId="{00000000-0000-0000-0000-000000000000}"/>
          </ac:spMkLst>
        </pc:spChg>
        <pc:spChg chg="mod">
          <ac:chgData name="marisa penetra" userId="241d1e31337f0b9a" providerId="Windows Live" clId="Web-{556858FE-0179-487D-9750-2FD0673AF3AF}" dt="2026-10-05T16:39:32.573" v="93" actId="14100"/>
          <ac:spMkLst>
            <pc:docMk/>
            <pc:sldMk cId="2707543024" sldId="267"/>
            <ac:spMk id="3" creationId="{00000000-0000-0000-0000-000000000000}"/>
          </ac:spMkLst>
        </pc:spChg>
      </pc:sldChg>
      <pc:sldChg chg="addSp delSp modSp">
        <pc:chgData name="marisa penetra" userId="241d1e31337f0b9a" providerId="Windows Live" clId="Web-{556858FE-0179-487D-9750-2FD0673AF3AF}" dt="2026-10-05T17:20:32.041" v="201" actId="1076"/>
        <pc:sldMkLst>
          <pc:docMk/>
          <pc:sldMk cId="1016464805" sldId="278"/>
        </pc:sldMkLst>
        <pc:spChg chg="add mod">
          <ac:chgData name="marisa penetra" userId="241d1e31337f0b9a" providerId="Windows Live" clId="Web-{556858FE-0179-487D-9750-2FD0673AF3AF}" dt="2026-10-05T16:57:10.995" v="135" actId="20577"/>
          <ac:spMkLst>
            <pc:docMk/>
            <pc:sldMk cId="1016464805" sldId="278"/>
            <ac:spMk id="3" creationId="{3CBE3AE5-638D-8818-7006-6D9572B37A66}"/>
          </ac:spMkLst>
        </pc:spChg>
        <pc:spChg chg="mod">
          <ac:chgData name="marisa penetra" userId="241d1e31337f0b9a" providerId="Windows Live" clId="Web-{556858FE-0179-487D-9750-2FD0673AF3AF}" dt="2026-10-05T17:19:28.322" v="172" actId="14100"/>
          <ac:spMkLst>
            <pc:docMk/>
            <pc:sldMk cId="1016464805" sldId="278"/>
            <ac:spMk id="14" creationId="{00000000-0000-0000-0000-000000000000}"/>
          </ac:spMkLst>
        </pc:spChg>
      </pc:sldChg>
      <pc:sldChg chg="addSp delSp modSp">
        <pc:chgData name="marisa penetra" userId="241d1e31337f0b9a" providerId="Windows Live" clId="Web-{556858FE-0179-487D-9750-2FD0673AF3AF}" dt="2026-10-05T17:14:03.338" v="155" actId="14100"/>
        <pc:sldMkLst>
          <pc:docMk/>
          <pc:sldMk cId="2908023704" sldId="280"/>
        </pc:sldMkLst>
        <pc:spChg chg="mod">
          <ac:chgData name="marisa penetra" userId="241d1e31337f0b9a" providerId="Windows Live" clId="Web-{556858FE-0179-487D-9750-2FD0673AF3AF}" dt="2026-10-05T17:08:53.651" v="141" actId="20577"/>
          <ac:spMkLst>
            <pc:docMk/>
            <pc:sldMk cId="2908023704" sldId="280"/>
            <ac:spMk id="2" creationId="{00000000-0000-0000-0000-000000000000}"/>
          </ac:spMkLst>
        </pc:spChg>
        <pc:spChg chg="mod">
          <ac:chgData name="marisa penetra" userId="241d1e31337f0b9a" providerId="Windows Live" clId="Web-{556858FE-0179-487D-9750-2FD0673AF3AF}" dt="2026-10-05T17:14:03.338" v="155" actId="14100"/>
          <ac:spMkLst>
            <pc:docMk/>
            <pc:sldMk cId="2908023704" sldId="280"/>
            <ac:spMk id="11" creationId="{00000000-0000-0000-0000-000000000000}"/>
          </ac:spMkLst>
        </pc:spChg>
        <pc:picChg chg="add mod ord">
          <ac:chgData name="marisa penetra" userId="241d1e31337f0b9a" providerId="Windows Live" clId="Web-{556858FE-0179-487D-9750-2FD0673AF3AF}" dt="2026-10-05T17:13:57.166" v="154" actId="1076"/>
          <ac:picMkLst>
            <pc:docMk/>
            <pc:sldMk cId="2908023704" sldId="280"/>
            <ac:picMk id="6" creationId="{EDA98EF3-6393-854A-B22C-EF10DDE1A35D}"/>
          </ac:picMkLst>
        </pc:picChg>
      </pc:sldChg>
      <pc:sldChg chg="addSp delSp modSp">
        <pc:chgData name="marisa penetra" userId="241d1e31337f0b9a" providerId="Windows Live" clId="Web-{556858FE-0179-487D-9750-2FD0673AF3AF}" dt="2026-10-05T17:44:40.417" v="405" actId="20577"/>
        <pc:sldMkLst>
          <pc:docMk/>
          <pc:sldMk cId="3507259872" sldId="281"/>
        </pc:sldMkLst>
        <pc:spChg chg="mod">
          <ac:chgData name="marisa penetra" userId="241d1e31337f0b9a" providerId="Windows Live" clId="Web-{556858FE-0179-487D-9750-2FD0673AF3AF}" dt="2026-10-05T17:44:40.417" v="405" actId="20577"/>
          <ac:spMkLst>
            <pc:docMk/>
            <pc:sldMk cId="3507259872" sldId="281"/>
            <ac:spMk id="2" creationId="{00000000-0000-0000-0000-000000000000}"/>
          </ac:spMkLst>
        </pc:spChg>
        <pc:spChg chg="add mod">
          <ac:chgData name="marisa penetra" userId="241d1e31337f0b9a" providerId="Windows Live" clId="Web-{556858FE-0179-487D-9750-2FD0673AF3AF}" dt="2026-10-05T17:29:12.198" v="244" actId="20577"/>
          <ac:spMkLst>
            <pc:docMk/>
            <pc:sldMk cId="3507259872" sldId="281"/>
            <ac:spMk id="13" creationId="{F3590CB9-FC11-8BF8-1A8E-E03372663B96}"/>
          </ac:spMkLst>
        </pc:spChg>
        <pc:spChg chg="add mod">
          <ac:chgData name="marisa penetra" userId="241d1e31337f0b9a" providerId="Windows Live" clId="Web-{556858FE-0179-487D-9750-2FD0673AF3AF}" dt="2026-10-05T17:29:41.838" v="248" actId="14100"/>
          <ac:spMkLst>
            <pc:docMk/>
            <pc:sldMk cId="3507259872" sldId="281"/>
            <ac:spMk id="15" creationId="{2E7B38AF-D6DF-B8C3-B3C5-E2C99C7072F8}"/>
          </ac:spMkLst>
        </pc:spChg>
        <pc:spChg chg="add mod">
          <ac:chgData name="marisa penetra" userId="241d1e31337f0b9a" providerId="Windows Live" clId="Web-{556858FE-0179-487D-9750-2FD0673AF3AF}" dt="2026-10-05T17:29:30.917" v="246" actId="20577"/>
          <ac:spMkLst>
            <pc:docMk/>
            <pc:sldMk cId="3507259872" sldId="281"/>
            <ac:spMk id="16" creationId="{318DEC56-22D2-B03F-FE4B-59E7B1B68647}"/>
          </ac:spMkLst>
        </pc:spChg>
      </pc:sldChg>
      <pc:sldChg chg="addSp delSp modSp add replId">
        <pc:chgData name="marisa penetra" userId="241d1e31337f0b9a" providerId="Windows Live" clId="Web-{556858FE-0179-487D-9750-2FD0673AF3AF}" dt="2026-10-05T17:44:58.683" v="406" actId="20577"/>
        <pc:sldMkLst>
          <pc:docMk/>
          <pc:sldMk cId="61179071" sldId="283"/>
        </pc:sldMkLst>
        <pc:spChg chg="mod">
          <ac:chgData name="marisa penetra" userId="241d1e31337f0b9a" providerId="Windows Live" clId="Web-{556858FE-0179-487D-9750-2FD0673AF3AF}" dt="2026-10-05T17:44:58.683" v="406" actId="20577"/>
          <ac:spMkLst>
            <pc:docMk/>
            <pc:sldMk cId="61179071" sldId="283"/>
            <ac:spMk id="2" creationId="{97127FE7-B44F-CD11-6A1F-028899DD621A}"/>
          </ac:spMkLst>
        </pc:spChg>
        <pc:spChg chg="mod">
          <ac:chgData name="marisa penetra" userId="241d1e31337f0b9a" providerId="Windows Live" clId="Web-{556858FE-0179-487D-9750-2FD0673AF3AF}" dt="2026-10-05T17:43:10.651" v="398" actId="20577"/>
          <ac:spMkLst>
            <pc:docMk/>
            <pc:sldMk cId="61179071" sldId="283"/>
            <ac:spMk id="16" creationId="{7E8C357A-C6D7-5DAE-A74F-5F61A3CB337B}"/>
          </ac:spMkLst>
        </pc:spChg>
        <pc:graphicFrameChg chg="add mod modGraphic">
          <ac:chgData name="marisa penetra" userId="241d1e31337f0b9a" providerId="Windows Live" clId="Web-{556858FE-0179-487D-9750-2FD0673AF3AF}" dt="2026-10-05T17:42:19.042" v="392"/>
          <ac:graphicFrameMkLst>
            <pc:docMk/>
            <pc:sldMk cId="61179071" sldId="283"/>
            <ac:graphicFrameMk id="18" creationId="{D8AEF918-49CF-F6AE-0683-7A2C6AAE0759}"/>
          </ac:graphicFrameMkLst>
        </pc:graphicFrameChg>
      </pc:sldChg>
      <pc:sldChg chg="addSp delSp modSp new">
        <pc:chgData name="marisa penetra" userId="241d1e31337f0b9a" providerId="Windows Live" clId="Web-{556858FE-0179-487D-9750-2FD0673AF3AF}" dt="2026-10-05T17:47:07.714" v="431"/>
        <pc:sldMkLst>
          <pc:docMk/>
          <pc:sldMk cId="696749804" sldId="284"/>
        </pc:sldMkLst>
        <pc:spChg chg="mod">
          <ac:chgData name="marisa penetra" userId="241d1e31337f0b9a" providerId="Windows Live" clId="Web-{556858FE-0179-487D-9750-2FD0673AF3AF}" dt="2026-10-05T17:45:14.948" v="409" actId="14100"/>
          <ac:spMkLst>
            <pc:docMk/>
            <pc:sldMk cId="696749804" sldId="284"/>
            <ac:spMk id="2" creationId="{1A2EA2B9-CA98-1D3D-444E-588287DC0088}"/>
          </ac:spMkLst>
        </pc:spChg>
        <pc:spChg chg="add mod">
          <ac:chgData name="marisa penetra" userId="241d1e31337f0b9a" providerId="Windows Live" clId="Web-{556858FE-0179-487D-9750-2FD0673AF3AF}" dt="2026-10-05T17:46:48.479" v="430" actId="20577"/>
          <ac:spMkLst>
            <pc:docMk/>
            <pc:sldMk cId="696749804" sldId="284"/>
            <ac:spMk id="7" creationId="{0BC798EF-5B2B-DD2A-19E4-298D062758AB}"/>
          </ac:spMkLst>
        </pc:spChg>
        <pc:graphicFrameChg chg="add mod modGraphic">
          <ac:chgData name="marisa penetra" userId="241d1e31337f0b9a" providerId="Windows Live" clId="Web-{556858FE-0179-487D-9750-2FD0673AF3AF}" dt="2026-10-05T17:47:07.714" v="431"/>
          <ac:graphicFrameMkLst>
            <pc:docMk/>
            <pc:sldMk cId="696749804" sldId="284"/>
            <ac:graphicFrameMk id="6" creationId="{F510C55B-70D1-399C-0897-17CDCB039051}"/>
          </ac:graphicFrameMkLst>
        </pc:graphicFrameChg>
      </pc:sldChg>
      <pc:sldChg chg="addSp delSp modSp new">
        <pc:chgData name="marisa penetra" userId="241d1e31337f0b9a" providerId="Windows Live" clId="Web-{556858FE-0179-487D-9750-2FD0673AF3AF}" dt="2026-10-05T17:50:13.198" v="465" actId="20577"/>
        <pc:sldMkLst>
          <pc:docMk/>
          <pc:sldMk cId="1130776282" sldId="285"/>
        </pc:sldMkLst>
        <pc:spChg chg="mod">
          <ac:chgData name="marisa penetra" userId="241d1e31337f0b9a" providerId="Windows Live" clId="Web-{556858FE-0179-487D-9750-2FD0673AF3AF}" dt="2026-10-05T17:48:21.823" v="446" actId="14100"/>
          <ac:spMkLst>
            <pc:docMk/>
            <pc:sldMk cId="1130776282" sldId="285"/>
            <ac:spMk id="2" creationId="{ACE3E658-8B98-1D93-49DA-746DD2C28704}"/>
          </ac:spMkLst>
        </pc:spChg>
        <pc:spChg chg="add mod">
          <ac:chgData name="marisa penetra" userId="241d1e31337f0b9a" providerId="Windows Live" clId="Web-{556858FE-0179-487D-9750-2FD0673AF3AF}" dt="2026-10-05T17:49:26.573" v="455" actId="20577"/>
          <ac:spMkLst>
            <pc:docMk/>
            <pc:sldMk cId="1130776282" sldId="285"/>
            <ac:spMk id="5" creationId="{4ABD2107-EF6D-14E2-E379-D8F779C7698E}"/>
          </ac:spMkLst>
        </pc:spChg>
        <pc:spChg chg="add mod">
          <ac:chgData name="marisa penetra" userId="241d1e31337f0b9a" providerId="Windows Live" clId="Web-{556858FE-0179-487D-9750-2FD0673AF3AF}" dt="2026-10-05T17:50:13.198" v="465" actId="20577"/>
          <ac:spMkLst>
            <pc:docMk/>
            <pc:sldMk cId="1130776282" sldId="285"/>
            <ac:spMk id="6" creationId="{9CC88606-217C-A7B1-2785-A82F8C289AD1}"/>
          </ac:spMkLst>
        </pc:spChg>
      </pc:sldChg>
      <pc:sldChg chg="addSp delSp modSp new">
        <pc:chgData name="marisa penetra" userId="241d1e31337f0b9a" providerId="Windows Live" clId="Web-{556858FE-0179-487D-9750-2FD0673AF3AF}" dt="2026-10-05T17:52:58.464" v="485" actId="20577"/>
        <pc:sldMkLst>
          <pc:docMk/>
          <pc:sldMk cId="2102881089" sldId="286"/>
        </pc:sldMkLst>
        <pc:spChg chg="mod">
          <ac:chgData name="marisa penetra" userId="241d1e31337f0b9a" providerId="Windows Live" clId="Web-{556858FE-0179-487D-9750-2FD0673AF3AF}" dt="2026-10-05T17:50:57.151" v="470" actId="20577"/>
          <ac:spMkLst>
            <pc:docMk/>
            <pc:sldMk cId="2102881089" sldId="286"/>
            <ac:spMk id="2" creationId="{3E2B57FD-BE55-AC0D-1A92-76AAD85978E5}"/>
          </ac:spMkLst>
        </pc:spChg>
        <pc:spChg chg="add mod">
          <ac:chgData name="marisa penetra" userId="241d1e31337f0b9a" providerId="Windows Live" clId="Web-{556858FE-0179-487D-9750-2FD0673AF3AF}" dt="2026-10-05T17:52:58.464" v="485" actId="20577"/>
          <ac:spMkLst>
            <pc:docMk/>
            <pc:sldMk cId="2102881089" sldId="286"/>
            <ac:spMk id="5" creationId="{3C79FE6A-A48A-FCB6-1FB3-2223876C0204}"/>
          </ac:spMkLst>
        </pc:spChg>
        <pc:spChg chg="add mod">
          <ac:chgData name="marisa penetra" userId="241d1e31337f0b9a" providerId="Windows Live" clId="Web-{556858FE-0179-487D-9750-2FD0673AF3AF}" dt="2026-10-05T17:52:35.354" v="481" actId="1076"/>
          <ac:spMkLst>
            <pc:docMk/>
            <pc:sldMk cId="2102881089" sldId="286"/>
            <ac:spMk id="6" creationId="{39D3A0A2-AAFF-C817-3B71-E20560BB453C}"/>
          </ac:spMkLst>
        </pc:spChg>
      </pc:sldChg>
    </pc:docChg>
  </pc:docChgLst>
  <pc:docChgLst>
    <pc:chgData name="marisa penetra" userId="241d1e31337f0b9a" providerId="LiveId" clId="{C053507D-2B11-4FA4-B5B7-FA1FD1CB8B55}"/>
    <pc:docChg chg="undo custSel addSld modSld">
      <pc:chgData name="marisa penetra" userId="241d1e31337f0b9a" providerId="LiveId" clId="{C053507D-2B11-4FA4-B5B7-FA1FD1CB8B55}" dt="2026-10-09T09:45:28.432" v="386" actId="20577"/>
      <pc:docMkLst>
        <pc:docMk/>
      </pc:docMkLst>
      <pc:sldChg chg="modSp mod">
        <pc:chgData name="marisa penetra" userId="241d1e31337f0b9a" providerId="LiveId" clId="{C053507D-2B11-4FA4-B5B7-FA1FD1CB8B55}" dt="2026-10-09T09:27:30.530" v="117" actId="20577"/>
        <pc:sldMkLst>
          <pc:docMk/>
          <pc:sldMk cId="2707543024" sldId="267"/>
        </pc:sldMkLst>
        <pc:spChg chg="mod">
          <ac:chgData name="marisa penetra" userId="241d1e31337f0b9a" providerId="LiveId" clId="{C053507D-2B11-4FA4-B5B7-FA1FD1CB8B55}" dt="2026-10-09T09:27:30.530" v="117" actId="20577"/>
          <ac:spMkLst>
            <pc:docMk/>
            <pc:sldMk cId="2707543024" sldId="267"/>
            <ac:spMk id="3" creationId="{00000000-0000-0000-0000-000000000000}"/>
          </ac:spMkLst>
        </pc:spChg>
      </pc:sldChg>
      <pc:sldChg chg="addSp delSp modSp mod">
        <pc:chgData name="marisa penetra" userId="241d1e31337f0b9a" providerId="LiveId" clId="{C053507D-2B11-4FA4-B5B7-FA1FD1CB8B55}" dt="2026-10-09T09:12:41.691" v="62" actId="14100"/>
        <pc:sldMkLst>
          <pc:docMk/>
          <pc:sldMk cId="1016464805" sldId="278"/>
        </pc:sldMkLst>
        <pc:spChg chg="del">
          <ac:chgData name="marisa penetra" userId="241d1e31337f0b9a" providerId="LiveId" clId="{C053507D-2B11-4FA4-B5B7-FA1FD1CB8B55}" dt="2026-10-09T09:06:39.098" v="46" actId="21"/>
          <ac:spMkLst>
            <pc:docMk/>
            <pc:sldMk cId="1016464805" sldId="278"/>
            <ac:spMk id="5" creationId="{33D13202-E8BC-3E63-A87D-008D60602E13}"/>
          </ac:spMkLst>
        </pc:spChg>
        <pc:spChg chg="mod">
          <ac:chgData name="marisa penetra" userId="241d1e31337f0b9a" providerId="LiveId" clId="{C053507D-2B11-4FA4-B5B7-FA1FD1CB8B55}" dt="2026-10-09T09:06:55.751" v="47" actId="14100"/>
          <ac:spMkLst>
            <pc:docMk/>
            <pc:sldMk cId="1016464805" sldId="278"/>
            <ac:spMk id="14" creationId="{00000000-0000-0000-0000-000000000000}"/>
          </ac:spMkLst>
        </pc:spChg>
        <pc:picChg chg="del">
          <ac:chgData name="marisa penetra" userId="241d1e31337f0b9a" providerId="LiveId" clId="{C053507D-2B11-4FA4-B5B7-FA1FD1CB8B55}" dt="2026-10-09T09:06:35.450" v="45" actId="21"/>
          <ac:picMkLst>
            <pc:docMk/>
            <pc:sldMk cId="1016464805" sldId="278"/>
            <ac:picMk id="4" creationId="{FC10849D-12E0-AD95-0EA8-D41107161246}"/>
          </ac:picMkLst>
        </pc:picChg>
        <pc:picChg chg="add del mod">
          <ac:chgData name="marisa penetra" userId="241d1e31337f0b9a" providerId="LiveId" clId="{C053507D-2B11-4FA4-B5B7-FA1FD1CB8B55}" dt="2026-10-09T09:08:30.411" v="52" actId="21"/>
          <ac:picMkLst>
            <pc:docMk/>
            <pc:sldMk cId="1016464805" sldId="278"/>
            <ac:picMk id="6" creationId="{E627E46E-9010-6264-E55F-ABC93D5E8EF9}"/>
          </ac:picMkLst>
        </pc:picChg>
        <pc:picChg chg="add del mod">
          <ac:chgData name="marisa penetra" userId="241d1e31337f0b9a" providerId="LiveId" clId="{C053507D-2B11-4FA4-B5B7-FA1FD1CB8B55}" dt="2026-10-09T09:11:30.306" v="56" actId="21"/>
          <ac:picMkLst>
            <pc:docMk/>
            <pc:sldMk cId="1016464805" sldId="278"/>
            <ac:picMk id="8" creationId="{4BF6BB64-B811-DAB7-FB1B-DE000CC1CFC2}"/>
          </ac:picMkLst>
        </pc:picChg>
        <pc:picChg chg="add del mod">
          <ac:chgData name="marisa penetra" userId="241d1e31337f0b9a" providerId="LiveId" clId="{C053507D-2B11-4FA4-B5B7-FA1FD1CB8B55}" dt="2026-10-09T09:11:30.306" v="56" actId="21"/>
          <ac:picMkLst>
            <pc:docMk/>
            <pc:sldMk cId="1016464805" sldId="278"/>
            <ac:picMk id="10" creationId="{C7600C82-A2FD-914A-BAE5-BB8C098A17E1}"/>
          </ac:picMkLst>
        </pc:picChg>
        <pc:picChg chg="add mod">
          <ac:chgData name="marisa penetra" userId="241d1e31337f0b9a" providerId="LiveId" clId="{C053507D-2B11-4FA4-B5B7-FA1FD1CB8B55}" dt="2026-10-09T09:12:41.691" v="62" actId="14100"/>
          <ac:picMkLst>
            <pc:docMk/>
            <pc:sldMk cId="1016464805" sldId="278"/>
            <ac:picMk id="12" creationId="{6D34BA08-5632-236E-F3BE-EB00B1B4E53B}"/>
          </ac:picMkLst>
        </pc:picChg>
      </pc:sldChg>
      <pc:sldChg chg="modSp mod">
        <pc:chgData name="marisa penetra" userId="241d1e31337f0b9a" providerId="LiveId" clId="{C053507D-2B11-4FA4-B5B7-FA1FD1CB8B55}" dt="2026-10-09T09:05:21.389" v="10" actId="20577"/>
        <pc:sldMkLst>
          <pc:docMk/>
          <pc:sldMk cId="2908023704" sldId="280"/>
        </pc:sldMkLst>
        <pc:spChg chg="mod">
          <ac:chgData name="marisa penetra" userId="241d1e31337f0b9a" providerId="LiveId" clId="{C053507D-2B11-4FA4-B5B7-FA1FD1CB8B55}" dt="2026-10-09T09:05:21.389" v="10" actId="20577"/>
          <ac:spMkLst>
            <pc:docMk/>
            <pc:sldMk cId="2908023704" sldId="280"/>
            <ac:spMk id="11" creationId="{00000000-0000-0000-0000-000000000000}"/>
          </ac:spMkLst>
        </pc:spChg>
      </pc:sldChg>
      <pc:sldChg chg="modSp mod">
        <pc:chgData name="marisa penetra" userId="241d1e31337f0b9a" providerId="LiveId" clId="{C053507D-2B11-4FA4-B5B7-FA1FD1CB8B55}" dt="2026-10-09T09:05:34.576" v="21" actId="20577"/>
        <pc:sldMkLst>
          <pc:docMk/>
          <pc:sldMk cId="3507259872" sldId="281"/>
        </pc:sldMkLst>
        <pc:spChg chg="mod">
          <ac:chgData name="marisa penetra" userId="241d1e31337f0b9a" providerId="LiveId" clId="{C053507D-2B11-4FA4-B5B7-FA1FD1CB8B55}" dt="2026-10-09T09:05:34.576" v="21" actId="20577"/>
          <ac:spMkLst>
            <pc:docMk/>
            <pc:sldMk cId="3507259872" sldId="281"/>
            <ac:spMk id="16" creationId="{318DEC56-22D2-B03F-FE4B-59E7B1B68647}"/>
          </ac:spMkLst>
        </pc:spChg>
      </pc:sldChg>
      <pc:sldChg chg="modSp mod">
        <pc:chgData name="marisa penetra" userId="241d1e31337f0b9a" providerId="LiveId" clId="{C053507D-2B11-4FA4-B5B7-FA1FD1CB8B55}" dt="2026-10-09T09:05:46.475" v="32" actId="20577"/>
        <pc:sldMkLst>
          <pc:docMk/>
          <pc:sldMk cId="61179071" sldId="283"/>
        </pc:sldMkLst>
        <pc:spChg chg="mod">
          <ac:chgData name="marisa penetra" userId="241d1e31337f0b9a" providerId="LiveId" clId="{C053507D-2B11-4FA4-B5B7-FA1FD1CB8B55}" dt="2026-10-09T09:05:46.475" v="32" actId="20577"/>
          <ac:spMkLst>
            <pc:docMk/>
            <pc:sldMk cId="61179071" sldId="283"/>
            <ac:spMk id="16" creationId="{7E8C357A-C6D7-5DAE-A74F-5F61A3CB337B}"/>
          </ac:spMkLst>
        </pc:spChg>
      </pc:sldChg>
      <pc:sldChg chg="modSp mod">
        <pc:chgData name="marisa penetra" userId="241d1e31337f0b9a" providerId="LiveId" clId="{C053507D-2B11-4FA4-B5B7-FA1FD1CB8B55}" dt="2026-10-09T09:06:05.352" v="44" actId="20577"/>
        <pc:sldMkLst>
          <pc:docMk/>
          <pc:sldMk cId="1130776282" sldId="285"/>
        </pc:sldMkLst>
        <pc:spChg chg="mod">
          <ac:chgData name="marisa penetra" userId="241d1e31337f0b9a" providerId="LiveId" clId="{C053507D-2B11-4FA4-B5B7-FA1FD1CB8B55}" dt="2026-10-09T09:06:05.352" v="44" actId="20577"/>
          <ac:spMkLst>
            <pc:docMk/>
            <pc:sldMk cId="1130776282" sldId="285"/>
            <ac:spMk id="6" creationId="{9CC88606-217C-A7B1-2785-A82F8C289AD1}"/>
          </ac:spMkLst>
        </pc:spChg>
      </pc:sldChg>
      <pc:sldChg chg="addSp delSp modSp new mod">
        <pc:chgData name="marisa penetra" userId="241d1e31337f0b9a" providerId="LiveId" clId="{C053507D-2B11-4FA4-B5B7-FA1FD1CB8B55}" dt="2026-10-09T09:45:02.932" v="343" actId="20577"/>
        <pc:sldMkLst>
          <pc:docMk/>
          <pc:sldMk cId="457544760" sldId="287"/>
        </pc:sldMkLst>
        <pc:spChg chg="mod">
          <ac:chgData name="marisa penetra" userId="241d1e31337f0b9a" providerId="LiveId" clId="{C053507D-2B11-4FA4-B5B7-FA1FD1CB8B55}" dt="2026-10-09T09:16:33.066" v="88" actId="14100"/>
          <ac:spMkLst>
            <pc:docMk/>
            <pc:sldMk cId="457544760" sldId="287"/>
            <ac:spMk id="2" creationId="{BD76BA67-0E79-7FCA-B50C-9F6453206A0B}"/>
          </ac:spMkLst>
        </pc:spChg>
        <pc:spChg chg="del">
          <ac:chgData name="marisa penetra" userId="241d1e31337f0b9a" providerId="LiveId" clId="{C053507D-2B11-4FA4-B5B7-FA1FD1CB8B55}" dt="2026-10-09T09:15:06.545" v="80" actId="478"/>
          <ac:spMkLst>
            <pc:docMk/>
            <pc:sldMk cId="457544760" sldId="287"/>
            <ac:spMk id="3" creationId="{521C6ABA-9ACC-C8C4-68A8-64086A27CC52}"/>
          </ac:spMkLst>
        </pc:spChg>
        <pc:spChg chg="del">
          <ac:chgData name="marisa penetra" userId="241d1e31337f0b9a" providerId="LiveId" clId="{C053507D-2B11-4FA4-B5B7-FA1FD1CB8B55}" dt="2026-10-09T09:15:09.392" v="81" actId="478"/>
          <ac:spMkLst>
            <pc:docMk/>
            <pc:sldMk cId="457544760" sldId="287"/>
            <ac:spMk id="4" creationId="{0DF16B1C-0C2C-E27C-C94B-BC0DBCAB872F}"/>
          </ac:spMkLst>
        </pc:spChg>
        <pc:spChg chg="add mod">
          <ac:chgData name="marisa penetra" userId="241d1e31337f0b9a" providerId="LiveId" clId="{C053507D-2B11-4FA4-B5B7-FA1FD1CB8B55}" dt="2026-10-09T09:45:02.932" v="343" actId="20577"/>
          <ac:spMkLst>
            <pc:docMk/>
            <pc:sldMk cId="457544760" sldId="287"/>
            <ac:spMk id="6" creationId="{5E4BE48E-AE57-C03B-90F1-F019389675B2}"/>
          </ac:spMkLst>
        </pc:spChg>
      </pc:sldChg>
      <pc:sldChg chg="addSp delSp modSp new mod">
        <pc:chgData name="marisa penetra" userId="241d1e31337f0b9a" providerId="LiveId" clId="{C053507D-2B11-4FA4-B5B7-FA1FD1CB8B55}" dt="2026-10-09T09:45:28.432" v="386" actId="20577"/>
        <pc:sldMkLst>
          <pc:docMk/>
          <pc:sldMk cId="153950036" sldId="288"/>
        </pc:sldMkLst>
        <pc:spChg chg="mod">
          <ac:chgData name="marisa penetra" userId="241d1e31337f0b9a" providerId="LiveId" clId="{C053507D-2B11-4FA4-B5B7-FA1FD1CB8B55}" dt="2026-10-09T09:33:51.751" v="251" actId="113"/>
          <ac:spMkLst>
            <pc:docMk/>
            <pc:sldMk cId="153950036" sldId="288"/>
            <ac:spMk id="2" creationId="{22212613-4BA0-00F0-211E-3352C266B046}"/>
          </ac:spMkLst>
        </pc:spChg>
        <pc:spChg chg="del">
          <ac:chgData name="marisa penetra" userId="241d1e31337f0b9a" providerId="LiveId" clId="{C053507D-2B11-4FA4-B5B7-FA1FD1CB8B55}" dt="2026-10-09T09:33:56.265" v="252" actId="478"/>
          <ac:spMkLst>
            <pc:docMk/>
            <pc:sldMk cId="153950036" sldId="288"/>
            <ac:spMk id="3" creationId="{D8DAB37E-E4B4-2250-A8DF-1654D0579082}"/>
          </ac:spMkLst>
        </pc:spChg>
        <pc:spChg chg="del">
          <ac:chgData name="marisa penetra" userId="241d1e31337f0b9a" providerId="LiveId" clId="{C053507D-2B11-4FA4-B5B7-FA1FD1CB8B55}" dt="2026-10-09T09:34:01.062" v="253" actId="478"/>
          <ac:spMkLst>
            <pc:docMk/>
            <pc:sldMk cId="153950036" sldId="288"/>
            <ac:spMk id="4" creationId="{94EEA5B7-5DFD-B8D4-0DB6-AFFD801375B8}"/>
          </ac:spMkLst>
        </pc:spChg>
        <pc:spChg chg="add mod">
          <ac:chgData name="marisa penetra" userId="241d1e31337f0b9a" providerId="LiveId" clId="{C053507D-2B11-4FA4-B5B7-FA1FD1CB8B55}" dt="2026-10-09T09:45:28.432" v="386" actId="20577"/>
          <ac:spMkLst>
            <pc:docMk/>
            <pc:sldMk cId="153950036" sldId="288"/>
            <ac:spMk id="6" creationId="{725308D2-F4F5-8A85-C639-08280FA6B1A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A088084-E1E0-4ECD-B3C6-B55680CACA4D}" type="datetime1">
              <a:rPr lang="pt-PT" smtClean="0"/>
              <a:t>09/10/2026</a:t>
            </a:fld>
            <a:endParaRPr lang="pt-PT" dirty="0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 dirty="0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114579-D02A-4B51-B5DF-8EC449F77AC7}" type="slidenum">
              <a:rPr lang="pt-PT" smtClean="0"/>
              <a:t>‹#›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768126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 noProof="0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6C59BB-690E-4206-BE23-D4D54B70C795}" type="datetime1">
              <a:rPr lang="pt-PT" smtClean="0"/>
              <a:pPr/>
              <a:t>09/10/2026</a:t>
            </a:fld>
            <a:endParaRPr lang="pt-PT" dirty="0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pt-PT" noProof="0" dirty="0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074690-7256-4BB9-AC0F-97AEAE8CDEC2}" type="slidenum">
              <a:rPr lang="pt-PT" noProof="0" smtClean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427426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1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3331739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2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446152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3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537892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4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036714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3C70C-FE22-3C60-2D6F-E0C546084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>
            <a:extLst>
              <a:ext uri="{FF2B5EF4-FFF2-40B4-BE49-F238E27FC236}">
                <a16:creationId xmlns:a16="http://schemas.microsoft.com/office/drawing/2014/main" id="{7209EA56-BB71-DFC5-07C9-AAD90873C2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>
            <a:extLst>
              <a:ext uri="{FF2B5EF4-FFF2-40B4-BE49-F238E27FC236}">
                <a16:creationId xmlns:a16="http://schemas.microsoft.com/office/drawing/2014/main" id="{9E1671F7-9ADE-EC96-E641-20E01DB643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993781F7-7CDC-A68D-9FE7-E1F9349401E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C6074690-7256-4BB9-AC0F-97AEAE8CDEC2}" type="slidenum">
              <a:rPr lang="pt-PT" smtClean="0"/>
              <a:t>5</a:t>
            </a:fld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4145167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376792" y="1905003"/>
            <a:ext cx="9435241" cy="1625599"/>
          </a:xfrm>
        </p:spPr>
        <p:txBody>
          <a:bodyPr rtlCol="0">
            <a:normAutofit/>
          </a:bodyPr>
          <a:lstStyle>
            <a:lvl1pPr algn="ctr">
              <a:lnSpc>
                <a:spcPct val="90000"/>
              </a:lnSpc>
              <a:defRPr sz="4800">
                <a:solidFill>
                  <a:schemeClr val="tx2"/>
                </a:solidFill>
              </a:defRPr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82103" y="3657123"/>
            <a:ext cx="9429931" cy="991077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pt-PT" noProof="0" dirty="0"/>
              <a:t>Clique para editar o estilo do subtítulo do Modelo Global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B4635308-2D32-4E09-B36F-E1BAB900B5E5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  <p:grpSp>
        <p:nvGrpSpPr>
          <p:cNvPr id="7" name="Grupo 6"/>
          <p:cNvGrpSpPr/>
          <p:nvPr/>
        </p:nvGrpSpPr>
        <p:grpSpPr>
          <a:xfrm>
            <a:off x="1218882" y="1600200"/>
            <a:ext cx="9739746" cy="73152"/>
            <a:chOff x="914400" y="1200150"/>
            <a:chExt cx="7306712" cy="54864"/>
          </a:xfrm>
        </p:grpSpPr>
        <p:sp>
          <p:nvSpPr>
            <p:cNvPr id="8" name="Oval 7"/>
            <p:cNvSpPr/>
            <p:nvPr/>
          </p:nvSpPr>
          <p:spPr>
            <a:xfrm>
              <a:off x="8166248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914400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grpSp>
          <p:nvGrpSpPr>
            <p:cNvPr id="10" name="Grupo 9"/>
            <p:cNvGrpSpPr/>
            <p:nvPr/>
          </p:nvGrpSpPr>
          <p:grpSpPr>
            <a:xfrm>
              <a:off x="1036847" y="12076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1" name="Conexão Reta 10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Conexão Reta 11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" name="Grupo 12"/>
          <p:cNvGrpSpPr/>
          <p:nvPr/>
        </p:nvGrpSpPr>
        <p:grpSpPr>
          <a:xfrm>
            <a:off x="1218882" y="4851400"/>
            <a:ext cx="9739746" cy="73152"/>
            <a:chOff x="914400" y="3638550"/>
            <a:chExt cx="7306712" cy="54864"/>
          </a:xfrm>
        </p:grpSpPr>
        <p:sp>
          <p:nvSpPr>
            <p:cNvPr id="14" name="Oval 13"/>
            <p:cNvSpPr/>
            <p:nvPr/>
          </p:nvSpPr>
          <p:spPr>
            <a:xfrm>
              <a:off x="8166248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914400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pt-PT" noProof="0" dirty="0"/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1036847" y="36460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7" name="Conexão Reta 16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onexão Reta 17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43764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B962DF-4D00-4178-A430-249F76132C28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49906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22030" y="990599"/>
            <a:ext cx="9344765" cy="2235203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4800" b="0" cap="none" baseline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422030" y="3733800"/>
            <a:ext cx="9344765" cy="1219200"/>
          </a:xfrm>
        </p:spPr>
        <p:txBody>
          <a:bodyPr rtlCol="0"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</p:txBody>
      </p:sp>
      <p:sp>
        <p:nvSpPr>
          <p:cNvPr id="5" name="Marcador de Posição de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A07FB5-E635-4759-832F-7B3705AEE3B1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  <p:grpSp>
        <p:nvGrpSpPr>
          <p:cNvPr id="13" name="Grupo 12"/>
          <p:cNvGrpSpPr/>
          <p:nvPr/>
        </p:nvGrpSpPr>
        <p:grpSpPr>
          <a:xfrm>
            <a:off x="3168425" y="3475736"/>
            <a:ext cx="5806307" cy="54864"/>
            <a:chOff x="2455973" y="2588441"/>
            <a:chExt cx="4230928" cy="41148"/>
          </a:xfrm>
        </p:grpSpPr>
        <p:sp>
          <p:nvSpPr>
            <p:cNvPr id="14" name="Oval 13"/>
            <p:cNvSpPr/>
            <p:nvPr/>
          </p:nvSpPr>
          <p:spPr>
            <a:xfrm>
              <a:off x="6642306" y="2588441"/>
              <a:ext cx="44595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PT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455973" y="2588441"/>
              <a:ext cx="44595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PT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grpSp>
          <p:nvGrpSpPr>
            <p:cNvPr id="16" name="Grupo 15"/>
            <p:cNvGrpSpPr/>
            <p:nvPr/>
          </p:nvGrpSpPr>
          <p:grpSpPr>
            <a:xfrm>
              <a:off x="2563229" y="2594391"/>
              <a:ext cx="4023360" cy="29249"/>
              <a:chOff x="2550323" y="3458731"/>
              <a:chExt cx="4023360" cy="38998"/>
            </a:xfrm>
          </p:grpSpPr>
          <p:cxnSp>
            <p:nvCxnSpPr>
              <p:cNvPr id="17" name="Conexão Reta 16"/>
              <p:cNvCxnSpPr/>
              <p:nvPr/>
            </p:nvCxnSpPr>
            <p:spPr>
              <a:xfrm>
                <a:off x="2550323" y="3458731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  <p:cxnSp>
            <p:nvCxnSpPr>
              <p:cNvPr id="18" name="Conexão Reta 17"/>
              <p:cNvCxnSpPr/>
              <p:nvPr/>
            </p:nvCxnSpPr>
            <p:spPr>
              <a:xfrm>
                <a:off x="2550323" y="3497729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</p:grpSp>
      </p:grpSp>
    </p:spTree>
    <p:extLst>
      <p:ext uri="{BB962C8B-B14F-4D97-AF65-F5344CB8AC3E}">
        <p14:creationId xmlns:p14="http://schemas.microsoft.com/office/powerpoint/2010/main" val="55262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1218883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6195986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9DF3B9-1B97-4A7B-BDDE-F2E967D4E9F6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86077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222945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1218883" y="2514600"/>
            <a:ext cx="4773956" cy="3556000"/>
          </a:xfrm>
        </p:spPr>
        <p:txBody>
          <a:bodyPr rtlCol="0">
            <a:normAutofit/>
          </a:bodyPr>
          <a:lstStyle>
            <a:lvl1pPr rtl="0"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6200049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6195986" y="2514600"/>
            <a:ext cx="4773956" cy="3556000"/>
          </a:xfrm>
        </p:spPr>
        <p:txBody>
          <a:bodyPr rtlCol="0"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8" name="Marcador de Posição de Rodapé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78EA49-10F9-4BDD-A5C8-CD2FFE1D0C0E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74258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4" name="Marcador de Posição de Rodapé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049A671-5FA7-4E55-BB00-7C8DB8C2C9BB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56593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Rodapé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23092E-0BC9-471A-81A7-48268BC67B5A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2128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1218883" y="1803400"/>
            <a:ext cx="6602281" cy="4267201"/>
          </a:xfrm>
        </p:spPr>
        <p:txBody>
          <a:bodyPr rtlCol="0">
            <a:normAutofit/>
          </a:bodyPr>
          <a:lstStyle>
            <a:lvl1pPr rtl="0"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pt-PT" dirty="0"/>
              <a:t>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125883" y="1803400"/>
            <a:ext cx="2844060" cy="4267201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 dirty="0"/>
              <a:t>Editar os estilos de texto do Modelo Global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A0014C-1E14-4398-9D69-D3F85330378C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185864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8" name="Retângulo 7"/>
          <p:cNvSpPr/>
          <p:nvPr/>
        </p:nvSpPr>
        <p:spPr>
          <a:xfrm>
            <a:off x="1218883" y="1803400"/>
            <a:ext cx="660228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pt-PT" noProof="0" dirty="0"/>
          </a:p>
        </p:txBody>
      </p:sp>
      <p:sp>
        <p:nvSpPr>
          <p:cNvPr id="3" name="Marcador de Posição da Imagem 2" descr="Um marcador de posição vazio para adicionar uma imagem. Clique no marcador de posição e selecione a imagem que pretende adicionar."/>
          <p:cNvSpPr>
            <a:spLocks noGrp="1"/>
          </p:cNvSpPr>
          <p:nvPr>
            <p:ph type="pic" idx="1"/>
          </p:nvPr>
        </p:nvSpPr>
        <p:spPr>
          <a:xfrm>
            <a:off x="1338739" y="1925320"/>
            <a:ext cx="6362567" cy="4023360"/>
          </a:xfrm>
          <a:solidFill>
            <a:schemeClr val="bg2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pt-PT" noProof="0" dirty="0"/>
              <a:t>Clique no ícone para adicionar uma imagem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125883" y="1803401"/>
            <a:ext cx="2844060" cy="41656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</p:txBody>
      </p:sp>
      <p:sp>
        <p:nvSpPr>
          <p:cNvPr id="6" name="Marcador de Posição de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95FB04-9C4D-49AC-9403-8C21CB5DB48E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240505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589E43-075F-4ECB-BF47-CDEE067030FC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32232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9834563" y="434975"/>
            <a:ext cx="1168400" cy="5661025"/>
          </a:xfrm>
        </p:spPr>
        <p:txBody>
          <a:bodyPr vert="eaVert" rtlCol="0"/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1217613" y="434975"/>
            <a:ext cx="8413750" cy="5661025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e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AE7CCAA-303B-4830-A8C1-A2FADCC2DA74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208570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tângulo 9"/>
          <p:cNvSpPr/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PT" sz="2400" noProof="0" dirty="0"/>
          </a:p>
        </p:txBody>
      </p:sp>
      <p:sp>
        <p:nvSpPr>
          <p:cNvPr id="8" name="Retângulo Arredondado 7"/>
          <p:cNvSpPr/>
          <p:nvPr/>
        </p:nvSpPr>
        <p:spPr>
          <a:xfrm>
            <a:off x="304721" y="301752"/>
            <a:ext cx="11579384" cy="6254496"/>
          </a:xfrm>
          <a:prstGeom prst="roundRect">
            <a:avLst>
              <a:gd name="adj" fmla="val 2341"/>
            </a:avLst>
          </a:prstGeom>
          <a:solidFill>
            <a:srgbClr val="FFFFFF"/>
          </a:solidFill>
          <a:ln>
            <a:noFill/>
          </a:ln>
          <a:effectLst>
            <a:innerShdw blurRad="508000">
              <a:srgbClr val="FFD14B">
                <a:alpha val="69804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pt-PT" noProof="0" dirty="0"/>
          </a:p>
        </p:txBody>
      </p:sp>
      <p:sp>
        <p:nvSpPr>
          <p:cNvPr id="2" name="Marcador de Posição de Título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pt-PT" noProof="0" dirty="0"/>
              <a:t>Clique para editar o estilo do título do Modelo Global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1218883" y="1803400"/>
            <a:ext cx="975106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pt-PT" noProof="0" dirty="0"/>
              <a:t>Clique para editar os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1218882" y="6172200"/>
            <a:ext cx="741487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pt-PT" noProof="0" dirty="0"/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8836898" y="6172200"/>
            <a:ext cx="1218883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8518A6BC-D832-4FAE-BAF8-64153C4C1C50}" type="datetime1">
              <a:rPr lang="pt-PT" noProof="0" smtClean="0"/>
              <a:t>09/10/2026</a:t>
            </a:fld>
            <a:endParaRPr lang="pt-PT" noProof="0" dirty="0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10258928" y="6172200"/>
            <a:ext cx="711015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DF28FB93-0A08-4E7D-8E63-9EFA29F1E093}" type="slidenum">
              <a:rPr lang="pt-PT" noProof="0" smtClean="0"/>
              <a:pPr rtl="0"/>
              <a:t>‹#›</a:t>
            </a:fld>
            <a:endParaRPr lang="pt-PT" noProof="0" dirty="0"/>
          </a:p>
        </p:txBody>
      </p:sp>
    </p:spTree>
    <p:extLst>
      <p:ext uri="{BB962C8B-B14F-4D97-AF65-F5344CB8AC3E}">
        <p14:creationId xmlns:p14="http://schemas.microsoft.com/office/powerpoint/2010/main" val="50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5214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53896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55648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915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6090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hutterstock.com/search/adult-playing-with-child-table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j.1469-7610.1976.tb00381.x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53442" y="1208811"/>
            <a:ext cx="9424850" cy="1625599"/>
          </a:xfrm>
        </p:spPr>
        <p:txBody>
          <a:bodyPr rtlCol="0"/>
          <a:lstStyle/>
          <a:p>
            <a:r>
              <a:rPr lang="en-US" sz="4000" b="1" dirty="0">
                <a:latin typeface="Arial"/>
                <a:ea typeface="Arial"/>
              </a:rPr>
              <a:t>Psychology</a:t>
            </a:r>
            <a:r>
              <a:rPr lang="en-US" sz="4000" b="1" spc="-30" dirty="0">
                <a:latin typeface="Arial"/>
                <a:ea typeface="Arial"/>
              </a:rPr>
              <a:t> </a:t>
            </a:r>
            <a:r>
              <a:rPr lang="en-US" sz="4000" b="1" dirty="0">
                <a:latin typeface="Arial"/>
                <a:ea typeface="Arial"/>
              </a:rPr>
              <a:t>in</a:t>
            </a:r>
            <a:r>
              <a:rPr lang="en-US" sz="4000" b="1" spc="-20" dirty="0">
                <a:latin typeface="Arial"/>
                <a:ea typeface="Arial"/>
              </a:rPr>
              <a:t> </a:t>
            </a:r>
            <a:r>
              <a:rPr lang="en-US" sz="4000" b="1" dirty="0">
                <a:latin typeface="Arial"/>
                <a:ea typeface="Arial"/>
              </a:rPr>
              <a:t>Health</a:t>
            </a:r>
            <a:r>
              <a:rPr lang="en-US" sz="4000" b="1" spc="-15" dirty="0">
                <a:latin typeface="Arial"/>
                <a:ea typeface="Arial"/>
              </a:rPr>
              <a:t> </a:t>
            </a:r>
            <a:r>
              <a:rPr lang="en-US" sz="4000" b="1" dirty="0">
                <a:latin typeface="Arial"/>
                <a:ea typeface="Arial"/>
              </a:rPr>
              <a:t>and</a:t>
            </a:r>
            <a:r>
              <a:rPr lang="en-US" sz="4000" b="1" spc="-20" dirty="0">
                <a:latin typeface="Arial"/>
                <a:ea typeface="Arial"/>
              </a:rPr>
              <a:t> </a:t>
            </a:r>
            <a:r>
              <a:rPr lang="en-US" sz="4000" b="1" dirty="0">
                <a:latin typeface="Arial"/>
                <a:ea typeface="Arial"/>
              </a:rPr>
              <a:t>Social</a:t>
            </a:r>
            <a:r>
              <a:rPr lang="en-US" sz="4000" b="1" spc="-20" dirty="0">
                <a:latin typeface="Arial"/>
                <a:ea typeface="Arial"/>
              </a:rPr>
              <a:t> Care</a:t>
            </a:r>
            <a:r>
              <a:rPr lang="en-US" sz="4000" dirty="0"/>
              <a:t> </a:t>
            </a:r>
            <a:br>
              <a:rPr lang="en-US" sz="4000" dirty="0"/>
            </a:br>
            <a:r>
              <a:rPr lang="en-US" sz="4000" b="1" dirty="0">
                <a:latin typeface="Arial"/>
                <a:cs typeface="Arial"/>
              </a:rPr>
              <a:t>LCHS4010_Birm</a:t>
            </a:r>
            <a:endParaRPr lang="pt-PT" sz="4000" dirty="0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371712" y="3262268"/>
            <a:ext cx="9429931" cy="16145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t-PT" sz="2800" b="1" dirty="0"/>
              <a:t>Student </a:t>
            </a:r>
            <a:r>
              <a:rPr lang="pt-PT" sz="2800" b="1" dirty="0" err="1"/>
              <a:t>name</a:t>
            </a:r>
            <a:r>
              <a:rPr lang="pt-PT" sz="2800" b="1" dirty="0"/>
              <a:t>:</a:t>
            </a:r>
            <a:r>
              <a:rPr lang="pt-PT" sz="2800" dirty="0"/>
              <a:t> MARISA PENETRA</a:t>
            </a:r>
            <a:br>
              <a:rPr lang="pt-PT" sz="2800" dirty="0"/>
            </a:br>
            <a:r>
              <a:rPr lang="pt-PT" sz="2800" b="1" dirty="0"/>
              <a:t>Student </a:t>
            </a:r>
            <a:r>
              <a:rPr lang="pt-PT" sz="2800" b="1" dirty="0" err="1"/>
              <a:t>number</a:t>
            </a:r>
            <a:r>
              <a:rPr lang="pt-PT" sz="2800" b="1" dirty="0"/>
              <a:t>:</a:t>
            </a:r>
            <a:r>
              <a:rPr lang="pt-PT" sz="2800" dirty="0"/>
              <a:t> </a:t>
            </a:r>
            <a:r>
              <a:rPr lang="pt-PT" sz="2800" dirty="0">
                <a:latin typeface="Arial"/>
                <a:cs typeface="Arial"/>
              </a:rPr>
              <a:t>2529948</a:t>
            </a:r>
          </a:p>
          <a:p>
            <a:r>
              <a:rPr lang="pt-PT" sz="2800" dirty="0" err="1">
                <a:ea typeface="+mn-lt"/>
                <a:cs typeface="+mn-lt"/>
              </a:rPr>
              <a:t>Lecturer</a:t>
            </a:r>
            <a:r>
              <a:rPr lang="pt-PT" sz="2800" dirty="0">
                <a:ea typeface="+mn-lt"/>
                <a:cs typeface="+mn-lt"/>
              </a:rPr>
              <a:t>: Alice Clayton</a:t>
            </a:r>
            <a:endParaRPr lang="pt-PT" sz="2800" dirty="0">
              <a:solidFill>
                <a:srgbClr val="242130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endParaRPr lang="pt-PT" sz="2800" dirty="0"/>
          </a:p>
          <a:p>
            <a:endParaRPr lang="pt-PT" sz="2800" dirty="0"/>
          </a:p>
        </p:txBody>
      </p:sp>
    </p:spTree>
    <p:extLst>
      <p:ext uri="{BB962C8B-B14F-4D97-AF65-F5344CB8AC3E}">
        <p14:creationId xmlns:p14="http://schemas.microsoft.com/office/powerpoint/2010/main" val="270754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Marcador de Posição de Conteúdo 13"/>
          <p:cNvSpPr>
            <a:spLocks noGrp="1"/>
          </p:cNvSpPr>
          <p:nvPr>
            <p:ph idx="1"/>
          </p:nvPr>
        </p:nvSpPr>
        <p:spPr>
          <a:xfrm>
            <a:off x="1218883" y="2735776"/>
            <a:ext cx="9751060" cy="35106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 rtl="0">
              <a:buNone/>
            </a:pPr>
            <a:r>
              <a:rPr lang="pt-PT" sz="3600" b="1" dirty="0"/>
              <a:t>A </a:t>
            </a:r>
            <a:r>
              <a:rPr lang="pt-PT" sz="3600" b="1" dirty="0" err="1"/>
              <a:t>critical</a:t>
            </a:r>
            <a:r>
              <a:rPr lang="pt-PT" sz="3600" b="1" dirty="0"/>
              <a:t> </a:t>
            </a:r>
            <a:r>
              <a:rPr lang="pt-PT" sz="3600" b="1" dirty="0" err="1"/>
              <a:t>evaluation</a:t>
            </a:r>
            <a:r>
              <a:rPr lang="pt-PT" sz="3600" b="1" dirty="0"/>
              <a:t> in </a:t>
            </a:r>
            <a:r>
              <a:rPr lang="pt-PT" sz="3600" b="1" dirty="0" err="1"/>
              <a:t>an</a:t>
            </a:r>
            <a:r>
              <a:rPr lang="pt-PT" sz="3600" b="1" dirty="0"/>
              <a:t> </a:t>
            </a:r>
            <a:r>
              <a:rPr lang="pt-PT" sz="3600" b="1" dirty="0" err="1"/>
              <a:t>early</a:t>
            </a:r>
            <a:r>
              <a:rPr lang="pt-PT" sz="3600" b="1" dirty="0"/>
              <a:t> </a:t>
            </a:r>
            <a:r>
              <a:rPr lang="pt-PT" sz="3600" b="1" dirty="0" err="1"/>
              <a:t>years</a:t>
            </a:r>
            <a:r>
              <a:rPr lang="pt-PT" sz="3600" b="1" dirty="0"/>
              <a:t> </a:t>
            </a:r>
            <a:r>
              <a:rPr lang="pt-PT" sz="3600" b="1" dirty="0" err="1"/>
              <a:t>nursery</a:t>
            </a:r>
            <a:r>
              <a:rPr lang="pt-PT" sz="3600" b="1" dirty="0"/>
              <a:t> </a:t>
            </a:r>
            <a:r>
              <a:rPr lang="pt-PT" sz="3600" b="1" dirty="0" err="1"/>
              <a:t>setting</a:t>
            </a:r>
            <a:endParaRPr lang="pt-PT" sz="3600" b="1" dirty="0"/>
          </a:p>
          <a:p>
            <a:pPr marL="0" indent="0" algn="ctr">
              <a:buNone/>
            </a:pPr>
            <a:endParaRPr lang="pt-PT" sz="3600" b="1" dirty="0"/>
          </a:p>
          <a:p>
            <a:pPr marL="0" indent="0" algn="ctr">
              <a:buNone/>
            </a:pPr>
            <a:endParaRPr lang="pt-PT" sz="3600" b="1" dirty="0"/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3CBE3AE5-638D-8818-7006-6D9572B37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698994"/>
            <a:ext cx="9751060" cy="203678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br>
              <a:rPr lang="pt-PT" sz="4400" b="1" dirty="0">
                <a:ea typeface="+mj-lt"/>
                <a:cs typeface="+mj-lt"/>
              </a:rPr>
            </a:br>
            <a:br>
              <a:rPr lang="pt-PT" sz="4400" b="1" dirty="0">
                <a:ea typeface="+mj-lt"/>
                <a:cs typeface="+mj-lt"/>
              </a:rPr>
            </a:br>
            <a:r>
              <a:rPr lang="pt-PT" sz="4400" b="1" dirty="0" err="1">
                <a:ea typeface="+mj-lt"/>
                <a:cs typeface="+mj-lt"/>
              </a:rPr>
              <a:t>Applying</a:t>
            </a:r>
            <a:r>
              <a:rPr lang="pt-PT" sz="4400" b="1" dirty="0">
                <a:ea typeface="+mj-lt"/>
                <a:cs typeface="+mj-lt"/>
              </a:rPr>
              <a:t> </a:t>
            </a:r>
            <a:r>
              <a:rPr lang="pt-PT" sz="4400" b="1" dirty="0" err="1">
                <a:ea typeface="+mj-lt"/>
                <a:cs typeface="+mj-lt"/>
              </a:rPr>
              <a:t>Bowlby’s</a:t>
            </a:r>
            <a:r>
              <a:rPr lang="pt-PT" sz="4400" b="1" dirty="0">
                <a:ea typeface="+mj-lt"/>
                <a:cs typeface="+mj-lt"/>
              </a:rPr>
              <a:t> </a:t>
            </a:r>
            <a:r>
              <a:rPr lang="pt-PT" sz="4400" b="1" dirty="0" err="1">
                <a:ea typeface="+mj-lt"/>
                <a:cs typeface="+mj-lt"/>
              </a:rPr>
              <a:t>Attachment</a:t>
            </a:r>
            <a:r>
              <a:rPr lang="pt-PT" sz="4400" b="1" dirty="0">
                <a:ea typeface="+mj-lt"/>
                <a:cs typeface="+mj-lt"/>
              </a:rPr>
              <a:t> </a:t>
            </a:r>
            <a:r>
              <a:rPr lang="pt-PT" sz="4400" b="1" dirty="0" err="1">
                <a:ea typeface="+mj-lt"/>
                <a:cs typeface="+mj-lt"/>
              </a:rPr>
              <a:t>Theory</a:t>
            </a:r>
            <a:r>
              <a:rPr lang="pt-PT" sz="4400" b="1" dirty="0">
                <a:ea typeface="+mj-lt"/>
                <a:cs typeface="+mj-lt"/>
              </a:rPr>
              <a:t> to </a:t>
            </a:r>
            <a:r>
              <a:rPr lang="pt-PT" sz="4400" b="1" dirty="0" err="1">
                <a:ea typeface="+mj-lt"/>
                <a:cs typeface="+mj-lt"/>
              </a:rPr>
              <a:t>Shona’s</a:t>
            </a:r>
            <a:r>
              <a:rPr lang="pt-PT" sz="4400" b="1" dirty="0">
                <a:ea typeface="+mj-lt"/>
                <a:cs typeface="+mj-lt"/>
              </a:rPr>
              <a:t> </a:t>
            </a:r>
            <a:r>
              <a:rPr lang="pt-PT" sz="4400" b="1" dirty="0" err="1">
                <a:ea typeface="+mj-lt"/>
                <a:cs typeface="+mj-lt"/>
              </a:rPr>
              <a:t>Developmental</a:t>
            </a:r>
            <a:r>
              <a:rPr lang="pt-PT" sz="4400" b="1" dirty="0">
                <a:ea typeface="+mj-lt"/>
                <a:cs typeface="+mj-lt"/>
              </a:rPr>
              <a:t> </a:t>
            </a:r>
            <a:r>
              <a:rPr lang="pt-PT" sz="4400" b="1" dirty="0" err="1">
                <a:ea typeface="+mj-lt"/>
                <a:cs typeface="+mj-lt"/>
              </a:rPr>
              <a:t>Needs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D34BA08-5632-236E-F3BE-EB00B1B4E5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732212" y="3810001"/>
            <a:ext cx="51054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46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pt-PT" sz="3600" dirty="0" err="1">
                <a:ea typeface="+mj-lt"/>
                <a:cs typeface="+mj-lt"/>
              </a:rPr>
              <a:t>Shona’s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Situation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and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Bowlby’s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Key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Concepts</a:t>
            </a:r>
            <a:endParaRPr lang="pt-PT" sz="3600"/>
          </a:p>
        </p:txBody>
      </p:sp>
      <p:sp>
        <p:nvSpPr>
          <p:cNvPr id="11" name="Marcador de Posição de Conteúdo 10"/>
          <p:cNvSpPr>
            <a:spLocks noGrp="1"/>
          </p:cNvSpPr>
          <p:nvPr>
            <p:ph sz="half" idx="2"/>
          </p:nvPr>
        </p:nvSpPr>
        <p:spPr>
          <a:xfrm>
            <a:off x="5392328" y="1803400"/>
            <a:ext cx="6226723" cy="460701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46380" indent="-246380">
              <a:buFont typeface="Arial"/>
              <a:buChar char="•"/>
            </a:pPr>
            <a:r>
              <a:rPr lang="pt-PT" b="1" dirty="0" err="1">
                <a:latin typeface="Arial"/>
                <a:ea typeface="+mn-lt"/>
                <a:cs typeface="Arial"/>
              </a:rPr>
              <a:t>Shona’s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situation</a:t>
            </a:r>
            <a:r>
              <a:rPr lang="pt-PT" b="1" dirty="0">
                <a:latin typeface="Arial"/>
                <a:ea typeface="+mn-lt"/>
                <a:cs typeface="Arial"/>
              </a:rPr>
              <a:t>: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aged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three</a:t>
            </a:r>
            <a:r>
              <a:rPr lang="pt-PT" dirty="0">
                <a:latin typeface="Arial"/>
                <a:ea typeface="+mn-lt"/>
                <a:cs typeface="Arial"/>
              </a:rPr>
              <a:t>, </a:t>
            </a:r>
            <a:r>
              <a:rPr lang="pt-PT" dirty="0" err="1">
                <a:latin typeface="Arial"/>
                <a:ea typeface="+mn-lt"/>
                <a:cs typeface="Arial"/>
              </a:rPr>
              <a:t>recently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joined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nursery</a:t>
            </a:r>
            <a:r>
              <a:rPr lang="pt-PT" dirty="0">
                <a:latin typeface="Arial"/>
                <a:ea typeface="+mn-lt"/>
                <a:cs typeface="Arial"/>
              </a:rPr>
              <a:t>; shows </a:t>
            </a:r>
            <a:r>
              <a:rPr lang="pt-PT" dirty="0" err="1">
                <a:latin typeface="Arial"/>
                <a:ea typeface="+mn-lt"/>
                <a:cs typeface="Arial"/>
              </a:rPr>
              <a:t>anxiety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when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her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carers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leave</a:t>
            </a:r>
            <a:r>
              <a:rPr lang="pt-PT" dirty="0">
                <a:latin typeface="Arial"/>
                <a:ea typeface="+mn-lt"/>
                <a:cs typeface="Arial"/>
              </a:rPr>
              <a:t>, </a:t>
            </a:r>
            <a:r>
              <a:rPr lang="pt-PT" dirty="0" err="1">
                <a:latin typeface="Arial"/>
                <a:ea typeface="+mn-lt"/>
                <a:cs typeface="Arial"/>
              </a:rPr>
              <a:t>limited</a:t>
            </a:r>
            <a:r>
              <a:rPr lang="pt-PT" dirty="0">
                <a:latin typeface="Arial"/>
                <a:ea typeface="+mn-lt"/>
                <a:cs typeface="Arial"/>
              </a:rPr>
              <a:t> verbal </a:t>
            </a:r>
            <a:r>
              <a:rPr lang="pt-PT" dirty="0" err="1">
                <a:latin typeface="Arial"/>
                <a:ea typeface="+mn-lt"/>
                <a:cs typeface="Arial"/>
              </a:rPr>
              <a:t>communication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and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difficulty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engaging</a:t>
            </a:r>
            <a:r>
              <a:rPr lang="pt-PT" dirty="0">
                <a:latin typeface="Arial"/>
                <a:ea typeface="+mn-lt"/>
                <a:cs typeface="Arial"/>
              </a:rPr>
              <a:t> in </a:t>
            </a:r>
            <a:r>
              <a:rPr lang="pt-PT" dirty="0" err="1">
                <a:latin typeface="Arial"/>
                <a:ea typeface="+mn-lt"/>
                <a:cs typeface="Arial"/>
              </a:rPr>
              <a:t>group</a:t>
            </a:r>
            <a:r>
              <a:rPr lang="pt-PT" dirty="0">
                <a:latin typeface="Arial"/>
                <a:ea typeface="+mn-lt"/>
                <a:cs typeface="Arial"/>
              </a:rPr>
              <a:t> play. </a:t>
            </a:r>
            <a:endParaRPr lang="pt-PT" dirty="0">
              <a:latin typeface="Arial"/>
              <a:cs typeface="Arial"/>
            </a:endParaRPr>
          </a:p>
          <a:p>
            <a:pPr marL="246380" indent="-246380">
              <a:buFont typeface="Arial"/>
              <a:buChar char="•"/>
            </a:pPr>
            <a:r>
              <a:rPr lang="pt-PT" b="1" dirty="0" err="1">
                <a:latin typeface="Arial"/>
                <a:ea typeface="+mn-lt"/>
                <a:cs typeface="Arial"/>
              </a:rPr>
              <a:t>Attachment</a:t>
            </a:r>
            <a:r>
              <a:rPr lang="pt-PT" b="1" dirty="0">
                <a:latin typeface="Arial"/>
                <a:ea typeface="+mn-lt"/>
                <a:cs typeface="Arial"/>
              </a:rPr>
              <a:t>: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an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emotional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bond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involving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proximity-seeking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when</a:t>
            </a:r>
            <a:r>
              <a:rPr lang="pt-PT" dirty="0">
                <a:latin typeface="Arial"/>
                <a:ea typeface="+mn-lt"/>
                <a:cs typeface="Arial"/>
              </a:rPr>
              <a:t> a </a:t>
            </a:r>
            <a:r>
              <a:rPr lang="pt-PT" dirty="0" err="1">
                <a:latin typeface="Arial"/>
                <a:ea typeface="+mn-lt"/>
                <a:cs typeface="Arial"/>
              </a:rPr>
              <a:t>child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needs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protection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or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comfort</a:t>
            </a:r>
            <a:r>
              <a:rPr lang="pt-PT" dirty="0">
                <a:latin typeface="Arial"/>
                <a:ea typeface="+mn-lt"/>
                <a:cs typeface="Arial"/>
              </a:rPr>
              <a:t>. </a:t>
            </a:r>
            <a:endParaRPr lang="pt-PT" dirty="0">
              <a:latin typeface="Arial"/>
              <a:cs typeface="Arial"/>
            </a:endParaRPr>
          </a:p>
          <a:p>
            <a:pPr marL="246380" indent="-246380">
              <a:buFont typeface="Arial"/>
              <a:buChar char="•"/>
            </a:pPr>
            <a:r>
              <a:rPr lang="pt-PT" b="1" dirty="0">
                <a:latin typeface="Arial"/>
                <a:ea typeface="+mn-lt"/>
                <a:cs typeface="Arial"/>
              </a:rPr>
              <a:t>Secure base:</a:t>
            </a:r>
            <a:r>
              <a:rPr lang="pt-PT" dirty="0">
                <a:latin typeface="Arial"/>
                <a:ea typeface="+mn-lt"/>
                <a:cs typeface="Arial"/>
              </a:rPr>
              <a:t> a </a:t>
            </a:r>
            <a:r>
              <a:rPr lang="pt-PT" dirty="0" err="1">
                <a:latin typeface="Arial"/>
                <a:ea typeface="+mn-lt"/>
                <a:cs typeface="Arial"/>
              </a:rPr>
              <a:t>trusted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adult’s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availability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supports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both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comfort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and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exploration</a:t>
            </a:r>
            <a:r>
              <a:rPr lang="pt-PT" dirty="0">
                <a:latin typeface="Arial"/>
                <a:ea typeface="+mn-lt"/>
                <a:cs typeface="Arial"/>
              </a:rPr>
              <a:t>. </a:t>
            </a:r>
            <a:endParaRPr lang="pt-PT" dirty="0">
              <a:latin typeface="Arial"/>
              <a:cs typeface="Arial"/>
            </a:endParaRPr>
          </a:p>
          <a:p>
            <a:pPr marL="246380" indent="-246380">
              <a:buFont typeface="Arial"/>
              <a:buChar char="•"/>
            </a:pPr>
            <a:r>
              <a:rPr lang="pt-PT" b="1" dirty="0" err="1">
                <a:latin typeface="Arial"/>
                <a:ea typeface="+mn-lt"/>
                <a:cs typeface="Arial"/>
              </a:rPr>
              <a:t>Internal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working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models</a:t>
            </a:r>
            <a:r>
              <a:rPr lang="pt-PT" b="1" dirty="0">
                <a:latin typeface="Arial"/>
                <a:ea typeface="+mn-lt"/>
                <a:cs typeface="Arial"/>
              </a:rPr>
              <a:t>: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relational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experiences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shape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expectations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about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others</a:t>
            </a:r>
            <a:r>
              <a:rPr lang="pt-PT" dirty="0">
                <a:latin typeface="Arial"/>
                <a:ea typeface="+mn-lt"/>
                <a:cs typeface="Arial"/>
              </a:rPr>
              <a:t>’ </a:t>
            </a:r>
            <a:r>
              <a:rPr lang="pt-PT" dirty="0" err="1">
                <a:latin typeface="Arial"/>
                <a:ea typeface="+mn-lt"/>
                <a:cs typeface="Arial"/>
              </a:rPr>
              <a:t>availability</a:t>
            </a:r>
            <a:r>
              <a:rPr lang="pt-PT" dirty="0">
                <a:latin typeface="Arial"/>
                <a:ea typeface="+mn-lt"/>
                <a:cs typeface="Arial"/>
              </a:rPr>
              <a:t>; </a:t>
            </a:r>
            <a:r>
              <a:rPr lang="pt-PT" dirty="0" err="1">
                <a:latin typeface="Arial"/>
                <a:ea typeface="+mn-lt"/>
                <a:cs typeface="Arial"/>
              </a:rPr>
              <a:t>these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expectations</a:t>
            </a:r>
            <a:r>
              <a:rPr lang="pt-PT" dirty="0">
                <a:latin typeface="Arial"/>
                <a:ea typeface="+mn-lt"/>
                <a:cs typeface="Arial"/>
              </a:rPr>
              <a:t> can </a:t>
            </a:r>
            <a:r>
              <a:rPr lang="pt-PT" dirty="0" err="1">
                <a:latin typeface="Arial"/>
                <a:ea typeface="+mn-lt"/>
                <a:cs typeface="Arial"/>
              </a:rPr>
              <a:t>change</a:t>
            </a:r>
            <a:r>
              <a:rPr lang="pt-PT" dirty="0">
                <a:latin typeface="Arial"/>
                <a:ea typeface="+mn-lt"/>
                <a:cs typeface="Arial"/>
              </a:rPr>
              <a:t>. </a:t>
            </a:r>
            <a:endParaRPr lang="pt-PT" dirty="0">
              <a:latin typeface="Arial"/>
              <a:cs typeface="Arial"/>
            </a:endParaRPr>
          </a:p>
          <a:p>
            <a:pPr marL="246380" indent="0">
              <a:buNone/>
            </a:pPr>
            <a:r>
              <a:rPr lang="pt-PT" b="1" dirty="0" err="1">
                <a:latin typeface="Arial"/>
                <a:ea typeface="+mn-lt"/>
                <a:cs typeface="Arial"/>
              </a:rPr>
              <a:t>Relevance</a:t>
            </a:r>
            <a:r>
              <a:rPr lang="pt-PT" b="1" dirty="0">
                <a:latin typeface="Arial"/>
                <a:ea typeface="+mn-lt"/>
                <a:cs typeface="Arial"/>
              </a:rPr>
              <a:t>: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Bowlby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provides</a:t>
            </a:r>
            <a:r>
              <a:rPr lang="pt-PT" dirty="0">
                <a:latin typeface="Arial"/>
                <a:ea typeface="+mn-lt"/>
                <a:cs typeface="Arial"/>
              </a:rPr>
              <a:t> a </a:t>
            </a:r>
            <a:r>
              <a:rPr lang="pt-PT" dirty="0" err="1">
                <a:latin typeface="Arial"/>
                <a:ea typeface="+mn-lt"/>
                <a:cs typeface="Arial"/>
              </a:rPr>
              <a:t>framework</a:t>
            </a:r>
            <a:r>
              <a:rPr lang="pt-PT" dirty="0">
                <a:latin typeface="Arial"/>
                <a:ea typeface="+mn-lt"/>
                <a:cs typeface="Arial"/>
              </a:rPr>
              <a:t> for </a:t>
            </a:r>
            <a:r>
              <a:rPr lang="pt-PT" dirty="0" err="1">
                <a:latin typeface="Arial"/>
                <a:ea typeface="+mn-lt"/>
                <a:cs typeface="Arial"/>
              </a:rPr>
              <a:t>understanding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Shona’s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need</a:t>
            </a:r>
            <a:r>
              <a:rPr lang="pt-PT" dirty="0">
                <a:latin typeface="Arial"/>
                <a:ea typeface="+mn-lt"/>
                <a:cs typeface="Arial"/>
              </a:rPr>
              <a:t> for </a:t>
            </a:r>
            <a:r>
              <a:rPr lang="pt-PT" dirty="0" err="1">
                <a:latin typeface="Arial"/>
                <a:ea typeface="+mn-lt"/>
                <a:cs typeface="Arial"/>
              </a:rPr>
              <a:t>emotional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security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during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the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nursery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transition</a:t>
            </a:r>
            <a:r>
              <a:rPr lang="pt-PT" dirty="0">
                <a:latin typeface="Arial"/>
                <a:ea typeface="+mn-lt"/>
                <a:cs typeface="Arial"/>
              </a:rPr>
              <a:t>.</a:t>
            </a:r>
            <a:endParaRPr lang="pt-PT" dirty="0">
              <a:latin typeface="Arial"/>
              <a:cs typeface="Arial"/>
            </a:endParaRPr>
          </a:p>
          <a:p>
            <a:pPr marL="246380" indent="-246380">
              <a:buNone/>
            </a:pPr>
            <a:r>
              <a:rPr lang="pt-PT" i="1" dirty="0">
                <a:latin typeface="Arial"/>
                <a:ea typeface="+mn-lt"/>
                <a:cs typeface="Arial"/>
              </a:rPr>
              <a:t>(</a:t>
            </a:r>
            <a:r>
              <a:rPr lang="pt-PT" i="1" dirty="0" err="1">
                <a:latin typeface="Arial"/>
                <a:ea typeface="+mn-lt"/>
                <a:cs typeface="Arial"/>
              </a:rPr>
              <a:t>Bowlby</a:t>
            </a:r>
            <a:r>
              <a:rPr lang="pt-PT" i="1" dirty="0">
                <a:latin typeface="Arial"/>
                <a:ea typeface="+mn-lt"/>
                <a:cs typeface="Arial"/>
              </a:rPr>
              <a:t>, 1988; </a:t>
            </a:r>
            <a:r>
              <a:rPr lang="pt-PT" i="1" dirty="0" err="1">
                <a:latin typeface="Arial"/>
                <a:ea typeface="+mn-lt"/>
                <a:cs typeface="Arial"/>
              </a:rPr>
              <a:t>Gillibrand</a:t>
            </a:r>
            <a:r>
              <a:rPr lang="pt-PT" i="1" dirty="0">
                <a:latin typeface="Arial"/>
                <a:ea typeface="+mn-lt"/>
                <a:cs typeface="Arial"/>
              </a:rPr>
              <a:t>, Lam </a:t>
            </a:r>
            <a:r>
              <a:rPr lang="pt-PT" i="1" dirty="0" err="1">
                <a:latin typeface="Arial"/>
                <a:ea typeface="+mn-lt"/>
                <a:cs typeface="Arial"/>
              </a:rPr>
              <a:t>and</a:t>
            </a:r>
            <a:r>
              <a:rPr lang="pt-PT" i="1" dirty="0">
                <a:latin typeface="Arial"/>
                <a:ea typeface="+mn-lt"/>
                <a:cs typeface="Arial"/>
              </a:rPr>
              <a:t> O’Donnell, 2016)</a:t>
            </a:r>
            <a:endParaRPr lang="pt-PT" dirty="0">
              <a:latin typeface="Arial"/>
              <a:cs typeface="Arial"/>
            </a:endParaRPr>
          </a:p>
          <a:p>
            <a:pPr marL="0" indent="0">
              <a:buNone/>
            </a:pPr>
            <a:endParaRPr lang="pt-PT" dirty="0"/>
          </a:p>
        </p:txBody>
      </p:sp>
      <p:pic>
        <p:nvPicPr>
          <p:cNvPr id="6" name="Marcador de Posição de Conteúdo 5">
            <a:extLst>
              <a:ext uri="{FF2B5EF4-FFF2-40B4-BE49-F238E27FC236}">
                <a16:creationId xmlns:a16="http://schemas.microsoft.com/office/drawing/2014/main" id="{EDA98EF3-6393-854A-B22C-EF10DDE1A3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25845" y="2068017"/>
            <a:ext cx="4773613" cy="273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02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218883" y="555368"/>
            <a:ext cx="9751060" cy="116840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pt-PT" sz="3600" dirty="0" err="1">
                <a:ea typeface="+mj-lt"/>
                <a:cs typeface="+mj-lt"/>
              </a:rPr>
              <a:t>Applying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latin typeface="Arial"/>
                <a:ea typeface="+mj-lt"/>
                <a:cs typeface="Arial"/>
              </a:rPr>
              <a:t>Bowlby</a:t>
            </a:r>
            <a:r>
              <a:rPr lang="pt-PT" sz="3600" dirty="0">
                <a:ea typeface="+mj-lt"/>
                <a:cs typeface="+mj-lt"/>
              </a:rPr>
              <a:t> to </a:t>
            </a:r>
            <a:r>
              <a:rPr lang="pt-PT" sz="3600" dirty="0" err="1">
                <a:ea typeface="+mj-lt"/>
                <a:cs typeface="+mj-lt"/>
              </a:rPr>
              <a:t>Shona’s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Developmental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Needs</a:t>
            </a:r>
            <a:endParaRPr lang="pt-PT" sz="3600"/>
          </a:p>
        </p:txBody>
      </p:sp>
      <p:sp>
        <p:nvSpPr>
          <p:cNvPr id="13" name="Marcador de Posição de Conteúdo 12">
            <a:extLst>
              <a:ext uri="{FF2B5EF4-FFF2-40B4-BE49-F238E27FC236}">
                <a16:creationId xmlns:a16="http://schemas.microsoft.com/office/drawing/2014/main" id="{F3590CB9-FC11-8BF8-1A8E-E03372663B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0839" y="1803401"/>
            <a:ext cx="4609103" cy="30933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46380" indent="-246380">
              <a:buFont typeface=""/>
              <a:buChar char="•"/>
            </a:pPr>
            <a:r>
              <a:rPr lang="pt-PT" dirty="0" err="1">
                <a:latin typeface="Arial"/>
                <a:cs typeface="Arial"/>
              </a:rPr>
              <a:t>Emotional</a:t>
            </a:r>
            <a:r>
              <a:rPr lang="pt-PT" dirty="0">
                <a:latin typeface="Arial"/>
                <a:cs typeface="Arial"/>
              </a:rPr>
              <a:t> </a:t>
            </a:r>
            <a:r>
              <a:rPr lang="pt-PT" dirty="0" err="1">
                <a:latin typeface="Arial"/>
                <a:cs typeface="Arial"/>
              </a:rPr>
              <a:t>security</a:t>
            </a:r>
            <a:r>
              <a:rPr lang="pt-PT" dirty="0">
                <a:latin typeface="Arial"/>
                <a:cs typeface="Arial"/>
              </a:rPr>
              <a:t> </a:t>
            </a:r>
            <a:r>
              <a:rPr lang="pt-PT" dirty="0" err="1">
                <a:latin typeface="Arial"/>
                <a:cs typeface="Arial"/>
              </a:rPr>
              <a:t>may</a:t>
            </a:r>
            <a:r>
              <a:rPr lang="pt-PT" dirty="0">
                <a:latin typeface="Arial"/>
                <a:cs typeface="Arial"/>
              </a:rPr>
              <a:t> </a:t>
            </a:r>
            <a:r>
              <a:rPr lang="pt-PT" dirty="0" err="1">
                <a:latin typeface="Arial"/>
                <a:cs typeface="Arial"/>
              </a:rPr>
              <a:t>support</a:t>
            </a:r>
            <a:r>
              <a:rPr lang="pt-PT" dirty="0">
                <a:latin typeface="Arial"/>
                <a:cs typeface="Arial"/>
              </a:rPr>
              <a:t> </a:t>
            </a:r>
            <a:r>
              <a:rPr lang="pt-PT" dirty="0" err="1">
                <a:latin typeface="Arial"/>
                <a:cs typeface="Arial"/>
              </a:rPr>
              <a:t>engagement</a:t>
            </a:r>
            <a:r>
              <a:rPr lang="pt-PT" dirty="0">
                <a:latin typeface="Arial"/>
                <a:cs typeface="Arial"/>
              </a:rPr>
              <a:t>, </a:t>
            </a:r>
            <a:r>
              <a:rPr lang="pt-PT" dirty="0" err="1">
                <a:latin typeface="Arial"/>
                <a:cs typeface="Arial"/>
              </a:rPr>
              <a:t>but</a:t>
            </a:r>
            <a:r>
              <a:rPr lang="pt-PT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attachment</a:t>
            </a:r>
            <a:r>
              <a:rPr lang="pt-PT" b="1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alone</a:t>
            </a:r>
            <a:r>
              <a:rPr lang="pt-PT" b="1" dirty="0">
                <a:latin typeface="Arial"/>
                <a:cs typeface="Arial"/>
              </a:rPr>
              <a:t> does </a:t>
            </a:r>
            <a:r>
              <a:rPr lang="pt-PT" b="1" dirty="0" err="1">
                <a:latin typeface="Arial"/>
                <a:cs typeface="Arial"/>
              </a:rPr>
              <a:t>not</a:t>
            </a:r>
            <a:r>
              <a:rPr lang="pt-PT" b="1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explain</a:t>
            </a:r>
            <a:r>
              <a:rPr lang="pt-PT" b="1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her</a:t>
            </a:r>
            <a:r>
              <a:rPr lang="pt-PT" b="1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limited</a:t>
            </a:r>
            <a:r>
              <a:rPr lang="pt-PT" b="1" dirty="0">
                <a:latin typeface="Arial"/>
                <a:cs typeface="Arial"/>
              </a:rPr>
              <a:t> verbal </a:t>
            </a:r>
            <a:r>
              <a:rPr lang="pt-PT" b="1" dirty="0" err="1">
                <a:latin typeface="Arial"/>
                <a:cs typeface="Arial"/>
              </a:rPr>
              <a:t>communication</a:t>
            </a:r>
            <a:r>
              <a:rPr lang="pt-PT" dirty="0">
                <a:latin typeface="Arial"/>
                <a:cs typeface="Arial"/>
              </a:rPr>
              <a:t>. </a:t>
            </a:r>
          </a:p>
          <a:p>
            <a:pPr marL="246380" indent="-246380">
              <a:buFont typeface=""/>
              <a:buChar char="•"/>
            </a:pPr>
            <a:r>
              <a:rPr lang="pt-PT" dirty="0" err="1">
                <a:latin typeface="Arial"/>
                <a:cs typeface="Arial"/>
              </a:rPr>
              <a:t>Separation</a:t>
            </a:r>
            <a:r>
              <a:rPr lang="pt-PT" dirty="0">
                <a:latin typeface="Arial"/>
                <a:cs typeface="Arial"/>
              </a:rPr>
              <a:t> </a:t>
            </a:r>
            <a:r>
              <a:rPr lang="pt-PT" dirty="0" err="1">
                <a:latin typeface="Arial"/>
                <a:cs typeface="Arial"/>
              </a:rPr>
              <a:t>anxiety</a:t>
            </a:r>
            <a:r>
              <a:rPr lang="pt-PT" dirty="0">
                <a:latin typeface="Arial"/>
                <a:cs typeface="Arial"/>
              </a:rPr>
              <a:t> </a:t>
            </a:r>
            <a:r>
              <a:rPr lang="pt-PT" b="1" dirty="0">
                <a:latin typeface="Arial"/>
                <a:cs typeface="Arial"/>
              </a:rPr>
              <a:t>does </a:t>
            </a:r>
            <a:r>
              <a:rPr lang="pt-PT" b="1" dirty="0" err="1">
                <a:latin typeface="Arial"/>
                <a:cs typeface="Arial"/>
              </a:rPr>
              <a:t>not</a:t>
            </a:r>
            <a:r>
              <a:rPr lang="pt-PT" b="1" dirty="0">
                <a:latin typeface="Arial"/>
                <a:cs typeface="Arial"/>
              </a:rPr>
              <a:t>, </a:t>
            </a:r>
            <a:r>
              <a:rPr lang="pt-PT" b="1" dirty="0" err="1">
                <a:latin typeface="Arial"/>
                <a:cs typeface="Arial"/>
              </a:rPr>
              <a:t>by</a:t>
            </a:r>
            <a:r>
              <a:rPr lang="pt-PT" b="1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itself</a:t>
            </a:r>
            <a:r>
              <a:rPr lang="pt-PT" b="1" dirty="0">
                <a:latin typeface="Arial"/>
                <a:cs typeface="Arial"/>
              </a:rPr>
              <a:t>, </a:t>
            </a:r>
            <a:r>
              <a:rPr lang="pt-PT" b="1" dirty="0" err="1">
                <a:latin typeface="Arial"/>
                <a:cs typeface="Arial"/>
              </a:rPr>
              <a:t>establish</a:t>
            </a:r>
            <a:r>
              <a:rPr lang="pt-PT" b="1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insecure</a:t>
            </a:r>
            <a:r>
              <a:rPr lang="pt-PT" b="1" dirty="0">
                <a:latin typeface="Arial"/>
                <a:cs typeface="Arial"/>
              </a:rPr>
              <a:t> </a:t>
            </a:r>
            <a:r>
              <a:rPr lang="pt-PT" b="1" dirty="0" err="1">
                <a:latin typeface="Arial"/>
                <a:cs typeface="Arial"/>
              </a:rPr>
              <a:t>attachment</a:t>
            </a:r>
            <a:r>
              <a:rPr lang="pt-PT" dirty="0">
                <a:latin typeface="Arial"/>
                <a:cs typeface="Arial"/>
              </a:rPr>
              <a:t>.</a:t>
            </a:r>
          </a:p>
        </p:txBody>
      </p:sp>
      <p:sp>
        <p:nvSpPr>
          <p:cNvPr id="15" name="Marcador de Posição de Conteúdo 14">
            <a:extLst>
              <a:ext uri="{FF2B5EF4-FFF2-40B4-BE49-F238E27FC236}">
                <a16:creationId xmlns:a16="http://schemas.microsoft.com/office/drawing/2014/main" id="{2E7B38AF-D6DF-B8C3-B3C5-E2C99C7072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5547" y="1721022"/>
            <a:ext cx="4887292" cy="33095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46380" indent="-246380"/>
            <a:r>
              <a:rPr lang="pt-PT" dirty="0" err="1">
                <a:latin typeface="Arial"/>
                <a:ea typeface="+mn-lt"/>
                <a:cs typeface="Arial"/>
              </a:rPr>
              <a:t>Separation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and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an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unfamiliar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environment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may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increase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Shona’s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need</a:t>
            </a:r>
            <a:r>
              <a:rPr lang="pt-PT" b="1" dirty="0">
                <a:latin typeface="Arial"/>
                <a:ea typeface="+mn-lt"/>
                <a:cs typeface="Arial"/>
              </a:rPr>
              <a:t> for </a:t>
            </a:r>
            <a:r>
              <a:rPr lang="pt-PT" b="1" dirty="0" err="1">
                <a:latin typeface="Arial"/>
                <a:ea typeface="+mn-lt"/>
                <a:cs typeface="Arial"/>
              </a:rPr>
              <a:t>reassurance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and</a:t>
            </a:r>
            <a:r>
              <a:rPr lang="pt-PT" b="1" dirty="0">
                <a:latin typeface="Arial"/>
                <a:ea typeface="+mn-lt"/>
                <a:cs typeface="Arial"/>
              </a:rPr>
              <a:t> </a:t>
            </a:r>
            <a:r>
              <a:rPr lang="pt-PT" b="1" dirty="0" err="1">
                <a:latin typeface="Arial"/>
                <a:ea typeface="+mn-lt"/>
                <a:cs typeface="Arial"/>
              </a:rPr>
              <a:t>proximity</a:t>
            </a:r>
            <a:r>
              <a:rPr lang="pt-PT" dirty="0">
                <a:latin typeface="Arial"/>
                <a:ea typeface="+mn-lt"/>
                <a:cs typeface="Arial"/>
              </a:rPr>
              <a:t>. </a:t>
            </a:r>
            <a:endParaRPr lang="pt-PT">
              <a:latin typeface="Arial"/>
              <a:cs typeface="Arial"/>
            </a:endParaRPr>
          </a:p>
          <a:p>
            <a:pPr marL="246380" indent="-246380"/>
            <a:r>
              <a:rPr lang="pt-PT" dirty="0">
                <a:latin typeface="Arial"/>
                <a:ea typeface="+mn-lt"/>
                <a:cs typeface="Arial"/>
              </a:rPr>
              <a:t>A familiar, </a:t>
            </a:r>
            <a:r>
              <a:rPr lang="pt-PT" dirty="0" err="1">
                <a:latin typeface="Arial"/>
                <a:ea typeface="+mn-lt"/>
                <a:cs typeface="Arial"/>
              </a:rPr>
              <a:t>responsive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practitioner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could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provide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comfort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and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support</a:t>
            </a:r>
            <a:r>
              <a:rPr lang="pt-PT" dirty="0">
                <a:latin typeface="Arial"/>
                <a:ea typeface="+mn-lt"/>
                <a:cs typeface="Arial"/>
              </a:rPr>
              <a:t> </a:t>
            </a:r>
            <a:r>
              <a:rPr lang="pt-PT" dirty="0" err="1">
                <a:latin typeface="Arial"/>
                <a:ea typeface="+mn-lt"/>
                <a:cs typeface="Arial"/>
              </a:rPr>
              <a:t>exploration</a:t>
            </a:r>
            <a:r>
              <a:rPr lang="pt-PT" dirty="0">
                <a:latin typeface="Arial"/>
                <a:ea typeface="+mn-lt"/>
                <a:cs typeface="Arial"/>
              </a:rPr>
              <a:t>.</a:t>
            </a:r>
            <a:endParaRPr lang="pt-PT">
              <a:latin typeface="Arial"/>
              <a:cs typeface="Arial"/>
            </a:endParaRPr>
          </a:p>
          <a:p>
            <a:pPr marL="246380" indent="-246380"/>
            <a:endParaRPr lang="pt-PT" dirty="0"/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318DEC56-22D2-B03F-FE4B-59E7B1B68647}"/>
              </a:ext>
            </a:extLst>
          </p:cNvPr>
          <p:cNvSpPr txBox="1"/>
          <p:nvPr/>
        </p:nvSpPr>
        <p:spPr>
          <a:xfrm>
            <a:off x="1512012" y="5210433"/>
            <a:ext cx="946359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Holistic support:</a:t>
            </a:r>
            <a:r>
              <a:rPr lang="en-US" dirty="0">
                <a:latin typeface="Arial"/>
                <a:cs typeface="Arial"/>
              </a:rPr>
              <a:t> emotional reassurance, social interaction, communication and learning opportunities, alongside movement and rest.</a:t>
            </a:r>
          </a:p>
          <a:p>
            <a:r>
              <a:rPr lang="en-US" i="1" dirty="0">
                <a:latin typeface="Arial"/>
                <a:cs typeface="Arial"/>
              </a:rPr>
              <a:t>(Bowlby, 1988; Gillibrand, Lam and O’Donnell, 2016)</a:t>
            </a:r>
          </a:p>
          <a:p>
            <a:pPr algn="ctr"/>
            <a:endParaRPr lang="pt-PT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725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74A41-C775-4C95-6CB4-0338111A4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7127FE7-B44F-CD11-6A1F-028899DD6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555368"/>
            <a:ext cx="9751060" cy="116840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pt-PT" sz="3600" dirty="0" err="1">
                <a:latin typeface="Arial"/>
                <a:ea typeface="+mj-lt"/>
                <a:cs typeface="Arial"/>
              </a:rPr>
              <a:t>Biological</a:t>
            </a:r>
            <a:r>
              <a:rPr lang="pt-PT" sz="3600" dirty="0">
                <a:latin typeface="Arial"/>
                <a:ea typeface="+mj-lt"/>
                <a:cs typeface="Arial"/>
              </a:rPr>
              <a:t> </a:t>
            </a:r>
            <a:r>
              <a:rPr lang="pt-PT" sz="3600" dirty="0" err="1">
                <a:latin typeface="Arial"/>
                <a:ea typeface="+mj-lt"/>
                <a:cs typeface="Arial"/>
              </a:rPr>
              <a:t>and</a:t>
            </a:r>
            <a:r>
              <a:rPr lang="pt-PT" sz="3600" dirty="0">
                <a:latin typeface="Arial"/>
                <a:ea typeface="+mj-lt"/>
                <a:cs typeface="Arial"/>
              </a:rPr>
              <a:t> </a:t>
            </a:r>
            <a:r>
              <a:rPr lang="pt-PT" sz="3600" dirty="0" err="1">
                <a:latin typeface="Arial"/>
                <a:ea typeface="+mj-lt"/>
                <a:cs typeface="Arial"/>
              </a:rPr>
              <a:t>Environmental</a:t>
            </a:r>
            <a:r>
              <a:rPr lang="pt-PT" sz="3600" dirty="0">
                <a:latin typeface="Arial"/>
                <a:ea typeface="+mj-lt"/>
                <a:cs typeface="Arial"/>
              </a:rPr>
              <a:t> </a:t>
            </a:r>
            <a:r>
              <a:rPr lang="pt-PT" sz="3600" dirty="0" err="1">
                <a:latin typeface="Arial"/>
                <a:ea typeface="+mj-lt"/>
                <a:cs typeface="Arial"/>
              </a:rPr>
              <a:t>Influences</a:t>
            </a:r>
            <a:endParaRPr lang="pt-PT" sz="3600">
              <a:latin typeface="Arial"/>
              <a:cs typeface="Arial"/>
            </a:endParaRP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7E8C357A-C6D7-5DAE-A74F-5F61A3CB337B}"/>
              </a:ext>
            </a:extLst>
          </p:cNvPr>
          <p:cNvSpPr txBox="1"/>
          <p:nvPr/>
        </p:nvSpPr>
        <p:spPr>
          <a:xfrm>
            <a:off x="1512012" y="5210433"/>
            <a:ext cx="946359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PT" b="1" dirty="0" err="1">
                <a:ea typeface="+mn-lt"/>
                <a:cs typeface="+mn-lt"/>
              </a:rPr>
              <a:t>Critical</a:t>
            </a:r>
            <a:r>
              <a:rPr lang="pt-PT" b="1" dirty="0">
                <a:ea typeface="+mn-lt"/>
                <a:cs typeface="+mn-lt"/>
              </a:rPr>
              <a:t> </a:t>
            </a:r>
            <a:r>
              <a:rPr lang="pt-PT" b="1" dirty="0" err="1">
                <a:ea typeface="+mn-lt"/>
                <a:cs typeface="+mn-lt"/>
              </a:rPr>
              <a:t>point</a:t>
            </a:r>
            <a:r>
              <a:rPr lang="pt-PT" b="1" dirty="0">
                <a:ea typeface="+mn-lt"/>
                <a:cs typeface="+mn-lt"/>
              </a:rPr>
              <a:t>: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development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reflects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interacting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influences</a:t>
            </a:r>
            <a:r>
              <a:rPr lang="pt-PT" dirty="0">
                <a:ea typeface="+mn-lt"/>
                <a:cs typeface="+mn-lt"/>
              </a:rPr>
              <a:t>. </a:t>
            </a:r>
            <a:r>
              <a:rPr lang="pt-PT" dirty="0" err="1">
                <a:ea typeface="+mn-lt"/>
                <a:cs typeface="+mn-lt"/>
              </a:rPr>
              <a:t>These</a:t>
            </a:r>
            <a:r>
              <a:rPr lang="pt-PT" dirty="0">
                <a:ea typeface="+mn-lt"/>
                <a:cs typeface="+mn-lt"/>
              </a:rPr>
              <a:t> are </a:t>
            </a:r>
            <a:r>
              <a:rPr lang="pt-PT" dirty="0" err="1">
                <a:ea typeface="+mn-lt"/>
                <a:cs typeface="+mn-lt"/>
              </a:rPr>
              <a:t>possibilities</a:t>
            </a:r>
            <a:r>
              <a:rPr lang="pt-PT" dirty="0">
                <a:ea typeface="+mn-lt"/>
                <a:cs typeface="+mn-lt"/>
              </a:rPr>
              <a:t> to </a:t>
            </a:r>
            <a:r>
              <a:rPr lang="pt-PT" dirty="0" err="1">
                <a:ea typeface="+mn-lt"/>
                <a:cs typeface="+mn-lt"/>
              </a:rPr>
              <a:t>investigate</a:t>
            </a:r>
            <a:r>
              <a:rPr lang="pt-PT" dirty="0">
                <a:ea typeface="+mn-lt"/>
                <a:cs typeface="+mn-lt"/>
              </a:rPr>
              <a:t>, </a:t>
            </a:r>
            <a:r>
              <a:rPr lang="pt-PT" dirty="0" err="1">
                <a:ea typeface="+mn-lt"/>
                <a:cs typeface="+mn-lt"/>
              </a:rPr>
              <a:t>not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confirmed</a:t>
            </a:r>
            <a:r>
              <a:rPr lang="pt-PT" dirty="0">
                <a:ea typeface="+mn-lt"/>
                <a:cs typeface="+mn-lt"/>
              </a:rPr>
              <a:t> causes </a:t>
            </a:r>
            <a:r>
              <a:rPr lang="pt-PT" dirty="0" err="1">
                <a:ea typeface="+mn-lt"/>
                <a:cs typeface="+mn-lt"/>
              </a:rPr>
              <a:t>of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Shona’s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behaviour</a:t>
            </a:r>
            <a:r>
              <a:rPr lang="pt-PT" dirty="0">
                <a:ea typeface="+mn-lt"/>
                <a:cs typeface="+mn-lt"/>
              </a:rPr>
              <a:t>.</a:t>
            </a:r>
            <a:endParaRPr lang="pt-PT" dirty="0"/>
          </a:p>
          <a:p>
            <a:r>
              <a:rPr lang="pt-PT" i="1" dirty="0">
                <a:ea typeface="+mn-lt"/>
                <a:cs typeface="+mn-lt"/>
              </a:rPr>
              <a:t>(Blair </a:t>
            </a:r>
            <a:r>
              <a:rPr lang="pt-PT" i="1" dirty="0" err="1">
                <a:ea typeface="+mn-lt"/>
                <a:cs typeface="+mn-lt"/>
              </a:rPr>
              <a:t>and</a:t>
            </a:r>
            <a:r>
              <a:rPr lang="pt-PT" i="1" dirty="0">
                <a:ea typeface="+mn-lt"/>
                <a:cs typeface="+mn-lt"/>
              </a:rPr>
              <a:t> </a:t>
            </a:r>
            <a:r>
              <a:rPr lang="pt-PT" i="1" dirty="0" err="1">
                <a:ea typeface="+mn-lt"/>
                <a:cs typeface="+mn-lt"/>
              </a:rPr>
              <a:t>Raver</a:t>
            </a:r>
            <a:r>
              <a:rPr lang="pt-PT" i="1" dirty="0">
                <a:ea typeface="+mn-lt"/>
                <a:cs typeface="+mn-lt"/>
              </a:rPr>
              <a:t>, 2015; </a:t>
            </a:r>
            <a:r>
              <a:rPr lang="pt-PT" i="1" dirty="0" err="1">
                <a:ea typeface="+mn-lt"/>
                <a:cs typeface="+mn-lt"/>
              </a:rPr>
              <a:t>Gillibrand</a:t>
            </a:r>
            <a:r>
              <a:rPr lang="pt-PT" i="1" dirty="0">
                <a:ea typeface="+mn-lt"/>
                <a:cs typeface="+mn-lt"/>
              </a:rPr>
              <a:t>, Lam </a:t>
            </a:r>
            <a:r>
              <a:rPr lang="pt-PT" i="1" dirty="0" err="1">
                <a:ea typeface="+mn-lt"/>
                <a:cs typeface="+mn-lt"/>
              </a:rPr>
              <a:t>and</a:t>
            </a:r>
            <a:r>
              <a:rPr lang="pt-PT" i="1" dirty="0">
                <a:ea typeface="+mn-lt"/>
                <a:cs typeface="+mn-lt"/>
              </a:rPr>
              <a:t> O’Donnell, 2016)</a:t>
            </a:r>
            <a:endParaRPr lang="pt-PT" dirty="0"/>
          </a:p>
          <a:p>
            <a:endParaRPr lang="pt-PT" dirty="0">
              <a:latin typeface="Arial"/>
              <a:cs typeface="Arial"/>
            </a:endParaRPr>
          </a:p>
        </p:txBody>
      </p:sp>
      <p:graphicFrame>
        <p:nvGraphicFramePr>
          <p:cNvPr id="18" name="Tabela 17">
            <a:extLst>
              <a:ext uri="{FF2B5EF4-FFF2-40B4-BE49-F238E27FC236}">
                <a16:creationId xmlns:a16="http://schemas.microsoft.com/office/drawing/2014/main" id="{D8AEF918-49CF-F6AE-0683-7A2C6AAE07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489844"/>
              </p:ext>
            </p:extLst>
          </p:nvPr>
        </p:nvGraphicFramePr>
        <p:xfrm>
          <a:off x="886085" y="2285999"/>
          <a:ext cx="10798074" cy="26504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470439">
                  <a:extLst>
                    <a:ext uri="{9D8B030D-6E8A-4147-A177-3AD203B41FA5}">
                      <a16:colId xmlns:a16="http://schemas.microsoft.com/office/drawing/2014/main" val="1865108620"/>
                    </a:ext>
                  </a:extLst>
                </a:gridCol>
                <a:gridCol w="5327635">
                  <a:extLst>
                    <a:ext uri="{9D8B030D-6E8A-4147-A177-3AD203B41FA5}">
                      <a16:colId xmlns:a16="http://schemas.microsoft.com/office/drawing/2014/main" val="1558113953"/>
                    </a:ext>
                  </a:extLst>
                </a:gridCol>
              </a:tblGrid>
              <a:tr h="4240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>
                          <a:latin typeface="Arial"/>
                          <a:cs typeface="Arial"/>
                        </a:rPr>
                        <a:t>Influences</a:t>
                      </a:r>
                      <a:r>
                        <a:rPr lang="pt-PT" b="1" dirty="0">
                          <a:latin typeface="Arial"/>
                          <a:cs typeface="Arial"/>
                        </a:rPr>
                        <a:t> to explore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>
                          <a:latin typeface="Arial"/>
                          <a:cs typeface="Arial"/>
                        </a:rPr>
                        <a:t>Implications</a:t>
                      </a:r>
                      <a:r>
                        <a:rPr lang="pt-PT" b="1" dirty="0">
                          <a:latin typeface="Arial"/>
                          <a:cs typeface="Arial"/>
                        </a:rPr>
                        <a:t> for </a:t>
                      </a:r>
                      <a:r>
                        <a:rPr lang="pt-PT" b="1" dirty="0" err="1">
                          <a:latin typeface="Arial"/>
                          <a:cs typeface="Arial"/>
                        </a:rPr>
                        <a:t>support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573583"/>
                  </a:ext>
                </a:extLst>
              </a:tr>
              <a:tr h="7421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/>
                        <a:t>Biological</a:t>
                      </a:r>
                      <a:r>
                        <a:rPr lang="pt-PT" b="1" dirty="0"/>
                        <a:t>: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temperament</a:t>
                      </a:r>
                      <a:r>
                        <a:rPr lang="pt-PT" dirty="0"/>
                        <a:t>, </a:t>
                      </a:r>
                      <a:r>
                        <a:rPr lang="pt-PT" dirty="0" err="1"/>
                        <a:t>maturation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of</a:t>
                      </a:r>
                      <a:r>
                        <a:rPr lang="pt-PT" dirty="0"/>
                        <a:t> self-</a:t>
                      </a:r>
                      <a:r>
                        <a:rPr lang="pt-PT" dirty="0" err="1"/>
                        <a:t>regulation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sleep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needs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/>
                        <a:t>Adjust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expectations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the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pace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of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familiarisation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1775060"/>
                  </a:ext>
                </a:extLst>
              </a:tr>
              <a:tr h="7421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/>
                        <a:t>Environmental</a:t>
                      </a:r>
                      <a:r>
                        <a:rPr lang="pt-PT" b="1" dirty="0"/>
                        <a:t>: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unfamiliar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routines</a:t>
                      </a:r>
                      <a:r>
                        <a:rPr lang="pt-PT" dirty="0"/>
                        <a:t>, noise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continuity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of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practitioners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/>
                        <a:t>Provide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predictability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responsive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care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7550961"/>
                  </a:ext>
                </a:extLst>
              </a:tr>
              <a:tr h="7421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/>
                        <a:t>Family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and</a:t>
                      </a:r>
                      <a:r>
                        <a:rPr lang="pt-PT" b="1" dirty="0"/>
                        <a:t> cultural </a:t>
                      </a:r>
                      <a:r>
                        <a:rPr lang="pt-PT" b="1" dirty="0" err="1"/>
                        <a:t>context</a:t>
                      </a:r>
                      <a:r>
                        <a:rPr lang="pt-PT" b="1" dirty="0"/>
                        <a:t>: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previous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separation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experiences</a:t>
                      </a:r>
                      <a:r>
                        <a:rPr lang="pt-PT" dirty="0"/>
                        <a:t>, </a:t>
                      </a:r>
                      <a:r>
                        <a:rPr lang="pt-PT" dirty="0" err="1"/>
                        <a:t>routines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languages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used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/>
                        <a:t>Work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with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carers</a:t>
                      </a:r>
                      <a:r>
                        <a:rPr lang="pt-PT" dirty="0"/>
                        <a:t> to </a:t>
                      </a:r>
                      <a:r>
                        <a:rPr lang="pt-PT" dirty="0" err="1"/>
                        <a:t>understand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Shona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across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settings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40900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17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A2EA2B9-CA98-1D3D-444E-588287DC0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39700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pt-PT" sz="3600" dirty="0" err="1">
                <a:latin typeface="Arial"/>
                <a:cs typeface="Arial"/>
              </a:rPr>
              <a:t>Proposed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Support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Strategies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and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Their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Rationale</a:t>
            </a:r>
            <a:endParaRPr lang="pt-PT" sz="3600"/>
          </a:p>
        </p:txBody>
      </p:sp>
      <p:graphicFrame>
        <p:nvGraphicFramePr>
          <p:cNvPr id="6" name="Tabela 5">
            <a:extLst>
              <a:ext uri="{FF2B5EF4-FFF2-40B4-BE49-F238E27FC236}">
                <a16:creationId xmlns:a16="http://schemas.microsoft.com/office/drawing/2014/main" id="{F510C55B-70D1-399C-0897-17CDCB0390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8309817"/>
              </p:ext>
            </p:extLst>
          </p:nvPr>
        </p:nvGraphicFramePr>
        <p:xfrm>
          <a:off x="1288503" y="1641763"/>
          <a:ext cx="10386928" cy="330075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193464">
                  <a:extLst>
                    <a:ext uri="{9D8B030D-6E8A-4147-A177-3AD203B41FA5}">
                      <a16:colId xmlns:a16="http://schemas.microsoft.com/office/drawing/2014/main" val="4246116259"/>
                    </a:ext>
                  </a:extLst>
                </a:gridCol>
                <a:gridCol w="5193464">
                  <a:extLst>
                    <a:ext uri="{9D8B030D-6E8A-4147-A177-3AD203B41FA5}">
                      <a16:colId xmlns:a16="http://schemas.microsoft.com/office/drawing/2014/main" val="487640041"/>
                    </a:ext>
                  </a:extLst>
                </a:gridCol>
              </a:tblGrid>
              <a:tr h="4633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>
                          <a:latin typeface="Arial"/>
                          <a:cs typeface="Arial"/>
                        </a:rPr>
                        <a:t>Proposed</a:t>
                      </a:r>
                      <a:r>
                        <a:rPr lang="pt-PT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lang="pt-PT" b="1" dirty="0" err="1">
                          <a:latin typeface="Arial"/>
                          <a:cs typeface="Arial"/>
                        </a:rPr>
                        <a:t>strategy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>
                          <a:latin typeface="Arial"/>
                          <a:cs typeface="Arial"/>
                        </a:rPr>
                        <a:t>Rationale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7614395"/>
                  </a:ext>
                </a:extLst>
              </a:tr>
              <a:tr h="7093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/>
                        <a:t>A </a:t>
                      </a:r>
                      <a:r>
                        <a:rPr lang="pt-PT" b="1" dirty="0" err="1"/>
                        <a:t>consistent</a:t>
                      </a:r>
                      <a:r>
                        <a:rPr lang="pt-PT" b="1" dirty="0"/>
                        <a:t>, </a:t>
                      </a:r>
                      <a:r>
                        <a:rPr lang="pt-PT" b="1" dirty="0" err="1"/>
                        <a:t>sensitive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key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person</a:t>
                      </a:r>
                      <a:r>
                        <a:rPr lang="pt-PT" b="1" dirty="0"/>
                        <a:t>.</a:t>
                      </a:r>
                      <a:endParaRPr lang="pt-PT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/>
                        <a:t>Build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familiarity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provide</a:t>
                      </a:r>
                      <a:r>
                        <a:rPr lang="pt-PT" dirty="0"/>
                        <a:t> a secure base for </a:t>
                      </a:r>
                      <a:r>
                        <a:rPr lang="pt-PT" dirty="0" err="1"/>
                        <a:t>exploration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5912916"/>
                  </a:ext>
                </a:extLst>
              </a:tr>
              <a:tr h="7093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/>
                        <a:t>Familiarisation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and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predictable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goodbyes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agreed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with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carers</a:t>
                      </a:r>
                      <a:r>
                        <a:rPr lang="pt-PT" b="1" dirty="0"/>
                        <a:t>.</a:t>
                      </a:r>
                      <a:endParaRPr lang="pt-PT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/>
                        <a:t>Make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the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transition</a:t>
                      </a:r>
                      <a:r>
                        <a:rPr lang="pt-PT" dirty="0"/>
                        <a:t> more </a:t>
                      </a:r>
                      <a:r>
                        <a:rPr lang="pt-PT" dirty="0" err="1"/>
                        <a:t>understandable</a:t>
                      </a:r>
                      <a:r>
                        <a:rPr lang="pt-PT" dirty="0"/>
                        <a:t>; </a:t>
                      </a:r>
                      <a:r>
                        <a:rPr lang="pt-PT" dirty="0" err="1"/>
                        <a:t>review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Shona’s</a:t>
                      </a:r>
                      <a:r>
                        <a:rPr lang="pt-PT" dirty="0"/>
                        <a:t> responses.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7454835"/>
                  </a:ext>
                </a:extLst>
              </a:tr>
              <a:tr h="7093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/>
                        <a:t>Acknowledge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distress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and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offer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appropriate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comfort</a:t>
                      </a:r>
                      <a:r>
                        <a:rPr lang="pt-PT" b="1" dirty="0"/>
                        <a:t>.</a:t>
                      </a:r>
                      <a:endParaRPr lang="pt-PT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/>
                        <a:t>Respond</a:t>
                      </a:r>
                      <a:r>
                        <a:rPr lang="pt-PT" dirty="0"/>
                        <a:t> to </a:t>
                      </a:r>
                      <a:r>
                        <a:rPr lang="pt-PT" dirty="0" err="1"/>
                        <a:t>her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need</a:t>
                      </a:r>
                      <a:r>
                        <a:rPr lang="pt-PT" dirty="0"/>
                        <a:t> for </a:t>
                      </a:r>
                      <a:r>
                        <a:rPr lang="pt-PT" dirty="0" err="1"/>
                        <a:t>reassurance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protection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9623581"/>
                  </a:ext>
                </a:extLst>
              </a:tr>
              <a:tr h="7093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b="1" dirty="0" err="1"/>
                        <a:t>Accessible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communication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and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supported</a:t>
                      </a:r>
                      <a:r>
                        <a:rPr lang="pt-PT" b="1" dirty="0"/>
                        <a:t> </a:t>
                      </a:r>
                      <a:r>
                        <a:rPr lang="pt-PT" b="1" dirty="0" err="1"/>
                        <a:t>participation</a:t>
                      </a:r>
                      <a:r>
                        <a:rPr lang="pt-PT" b="1" dirty="0"/>
                        <a:t>.</a:t>
                      </a:r>
                      <a:endParaRPr lang="pt-PT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PT" dirty="0" err="1"/>
                        <a:t>Help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her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express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needs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and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engage</a:t>
                      </a:r>
                      <a:r>
                        <a:rPr lang="pt-PT" dirty="0"/>
                        <a:t> in </a:t>
                      </a:r>
                      <a:r>
                        <a:rPr lang="pt-PT" dirty="0" err="1"/>
                        <a:t>manageable</a:t>
                      </a:r>
                      <a:r>
                        <a:rPr lang="pt-PT" dirty="0"/>
                        <a:t> </a:t>
                      </a:r>
                      <a:r>
                        <a:rPr lang="pt-PT" dirty="0" err="1"/>
                        <a:t>activities</a:t>
                      </a:r>
                      <a:r>
                        <a:rPr lang="pt-PT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4208103"/>
                  </a:ext>
                </a:extLst>
              </a:tr>
            </a:tbl>
          </a:graphicData>
        </a:graphic>
      </p:graphicFrame>
      <p:sp>
        <p:nvSpPr>
          <p:cNvPr id="7" name="CaixaDeTexto 6">
            <a:extLst>
              <a:ext uri="{FF2B5EF4-FFF2-40B4-BE49-F238E27FC236}">
                <a16:creationId xmlns:a16="http://schemas.microsoft.com/office/drawing/2014/main" id="{0BC798EF-5B2B-DD2A-19E4-298D062758AB}"/>
              </a:ext>
            </a:extLst>
          </p:cNvPr>
          <p:cNvSpPr txBox="1"/>
          <p:nvPr/>
        </p:nvSpPr>
        <p:spPr>
          <a:xfrm>
            <a:off x="1343057" y="5288973"/>
            <a:ext cx="1028204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Evidence and limitation:</a:t>
            </a:r>
            <a:r>
              <a:rPr lang="en-US" dirty="0">
                <a:latin typeface="Arial"/>
                <a:cs typeface="Arial"/>
              </a:rPr>
              <a:t> research links responsive professional care with attachment security; allocating a key person alone does not guarantee improvement.</a:t>
            </a:r>
          </a:p>
          <a:p>
            <a:r>
              <a:rPr lang="en-US" i="1" dirty="0">
                <a:latin typeface="Arial"/>
                <a:cs typeface="Arial"/>
              </a:rPr>
              <a:t>(Bowlby, 1988; Ahnert, </a:t>
            </a:r>
            <a:r>
              <a:rPr lang="en-US" i="1" dirty="0" err="1">
                <a:latin typeface="Arial"/>
                <a:cs typeface="Arial"/>
              </a:rPr>
              <a:t>Pinquart</a:t>
            </a:r>
            <a:r>
              <a:rPr lang="en-US" i="1" dirty="0">
                <a:latin typeface="Arial"/>
                <a:cs typeface="Arial"/>
              </a:rPr>
              <a:t> and Lamb, 2006)</a:t>
            </a:r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96749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CE3E658-8B98-1D93-49DA-746DD2C28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41553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pt-PT" sz="3600" dirty="0" err="1"/>
              <a:t>Critical</a:t>
            </a:r>
            <a:r>
              <a:rPr lang="pt-PT" sz="3600" dirty="0"/>
              <a:t> </a:t>
            </a:r>
            <a:r>
              <a:rPr lang="pt-PT" sz="3600" dirty="0" err="1"/>
              <a:t>Evaluation</a:t>
            </a:r>
            <a:r>
              <a:rPr lang="pt-PT" sz="3600" dirty="0"/>
              <a:t>: </a:t>
            </a:r>
            <a:r>
              <a:rPr lang="pt-PT" sz="3600" dirty="0" err="1"/>
              <a:t>Strengths</a:t>
            </a:r>
            <a:r>
              <a:rPr lang="pt-PT" sz="3600" dirty="0"/>
              <a:t>, </a:t>
            </a:r>
            <a:r>
              <a:rPr lang="pt-PT" sz="3600" dirty="0" err="1"/>
              <a:t>Limits</a:t>
            </a:r>
            <a:r>
              <a:rPr lang="pt-PT" sz="3600" dirty="0"/>
              <a:t> </a:t>
            </a:r>
            <a:r>
              <a:rPr lang="pt-PT" sz="3600" dirty="0" err="1"/>
              <a:t>and</a:t>
            </a:r>
            <a:r>
              <a:rPr lang="pt-PT" sz="3600" dirty="0"/>
              <a:t> </a:t>
            </a:r>
            <a:r>
              <a:rPr lang="pt-PT" sz="3600" dirty="0" err="1"/>
              <a:t>an</a:t>
            </a:r>
            <a:r>
              <a:rPr lang="pt-PT" sz="3600" dirty="0"/>
              <a:t> </a:t>
            </a:r>
            <a:r>
              <a:rPr lang="pt-PT" sz="3600" dirty="0" err="1"/>
              <a:t>Alternative</a:t>
            </a:r>
            <a:r>
              <a:rPr lang="pt-PT" sz="3600" dirty="0"/>
              <a:t> </a:t>
            </a:r>
            <a:r>
              <a:rPr lang="pt-PT" sz="3600" dirty="0" err="1"/>
              <a:t>Perspective</a:t>
            </a:r>
            <a:endParaRPr lang="pt-PT" sz="3600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4ABD2107-EF6D-14E2-E379-D8F779C7698E}"/>
              </a:ext>
            </a:extLst>
          </p:cNvPr>
          <p:cNvSpPr txBox="1"/>
          <p:nvPr/>
        </p:nvSpPr>
        <p:spPr>
          <a:xfrm>
            <a:off x="831994" y="1946189"/>
            <a:ext cx="1054544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Strength:</a:t>
            </a:r>
            <a:r>
              <a:rPr lang="en-US" dirty="0">
                <a:latin typeface="Arial"/>
                <a:cs typeface="Arial"/>
              </a:rPr>
              <a:t> Bowlby gives meaning to proximity-seeking and supports sensitive, consistent relationships. </a:t>
            </a:r>
          </a:p>
          <a:p>
            <a:pPr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Evidence limitation:</a:t>
            </a:r>
            <a:r>
              <a:rPr lang="en-US" dirty="0">
                <a:latin typeface="Arial"/>
                <a:cs typeface="Arial"/>
              </a:rPr>
              <a:t> caregiver sensitivity is associated with attachment security, but is not its only influence; association does not establish causation. </a:t>
            </a:r>
          </a:p>
          <a:p>
            <a:pPr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Application limitation:</a:t>
            </a:r>
            <a:r>
              <a:rPr lang="en-US" dirty="0">
                <a:latin typeface="Arial"/>
                <a:cs typeface="Arial"/>
              </a:rPr>
              <a:t> evidence concerning infant attachment requires caution when applied to a three-year-old’s everyday nursery transition. </a:t>
            </a:r>
          </a:p>
          <a:p>
            <a:pPr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Vygotsky’s contribution:</a:t>
            </a:r>
            <a:r>
              <a:rPr lang="en-US" dirty="0">
                <a:latin typeface="Arial"/>
                <a:cs typeface="Arial"/>
              </a:rPr>
              <a:t> adult guidance may support communication and participation where Shona needs help with developing skills.</a:t>
            </a:r>
          </a:p>
          <a:p>
            <a:pPr algn="ctr"/>
            <a:endParaRPr lang="pt-PT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9CC88606-217C-A7B1-2785-A82F8C289AD1}"/>
              </a:ext>
            </a:extLst>
          </p:cNvPr>
          <p:cNvSpPr txBox="1"/>
          <p:nvPr/>
        </p:nvSpPr>
        <p:spPr>
          <a:xfrm>
            <a:off x="831993" y="4973594"/>
            <a:ext cx="1054544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Judgement:</a:t>
            </a:r>
            <a:r>
              <a:rPr lang="en-US" dirty="0"/>
              <a:t> Bowlby guides emotional support; Vygotsky can inform specific learning support. Neither perspective establishes the cause of </a:t>
            </a:r>
            <a:r>
              <a:rPr lang="en-US" dirty="0">
                <a:latin typeface="Arial"/>
                <a:cs typeface="Arial"/>
              </a:rPr>
              <a:t>Shona’s</a:t>
            </a:r>
            <a:r>
              <a:rPr lang="en-US" dirty="0"/>
              <a:t> difficulties from the information provided.</a:t>
            </a:r>
          </a:p>
          <a:p>
            <a:r>
              <a:rPr lang="en-US" i="1" dirty="0"/>
              <a:t>(De Wolff and van </a:t>
            </a:r>
            <a:r>
              <a:rPr lang="en-US" i="1" dirty="0" err="1"/>
              <a:t>IJzendoorn</a:t>
            </a:r>
            <a:r>
              <a:rPr lang="en-US" i="1" dirty="0"/>
              <a:t>, 1997; Gross, 2020; Wood, Bruner and Ross, 1976)</a:t>
            </a:r>
          </a:p>
          <a:p>
            <a:pPr algn="ctr"/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130776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E2B57FD-BE55-AC0D-1A92-76AAD8597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t-PT" sz="3600" dirty="0" err="1">
                <a:latin typeface="Arial"/>
                <a:cs typeface="Arial"/>
              </a:rPr>
              <a:t>Reviewing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the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Support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Plan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and</a:t>
            </a:r>
            <a:r>
              <a:rPr lang="pt-PT" sz="3600" dirty="0">
                <a:latin typeface="Arial"/>
                <a:cs typeface="Arial"/>
              </a:rPr>
              <a:t> </a:t>
            </a:r>
            <a:r>
              <a:rPr lang="pt-PT" sz="3600" dirty="0" err="1">
                <a:latin typeface="Arial"/>
                <a:cs typeface="Arial"/>
              </a:rPr>
              <a:t>Conclusion</a:t>
            </a:r>
            <a:endParaRPr lang="pt-PT" sz="3600" dirty="0">
              <a:latin typeface="Arial"/>
              <a:cs typeface="Arial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3C79FE6A-A48A-FCB6-1FB3-2223876C0204}"/>
              </a:ext>
            </a:extLst>
          </p:cNvPr>
          <p:cNvSpPr txBox="1"/>
          <p:nvPr/>
        </p:nvSpPr>
        <p:spPr>
          <a:xfrm>
            <a:off x="595016" y="1925595"/>
            <a:ext cx="1101939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Compare observations with Shona’s starting point:</a:t>
            </a:r>
          </a:p>
          <a:p>
            <a:endParaRPr lang="en-US" b="1" dirty="0"/>
          </a:p>
          <a:p>
            <a:pPr>
              <a:buFont typeface=""/>
              <a:buChar char="•"/>
            </a:pPr>
            <a:r>
              <a:rPr lang="en-US" b="1"/>
              <a:t>Comfort:</a:t>
            </a:r>
            <a:r>
              <a:rPr lang="en-US"/>
              <a:t> does she accept reassurance and recover from distress? </a:t>
            </a:r>
          </a:p>
          <a:p>
            <a:pPr>
              <a:buFont typeface=""/>
              <a:buChar char="•"/>
            </a:pPr>
            <a:r>
              <a:rPr lang="en-US" b="1"/>
              <a:t>Communication:</a:t>
            </a:r>
            <a:r>
              <a:rPr lang="en-US"/>
              <a:t> does she express needs through words, gestures or visual supports? </a:t>
            </a:r>
          </a:p>
          <a:p>
            <a:pPr>
              <a:buFont typeface=""/>
              <a:buChar char="•"/>
            </a:pPr>
            <a:r>
              <a:rPr lang="en-US" b="1"/>
              <a:t>Exploration:</a:t>
            </a:r>
            <a:r>
              <a:rPr lang="en-US"/>
              <a:t> does she show curiosity and engage in activities? </a:t>
            </a:r>
          </a:p>
          <a:p>
            <a:pPr>
              <a:buFont typeface=""/>
              <a:buChar char="•"/>
            </a:pPr>
            <a:r>
              <a:rPr lang="en-US" b="1"/>
              <a:t>Participation:</a:t>
            </a:r>
            <a:r>
              <a:rPr lang="en-US"/>
              <a:t> does she interact with peers with gradually less support?</a:t>
            </a:r>
          </a:p>
          <a:p>
            <a:pPr algn="ctr"/>
            <a:endParaRPr lang="pt-PT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9D3A0A2-AAFF-C817-3B71-E20560BB453C}"/>
              </a:ext>
            </a:extLst>
          </p:cNvPr>
          <p:cNvSpPr txBox="1"/>
          <p:nvPr/>
        </p:nvSpPr>
        <p:spPr>
          <a:xfrm>
            <a:off x="584714" y="4396945"/>
            <a:ext cx="110297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Review:</a:t>
            </a:r>
            <a:r>
              <a:rPr lang="en-US"/>
              <a:t> adapt the plan with carers and the nursery team; consider additional support if persistent difficulties restrict participation.</a:t>
            </a:r>
          </a:p>
          <a:p>
            <a:r>
              <a:rPr lang="en-US" b="1"/>
              <a:t>Conclusion:</a:t>
            </a:r>
            <a:r>
              <a:rPr lang="en-US"/>
              <a:t> Bowlby is useful for understanding security needs, but effective support must also address communication and context. Reduced crying alone is insufficient evidence of wellbeing.</a:t>
            </a:r>
          </a:p>
          <a:p>
            <a:pPr algn="ctr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10288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BA67-0E79-7FCA-B50C-9F6453206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71120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4BE48E-AE57-C03B-90F1-F019389675B2}"/>
              </a:ext>
            </a:extLst>
          </p:cNvPr>
          <p:cNvSpPr txBox="1"/>
          <p:nvPr/>
        </p:nvSpPr>
        <p:spPr>
          <a:xfrm>
            <a:off x="531812" y="2120949"/>
            <a:ext cx="11125200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Ahnert, L., </a:t>
            </a:r>
            <a:r>
              <a:rPr lang="en-GB" sz="1800" dirty="0" err="1">
                <a:effectLst/>
                <a:latin typeface="+mn-lt"/>
                <a:ea typeface="Times New Roman" panose="02020603050405020304" pitchFamily="18" charset="0"/>
              </a:rPr>
              <a:t>Pinquart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, M. and Lamb, M.E. (2006). Security of children’s relationships with nonparental care providers: A meta-analysis. </a:t>
            </a:r>
            <a:r>
              <a:rPr lang="en-GB" sz="1800" i="1" dirty="0">
                <a:effectLst/>
                <a:latin typeface="+mn-lt"/>
                <a:ea typeface="Times New Roman" panose="02020603050405020304" pitchFamily="18" charset="0"/>
              </a:rPr>
              <a:t>Child Development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, 77(3), pp.664–679. doi:10.1111/j.1467-8624.2006.00896.x. </a:t>
            </a: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Blair, C. and Raver, C.C. (2015). School readiness and self-regulation: A developmental psychobiological approach. </a:t>
            </a:r>
            <a:r>
              <a:rPr lang="en-GB" sz="1800" i="1" dirty="0">
                <a:effectLst/>
                <a:latin typeface="+mn-lt"/>
                <a:ea typeface="Times New Roman" panose="02020603050405020304" pitchFamily="18" charset="0"/>
              </a:rPr>
              <a:t>Annual Review of Psychology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, [online] 66(1), pp.711–731. doi:10.1146/annurev-psych-010814-015221. </a:t>
            </a: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Bowlby, J. (1988). </a:t>
            </a:r>
            <a:r>
              <a:rPr lang="en-GB" sz="1800" i="1" dirty="0">
                <a:effectLst/>
                <a:latin typeface="+mn-lt"/>
                <a:ea typeface="Times New Roman" panose="02020603050405020304" pitchFamily="18" charset="0"/>
              </a:rPr>
              <a:t>A secure base: Clinical applications of attachment theory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. London: Routledge. </a:t>
            </a:r>
          </a:p>
          <a:p>
            <a:pPr>
              <a:spcAft>
                <a:spcPts val="1200"/>
              </a:spcAft>
            </a:pPr>
            <a:r>
              <a:rPr lang="en-GB" dirty="0">
                <a:ea typeface="Times New Roman" panose="02020603050405020304" pitchFamily="18" charset="0"/>
              </a:rPr>
              <a:t>De Wolff, M.S. and van </a:t>
            </a:r>
            <a:r>
              <a:rPr lang="en-GB" dirty="0" err="1">
                <a:ea typeface="Times New Roman" panose="02020603050405020304" pitchFamily="18" charset="0"/>
              </a:rPr>
              <a:t>IJzendoorn</a:t>
            </a:r>
            <a:r>
              <a:rPr lang="en-GB" dirty="0">
                <a:ea typeface="Times New Roman" panose="02020603050405020304" pitchFamily="18" charset="0"/>
              </a:rPr>
              <a:t>, M.H. (1997). Sensitivity and attachment: A meta-analysis on parental antecedents of infant attachment. </a:t>
            </a:r>
            <a:r>
              <a:rPr lang="en-GB" i="1" dirty="0">
                <a:ea typeface="Times New Roman" panose="02020603050405020304" pitchFamily="18" charset="0"/>
              </a:rPr>
              <a:t>Child Development</a:t>
            </a:r>
            <a:r>
              <a:rPr lang="en-GB" dirty="0">
                <a:ea typeface="Times New Roman" panose="02020603050405020304" pitchFamily="18" charset="0"/>
              </a:rPr>
              <a:t>, [online] 68(4), pp.571–591. Available at: https://pubmed.ncbi.nlm.nih.gov/9306636/ [Accessed 6 Oct. 2026]</a:t>
            </a: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endParaRPr lang="en-GB" sz="1800" dirty="0">
              <a:effectLst/>
              <a:latin typeface="+mn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54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2613-4BA0-00F0-211E-3352C266B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5308D2-F4F5-8A85-C639-08280FA6B1A2}"/>
              </a:ext>
            </a:extLst>
          </p:cNvPr>
          <p:cNvSpPr txBox="1"/>
          <p:nvPr/>
        </p:nvSpPr>
        <p:spPr>
          <a:xfrm>
            <a:off x="608012" y="1828800"/>
            <a:ext cx="1097280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Gillibrand, R., Lam, V. and O’Donnell, V.L. (2016). </a:t>
            </a:r>
            <a:r>
              <a:rPr lang="en-GB" sz="1800" i="1" dirty="0">
                <a:effectLst/>
                <a:latin typeface="+mn-lt"/>
                <a:ea typeface="Times New Roman" panose="02020603050405020304" pitchFamily="18" charset="0"/>
              </a:rPr>
              <a:t>Developmental psychology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. 2</a:t>
            </a:r>
            <a:r>
              <a:rPr lang="en-GB" sz="1800" baseline="30000" dirty="0">
                <a:effectLst/>
                <a:latin typeface="+mn-lt"/>
                <a:ea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+mn-lt"/>
                <a:ea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. [online] Pearson Higher Ed. Available at: https://books.google.com/books?id=JB9kDAAAQBAJ [Accessed 6 Oct. 2026].</a:t>
            </a: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Gross, R. D (2020). </a:t>
            </a:r>
            <a:r>
              <a:rPr lang="en-GB" sz="1800" i="1" dirty="0">
                <a:effectLst/>
                <a:latin typeface="+mn-lt"/>
                <a:ea typeface="Times New Roman" panose="02020603050405020304" pitchFamily="18" charset="0"/>
              </a:rPr>
              <a:t>Psychology: The science of mind and behaviour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. 8th </a:t>
            </a:r>
            <a:r>
              <a:rPr lang="en-GB" sz="1800" dirty="0" err="1">
                <a:effectLst/>
                <a:latin typeface="+mn-lt"/>
                <a:ea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. London: Hodder Education. </a:t>
            </a:r>
          </a:p>
          <a:p>
            <a:pPr>
              <a:lnSpc>
                <a:spcPct val="100000"/>
              </a:lnSpc>
              <a:spcAft>
                <a:spcPts val="1200"/>
              </a:spcAft>
              <a:buNone/>
            </a:pP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Wood, D., Bruner, J.S. and Ross, G. (1976). The role of tutoring in problem solving. </a:t>
            </a:r>
            <a:r>
              <a:rPr lang="en-GB" sz="1800" i="1" dirty="0">
                <a:effectLst/>
                <a:latin typeface="+mn-lt"/>
                <a:ea typeface="Times New Roman" panose="02020603050405020304" pitchFamily="18" charset="0"/>
              </a:rPr>
              <a:t>Journal of Child Psychology and Psychiatry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</a:rPr>
              <a:t>, 17(2), pp.89–100. </a:t>
            </a:r>
            <a:r>
              <a:rPr lang="en-GB" sz="1800" dirty="0">
                <a:effectLst/>
                <a:latin typeface="+mn-lt"/>
                <a:ea typeface="Times New Roman" panose="02020603050405020304" pitchFamily="18" charset="0"/>
                <a:hlinkClick r:id="rId2"/>
              </a:rPr>
              <a:t>https://doi.org/10.1111/j.1469-7610.1976.tb00381.x</a:t>
            </a:r>
            <a:r>
              <a:rPr lang="en-GB" sz="1800">
                <a:effectLst/>
                <a:latin typeface="+mn-lt"/>
                <a:ea typeface="Times New Roman" panose="02020603050405020304" pitchFamily="18" charset="0"/>
              </a:rPr>
              <a:t>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5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vros Clássicos 16x9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50000"/>
              </a:schemeClr>
            </a:gs>
            <a:gs pos="6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/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01059.potx" id="{C5FD5170-17AC-4815-968A-FDC1AAB6E99D}" vid="{74C691A5-1550-4555-B870-169F3443F41D}"/>
    </a:ext>
  </a:extLst>
</a:theme>
</file>

<file path=ppt/theme/theme2.xml><?xml version="1.0" encoding="utf-8"?>
<a:theme xmlns:a="http://schemas.openxmlformats.org/drawingml/2006/main" name="Tema do Offic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o Offic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F574C1-4F2C-40D8-9AE7-67D81006346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D397DF-7825-42D5-8CC7-50A9B6727417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16c05727-aa75-4e4a-9b5f-8a80a1165891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1FCDE40-3BE7-4E5A-9860-8359C89B8C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TF02801059</Template>
  <TotalTime>27</TotalTime>
  <Words>1028</Words>
  <Application>Microsoft Office PowerPoint</Application>
  <PresentationFormat>Custom</PresentationFormat>
  <Paragraphs>73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Constantia</vt:lpstr>
      <vt:lpstr>Source Sans Pro</vt:lpstr>
      <vt:lpstr>Times New Roman</vt:lpstr>
      <vt:lpstr>Livros Clássicos 16x9</vt:lpstr>
      <vt:lpstr>Psychology in Health and Social Care  LCHS4010_Birm</vt:lpstr>
      <vt:lpstr>  Applying Bowlby’s Attachment Theory to Shona’s Developmental Needs</vt:lpstr>
      <vt:lpstr>Shona’s Situation and Bowlby’s Key Concepts</vt:lpstr>
      <vt:lpstr>Applying Bowlby to Shona’s Developmental Needs</vt:lpstr>
      <vt:lpstr>Biological and Environmental Influences</vt:lpstr>
      <vt:lpstr>Proposed Support Strategies and Their Rationale</vt:lpstr>
      <vt:lpstr>Critical Evaluation: Strengths, Limits and an Alternative Perspective</vt:lpstr>
      <vt:lpstr>Reviewing the Support Plan and Conclusion</vt:lpstr>
      <vt:lpstr>REFERENCES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marisa penetra</cp:lastModifiedBy>
  <cp:revision>272</cp:revision>
  <dcterms:created xsi:type="dcterms:W3CDTF">2026-10-05T16:22:39Z</dcterms:created>
  <dcterms:modified xsi:type="dcterms:W3CDTF">2026-10-09T09:45:29Z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