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89" r:id="rId1"/>
  </p:sldMasterIdLst>
  <p:sldIdLst>
    <p:sldId id="256" r:id="rId2"/>
    <p:sldId id="269" r:id="rId3"/>
    <p:sldId id="265" r:id="rId4"/>
    <p:sldId id="266" r:id="rId5"/>
    <p:sldId id="267" r:id="rId6"/>
    <p:sldId id="259" r:id="rId7"/>
    <p:sldId id="264" r:id="rId8"/>
    <p:sldId id="268" r:id="rId9"/>
    <p:sldId id="272" r:id="rId10"/>
    <p:sldId id="271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625DEC2-5995-4B26-8D26-48A289F70398}">
          <p14:sldIdLst>
            <p14:sldId id="256"/>
            <p14:sldId id="269"/>
            <p14:sldId id="265"/>
            <p14:sldId id="266"/>
            <p14:sldId id="267"/>
            <p14:sldId id="259"/>
            <p14:sldId id="264"/>
            <p14:sldId id="268"/>
            <p14:sldId id="272"/>
            <p14:sldId id="271"/>
          </p14:sldIdLst>
        </p14:section>
        <p14:section name="Untitled Section" id="{CE185A52-2197-4FE3-9F96-C0839F2B5EE6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984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720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69020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9122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1000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4200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61468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1891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596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544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095336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0062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96961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886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48066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92968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89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413B89-D797-40AE-9488-C42A0FA86327}" type="datetimeFigureOut">
              <a:rPr lang="en-GB" smtClean="0"/>
              <a:t>15/11/2021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FEF0DAB9-4124-4931-AA67-58289D1A27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6561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0" r:id="rId1"/>
    <p:sldLayoutId id="2147483991" r:id="rId2"/>
    <p:sldLayoutId id="2147483992" r:id="rId3"/>
    <p:sldLayoutId id="2147483993" r:id="rId4"/>
    <p:sldLayoutId id="2147483994" r:id="rId5"/>
    <p:sldLayoutId id="2147483995" r:id="rId6"/>
    <p:sldLayoutId id="2147483996" r:id="rId7"/>
    <p:sldLayoutId id="2147483997" r:id="rId8"/>
    <p:sldLayoutId id="2147483998" r:id="rId9"/>
    <p:sldLayoutId id="2147483999" r:id="rId10"/>
    <p:sldLayoutId id="2147484000" r:id="rId11"/>
    <p:sldLayoutId id="2147484001" r:id="rId12"/>
    <p:sldLayoutId id="2147484002" r:id="rId13"/>
    <p:sldLayoutId id="2147484003" r:id="rId14"/>
    <p:sldLayoutId id="2147484004" r:id="rId15"/>
    <p:sldLayoutId id="2147484005" r:id="rId16"/>
    <p:sldLayoutId id="2147484006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recommendor.blogspot.mx/2012/11/duties-and-responsibilities-of-medical.html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oplemattersglobal.com/news/global-perspective/hong-kong-medical-professionals-go-on-strike-24562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mariamappel641610.wikidot.com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cpedia.org/highway-signs/s/staff-training.html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A60A8-312A-40C9-B9E6-72507D2BF68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THE ROLE OF A SUPPORT WORKER</a:t>
            </a:r>
            <a:endParaRPr lang="en-GB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76BA25C-BB4C-4065-9103-AE52D719F99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Presentation by Christiana Olagundoye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85374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40DC81-50C7-4705-9469-29BE2446CA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INTRODUCTION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56D91C-67FE-40DA-A06D-900E69E6C76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28215" y="3950208"/>
            <a:ext cx="7545787" cy="1646302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support worker is an individual who looks after the well being of people in their daily living and can be gainfully work across a variety of settings including people`s homes, also in health and social care setting such as supported living homes, care homes, and in the community.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l"/>
            <a:r>
              <a:rPr lang="en-GB" dirty="0">
                <a:solidFill>
                  <a:schemeClr val="tx1"/>
                </a:solidFill>
              </a:rPr>
              <a:t>                                                                          Lifeways (2021</a:t>
            </a:r>
            <a:r>
              <a:rPr lang="en-GB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2520524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3177B-E0D5-4863-98FE-638A01F29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Objectives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035A5-9299-46B0-91BB-B1D7975887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role of a support worker</a:t>
            </a:r>
          </a:p>
          <a:p>
            <a:r>
              <a:rPr lang="en-US" dirty="0"/>
              <a:t>Working Sector</a:t>
            </a:r>
          </a:p>
          <a:p>
            <a:r>
              <a:rPr lang="en-US" dirty="0"/>
              <a:t>Types of service users</a:t>
            </a:r>
          </a:p>
          <a:p>
            <a:r>
              <a:rPr lang="en-US" dirty="0"/>
              <a:t>Training and Qualification</a:t>
            </a:r>
          </a:p>
          <a:p>
            <a:r>
              <a:rPr lang="en-US" dirty="0"/>
              <a:t>Communication</a:t>
            </a:r>
          </a:p>
          <a:p>
            <a:r>
              <a:rPr lang="en-US" dirty="0"/>
              <a:t>Conclusion</a:t>
            </a:r>
          </a:p>
          <a:p>
            <a:r>
              <a:rPr lang="en-US" dirty="0"/>
              <a:t>Reference</a:t>
            </a:r>
          </a:p>
        </p:txBody>
      </p:sp>
    </p:spTree>
    <p:extLst>
      <p:ext uri="{BB962C8B-B14F-4D97-AF65-F5344CB8AC3E}">
        <p14:creationId xmlns:p14="http://schemas.microsoft.com/office/powerpoint/2010/main" val="21087508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607EC2-C3C8-4B3D-BE07-14D5C3308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1055284"/>
            <a:ext cx="9601196" cy="1303867"/>
          </a:xfrm>
        </p:spPr>
        <p:txBody>
          <a:bodyPr>
            <a:normAutofit/>
          </a:bodyPr>
          <a:lstStyle/>
          <a:p>
            <a:r>
              <a:rPr lang="en-US" dirty="0"/>
              <a:t>ROLES AND RESPONSIBILITIES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51AD9-B3A4-44AA-88B8-BD308B431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Providing physical support</a:t>
            </a:r>
          </a:p>
          <a:p>
            <a:r>
              <a:rPr lang="en-US" dirty="0"/>
              <a:t>Providing emotional support</a:t>
            </a:r>
          </a:p>
          <a:p>
            <a:r>
              <a:rPr lang="en-US" dirty="0"/>
              <a:t>Teaching life skills , such as shopping and paying bills</a:t>
            </a:r>
          </a:p>
          <a:p>
            <a:r>
              <a:rPr lang="en-US" dirty="0"/>
              <a:t>Encouraging and supporting the development of personal skills </a:t>
            </a:r>
          </a:p>
          <a:p>
            <a:pPr marL="0" indent="0">
              <a:buNone/>
            </a:pPr>
            <a:r>
              <a:rPr lang="en-US" dirty="0"/>
              <a:t>                                                                        ( Lifeway. 2021)</a:t>
            </a:r>
          </a:p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778F5EB-571E-40BF-AE24-AAEDF6FF7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701502" y="2412610"/>
            <a:ext cx="2795013" cy="181630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41C4B06-16EE-4450-92A6-28CB6031A786}"/>
              </a:ext>
            </a:extLst>
          </p:cNvPr>
          <p:cNvSpPr txBox="1"/>
          <p:nvPr/>
        </p:nvSpPr>
        <p:spPr>
          <a:xfrm>
            <a:off x="7004304" y="6837480"/>
            <a:ext cx="3394397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recommendor.blogspot.mx/2012/11/duties-and-responsibilities-of-medical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4627312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81BDC-50D0-4110-ADA6-27C70BB070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WORKING SECTOR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0FD10B-C612-4BB9-8455-5A95780455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Community</a:t>
            </a:r>
          </a:p>
          <a:p>
            <a:r>
              <a:rPr lang="en-US" dirty="0"/>
              <a:t>Hospital</a:t>
            </a:r>
          </a:p>
          <a:p>
            <a:r>
              <a:rPr lang="en-US" dirty="0"/>
              <a:t>Schools</a:t>
            </a:r>
          </a:p>
          <a:p>
            <a:r>
              <a:rPr lang="en-US" dirty="0"/>
              <a:t>Residential Homes</a:t>
            </a:r>
          </a:p>
          <a:p>
            <a:r>
              <a:rPr lang="en-US" dirty="0"/>
              <a:t>People`</a:t>
            </a:r>
            <a:r>
              <a:rPr lang="en-US"/>
              <a:t>s home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DA493F0-04C2-4C8C-8F3E-E5161367B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5294376" y="2862072"/>
            <a:ext cx="4507992" cy="265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6858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A4875B-EBB5-46EE-B963-5F0B5B49DC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2721188"/>
          </a:xfrm>
        </p:spPr>
        <p:txBody>
          <a:bodyPr>
            <a:normAutofit/>
          </a:bodyPr>
          <a:lstStyle/>
          <a:p>
            <a:r>
              <a:rPr lang="en-US" dirty="0"/>
              <a:t>TYPES OF SERVICE USERS</a:t>
            </a: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441CF7-B644-424F-A021-127BAFB13E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+Adult</a:t>
            </a:r>
          </a:p>
          <a:p>
            <a:r>
              <a:rPr lang="en-US" dirty="0"/>
              <a:t>Children</a:t>
            </a:r>
          </a:p>
          <a:p>
            <a:r>
              <a:rPr lang="en-US" dirty="0"/>
              <a:t>Elderly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75C4130-7968-4E35-BE3A-4D824CF902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480815" y="2002536"/>
            <a:ext cx="5230369" cy="443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7803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A5E029-CF1D-42B5-BD0B-A06700F79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TRAINING AND QUALIFICATION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55597-2410-4829-9E0E-3966341407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Relative training and qualification in health and social care</a:t>
            </a:r>
          </a:p>
          <a:p>
            <a:r>
              <a:rPr lang="en-US" dirty="0"/>
              <a:t>Level 2 qualification in health and social care</a:t>
            </a:r>
          </a:p>
          <a:p>
            <a:r>
              <a:rPr lang="en-US" dirty="0"/>
              <a:t>Employers plan training</a:t>
            </a:r>
          </a:p>
          <a:p>
            <a:r>
              <a:rPr lang="en-US" dirty="0"/>
              <a:t>Good literacy and numeracy is essential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</a:t>
            </a:r>
          </a:p>
          <a:p>
            <a:pPr marL="0" indent="0">
              <a:buNone/>
            </a:pPr>
            <a:r>
              <a:rPr lang="en-US" dirty="0"/>
              <a:t>                                                Neville (2009)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96E2E4-62D5-47D1-9105-70918DAEC5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096000" y="2700980"/>
            <a:ext cx="3310129" cy="2538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7511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3342D6-A288-4C18-A78C-BE269126F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COMMUNICATION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57E2F1-82F3-47EF-AC2A-DCA886CA16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Must be effective</a:t>
            </a:r>
          </a:p>
          <a:p>
            <a:r>
              <a:rPr lang="en-US" dirty="0"/>
              <a:t>Open, accurate and understandable</a:t>
            </a:r>
          </a:p>
          <a:p>
            <a:r>
              <a:rPr lang="en-US" dirty="0"/>
              <a:t>Build relationship and enable service user to have a choice</a:t>
            </a:r>
          </a:p>
          <a:p>
            <a:r>
              <a:rPr lang="en-US" dirty="0"/>
              <a:t>Speed and sequence of speech                                                                                                                                   </a:t>
            </a:r>
          </a:p>
          <a:p>
            <a:endParaRPr lang="en-US" dirty="0"/>
          </a:p>
          <a:p>
            <a:endParaRPr lang="en-US" dirty="0"/>
          </a:p>
          <a:p>
            <a:pPr marL="0" indent="0">
              <a:buNone/>
            </a:pPr>
            <a:r>
              <a:rPr lang="en-US" dirty="0"/>
              <a:t>                                              The Care certificate workbook standard. (2021)</a:t>
            </a:r>
          </a:p>
          <a:p>
            <a:pPr marL="0" indent="0">
              <a:buNone/>
            </a:pPr>
            <a:r>
              <a:rPr lang="en-US" dirty="0"/>
              <a:t>                                               Scie (2020)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8150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96147-473F-4D6C-8CD1-AF2A0E0ADE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710268"/>
            <a:ext cx="7766936" cy="1014644"/>
          </a:xfrm>
        </p:spPr>
        <p:txBody>
          <a:bodyPr/>
          <a:lstStyle/>
          <a:p>
            <a:pPr algn="l"/>
            <a:r>
              <a:rPr lang="en-US" dirty="0"/>
              <a:t>        CONCLUSION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A0EBB9-6737-4E96-954C-46D1ACEFD95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3429001"/>
            <a:ext cx="7766936" cy="1718732"/>
          </a:xfrm>
        </p:spPr>
        <p:txBody>
          <a:bodyPr/>
          <a:lstStyle/>
          <a:p>
            <a:pPr algn="l"/>
            <a:r>
              <a:rPr lang="en-US" dirty="0"/>
              <a:t>Excellence means sustaining good quality practice not just providing something innovative` as one off`</a:t>
            </a:r>
          </a:p>
          <a:p>
            <a:pPr algn="l"/>
            <a:r>
              <a:rPr lang="en-US" dirty="0"/>
              <a:t>Aim to achieve high standard of care by acquiring more knowledge to show competence 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77140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A4F259-9E09-4FE6-922F-CABB9F15F6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07FDEF-10C6-417A-AB00-3255BD08BC40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algn="just"/>
            <a:r>
              <a:rPr lang="en-US" dirty="0">
                <a:solidFill>
                  <a:schemeClr val="tx1"/>
                </a:solidFill>
              </a:rPr>
              <a:t>The care certificate workbook standard (2021)</a:t>
            </a:r>
          </a:p>
          <a:p>
            <a:pPr algn="just"/>
            <a:r>
              <a:rPr lang="en-US" dirty="0">
                <a:solidFill>
                  <a:schemeClr val="tx1"/>
                </a:solidFill>
              </a:rPr>
              <a:t>Stella Cottrell , Study skill book (2008)</a:t>
            </a:r>
          </a:p>
          <a:p>
            <a:pPr algn="just"/>
            <a:r>
              <a:rPr lang="en-US" dirty="0">
                <a:solidFill>
                  <a:schemeClr val="tx1"/>
                </a:solidFill>
              </a:rPr>
              <a:t>Scie , 2020.</a:t>
            </a:r>
          </a:p>
          <a:p>
            <a:pPr algn="just"/>
            <a:r>
              <a:rPr lang="en-US">
                <a:solidFill>
                  <a:schemeClr val="tx1"/>
                </a:solidFill>
              </a:rPr>
              <a:t>Neville</a:t>
            </a:r>
            <a:endParaRPr lang="en-GB" dirty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455612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14983</TotalTime>
  <Words>286</Words>
  <Application>Microsoft Office PowerPoint</Application>
  <PresentationFormat>Widescreen</PresentationFormat>
  <Paragraphs>60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Trebuchet MS</vt:lpstr>
      <vt:lpstr>Wingdings 3</vt:lpstr>
      <vt:lpstr>Facet</vt:lpstr>
      <vt:lpstr>THE ROLE OF A SUPPORT WORKER</vt:lpstr>
      <vt:lpstr>INTRODUCTION</vt:lpstr>
      <vt:lpstr>Objectives</vt:lpstr>
      <vt:lpstr>ROLES AND RESPONSIBILITIES</vt:lpstr>
      <vt:lpstr>WORKING SECTOR</vt:lpstr>
      <vt:lpstr>TYPES OF SERVICE USERS   </vt:lpstr>
      <vt:lpstr>TRAINING AND QUALIFICATION</vt:lpstr>
      <vt:lpstr>COMMUNICATION</vt:lpstr>
      <vt:lpstr>        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ROLE OF A SUPPORT WORKER</dc:title>
  <dc:creator>Omolayo Olagundoye</dc:creator>
  <cp:lastModifiedBy>Omolayo Olagundoye</cp:lastModifiedBy>
  <cp:revision>29</cp:revision>
  <dcterms:created xsi:type="dcterms:W3CDTF">2021-11-02T14:17:10Z</dcterms:created>
  <dcterms:modified xsi:type="dcterms:W3CDTF">2021-11-16T23:37:01Z</dcterms:modified>
</cp:coreProperties>
</file>