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7"/>
  </p:handoutMasterIdLst>
  <p:sldIdLst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62" r:id="rId16"/>
    <p:sldId id="258" r:id="rId17"/>
    <p:sldId id="271" r:id="rId18"/>
    <p:sldId id="272" r:id="rId19"/>
    <p:sldId id="274" r:id="rId20"/>
    <p:sldId id="273" r:id="rId21"/>
    <p:sldId id="275" r:id="rId22"/>
    <p:sldId id="276" r:id="rId23"/>
    <p:sldId id="278" r:id="rId24"/>
    <p:sldId id="277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616" autoAdjust="0"/>
    <p:restoredTop sz="94660"/>
  </p:normalViewPr>
  <p:slideViewPr>
    <p:cSldViewPr>
      <p:cViewPr>
        <p:scale>
          <a:sx n="86" d="100"/>
          <a:sy n="86" d="100"/>
        </p:scale>
        <p:origin x="237" y="3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Downloads\discrete%20controller%20(1)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Downloads\discrete%20controller%20(1)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Downloads\discrete%20controller%20(1).xlsx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Downloads\discrete%20controller%20(1).xlsx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OneDrive%20-%20University%20of%20Wales%20Trinity%20Saint%20David\Teaching\OME%20Instrumentation%20&amp;%20COntrol\discrete%20controller%20(2).xlsx" TargetMode="Externa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stephen_mosey_uwtsd_ac_uk/Documents/Teaching/OME%20Instrumentation%20&amp;%20COntrol/discrete%20controller%20(2)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5.5967384863660791E-2"/>
          <c:y val="2.7813111758820203E-2"/>
          <c:w val="0.90273820698515195"/>
          <c:h val="0.83915302127823643"/>
        </c:manualLayout>
      </c:layout>
      <c:scatterChart>
        <c:scatterStyle val="lineMarker"/>
        <c:varyColors val="0"/>
        <c:ser>
          <c:idx val="0"/>
          <c:order val="0"/>
          <c:tx>
            <c:strRef>
              <c:f>'Descrete Controller'!$D$8</c:f>
              <c:strCache>
                <c:ptCount val="1"/>
                <c:pt idx="0">
                  <c:v>SP</c:v>
                </c:pt>
              </c:strCache>
            </c:strRef>
          </c:tx>
          <c:spPr>
            <a:ln w="22225"/>
          </c:spPr>
          <c:marker>
            <c:symbol val="none"/>
          </c:marker>
          <c:xVal>
            <c:numRef>
              <c:f>'Descrete Controller'!$C$9:$C$179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'Descrete Controller'!$D$9:$D$179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  <c:pt idx="55">
                  <c:v>1</c:v>
                </c:pt>
                <c:pt idx="56">
                  <c:v>1</c:v>
                </c:pt>
                <c:pt idx="57">
                  <c:v>1</c:v>
                </c:pt>
                <c:pt idx="58">
                  <c:v>1</c:v>
                </c:pt>
                <c:pt idx="59">
                  <c:v>1</c:v>
                </c:pt>
                <c:pt idx="60">
                  <c:v>1</c:v>
                </c:pt>
                <c:pt idx="61">
                  <c:v>1</c:v>
                </c:pt>
                <c:pt idx="62">
                  <c:v>1</c:v>
                </c:pt>
                <c:pt idx="63">
                  <c:v>1</c:v>
                </c:pt>
                <c:pt idx="64">
                  <c:v>1</c:v>
                </c:pt>
                <c:pt idx="65">
                  <c:v>1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1</c:v>
                </c:pt>
                <c:pt idx="83">
                  <c:v>1</c:v>
                </c:pt>
                <c:pt idx="84">
                  <c:v>1</c:v>
                </c:pt>
                <c:pt idx="85">
                  <c:v>1</c:v>
                </c:pt>
                <c:pt idx="86">
                  <c:v>1</c:v>
                </c:pt>
                <c:pt idx="87">
                  <c:v>1</c:v>
                </c:pt>
                <c:pt idx="88">
                  <c:v>1</c:v>
                </c:pt>
                <c:pt idx="89">
                  <c:v>1</c:v>
                </c:pt>
                <c:pt idx="90">
                  <c:v>1</c:v>
                </c:pt>
                <c:pt idx="91">
                  <c:v>1</c:v>
                </c:pt>
                <c:pt idx="92">
                  <c:v>1</c:v>
                </c:pt>
                <c:pt idx="93">
                  <c:v>1</c:v>
                </c:pt>
                <c:pt idx="94">
                  <c:v>1</c:v>
                </c:pt>
                <c:pt idx="95">
                  <c:v>1</c:v>
                </c:pt>
                <c:pt idx="96">
                  <c:v>1</c:v>
                </c:pt>
                <c:pt idx="97">
                  <c:v>1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1</c:v>
                </c:pt>
                <c:pt idx="115">
                  <c:v>1</c:v>
                </c:pt>
                <c:pt idx="116">
                  <c:v>1</c:v>
                </c:pt>
                <c:pt idx="117">
                  <c:v>1</c:v>
                </c:pt>
                <c:pt idx="118">
                  <c:v>1</c:v>
                </c:pt>
                <c:pt idx="119">
                  <c:v>1</c:v>
                </c:pt>
                <c:pt idx="120">
                  <c:v>1</c:v>
                </c:pt>
                <c:pt idx="121">
                  <c:v>1</c:v>
                </c:pt>
                <c:pt idx="122">
                  <c:v>1</c:v>
                </c:pt>
                <c:pt idx="123">
                  <c:v>1</c:v>
                </c:pt>
                <c:pt idx="124">
                  <c:v>1</c:v>
                </c:pt>
                <c:pt idx="125">
                  <c:v>1</c:v>
                </c:pt>
                <c:pt idx="126">
                  <c:v>1</c:v>
                </c:pt>
                <c:pt idx="127">
                  <c:v>1</c:v>
                </c:pt>
                <c:pt idx="128">
                  <c:v>1</c:v>
                </c:pt>
                <c:pt idx="129">
                  <c:v>1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1</c:v>
                </c:pt>
                <c:pt idx="147">
                  <c:v>1</c:v>
                </c:pt>
                <c:pt idx="148">
                  <c:v>1</c:v>
                </c:pt>
                <c:pt idx="149">
                  <c:v>1</c:v>
                </c:pt>
                <c:pt idx="150">
                  <c:v>1</c:v>
                </c:pt>
                <c:pt idx="151">
                  <c:v>1</c:v>
                </c:pt>
                <c:pt idx="152">
                  <c:v>1</c:v>
                </c:pt>
                <c:pt idx="153">
                  <c:v>1</c:v>
                </c:pt>
                <c:pt idx="154">
                  <c:v>1</c:v>
                </c:pt>
                <c:pt idx="155">
                  <c:v>1</c:v>
                </c:pt>
                <c:pt idx="156">
                  <c:v>1</c:v>
                </c:pt>
                <c:pt idx="157">
                  <c:v>1</c:v>
                </c:pt>
                <c:pt idx="158">
                  <c:v>1</c:v>
                </c:pt>
                <c:pt idx="159">
                  <c:v>1</c:v>
                </c:pt>
                <c:pt idx="160">
                  <c:v>1</c:v>
                </c:pt>
                <c:pt idx="161">
                  <c:v>1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  <c:pt idx="170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EAE5-4D64-9A01-C111CF96C78F}"/>
            </c:ext>
          </c:extLst>
        </c:ser>
        <c:ser>
          <c:idx val="1"/>
          <c:order val="1"/>
          <c:tx>
            <c:strRef>
              <c:f>'Descrete Controller'!$E$8</c:f>
              <c:strCache>
                <c:ptCount val="1"/>
                <c:pt idx="0">
                  <c:v>High</c:v>
                </c:pt>
              </c:strCache>
            </c:strRef>
          </c:tx>
          <c:spPr>
            <a:ln w="19050">
              <a:solidFill>
                <a:srgbClr val="FF0000"/>
              </a:solidFill>
              <a:prstDash val="dash"/>
            </a:ln>
          </c:spPr>
          <c:marker>
            <c:symbol val="none"/>
          </c:marker>
          <c:xVal>
            <c:numRef>
              <c:f>'Descrete Controller'!$C$9:$C$179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'Descrete Controller'!$E$9:$E$179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1.1499999999999999</c:v>
                </c:pt>
                <c:pt idx="8">
                  <c:v>1.1499999999999999</c:v>
                </c:pt>
                <c:pt idx="9">
                  <c:v>1.1499999999999999</c:v>
                </c:pt>
                <c:pt idx="10">
                  <c:v>1.1499999999999999</c:v>
                </c:pt>
                <c:pt idx="11">
                  <c:v>1.1499999999999999</c:v>
                </c:pt>
                <c:pt idx="12">
                  <c:v>1.1499999999999999</c:v>
                </c:pt>
                <c:pt idx="13">
                  <c:v>1.1499999999999999</c:v>
                </c:pt>
                <c:pt idx="14">
                  <c:v>1.1499999999999999</c:v>
                </c:pt>
                <c:pt idx="15">
                  <c:v>1.1499999999999999</c:v>
                </c:pt>
                <c:pt idx="16">
                  <c:v>1.1499999999999999</c:v>
                </c:pt>
                <c:pt idx="17">
                  <c:v>1.1499999999999999</c:v>
                </c:pt>
                <c:pt idx="18">
                  <c:v>1.1499999999999999</c:v>
                </c:pt>
                <c:pt idx="19">
                  <c:v>1.1499999999999999</c:v>
                </c:pt>
                <c:pt idx="20">
                  <c:v>1.1499999999999999</c:v>
                </c:pt>
                <c:pt idx="21">
                  <c:v>1.1499999999999999</c:v>
                </c:pt>
                <c:pt idx="22">
                  <c:v>1.1499999999999999</c:v>
                </c:pt>
                <c:pt idx="23">
                  <c:v>1.1499999999999999</c:v>
                </c:pt>
                <c:pt idx="24">
                  <c:v>1.1499999999999999</c:v>
                </c:pt>
                <c:pt idx="25">
                  <c:v>1.1499999999999999</c:v>
                </c:pt>
                <c:pt idx="26">
                  <c:v>1.1499999999999999</c:v>
                </c:pt>
                <c:pt idx="27">
                  <c:v>1.1499999999999999</c:v>
                </c:pt>
                <c:pt idx="28">
                  <c:v>1.1499999999999999</c:v>
                </c:pt>
                <c:pt idx="29">
                  <c:v>1.1499999999999999</c:v>
                </c:pt>
                <c:pt idx="30">
                  <c:v>1.1499999999999999</c:v>
                </c:pt>
                <c:pt idx="31">
                  <c:v>1.1499999999999999</c:v>
                </c:pt>
                <c:pt idx="32">
                  <c:v>1.1499999999999999</c:v>
                </c:pt>
                <c:pt idx="33">
                  <c:v>1.1499999999999999</c:v>
                </c:pt>
                <c:pt idx="34">
                  <c:v>1.1499999999999999</c:v>
                </c:pt>
                <c:pt idx="35">
                  <c:v>1.1499999999999999</c:v>
                </c:pt>
                <c:pt idx="36">
                  <c:v>1.1499999999999999</c:v>
                </c:pt>
                <c:pt idx="37">
                  <c:v>1.1499999999999999</c:v>
                </c:pt>
                <c:pt idx="38">
                  <c:v>1.1499999999999999</c:v>
                </c:pt>
                <c:pt idx="39">
                  <c:v>1.1499999999999999</c:v>
                </c:pt>
                <c:pt idx="40">
                  <c:v>1.1499999999999999</c:v>
                </c:pt>
                <c:pt idx="41">
                  <c:v>1.1499999999999999</c:v>
                </c:pt>
                <c:pt idx="42">
                  <c:v>1.1499999999999999</c:v>
                </c:pt>
                <c:pt idx="43">
                  <c:v>1.1499999999999999</c:v>
                </c:pt>
                <c:pt idx="44">
                  <c:v>1.1499999999999999</c:v>
                </c:pt>
                <c:pt idx="45">
                  <c:v>1.1499999999999999</c:v>
                </c:pt>
                <c:pt idx="46">
                  <c:v>1.1499999999999999</c:v>
                </c:pt>
                <c:pt idx="47">
                  <c:v>1.1499999999999999</c:v>
                </c:pt>
                <c:pt idx="48">
                  <c:v>1.1499999999999999</c:v>
                </c:pt>
                <c:pt idx="49">
                  <c:v>1.1499999999999999</c:v>
                </c:pt>
                <c:pt idx="50">
                  <c:v>1.1499999999999999</c:v>
                </c:pt>
                <c:pt idx="51">
                  <c:v>1.1499999999999999</c:v>
                </c:pt>
                <c:pt idx="52">
                  <c:v>1.1499999999999999</c:v>
                </c:pt>
                <c:pt idx="53">
                  <c:v>1.1499999999999999</c:v>
                </c:pt>
                <c:pt idx="54">
                  <c:v>1.1499999999999999</c:v>
                </c:pt>
                <c:pt idx="55">
                  <c:v>1.1499999999999999</c:v>
                </c:pt>
                <c:pt idx="56">
                  <c:v>1.1499999999999999</c:v>
                </c:pt>
                <c:pt idx="57">
                  <c:v>1.1499999999999999</c:v>
                </c:pt>
                <c:pt idx="58">
                  <c:v>1.1499999999999999</c:v>
                </c:pt>
                <c:pt idx="59">
                  <c:v>1.1499999999999999</c:v>
                </c:pt>
                <c:pt idx="60">
                  <c:v>1.1499999999999999</c:v>
                </c:pt>
                <c:pt idx="61">
                  <c:v>1.1499999999999999</c:v>
                </c:pt>
                <c:pt idx="62">
                  <c:v>1.1499999999999999</c:v>
                </c:pt>
                <c:pt idx="63">
                  <c:v>1.1499999999999999</c:v>
                </c:pt>
                <c:pt idx="64">
                  <c:v>1.1499999999999999</c:v>
                </c:pt>
                <c:pt idx="65">
                  <c:v>1.1499999999999999</c:v>
                </c:pt>
                <c:pt idx="66">
                  <c:v>1.1499999999999999</c:v>
                </c:pt>
                <c:pt idx="67">
                  <c:v>1.1499999999999999</c:v>
                </c:pt>
                <c:pt idx="68">
                  <c:v>1.1499999999999999</c:v>
                </c:pt>
                <c:pt idx="69">
                  <c:v>1.1499999999999999</c:v>
                </c:pt>
                <c:pt idx="70">
                  <c:v>1.1499999999999999</c:v>
                </c:pt>
                <c:pt idx="71">
                  <c:v>1.1499999999999999</c:v>
                </c:pt>
                <c:pt idx="72">
                  <c:v>1.1499999999999999</c:v>
                </c:pt>
                <c:pt idx="73">
                  <c:v>1.1499999999999999</c:v>
                </c:pt>
                <c:pt idx="74">
                  <c:v>1.1499999999999999</c:v>
                </c:pt>
                <c:pt idx="75">
                  <c:v>1.1499999999999999</c:v>
                </c:pt>
                <c:pt idx="76">
                  <c:v>1.1499999999999999</c:v>
                </c:pt>
                <c:pt idx="77">
                  <c:v>1.1499999999999999</c:v>
                </c:pt>
                <c:pt idx="78">
                  <c:v>1.1499999999999999</c:v>
                </c:pt>
                <c:pt idx="79">
                  <c:v>1.1499999999999999</c:v>
                </c:pt>
                <c:pt idx="80">
                  <c:v>1.1499999999999999</c:v>
                </c:pt>
                <c:pt idx="81">
                  <c:v>1.1499999999999999</c:v>
                </c:pt>
                <c:pt idx="82">
                  <c:v>1.1499999999999999</c:v>
                </c:pt>
                <c:pt idx="83">
                  <c:v>1.1499999999999999</c:v>
                </c:pt>
                <c:pt idx="84">
                  <c:v>1.1499999999999999</c:v>
                </c:pt>
                <c:pt idx="85">
                  <c:v>1.1499999999999999</c:v>
                </c:pt>
                <c:pt idx="86">
                  <c:v>1.1499999999999999</c:v>
                </c:pt>
                <c:pt idx="87">
                  <c:v>1.1499999999999999</c:v>
                </c:pt>
                <c:pt idx="88">
                  <c:v>1.1499999999999999</c:v>
                </c:pt>
                <c:pt idx="89">
                  <c:v>1.1499999999999999</c:v>
                </c:pt>
                <c:pt idx="90">
                  <c:v>1.1499999999999999</c:v>
                </c:pt>
                <c:pt idx="91">
                  <c:v>1.1499999999999999</c:v>
                </c:pt>
                <c:pt idx="92">
                  <c:v>1.1499999999999999</c:v>
                </c:pt>
                <c:pt idx="93">
                  <c:v>1.1499999999999999</c:v>
                </c:pt>
                <c:pt idx="94">
                  <c:v>1.1499999999999999</c:v>
                </c:pt>
                <c:pt idx="95">
                  <c:v>1.1499999999999999</c:v>
                </c:pt>
                <c:pt idx="96">
                  <c:v>1.1499999999999999</c:v>
                </c:pt>
                <c:pt idx="97">
                  <c:v>1.1499999999999999</c:v>
                </c:pt>
                <c:pt idx="98">
                  <c:v>1.1499999999999999</c:v>
                </c:pt>
                <c:pt idx="99">
                  <c:v>1.1499999999999999</c:v>
                </c:pt>
                <c:pt idx="100">
                  <c:v>1.1499999999999999</c:v>
                </c:pt>
                <c:pt idx="101">
                  <c:v>1.1499999999999999</c:v>
                </c:pt>
                <c:pt idx="102">
                  <c:v>1.1499999999999999</c:v>
                </c:pt>
                <c:pt idx="103">
                  <c:v>1.1499999999999999</c:v>
                </c:pt>
                <c:pt idx="104">
                  <c:v>1.1499999999999999</c:v>
                </c:pt>
                <c:pt idx="105">
                  <c:v>1.1499999999999999</c:v>
                </c:pt>
                <c:pt idx="106">
                  <c:v>1.1499999999999999</c:v>
                </c:pt>
                <c:pt idx="107">
                  <c:v>1.1499999999999999</c:v>
                </c:pt>
                <c:pt idx="108">
                  <c:v>1.1499999999999999</c:v>
                </c:pt>
                <c:pt idx="109">
                  <c:v>1.1499999999999999</c:v>
                </c:pt>
                <c:pt idx="110">
                  <c:v>1.1499999999999999</c:v>
                </c:pt>
                <c:pt idx="111">
                  <c:v>1.1499999999999999</c:v>
                </c:pt>
                <c:pt idx="112">
                  <c:v>1.1499999999999999</c:v>
                </c:pt>
                <c:pt idx="113">
                  <c:v>1.1499999999999999</c:v>
                </c:pt>
                <c:pt idx="114">
                  <c:v>1.1499999999999999</c:v>
                </c:pt>
                <c:pt idx="115">
                  <c:v>1.1499999999999999</c:v>
                </c:pt>
                <c:pt idx="116">
                  <c:v>1.1499999999999999</c:v>
                </c:pt>
                <c:pt idx="117">
                  <c:v>1.1499999999999999</c:v>
                </c:pt>
                <c:pt idx="118">
                  <c:v>1.1499999999999999</c:v>
                </c:pt>
                <c:pt idx="119">
                  <c:v>1.1499999999999999</c:v>
                </c:pt>
                <c:pt idx="120">
                  <c:v>1.1499999999999999</c:v>
                </c:pt>
                <c:pt idx="121">
                  <c:v>1.1499999999999999</c:v>
                </c:pt>
                <c:pt idx="122">
                  <c:v>1.1499999999999999</c:v>
                </c:pt>
                <c:pt idx="123">
                  <c:v>1.1499999999999999</c:v>
                </c:pt>
                <c:pt idx="124">
                  <c:v>1.1499999999999999</c:v>
                </c:pt>
                <c:pt idx="125">
                  <c:v>1.1499999999999999</c:v>
                </c:pt>
                <c:pt idx="126">
                  <c:v>1.1499999999999999</c:v>
                </c:pt>
                <c:pt idx="127">
                  <c:v>1.1499999999999999</c:v>
                </c:pt>
                <c:pt idx="128">
                  <c:v>1.1499999999999999</c:v>
                </c:pt>
                <c:pt idx="129">
                  <c:v>1.1499999999999999</c:v>
                </c:pt>
                <c:pt idx="130">
                  <c:v>1.1499999999999999</c:v>
                </c:pt>
                <c:pt idx="131">
                  <c:v>1.1499999999999999</c:v>
                </c:pt>
                <c:pt idx="132">
                  <c:v>1.1499999999999999</c:v>
                </c:pt>
                <c:pt idx="133">
                  <c:v>1.1499999999999999</c:v>
                </c:pt>
                <c:pt idx="134">
                  <c:v>1.1499999999999999</c:v>
                </c:pt>
                <c:pt idx="135">
                  <c:v>1.1499999999999999</c:v>
                </c:pt>
                <c:pt idx="136">
                  <c:v>1.1499999999999999</c:v>
                </c:pt>
                <c:pt idx="137">
                  <c:v>1.1499999999999999</c:v>
                </c:pt>
                <c:pt idx="138">
                  <c:v>1.1499999999999999</c:v>
                </c:pt>
                <c:pt idx="139">
                  <c:v>1.1499999999999999</c:v>
                </c:pt>
                <c:pt idx="140">
                  <c:v>1.1499999999999999</c:v>
                </c:pt>
                <c:pt idx="141">
                  <c:v>1.1499999999999999</c:v>
                </c:pt>
                <c:pt idx="142">
                  <c:v>1.1499999999999999</c:v>
                </c:pt>
                <c:pt idx="143">
                  <c:v>1.1499999999999999</c:v>
                </c:pt>
                <c:pt idx="144">
                  <c:v>1.1499999999999999</c:v>
                </c:pt>
                <c:pt idx="145">
                  <c:v>1.1499999999999999</c:v>
                </c:pt>
                <c:pt idx="146">
                  <c:v>1.1499999999999999</c:v>
                </c:pt>
                <c:pt idx="147">
                  <c:v>1.1499999999999999</c:v>
                </c:pt>
                <c:pt idx="148">
                  <c:v>1.1499999999999999</c:v>
                </c:pt>
                <c:pt idx="149">
                  <c:v>1.1499999999999999</c:v>
                </c:pt>
                <c:pt idx="150">
                  <c:v>1.1499999999999999</c:v>
                </c:pt>
                <c:pt idx="151">
                  <c:v>1.1499999999999999</c:v>
                </c:pt>
                <c:pt idx="152">
                  <c:v>1.1499999999999999</c:v>
                </c:pt>
                <c:pt idx="153">
                  <c:v>1.1499999999999999</c:v>
                </c:pt>
                <c:pt idx="154">
                  <c:v>1.1499999999999999</c:v>
                </c:pt>
                <c:pt idx="155">
                  <c:v>1.1499999999999999</c:v>
                </c:pt>
                <c:pt idx="156">
                  <c:v>1.1499999999999999</c:v>
                </c:pt>
                <c:pt idx="157">
                  <c:v>1.1499999999999999</c:v>
                </c:pt>
                <c:pt idx="158">
                  <c:v>1.1499999999999999</c:v>
                </c:pt>
                <c:pt idx="159">
                  <c:v>1.1499999999999999</c:v>
                </c:pt>
                <c:pt idx="160">
                  <c:v>1.1499999999999999</c:v>
                </c:pt>
                <c:pt idx="161">
                  <c:v>1.1499999999999999</c:v>
                </c:pt>
                <c:pt idx="162">
                  <c:v>1.1499999999999999</c:v>
                </c:pt>
                <c:pt idx="163">
                  <c:v>1.1499999999999999</c:v>
                </c:pt>
                <c:pt idx="164">
                  <c:v>1.1499999999999999</c:v>
                </c:pt>
                <c:pt idx="165">
                  <c:v>1.1499999999999999</c:v>
                </c:pt>
                <c:pt idx="166">
                  <c:v>1.1499999999999999</c:v>
                </c:pt>
                <c:pt idx="167">
                  <c:v>1.1499999999999999</c:v>
                </c:pt>
                <c:pt idx="168">
                  <c:v>1.1499999999999999</c:v>
                </c:pt>
                <c:pt idx="169">
                  <c:v>1.1499999999999999</c:v>
                </c:pt>
                <c:pt idx="170">
                  <c:v>1.1499999999999999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EAE5-4D64-9A01-C111CF96C78F}"/>
            </c:ext>
          </c:extLst>
        </c:ser>
        <c:ser>
          <c:idx val="2"/>
          <c:order val="2"/>
          <c:tx>
            <c:strRef>
              <c:f>'Descrete Controller'!$F$8</c:f>
              <c:strCache>
                <c:ptCount val="1"/>
                <c:pt idx="0">
                  <c:v>Low</c:v>
                </c:pt>
              </c:strCache>
            </c:strRef>
          </c:tx>
          <c:spPr>
            <a:ln w="19050">
              <a:solidFill>
                <a:srgbClr val="FF0000"/>
              </a:solidFill>
              <a:prstDash val="dash"/>
            </a:ln>
          </c:spPr>
          <c:marker>
            <c:symbol val="none"/>
          </c:marker>
          <c:xVal>
            <c:numRef>
              <c:f>'Descrete Controller'!$C$9:$C$179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'Descrete Controller'!$F$9:$F$179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0.85</c:v>
                </c:pt>
                <c:pt idx="8">
                  <c:v>0.85</c:v>
                </c:pt>
                <c:pt idx="9">
                  <c:v>0.85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0.85</c:v>
                </c:pt>
                <c:pt idx="16">
                  <c:v>0.85</c:v>
                </c:pt>
                <c:pt idx="17">
                  <c:v>0.85</c:v>
                </c:pt>
                <c:pt idx="18">
                  <c:v>0.85</c:v>
                </c:pt>
                <c:pt idx="19">
                  <c:v>0.85</c:v>
                </c:pt>
                <c:pt idx="20">
                  <c:v>0.85</c:v>
                </c:pt>
                <c:pt idx="21">
                  <c:v>0.85</c:v>
                </c:pt>
                <c:pt idx="22">
                  <c:v>0.85</c:v>
                </c:pt>
                <c:pt idx="23">
                  <c:v>0.85</c:v>
                </c:pt>
                <c:pt idx="24">
                  <c:v>0.85</c:v>
                </c:pt>
                <c:pt idx="25">
                  <c:v>0.85</c:v>
                </c:pt>
                <c:pt idx="26">
                  <c:v>0.85</c:v>
                </c:pt>
                <c:pt idx="27">
                  <c:v>0.85</c:v>
                </c:pt>
                <c:pt idx="28">
                  <c:v>0.85</c:v>
                </c:pt>
                <c:pt idx="29">
                  <c:v>0.85</c:v>
                </c:pt>
                <c:pt idx="30">
                  <c:v>0.85</c:v>
                </c:pt>
                <c:pt idx="31">
                  <c:v>0.85</c:v>
                </c:pt>
                <c:pt idx="32">
                  <c:v>0.85</c:v>
                </c:pt>
                <c:pt idx="33">
                  <c:v>0.85</c:v>
                </c:pt>
                <c:pt idx="34">
                  <c:v>0.85</c:v>
                </c:pt>
                <c:pt idx="35">
                  <c:v>0.85</c:v>
                </c:pt>
                <c:pt idx="36">
                  <c:v>0.85</c:v>
                </c:pt>
                <c:pt idx="37">
                  <c:v>0.85</c:v>
                </c:pt>
                <c:pt idx="38">
                  <c:v>0.85</c:v>
                </c:pt>
                <c:pt idx="39">
                  <c:v>0.85</c:v>
                </c:pt>
                <c:pt idx="40">
                  <c:v>0.85</c:v>
                </c:pt>
                <c:pt idx="41">
                  <c:v>0.85</c:v>
                </c:pt>
                <c:pt idx="42">
                  <c:v>0.85</c:v>
                </c:pt>
                <c:pt idx="43">
                  <c:v>0.85</c:v>
                </c:pt>
                <c:pt idx="44">
                  <c:v>0.85</c:v>
                </c:pt>
                <c:pt idx="45">
                  <c:v>0.85</c:v>
                </c:pt>
                <c:pt idx="46">
                  <c:v>0.85</c:v>
                </c:pt>
                <c:pt idx="47">
                  <c:v>0.85</c:v>
                </c:pt>
                <c:pt idx="48">
                  <c:v>0.85</c:v>
                </c:pt>
                <c:pt idx="49">
                  <c:v>0.85</c:v>
                </c:pt>
                <c:pt idx="50">
                  <c:v>0.85</c:v>
                </c:pt>
                <c:pt idx="51">
                  <c:v>0.85</c:v>
                </c:pt>
                <c:pt idx="52">
                  <c:v>0.85</c:v>
                </c:pt>
                <c:pt idx="53">
                  <c:v>0.85</c:v>
                </c:pt>
                <c:pt idx="54">
                  <c:v>0.85</c:v>
                </c:pt>
                <c:pt idx="55">
                  <c:v>0.85</c:v>
                </c:pt>
                <c:pt idx="56">
                  <c:v>0.85</c:v>
                </c:pt>
                <c:pt idx="57">
                  <c:v>0.85</c:v>
                </c:pt>
                <c:pt idx="58">
                  <c:v>0.85</c:v>
                </c:pt>
                <c:pt idx="59">
                  <c:v>0.85</c:v>
                </c:pt>
                <c:pt idx="60">
                  <c:v>0.85</c:v>
                </c:pt>
                <c:pt idx="61">
                  <c:v>0.85</c:v>
                </c:pt>
                <c:pt idx="62">
                  <c:v>0.85</c:v>
                </c:pt>
                <c:pt idx="63">
                  <c:v>0.85</c:v>
                </c:pt>
                <c:pt idx="64">
                  <c:v>0.85</c:v>
                </c:pt>
                <c:pt idx="65">
                  <c:v>0.85</c:v>
                </c:pt>
                <c:pt idx="66">
                  <c:v>0.85</c:v>
                </c:pt>
                <c:pt idx="67">
                  <c:v>0.85</c:v>
                </c:pt>
                <c:pt idx="68">
                  <c:v>0.85</c:v>
                </c:pt>
                <c:pt idx="69">
                  <c:v>0.85</c:v>
                </c:pt>
                <c:pt idx="70">
                  <c:v>0.85</c:v>
                </c:pt>
                <c:pt idx="71">
                  <c:v>0.85</c:v>
                </c:pt>
                <c:pt idx="72">
                  <c:v>0.85</c:v>
                </c:pt>
                <c:pt idx="73">
                  <c:v>0.85</c:v>
                </c:pt>
                <c:pt idx="74">
                  <c:v>0.85</c:v>
                </c:pt>
                <c:pt idx="75">
                  <c:v>0.85</c:v>
                </c:pt>
                <c:pt idx="76">
                  <c:v>0.85</c:v>
                </c:pt>
                <c:pt idx="77">
                  <c:v>0.85</c:v>
                </c:pt>
                <c:pt idx="78">
                  <c:v>0.85</c:v>
                </c:pt>
                <c:pt idx="79">
                  <c:v>0.85</c:v>
                </c:pt>
                <c:pt idx="80">
                  <c:v>0.85</c:v>
                </c:pt>
                <c:pt idx="81">
                  <c:v>0.85</c:v>
                </c:pt>
                <c:pt idx="82">
                  <c:v>0.85</c:v>
                </c:pt>
                <c:pt idx="83">
                  <c:v>0.85</c:v>
                </c:pt>
                <c:pt idx="84">
                  <c:v>0.85</c:v>
                </c:pt>
                <c:pt idx="85">
                  <c:v>0.85</c:v>
                </c:pt>
                <c:pt idx="86">
                  <c:v>0.85</c:v>
                </c:pt>
                <c:pt idx="87">
                  <c:v>0.85</c:v>
                </c:pt>
                <c:pt idx="88">
                  <c:v>0.85</c:v>
                </c:pt>
                <c:pt idx="89">
                  <c:v>0.85</c:v>
                </c:pt>
                <c:pt idx="90">
                  <c:v>0.85</c:v>
                </c:pt>
                <c:pt idx="91">
                  <c:v>0.85</c:v>
                </c:pt>
                <c:pt idx="92">
                  <c:v>0.85</c:v>
                </c:pt>
                <c:pt idx="93">
                  <c:v>0.85</c:v>
                </c:pt>
                <c:pt idx="94">
                  <c:v>0.85</c:v>
                </c:pt>
                <c:pt idx="95">
                  <c:v>0.85</c:v>
                </c:pt>
                <c:pt idx="96">
                  <c:v>0.85</c:v>
                </c:pt>
                <c:pt idx="97">
                  <c:v>0.85</c:v>
                </c:pt>
                <c:pt idx="98">
                  <c:v>0.85</c:v>
                </c:pt>
                <c:pt idx="99">
                  <c:v>0.85</c:v>
                </c:pt>
                <c:pt idx="100">
                  <c:v>0.85</c:v>
                </c:pt>
                <c:pt idx="101">
                  <c:v>0.85</c:v>
                </c:pt>
                <c:pt idx="102">
                  <c:v>0.85</c:v>
                </c:pt>
                <c:pt idx="103">
                  <c:v>0.85</c:v>
                </c:pt>
                <c:pt idx="104">
                  <c:v>0.85</c:v>
                </c:pt>
                <c:pt idx="105">
                  <c:v>0.85</c:v>
                </c:pt>
                <c:pt idx="106">
                  <c:v>0.85</c:v>
                </c:pt>
                <c:pt idx="107">
                  <c:v>0.85</c:v>
                </c:pt>
                <c:pt idx="108">
                  <c:v>0.85</c:v>
                </c:pt>
                <c:pt idx="109">
                  <c:v>0.85</c:v>
                </c:pt>
                <c:pt idx="110">
                  <c:v>0.85</c:v>
                </c:pt>
                <c:pt idx="111">
                  <c:v>0.85</c:v>
                </c:pt>
                <c:pt idx="112">
                  <c:v>0.85</c:v>
                </c:pt>
                <c:pt idx="113">
                  <c:v>0.85</c:v>
                </c:pt>
                <c:pt idx="114">
                  <c:v>0.85</c:v>
                </c:pt>
                <c:pt idx="115">
                  <c:v>0.85</c:v>
                </c:pt>
                <c:pt idx="116">
                  <c:v>0.85</c:v>
                </c:pt>
                <c:pt idx="117">
                  <c:v>0.85</c:v>
                </c:pt>
                <c:pt idx="118">
                  <c:v>0.85</c:v>
                </c:pt>
                <c:pt idx="119">
                  <c:v>0.85</c:v>
                </c:pt>
                <c:pt idx="120">
                  <c:v>0.85</c:v>
                </c:pt>
                <c:pt idx="121">
                  <c:v>0.85</c:v>
                </c:pt>
                <c:pt idx="122">
                  <c:v>0.85</c:v>
                </c:pt>
                <c:pt idx="123">
                  <c:v>0.85</c:v>
                </c:pt>
                <c:pt idx="124">
                  <c:v>0.85</c:v>
                </c:pt>
                <c:pt idx="125">
                  <c:v>0.85</c:v>
                </c:pt>
                <c:pt idx="126">
                  <c:v>0.85</c:v>
                </c:pt>
                <c:pt idx="127">
                  <c:v>0.85</c:v>
                </c:pt>
                <c:pt idx="128">
                  <c:v>0.85</c:v>
                </c:pt>
                <c:pt idx="129">
                  <c:v>0.85</c:v>
                </c:pt>
                <c:pt idx="130">
                  <c:v>0.85</c:v>
                </c:pt>
                <c:pt idx="131">
                  <c:v>0.85</c:v>
                </c:pt>
                <c:pt idx="132">
                  <c:v>0.85</c:v>
                </c:pt>
                <c:pt idx="133">
                  <c:v>0.85</c:v>
                </c:pt>
                <c:pt idx="134">
                  <c:v>0.85</c:v>
                </c:pt>
                <c:pt idx="135">
                  <c:v>0.85</c:v>
                </c:pt>
                <c:pt idx="136">
                  <c:v>0.85</c:v>
                </c:pt>
                <c:pt idx="137">
                  <c:v>0.85</c:v>
                </c:pt>
                <c:pt idx="138">
                  <c:v>0.85</c:v>
                </c:pt>
                <c:pt idx="139">
                  <c:v>0.85</c:v>
                </c:pt>
                <c:pt idx="140">
                  <c:v>0.85</c:v>
                </c:pt>
                <c:pt idx="141">
                  <c:v>0.85</c:v>
                </c:pt>
                <c:pt idx="142">
                  <c:v>0.85</c:v>
                </c:pt>
                <c:pt idx="143">
                  <c:v>0.85</c:v>
                </c:pt>
                <c:pt idx="144">
                  <c:v>0.85</c:v>
                </c:pt>
                <c:pt idx="145">
                  <c:v>0.85</c:v>
                </c:pt>
                <c:pt idx="146">
                  <c:v>0.85</c:v>
                </c:pt>
                <c:pt idx="147">
                  <c:v>0.85</c:v>
                </c:pt>
                <c:pt idx="148">
                  <c:v>0.85</c:v>
                </c:pt>
                <c:pt idx="149">
                  <c:v>0.85</c:v>
                </c:pt>
                <c:pt idx="150">
                  <c:v>0.85</c:v>
                </c:pt>
                <c:pt idx="151">
                  <c:v>0.85</c:v>
                </c:pt>
                <c:pt idx="152">
                  <c:v>0.85</c:v>
                </c:pt>
                <c:pt idx="153">
                  <c:v>0.85</c:v>
                </c:pt>
                <c:pt idx="154">
                  <c:v>0.85</c:v>
                </c:pt>
                <c:pt idx="155">
                  <c:v>0.85</c:v>
                </c:pt>
                <c:pt idx="156">
                  <c:v>0.85</c:v>
                </c:pt>
                <c:pt idx="157">
                  <c:v>0.85</c:v>
                </c:pt>
                <c:pt idx="158">
                  <c:v>0.85</c:v>
                </c:pt>
                <c:pt idx="159">
                  <c:v>0.85</c:v>
                </c:pt>
                <c:pt idx="160">
                  <c:v>0.85</c:v>
                </c:pt>
                <c:pt idx="161">
                  <c:v>0.85</c:v>
                </c:pt>
                <c:pt idx="162">
                  <c:v>0.85</c:v>
                </c:pt>
                <c:pt idx="163">
                  <c:v>0.85</c:v>
                </c:pt>
                <c:pt idx="164">
                  <c:v>0.85</c:v>
                </c:pt>
                <c:pt idx="165">
                  <c:v>0.85</c:v>
                </c:pt>
                <c:pt idx="166">
                  <c:v>0.85</c:v>
                </c:pt>
                <c:pt idx="167">
                  <c:v>0.85</c:v>
                </c:pt>
                <c:pt idx="168">
                  <c:v>0.85</c:v>
                </c:pt>
                <c:pt idx="169">
                  <c:v>0.85</c:v>
                </c:pt>
                <c:pt idx="170">
                  <c:v>0.85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EAE5-4D64-9A01-C111CF96C78F}"/>
            </c:ext>
          </c:extLst>
        </c:ser>
        <c:ser>
          <c:idx val="4"/>
          <c:order val="4"/>
          <c:tx>
            <c:strRef>
              <c:f>'Descrete Controller'!$H$8</c:f>
              <c:strCache>
                <c:ptCount val="1"/>
                <c:pt idx="0">
                  <c:v>PV</c:v>
                </c:pt>
              </c:strCache>
            </c:strRef>
          </c:tx>
          <c:spPr>
            <a:ln>
              <a:solidFill>
                <a:srgbClr val="00B050"/>
              </a:solidFill>
            </a:ln>
          </c:spPr>
          <c:marker>
            <c:symbol val="none"/>
          </c:marker>
          <c:xVal>
            <c:numRef>
              <c:f>'Descrete Controller'!$C$9:$C$179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'Descrete Controller'!$H$9:$H$179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3.9602653386489495E-2</c:v>
                </c:pt>
                <c:pt idx="8">
                  <c:v>7.8421121695353785E-2</c:v>
                </c:pt>
                <c:pt idx="9">
                  <c:v>0.11647093283150288</c:v>
                </c:pt>
                <c:pt idx="10">
                  <c:v>0.15376730722672882</c:v>
                </c:pt>
                <c:pt idx="11">
                  <c:v>0.19032516392808133</c:v>
                </c:pt>
                <c:pt idx="12">
                  <c:v>0.22615912656568551</c:v>
                </c:pt>
                <c:pt idx="13">
                  <c:v>0.26128352920238895</c:v>
                </c:pt>
                <c:pt idx="14">
                  <c:v>0.29571242206757797</c:v>
                </c:pt>
                <c:pt idx="15">
                  <c:v>0.32945957717745666</c:v>
                </c:pt>
                <c:pt idx="16">
                  <c:v>0.36253849384403708</c:v>
                </c:pt>
                <c:pt idx="17">
                  <c:v>0.3949624040750439</c:v>
                </c:pt>
                <c:pt idx="18">
                  <c:v>0.42674427786689412</c:v>
                </c:pt>
                <c:pt idx="19">
                  <c:v>0.45789682839286844</c:v>
                </c:pt>
                <c:pt idx="20">
                  <c:v>0.48843251708855012</c:v>
                </c:pt>
                <c:pt idx="21">
                  <c:v>0.51836355863656536</c:v>
                </c:pt>
                <c:pt idx="22">
                  <c:v>0.54770192585261934</c:v>
                </c:pt>
                <c:pt idx="23">
                  <c:v>0.5764593544747818</c:v>
                </c:pt>
                <c:pt idx="24">
                  <c:v>0.60464734785793917</c:v>
                </c:pt>
                <c:pt idx="25">
                  <c:v>0.63227718157528956</c:v>
                </c:pt>
                <c:pt idx="26">
                  <c:v>0.65935990792872268</c:v>
                </c:pt>
                <c:pt idx="27">
                  <c:v>0.68590636036988772</c:v>
                </c:pt>
                <c:pt idx="28">
                  <c:v>0.71192715783371863</c:v>
                </c:pt>
                <c:pt idx="29">
                  <c:v>0.73743270898614943</c:v>
                </c:pt>
                <c:pt idx="30">
                  <c:v>0.76243321638771966</c:v>
                </c:pt>
                <c:pt idx="31">
                  <c:v>0.78693868057473459</c:v>
                </c:pt>
                <c:pt idx="32">
                  <c:v>0.8109589040596128</c:v>
                </c:pt>
                <c:pt idx="33">
                  <c:v>0.83450349525202216</c:v>
                </c:pt>
                <c:pt idx="34">
                  <c:v>0.85758187230237171</c:v>
                </c:pt>
                <c:pt idx="35">
                  <c:v>0.88020326686919748</c:v>
                </c:pt>
                <c:pt idx="36">
                  <c:v>0.90237672781194866</c:v>
                </c:pt>
                <c:pt idx="37">
                  <c:v>0.92411112481065261</c:v>
                </c:pt>
                <c:pt idx="38">
                  <c:v>0.94541515191390446</c:v>
                </c:pt>
                <c:pt idx="39">
                  <c:v>0.96629733101660309</c:v>
                </c:pt>
                <c:pt idx="40">
                  <c:v>0.98676601526882235</c:v>
                </c:pt>
                <c:pt idx="41">
                  <c:v>1.0068293924171825</c:v>
                </c:pt>
                <c:pt idx="42">
                  <c:v>1.0264954880800583</c:v>
                </c:pt>
                <c:pt idx="43">
                  <c:v>1.0457721689579329</c:v>
                </c:pt>
                <c:pt idx="44">
                  <c:v>1.0646671459801833</c:v>
                </c:pt>
                <c:pt idx="45">
                  <c:v>1.0831879773895547</c:v>
                </c:pt>
                <c:pt idx="46">
                  <c:v>1.1013420717655587</c:v>
                </c:pt>
                <c:pt idx="47">
                  <c:v>1.1191366909880034</c:v>
                </c:pt>
                <c:pt idx="48">
                  <c:v>1.1365789531418424</c:v>
                </c:pt>
                <c:pt idx="49">
                  <c:v>1.1536758353645042</c:v>
                </c:pt>
                <c:pt idx="50">
                  <c:v>1.1308315232503496</c:v>
                </c:pt>
                <c:pt idx="51">
                  <c:v>1.1084395588234499</c:v>
                </c:pt>
                <c:pt idx="52">
                  <c:v>1.0864909849994706</c:v>
                </c:pt>
                <c:pt idx="53">
                  <c:v>1.0649770220562309</c:v>
                </c:pt>
                <c:pt idx="54">
                  <c:v>1.0438890641216965</c:v>
                </c:pt>
                <c:pt idx="55">
                  <c:v>1.0232186757315171</c:v>
                </c:pt>
                <c:pt idx="56">
                  <c:v>1.0029575884547282</c:v>
                </c:pt>
                <c:pt idx="57">
                  <c:v>0.98309769758626719</c:v>
                </c:pt>
                <c:pt idx="58">
                  <c:v>0.96363105890498479</c:v>
                </c:pt>
                <c:pt idx="59">
                  <c:v>0.94454988549584984</c:v>
                </c:pt>
                <c:pt idx="60">
                  <c:v>0.92584654463507965</c:v>
                </c:pt>
                <c:pt idx="61">
                  <c:v>0.90751355473694861</c:v>
                </c:pt>
                <c:pt idx="62">
                  <c:v>0.88954358236105446</c:v>
                </c:pt>
                <c:pt idx="63">
                  <c:v>0.87192943927884392</c:v>
                </c:pt>
                <c:pt idx="64">
                  <c:v>0.85466407959822588</c:v>
                </c:pt>
                <c:pt idx="65">
                  <c:v>0.83774059694512004</c:v>
                </c:pt>
                <c:pt idx="66">
                  <c:v>0.8607548750873053</c:v>
                </c:pt>
                <c:pt idx="67">
                  <c:v>0.88331343998938794</c:v>
                </c:pt>
                <c:pt idx="68">
                  <c:v>0.90542531537811377</c:v>
                </c:pt>
                <c:pt idx="69">
                  <c:v>0.92709934629846713</c:v>
                </c:pt>
                <c:pt idx="70">
                  <c:v>0.94834420265180708</c:v>
                </c:pt>
                <c:pt idx="71">
                  <c:v>0.96916838266394345</c:v>
                </c:pt>
                <c:pt idx="72">
                  <c:v>0.98958021628454051</c:v>
                </c:pt>
                <c:pt idx="73">
                  <c:v>1.0095878685192079</c:v>
                </c:pt>
                <c:pt idx="74">
                  <c:v>1.0291993426956121</c:v>
                </c:pt>
                <c:pt idx="75">
                  <c:v>1.048422483664913</c:v>
                </c:pt>
                <c:pt idx="76">
                  <c:v>1.0672649809398105</c:v>
                </c:pt>
                <c:pt idx="77">
                  <c:v>1.0857343717704511</c:v>
                </c:pt>
                <c:pt idx="78">
                  <c:v>1.1038380441594291</c:v>
                </c:pt>
                <c:pt idx="79">
                  <c:v>1.1215832398170855</c:v>
                </c:pt>
                <c:pt idx="80">
                  <c:v>1.1389770570582891</c:v>
                </c:pt>
                <c:pt idx="81">
                  <c:v>1.156026453641857</c:v>
                </c:pt>
                <c:pt idx="82">
                  <c:v>1.1331355961672613</c:v>
                </c:pt>
                <c:pt idx="83">
                  <c:v>1.1106980080398088</c:v>
                </c:pt>
                <c:pt idx="84">
                  <c:v>1.0887047139250763</c:v>
                </c:pt>
                <c:pt idx="85">
                  <c:v>1.0671469162121703</c:v>
                </c:pt>
                <c:pt idx="86">
                  <c:v>1.0460159914945644</c:v>
                </c:pt>
                <c:pt idx="87">
                  <c:v>1.0253034871206221</c:v>
                </c:pt>
                <c:pt idx="88">
                  <c:v>1.0050011178124236</c:v>
                </c:pt>
                <c:pt idx="89">
                  <c:v>0.98510076235154365</c:v>
                </c:pt>
                <c:pt idx="90">
                  <c:v>0.96559446033045626</c:v>
                </c:pt>
                <c:pt idx="91">
                  <c:v>0.94647440896826551</c:v>
                </c:pt>
                <c:pt idx="92">
                  <c:v>0.92773295998948913</c:v>
                </c:pt>
                <c:pt idx="93">
                  <c:v>0.90936261656464634</c:v>
                </c:pt>
                <c:pt idx="94">
                  <c:v>0.89135603031142596</c:v>
                </c:pt>
                <c:pt idx="95">
                  <c:v>0.87370599835523566</c:v>
                </c:pt>
                <c:pt idx="96">
                  <c:v>0.85640546044795607</c:v>
                </c:pt>
                <c:pt idx="97">
                  <c:v>0.83944749614374736</c:v>
                </c:pt>
                <c:pt idx="98">
                  <c:v>0.86242797541726823</c:v>
                </c:pt>
                <c:pt idx="99">
                  <c:v>0.88495341071312672</c:v>
                </c:pt>
                <c:pt idx="100">
                  <c:v>0.90703281250578438</c:v>
                </c:pt>
                <c:pt idx="101">
                  <c:v>0.92867501285035425</c:v>
                </c:pt>
                <c:pt idx="102">
                  <c:v>0.94988866891554058</c:v>
                </c:pt>
                <c:pt idx="103">
                  <c:v>0.97068226644662203</c:v>
                </c:pt>
                <c:pt idx="104">
                  <c:v>0.9910641231598627</c:v>
                </c:pt>
                <c:pt idx="105">
                  <c:v>1.0110423920697096</c:v>
                </c:pt>
                <c:pt idx="106">
                  <c:v>1.0306250647501072</c:v>
                </c:pt>
                <c:pt idx="107">
                  <c:v>1.0498199745312333</c:v>
                </c:pt>
                <c:pt idx="108">
                  <c:v>1.0686347996329359</c:v>
                </c:pt>
                <c:pt idx="109">
                  <c:v>1.0870770662361235</c:v>
                </c:pt>
                <c:pt idx="110">
                  <c:v>1.1051541514933374</c:v>
                </c:pt>
                <c:pt idx="111">
                  <c:v>1.1228732864797115</c:v>
                </c:pt>
                <c:pt idx="112">
                  <c:v>1.1402415590854988</c:v>
                </c:pt>
                <c:pt idx="113">
                  <c:v>1.1572659168513217</c:v>
                </c:pt>
                <c:pt idx="114">
                  <c:v>1.1343505163607912</c:v>
                </c:pt>
                <c:pt idx="115">
                  <c:v>1.1118888712016803</c:v>
                </c:pt>
                <c:pt idx="116">
                  <c:v>1.0898719964164327</c:v>
                </c:pt>
                <c:pt idx="117">
                  <c:v>1.0682910849615721</c:v>
                </c:pt>
                <c:pt idx="118">
                  <c:v>1.047137504184767</c:v>
                </c:pt>
                <c:pt idx="119">
                  <c:v>1.0264027923716554</c:v>
                </c:pt>
                <c:pt idx="120">
                  <c:v>1.0060786553610457</c:v>
                </c:pt>
                <c:pt idx="121">
                  <c:v>0.98615696322714119</c:v>
                </c:pt>
                <c:pt idx="122">
                  <c:v>0.9666297470274624</c:v>
                </c:pt>
                <c:pt idx="123">
                  <c:v>0.94748919561516309</c:v>
                </c:pt>
                <c:pt idx="124">
                  <c:v>0.92872765251446754</c:v>
                </c:pt>
                <c:pt idx="125">
                  <c:v>0.91033761285797832</c:v>
                </c:pt>
                <c:pt idx="126">
                  <c:v>0.89231172038462891</c:v>
                </c:pt>
                <c:pt idx="127">
                  <c:v>0.87464276449708167</c:v>
                </c:pt>
                <c:pt idx="128">
                  <c:v>0.85732367737739223</c:v>
                </c:pt>
                <c:pt idx="129">
                  <c:v>0.84034753115978855</c:v>
                </c:pt>
                <c:pt idx="130">
                  <c:v>0.86331018854592145</c:v>
                </c:pt>
                <c:pt idx="131">
                  <c:v>0.88581815485140647</c:v>
                </c:pt>
                <c:pt idx="132">
                  <c:v>0.90788043356287595</c:v>
                </c:pt>
                <c:pt idx="133">
                  <c:v>0.92950584988598228</c:v>
                </c:pt>
                <c:pt idx="134">
                  <c:v>0.95070305427559731</c:v>
                </c:pt>
                <c:pt idx="135">
                  <c:v>0.97148052589611011</c:v>
                </c:pt>
                <c:pt idx="136">
                  <c:v>0.99184657601320547</c:v>
                </c:pt>
                <c:pt idx="137">
                  <c:v>1.0118093513184814</c:v>
                </c:pt>
                <c:pt idx="138">
                  <c:v>1.0313768371882337</c:v>
                </c:pt>
                <c:pt idx="139">
                  <c:v>1.0505568608777134</c:v>
                </c:pt>
                <c:pt idx="140">
                  <c:v>1.0693570946521336</c:v>
                </c:pt>
                <c:pt idx="141">
                  <c:v>1.0877850588556772</c:v>
                </c:pt>
                <c:pt idx="142">
                  <c:v>1.1058481249197349</c:v>
                </c:pt>
                <c:pt idx="143">
                  <c:v>1.1235535183115766</c:v>
                </c:pt>
                <c:pt idx="144">
                  <c:v>1.1409083214246341</c:v>
                </c:pt>
                <c:pt idx="145">
                  <c:v>1.1579194764115528</c:v>
                </c:pt>
                <c:pt idx="146">
                  <c:v>1.1349911345746568</c:v>
                </c:pt>
                <c:pt idx="147">
                  <c:v>1.1125168043250075</c:v>
                </c:pt>
                <c:pt idx="148">
                  <c:v>1.0904874956308435</c:v>
                </c:pt>
                <c:pt idx="149">
                  <c:v>1.0688943964749589</c:v>
                </c:pt>
                <c:pt idx="150">
                  <c:v>1.0477288693297795</c:v>
                </c:pt>
                <c:pt idx="151">
                  <c:v>1.0269824477022367</c:v>
                </c:pt>
                <c:pt idx="152">
                  <c:v>1.0066468327470566</c:v>
                </c:pt>
                <c:pt idx="153">
                  <c:v>0.98671388994711196</c:v>
                </c:pt>
                <c:pt idx="154">
                  <c:v>0.96717564585950688</c:v>
                </c:pt>
                <c:pt idx="155">
                  <c:v>0.94802428492609281</c:v>
                </c:pt>
                <c:pt idx="156">
                  <c:v>0.92925214634714148</c:v>
                </c:pt>
                <c:pt idx="157">
                  <c:v>0.91085172101692291</c:v>
                </c:pt>
                <c:pt idx="158">
                  <c:v>0.89281564851996265</c:v>
                </c:pt>
                <c:pt idx="159">
                  <c:v>0.87513671418677774</c:v>
                </c:pt>
                <c:pt idx="160">
                  <c:v>0.85780784620791262</c:v>
                </c:pt>
                <c:pt idx="161">
                  <c:v>0.84082211280512109</c:v>
                </c:pt>
                <c:pt idx="162">
                  <c:v>0.86377537284505213</c:v>
                </c:pt>
                <c:pt idx="163">
                  <c:v>0.88627412788425741</c:v>
                </c:pt>
                <c:pt idx="164">
                  <c:v>0.90832737772474015</c:v>
                </c:pt>
                <c:pt idx="165">
                  <c:v>0.92994394396048374</c:v>
                </c:pt>
                <c:pt idx="166">
                  <c:v>0.95113247350620722</c:v>
                </c:pt>
                <c:pt idx="167">
                  <c:v>0.9719014420562464</c:v>
                </c:pt>
                <c:pt idx="168">
                  <c:v>0.99225915747494453</c:v>
                </c:pt>
                <c:pt idx="169">
                  <c:v>1.0122137631199088</c:v>
                </c:pt>
                <c:pt idx="170">
                  <c:v>1.0317732410994624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EAE5-4D64-9A01-C111CF96C7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166656"/>
        <c:axId val="74410240"/>
      </c:scatterChart>
      <c:scatterChart>
        <c:scatterStyle val="lineMarker"/>
        <c:varyColors val="0"/>
        <c:ser>
          <c:idx val="3"/>
          <c:order val="3"/>
          <c:tx>
            <c:strRef>
              <c:f>'Descrete Controller'!$G$8</c:f>
              <c:strCache>
                <c:ptCount val="1"/>
                <c:pt idx="0">
                  <c:v>U</c:v>
                </c:pt>
              </c:strCache>
            </c:strRef>
          </c:tx>
          <c:spPr>
            <a:ln w="19050">
              <a:prstDash val="dash"/>
            </a:ln>
          </c:spPr>
          <c:marker>
            <c:symbol val="none"/>
          </c:marker>
          <c:xVal>
            <c:numRef>
              <c:f>'Descrete Controller'!$C$9:$C$179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'Descrete Controller'!$G$9:$G$179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  <c:pt idx="170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EAE5-4D64-9A01-C111CF96C78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4415424"/>
        <c:axId val="74414272"/>
      </c:scatterChart>
      <c:valAx>
        <c:axId val="65166656"/>
        <c:scaling>
          <c:orientation val="minMax"/>
          <c:min val="0"/>
        </c:scaling>
        <c:delete val="0"/>
        <c:axPos val="b"/>
        <c:title>
          <c:tx>
            <c:rich>
              <a:bodyPr/>
              <a:lstStyle/>
              <a:p>
                <a:pPr>
                  <a:defRPr sz="2400"/>
                </a:pPr>
                <a:r>
                  <a:rPr lang="en-US" sz="2400"/>
                  <a:t>Time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74410240"/>
        <c:crosses val="autoZero"/>
        <c:crossBetween val="midCat"/>
      </c:valAx>
      <c:valAx>
        <c:axId val="74410240"/>
        <c:scaling>
          <c:orientation val="minMax"/>
          <c:max val="1.2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65166656"/>
        <c:crosses val="autoZero"/>
        <c:crossBetween val="midCat"/>
      </c:valAx>
      <c:valAx>
        <c:axId val="74414272"/>
        <c:scaling>
          <c:orientation val="minMax"/>
          <c:max val="1.3"/>
          <c:min val="0"/>
        </c:scaling>
        <c:delete val="1"/>
        <c:axPos val="r"/>
        <c:numFmt formatCode="General" sourceLinked="1"/>
        <c:majorTickMark val="out"/>
        <c:minorTickMark val="none"/>
        <c:tickLblPos val="nextTo"/>
        <c:crossAx val="74415424"/>
        <c:crosses val="max"/>
        <c:crossBetween val="midCat"/>
      </c:valAx>
      <c:valAx>
        <c:axId val="744154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74414272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0.88141324809411559"/>
          <c:y val="0.45000792512764537"/>
          <c:w val="0.11206802191607397"/>
          <c:h val="0.29479129532580028"/>
        </c:manualLayout>
      </c:layout>
      <c:overlay val="0"/>
      <c:spPr>
        <a:ln>
          <a:solidFill>
            <a:schemeClr val="tx1"/>
          </a:solidFill>
        </a:ln>
      </c:spPr>
      <c:txPr>
        <a:bodyPr/>
        <a:lstStyle/>
        <a:p>
          <a:pPr>
            <a:defRPr sz="160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'3 state controller'!$D$7</c:f>
              <c:strCache>
                <c:ptCount val="1"/>
                <c:pt idx="0">
                  <c:v>SP</c:v>
                </c:pt>
              </c:strCache>
            </c:strRef>
          </c:tx>
          <c:marker>
            <c:symbol val="none"/>
          </c:marker>
          <c:xVal>
            <c:numRef>
              <c:f>'3 state controller'!$C$10:$C$179</c:f>
              <c:numCache>
                <c:formatCode>General</c:formatCode>
                <c:ptCount val="170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  <c:pt idx="9">
                  <c:v>8</c:v>
                </c:pt>
                <c:pt idx="10">
                  <c:v>9</c:v>
                </c:pt>
                <c:pt idx="11">
                  <c:v>10</c:v>
                </c:pt>
                <c:pt idx="12">
                  <c:v>11</c:v>
                </c:pt>
                <c:pt idx="13">
                  <c:v>12</c:v>
                </c:pt>
                <c:pt idx="14">
                  <c:v>13</c:v>
                </c:pt>
                <c:pt idx="15">
                  <c:v>14</c:v>
                </c:pt>
                <c:pt idx="16">
                  <c:v>15</c:v>
                </c:pt>
                <c:pt idx="17">
                  <c:v>16</c:v>
                </c:pt>
                <c:pt idx="18">
                  <c:v>17</c:v>
                </c:pt>
                <c:pt idx="19">
                  <c:v>18</c:v>
                </c:pt>
                <c:pt idx="20">
                  <c:v>19</c:v>
                </c:pt>
                <c:pt idx="21">
                  <c:v>20</c:v>
                </c:pt>
                <c:pt idx="22">
                  <c:v>21</c:v>
                </c:pt>
                <c:pt idx="23">
                  <c:v>22</c:v>
                </c:pt>
                <c:pt idx="24">
                  <c:v>23</c:v>
                </c:pt>
                <c:pt idx="25">
                  <c:v>24</c:v>
                </c:pt>
                <c:pt idx="26">
                  <c:v>25</c:v>
                </c:pt>
                <c:pt idx="27">
                  <c:v>26</c:v>
                </c:pt>
                <c:pt idx="28">
                  <c:v>27</c:v>
                </c:pt>
                <c:pt idx="29">
                  <c:v>28</c:v>
                </c:pt>
                <c:pt idx="30">
                  <c:v>29</c:v>
                </c:pt>
                <c:pt idx="31">
                  <c:v>30</c:v>
                </c:pt>
                <c:pt idx="32">
                  <c:v>31</c:v>
                </c:pt>
                <c:pt idx="33">
                  <c:v>32</c:v>
                </c:pt>
                <c:pt idx="34">
                  <c:v>33</c:v>
                </c:pt>
                <c:pt idx="35">
                  <c:v>34</c:v>
                </c:pt>
                <c:pt idx="36">
                  <c:v>35</c:v>
                </c:pt>
                <c:pt idx="37">
                  <c:v>36</c:v>
                </c:pt>
                <c:pt idx="38">
                  <c:v>37</c:v>
                </c:pt>
                <c:pt idx="39">
                  <c:v>38</c:v>
                </c:pt>
                <c:pt idx="40">
                  <c:v>39</c:v>
                </c:pt>
                <c:pt idx="41">
                  <c:v>40</c:v>
                </c:pt>
                <c:pt idx="42">
                  <c:v>41</c:v>
                </c:pt>
                <c:pt idx="43">
                  <c:v>42</c:v>
                </c:pt>
                <c:pt idx="44">
                  <c:v>43</c:v>
                </c:pt>
                <c:pt idx="45">
                  <c:v>44</c:v>
                </c:pt>
                <c:pt idx="46">
                  <c:v>45</c:v>
                </c:pt>
                <c:pt idx="47">
                  <c:v>46</c:v>
                </c:pt>
                <c:pt idx="48">
                  <c:v>47</c:v>
                </c:pt>
                <c:pt idx="49">
                  <c:v>48</c:v>
                </c:pt>
                <c:pt idx="50">
                  <c:v>49</c:v>
                </c:pt>
                <c:pt idx="51">
                  <c:v>50</c:v>
                </c:pt>
                <c:pt idx="52">
                  <c:v>51</c:v>
                </c:pt>
                <c:pt idx="53">
                  <c:v>52</c:v>
                </c:pt>
                <c:pt idx="54">
                  <c:v>53</c:v>
                </c:pt>
                <c:pt idx="55">
                  <c:v>54</c:v>
                </c:pt>
                <c:pt idx="56">
                  <c:v>55</c:v>
                </c:pt>
                <c:pt idx="57">
                  <c:v>56</c:v>
                </c:pt>
                <c:pt idx="58">
                  <c:v>57</c:v>
                </c:pt>
                <c:pt idx="59">
                  <c:v>58</c:v>
                </c:pt>
                <c:pt idx="60">
                  <c:v>59</c:v>
                </c:pt>
                <c:pt idx="61">
                  <c:v>60</c:v>
                </c:pt>
                <c:pt idx="62">
                  <c:v>61</c:v>
                </c:pt>
                <c:pt idx="63">
                  <c:v>62</c:v>
                </c:pt>
                <c:pt idx="64">
                  <c:v>63</c:v>
                </c:pt>
                <c:pt idx="65">
                  <c:v>64</c:v>
                </c:pt>
                <c:pt idx="66">
                  <c:v>65</c:v>
                </c:pt>
                <c:pt idx="67">
                  <c:v>66</c:v>
                </c:pt>
                <c:pt idx="68">
                  <c:v>67</c:v>
                </c:pt>
                <c:pt idx="69">
                  <c:v>68</c:v>
                </c:pt>
                <c:pt idx="70">
                  <c:v>69</c:v>
                </c:pt>
                <c:pt idx="71">
                  <c:v>70</c:v>
                </c:pt>
                <c:pt idx="72">
                  <c:v>71</c:v>
                </c:pt>
                <c:pt idx="73">
                  <c:v>72</c:v>
                </c:pt>
                <c:pt idx="74">
                  <c:v>73</c:v>
                </c:pt>
                <c:pt idx="75">
                  <c:v>74</c:v>
                </c:pt>
                <c:pt idx="76">
                  <c:v>75</c:v>
                </c:pt>
                <c:pt idx="77">
                  <c:v>76</c:v>
                </c:pt>
                <c:pt idx="78">
                  <c:v>77</c:v>
                </c:pt>
                <c:pt idx="79">
                  <c:v>78</c:v>
                </c:pt>
                <c:pt idx="80">
                  <c:v>79</c:v>
                </c:pt>
                <c:pt idx="81">
                  <c:v>80</c:v>
                </c:pt>
                <c:pt idx="82">
                  <c:v>81</c:v>
                </c:pt>
                <c:pt idx="83">
                  <c:v>82</c:v>
                </c:pt>
                <c:pt idx="84">
                  <c:v>83</c:v>
                </c:pt>
                <c:pt idx="85">
                  <c:v>84</c:v>
                </c:pt>
                <c:pt idx="86">
                  <c:v>85</c:v>
                </c:pt>
                <c:pt idx="87">
                  <c:v>86</c:v>
                </c:pt>
                <c:pt idx="88">
                  <c:v>87</c:v>
                </c:pt>
                <c:pt idx="89">
                  <c:v>88</c:v>
                </c:pt>
                <c:pt idx="90">
                  <c:v>89</c:v>
                </c:pt>
                <c:pt idx="91">
                  <c:v>90</c:v>
                </c:pt>
                <c:pt idx="92">
                  <c:v>91</c:v>
                </c:pt>
                <c:pt idx="93">
                  <c:v>92</c:v>
                </c:pt>
                <c:pt idx="94">
                  <c:v>93</c:v>
                </c:pt>
                <c:pt idx="95">
                  <c:v>94</c:v>
                </c:pt>
                <c:pt idx="96">
                  <c:v>95</c:v>
                </c:pt>
                <c:pt idx="97">
                  <c:v>96</c:v>
                </c:pt>
                <c:pt idx="98">
                  <c:v>97</c:v>
                </c:pt>
                <c:pt idx="99">
                  <c:v>98</c:v>
                </c:pt>
                <c:pt idx="100">
                  <c:v>99</c:v>
                </c:pt>
                <c:pt idx="101">
                  <c:v>100</c:v>
                </c:pt>
                <c:pt idx="102">
                  <c:v>101</c:v>
                </c:pt>
                <c:pt idx="103">
                  <c:v>102</c:v>
                </c:pt>
                <c:pt idx="104">
                  <c:v>103</c:v>
                </c:pt>
                <c:pt idx="105">
                  <c:v>104</c:v>
                </c:pt>
                <c:pt idx="106">
                  <c:v>105</c:v>
                </c:pt>
                <c:pt idx="107">
                  <c:v>106</c:v>
                </c:pt>
                <c:pt idx="108">
                  <c:v>107</c:v>
                </c:pt>
                <c:pt idx="109">
                  <c:v>108</c:v>
                </c:pt>
                <c:pt idx="110">
                  <c:v>109</c:v>
                </c:pt>
                <c:pt idx="111">
                  <c:v>110</c:v>
                </c:pt>
                <c:pt idx="112">
                  <c:v>111</c:v>
                </c:pt>
                <c:pt idx="113">
                  <c:v>112</c:v>
                </c:pt>
                <c:pt idx="114">
                  <c:v>113</c:v>
                </c:pt>
                <c:pt idx="115">
                  <c:v>114</c:v>
                </c:pt>
                <c:pt idx="116">
                  <c:v>115</c:v>
                </c:pt>
                <c:pt idx="117">
                  <c:v>116</c:v>
                </c:pt>
                <c:pt idx="118">
                  <c:v>117</c:v>
                </c:pt>
                <c:pt idx="119">
                  <c:v>118</c:v>
                </c:pt>
                <c:pt idx="120">
                  <c:v>119</c:v>
                </c:pt>
                <c:pt idx="121">
                  <c:v>120</c:v>
                </c:pt>
                <c:pt idx="122">
                  <c:v>121</c:v>
                </c:pt>
                <c:pt idx="123">
                  <c:v>122</c:v>
                </c:pt>
                <c:pt idx="124">
                  <c:v>123</c:v>
                </c:pt>
                <c:pt idx="125">
                  <c:v>124</c:v>
                </c:pt>
                <c:pt idx="126">
                  <c:v>125</c:v>
                </c:pt>
                <c:pt idx="127">
                  <c:v>126</c:v>
                </c:pt>
                <c:pt idx="128">
                  <c:v>127</c:v>
                </c:pt>
                <c:pt idx="129">
                  <c:v>128</c:v>
                </c:pt>
                <c:pt idx="130">
                  <c:v>129</c:v>
                </c:pt>
                <c:pt idx="131">
                  <c:v>130</c:v>
                </c:pt>
                <c:pt idx="132">
                  <c:v>131</c:v>
                </c:pt>
                <c:pt idx="133">
                  <c:v>132</c:v>
                </c:pt>
                <c:pt idx="134">
                  <c:v>133</c:v>
                </c:pt>
                <c:pt idx="135">
                  <c:v>134</c:v>
                </c:pt>
                <c:pt idx="136">
                  <c:v>135</c:v>
                </c:pt>
                <c:pt idx="137">
                  <c:v>136</c:v>
                </c:pt>
                <c:pt idx="138">
                  <c:v>137</c:v>
                </c:pt>
                <c:pt idx="139">
                  <c:v>138</c:v>
                </c:pt>
                <c:pt idx="140">
                  <c:v>139</c:v>
                </c:pt>
                <c:pt idx="141">
                  <c:v>140</c:v>
                </c:pt>
                <c:pt idx="142">
                  <c:v>141</c:v>
                </c:pt>
                <c:pt idx="143">
                  <c:v>142</c:v>
                </c:pt>
                <c:pt idx="144">
                  <c:v>143</c:v>
                </c:pt>
                <c:pt idx="145">
                  <c:v>144</c:v>
                </c:pt>
                <c:pt idx="146">
                  <c:v>145</c:v>
                </c:pt>
                <c:pt idx="147">
                  <c:v>146</c:v>
                </c:pt>
                <c:pt idx="148">
                  <c:v>147</c:v>
                </c:pt>
                <c:pt idx="149">
                  <c:v>148</c:v>
                </c:pt>
                <c:pt idx="150">
                  <c:v>149</c:v>
                </c:pt>
                <c:pt idx="151">
                  <c:v>150</c:v>
                </c:pt>
                <c:pt idx="152">
                  <c:v>151</c:v>
                </c:pt>
                <c:pt idx="153">
                  <c:v>152</c:v>
                </c:pt>
                <c:pt idx="154">
                  <c:v>153</c:v>
                </c:pt>
                <c:pt idx="155">
                  <c:v>154</c:v>
                </c:pt>
                <c:pt idx="156">
                  <c:v>155</c:v>
                </c:pt>
                <c:pt idx="157">
                  <c:v>156</c:v>
                </c:pt>
                <c:pt idx="158">
                  <c:v>157</c:v>
                </c:pt>
                <c:pt idx="159">
                  <c:v>158</c:v>
                </c:pt>
                <c:pt idx="160">
                  <c:v>159</c:v>
                </c:pt>
                <c:pt idx="161">
                  <c:v>160</c:v>
                </c:pt>
                <c:pt idx="162">
                  <c:v>161</c:v>
                </c:pt>
                <c:pt idx="163">
                  <c:v>162</c:v>
                </c:pt>
                <c:pt idx="164">
                  <c:v>163</c:v>
                </c:pt>
                <c:pt idx="165">
                  <c:v>164</c:v>
                </c:pt>
                <c:pt idx="166">
                  <c:v>165</c:v>
                </c:pt>
                <c:pt idx="167">
                  <c:v>166</c:v>
                </c:pt>
                <c:pt idx="168">
                  <c:v>167</c:v>
                </c:pt>
                <c:pt idx="169">
                  <c:v>168</c:v>
                </c:pt>
              </c:numCache>
            </c:numRef>
          </c:xVal>
          <c:yVal>
            <c:numRef>
              <c:f>'3 state controller'!$D$10:$D$179</c:f>
              <c:numCache>
                <c:formatCode>General</c:formatCode>
                <c:ptCount val="17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  <c:pt idx="55">
                  <c:v>1</c:v>
                </c:pt>
                <c:pt idx="56">
                  <c:v>1</c:v>
                </c:pt>
                <c:pt idx="57">
                  <c:v>1</c:v>
                </c:pt>
                <c:pt idx="58">
                  <c:v>1</c:v>
                </c:pt>
                <c:pt idx="59">
                  <c:v>1</c:v>
                </c:pt>
                <c:pt idx="60">
                  <c:v>1</c:v>
                </c:pt>
                <c:pt idx="61">
                  <c:v>1</c:v>
                </c:pt>
                <c:pt idx="62">
                  <c:v>1</c:v>
                </c:pt>
                <c:pt idx="63">
                  <c:v>1</c:v>
                </c:pt>
                <c:pt idx="64">
                  <c:v>1</c:v>
                </c:pt>
                <c:pt idx="65">
                  <c:v>1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1</c:v>
                </c:pt>
                <c:pt idx="83">
                  <c:v>1</c:v>
                </c:pt>
                <c:pt idx="84">
                  <c:v>1</c:v>
                </c:pt>
                <c:pt idx="85">
                  <c:v>1</c:v>
                </c:pt>
                <c:pt idx="86">
                  <c:v>1</c:v>
                </c:pt>
                <c:pt idx="87">
                  <c:v>1</c:v>
                </c:pt>
                <c:pt idx="88">
                  <c:v>1</c:v>
                </c:pt>
                <c:pt idx="89">
                  <c:v>1</c:v>
                </c:pt>
                <c:pt idx="90">
                  <c:v>1</c:v>
                </c:pt>
                <c:pt idx="91">
                  <c:v>1</c:v>
                </c:pt>
                <c:pt idx="92">
                  <c:v>1</c:v>
                </c:pt>
                <c:pt idx="93">
                  <c:v>1</c:v>
                </c:pt>
                <c:pt idx="94">
                  <c:v>1</c:v>
                </c:pt>
                <c:pt idx="95">
                  <c:v>1</c:v>
                </c:pt>
                <c:pt idx="96">
                  <c:v>1</c:v>
                </c:pt>
                <c:pt idx="97">
                  <c:v>1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1</c:v>
                </c:pt>
                <c:pt idx="115">
                  <c:v>1</c:v>
                </c:pt>
                <c:pt idx="116">
                  <c:v>1</c:v>
                </c:pt>
                <c:pt idx="117">
                  <c:v>1</c:v>
                </c:pt>
                <c:pt idx="118">
                  <c:v>1</c:v>
                </c:pt>
                <c:pt idx="119">
                  <c:v>1</c:v>
                </c:pt>
                <c:pt idx="120">
                  <c:v>1</c:v>
                </c:pt>
                <c:pt idx="121">
                  <c:v>1</c:v>
                </c:pt>
                <c:pt idx="122">
                  <c:v>1</c:v>
                </c:pt>
                <c:pt idx="123">
                  <c:v>1</c:v>
                </c:pt>
                <c:pt idx="124">
                  <c:v>1</c:v>
                </c:pt>
                <c:pt idx="125">
                  <c:v>1</c:v>
                </c:pt>
                <c:pt idx="126">
                  <c:v>1</c:v>
                </c:pt>
                <c:pt idx="127">
                  <c:v>1</c:v>
                </c:pt>
                <c:pt idx="128">
                  <c:v>1</c:v>
                </c:pt>
                <c:pt idx="129">
                  <c:v>1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1</c:v>
                </c:pt>
                <c:pt idx="147">
                  <c:v>1</c:v>
                </c:pt>
                <c:pt idx="148">
                  <c:v>1</c:v>
                </c:pt>
                <c:pt idx="149">
                  <c:v>1</c:v>
                </c:pt>
                <c:pt idx="150">
                  <c:v>1</c:v>
                </c:pt>
                <c:pt idx="151">
                  <c:v>1</c:v>
                </c:pt>
                <c:pt idx="152">
                  <c:v>1</c:v>
                </c:pt>
                <c:pt idx="153">
                  <c:v>1</c:v>
                </c:pt>
                <c:pt idx="154">
                  <c:v>1</c:v>
                </c:pt>
                <c:pt idx="155">
                  <c:v>1</c:v>
                </c:pt>
                <c:pt idx="156">
                  <c:v>1</c:v>
                </c:pt>
                <c:pt idx="157">
                  <c:v>1</c:v>
                </c:pt>
                <c:pt idx="158">
                  <c:v>1</c:v>
                </c:pt>
                <c:pt idx="159">
                  <c:v>1</c:v>
                </c:pt>
                <c:pt idx="160">
                  <c:v>1</c:v>
                </c:pt>
                <c:pt idx="161">
                  <c:v>1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7DB5-42B0-92B8-9CFE927B6C28}"/>
            </c:ext>
          </c:extLst>
        </c:ser>
        <c:ser>
          <c:idx val="1"/>
          <c:order val="1"/>
          <c:tx>
            <c:strRef>
              <c:f>'3 state controller'!$E$8</c:f>
              <c:strCache>
                <c:ptCount val="1"/>
                <c:pt idx="0">
                  <c:v>High</c:v>
                </c:pt>
              </c:strCache>
            </c:strRef>
          </c:tx>
          <c:spPr>
            <a:ln>
              <a:solidFill>
                <a:srgbClr val="FF0000"/>
              </a:solidFill>
              <a:prstDash val="dash"/>
            </a:ln>
          </c:spPr>
          <c:marker>
            <c:symbol val="none"/>
          </c:marker>
          <c:xVal>
            <c:numRef>
              <c:f>'3 state controller'!$C$10:$C$179</c:f>
              <c:numCache>
                <c:formatCode>General</c:formatCode>
                <c:ptCount val="170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  <c:pt idx="9">
                  <c:v>8</c:v>
                </c:pt>
                <c:pt idx="10">
                  <c:v>9</c:v>
                </c:pt>
                <c:pt idx="11">
                  <c:v>10</c:v>
                </c:pt>
                <c:pt idx="12">
                  <c:v>11</c:v>
                </c:pt>
                <c:pt idx="13">
                  <c:v>12</c:v>
                </c:pt>
                <c:pt idx="14">
                  <c:v>13</c:v>
                </c:pt>
                <c:pt idx="15">
                  <c:v>14</c:v>
                </c:pt>
                <c:pt idx="16">
                  <c:v>15</c:v>
                </c:pt>
                <c:pt idx="17">
                  <c:v>16</c:v>
                </c:pt>
                <c:pt idx="18">
                  <c:v>17</c:v>
                </c:pt>
                <c:pt idx="19">
                  <c:v>18</c:v>
                </c:pt>
                <c:pt idx="20">
                  <c:v>19</c:v>
                </c:pt>
                <c:pt idx="21">
                  <c:v>20</c:v>
                </c:pt>
                <c:pt idx="22">
                  <c:v>21</c:v>
                </c:pt>
                <c:pt idx="23">
                  <c:v>22</c:v>
                </c:pt>
                <c:pt idx="24">
                  <c:v>23</c:v>
                </c:pt>
                <c:pt idx="25">
                  <c:v>24</c:v>
                </c:pt>
                <c:pt idx="26">
                  <c:v>25</c:v>
                </c:pt>
                <c:pt idx="27">
                  <c:v>26</c:v>
                </c:pt>
                <c:pt idx="28">
                  <c:v>27</c:v>
                </c:pt>
                <c:pt idx="29">
                  <c:v>28</c:v>
                </c:pt>
                <c:pt idx="30">
                  <c:v>29</c:v>
                </c:pt>
                <c:pt idx="31">
                  <c:v>30</c:v>
                </c:pt>
                <c:pt idx="32">
                  <c:v>31</c:v>
                </c:pt>
                <c:pt idx="33">
                  <c:v>32</c:v>
                </c:pt>
                <c:pt idx="34">
                  <c:v>33</c:v>
                </c:pt>
                <c:pt idx="35">
                  <c:v>34</c:v>
                </c:pt>
                <c:pt idx="36">
                  <c:v>35</c:v>
                </c:pt>
                <c:pt idx="37">
                  <c:v>36</c:v>
                </c:pt>
                <c:pt idx="38">
                  <c:v>37</c:v>
                </c:pt>
                <c:pt idx="39">
                  <c:v>38</c:v>
                </c:pt>
                <c:pt idx="40">
                  <c:v>39</c:v>
                </c:pt>
                <c:pt idx="41">
                  <c:v>40</c:v>
                </c:pt>
                <c:pt idx="42">
                  <c:v>41</c:v>
                </c:pt>
                <c:pt idx="43">
                  <c:v>42</c:v>
                </c:pt>
                <c:pt idx="44">
                  <c:v>43</c:v>
                </c:pt>
                <c:pt idx="45">
                  <c:v>44</c:v>
                </c:pt>
                <c:pt idx="46">
                  <c:v>45</c:v>
                </c:pt>
                <c:pt idx="47">
                  <c:v>46</c:v>
                </c:pt>
                <c:pt idx="48">
                  <c:v>47</c:v>
                </c:pt>
                <c:pt idx="49">
                  <c:v>48</c:v>
                </c:pt>
                <c:pt idx="50">
                  <c:v>49</c:v>
                </c:pt>
                <c:pt idx="51">
                  <c:v>50</c:v>
                </c:pt>
                <c:pt idx="52">
                  <c:v>51</c:v>
                </c:pt>
                <c:pt idx="53">
                  <c:v>52</c:v>
                </c:pt>
                <c:pt idx="54">
                  <c:v>53</c:v>
                </c:pt>
                <c:pt idx="55">
                  <c:v>54</c:v>
                </c:pt>
                <c:pt idx="56">
                  <c:v>55</c:v>
                </c:pt>
                <c:pt idx="57">
                  <c:v>56</c:v>
                </c:pt>
                <c:pt idx="58">
                  <c:v>57</c:v>
                </c:pt>
                <c:pt idx="59">
                  <c:v>58</c:v>
                </c:pt>
                <c:pt idx="60">
                  <c:v>59</c:v>
                </c:pt>
                <c:pt idx="61">
                  <c:v>60</c:v>
                </c:pt>
                <c:pt idx="62">
                  <c:v>61</c:v>
                </c:pt>
                <c:pt idx="63">
                  <c:v>62</c:v>
                </c:pt>
                <c:pt idx="64">
                  <c:v>63</c:v>
                </c:pt>
                <c:pt idx="65">
                  <c:v>64</c:v>
                </c:pt>
                <c:pt idx="66">
                  <c:v>65</c:v>
                </c:pt>
                <c:pt idx="67">
                  <c:v>66</c:v>
                </c:pt>
                <c:pt idx="68">
                  <c:v>67</c:v>
                </c:pt>
                <c:pt idx="69">
                  <c:v>68</c:v>
                </c:pt>
                <c:pt idx="70">
                  <c:v>69</c:v>
                </c:pt>
                <c:pt idx="71">
                  <c:v>70</c:v>
                </c:pt>
                <c:pt idx="72">
                  <c:v>71</c:v>
                </c:pt>
                <c:pt idx="73">
                  <c:v>72</c:v>
                </c:pt>
                <c:pt idx="74">
                  <c:v>73</c:v>
                </c:pt>
                <c:pt idx="75">
                  <c:v>74</c:v>
                </c:pt>
                <c:pt idx="76">
                  <c:v>75</c:v>
                </c:pt>
                <c:pt idx="77">
                  <c:v>76</c:v>
                </c:pt>
                <c:pt idx="78">
                  <c:v>77</c:v>
                </c:pt>
                <c:pt idx="79">
                  <c:v>78</c:v>
                </c:pt>
                <c:pt idx="80">
                  <c:v>79</c:v>
                </c:pt>
                <c:pt idx="81">
                  <c:v>80</c:v>
                </c:pt>
                <c:pt idx="82">
                  <c:v>81</c:v>
                </c:pt>
                <c:pt idx="83">
                  <c:v>82</c:v>
                </c:pt>
                <c:pt idx="84">
                  <c:v>83</c:v>
                </c:pt>
                <c:pt idx="85">
                  <c:v>84</c:v>
                </c:pt>
                <c:pt idx="86">
                  <c:v>85</c:v>
                </c:pt>
                <c:pt idx="87">
                  <c:v>86</c:v>
                </c:pt>
                <c:pt idx="88">
                  <c:v>87</c:v>
                </c:pt>
                <c:pt idx="89">
                  <c:v>88</c:v>
                </c:pt>
                <c:pt idx="90">
                  <c:v>89</c:v>
                </c:pt>
                <c:pt idx="91">
                  <c:v>90</c:v>
                </c:pt>
                <c:pt idx="92">
                  <c:v>91</c:v>
                </c:pt>
                <c:pt idx="93">
                  <c:v>92</c:v>
                </c:pt>
                <c:pt idx="94">
                  <c:v>93</c:v>
                </c:pt>
                <c:pt idx="95">
                  <c:v>94</c:v>
                </c:pt>
                <c:pt idx="96">
                  <c:v>95</c:v>
                </c:pt>
                <c:pt idx="97">
                  <c:v>96</c:v>
                </c:pt>
                <c:pt idx="98">
                  <c:v>97</c:v>
                </c:pt>
                <c:pt idx="99">
                  <c:v>98</c:v>
                </c:pt>
                <c:pt idx="100">
                  <c:v>99</c:v>
                </c:pt>
                <c:pt idx="101">
                  <c:v>100</c:v>
                </c:pt>
                <c:pt idx="102">
                  <c:v>101</c:v>
                </c:pt>
                <c:pt idx="103">
                  <c:v>102</c:v>
                </c:pt>
                <c:pt idx="104">
                  <c:v>103</c:v>
                </c:pt>
                <c:pt idx="105">
                  <c:v>104</c:v>
                </c:pt>
                <c:pt idx="106">
                  <c:v>105</c:v>
                </c:pt>
                <c:pt idx="107">
                  <c:v>106</c:v>
                </c:pt>
                <c:pt idx="108">
                  <c:v>107</c:v>
                </c:pt>
                <c:pt idx="109">
                  <c:v>108</c:v>
                </c:pt>
                <c:pt idx="110">
                  <c:v>109</c:v>
                </c:pt>
                <c:pt idx="111">
                  <c:v>110</c:v>
                </c:pt>
                <c:pt idx="112">
                  <c:v>111</c:v>
                </c:pt>
                <c:pt idx="113">
                  <c:v>112</c:v>
                </c:pt>
                <c:pt idx="114">
                  <c:v>113</c:v>
                </c:pt>
                <c:pt idx="115">
                  <c:v>114</c:v>
                </c:pt>
                <c:pt idx="116">
                  <c:v>115</c:v>
                </c:pt>
                <c:pt idx="117">
                  <c:v>116</c:v>
                </c:pt>
                <c:pt idx="118">
                  <c:v>117</c:v>
                </c:pt>
                <c:pt idx="119">
                  <c:v>118</c:v>
                </c:pt>
                <c:pt idx="120">
                  <c:v>119</c:v>
                </c:pt>
                <c:pt idx="121">
                  <c:v>120</c:v>
                </c:pt>
                <c:pt idx="122">
                  <c:v>121</c:v>
                </c:pt>
                <c:pt idx="123">
                  <c:v>122</c:v>
                </c:pt>
                <c:pt idx="124">
                  <c:v>123</c:v>
                </c:pt>
                <c:pt idx="125">
                  <c:v>124</c:v>
                </c:pt>
                <c:pt idx="126">
                  <c:v>125</c:v>
                </c:pt>
                <c:pt idx="127">
                  <c:v>126</c:v>
                </c:pt>
                <c:pt idx="128">
                  <c:v>127</c:v>
                </c:pt>
                <c:pt idx="129">
                  <c:v>128</c:v>
                </c:pt>
                <c:pt idx="130">
                  <c:v>129</c:v>
                </c:pt>
                <c:pt idx="131">
                  <c:v>130</c:v>
                </c:pt>
                <c:pt idx="132">
                  <c:v>131</c:v>
                </c:pt>
                <c:pt idx="133">
                  <c:v>132</c:v>
                </c:pt>
                <c:pt idx="134">
                  <c:v>133</c:v>
                </c:pt>
                <c:pt idx="135">
                  <c:v>134</c:v>
                </c:pt>
                <c:pt idx="136">
                  <c:v>135</c:v>
                </c:pt>
                <c:pt idx="137">
                  <c:v>136</c:v>
                </c:pt>
                <c:pt idx="138">
                  <c:v>137</c:v>
                </c:pt>
                <c:pt idx="139">
                  <c:v>138</c:v>
                </c:pt>
                <c:pt idx="140">
                  <c:v>139</c:v>
                </c:pt>
                <c:pt idx="141">
                  <c:v>140</c:v>
                </c:pt>
                <c:pt idx="142">
                  <c:v>141</c:v>
                </c:pt>
                <c:pt idx="143">
                  <c:v>142</c:v>
                </c:pt>
                <c:pt idx="144">
                  <c:v>143</c:v>
                </c:pt>
                <c:pt idx="145">
                  <c:v>144</c:v>
                </c:pt>
                <c:pt idx="146">
                  <c:v>145</c:v>
                </c:pt>
                <c:pt idx="147">
                  <c:v>146</c:v>
                </c:pt>
                <c:pt idx="148">
                  <c:v>147</c:v>
                </c:pt>
                <c:pt idx="149">
                  <c:v>148</c:v>
                </c:pt>
                <c:pt idx="150">
                  <c:v>149</c:v>
                </c:pt>
                <c:pt idx="151">
                  <c:v>150</c:v>
                </c:pt>
                <c:pt idx="152">
                  <c:v>151</c:v>
                </c:pt>
                <c:pt idx="153">
                  <c:v>152</c:v>
                </c:pt>
                <c:pt idx="154">
                  <c:v>153</c:v>
                </c:pt>
                <c:pt idx="155">
                  <c:v>154</c:v>
                </c:pt>
                <c:pt idx="156">
                  <c:v>155</c:v>
                </c:pt>
                <c:pt idx="157">
                  <c:v>156</c:v>
                </c:pt>
                <c:pt idx="158">
                  <c:v>157</c:v>
                </c:pt>
                <c:pt idx="159">
                  <c:v>158</c:v>
                </c:pt>
                <c:pt idx="160">
                  <c:v>159</c:v>
                </c:pt>
                <c:pt idx="161">
                  <c:v>160</c:v>
                </c:pt>
                <c:pt idx="162">
                  <c:v>161</c:v>
                </c:pt>
                <c:pt idx="163">
                  <c:v>162</c:v>
                </c:pt>
                <c:pt idx="164">
                  <c:v>163</c:v>
                </c:pt>
                <c:pt idx="165">
                  <c:v>164</c:v>
                </c:pt>
                <c:pt idx="166">
                  <c:v>165</c:v>
                </c:pt>
                <c:pt idx="167">
                  <c:v>166</c:v>
                </c:pt>
                <c:pt idx="168">
                  <c:v>167</c:v>
                </c:pt>
                <c:pt idx="169">
                  <c:v>168</c:v>
                </c:pt>
              </c:numCache>
            </c:numRef>
          </c:xVal>
          <c:yVal>
            <c:numRef>
              <c:f>'3 state controller'!$E$10:$E$179</c:f>
              <c:numCache>
                <c:formatCode>General</c:formatCode>
                <c:ptCount val="17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1.1499999999999999</c:v>
                </c:pt>
                <c:pt idx="7">
                  <c:v>1.1499999999999999</c:v>
                </c:pt>
                <c:pt idx="8">
                  <c:v>1.1499999999999999</c:v>
                </c:pt>
                <c:pt idx="9">
                  <c:v>1.1499999999999999</c:v>
                </c:pt>
                <c:pt idx="10">
                  <c:v>1.1499999999999999</c:v>
                </c:pt>
                <c:pt idx="11">
                  <c:v>1.1499999999999999</c:v>
                </c:pt>
                <c:pt idx="12">
                  <c:v>1.1499999999999999</c:v>
                </c:pt>
                <c:pt idx="13">
                  <c:v>1.1499999999999999</c:v>
                </c:pt>
                <c:pt idx="14">
                  <c:v>1.1499999999999999</c:v>
                </c:pt>
                <c:pt idx="15">
                  <c:v>1.1499999999999999</c:v>
                </c:pt>
                <c:pt idx="16">
                  <c:v>1.1499999999999999</c:v>
                </c:pt>
                <c:pt idx="17">
                  <c:v>1.1499999999999999</c:v>
                </c:pt>
                <c:pt idx="18">
                  <c:v>1.1499999999999999</c:v>
                </c:pt>
                <c:pt idx="19">
                  <c:v>1.1499999999999999</c:v>
                </c:pt>
                <c:pt idx="20">
                  <c:v>1.1499999999999999</c:v>
                </c:pt>
                <c:pt idx="21">
                  <c:v>1.1499999999999999</c:v>
                </c:pt>
                <c:pt idx="22">
                  <c:v>1.1499999999999999</c:v>
                </c:pt>
                <c:pt idx="23">
                  <c:v>1.1499999999999999</c:v>
                </c:pt>
                <c:pt idx="24">
                  <c:v>1.1499999999999999</c:v>
                </c:pt>
                <c:pt idx="25">
                  <c:v>1.1499999999999999</c:v>
                </c:pt>
                <c:pt idx="26">
                  <c:v>1.1499999999999999</c:v>
                </c:pt>
                <c:pt idx="27">
                  <c:v>1.1499999999999999</c:v>
                </c:pt>
                <c:pt idx="28">
                  <c:v>1.1499999999999999</c:v>
                </c:pt>
                <c:pt idx="29">
                  <c:v>1.1499999999999999</c:v>
                </c:pt>
                <c:pt idx="30">
                  <c:v>1.1499999999999999</c:v>
                </c:pt>
                <c:pt idx="31">
                  <c:v>1.1499999999999999</c:v>
                </c:pt>
                <c:pt idx="32">
                  <c:v>1.1499999999999999</c:v>
                </c:pt>
                <c:pt idx="33">
                  <c:v>1.1499999999999999</c:v>
                </c:pt>
                <c:pt idx="34">
                  <c:v>1.1499999999999999</c:v>
                </c:pt>
                <c:pt idx="35">
                  <c:v>1.1499999999999999</c:v>
                </c:pt>
                <c:pt idx="36">
                  <c:v>1.1499999999999999</c:v>
                </c:pt>
                <c:pt idx="37">
                  <c:v>1.1499999999999999</c:v>
                </c:pt>
                <c:pt idx="38">
                  <c:v>1.1499999999999999</c:v>
                </c:pt>
                <c:pt idx="39">
                  <c:v>1.1499999999999999</c:v>
                </c:pt>
                <c:pt idx="40">
                  <c:v>1.1499999999999999</c:v>
                </c:pt>
                <c:pt idx="41">
                  <c:v>1.1499999999999999</c:v>
                </c:pt>
                <c:pt idx="42">
                  <c:v>1.1499999999999999</c:v>
                </c:pt>
                <c:pt idx="43">
                  <c:v>1.1499999999999999</c:v>
                </c:pt>
                <c:pt idx="44">
                  <c:v>1.1499999999999999</c:v>
                </c:pt>
                <c:pt idx="45">
                  <c:v>1.1499999999999999</c:v>
                </c:pt>
                <c:pt idx="46">
                  <c:v>1.1499999999999999</c:v>
                </c:pt>
                <c:pt idx="47">
                  <c:v>1.1499999999999999</c:v>
                </c:pt>
                <c:pt idx="48">
                  <c:v>1.1499999999999999</c:v>
                </c:pt>
                <c:pt idx="49">
                  <c:v>1.1499999999999999</c:v>
                </c:pt>
                <c:pt idx="50">
                  <c:v>1.1499999999999999</c:v>
                </c:pt>
                <c:pt idx="51">
                  <c:v>1.1499999999999999</c:v>
                </c:pt>
                <c:pt idx="52">
                  <c:v>1.1499999999999999</c:v>
                </c:pt>
                <c:pt idx="53">
                  <c:v>1.1499999999999999</c:v>
                </c:pt>
                <c:pt idx="54">
                  <c:v>1.1499999999999999</c:v>
                </c:pt>
                <c:pt idx="55">
                  <c:v>1.1499999999999999</c:v>
                </c:pt>
                <c:pt idx="56">
                  <c:v>1.1499999999999999</c:v>
                </c:pt>
                <c:pt idx="57">
                  <c:v>1.1499999999999999</c:v>
                </c:pt>
                <c:pt idx="58">
                  <c:v>1.1499999999999999</c:v>
                </c:pt>
                <c:pt idx="59">
                  <c:v>1.1499999999999999</c:v>
                </c:pt>
                <c:pt idx="60">
                  <c:v>1.1499999999999999</c:v>
                </c:pt>
                <c:pt idx="61">
                  <c:v>1.1499999999999999</c:v>
                </c:pt>
                <c:pt idx="62">
                  <c:v>1.1499999999999999</c:v>
                </c:pt>
                <c:pt idx="63">
                  <c:v>1.1499999999999999</c:v>
                </c:pt>
                <c:pt idx="64">
                  <c:v>1.1499999999999999</c:v>
                </c:pt>
                <c:pt idx="65">
                  <c:v>1.1499999999999999</c:v>
                </c:pt>
                <c:pt idx="66">
                  <c:v>1.1499999999999999</c:v>
                </c:pt>
                <c:pt idx="67">
                  <c:v>1.1499999999999999</c:v>
                </c:pt>
                <c:pt idx="68">
                  <c:v>1.1499999999999999</c:v>
                </c:pt>
                <c:pt idx="69">
                  <c:v>1.1499999999999999</c:v>
                </c:pt>
                <c:pt idx="70">
                  <c:v>1.1499999999999999</c:v>
                </c:pt>
                <c:pt idx="71">
                  <c:v>1.1499999999999999</c:v>
                </c:pt>
                <c:pt idx="72">
                  <c:v>1.1499999999999999</c:v>
                </c:pt>
                <c:pt idx="73">
                  <c:v>1.1499999999999999</c:v>
                </c:pt>
                <c:pt idx="74">
                  <c:v>1.1499999999999999</c:v>
                </c:pt>
                <c:pt idx="75">
                  <c:v>1.1499999999999999</c:v>
                </c:pt>
                <c:pt idx="76">
                  <c:v>1.1499999999999999</c:v>
                </c:pt>
                <c:pt idx="77">
                  <c:v>1.1499999999999999</c:v>
                </c:pt>
                <c:pt idx="78">
                  <c:v>1.1499999999999999</c:v>
                </c:pt>
                <c:pt idx="79">
                  <c:v>1.1499999999999999</c:v>
                </c:pt>
                <c:pt idx="80">
                  <c:v>1.1499999999999999</c:v>
                </c:pt>
                <c:pt idx="81">
                  <c:v>1.1499999999999999</c:v>
                </c:pt>
                <c:pt idx="82">
                  <c:v>1.1499999999999999</c:v>
                </c:pt>
                <c:pt idx="83">
                  <c:v>1.1499999999999999</c:v>
                </c:pt>
                <c:pt idx="84">
                  <c:v>1.1499999999999999</c:v>
                </c:pt>
                <c:pt idx="85">
                  <c:v>1.1499999999999999</c:v>
                </c:pt>
                <c:pt idx="86">
                  <c:v>1.1499999999999999</c:v>
                </c:pt>
                <c:pt idx="87">
                  <c:v>1.1499999999999999</c:v>
                </c:pt>
                <c:pt idx="88">
                  <c:v>1.1499999999999999</c:v>
                </c:pt>
                <c:pt idx="89">
                  <c:v>1.1499999999999999</c:v>
                </c:pt>
                <c:pt idx="90">
                  <c:v>1.1499999999999999</c:v>
                </c:pt>
                <c:pt idx="91">
                  <c:v>1.1499999999999999</c:v>
                </c:pt>
                <c:pt idx="92">
                  <c:v>1.1499999999999999</c:v>
                </c:pt>
                <c:pt idx="93">
                  <c:v>1.1499999999999999</c:v>
                </c:pt>
                <c:pt idx="94">
                  <c:v>1.1499999999999999</c:v>
                </c:pt>
                <c:pt idx="95">
                  <c:v>1.1499999999999999</c:v>
                </c:pt>
                <c:pt idx="96">
                  <c:v>1.1499999999999999</c:v>
                </c:pt>
                <c:pt idx="97">
                  <c:v>1.1499999999999999</c:v>
                </c:pt>
                <c:pt idx="98">
                  <c:v>1.1499999999999999</c:v>
                </c:pt>
                <c:pt idx="99">
                  <c:v>1.1499999999999999</c:v>
                </c:pt>
                <c:pt idx="100">
                  <c:v>1.1499999999999999</c:v>
                </c:pt>
                <c:pt idx="101">
                  <c:v>1.1499999999999999</c:v>
                </c:pt>
                <c:pt idx="102">
                  <c:v>1.1499999999999999</c:v>
                </c:pt>
                <c:pt idx="103">
                  <c:v>1.1499999999999999</c:v>
                </c:pt>
                <c:pt idx="104">
                  <c:v>1.1499999999999999</c:v>
                </c:pt>
                <c:pt idx="105">
                  <c:v>1.1499999999999999</c:v>
                </c:pt>
                <c:pt idx="106">
                  <c:v>1.1499999999999999</c:v>
                </c:pt>
                <c:pt idx="107">
                  <c:v>1.1499999999999999</c:v>
                </c:pt>
                <c:pt idx="108">
                  <c:v>1.1499999999999999</c:v>
                </c:pt>
                <c:pt idx="109">
                  <c:v>1.1499999999999999</c:v>
                </c:pt>
                <c:pt idx="110">
                  <c:v>1.1499999999999999</c:v>
                </c:pt>
                <c:pt idx="111">
                  <c:v>1.1499999999999999</c:v>
                </c:pt>
                <c:pt idx="112">
                  <c:v>1.1499999999999999</c:v>
                </c:pt>
                <c:pt idx="113">
                  <c:v>1.1499999999999999</c:v>
                </c:pt>
                <c:pt idx="114">
                  <c:v>1.1499999999999999</c:v>
                </c:pt>
                <c:pt idx="115">
                  <c:v>1.1499999999999999</c:v>
                </c:pt>
                <c:pt idx="116">
                  <c:v>1.1499999999999999</c:v>
                </c:pt>
                <c:pt idx="117">
                  <c:v>1.1499999999999999</c:v>
                </c:pt>
                <c:pt idx="118">
                  <c:v>1.1499999999999999</c:v>
                </c:pt>
                <c:pt idx="119">
                  <c:v>1.1499999999999999</c:v>
                </c:pt>
                <c:pt idx="120">
                  <c:v>1.1499999999999999</c:v>
                </c:pt>
                <c:pt idx="121">
                  <c:v>1.1499999999999999</c:v>
                </c:pt>
                <c:pt idx="122">
                  <c:v>1.1499999999999999</c:v>
                </c:pt>
                <c:pt idx="123">
                  <c:v>1.1499999999999999</c:v>
                </c:pt>
                <c:pt idx="124">
                  <c:v>1.1499999999999999</c:v>
                </c:pt>
                <c:pt idx="125">
                  <c:v>1.1499999999999999</c:v>
                </c:pt>
                <c:pt idx="126">
                  <c:v>1.1499999999999999</c:v>
                </c:pt>
                <c:pt idx="127">
                  <c:v>1.1499999999999999</c:v>
                </c:pt>
                <c:pt idx="128">
                  <c:v>1.1499999999999999</c:v>
                </c:pt>
                <c:pt idx="129">
                  <c:v>1.1499999999999999</c:v>
                </c:pt>
                <c:pt idx="130">
                  <c:v>1.1499999999999999</c:v>
                </c:pt>
                <c:pt idx="131">
                  <c:v>1.1499999999999999</c:v>
                </c:pt>
                <c:pt idx="132">
                  <c:v>1.1499999999999999</c:v>
                </c:pt>
                <c:pt idx="133">
                  <c:v>1.1499999999999999</c:v>
                </c:pt>
                <c:pt idx="134">
                  <c:v>1.1499999999999999</c:v>
                </c:pt>
                <c:pt idx="135">
                  <c:v>1.1499999999999999</c:v>
                </c:pt>
                <c:pt idx="136">
                  <c:v>1.1499999999999999</c:v>
                </c:pt>
                <c:pt idx="137">
                  <c:v>1.1499999999999999</c:v>
                </c:pt>
                <c:pt idx="138">
                  <c:v>1.1499999999999999</c:v>
                </c:pt>
                <c:pt idx="139">
                  <c:v>1.1499999999999999</c:v>
                </c:pt>
                <c:pt idx="140">
                  <c:v>1.1499999999999999</c:v>
                </c:pt>
                <c:pt idx="141">
                  <c:v>1.1499999999999999</c:v>
                </c:pt>
                <c:pt idx="142">
                  <c:v>1.1499999999999999</c:v>
                </c:pt>
                <c:pt idx="143">
                  <c:v>1.1499999999999999</c:v>
                </c:pt>
                <c:pt idx="144">
                  <c:v>1.1499999999999999</c:v>
                </c:pt>
                <c:pt idx="145">
                  <c:v>1.1499999999999999</c:v>
                </c:pt>
                <c:pt idx="146">
                  <c:v>1.1499999999999999</c:v>
                </c:pt>
                <c:pt idx="147">
                  <c:v>1.1499999999999999</c:v>
                </c:pt>
                <c:pt idx="148">
                  <c:v>1.1499999999999999</c:v>
                </c:pt>
                <c:pt idx="149">
                  <c:v>1.1499999999999999</c:v>
                </c:pt>
                <c:pt idx="150">
                  <c:v>1.1499999999999999</c:v>
                </c:pt>
                <c:pt idx="151">
                  <c:v>1.1499999999999999</c:v>
                </c:pt>
                <c:pt idx="152">
                  <c:v>1.1499999999999999</c:v>
                </c:pt>
                <c:pt idx="153">
                  <c:v>1.1499999999999999</c:v>
                </c:pt>
                <c:pt idx="154">
                  <c:v>1.1499999999999999</c:v>
                </c:pt>
                <c:pt idx="155">
                  <c:v>1.1499999999999999</c:v>
                </c:pt>
                <c:pt idx="156">
                  <c:v>1.1499999999999999</c:v>
                </c:pt>
                <c:pt idx="157">
                  <c:v>1.1499999999999999</c:v>
                </c:pt>
                <c:pt idx="158">
                  <c:v>1.1499999999999999</c:v>
                </c:pt>
                <c:pt idx="159">
                  <c:v>1.1499999999999999</c:v>
                </c:pt>
                <c:pt idx="160">
                  <c:v>1.1499999999999999</c:v>
                </c:pt>
                <c:pt idx="161">
                  <c:v>1.1499999999999999</c:v>
                </c:pt>
                <c:pt idx="162">
                  <c:v>1.1499999999999999</c:v>
                </c:pt>
                <c:pt idx="163">
                  <c:v>1.1499999999999999</c:v>
                </c:pt>
                <c:pt idx="164">
                  <c:v>1.1499999999999999</c:v>
                </c:pt>
                <c:pt idx="165">
                  <c:v>1.1499999999999999</c:v>
                </c:pt>
                <c:pt idx="166">
                  <c:v>1.1499999999999999</c:v>
                </c:pt>
                <c:pt idx="167">
                  <c:v>1.1499999999999999</c:v>
                </c:pt>
                <c:pt idx="168">
                  <c:v>1.1499999999999999</c:v>
                </c:pt>
                <c:pt idx="169">
                  <c:v>1.1499999999999999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7DB5-42B0-92B8-9CFE927B6C28}"/>
            </c:ext>
          </c:extLst>
        </c:ser>
        <c:ser>
          <c:idx val="2"/>
          <c:order val="2"/>
          <c:tx>
            <c:strRef>
              <c:f>'3 state controller'!$F$8</c:f>
              <c:strCache>
                <c:ptCount val="1"/>
                <c:pt idx="0">
                  <c:v>Low</c:v>
                </c:pt>
              </c:strCache>
            </c:strRef>
          </c:tx>
          <c:spPr>
            <a:ln>
              <a:solidFill>
                <a:srgbClr val="FF0000"/>
              </a:solidFill>
              <a:prstDash val="dash"/>
            </a:ln>
          </c:spPr>
          <c:marker>
            <c:symbol val="none"/>
          </c:marker>
          <c:xVal>
            <c:numRef>
              <c:f>'3 state controller'!$C$10:$C$179</c:f>
              <c:numCache>
                <c:formatCode>General</c:formatCode>
                <c:ptCount val="170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  <c:pt idx="9">
                  <c:v>8</c:v>
                </c:pt>
                <c:pt idx="10">
                  <c:v>9</c:v>
                </c:pt>
                <c:pt idx="11">
                  <c:v>10</c:v>
                </c:pt>
                <c:pt idx="12">
                  <c:v>11</c:v>
                </c:pt>
                <c:pt idx="13">
                  <c:v>12</c:v>
                </c:pt>
                <c:pt idx="14">
                  <c:v>13</c:v>
                </c:pt>
                <c:pt idx="15">
                  <c:v>14</c:v>
                </c:pt>
                <c:pt idx="16">
                  <c:v>15</c:v>
                </c:pt>
                <c:pt idx="17">
                  <c:v>16</c:v>
                </c:pt>
                <c:pt idx="18">
                  <c:v>17</c:v>
                </c:pt>
                <c:pt idx="19">
                  <c:v>18</c:v>
                </c:pt>
                <c:pt idx="20">
                  <c:v>19</c:v>
                </c:pt>
                <c:pt idx="21">
                  <c:v>20</c:v>
                </c:pt>
                <c:pt idx="22">
                  <c:v>21</c:v>
                </c:pt>
                <c:pt idx="23">
                  <c:v>22</c:v>
                </c:pt>
                <c:pt idx="24">
                  <c:v>23</c:v>
                </c:pt>
                <c:pt idx="25">
                  <c:v>24</c:v>
                </c:pt>
                <c:pt idx="26">
                  <c:v>25</c:v>
                </c:pt>
                <c:pt idx="27">
                  <c:v>26</c:v>
                </c:pt>
                <c:pt idx="28">
                  <c:v>27</c:v>
                </c:pt>
                <c:pt idx="29">
                  <c:v>28</c:v>
                </c:pt>
                <c:pt idx="30">
                  <c:v>29</c:v>
                </c:pt>
                <c:pt idx="31">
                  <c:v>30</c:v>
                </c:pt>
                <c:pt idx="32">
                  <c:v>31</c:v>
                </c:pt>
                <c:pt idx="33">
                  <c:v>32</c:v>
                </c:pt>
                <c:pt idx="34">
                  <c:v>33</c:v>
                </c:pt>
                <c:pt idx="35">
                  <c:v>34</c:v>
                </c:pt>
                <c:pt idx="36">
                  <c:v>35</c:v>
                </c:pt>
                <c:pt idx="37">
                  <c:v>36</c:v>
                </c:pt>
                <c:pt idx="38">
                  <c:v>37</c:v>
                </c:pt>
                <c:pt idx="39">
                  <c:v>38</c:v>
                </c:pt>
                <c:pt idx="40">
                  <c:v>39</c:v>
                </c:pt>
                <c:pt idx="41">
                  <c:v>40</c:v>
                </c:pt>
                <c:pt idx="42">
                  <c:v>41</c:v>
                </c:pt>
                <c:pt idx="43">
                  <c:v>42</c:v>
                </c:pt>
                <c:pt idx="44">
                  <c:v>43</c:v>
                </c:pt>
                <c:pt idx="45">
                  <c:v>44</c:v>
                </c:pt>
                <c:pt idx="46">
                  <c:v>45</c:v>
                </c:pt>
                <c:pt idx="47">
                  <c:v>46</c:v>
                </c:pt>
                <c:pt idx="48">
                  <c:v>47</c:v>
                </c:pt>
                <c:pt idx="49">
                  <c:v>48</c:v>
                </c:pt>
                <c:pt idx="50">
                  <c:v>49</c:v>
                </c:pt>
                <c:pt idx="51">
                  <c:v>50</c:v>
                </c:pt>
                <c:pt idx="52">
                  <c:v>51</c:v>
                </c:pt>
                <c:pt idx="53">
                  <c:v>52</c:v>
                </c:pt>
                <c:pt idx="54">
                  <c:v>53</c:v>
                </c:pt>
                <c:pt idx="55">
                  <c:v>54</c:v>
                </c:pt>
                <c:pt idx="56">
                  <c:v>55</c:v>
                </c:pt>
                <c:pt idx="57">
                  <c:v>56</c:v>
                </c:pt>
                <c:pt idx="58">
                  <c:v>57</c:v>
                </c:pt>
                <c:pt idx="59">
                  <c:v>58</c:v>
                </c:pt>
                <c:pt idx="60">
                  <c:v>59</c:v>
                </c:pt>
                <c:pt idx="61">
                  <c:v>60</c:v>
                </c:pt>
                <c:pt idx="62">
                  <c:v>61</c:v>
                </c:pt>
                <c:pt idx="63">
                  <c:v>62</c:v>
                </c:pt>
                <c:pt idx="64">
                  <c:v>63</c:v>
                </c:pt>
                <c:pt idx="65">
                  <c:v>64</c:v>
                </c:pt>
                <c:pt idx="66">
                  <c:v>65</c:v>
                </c:pt>
                <c:pt idx="67">
                  <c:v>66</c:v>
                </c:pt>
                <c:pt idx="68">
                  <c:v>67</c:v>
                </c:pt>
                <c:pt idx="69">
                  <c:v>68</c:v>
                </c:pt>
                <c:pt idx="70">
                  <c:v>69</c:v>
                </c:pt>
                <c:pt idx="71">
                  <c:v>70</c:v>
                </c:pt>
                <c:pt idx="72">
                  <c:v>71</c:v>
                </c:pt>
                <c:pt idx="73">
                  <c:v>72</c:v>
                </c:pt>
                <c:pt idx="74">
                  <c:v>73</c:v>
                </c:pt>
                <c:pt idx="75">
                  <c:v>74</c:v>
                </c:pt>
                <c:pt idx="76">
                  <c:v>75</c:v>
                </c:pt>
                <c:pt idx="77">
                  <c:v>76</c:v>
                </c:pt>
                <c:pt idx="78">
                  <c:v>77</c:v>
                </c:pt>
                <c:pt idx="79">
                  <c:v>78</c:v>
                </c:pt>
                <c:pt idx="80">
                  <c:v>79</c:v>
                </c:pt>
                <c:pt idx="81">
                  <c:v>80</c:v>
                </c:pt>
                <c:pt idx="82">
                  <c:v>81</c:v>
                </c:pt>
                <c:pt idx="83">
                  <c:v>82</c:v>
                </c:pt>
                <c:pt idx="84">
                  <c:v>83</c:v>
                </c:pt>
                <c:pt idx="85">
                  <c:v>84</c:v>
                </c:pt>
                <c:pt idx="86">
                  <c:v>85</c:v>
                </c:pt>
                <c:pt idx="87">
                  <c:v>86</c:v>
                </c:pt>
                <c:pt idx="88">
                  <c:v>87</c:v>
                </c:pt>
                <c:pt idx="89">
                  <c:v>88</c:v>
                </c:pt>
                <c:pt idx="90">
                  <c:v>89</c:v>
                </c:pt>
                <c:pt idx="91">
                  <c:v>90</c:v>
                </c:pt>
                <c:pt idx="92">
                  <c:v>91</c:v>
                </c:pt>
                <c:pt idx="93">
                  <c:v>92</c:v>
                </c:pt>
                <c:pt idx="94">
                  <c:v>93</c:v>
                </c:pt>
                <c:pt idx="95">
                  <c:v>94</c:v>
                </c:pt>
                <c:pt idx="96">
                  <c:v>95</c:v>
                </c:pt>
                <c:pt idx="97">
                  <c:v>96</c:v>
                </c:pt>
                <c:pt idx="98">
                  <c:v>97</c:v>
                </c:pt>
                <c:pt idx="99">
                  <c:v>98</c:v>
                </c:pt>
                <c:pt idx="100">
                  <c:v>99</c:v>
                </c:pt>
                <c:pt idx="101">
                  <c:v>100</c:v>
                </c:pt>
                <c:pt idx="102">
                  <c:v>101</c:v>
                </c:pt>
                <c:pt idx="103">
                  <c:v>102</c:v>
                </c:pt>
                <c:pt idx="104">
                  <c:v>103</c:v>
                </c:pt>
                <c:pt idx="105">
                  <c:v>104</c:v>
                </c:pt>
                <c:pt idx="106">
                  <c:v>105</c:v>
                </c:pt>
                <c:pt idx="107">
                  <c:v>106</c:v>
                </c:pt>
                <c:pt idx="108">
                  <c:v>107</c:v>
                </c:pt>
                <c:pt idx="109">
                  <c:v>108</c:v>
                </c:pt>
                <c:pt idx="110">
                  <c:v>109</c:v>
                </c:pt>
                <c:pt idx="111">
                  <c:v>110</c:v>
                </c:pt>
                <c:pt idx="112">
                  <c:v>111</c:v>
                </c:pt>
                <c:pt idx="113">
                  <c:v>112</c:v>
                </c:pt>
                <c:pt idx="114">
                  <c:v>113</c:v>
                </c:pt>
                <c:pt idx="115">
                  <c:v>114</c:v>
                </c:pt>
                <c:pt idx="116">
                  <c:v>115</c:v>
                </c:pt>
                <c:pt idx="117">
                  <c:v>116</c:v>
                </c:pt>
                <c:pt idx="118">
                  <c:v>117</c:v>
                </c:pt>
                <c:pt idx="119">
                  <c:v>118</c:v>
                </c:pt>
                <c:pt idx="120">
                  <c:v>119</c:v>
                </c:pt>
                <c:pt idx="121">
                  <c:v>120</c:v>
                </c:pt>
                <c:pt idx="122">
                  <c:v>121</c:v>
                </c:pt>
                <c:pt idx="123">
                  <c:v>122</c:v>
                </c:pt>
                <c:pt idx="124">
                  <c:v>123</c:v>
                </c:pt>
                <c:pt idx="125">
                  <c:v>124</c:v>
                </c:pt>
                <c:pt idx="126">
                  <c:v>125</c:v>
                </c:pt>
                <c:pt idx="127">
                  <c:v>126</c:v>
                </c:pt>
                <c:pt idx="128">
                  <c:v>127</c:v>
                </c:pt>
                <c:pt idx="129">
                  <c:v>128</c:v>
                </c:pt>
                <c:pt idx="130">
                  <c:v>129</c:v>
                </c:pt>
                <c:pt idx="131">
                  <c:v>130</c:v>
                </c:pt>
                <c:pt idx="132">
                  <c:v>131</c:v>
                </c:pt>
                <c:pt idx="133">
                  <c:v>132</c:v>
                </c:pt>
                <c:pt idx="134">
                  <c:v>133</c:v>
                </c:pt>
                <c:pt idx="135">
                  <c:v>134</c:v>
                </c:pt>
                <c:pt idx="136">
                  <c:v>135</c:v>
                </c:pt>
                <c:pt idx="137">
                  <c:v>136</c:v>
                </c:pt>
                <c:pt idx="138">
                  <c:v>137</c:v>
                </c:pt>
                <c:pt idx="139">
                  <c:v>138</c:v>
                </c:pt>
                <c:pt idx="140">
                  <c:v>139</c:v>
                </c:pt>
                <c:pt idx="141">
                  <c:v>140</c:v>
                </c:pt>
                <c:pt idx="142">
                  <c:v>141</c:v>
                </c:pt>
                <c:pt idx="143">
                  <c:v>142</c:v>
                </c:pt>
                <c:pt idx="144">
                  <c:v>143</c:v>
                </c:pt>
                <c:pt idx="145">
                  <c:v>144</c:v>
                </c:pt>
                <c:pt idx="146">
                  <c:v>145</c:v>
                </c:pt>
                <c:pt idx="147">
                  <c:v>146</c:v>
                </c:pt>
                <c:pt idx="148">
                  <c:v>147</c:v>
                </c:pt>
                <c:pt idx="149">
                  <c:v>148</c:v>
                </c:pt>
                <c:pt idx="150">
                  <c:v>149</c:v>
                </c:pt>
                <c:pt idx="151">
                  <c:v>150</c:v>
                </c:pt>
                <c:pt idx="152">
                  <c:v>151</c:v>
                </c:pt>
                <c:pt idx="153">
                  <c:v>152</c:v>
                </c:pt>
                <c:pt idx="154">
                  <c:v>153</c:v>
                </c:pt>
                <c:pt idx="155">
                  <c:v>154</c:v>
                </c:pt>
                <c:pt idx="156">
                  <c:v>155</c:v>
                </c:pt>
                <c:pt idx="157">
                  <c:v>156</c:v>
                </c:pt>
                <c:pt idx="158">
                  <c:v>157</c:v>
                </c:pt>
                <c:pt idx="159">
                  <c:v>158</c:v>
                </c:pt>
                <c:pt idx="160">
                  <c:v>159</c:v>
                </c:pt>
                <c:pt idx="161">
                  <c:v>160</c:v>
                </c:pt>
                <c:pt idx="162">
                  <c:v>161</c:v>
                </c:pt>
                <c:pt idx="163">
                  <c:v>162</c:v>
                </c:pt>
                <c:pt idx="164">
                  <c:v>163</c:v>
                </c:pt>
                <c:pt idx="165">
                  <c:v>164</c:v>
                </c:pt>
                <c:pt idx="166">
                  <c:v>165</c:v>
                </c:pt>
                <c:pt idx="167">
                  <c:v>166</c:v>
                </c:pt>
                <c:pt idx="168">
                  <c:v>167</c:v>
                </c:pt>
                <c:pt idx="169">
                  <c:v>168</c:v>
                </c:pt>
              </c:numCache>
            </c:numRef>
          </c:xVal>
          <c:yVal>
            <c:numRef>
              <c:f>'3 state controller'!$F$10:$F$179</c:f>
              <c:numCache>
                <c:formatCode>General</c:formatCode>
                <c:ptCount val="17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0.85</c:v>
                </c:pt>
                <c:pt idx="7">
                  <c:v>0.85</c:v>
                </c:pt>
                <c:pt idx="8">
                  <c:v>0.85</c:v>
                </c:pt>
                <c:pt idx="9">
                  <c:v>0.85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0.85</c:v>
                </c:pt>
                <c:pt idx="16">
                  <c:v>0.85</c:v>
                </c:pt>
                <c:pt idx="17">
                  <c:v>0.85</c:v>
                </c:pt>
                <c:pt idx="18">
                  <c:v>0.85</c:v>
                </c:pt>
                <c:pt idx="19">
                  <c:v>0.85</c:v>
                </c:pt>
                <c:pt idx="20">
                  <c:v>0.85</c:v>
                </c:pt>
                <c:pt idx="21">
                  <c:v>0.85</c:v>
                </c:pt>
                <c:pt idx="22">
                  <c:v>0.85</c:v>
                </c:pt>
                <c:pt idx="23">
                  <c:v>0.85</c:v>
                </c:pt>
                <c:pt idx="24">
                  <c:v>0.85</c:v>
                </c:pt>
                <c:pt idx="25">
                  <c:v>0.85</c:v>
                </c:pt>
                <c:pt idx="26">
                  <c:v>0.85</c:v>
                </c:pt>
                <c:pt idx="27">
                  <c:v>0.85</c:v>
                </c:pt>
                <c:pt idx="28">
                  <c:v>0.85</c:v>
                </c:pt>
                <c:pt idx="29">
                  <c:v>0.85</c:v>
                </c:pt>
                <c:pt idx="30">
                  <c:v>0.85</c:v>
                </c:pt>
                <c:pt idx="31">
                  <c:v>0.85</c:v>
                </c:pt>
                <c:pt idx="32">
                  <c:v>0.85</c:v>
                </c:pt>
                <c:pt idx="33">
                  <c:v>0.85</c:v>
                </c:pt>
                <c:pt idx="34">
                  <c:v>0.85</c:v>
                </c:pt>
                <c:pt idx="35">
                  <c:v>0.85</c:v>
                </c:pt>
                <c:pt idx="36">
                  <c:v>0.85</c:v>
                </c:pt>
                <c:pt idx="37">
                  <c:v>0.85</c:v>
                </c:pt>
                <c:pt idx="38">
                  <c:v>0.85</c:v>
                </c:pt>
                <c:pt idx="39">
                  <c:v>0.85</c:v>
                </c:pt>
                <c:pt idx="40">
                  <c:v>0.85</c:v>
                </c:pt>
                <c:pt idx="41">
                  <c:v>0.85</c:v>
                </c:pt>
                <c:pt idx="42">
                  <c:v>0.85</c:v>
                </c:pt>
                <c:pt idx="43">
                  <c:v>0.85</c:v>
                </c:pt>
                <c:pt idx="44">
                  <c:v>0.85</c:v>
                </c:pt>
                <c:pt idx="45">
                  <c:v>0.85</c:v>
                </c:pt>
                <c:pt idx="46">
                  <c:v>0.85</c:v>
                </c:pt>
                <c:pt idx="47">
                  <c:v>0.85</c:v>
                </c:pt>
                <c:pt idx="48">
                  <c:v>0.85</c:v>
                </c:pt>
                <c:pt idx="49">
                  <c:v>0.85</c:v>
                </c:pt>
                <c:pt idx="50">
                  <c:v>0.85</c:v>
                </c:pt>
                <c:pt idx="51">
                  <c:v>0.85</c:v>
                </c:pt>
                <c:pt idx="52">
                  <c:v>0.85</c:v>
                </c:pt>
                <c:pt idx="53">
                  <c:v>0.85</c:v>
                </c:pt>
                <c:pt idx="54">
                  <c:v>0.85</c:v>
                </c:pt>
                <c:pt idx="55">
                  <c:v>0.85</c:v>
                </c:pt>
                <c:pt idx="56">
                  <c:v>0.85</c:v>
                </c:pt>
                <c:pt idx="57">
                  <c:v>0.85</c:v>
                </c:pt>
                <c:pt idx="58">
                  <c:v>0.85</c:v>
                </c:pt>
                <c:pt idx="59">
                  <c:v>0.85</c:v>
                </c:pt>
                <c:pt idx="60">
                  <c:v>0.85</c:v>
                </c:pt>
                <c:pt idx="61">
                  <c:v>0.85</c:v>
                </c:pt>
                <c:pt idx="62">
                  <c:v>0.85</c:v>
                </c:pt>
                <c:pt idx="63">
                  <c:v>0.85</c:v>
                </c:pt>
                <c:pt idx="64">
                  <c:v>0.85</c:v>
                </c:pt>
                <c:pt idx="65">
                  <c:v>0.85</c:v>
                </c:pt>
                <c:pt idx="66">
                  <c:v>0.85</c:v>
                </c:pt>
                <c:pt idx="67">
                  <c:v>0.85</c:v>
                </c:pt>
                <c:pt idx="68">
                  <c:v>0.85</c:v>
                </c:pt>
                <c:pt idx="69">
                  <c:v>0.85</c:v>
                </c:pt>
                <c:pt idx="70">
                  <c:v>0.85</c:v>
                </c:pt>
                <c:pt idx="71">
                  <c:v>0.85</c:v>
                </c:pt>
                <c:pt idx="72">
                  <c:v>0.85</c:v>
                </c:pt>
                <c:pt idx="73">
                  <c:v>0.85</c:v>
                </c:pt>
                <c:pt idx="74">
                  <c:v>0.85</c:v>
                </c:pt>
                <c:pt idx="75">
                  <c:v>0.85</c:v>
                </c:pt>
                <c:pt idx="76">
                  <c:v>0.85</c:v>
                </c:pt>
                <c:pt idx="77">
                  <c:v>0.85</c:v>
                </c:pt>
                <c:pt idx="78">
                  <c:v>0.85</c:v>
                </c:pt>
                <c:pt idx="79">
                  <c:v>0.85</c:v>
                </c:pt>
                <c:pt idx="80">
                  <c:v>0.85</c:v>
                </c:pt>
                <c:pt idx="81">
                  <c:v>0.85</c:v>
                </c:pt>
                <c:pt idx="82">
                  <c:v>0.85</c:v>
                </c:pt>
                <c:pt idx="83">
                  <c:v>0.85</c:v>
                </c:pt>
                <c:pt idx="84">
                  <c:v>0.85</c:v>
                </c:pt>
                <c:pt idx="85">
                  <c:v>0.85</c:v>
                </c:pt>
                <c:pt idx="86">
                  <c:v>0.85</c:v>
                </c:pt>
                <c:pt idx="87">
                  <c:v>0.85</c:v>
                </c:pt>
                <c:pt idx="88">
                  <c:v>0.85</c:v>
                </c:pt>
                <c:pt idx="89">
                  <c:v>0.85</c:v>
                </c:pt>
                <c:pt idx="90">
                  <c:v>0.85</c:v>
                </c:pt>
                <c:pt idx="91">
                  <c:v>0.85</c:v>
                </c:pt>
                <c:pt idx="92">
                  <c:v>0.85</c:v>
                </c:pt>
                <c:pt idx="93">
                  <c:v>0.85</c:v>
                </c:pt>
                <c:pt idx="94">
                  <c:v>0.85</c:v>
                </c:pt>
                <c:pt idx="95">
                  <c:v>0.85</c:v>
                </c:pt>
                <c:pt idx="96">
                  <c:v>0.85</c:v>
                </c:pt>
                <c:pt idx="97">
                  <c:v>0.85</c:v>
                </c:pt>
                <c:pt idx="98">
                  <c:v>0.85</c:v>
                </c:pt>
                <c:pt idx="99">
                  <c:v>0.85</c:v>
                </c:pt>
                <c:pt idx="100">
                  <c:v>0.85</c:v>
                </c:pt>
                <c:pt idx="101">
                  <c:v>0.85</c:v>
                </c:pt>
                <c:pt idx="102">
                  <c:v>0.85</c:v>
                </c:pt>
                <c:pt idx="103">
                  <c:v>0.85</c:v>
                </c:pt>
                <c:pt idx="104">
                  <c:v>0.85</c:v>
                </c:pt>
                <c:pt idx="105">
                  <c:v>0.85</c:v>
                </c:pt>
                <c:pt idx="106">
                  <c:v>0.85</c:v>
                </c:pt>
                <c:pt idx="107">
                  <c:v>0.85</c:v>
                </c:pt>
                <c:pt idx="108">
                  <c:v>0.85</c:v>
                </c:pt>
                <c:pt idx="109">
                  <c:v>0.85</c:v>
                </c:pt>
                <c:pt idx="110">
                  <c:v>0.85</c:v>
                </c:pt>
                <c:pt idx="111">
                  <c:v>0.85</c:v>
                </c:pt>
                <c:pt idx="112">
                  <c:v>0.85</c:v>
                </c:pt>
                <c:pt idx="113">
                  <c:v>0.85</c:v>
                </c:pt>
                <c:pt idx="114">
                  <c:v>0.85</c:v>
                </c:pt>
                <c:pt idx="115">
                  <c:v>0.85</c:v>
                </c:pt>
                <c:pt idx="116">
                  <c:v>0.85</c:v>
                </c:pt>
                <c:pt idx="117">
                  <c:v>0.85</c:v>
                </c:pt>
                <c:pt idx="118">
                  <c:v>0.85</c:v>
                </c:pt>
                <c:pt idx="119">
                  <c:v>0.85</c:v>
                </c:pt>
                <c:pt idx="120">
                  <c:v>0.85</c:v>
                </c:pt>
                <c:pt idx="121">
                  <c:v>0.85</c:v>
                </c:pt>
                <c:pt idx="122">
                  <c:v>0.85</c:v>
                </c:pt>
                <c:pt idx="123">
                  <c:v>0.85</c:v>
                </c:pt>
                <c:pt idx="124">
                  <c:v>0.85</c:v>
                </c:pt>
                <c:pt idx="125">
                  <c:v>0.85</c:v>
                </c:pt>
                <c:pt idx="126">
                  <c:v>0.85</c:v>
                </c:pt>
                <c:pt idx="127">
                  <c:v>0.85</c:v>
                </c:pt>
                <c:pt idx="128">
                  <c:v>0.85</c:v>
                </c:pt>
                <c:pt idx="129">
                  <c:v>0.85</c:v>
                </c:pt>
                <c:pt idx="130">
                  <c:v>0.85</c:v>
                </c:pt>
                <c:pt idx="131">
                  <c:v>0.85</c:v>
                </c:pt>
                <c:pt idx="132">
                  <c:v>0.85</c:v>
                </c:pt>
                <c:pt idx="133">
                  <c:v>0.85</c:v>
                </c:pt>
                <c:pt idx="134">
                  <c:v>0.85</c:v>
                </c:pt>
                <c:pt idx="135">
                  <c:v>0.85</c:v>
                </c:pt>
                <c:pt idx="136">
                  <c:v>0.85</c:v>
                </c:pt>
                <c:pt idx="137">
                  <c:v>0.85</c:v>
                </c:pt>
                <c:pt idx="138">
                  <c:v>0.85</c:v>
                </c:pt>
                <c:pt idx="139">
                  <c:v>0.85</c:v>
                </c:pt>
                <c:pt idx="140">
                  <c:v>0.85</c:v>
                </c:pt>
                <c:pt idx="141">
                  <c:v>0.85</c:v>
                </c:pt>
                <c:pt idx="142">
                  <c:v>0.85</c:v>
                </c:pt>
                <c:pt idx="143">
                  <c:v>0.85</c:v>
                </c:pt>
                <c:pt idx="144">
                  <c:v>0.85</c:v>
                </c:pt>
                <c:pt idx="145">
                  <c:v>0.85</c:v>
                </c:pt>
                <c:pt idx="146">
                  <c:v>0.85</c:v>
                </c:pt>
                <c:pt idx="147">
                  <c:v>0.85</c:v>
                </c:pt>
                <c:pt idx="148">
                  <c:v>0.85</c:v>
                </c:pt>
                <c:pt idx="149">
                  <c:v>0.85</c:v>
                </c:pt>
                <c:pt idx="150">
                  <c:v>0.85</c:v>
                </c:pt>
                <c:pt idx="151">
                  <c:v>0.85</c:v>
                </c:pt>
                <c:pt idx="152">
                  <c:v>0.85</c:v>
                </c:pt>
                <c:pt idx="153">
                  <c:v>0.85</c:v>
                </c:pt>
                <c:pt idx="154">
                  <c:v>0.85</c:v>
                </c:pt>
                <c:pt idx="155">
                  <c:v>0.85</c:v>
                </c:pt>
                <c:pt idx="156">
                  <c:v>0.85</c:v>
                </c:pt>
                <c:pt idx="157">
                  <c:v>0.85</c:v>
                </c:pt>
                <c:pt idx="158">
                  <c:v>0.85</c:v>
                </c:pt>
                <c:pt idx="159">
                  <c:v>0.85</c:v>
                </c:pt>
                <c:pt idx="160">
                  <c:v>0.85</c:v>
                </c:pt>
                <c:pt idx="161">
                  <c:v>0.85</c:v>
                </c:pt>
                <c:pt idx="162">
                  <c:v>0.85</c:v>
                </c:pt>
                <c:pt idx="163">
                  <c:v>0.85</c:v>
                </c:pt>
                <c:pt idx="164">
                  <c:v>0.85</c:v>
                </c:pt>
                <c:pt idx="165">
                  <c:v>0.85</c:v>
                </c:pt>
                <c:pt idx="166">
                  <c:v>0.85</c:v>
                </c:pt>
                <c:pt idx="167">
                  <c:v>0.85</c:v>
                </c:pt>
                <c:pt idx="168">
                  <c:v>0.85</c:v>
                </c:pt>
                <c:pt idx="169">
                  <c:v>0.85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7DB5-42B0-92B8-9CFE927B6C28}"/>
            </c:ext>
          </c:extLst>
        </c:ser>
        <c:ser>
          <c:idx val="3"/>
          <c:order val="3"/>
          <c:tx>
            <c:strRef>
              <c:f>'3 state controller'!$G$7</c:f>
              <c:strCache>
                <c:ptCount val="1"/>
                <c:pt idx="0">
                  <c:v>U</c:v>
                </c:pt>
              </c:strCache>
            </c:strRef>
          </c:tx>
          <c:marker>
            <c:symbol val="none"/>
          </c:marker>
          <c:xVal>
            <c:numRef>
              <c:f>'3 state controller'!$C$10:$C$179</c:f>
              <c:numCache>
                <c:formatCode>General</c:formatCode>
                <c:ptCount val="170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  <c:pt idx="9">
                  <c:v>8</c:v>
                </c:pt>
                <c:pt idx="10">
                  <c:v>9</c:v>
                </c:pt>
                <c:pt idx="11">
                  <c:v>10</c:v>
                </c:pt>
                <c:pt idx="12">
                  <c:v>11</c:v>
                </c:pt>
                <c:pt idx="13">
                  <c:v>12</c:v>
                </c:pt>
                <c:pt idx="14">
                  <c:v>13</c:v>
                </c:pt>
                <c:pt idx="15">
                  <c:v>14</c:v>
                </c:pt>
                <c:pt idx="16">
                  <c:v>15</c:v>
                </c:pt>
                <c:pt idx="17">
                  <c:v>16</c:v>
                </c:pt>
                <c:pt idx="18">
                  <c:v>17</c:v>
                </c:pt>
                <c:pt idx="19">
                  <c:v>18</c:v>
                </c:pt>
                <c:pt idx="20">
                  <c:v>19</c:v>
                </c:pt>
                <c:pt idx="21">
                  <c:v>20</c:v>
                </c:pt>
                <c:pt idx="22">
                  <c:v>21</c:v>
                </c:pt>
                <c:pt idx="23">
                  <c:v>22</c:v>
                </c:pt>
                <c:pt idx="24">
                  <c:v>23</c:v>
                </c:pt>
                <c:pt idx="25">
                  <c:v>24</c:v>
                </c:pt>
                <c:pt idx="26">
                  <c:v>25</c:v>
                </c:pt>
                <c:pt idx="27">
                  <c:v>26</c:v>
                </c:pt>
                <c:pt idx="28">
                  <c:v>27</c:v>
                </c:pt>
                <c:pt idx="29">
                  <c:v>28</c:v>
                </c:pt>
                <c:pt idx="30">
                  <c:v>29</c:v>
                </c:pt>
                <c:pt idx="31">
                  <c:v>30</c:v>
                </c:pt>
                <c:pt idx="32">
                  <c:v>31</c:v>
                </c:pt>
                <c:pt idx="33">
                  <c:v>32</c:v>
                </c:pt>
                <c:pt idx="34">
                  <c:v>33</c:v>
                </c:pt>
                <c:pt idx="35">
                  <c:v>34</c:v>
                </c:pt>
                <c:pt idx="36">
                  <c:v>35</c:v>
                </c:pt>
                <c:pt idx="37">
                  <c:v>36</c:v>
                </c:pt>
                <c:pt idx="38">
                  <c:v>37</c:v>
                </c:pt>
                <c:pt idx="39">
                  <c:v>38</c:v>
                </c:pt>
                <c:pt idx="40">
                  <c:v>39</c:v>
                </c:pt>
                <c:pt idx="41">
                  <c:v>40</c:v>
                </c:pt>
                <c:pt idx="42">
                  <c:v>41</c:v>
                </c:pt>
                <c:pt idx="43">
                  <c:v>42</c:v>
                </c:pt>
                <c:pt idx="44">
                  <c:v>43</c:v>
                </c:pt>
                <c:pt idx="45">
                  <c:v>44</c:v>
                </c:pt>
                <c:pt idx="46">
                  <c:v>45</c:v>
                </c:pt>
                <c:pt idx="47">
                  <c:v>46</c:v>
                </c:pt>
                <c:pt idx="48">
                  <c:v>47</c:v>
                </c:pt>
                <c:pt idx="49">
                  <c:v>48</c:v>
                </c:pt>
                <c:pt idx="50">
                  <c:v>49</c:v>
                </c:pt>
                <c:pt idx="51">
                  <c:v>50</c:v>
                </c:pt>
                <c:pt idx="52">
                  <c:v>51</c:v>
                </c:pt>
                <c:pt idx="53">
                  <c:v>52</c:v>
                </c:pt>
                <c:pt idx="54">
                  <c:v>53</c:v>
                </c:pt>
                <c:pt idx="55">
                  <c:v>54</c:v>
                </c:pt>
                <c:pt idx="56">
                  <c:v>55</c:v>
                </c:pt>
                <c:pt idx="57">
                  <c:v>56</c:v>
                </c:pt>
                <c:pt idx="58">
                  <c:v>57</c:v>
                </c:pt>
                <c:pt idx="59">
                  <c:v>58</c:v>
                </c:pt>
                <c:pt idx="60">
                  <c:v>59</c:v>
                </c:pt>
                <c:pt idx="61">
                  <c:v>60</c:v>
                </c:pt>
                <c:pt idx="62">
                  <c:v>61</c:v>
                </c:pt>
                <c:pt idx="63">
                  <c:v>62</c:v>
                </c:pt>
                <c:pt idx="64">
                  <c:v>63</c:v>
                </c:pt>
                <c:pt idx="65">
                  <c:v>64</c:v>
                </c:pt>
                <c:pt idx="66">
                  <c:v>65</c:v>
                </c:pt>
                <c:pt idx="67">
                  <c:v>66</c:v>
                </c:pt>
                <c:pt idx="68">
                  <c:v>67</c:v>
                </c:pt>
                <c:pt idx="69">
                  <c:v>68</c:v>
                </c:pt>
                <c:pt idx="70">
                  <c:v>69</c:v>
                </c:pt>
                <c:pt idx="71">
                  <c:v>70</c:v>
                </c:pt>
                <c:pt idx="72">
                  <c:v>71</c:v>
                </c:pt>
                <c:pt idx="73">
                  <c:v>72</c:v>
                </c:pt>
                <c:pt idx="74">
                  <c:v>73</c:v>
                </c:pt>
                <c:pt idx="75">
                  <c:v>74</c:v>
                </c:pt>
                <c:pt idx="76">
                  <c:v>75</c:v>
                </c:pt>
                <c:pt idx="77">
                  <c:v>76</c:v>
                </c:pt>
                <c:pt idx="78">
                  <c:v>77</c:v>
                </c:pt>
                <c:pt idx="79">
                  <c:v>78</c:v>
                </c:pt>
                <c:pt idx="80">
                  <c:v>79</c:v>
                </c:pt>
                <c:pt idx="81">
                  <c:v>80</c:v>
                </c:pt>
                <c:pt idx="82">
                  <c:v>81</c:v>
                </c:pt>
                <c:pt idx="83">
                  <c:v>82</c:v>
                </c:pt>
                <c:pt idx="84">
                  <c:v>83</c:v>
                </c:pt>
                <c:pt idx="85">
                  <c:v>84</c:v>
                </c:pt>
                <c:pt idx="86">
                  <c:v>85</c:v>
                </c:pt>
                <c:pt idx="87">
                  <c:v>86</c:v>
                </c:pt>
                <c:pt idx="88">
                  <c:v>87</c:v>
                </c:pt>
                <c:pt idx="89">
                  <c:v>88</c:v>
                </c:pt>
                <c:pt idx="90">
                  <c:v>89</c:v>
                </c:pt>
                <c:pt idx="91">
                  <c:v>90</c:v>
                </c:pt>
                <c:pt idx="92">
                  <c:v>91</c:v>
                </c:pt>
                <c:pt idx="93">
                  <c:v>92</c:v>
                </c:pt>
                <c:pt idx="94">
                  <c:v>93</c:v>
                </c:pt>
                <c:pt idx="95">
                  <c:v>94</c:v>
                </c:pt>
                <c:pt idx="96">
                  <c:v>95</c:v>
                </c:pt>
                <c:pt idx="97">
                  <c:v>96</c:v>
                </c:pt>
                <c:pt idx="98">
                  <c:v>97</c:v>
                </c:pt>
                <c:pt idx="99">
                  <c:v>98</c:v>
                </c:pt>
                <c:pt idx="100">
                  <c:v>99</c:v>
                </c:pt>
                <c:pt idx="101">
                  <c:v>100</c:v>
                </c:pt>
                <c:pt idx="102">
                  <c:v>101</c:v>
                </c:pt>
                <c:pt idx="103">
                  <c:v>102</c:v>
                </c:pt>
                <c:pt idx="104">
                  <c:v>103</c:v>
                </c:pt>
                <c:pt idx="105">
                  <c:v>104</c:v>
                </c:pt>
                <c:pt idx="106">
                  <c:v>105</c:v>
                </c:pt>
                <c:pt idx="107">
                  <c:v>106</c:v>
                </c:pt>
                <c:pt idx="108">
                  <c:v>107</c:v>
                </c:pt>
                <c:pt idx="109">
                  <c:v>108</c:v>
                </c:pt>
                <c:pt idx="110">
                  <c:v>109</c:v>
                </c:pt>
                <c:pt idx="111">
                  <c:v>110</c:v>
                </c:pt>
                <c:pt idx="112">
                  <c:v>111</c:v>
                </c:pt>
                <c:pt idx="113">
                  <c:v>112</c:v>
                </c:pt>
                <c:pt idx="114">
                  <c:v>113</c:v>
                </c:pt>
                <c:pt idx="115">
                  <c:v>114</c:v>
                </c:pt>
                <c:pt idx="116">
                  <c:v>115</c:v>
                </c:pt>
                <c:pt idx="117">
                  <c:v>116</c:v>
                </c:pt>
                <c:pt idx="118">
                  <c:v>117</c:v>
                </c:pt>
                <c:pt idx="119">
                  <c:v>118</c:v>
                </c:pt>
                <c:pt idx="120">
                  <c:v>119</c:v>
                </c:pt>
                <c:pt idx="121">
                  <c:v>120</c:v>
                </c:pt>
                <c:pt idx="122">
                  <c:v>121</c:v>
                </c:pt>
                <c:pt idx="123">
                  <c:v>122</c:v>
                </c:pt>
                <c:pt idx="124">
                  <c:v>123</c:v>
                </c:pt>
                <c:pt idx="125">
                  <c:v>124</c:v>
                </c:pt>
                <c:pt idx="126">
                  <c:v>125</c:v>
                </c:pt>
                <c:pt idx="127">
                  <c:v>126</c:v>
                </c:pt>
                <c:pt idx="128">
                  <c:v>127</c:v>
                </c:pt>
                <c:pt idx="129">
                  <c:v>128</c:v>
                </c:pt>
                <c:pt idx="130">
                  <c:v>129</c:v>
                </c:pt>
                <c:pt idx="131">
                  <c:v>130</c:v>
                </c:pt>
                <c:pt idx="132">
                  <c:v>131</c:v>
                </c:pt>
                <c:pt idx="133">
                  <c:v>132</c:v>
                </c:pt>
                <c:pt idx="134">
                  <c:v>133</c:v>
                </c:pt>
                <c:pt idx="135">
                  <c:v>134</c:v>
                </c:pt>
                <c:pt idx="136">
                  <c:v>135</c:v>
                </c:pt>
                <c:pt idx="137">
                  <c:v>136</c:v>
                </c:pt>
                <c:pt idx="138">
                  <c:v>137</c:v>
                </c:pt>
                <c:pt idx="139">
                  <c:v>138</c:v>
                </c:pt>
                <c:pt idx="140">
                  <c:v>139</c:v>
                </c:pt>
                <c:pt idx="141">
                  <c:v>140</c:v>
                </c:pt>
                <c:pt idx="142">
                  <c:v>141</c:v>
                </c:pt>
                <c:pt idx="143">
                  <c:v>142</c:v>
                </c:pt>
                <c:pt idx="144">
                  <c:v>143</c:v>
                </c:pt>
                <c:pt idx="145">
                  <c:v>144</c:v>
                </c:pt>
                <c:pt idx="146">
                  <c:v>145</c:v>
                </c:pt>
                <c:pt idx="147">
                  <c:v>146</c:v>
                </c:pt>
                <c:pt idx="148">
                  <c:v>147</c:v>
                </c:pt>
                <c:pt idx="149">
                  <c:v>148</c:v>
                </c:pt>
                <c:pt idx="150">
                  <c:v>149</c:v>
                </c:pt>
                <c:pt idx="151">
                  <c:v>150</c:v>
                </c:pt>
                <c:pt idx="152">
                  <c:v>151</c:v>
                </c:pt>
                <c:pt idx="153">
                  <c:v>152</c:v>
                </c:pt>
                <c:pt idx="154">
                  <c:v>153</c:v>
                </c:pt>
                <c:pt idx="155">
                  <c:v>154</c:v>
                </c:pt>
                <c:pt idx="156">
                  <c:v>155</c:v>
                </c:pt>
                <c:pt idx="157">
                  <c:v>156</c:v>
                </c:pt>
                <c:pt idx="158">
                  <c:v>157</c:v>
                </c:pt>
                <c:pt idx="159">
                  <c:v>158</c:v>
                </c:pt>
                <c:pt idx="160">
                  <c:v>159</c:v>
                </c:pt>
                <c:pt idx="161">
                  <c:v>160</c:v>
                </c:pt>
                <c:pt idx="162">
                  <c:v>161</c:v>
                </c:pt>
                <c:pt idx="163">
                  <c:v>162</c:v>
                </c:pt>
                <c:pt idx="164">
                  <c:v>163</c:v>
                </c:pt>
                <c:pt idx="165">
                  <c:v>164</c:v>
                </c:pt>
                <c:pt idx="166">
                  <c:v>165</c:v>
                </c:pt>
                <c:pt idx="167">
                  <c:v>166</c:v>
                </c:pt>
                <c:pt idx="168">
                  <c:v>167</c:v>
                </c:pt>
                <c:pt idx="169">
                  <c:v>168</c:v>
                </c:pt>
              </c:numCache>
            </c:numRef>
          </c:xVal>
          <c:yVal>
            <c:numRef>
              <c:f>'3 state controller'!$G$10:$G$181</c:f>
              <c:numCache>
                <c:formatCode>General</c:formatCode>
                <c:ptCount val="17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0.6</c:v>
                </c:pt>
                <c:pt idx="15">
                  <c:v>0.6</c:v>
                </c:pt>
                <c:pt idx="16">
                  <c:v>0.6</c:v>
                </c:pt>
                <c:pt idx="17">
                  <c:v>0.6</c:v>
                </c:pt>
                <c:pt idx="18">
                  <c:v>0.6</c:v>
                </c:pt>
                <c:pt idx="19">
                  <c:v>0.6</c:v>
                </c:pt>
                <c:pt idx="20">
                  <c:v>0.6</c:v>
                </c:pt>
                <c:pt idx="21">
                  <c:v>0.6</c:v>
                </c:pt>
                <c:pt idx="22">
                  <c:v>0.6</c:v>
                </c:pt>
                <c:pt idx="23">
                  <c:v>0.6</c:v>
                </c:pt>
                <c:pt idx="24">
                  <c:v>0.6</c:v>
                </c:pt>
                <c:pt idx="25">
                  <c:v>0.6</c:v>
                </c:pt>
                <c:pt idx="26">
                  <c:v>0.6</c:v>
                </c:pt>
                <c:pt idx="27">
                  <c:v>0.6</c:v>
                </c:pt>
                <c:pt idx="28">
                  <c:v>0.6</c:v>
                </c:pt>
                <c:pt idx="29">
                  <c:v>0.6</c:v>
                </c:pt>
                <c:pt idx="30">
                  <c:v>0.6</c:v>
                </c:pt>
                <c:pt idx="31">
                  <c:v>0.6</c:v>
                </c:pt>
                <c:pt idx="32">
                  <c:v>0.6</c:v>
                </c:pt>
                <c:pt idx="33">
                  <c:v>0.6</c:v>
                </c:pt>
                <c:pt idx="34">
                  <c:v>0.6</c:v>
                </c:pt>
                <c:pt idx="35">
                  <c:v>0.6</c:v>
                </c:pt>
                <c:pt idx="36">
                  <c:v>0.6</c:v>
                </c:pt>
                <c:pt idx="37">
                  <c:v>0.6</c:v>
                </c:pt>
                <c:pt idx="38">
                  <c:v>0.6</c:v>
                </c:pt>
                <c:pt idx="39">
                  <c:v>0.6</c:v>
                </c:pt>
                <c:pt idx="40">
                  <c:v>0.6</c:v>
                </c:pt>
                <c:pt idx="41">
                  <c:v>0.6</c:v>
                </c:pt>
                <c:pt idx="42">
                  <c:v>0.6</c:v>
                </c:pt>
                <c:pt idx="43">
                  <c:v>0.6</c:v>
                </c:pt>
                <c:pt idx="44">
                  <c:v>0.6</c:v>
                </c:pt>
                <c:pt idx="45">
                  <c:v>0.6</c:v>
                </c:pt>
                <c:pt idx="46">
                  <c:v>0.6</c:v>
                </c:pt>
                <c:pt idx="47">
                  <c:v>0.6</c:v>
                </c:pt>
                <c:pt idx="48">
                  <c:v>0.6</c:v>
                </c:pt>
                <c:pt idx="49">
                  <c:v>0.6</c:v>
                </c:pt>
                <c:pt idx="50">
                  <c:v>0.6</c:v>
                </c:pt>
                <c:pt idx="51">
                  <c:v>0.6</c:v>
                </c:pt>
                <c:pt idx="52">
                  <c:v>0.6</c:v>
                </c:pt>
                <c:pt idx="53">
                  <c:v>0.6</c:v>
                </c:pt>
                <c:pt idx="54">
                  <c:v>0.6</c:v>
                </c:pt>
                <c:pt idx="55">
                  <c:v>0.6</c:v>
                </c:pt>
                <c:pt idx="56">
                  <c:v>0.6</c:v>
                </c:pt>
                <c:pt idx="57">
                  <c:v>0.6</c:v>
                </c:pt>
                <c:pt idx="58">
                  <c:v>0.6</c:v>
                </c:pt>
                <c:pt idx="59">
                  <c:v>0.6</c:v>
                </c:pt>
                <c:pt idx="60">
                  <c:v>0.6</c:v>
                </c:pt>
                <c:pt idx="61">
                  <c:v>0.6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0.6</c:v>
                </c:pt>
                <c:pt idx="70">
                  <c:v>0.6</c:v>
                </c:pt>
                <c:pt idx="71">
                  <c:v>0.6</c:v>
                </c:pt>
                <c:pt idx="72">
                  <c:v>0.6</c:v>
                </c:pt>
                <c:pt idx="73">
                  <c:v>0.6</c:v>
                </c:pt>
                <c:pt idx="74">
                  <c:v>0.6</c:v>
                </c:pt>
                <c:pt idx="75">
                  <c:v>0.6</c:v>
                </c:pt>
                <c:pt idx="76">
                  <c:v>0.6</c:v>
                </c:pt>
                <c:pt idx="77">
                  <c:v>0.6</c:v>
                </c:pt>
                <c:pt idx="78">
                  <c:v>0.6</c:v>
                </c:pt>
                <c:pt idx="79">
                  <c:v>0.6</c:v>
                </c:pt>
                <c:pt idx="80">
                  <c:v>0.6</c:v>
                </c:pt>
                <c:pt idx="81">
                  <c:v>0.6</c:v>
                </c:pt>
                <c:pt idx="82">
                  <c:v>0.6</c:v>
                </c:pt>
                <c:pt idx="83">
                  <c:v>0.6</c:v>
                </c:pt>
                <c:pt idx="84">
                  <c:v>0.6</c:v>
                </c:pt>
                <c:pt idx="85">
                  <c:v>0.6</c:v>
                </c:pt>
                <c:pt idx="86">
                  <c:v>0.6</c:v>
                </c:pt>
                <c:pt idx="87">
                  <c:v>0.6</c:v>
                </c:pt>
                <c:pt idx="88">
                  <c:v>0.6</c:v>
                </c:pt>
                <c:pt idx="89">
                  <c:v>0.6</c:v>
                </c:pt>
                <c:pt idx="90">
                  <c:v>0.6</c:v>
                </c:pt>
                <c:pt idx="91">
                  <c:v>0.6</c:v>
                </c:pt>
                <c:pt idx="92">
                  <c:v>0.6</c:v>
                </c:pt>
                <c:pt idx="93">
                  <c:v>0.6</c:v>
                </c:pt>
                <c:pt idx="94">
                  <c:v>0.6</c:v>
                </c:pt>
                <c:pt idx="95">
                  <c:v>0.6</c:v>
                </c:pt>
                <c:pt idx="96">
                  <c:v>0.6</c:v>
                </c:pt>
                <c:pt idx="97">
                  <c:v>0.6</c:v>
                </c:pt>
                <c:pt idx="98">
                  <c:v>0.6</c:v>
                </c:pt>
                <c:pt idx="99">
                  <c:v>0.6</c:v>
                </c:pt>
                <c:pt idx="100">
                  <c:v>0.6</c:v>
                </c:pt>
                <c:pt idx="101">
                  <c:v>0.6</c:v>
                </c:pt>
                <c:pt idx="102">
                  <c:v>0.6</c:v>
                </c:pt>
                <c:pt idx="103">
                  <c:v>0.6</c:v>
                </c:pt>
                <c:pt idx="104">
                  <c:v>0.6</c:v>
                </c:pt>
                <c:pt idx="105">
                  <c:v>0.6</c:v>
                </c:pt>
                <c:pt idx="106">
                  <c:v>0.6</c:v>
                </c:pt>
                <c:pt idx="107">
                  <c:v>0.6</c:v>
                </c:pt>
                <c:pt idx="108">
                  <c:v>0.6</c:v>
                </c:pt>
                <c:pt idx="109">
                  <c:v>0.6</c:v>
                </c:pt>
                <c:pt idx="110">
                  <c:v>0.6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0.6</c:v>
                </c:pt>
                <c:pt idx="119">
                  <c:v>0.6</c:v>
                </c:pt>
                <c:pt idx="120">
                  <c:v>0.6</c:v>
                </c:pt>
                <c:pt idx="121">
                  <c:v>0.6</c:v>
                </c:pt>
                <c:pt idx="122">
                  <c:v>0.6</c:v>
                </c:pt>
                <c:pt idx="123">
                  <c:v>0.6</c:v>
                </c:pt>
                <c:pt idx="124">
                  <c:v>0.6</c:v>
                </c:pt>
                <c:pt idx="125">
                  <c:v>0.6</c:v>
                </c:pt>
                <c:pt idx="126">
                  <c:v>0.6</c:v>
                </c:pt>
                <c:pt idx="127">
                  <c:v>0.6</c:v>
                </c:pt>
                <c:pt idx="128">
                  <c:v>0.6</c:v>
                </c:pt>
                <c:pt idx="129">
                  <c:v>0.6</c:v>
                </c:pt>
                <c:pt idx="130">
                  <c:v>0.6</c:v>
                </c:pt>
                <c:pt idx="131">
                  <c:v>0.6</c:v>
                </c:pt>
                <c:pt idx="132">
                  <c:v>0.6</c:v>
                </c:pt>
                <c:pt idx="133">
                  <c:v>0.6</c:v>
                </c:pt>
                <c:pt idx="134">
                  <c:v>0.6</c:v>
                </c:pt>
                <c:pt idx="135">
                  <c:v>0.6</c:v>
                </c:pt>
                <c:pt idx="136">
                  <c:v>0.6</c:v>
                </c:pt>
                <c:pt idx="137">
                  <c:v>0.6</c:v>
                </c:pt>
                <c:pt idx="138">
                  <c:v>0.6</c:v>
                </c:pt>
                <c:pt idx="139">
                  <c:v>0.6</c:v>
                </c:pt>
                <c:pt idx="140">
                  <c:v>0.6</c:v>
                </c:pt>
                <c:pt idx="141">
                  <c:v>0.6</c:v>
                </c:pt>
                <c:pt idx="142">
                  <c:v>0.6</c:v>
                </c:pt>
                <c:pt idx="143">
                  <c:v>0.6</c:v>
                </c:pt>
                <c:pt idx="144">
                  <c:v>0.6</c:v>
                </c:pt>
                <c:pt idx="145">
                  <c:v>0.6</c:v>
                </c:pt>
                <c:pt idx="146">
                  <c:v>0.6</c:v>
                </c:pt>
                <c:pt idx="147">
                  <c:v>0.6</c:v>
                </c:pt>
                <c:pt idx="148">
                  <c:v>0.6</c:v>
                </c:pt>
                <c:pt idx="149">
                  <c:v>0.6</c:v>
                </c:pt>
                <c:pt idx="150">
                  <c:v>0.6</c:v>
                </c:pt>
                <c:pt idx="151">
                  <c:v>0.6</c:v>
                </c:pt>
                <c:pt idx="152">
                  <c:v>0.6</c:v>
                </c:pt>
                <c:pt idx="153">
                  <c:v>0.6</c:v>
                </c:pt>
                <c:pt idx="154">
                  <c:v>0.6</c:v>
                </c:pt>
                <c:pt idx="155">
                  <c:v>0.6</c:v>
                </c:pt>
                <c:pt idx="156">
                  <c:v>0.6</c:v>
                </c:pt>
                <c:pt idx="157">
                  <c:v>0.6</c:v>
                </c:pt>
                <c:pt idx="158">
                  <c:v>0.6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0.6</c:v>
                </c:pt>
                <c:pt idx="167">
                  <c:v>0.6</c:v>
                </c:pt>
                <c:pt idx="168">
                  <c:v>0.6</c:v>
                </c:pt>
                <c:pt idx="169">
                  <c:v>0.6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7DB5-42B0-92B8-9CFE927B6C28}"/>
            </c:ext>
          </c:extLst>
        </c:ser>
        <c:ser>
          <c:idx val="4"/>
          <c:order val="4"/>
          <c:tx>
            <c:strRef>
              <c:f>'3 state controller'!$H$7</c:f>
              <c:strCache>
                <c:ptCount val="1"/>
                <c:pt idx="0">
                  <c:v>PV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none"/>
          </c:marker>
          <c:xVal>
            <c:numRef>
              <c:f>'3 state controller'!$C$10:$C$179</c:f>
              <c:numCache>
                <c:formatCode>General</c:formatCode>
                <c:ptCount val="170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  <c:pt idx="9">
                  <c:v>8</c:v>
                </c:pt>
                <c:pt idx="10">
                  <c:v>9</c:v>
                </c:pt>
                <c:pt idx="11">
                  <c:v>10</c:v>
                </c:pt>
                <c:pt idx="12">
                  <c:v>11</c:v>
                </c:pt>
                <c:pt idx="13">
                  <c:v>12</c:v>
                </c:pt>
                <c:pt idx="14">
                  <c:v>13</c:v>
                </c:pt>
                <c:pt idx="15">
                  <c:v>14</c:v>
                </c:pt>
                <c:pt idx="16">
                  <c:v>15</c:v>
                </c:pt>
                <c:pt idx="17">
                  <c:v>16</c:v>
                </c:pt>
                <c:pt idx="18">
                  <c:v>17</c:v>
                </c:pt>
                <c:pt idx="19">
                  <c:v>18</c:v>
                </c:pt>
                <c:pt idx="20">
                  <c:v>19</c:v>
                </c:pt>
                <c:pt idx="21">
                  <c:v>20</c:v>
                </c:pt>
                <c:pt idx="22">
                  <c:v>21</c:v>
                </c:pt>
                <c:pt idx="23">
                  <c:v>22</c:v>
                </c:pt>
                <c:pt idx="24">
                  <c:v>23</c:v>
                </c:pt>
                <c:pt idx="25">
                  <c:v>24</c:v>
                </c:pt>
                <c:pt idx="26">
                  <c:v>25</c:v>
                </c:pt>
                <c:pt idx="27">
                  <c:v>26</c:v>
                </c:pt>
                <c:pt idx="28">
                  <c:v>27</c:v>
                </c:pt>
                <c:pt idx="29">
                  <c:v>28</c:v>
                </c:pt>
                <c:pt idx="30">
                  <c:v>29</c:v>
                </c:pt>
                <c:pt idx="31">
                  <c:v>30</c:v>
                </c:pt>
                <c:pt idx="32">
                  <c:v>31</c:v>
                </c:pt>
                <c:pt idx="33">
                  <c:v>32</c:v>
                </c:pt>
                <c:pt idx="34">
                  <c:v>33</c:v>
                </c:pt>
                <c:pt idx="35">
                  <c:v>34</c:v>
                </c:pt>
                <c:pt idx="36">
                  <c:v>35</c:v>
                </c:pt>
                <c:pt idx="37">
                  <c:v>36</c:v>
                </c:pt>
                <c:pt idx="38">
                  <c:v>37</c:v>
                </c:pt>
                <c:pt idx="39">
                  <c:v>38</c:v>
                </c:pt>
                <c:pt idx="40">
                  <c:v>39</c:v>
                </c:pt>
                <c:pt idx="41">
                  <c:v>40</c:v>
                </c:pt>
                <c:pt idx="42">
                  <c:v>41</c:v>
                </c:pt>
                <c:pt idx="43">
                  <c:v>42</c:v>
                </c:pt>
                <c:pt idx="44">
                  <c:v>43</c:v>
                </c:pt>
                <c:pt idx="45">
                  <c:v>44</c:v>
                </c:pt>
                <c:pt idx="46">
                  <c:v>45</c:v>
                </c:pt>
                <c:pt idx="47">
                  <c:v>46</c:v>
                </c:pt>
                <c:pt idx="48">
                  <c:v>47</c:v>
                </c:pt>
                <c:pt idx="49">
                  <c:v>48</c:v>
                </c:pt>
                <c:pt idx="50">
                  <c:v>49</c:v>
                </c:pt>
                <c:pt idx="51">
                  <c:v>50</c:v>
                </c:pt>
                <c:pt idx="52">
                  <c:v>51</c:v>
                </c:pt>
                <c:pt idx="53">
                  <c:v>52</c:v>
                </c:pt>
                <c:pt idx="54">
                  <c:v>53</c:v>
                </c:pt>
                <c:pt idx="55">
                  <c:v>54</c:v>
                </c:pt>
                <c:pt idx="56">
                  <c:v>55</c:v>
                </c:pt>
                <c:pt idx="57">
                  <c:v>56</c:v>
                </c:pt>
                <c:pt idx="58">
                  <c:v>57</c:v>
                </c:pt>
                <c:pt idx="59">
                  <c:v>58</c:v>
                </c:pt>
                <c:pt idx="60">
                  <c:v>59</c:v>
                </c:pt>
                <c:pt idx="61">
                  <c:v>60</c:v>
                </c:pt>
                <c:pt idx="62">
                  <c:v>61</c:v>
                </c:pt>
                <c:pt idx="63">
                  <c:v>62</c:v>
                </c:pt>
                <c:pt idx="64">
                  <c:v>63</c:v>
                </c:pt>
                <c:pt idx="65">
                  <c:v>64</c:v>
                </c:pt>
                <c:pt idx="66">
                  <c:v>65</c:v>
                </c:pt>
                <c:pt idx="67">
                  <c:v>66</c:v>
                </c:pt>
                <c:pt idx="68">
                  <c:v>67</c:v>
                </c:pt>
                <c:pt idx="69">
                  <c:v>68</c:v>
                </c:pt>
                <c:pt idx="70">
                  <c:v>69</c:v>
                </c:pt>
                <c:pt idx="71">
                  <c:v>70</c:v>
                </c:pt>
                <c:pt idx="72">
                  <c:v>71</c:v>
                </c:pt>
                <c:pt idx="73">
                  <c:v>72</c:v>
                </c:pt>
                <c:pt idx="74">
                  <c:v>73</c:v>
                </c:pt>
                <c:pt idx="75">
                  <c:v>74</c:v>
                </c:pt>
                <c:pt idx="76">
                  <c:v>75</c:v>
                </c:pt>
                <c:pt idx="77">
                  <c:v>76</c:v>
                </c:pt>
                <c:pt idx="78">
                  <c:v>77</c:v>
                </c:pt>
                <c:pt idx="79">
                  <c:v>78</c:v>
                </c:pt>
                <c:pt idx="80">
                  <c:v>79</c:v>
                </c:pt>
                <c:pt idx="81">
                  <c:v>80</c:v>
                </c:pt>
                <c:pt idx="82">
                  <c:v>81</c:v>
                </c:pt>
                <c:pt idx="83">
                  <c:v>82</c:v>
                </c:pt>
                <c:pt idx="84">
                  <c:v>83</c:v>
                </c:pt>
                <c:pt idx="85">
                  <c:v>84</c:v>
                </c:pt>
                <c:pt idx="86">
                  <c:v>85</c:v>
                </c:pt>
                <c:pt idx="87">
                  <c:v>86</c:v>
                </c:pt>
                <c:pt idx="88">
                  <c:v>87</c:v>
                </c:pt>
                <c:pt idx="89">
                  <c:v>88</c:v>
                </c:pt>
                <c:pt idx="90">
                  <c:v>89</c:v>
                </c:pt>
                <c:pt idx="91">
                  <c:v>90</c:v>
                </c:pt>
                <c:pt idx="92">
                  <c:v>91</c:v>
                </c:pt>
                <c:pt idx="93">
                  <c:v>92</c:v>
                </c:pt>
                <c:pt idx="94">
                  <c:v>93</c:v>
                </c:pt>
                <c:pt idx="95">
                  <c:v>94</c:v>
                </c:pt>
                <c:pt idx="96">
                  <c:v>95</c:v>
                </c:pt>
                <c:pt idx="97">
                  <c:v>96</c:v>
                </c:pt>
                <c:pt idx="98">
                  <c:v>97</c:v>
                </c:pt>
                <c:pt idx="99">
                  <c:v>98</c:v>
                </c:pt>
                <c:pt idx="100">
                  <c:v>99</c:v>
                </c:pt>
                <c:pt idx="101">
                  <c:v>100</c:v>
                </c:pt>
                <c:pt idx="102">
                  <c:v>101</c:v>
                </c:pt>
                <c:pt idx="103">
                  <c:v>102</c:v>
                </c:pt>
                <c:pt idx="104">
                  <c:v>103</c:v>
                </c:pt>
                <c:pt idx="105">
                  <c:v>104</c:v>
                </c:pt>
                <c:pt idx="106">
                  <c:v>105</c:v>
                </c:pt>
                <c:pt idx="107">
                  <c:v>106</c:v>
                </c:pt>
                <c:pt idx="108">
                  <c:v>107</c:v>
                </c:pt>
                <c:pt idx="109">
                  <c:v>108</c:v>
                </c:pt>
                <c:pt idx="110">
                  <c:v>109</c:v>
                </c:pt>
                <c:pt idx="111">
                  <c:v>110</c:v>
                </c:pt>
                <c:pt idx="112">
                  <c:v>111</c:v>
                </c:pt>
                <c:pt idx="113">
                  <c:v>112</c:v>
                </c:pt>
                <c:pt idx="114">
                  <c:v>113</c:v>
                </c:pt>
                <c:pt idx="115">
                  <c:v>114</c:v>
                </c:pt>
                <c:pt idx="116">
                  <c:v>115</c:v>
                </c:pt>
                <c:pt idx="117">
                  <c:v>116</c:v>
                </c:pt>
                <c:pt idx="118">
                  <c:v>117</c:v>
                </c:pt>
                <c:pt idx="119">
                  <c:v>118</c:v>
                </c:pt>
                <c:pt idx="120">
                  <c:v>119</c:v>
                </c:pt>
                <c:pt idx="121">
                  <c:v>120</c:v>
                </c:pt>
                <c:pt idx="122">
                  <c:v>121</c:v>
                </c:pt>
                <c:pt idx="123">
                  <c:v>122</c:v>
                </c:pt>
                <c:pt idx="124">
                  <c:v>123</c:v>
                </c:pt>
                <c:pt idx="125">
                  <c:v>124</c:v>
                </c:pt>
                <c:pt idx="126">
                  <c:v>125</c:v>
                </c:pt>
                <c:pt idx="127">
                  <c:v>126</c:v>
                </c:pt>
                <c:pt idx="128">
                  <c:v>127</c:v>
                </c:pt>
                <c:pt idx="129">
                  <c:v>128</c:v>
                </c:pt>
                <c:pt idx="130">
                  <c:v>129</c:v>
                </c:pt>
                <c:pt idx="131">
                  <c:v>130</c:v>
                </c:pt>
                <c:pt idx="132">
                  <c:v>131</c:v>
                </c:pt>
                <c:pt idx="133">
                  <c:v>132</c:v>
                </c:pt>
                <c:pt idx="134">
                  <c:v>133</c:v>
                </c:pt>
                <c:pt idx="135">
                  <c:v>134</c:v>
                </c:pt>
                <c:pt idx="136">
                  <c:v>135</c:v>
                </c:pt>
                <c:pt idx="137">
                  <c:v>136</c:v>
                </c:pt>
                <c:pt idx="138">
                  <c:v>137</c:v>
                </c:pt>
                <c:pt idx="139">
                  <c:v>138</c:v>
                </c:pt>
                <c:pt idx="140">
                  <c:v>139</c:v>
                </c:pt>
                <c:pt idx="141">
                  <c:v>140</c:v>
                </c:pt>
                <c:pt idx="142">
                  <c:v>141</c:v>
                </c:pt>
                <c:pt idx="143">
                  <c:v>142</c:v>
                </c:pt>
                <c:pt idx="144">
                  <c:v>143</c:v>
                </c:pt>
                <c:pt idx="145">
                  <c:v>144</c:v>
                </c:pt>
                <c:pt idx="146">
                  <c:v>145</c:v>
                </c:pt>
                <c:pt idx="147">
                  <c:v>146</c:v>
                </c:pt>
                <c:pt idx="148">
                  <c:v>147</c:v>
                </c:pt>
                <c:pt idx="149">
                  <c:v>148</c:v>
                </c:pt>
                <c:pt idx="150">
                  <c:v>149</c:v>
                </c:pt>
                <c:pt idx="151">
                  <c:v>150</c:v>
                </c:pt>
                <c:pt idx="152">
                  <c:v>151</c:v>
                </c:pt>
                <c:pt idx="153">
                  <c:v>152</c:v>
                </c:pt>
                <c:pt idx="154">
                  <c:v>153</c:v>
                </c:pt>
                <c:pt idx="155">
                  <c:v>154</c:v>
                </c:pt>
                <c:pt idx="156">
                  <c:v>155</c:v>
                </c:pt>
                <c:pt idx="157">
                  <c:v>156</c:v>
                </c:pt>
                <c:pt idx="158">
                  <c:v>157</c:v>
                </c:pt>
                <c:pt idx="159">
                  <c:v>158</c:v>
                </c:pt>
                <c:pt idx="160">
                  <c:v>159</c:v>
                </c:pt>
                <c:pt idx="161">
                  <c:v>160</c:v>
                </c:pt>
                <c:pt idx="162">
                  <c:v>161</c:v>
                </c:pt>
                <c:pt idx="163">
                  <c:v>162</c:v>
                </c:pt>
                <c:pt idx="164">
                  <c:v>163</c:v>
                </c:pt>
                <c:pt idx="165">
                  <c:v>164</c:v>
                </c:pt>
                <c:pt idx="166">
                  <c:v>165</c:v>
                </c:pt>
                <c:pt idx="167">
                  <c:v>166</c:v>
                </c:pt>
                <c:pt idx="168">
                  <c:v>167</c:v>
                </c:pt>
                <c:pt idx="169">
                  <c:v>168</c:v>
                </c:pt>
              </c:numCache>
            </c:numRef>
          </c:xVal>
          <c:yVal>
            <c:numRef>
              <c:f>'3 state controller'!$H$10:$H$179</c:f>
              <c:numCache>
                <c:formatCode>General</c:formatCode>
                <c:ptCount val="17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9.7541150998571968E-2</c:v>
                </c:pt>
                <c:pt idx="7">
                  <c:v>0.19032516392808083</c:v>
                </c:pt>
                <c:pt idx="8">
                  <c:v>0.27858404714988438</c:v>
                </c:pt>
                <c:pt idx="9">
                  <c:v>0.36253849384403625</c:v>
                </c:pt>
                <c:pt idx="10">
                  <c:v>0.44239843385719024</c:v>
                </c:pt>
                <c:pt idx="11">
                  <c:v>0.51836355863656425</c:v>
                </c:pt>
                <c:pt idx="12">
                  <c:v>0.59062382056257312</c:v>
                </c:pt>
                <c:pt idx="13">
                  <c:v>0.65935990792872134</c:v>
                </c:pt>
                <c:pt idx="14">
                  <c:v>0.68572723635702459</c:v>
                </c:pt>
                <c:pt idx="15">
                  <c:v>0.71080861500350079</c:v>
                </c:pt>
                <c:pt idx="16">
                  <c:v>0.73466676037907286</c:v>
                </c:pt>
                <c:pt idx="17">
                  <c:v>0.75736133027433261</c:v>
                </c:pt>
                <c:pt idx="18">
                  <c:v>0.77894907293509186</c:v>
                </c:pt>
                <c:pt idx="19">
                  <c:v>0.79948396896255536</c:v>
                </c:pt>
                <c:pt idx="20">
                  <c:v>0.81901736629294142</c:v>
                </c:pt>
                <c:pt idx="21">
                  <c:v>0.83759810859406836</c:v>
                </c:pt>
                <c:pt idx="22">
                  <c:v>0.85527265739996539</c:v>
                </c:pt>
                <c:pt idx="23">
                  <c:v>0.87208520828890868</c:v>
                </c:pt>
                <c:pt idx="24">
                  <c:v>0.88807780139538717</c:v>
                </c:pt>
                <c:pt idx="25">
                  <c:v>0.90329042653233671</c:v>
                </c:pt>
                <c:pt idx="26">
                  <c:v>0.91776112318650238</c:v>
                </c:pt>
                <c:pt idx="27">
                  <c:v>0.93152607563696876</c:v>
                </c:pt>
                <c:pt idx="28">
                  <c:v>0.94461970343470558</c:v>
                </c:pt>
                <c:pt idx="29">
                  <c:v>0.95707474746937338</c:v>
                </c:pt>
                <c:pt idx="30">
                  <c:v>0.96892235183860143</c:v>
                </c:pt>
                <c:pt idx="31">
                  <c:v>0.98019214172445446</c:v>
                </c:pt>
                <c:pt idx="32">
                  <c:v>0.9909122974718183</c:v>
                </c:pt>
                <c:pt idx="33">
                  <c:v>1.0011096250539413</c:v>
                </c:pt>
                <c:pt idx="34">
                  <c:v>1.0108096231013293</c:v>
                </c:pt>
                <c:pt idx="35">
                  <c:v>1.0200365466616041</c:v>
                </c:pt>
                <c:pt idx="36">
                  <c:v>1.0288134678497567</c:v>
                </c:pt>
                <c:pt idx="37">
                  <c:v>1.0371623335404512</c:v>
                </c:pt>
                <c:pt idx="38">
                  <c:v>1.0451040202466442</c:v>
                </c:pt>
                <c:pt idx="39">
                  <c:v>1.0526583863217411</c:v>
                </c:pt>
                <c:pt idx="40">
                  <c:v>1.0598443216158233</c:v>
                </c:pt>
                <c:pt idx="41">
                  <c:v>1.0666797947101125</c:v>
                </c:pt>
                <c:pt idx="42">
                  <c:v>1.0731818978477834</c:v>
                </c:pt>
                <c:pt idx="43">
                  <c:v>1.0793668896734743</c:v>
                </c:pt>
                <c:pt idx="44">
                  <c:v>1.0852502358883678</c:v>
                </c:pt>
                <c:pt idx="45">
                  <c:v>1.0908466479224994</c:v>
                </c:pt>
                <c:pt idx="46">
                  <c:v>1.0961701197209954</c:v>
                </c:pt>
                <c:pt idx="47">
                  <c:v>1.1012339627362244</c:v>
                </c:pt>
                <c:pt idx="48">
                  <c:v>1.1060508392133628</c:v>
                </c:pt>
                <c:pt idx="49">
                  <c:v>1.1106327938526022</c:v>
                </c:pt>
                <c:pt idx="50">
                  <c:v>1.1149912839271741</c:v>
                </c:pt>
                <c:pt idx="51">
                  <c:v>1.1191372079325013</c:v>
                </c:pt>
                <c:pt idx="52">
                  <c:v>1.1230809328381124</c:v>
                </c:pt>
                <c:pt idx="53">
                  <c:v>1.126832320010466</c:v>
                </c:pt>
                <c:pt idx="54">
                  <c:v>1.1304007498715032</c:v>
                </c:pt>
                <c:pt idx="55">
                  <c:v>1.1337951453545887</c:v>
                </c:pt>
                <c:pt idx="56">
                  <c:v>1.1370239942164919</c:v>
                </c:pt>
                <c:pt idx="57">
                  <c:v>1.1400953702612</c:v>
                </c:pt>
                <c:pt idx="58">
                  <c:v>1.143016953528633</c:v>
                </c:pt>
                <c:pt idx="59">
                  <c:v>1.1457960494987443</c:v>
                </c:pt>
                <c:pt idx="60">
                  <c:v>1.1484396073590253</c:v>
                </c:pt>
                <c:pt idx="61">
                  <c:v>1.1509542373810948</c:v>
                </c:pt>
                <c:pt idx="62">
                  <c:v>1.0948215368506771</c:v>
                </c:pt>
                <c:pt idx="63">
                  <c:v>1.0414264604294567</c:v>
                </c:pt>
                <c:pt idx="64">
                  <c:v>0.99063549261412776</c:v>
                </c:pt>
                <c:pt idx="65">
                  <c:v>0.94232162952931808</c:v>
                </c:pt>
                <c:pt idx="66">
                  <c:v>0.89636406135174829</c:v>
                </c:pt>
                <c:pt idx="67">
                  <c:v>0.85264787022274624</c:v>
                </c:pt>
                <c:pt idx="68">
                  <c:v>0.81106374289374239</c:v>
                </c:pt>
                <c:pt idx="69">
                  <c:v>0.83003238798535284</c:v>
                </c:pt>
                <c:pt idx="70">
                  <c:v>0.84807592133940379</c:v>
                </c:pt>
                <c:pt idx="71">
                  <c:v>0.86523946118773709</c:v>
                </c:pt>
                <c:pt idx="72">
                  <c:v>0.88156592532006228</c:v>
                </c:pt>
                <c:pt idx="73">
                  <c:v>0.8970961384007855</c:v>
                </c:pt>
                <c:pt idx="74">
                  <c:v>0.91186893405193536</c:v>
                </c:pt>
                <c:pt idx="75">
                  <c:v>0.92592125195744523</c:v>
                </c:pt>
                <c:pt idx="76">
                  <c:v>0.93928823023160446</c:v>
                </c:pt>
                <c:pt idx="77">
                  <c:v>0.95200329328264655</c:v>
                </c:pt>
                <c:pt idx="78">
                  <c:v>0.96409823539117956</c:v>
                </c:pt>
                <c:pt idx="79">
                  <c:v>0.9756033002124489</c:v>
                </c:pt>
                <c:pt idx="80">
                  <c:v>0.98654725640122831</c:v>
                </c:pt>
                <c:pt idx="81">
                  <c:v>0.996957469548442</c:v>
                </c:pt>
                <c:pt idx="82">
                  <c:v>1.0068599706093957</c:v>
                </c:pt>
                <c:pt idx="83">
                  <c:v>1.0162795209947244</c:v>
                </c:pt>
                <c:pt idx="84">
                  <c:v>1.0252396744868162</c:v>
                </c:pt>
                <c:pt idx="85">
                  <c:v>1.0337628361365367</c:v>
                </c:pt>
                <c:pt idx="86">
                  <c:v>1.0418703182875269</c:v>
                </c:pt>
                <c:pt idx="87">
                  <c:v>1.049582393868163</c:v>
                </c:pt>
                <c:pt idx="88">
                  <c:v>1.0569183470844377</c:v>
                </c:pt>
                <c:pt idx="89">
                  <c:v>1.0638965216405187</c:v>
                </c:pt>
                <c:pt idx="90">
                  <c:v>1.0705343666075653</c:v>
                </c:pt>
                <c:pt idx="91">
                  <c:v>1.0768484800554941</c:v>
                </c:pt>
                <c:pt idx="92">
                  <c:v>1.0828546505567995</c:v>
                </c:pt>
                <c:pt idx="93">
                  <c:v>1.0885678966662093</c:v>
                </c:pt>
                <c:pt idx="94">
                  <c:v>1.0940025044748942</c:v>
                </c:pt>
                <c:pt idx="95">
                  <c:v>1.0991720633331368</c:v>
                </c:pt>
                <c:pt idx="96">
                  <c:v>1.1040894998307853</c:v>
                </c:pt>
                <c:pt idx="97">
                  <c:v>1.1087671101204624</c:v>
                </c:pt>
                <c:pt idx="98">
                  <c:v>1.1132165906643505</c:v>
                </c:pt>
                <c:pt idx="99">
                  <c:v>1.1174490674814404</c:v>
                </c:pt>
                <c:pt idx="100">
                  <c:v>1.1214751239683733</c:v>
                </c:pt>
                <c:pt idx="101">
                  <c:v>1.1253048273634458</c:v>
                </c:pt>
                <c:pt idx="102">
                  <c:v>1.1289477539199491</c:v>
                </c:pt>
                <c:pt idx="103">
                  <c:v>1.13241301285179</c:v>
                </c:pt>
                <c:pt idx="104">
                  <c:v>1.1357092691112711</c:v>
                </c:pt>
                <c:pt idx="105">
                  <c:v>1.1388447650559841</c:v>
                </c:pt>
                <c:pt idx="106">
                  <c:v>1.1418273410589979</c:v>
                </c:pt>
                <c:pt idx="107">
                  <c:v>1.1446644551138743</c:v>
                </c:pt>
                <c:pt idx="108">
                  <c:v>1.1473632014835373</c:v>
                </c:pt>
                <c:pt idx="109">
                  <c:v>1.1499303284396252</c:v>
                </c:pt>
                <c:pt idx="110">
                  <c:v>1.1523722551366848</c:v>
                </c:pt>
                <c:pt idx="111">
                  <c:v>1.0961703970642587</c:v>
                </c:pt>
                <c:pt idx="112">
                  <c:v>1.0427095359541541</c:v>
                </c:pt>
                <c:pt idx="113">
                  <c:v>0.99185599180707651</c:v>
                </c:pt>
                <c:pt idx="114">
                  <c:v>0.94348260427423025</c:v>
                </c:pt>
                <c:pt idx="115">
                  <c:v>0.89746841469021099</c:v>
                </c:pt>
                <c:pt idx="116">
                  <c:v>0.85369836361333751</c:v>
                </c:pt>
                <c:pt idx="117">
                  <c:v>0.81206300311711632</c:v>
                </c:pt>
                <c:pt idx="118">
                  <c:v>0.83098291371255928</c:v>
                </c:pt>
                <c:pt idx="119">
                  <c:v>0.84898008937986746</c:v>
                </c:pt>
                <c:pt idx="120">
                  <c:v>0.86609953243251925</c:v>
                </c:pt>
                <c:pt idx="121">
                  <c:v>0.88238405039526602</c:v>
                </c:pt>
                <c:pt idx="122">
                  <c:v>0.89787436304524115</c:v>
                </c:pt>
                <c:pt idx="123">
                  <c:v>0.91260920423261316</c:v>
                </c:pt>
                <c:pt idx="124">
                  <c:v>0.9266254187353864</c:v>
                </c:pt>
                <c:pt idx="125">
                  <c:v>0.93995805439053792</c:v>
                </c:pt>
                <c:pt idx="126">
                  <c:v>0.95264044973186546</c:v>
                </c:pt>
                <c:pt idx="127">
                  <c:v>0.964704317353687</c:v>
                </c:pt>
                <c:pt idx="128">
                  <c:v>0.97617982320884511</c:v>
                </c:pt>
                <c:pt idx="129">
                  <c:v>0.98709566203930166</c:v>
                </c:pt>
                <c:pt idx="130">
                  <c:v>0.99747912912793946</c:v>
                </c:pt>
                <c:pt idx="131">
                  <c:v>1.0073561885509865</c:v>
                </c:pt>
                <c:pt idx="132">
                  <c:v>1.0167515381017309</c:v>
                </c:pt>
                <c:pt idx="133">
                  <c:v>1.0256886710478685</c:v>
                </c:pt>
                <c:pt idx="134">
                  <c:v>1.0341899348769092</c:v>
                </c:pt>
                <c:pt idx="135">
                  <c:v>1.0422765871765365</c:v>
                </c:pt>
                <c:pt idx="136">
                  <c:v>1.0499688487896484</c:v>
                </c:pt>
                <c:pt idx="137">
                  <c:v>1.0572859543769977</c:v>
                </c:pt>
                <c:pt idx="138">
                  <c:v>1.0642462005138629</c:v>
                </c:pt>
                <c:pt idx="139">
                  <c:v>1.0708669914410165</c:v>
                </c:pt>
                <c:pt idx="140">
                  <c:v>1.0771648825843925</c:v>
                </c:pt>
                <c:pt idx="141">
                  <c:v>1.083155621952274</c:v>
                </c:pt>
                <c:pt idx="142">
                  <c:v>1.0888541895135178</c:v>
                </c:pt>
                <c:pt idx="143">
                  <c:v>1.0942748346552782</c:v>
                </c:pt>
                <c:pt idx="144">
                  <c:v>1.0994311118138975</c:v>
                </c:pt>
                <c:pt idx="145">
                  <c:v>1.1043359143680571</c:v>
                </c:pt>
                <c:pt idx="146">
                  <c:v>1.1090015068789401</c:v>
                </c:pt>
                <c:pt idx="147">
                  <c:v>1.1134395557580221</c:v>
                </c:pt>
                <c:pt idx="148">
                  <c:v>1.1176611584391773</c:v>
                </c:pt>
                <c:pt idx="149">
                  <c:v>1.1216768711280432</c:v>
                </c:pt>
                <c:pt idx="150">
                  <c:v>1.1254967351980332</c:v>
                </c:pt>
                <c:pt idx="151">
                  <c:v>1.1291303022990009</c:v>
                </c:pt>
                <c:pt idx="152">
                  <c:v>1.1325866582413391</c:v>
                </c:pt>
                <c:pt idx="153">
                  <c:v>1.135874445715239</c:v>
                </c:pt>
                <c:pt idx="154">
                  <c:v>1.1390018859019175</c:v>
                </c:pt>
                <c:pt idx="155">
                  <c:v>1.1419767990308523</c:v>
                </c:pt>
                <c:pt idx="156">
                  <c:v>1.1448066239344283</c:v>
                </c:pt>
                <c:pt idx="157">
                  <c:v>1.1474984366488947</c:v>
                </c:pt>
                <c:pt idx="158">
                  <c:v>1.1500589681081403</c:v>
                </c:pt>
                <c:pt idx="159">
                  <c:v>1.0939699303753914</c:v>
                </c:pt>
                <c:pt idx="160">
                  <c:v>1.0406163872920697</c:v>
                </c:pt>
                <c:pt idx="161">
                  <c:v>0.98986492720984764</c:v>
                </c:pt>
                <c:pt idx="162">
                  <c:v>0.94158864504326456</c:v>
                </c:pt>
                <c:pt idx="163">
                  <c:v>0.89566682494091165</c:v>
                </c:pt>
                <c:pt idx="164">
                  <c:v>0.85198463843292516</c:v>
                </c:pt>
                <c:pt idx="165">
                  <c:v>0.81043285730000036</c:v>
                </c:pt>
                <c:pt idx="166">
                  <c:v>0.82943227104509187</c:v>
                </c:pt>
                <c:pt idx="167">
                  <c:v>0.84750507244768625</c:v>
                </c:pt>
                <c:pt idx="168">
                  <c:v>0.86469645292499175</c:v>
                </c:pt>
                <c:pt idx="169">
                  <c:v>0.88104939988279185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7DB5-42B0-92B8-9CFE927B6C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2826816"/>
        <c:axId val="132827392"/>
      </c:scatterChart>
      <c:valAx>
        <c:axId val="132826816"/>
        <c:scaling>
          <c:orientation val="minMax"/>
          <c:max val="180"/>
          <c:min val="0"/>
        </c:scaling>
        <c:delete val="0"/>
        <c:axPos val="b"/>
        <c:title>
          <c:tx>
            <c:rich>
              <a:bodyPr/>
              <a:lstStyle/>
              <a:p>
                <a:pPr>
                  <a:defRPr sz="2400"/>
                </a:pPr>
                <a:r>
                  <a:rPr lang="en-US" sz="2400"/>
                  <a:t>Time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32827392"/>
        <c:crosses val="autoZero"/>
        <c:crossBetween val="midCat"/>
      </c:valAx>
      <c:valAx>
        <c:axId val="132827392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32826816"/>
        <c:crosses val="autoZero"/>
        <c:crossBetween val="midCat"/>
      </c:valAx>
    </c:plotArea>
    <c:legend>
      <c:legendPos val="r"/>
      <c:overlay val="0"/>
      <c:spPr>
        <a:ln>
          <a:solidFill>
            <a:schemeClr val="tx1"/>
          </a:solidFill>
        </a:ln>
      </c:spPr>
    </c:legend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1668192638710854E-2"/>
          <c:y val="3.4060073937657039E-2"/>
          <c:w val="0.88525680413979235"/>
          <c:h val="0.79412487519183272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'Proportional Control'!$D$8</c:f>
              <c:strCache>
                <c:ptCount val="1"/>
                <c:pt idx="0">
                  <c:v>SP</c:v>
                </c:pt>
              </c:strCache>
            </c:strRef>
          </c:tx>
          <c:marker>
            <c:symbol val="none"/>
          </c:marker>
          <c:xVal>
            <c:numRef>
              <c:f>'Proportional Control'!$C$9:$C$179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'Proportional Control'!$D$9:$D$179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  <c:pt idx="55">
                  <c:v>1</c:v>
                </c:pt>
                <c:pt idx="56">
                  <c:v>1</c:v>
                </c:pt>
                <c:pt idx="57">
                  <c:v>1</c:v>
                </c:pt>
                <c:pt idx="58">
                  <c:v>1</c:v>
                </c:pt>
                <c:pt idx="59">
                  <c:v>1</c:v>
                </c:pt>
                <c:pt idx="60">
                  <c:v>1</c:v>
                </c:pt>
                <c:pt idx="61">
                  <c:v>1</c:v>
                </c:pt>
                <c:pt idx="62">
                  <c:v>1</c:v>
                </c:pt>
                <c:pt idx="63">
                  <c:v>1</c:v>
                </c:pt>
                <c:pt idx="64">
                  <c:v>1</c:v>
                </c:pt>
                <c:pt idx="65">
                  <c:v>1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1</c:v>
                </c:pt>
                <c:pt idx="83">
                  <c:v>1</c:v>
                </c:pt>
                <c:pt idx="84">
                  <c:v>1</c:v>
                </c:pt>
                <c:pt idx="85">
                  <c:v>1</c:v>
                </c:pt>
                <c:pt idx="86">
                  <c:v>1</c:v>
                </c:pt>
                <c:pt idx="87">
                  <c:v>1</c:v>
                </c:pt>
                <c:pt idx="88">
                  <c:v>1</c:v>
                </c:pt>
                <c:pt idx="89">
                  <c:v>1</c:v>
                </c:pt>
                <c:pt idx="90">
                  <c:v>1</c:v>
                </c:pt>
                <c:pt idx="91">
                  <c:v>1</c:v>
                </c:pt>
                <c:pt idx="92">
                  <c:v>1</c:v>
                </c:pt>
                <c:pt idx="93">
                  <c:v>1</c:v>
                </c:pt>
                <c:pt idx="94">
                  <c:v>1</c:v>
                </c:pt>
                <c:pt idx="95">
                  <c:v>1</c:v>
                </c:pt>
                <c:pt idx="96">
                  <c:v>1</c:v>
                </c:pt>
                <c:pt idx="97">
                  <c:v>1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1</c:v>
                </c:pt>
                <c:pt idx="115">
                  <c:v>1</c:v>
                </c:pt>
                <c:pt idx="116">
                  <c:v>1</c:v>
                </c:pt>
                <c:pt idx="117">
                  <c:v>1</c:v>
                </c:pt>
                <c:pt idx="118">
                  <c:v>1</c:v>
                </c:pt>
                <c:pt idx="119">
                  <c:v>1</c:v>
                </c:pt>
                <c:pt idx="120">
                  <c:v>1</c:v>
                </c:pt>
                <c:pt idx="121">
                  <c:v>1</c:v>
                </c:pt>
                <c:pt idx="122">
                  <c:v>1</c:v>
                </c:pt>
                <c:pt idx="123">
                  <c:v>1</c:v>
                </c:pt>
                <c:pt idx="124">
                  <c:v>1</c:v>
                </c:pt>
                <c:pt idx="125">
                  <c:v>1</c:v>
                </c:pt>
                <c:pt idx="126">
                  <c:v>1</c:v>
                </c:pt>
                <c:pt idx="127">
                  <c:v>1</c:v>
                </c:pt>
                <c:pt idx="128">
                  <c:v>1</c:v>
                </c:pt>
                <c:pt idx="129">
                  <c:v>1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1</c:v>
                </c:pt>
                <c:pt idx="147">
                  <c:v>1</c:v>
                </c:pt>
                <c:pt idx="148">
                  <c:v>1</c:v>
                </c:pt>
                <c:pt idx="149">
                  <c:v>1</c:v>
                </c:pt>
                <c:pt idx="150">
                  <c:v>1</c:v>
                </c:pt>
                <c:pt idx="151">
                  <c:v>1</c:v>
                </c:pt>
                <c:pt idx="152">
                  <c:v>1</c:v>
                </c:pt>
                <c:pt idx="153">
                  <c:v>1</c:v>
                </c:pt>
                <c:pt idx="154">
                  <c:v>1</c:v>
                </c:pt>
                <c:pt idx="155">
                  <c:v>1</c:v>
                </c:pt>
                <c:pt idx="156">
                  <c:v>1</c:v>
                </c:pt>
                <c:pt idx="157">
                  <c:v>1</c:v>
                </c:pt>
                <c:pt idx="158">
                  <c:v>1</c:v>
                </c:pt>
                <c:pt idx="159">
                  <c:v>1</c:v>
                </c:pt>
                <c:pt idx="160">
                  <c:v>1</c:v>
                </c:pt>
                <c:pt idx="161">
                  <c:v>1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  <c:pt idx="170">
                  <c:v>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D778-42FF-A139-D8D4622E2352}"/>
            </c:ext>
          </c:extLst>
        </c:ser>
        <c:ser>
          <c:idx val="1"/>
          <c:order val="1"/>
          <c:tx>
            <c:strRef>
              <c:f>'Proportional Control'!$E$8</c:f>
              <c:strCache>
                <c:ptCount val="1"/>
                <c:pt idx="0">
                  <c:v>E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'Proportional Control'!$C$9:$C$179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'Proportional Control'!$E$9:$E$179</c:f>
              <c:numCache>
                <c:formatCode>General</c:formatCode>
                <c:ptCount val="171"/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</c:v>
                </c:pt>
                <c:pt idx="8">
                  <c:v>0.95031120197552577</c:v>
                </c:pt>
                <c:pt idx="9">
                  <c:v>0.90370862476244773</c:v>
                </c:pt>
                <c:pt idx="10">
                  <c:v>0.86000058010757052</c:v>
                </c:pt>
                <c:pt idx="11">
                  <c:v>0.81900728570631942</c:v>
                </c:pt>
                <c:pt idx="12">
                  <c:v>0.7805601257123953</c:v>
                </c:pt>
                <c:pt idx="13">
                  <c:v>0.74450095717791198</c:v>
                </c:pt>
                <c:pt idx="14">
                  <c:v>0.7106814595712293</c:v>
                </c:pt>
                <c:pt idx="15">
                  <c:v>0.67896252469688112</c:v>
                </c:pt>
                <c:pt idx="16">
                  <c:v>0.64921368450818662</c:v>
                </c:pt>
                <c:pt idx="17">
                  <c:v>0.62131257445899024</c:v>
                </c:pt>
                <c:pt idx="18">
                  <c:v>0.59514443018716012</c:v>
                </c:pt>
                <c:pt idx="19">
                  <c:v>0.57060161545957788</c:v>
                </c:pt>
                <c:pt idx="20">
                  <c:v>0.54758317943693435</c:v>
                </c:pt>
                <c:pt idx="21">
                  <c:v>0.52599444143725138</c:v>
                </c:pt>
                <c:pt idx="22">
                  <c:v>0.50574660149015527</c:v>
                </c:pt>
                <c:pt idx="23">
                  <c:v>0.48675637508001313</c:v>
                </c:pt>
                <c:pt idx="24">
                  <c:v>0.46894565057553672</c:v>
                </c:pt>
                <c:pt idx="25">
                  <c:v>0.45224116793677593</c:v>
                </c:pt>
                <c:pt idx="26">
                  <c:v>0.436574217377941</c:v>
                </c:pt>
                <c:pt idx="27">
                  <c:v>0.42188035674657776</c:v>
                </c:pt>
                <c:pt idx="28">
                  <c:v>0.40809914645660406</c:v>
                </c:pt>
                <c:pt idx="29">
                  <c:v>0.39517390088491955</c:v>
                </c:pt>
                <c:pt idx="30">
                  <c:v>0.38305145520902018</c:v>
                </c:pt>
                <c:pt idx="31">
                  <c:v>0.3716819467265613</c:v>
                </c:pt>
                <c:pt idx="32">
                  <c:v>0.36101860975738054</c:v>
                </c:pt>
                <c:pt idx="33">
                  <c:v>0.35101758328436039</c:v>
                </c:pt>
                <c:pt idx="34">
                  <c:v>0.34163773054190938</c:v>
                </c:pt>
                <c:pt idx="35">
                  <c:v>0.33284046980998205</c:v>
                </c:pt>
                <c:pt idx="36">
                  <c:v>0.32458961571765155</c:v>
                </c:pt>
                <c:pt idx="37">
                  <c:v>0.31685123040347496</c:v>
                </c:pt>
                <c:pt idx="38">
                  <c:v>0.30959348392043795</c:v>
                </c:pt>
                <c:pt idx="39">
                  <c:v>0.30278652331128653</c:v>
                </c:pt>
                <c:pt idx="40">
                  <c:v>0.296402349815721</c:v>
                </c:pt>
                <c:pt idx="41">
                  <c:v>0.29041470370437339</c:v>
                </c:pt>
                <c:pt idx="42">
                  <c:v>0.28479895626586182</c:v>
                </c:pt>
                <c:pt idx="43">
                  <c:v>0.27953200850263604</c:v>
                </c:pt>
                <c:pt idx="44">
                  <c:v>0.27459219611892571</c:v>
                </c:pt>
                <c:pt idx="45">
                  <c:v>0.26995920040998156</c:v>
                </c:pt>
                <c:pt idx="46">
                  <c:v>0.26561396468607501</c:v>
                </c:pt>
                <c:pt idx="47">
                  <c:v>0.26153861588748584</c:v>
                </c:pt>
                <c:pt idx="48">
                  <c:v>0.2577163910680621</c:v>
                </c:pt>
                <c:pt idx="49">
                  <c:v>0.25413156844495888</c:v>
                </c:pt>
                <c:pt idx="50">
                  <c:v>0.25076940273094694</c:v>
                </c:pt>
                <c:pt idx="51">
                  <c:v>0.24761606448329543</c:v>
                </c:pt>
                <c:pt idx="52">
                  <c:v>0.24465858321975686</c:v>
                </c:pt>
                <c:pt idx="53">
                  <c:v>0.24188479406767482</c:v>
                </c:pt>
                <c:pt idx="54">
                  <c:v>0.2392832877267681</c:v>
                </c:pt>
                <c:pt idx="55">
                  <c:v>0.2368433635397772</c:v>
                </c:pt>
                <c:pt idx="56">
                  <c:v>0.2345549854779394</c:v>
                </c:pt>
                <c:pt idx="57">
                  <c:v>0.23240874086024943</c:v>
                </c:pt>
                <c:pt idx="58">
                  <c:v>0.23039580163670881</c:v>
                </c:pt>
                <c:pt idx="59">
                  <c:v>0.22850788807631084</c:v>
                </c:pt>
                <c:pt idx="60">
                  <c:v>0.22673723471040075</c:v>
                </c:pt>
                <c:pt idx="61">
                  <c:v>0.22507655839132823</c:v>
                </c:pt>
                <c:pt idx="62">
                  <c:v>0.22351902833500858</c:v>
                </c:pt>
                <c:pt idx="63">
                  <c:v>0.22205823802417091</c:v>
                </c:pt>
                <c:pt idx="64">
                  <c:v>0.22068817885672232</c:v>
                </c:pt>
                <c:pt idx="65">
                  <c:v>0.21940321543084007</c:v>
                </c:pt>
                <c:pt idx="66">
                  <c:v>0.21819806236512962</c:v>
                </c:pt>
                <c:pt idx="67">
                  <c:v>0.21706776255850746</c:v>
                </c:pt>
                <c:pt idx="68">
                  <c:v>0.2160076668003833</c:v>
                </c:pt>
                <c:pt idx="69">
                  <c:v>0.21501341464727408</c:v>
                </c:pt>
                <c:pt idx="70">
                  <c:v>0.21408091648719141</c:v>
                </c:pt>
                <c:pt idx="71">
                  <c:v>0.21320633671802691</c:v>
                </c:pt>
                <c:pt idx="72">
                  <c:v>0.21238607797074538</c:v>
                </c:pt>
                <c:pt idx="73">
                  <c:v>0.21161676631249071</c:v>
                </c:pt>
                <c:pt idx="74">
                  <c:v>0.21089523736874216</c:v>
                </c:pt>
                <c:pt idx="75">
                  <c:v>0.21021852330743696</c:v>
                </c:pt>
                <c:pt idx="76">
                  <c:v>0.20958384063152247</c:v>
                </c:pt>
                <c:pt idx="77">
                  <c:v>0.20898857872972443</c:v>
                </c:pt>
                <c:pt idx="78">
                  <c:v>0.20843028913843897</c:v>
                </c:pt>
                <c:pt idx="79">
                  <c:v>0.20790667547057917</c:v>
                </c:pt>
                <c:pt idx="80">
                  <c:v>0.20741558396995086</c:v>
                </c:pt>
                <c:pt idx="81">
                  <c:v>0.20695499465230527</c:v>
                </c:pt>
                <c:pt idx="82">
                  <c:v>0.20652301299663067</c:v>
                </c:pt>
                <c:pt idx="83">
                  <c:v>0.20611786215250494</c:v>
                </c:pt>
                <c:pt idx="84">
                  <c:v>0.20573787563145818</c:v>
                </c:pt>
                <c:pt idx="85">
                  <c:v>0.20538149045228182</c:v>
                </c:pt>
                <c:pt idx="86">
                  <c:v>0.20504724071208924</c:v>
                </c:pt>
                <c:pt idx="87">
                  <c:v>0.20473375155668438</c:v>
                </c:pt>
                <c:pt idx="88">
                  <c:v>0.20443973352543665</c:v>
                </c:pt>
                <c:pt idx="89">
                  <c:v>0.20416397724740176</c:v>
                </c:pt>
                <c:pt idx="90">
                  <c:v>0.20390534846687103</c:v>
                </c:pt>
                <c:pt idx="91">
                  <c:v>0.20366278337788912</c:v>
                </c:pt>
                <c:pt idx="92">
                  <c:v>0.20343528424854995</c:v>
                </c:pt>
                <c:pt idx="93">
                  <c:v>0.20322191531707134</c:v>
                </c:pt>
                <c:pt idx="94">
                  <c:v>0.20302179894276895</c:v>
                </c:pt>
                <c:pt idx="95">
                  <c:v>0.20283411199609669</c:v>
                </c:pt>
                <c:pt idx="96">
                  <c:v>0.20265808247290562</c:v>
                </c:pt>
                <c:pt idx="97">
                  <c:v>0.20249298631899493</c:v>
                </c:pt>
                <c:pt idx="98">
                  <c:v>0.20233814445189202</c:v>
                </c:pt>
                <c:pt idx="99">
                  <c:v>0.20219291996761435</c:v>
                </c:pt>
                <c:pt idx="100">
                  <c:v>0.20205671552092097</c:v>
                </c:pt>
                <c:pt idx="101">
                  <c:v>0.20192897086827988</c:v>
                </c:pt>
                <c:pt idx="102">
                  <c:v>0.20180916056344356</c:v>
                </c:pt>
                <c:pt idx="103">
                  <c:v>0.20169679179615507</c:v>
                </c:pt>
                <c:pt idx="104">
                  <c:v>0.2015914023650941</c:v>
                </c:pt>
                <c:pt idx="105">
                  <c:v>0.20149255877672556</c:v>
                </c:pt>
                <c:pt idx="106">
                  <c:v>0.20139985446223008</c:v>
                </c:pt>
                <c:pt idx="107">
                  <c:v>0.20131290810518332</c:v>
                </c:pt>
                <c:pt idx="108">
                  <c:v>0.20123136207310433</c:v>
                </c:pt>
                <c:pt idx="109">
                  <c:v>0.20115488094642253</c:v>
                </c:pt>
                <c:pt idx="110">
                  <c:v>0.20108315013881117</c:v>
                </c:pt>
                <c:pt idx="111">
                  <c:v>0.20101587460321424</c:v>
                </c:pt>
                <c:pt idx="112">
                  <c:v>0.2009527776182426</c:v>
                </c:pt>
                <c:pt idx="113">
                  <c:v>0.20089359964994868</c:v>
                </c:pt>
                <c:pt idx="114">
                  <c:v>0.20083809728429736</c:v>
                </c:pt>
                <c:pt idx="115">
                  <c:v>0.20078604222594199</c:v>
                </c:pt>
                <c:pt idx="116">
                  <c:v>0.20073722035918762</c:v>
                </c:pt>
                <c:pt idx="117">
                  <c:v>0.20069143086727859</c:v>
                </c:pt>
                <c:pt idx="118">
                  <c:v>0.20064848540638847</c:v>
                </c:pt>
                <c:pt idx="119">
                  <c:v>0.20060820733091367</c:v>
                </c:pt>
                <c:pt idx="120">
                  <c:v>0.2005704309668852</c:v>
                </c:pt>
                <c:pt idx="121">
                  <c:v>0.20053500093050958</c:v>
                </c:pt>
                <c:pt idx="122">
                  <c:v>0.20050177148903581</c:v>
                </c:pt>
                <c:pt idx="123">
                  <c:v>0.20047060596131938</c:v>
                </c:pt>
                <c:pt idx="124">
                  <c:v>0.20044137615561797</c:v>
                </c:pt>
                <c:pt idx="125">
                  <c:v>0.20041396184230631</c:v>
                </c:pt>
                <c:pt idx="126">
                  <c:v>0.20038825025934104</c:v>
                </c:pt>
                <c:pt idx="127">
                  <c:v>0.2003641356484418</c:v>
                </c:pt>
                <c:pt idx="128">
                  <c:v>0.20034151882008067</c:v>
                </c:pt>
                <c:pt idx="129">
                  <c:v>0.20032030674548995</c:v>
                </c:pt>
                <c:pt idx="130">
                  <c:v>0.20030041217401184</c:v>
                </c:pt>
                <c:pt idx="131">
                  <c:v>0.20028175327421371</c:v>
                </c:pt>
                <c:pt idx="132">
                  <c:v>0.2002642532972948</c:v>
                </c:pt>
                <c:pt idx="133">
                  <c:v>0.20024784026139908</c:v>
                </c:pt>
                <c:pt idx="134">
                  <c:v>0.2002324466555353</c:v>
                </c:pt>
                <c:pt idx="135">
                  <c:v>0.20021800916188737</c:v>
                </c:pt>
                <c:pt idx="136">
                  <c:v>0.20020446839537165</c:v>
                </c:pt>
                <c:pt idx="137">
                  <c:v>0.20019176865937161</c:v>
                </c:pt>
                <c:pt idx="138">
                  <c:v>0.20017985771664293</c:v>
                </c:pt>
                <c:pt idx="139">
                  <c:v>0.20016868657444875</c:v>
                </c:pt>
                <c:pt idx="140">
                  <c:v>0.20015820928303973</c:v>
                </c:pt>
                <c:pt idx="141">
                  <c:v>0.20014838274665159</c:v>
                </c:pt>
                <c:pt idx="142">
                  <c:v>0.20013916654624075</c:v>
                </c:pt>
                <c:pt idx="143">
                  <c:v>0.20013052277323085</c:v>
                </c:pt>
                <c:pt idx="144">
                  <c:v>0.20012241587358492</c:v>
                </c:pt>
                <c:pt idx="145">
                  <c:v>0.20011481250156293</c:v>
                </c:pt>
                <c:pt idx="146">
                  <c:v>0.20010768138256196</c:v>
                </c:pt>
                <c:pt idx="147">
                  <c:v>0.20010099318447561</c:v>
                </c:pt>
                <c:pt idx="148">
                  <c:v>0.20009472039704401</c:v>
                </c:pt>
                <c:pt idx="149">
                  <c:v>0.20008883721869719</c:v>
                </c:pt>
                <c:pt idx="150">
                  <c:v>0.20008331945042601</c:v>
                </c:pt>
                <c:pt idx="151">
                  <c:v>0.20007814439624638</c:v>
                </c:pt>
                <c:pt idx="152">
                  <c:v>0.20007329076984404</c:v>
                </c:pt>
                <c:pt idx="153">
                  <c:v>0.20006873860701924</c:v>
                </c:pt>
                <c:pt idx="154">
                  <c:v>0.20006446918356835</c:v>
                </c:pt>
                <c:pt idx="155">
                  <c:v>0.2000604649382669</c:v>
                </c:pt>
                <c:pt idx="156">
                  <c:v>0.20005670940063547</c:v>
                </c:pt>
                <c:pt idx="157">
                  <c:v>0.20005318712319264</c:v>
                </c:pt>
                <c:pt idx="158">
                  <c:v>0.20004988361791542</c:v>
                </c:pt>
                <c:pt idx="159">
                  <c:v>0.20004678529664632</c:v>
                </c:pt>
                <c:pt idx="160">
                  <c:v>0.20004387941520185</c:v>
                </c:pt>
                <c:pt idx="161">
                  <c:v>0.20004115402095257</c:v>
                </c:pt>
                <c:pt idx="162">
                  <c:v>0.20003859790365874</c:v>
                </c:pt>
                <c:pt idx="163">
                  <c:v>0.20003620054935989</c:v>
                </c:pt>
                <c:pt idx="164">
                  <c:v>0.20003395209712804</c:v>
                </c:pt>
                <c:pt idx="165">
                  <c:v>0.20003184329850721</c:v>
                </c:pt>
                <c:pt idx="166">
                  <c:v>0.20002986547947221</c:v>
                </c:pt>
                <c:pt idx="167">
                  <c:v>0.2000280105047505</c:v>
                </c:pt>
                <c:pt idx="168">
                  <c:v>0.20002627074435908</c:v>
                </c:pt>
                <c:pt idx="169">
                  <c:v>0.20002463904222112</c:v>
                </c:pt>
                <c:pt idx="170">
                  <c:v>0.20002310868673057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D778-42FF-A139-D8D4622E2352}"/>
            </c:ext>
          </c:extLst>
        </c:ser>
        <c:ser>
          <c:idx val="3"/>
          <c:order val="2"/>
          <c:tx>
            <c:strRef>
              <c:f>'Proportional Control'!$G$8</c:f>
              <c:strCache>
                <c:ptCount val="1"/>
                <c:pt idx="0">
                  <c:v>U</c:v>
                </c:pt>
              </c:strCache>
            </c:strRef>
          </c:tx>
          <c:marker>
            <c:symbol val="none"/>
          </c:marker>
          <c:xVal>
            <c:numRef>
              <c:f>'Proportional Control'!$C$9:$C$179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'Proportional Control'!$G$9:$G$179</c:f>
              <c:numCache>
                <c:formatCode>General</c:formatCode>
                <c:ptCount val="171"/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2</c:v>
                </c:pt>
                <c:pt idx="8">
                  <c:v>1.9006224039510515</c:v>
                </c:pt>
                <c:pt idx="9">
                  <c:v>1.8074172495248955</c:v>
                </c:pt>
                <c:pt idx="10">
                  <c:v>1.720001160215141</c:v>
                </c:pt>
                <c:pt idx="11">
                  <c:v>1.6380145714126388</c:v>
                </c:pt>
                <c:pt idx="12">
                  <c:v>1.5611202514247906</c:v>
                </c:pt>
                <c:pt idx="13">
                  <c:v>1.489001914355824</c:v>
                </c:pt>
                <c:pt idx="14">
                  <c:v>1.4213629191424586</c:v>
                </c:pt>
                <c:pt idx="15">
                  <c:v>1.3579250493937622</c:v>
                </c:pt>
                <c:pt idx="16">
                  <c:v>1.2984273690163732</c:v>
                </c:pt>
                <c:pt idx="17">
                  <c:v>1.2426251489179805</c:v>
                </c:pt>
                <c:pt idx="18">
                  <c:v>1.1902888603743202</c:v>
                </c:pt>
                <c:pt idx="19">
                  <c:v>1.1412032309191558</c:v>
                </c:pt>
                <c:pt idx="20">
                  <c:v>1.0951663588738687</c:v>
                </c:pt>
                <c:pt idx="21">
                  <c:v>1.0519888828745028</c:v>
                </c:pt>
                <c:pt idx="22">
                  <c:v>1.0114932029803105</c:v>
                </c:pt>
                <c:pt idx="23">
                  <c:v>0.97351275016002625</c:v>
                </c:pt>
                <c:pt idx="24">
                  <c:v>0.93789130115107344</c:v>
                </c:pt>
                <c:pt idx="25">
                  <c:v>0.90448233587355187</c:v>
                </c:pt>
                <c:pt idx="26">
                  <c:v>0.873148434755882</c:v>
                </c:pt>
                <c:pt idx="27">
                  <c:v>0.84376071349315551</c:v>
                </c:pt>
                <c:pt idx="28">
                  <c:v>0.81619829291320811</c:v>
                </c:pt>
                <c:pt idx="29">
                  <c:v>0.7903478017698391</c:v>
                </c:pt>
                <c:pt idx="30">
                  <c:v>0.76610291041804035</c:v>
                </c:pt>
                <c:pt idx="31">
                  <c:v>0.74336389345312259</c:v>
                </c:pt>
                <c:pt idx="32">
                  <c:v>0.72203721951476107</c:v>
                </c:pt>
                <c:pt idx="33">
                  <c:v>0.70203516656872078</c:v>
                </c:pt>
                <c:pt idx="34">
                  <c:v>0.68327546108381876</c:v>
                </c:pt>
                <c:pt idx="35">
                  <c:v>0.66568093961996411</c:v>
                </c:pt>
                <c:pt idx="36">
                  <c:v>0.64917923143530309</c:v>
                </c:pt>
                <c:pt idx="37">
                  <c:v>0.63370246080694992</c:v>
                </c:pt>
                <c:pt idx="38">
                  <c:v>0.6191869678408759</c:v>
                </c:pt>
                <c:pt idx="39">
                  <c:v>0.60557304662257305</c:v>
                </c:pt>
                <c:pt idx="40">
                  <c:v>0.592804699631442</c:v>
                </c:pt>
                <c:pt idx="41">
                  <c:v>0.58082940740874678</c:v>
                </c:pt>
                <c:pt idx="42">
                  <c:v>0.56959791253172365</c:v>
                </c:pt>
                <c:pt idx="43">
                  <c:v>0.55906401700527208</c:v>
                </c:pt>
                <c:pt idx="44">
                  <c:v>0.54918439223785143</c:v>
                </c:pt>
                <c:pt idx="45">
                  <c:v>0.53991840081996312</c:v>
                </c:pt>
                <c:pt idx="46">
                  <c:v>0.53122792937215002</c:v>
                </c:pt>
                <c:pt idx="47">
                  <c:v>0.52307723177497167</c:v>
                </c:pt>
                <c:pt idx="48">
                  <c:v>0.5154327821361242</c:v>
                </c:pt>
                <c:pt idx="49">
                  <c:v>0.50826313688991775</c:v>
                </c:pt>
                <c:pt idx="50">
                  <c:v>0.50153880546189389</c:v>
                </c:pt>
                <c:pt idx="51">
                  <c:v>0.49523212896659086</c:v>
                </c:pt>
                <c:pt idx="52">
                  <c:v>0.48931716643951373</c:v>
                </c:pt>
                <c:pt idx="53">
                  <c:v>0.48376958813534965</c:v>
                </c:pt>
                <c:pt idx="54">
                  <c:v>0.4785665754535362</c:v>
                </c:pt>
                <c:pt idx="55">
                  <c:v>0.47368672707955439</c:v>
                </c:pt>
                <c:pt idx="56">
                  <c:v>0.46910997095587881</c:v>
                </c:pt>
                <c:pt idx="57">
                  <c:v>0.46481748172049886</c:v>
                </c:pt>
                <c:pt idx="58">
                  <c:v>0.46079160327341762</c:v>
                </c:pt>
                <c:pt idx="59">
                  <c:v>0.45701577615262168</c:v>
                </c:pt>
                <c:pt idx="60">
                  <c:v>0.4534744694208015</c:v>
                </c:pt>
                <c:pt idx="61">
                  <c:v>0.45015311678265646</c:v>
                </c:pt>
                <c:pt idx="62">
                  <c:v>0.44703805667001717</c:v>
                </c:pt>
                <c:pt idx="63">
                  <c:v>0.44411647604834181</c:v>
                </c:pt>
                <c:pt idx="64">
                  <c:v>0.44137635771344463</c:v>
                </c:pt>
                <c:pt idx="65">
                  <c:v>0.43880643086168014</c:v>
                </c:pt>
                <c:pt idx="66">
                  <c:v>0.43639612473025924</c:v>
                </c:pt>
                <c:pt idx="67">
                  <c:v>0.43413552511701492</c:v>
                </c:pt>
                <c:pt idx="68">
                  <c:v>0.4320153336007666</c:v>
                </c:pt>
                <c:pt idx="69">
                  <c:v>0.43002682929454816</c:v>
                </c:pt>
                <c:pt idx="70">
                  <c:v>0.42816183297438282</c:v>
                </c:pt>
                <c:pt idx="71">
                  <c:v>0.42641267343605382</c:v>
                </c:pt>
                <c:pt idx="72">
                  <c:v>0.42477215594149076</c:v>
                </c:pt>
                <c:pt idx="73">
                  <c:v>0.42323353262498142</c:v>
                </c:pt>
                <c:pt idx="74">
                  <c:v>0.42179047473748432</c:v>
                </c:pt>
                <c:pt idx="75">
                  <c:v>0.42043704661487391</c:v>
                </c:pt>
                <c:pt idx="76">
                  <c:v>0.41916768126304493</c:v>
                </c:pt>
                <c:pt idx="77">
                  <c:v>0.41797715745944886</c:v>
                </c:pt>
                <c:pt idx="78">
                  <c:v>0.41686057827687795</c:v>
                </c:pt>
                <c:pt idx="79">
                  <c:v>0.41581335094115834</c:v>
                </c:pt>
                <c:pt idx="80">
                  <c:v>0.41483116793990171</c:v>
                </c:pt>
                <c:pt idx="81">
                  <c:v>0.41390998930461054</c:v>
                </c:pt>
                <c:pt idx="82">
                  <c:v>0.41304602599326135</c:v>
                </c:pt>
                <c:pt idx="83">
                  <c:v>0.41223572430500988</c:v>
                </c:pt>
                <c:pt idx="84">
                  <c:v>0.41147575126291636</c:v>
                </c:pt>
                <c:pt idx="85">
                  <c:v>0.41076298090456365</c:v>
                </c:pt>
                <c:pt idx="86">
                  <c:v>0.41009448142417848</c:v>
                </c:pt>
                <c:pt idx="87">
                  <c:v>0.40946750311336877</c:v>
                </c:pt>
                <c:pt idx="88">
                  <c:v>0.4088794670508733</c:v>
                </c:pt>
                <c:pt idx="89">
                  <c:v>0.40832795449480352</c:v>
                </c:pt>
                <c:pt idx="90">
                  <c:v>0.40781069693374206</c:v>
                </c:pt>
                <c:pt idx="91">
                  <c:v>0.40732556675577825</c:v>
                </c:pt>
                <c:pt idx="92">
                  <c:v>0.4068705684970999</c:v>
                </c:pt>
                <c:pt idx="93">
                  <c:v>0.40644383063414269</c:v>
                </c:pt>
                <c:pt idx="94">
                  <c:v>0.4060435978855379</c:v>
                </c:pt>
                <c:pt idx="95">
                  <c:v>0.40566822399219338</c:v>
                </c:pt>
                <c:pt idx="96">
                  <c:v>0.40531616494581124</c:v>
                </c:pt>
                <c:pt idx="97">
                  <c:v>0.40498597263798986</c:v>
                </c:pt>
                <c:pt idx="98">
                  <c:v>0.40467628890378404</c:v>
                </c:pt>
                <c:pt idx="99">
                  <c:v>0.4043858399352287</c:v>
                </c:pt>
                <c:pt idx="100">
                  <c:v>0.40411343104184194</c:v>
                </c:pt>
                <c:pt idx="101">
                  <c:v>0.40385794173655976</c:v>
                </c:pt>
                <c:pt idx="102">
                  <c:v>0.40361832112688711</c:v>
                </c:pt>
                <c:pt idx="103">
                  <c:v>0.40339358359231015</c:v>
                </c:pt>
                <c:pt idx="104">
                  <c:v>0.40318280473018819</c:v>
                </c:pt>
                <c:pt idx="105">
                  <c:v>0.40298511755345112</c:v>
                </c:pt>
                <c:pt idx="106">
                  <c:v>0.40279970892446015</c:v>
                </c:pt>
                <c:pt idx="107">
                  <c:v>0.40262581621036664</c:v>
                </c:pt>
                <c:pt idx="108">
                  <c:v>0.40246272414620865</c:v>
                </c:pt>
                <c:pt idx="109">
                  <c:v>0.40230976189284506</c:v>
                </c:pt>
                <c:pt idx="110">
                  <c:v>0.40216630027762235</c:v>
                </c:pt>
                <c:pt idx="111">
                  <c:v>0.40203174920642848</c:v>
                </c:pt>
                <c:pt idx="112">
                  <c:v>0.40190555523648519</c:v>
                </c:pt>
                <c:pt idx="113">
                  <c:v>0.40178719929989737</c:v>
                </c:pt>
                <c:pt idx="114">
                  <c:v>0.40167619456859471</c:v>
                </c:pt>
                <c:pt idx="115">
                  <c:v>0.40157208445188397</c:v>
                </c:pt>
                <c:pt idx="116">
                  <c:v>0.40147444071837524</c:v>
                </c:pt>
                <c:pt idx="117">
                  <c:v>0.40138286173455717</c:v>
                </c:pt>
                <c:pt idx="118">
                  <c:v>0.40129697081277693</c:v>
                </c:pt>
                <c:pt idx="119">
                  <c:v>0.40121641466182734</c:v>
                </c:pt>
                <c:pt idx="120">
                  <c:v>0.40114086193377041</c:v>
                </c:pt>
                <c:pt idx="121">
                  <c:v>0.40107000186101915</c:v>
                </c:pt>
                <c:pt idx="122">
                  <c:v>0.40100354297807161</c:v>
                </c:pt>
                <c:pt idx="123">
                  <c:v>0.40094121192263876</c:v>
                </c:pt>
                <c:pt idx="124">
                  <c:v>0.40088275231123593</c:v>
                </c:pt>
                <c:pt idx="125">
                  <c:v>0.40082792368461262</c:v>
                </c:pt>
                <c:pt idx="126">
                  <c:v>0.40077650051868208</c:v>
                </c:pt>
                <c:pt idx="127">
                  <c:v>0.4007282712968836</c:v>
                </c:pt>
                <c:pt idx="128">
                  <c:v>0.40068303764016133</c:v>
                </c:pt>
                <c:pt idx="129">
                  <c:v>0.4006406134909799</c:v>
                </c:pt>
                <c:pt idx="130">
                  <c:v>0.40060082434802369</c:v>
                </c:pt>
                <c:pt idx="131">
                  <c:v>0.40056350654842743</c:v>
                </c:pt>
                <c:pt idx="132">
                  <c:v>0.40052850659458961</c:v>
                </c:pt>
                <c:pt idx="133">
                  <c:v>0.40049568052279816</c:v>
                </c:pt>
                <c:pt idx="134">
                  <c:v>0.4004648933110706</c:v>
                </c:pt>
                <c:pt idx="135">
                  <c:v>0.40043601832377473</c:v>
                </c:pt>
                <c:pt idx="136">
                  <c:v>0.4004089367907433</c:v>
                </c:pt>
                <c:pt idx="137">
                  <c:v>0.40038353731874321</c:v>
                </c:pt>
                <c:pt idx="138">
                  <c:v>0.40035971543328586</c:v>
                </c:pt>
                <c:pt idx="139">
                  <c:v>0.4003373731488975</c:v>
                </c:pt>
                <c:pt idx="140">
                  <c:v>0.40031641856607947</c:v>
                </c:pt>
                <c:pt idx="141">
                  <c:v>0.40029676549330317</c:v>
                </c:pt>
                <c:pt idx="142">
                  <c:v>0.40027833309248151</c:v>
                </c:pt>
                <c:pt idx="143">
                  <c:v>0.40026104554646169</c:v>
                </c:pt>
                <c:pt idx="144">
                  <c:v>0.40024483174716985</c:v>
                </c:pt>
                <c:pt idx="145">
                  <c:v>0.40022962500312587</c:v>
                </c:pt>
                <c:pt idx="146">
                  <c:v>0.40021536276512393</c:v>
                </c:pt>
                <c:pt idx="147">
                  <c:v>0.40020198636895121</c:v>
                </c:pt>
                <c:pt idx="148">
                  <c:v>0.40018944079408802</c:v>
                </c:pt>
                <c:pt idx="149">
                  <c:v>0.40017767443739438</c:v>
                </c:pt>
                <c:pt idx="150">
                  <c:v>0.40016663890085202</c:v>
                </c:pt>
                <c:pt idx="151">
                  <c:v>0.40015628879249276</c:v>
                </c:pt>
                <c:pt idx="152">
                  <c:v>0.40014658153968807</c:v>
                </c:pt>
                <c:pt idx="153">
                  <c:v>0.40013747721403847</c:v>
                </c:pt>
                <c:pt idx="154">
                  <c:v>0.4001289383671367</c:v>
                </c:pt>
                <c:pt idx="155">
                  <c:v>0.4001209298765338</c:v>
                </c:pt>
                <c:pt idx="156">
                  <c:v>0.40011341880127094</c:v>
                </c:pt>
                <c:pt idx="157">
                  <c:v>0.40010637424638529</c:v>
                </c:pt>
                <c:pt idx="158">
                  <c:v>0.40009976723583085</c:v>
                </c:pt>
                <c:pt idx="159">
                  <c:v>0.40009357059329265</c:v>
                </c:pt>
                <c:pt idx="160">
                  <c:v>0.40008775883040371</c:v>
                </c:pt>
                <c:pt idx="161">
                  <c:v>0.40008230804190514</c:v>
                </c:pt>
                <c:pt idx="162">
                  <c:v>0.40007719580731749</c:v>
                </c:pt>
                <c:pt idx="163">
                  <c:v>0.40007240109871978</c:v>
                </c:pt>
                <c:pt idx="164">
                  <c:v>0.40006790419425609</c:v>
                </c:pt>
                <c:pt idx="165">
                  <c:v>0.40006368659701441</c:v>
                </c:pt>
                <c:pt idx="166">
                  <c:v>0.40005973095894443</c:v>
                </c:pt>
                <c:pt idx="167">
                  <c:v>0.40005602100950099</c:v>
                </c:pt>
                <c:pt idx="168">
                  <c:v>0.40005254148871816</c:v>
                </c:pt>
                <c:pt idx="169">
                  <c:v>0.40004927808444224</c:v>
                </c:pt>
                <c:pt idx="170">
                  <c:v>0.40004621737346113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D778-42FF-A139-D8D4622E2352}"/>
            </c:ext>
          </c:extLst>
        </c:ser>
        <c:ser>
          <c:idx val="4"/>
          <c:order val="3"/>
          <c:tx>
            <c:strRef>
              <c:f>'Proportional Control'!$H$8</c:f>
              <c:strCache>
                <c:ptCount val="1"/>
                <c:pt idx="0">
                  <c:v>PV</c:v>
                </c:pt>
              </c:strCache>
            </c:strRef>
          </c:tx>
          <c:spPr>
            <a:ln>
              <a:solidFill>
                <a:srgbClr val="00B050"/>
              </a:solidFill>
            </a:ln>
          </c:spPr>
          <c:marker>
            <c:symbol val="none"/>
          </c:marker>
          <c:xVal>
            <c:numRef>
              <c:f>'Proportional Control'!$C$9:$C$179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'Proportional Control'!$H$9:$H$179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4.9688798024474234E-2</c:v>
                </c:pt>
                <c:pt idx="8">
                  <c:v>9.6291375237552226E-2</c:v>
                </c:pt>
                <c:pt idx="9">
                  <c:v>0.13999941989242948</c:v>
                </c:pt>
                <c:pt idx="10">
                  <c:v>0.18099271429368061</c:v>
                </c:pt>
                <c:pt idx="11">
                  <c:v>0.21943987428760475</c:v>
                </c:pt>
                <c:pt idx="12">
                  <c:v>0.25549904282208796</c:v>
                </c:pt>
                <c:pt idx="13">
                  <c:v>0.2893185404287707</c:v>
                </c:pt>
                <c:pt idx="14">
                  <c:v>0.32103747530311888</c:v>
                </c:pt>
                <c:pt idx="15">
                  <c:v>0.35078631549181333</c:v>
                </c:pt>
                <c:pt idx="16">
                  <c:v>0.37868742554100981</c:v>
                </c:pt>
                <c:pt idx="17">
                  <c:v>0.40485556981283988</c:v>
                </c:pt>
                <c:pt idx="18">
                  <c:v>0.42939838454042206</c:v>
                </c:pt>
                <c:pt idx="19">
                  <c:v>0.45241682056306559</c:v>
                </c:pt>
                <c:pt idx="20">
                  <c:v>0.47400555856274862</c:v>
                </c:pt>
                <c:pt idx="21">
                  <c:v>0.49425339850984473</c:v>
                </c:pt>
                <c:pt idx="22">
                  <c:v>0.51324362491998687</c:v>
                </c:pt>
                <c:pt idx="23">
                  <c:v>0.53105434942446328</c:v>
                </c:pt>
                <c:pt idx="24">
                  <c:v>0.54775883206322407</c:v>
                </c:pt>
                <c:pt idx="25">
                  <c:v>0.563425782622059</c:v>
                </c:pt>
                <c:pt idx="26">
                  <c:v>0.57811964325342224</c:v>
                </c:pt>
                <c:pt idx="27">
                  <c:v>0.59190085354339594</c:v>
                </c:pt>
                <c:pt idx="28">
                  <c:v>0.60482609911508045</c:v>
                </c:pt>
                <c:pt idx="29">
                  <c:v>0.61694854479097982</c:v>
                </c:pt>
                <c:pt idx="30">
                  <c:v>0.6283180532734387</c:v>
                </c:pt>
                <c:pt idx="31">
                  <c:v>0.63898139024261946</c:v>
                </c:pt>
                <c:pt idx="32">
                  <c:v>0.64898241671563961</c:v>
                </c:pt>
                <c:pt idx="33">
                  <c:v>0.65836226945809062</c:v>
                </c:pt>
                <c:pt idx="34">
                  <c:v>0.66715953019001795</c:v>
                </c:pt>
                <c:pt idx="35">
                  <c:v>0.67541038428234845</c:v>
                </c:pt>
                <c:pt idx="36">
                  <c:v>0.68314876959652504</c:v>
                </c:pt>
                <c:pt idx="37">
                  <c:v>0.69040651607956205</c:v>
                </c:pt>
                <c:pt idx="38">
                  <c:v>0.69721347668871347</c:v>
                </c:pt>
                <c:pt idx="39">
                  <c:v>0.703597650184279</c:v>
                </c:pt>
                <c:pt idx="40">
                  <c:v>0.70958529629562661</c:v>
                </c:pt>
                <c:pt idx="41">
                  <c:v>0.71520104373413818</c:v>
                </c:pt>
                <c:pt idx="42">
                  <c:v>0.72046799149736396</c:v>
                </c:pt>
                <c:pt idx="43">
                  <c:v>0.72540780388107429</c:v>
                </c:pt>
                <c:pt idx="44">
                  <c:v>0.73004079959001844</c:v>
                </c:pt>
                <c:pt idx="45">
                  <c:v>0.73438603531392499</c:v>
                </c:pt>
                <c:pt idx="46">
                  <c:v>0.73846138411251416</c:v>
                </c:pt>
                <c:pt idx="47">
                  <c:v>0.7422836089319379</c:v>
                </c:pt>
                <c:pt idx="48">
                  <c:v>0.74586843155504112</c:v>
                </c:pt>
                <c:pt idx="49">
                  <c:v>0.74923059726905306</c:v>
                </c:pt>
                <c:pt idx="50">
                  <c:v>0.75238393551670457</c:v>
                </c:pt>
                <c:pt idx="51">
                  <c:v>0.75534141678024314</c:v>
                </c:pt>
                <c:pt idx="52">
                  <c:v>0.75811520593232518</c:v>
                </c:pt>
                <c:pt idx="53">
                  <c:v>0.7607167122732319</c:v>
                </c:pt>
                <c:pt idx="54">
                  <c:v>0.7631566364602228</c:v>
                </c:pt>
                <c:pt idx="55">
                  <c:v>0.7654450145220606</c:v>
                </c:pt>
                <c:pt idx="56">
                  <c:v>0.76759125913975057</c:v>
                </c:pt>
                <c:pt idx="57">
                  <c:v>0.76960419836329119</c:v>
                </c:pt>
                <c:pt idx="58">
                  <c:v>0.77149211192368916</c:v>
                </c:pt>
                <c:pt idx="59">
                  <c:v>0.77326276528959925</c:v>
                </c:pt>
                <c:pt idx="60">
                  <c:v>0.77492344160867177</c:v>
                </c:pt>
                <c:pt idx="61">
                  <c:v>0.77648097166499142</c:v>
                </c:pt>
                <c:pt idx="62">
                  <c:v>0.77794176197582909</c:v>
                </c:pt>
                <c:pt idx="63">
                  <c:v>0.77931182114327768</c:v>
                </c:pt>
                <c:pt idx="64">
                  <c:v>0.78059678456915993</c:v>
                </c:pt>
                <c:pt idx="65">
                  <c:v>0.78180193763487038</c:v>
                </c:pt>
                <c:pt idx="66">
                  <c:v>0.78293223744149254</c:v>
                </c:pt>
                <c:pt idx="67">
                  <c:v>0.7839923331996167</c:v>
                </c:pt>
                <c:pt idx="68">
                  <c:v>0.78498658535272592</c:v>
                </c:pt>
                <c:pt idx="69">
                  <c:v>0.78591908351280859</c:v>
                </c:pt>
                <c:pt idx="70">
                  <c:v>0.78679366328197309</c:v>
                </c:pt>
                <c:pt idx="71">
                  <c:v>0.78761392202925462</c:v>
                </c:pt>
                <c:pt idx="72">
                  <c:v>0.78838323368750929</c:v>
                </c:pt>
                <c:pt idx="73">
                  <c:v>0.78910476263125784</c:v>
                </c:pt>
                <c:pt idx="74">
                  <c:v>0.78978147669256304</c:v>
                </c:pt>
                <c:pt idx="75">
                  <c:v>0.79041615936847753</c:v>
                </c:pt>
                <c:pt idx="76">
                  <c:v>0.79101142127027557</c:v>
                </c:pt>
                <c:pt idx="77">
                  <c:v>0.79156971086156103</c:v>
                </c:pt>
                <c:pt idx="78">
                  <c:v>0.79209332452942083</c:v>
                </c:pt>
                <c:pt idx="79">
                  <c:v>0.79258441603004914</c:v>
                </c:pt>
                <c:pt idx="80">
                  <c:v>0.79304500534769473</c:v>
                </c:pt>
                <c:pt idx="81">
                  <c:v>0.79347698700336933</c:v>
                </c:pt>
                <c:pt idx="82">
                  <c:v>0.79388213784749506</c:v>
                </c:pt>
                <c:pt idx="83">
                  <c:v>0.79426212436854182</c:v>
                </c:pt>
                <c:pt idx="84">
                  <c:v>0.79461850954771818</c:v>
                </c:pt>
                <c:pt idx="85">
                  <c:v>0.79495275928791076</c:v>
                </c:pt>
                <c:pt idx="86">
                  <c:v>0.79526624844331562</c:v>
                </c:pt>
                <c:pt idx="87">
                  <c:v>0.79556026647456335</c:v>
                </c:pt>
                <c:pt idx="88">
                  <c:v>0.79583602275259824</c:v>
                </c:pt>
                <c:pt idx="89">
                  <c:v>0.79609465153312897</c:v>
                </c:pt>
                <c:pt idx="90">
                  <c:v>0.79633721662211088</c:v>
                </c:pt>
                <c:pt idx="91">
                  <c:v>0.79656471575145005</c:v>
                </c:pt>
                <c:pt idx="92">
                  <c:v>0.79677808468292866</c:v>
                </c:pt>
                <c:pt idx="93">
                  <c:v>0.79697820105723105</c:v>
                </c:pt>
                <c:pt idx="94">
                  <c:v>0.79716588800390331</c:v>
                </c:pt>
                <c:pt idx="95">
                  <c:v>0.79734191752709438</c:v>
                </c:pt>
                <c:pt idx="96">
                  <c:v>0.79750701368100507</c:v>
                </c:pt>
                <c:pt idx="97">
                  <c:v>0.79766185554810798</c:v>
                </c:pt>
                <c:pt idx="98">
                  <c:v>0.79780708003238565</c:v>
                </c:pt>
                <c:pt idx="99">
                  <c:v>0.79794328447907903</c:v>
                </c:pt>
                <c:pt idx="100">
                  <c:v>0.79807102913172012</c:v>
                </c:pt>
                <c:pt idx="101">
                  <c:v>0.79819083943655644</c:v>
                </c:pt>
                <c:pt idx="102">
                  <c:v>0.79830320820384493</c:v>
                </c:pt>
                <c:pt idx="103">
                  <c:v>0.7984085976349059</c:v>
                </c:pt>
                <c:pt idx="104">
                  <c:v>0.79850744122327444</c:v>
                </c:pt>
                <c:pt idx="105">
                  <c:v>0.79860014553776992</c:v>
                </c:pt>
                <c:pt idx="106">
                  <c:v>0.79868709189481668</c:v>
                </c:pt>
                <c:pt idx="107">
                  <c:v>0.79876863792689567</c:v>
                </c:pt>
                <c:pt idx="108">
                  <c:v>0.79884511905357747</c:v>
                </c:pt>
                <c:pt idx="109">
                  <c:v>0.79891684986118883</c:v>
                </c:pt>
                <c:pt idx="110">
                  <c:v>0.79898412539678576</c:v>
                </c:pt>
                <c:pt idx="111">
                  <c:v>0.7990472223817574</c:v>
                </c:pt>
                <c:pt idx="112">
                  <c:v>0.79910640035005132</c:v>
                </c:pt>
                <c:pt idx="113">
                  <c:v>0.79916190271570264</c:v>
                </c:pt>
                <c:pt idx="114">
                  <c:v>0.79921395777405801</c:v>
                </c:pt>
                <c:pt idx="115">
                  <c:v>0.79926277964081238</c:v>
                </c:pt>
                <c:pt idx="116">
                  <c:v>0.79930856913272141</c:v>
                </c:pt>
                <c:pt idx="117">
                  <c:v>0.79935151459361153</c:v>
                </c:pt>
                <c:pt idx="118">
                  <c:v>0.79939179266908633</c:v>
                </c:pt>
                <c:pt idx="119">
                  <c:v>0.7994295690331148</c:v>
                </c:pt>
                <c:pt idx="120">
                  <c:v>0.79946499906949042</c:v>
                </c:pt>
                <c:pt idx="121">
                  <c:v>0.79949822851096419</c:v>
                </c:pt>
                <c:pt idx="122">
                  <c:v>0.79952939403868062</c:v>
                </c:pt>
                <c:pt idx="123">
                  <c:v>0.79955862384438203</c:v>
                </c:pt>
                <c:pt idx="124">
                  <c:v>0.79958603815769369</c:v>
                </c:pt>
                <c:pt idx="125">
                  <c:v>0.79961174974065896</c:v>
                </c:pt>
                <c:pt idx="126">
                  <c:v>0.7996358643515582</c:v>
                </c:pt>
                <c:pt idx="127">
                  <c:v>0.79965848117991933</c:v>
                </c:pt>
                <c:pt idx="128">
                  <c:v>0.79967969325451005</c:v>
                </c:pt>
                <c:pt idx="129">
                  <c:v>0.79969958782598816</c:v>
                </c:pt>
                <c:pt idx="130">
                  <c:v>0.79971824672578629</c:v>
                </c:pt>
                <c:pt idx="131">
                  <c:v>0.7997357467027052</c:v>
                </c:pt>
                <c:pt idx="132">
                  <c:v>0.79975215973860092</c:v>
                </c:pt>
                <c:pt idx="133">
                  <c:v>0.7997675533444647</c:v>
                </c:pt>
                <c:pt idx="134">
                  <c:v>0.79978199083811263</c:v>
                </c:pt>
                <c:pt idx="135">
                  <c:v>0.79979553160462835</c:v>
                </c:pt>
                <c:pt idx="136">
                  <c:v>0.79980823134062839</c:v>
                </c:pt>
                <c:pt idx="137">
                  <c:v>0.79982014228335707</c:v>
                </c:pt>
                <c:pt idx="138">
                  <c:v>0.79983131342555125</c:v>
                </c:pt>
                <c:pt idx="139">
                  <c:v>0.79984179071696027</c:v>
                </c:pt>
                <c:pt idx="140">
                  <c:v>0.79985161725334841</c:v>
                </c:pt>
                <c:pt idx="141">
                  <c:v>0.79986083345375925</c:v>
                </c:pt>
                <c:pt idx="142">
                  <c:v>0.79986947722676915</c:v>
                </c:pt>
                <c:pt idx="143">
                  <c:v>0.79987758412641508</c:v>
                </c:pt>
                <c:pt idx="144">
                  <c:v>0.79988518749843707</c:v>
                </c:pt>
                <c:pt idx="145">
                  <c:v>0.79989231861743804</c:v>
                </c:pt>
                <c:pt idx="146">
                  <c:v>0.79989900681552439</c:v>
                </c:pt>
                <c:pt idx="147">
                  <c:v>0.79990527960295599</c:v>
                </c:pt>
                <c:pt idx="148">
                  <c:v>0.79991116278130281</c:v>
                </c:pt>
                <c:pt idx="149">
                  <c:v>0.79991668054957399</c:v>
                </c:pt>
                <c:pt idx="150">
                  <c:v>0.79992185560375362</c:v>
                </c:pt>
                <c:pt idx="151">
                  <c:v>0.79992670923015596</c:v>
                </c:pt>
                <c:pt idx="152">
                  <c:v>0.79993126139298076</c:v>
                </c:pt>
                <c:pt idx="153">
                  <c:v>0.79993553081643165</c:v>
                </c:pt>
                <c:pt idx="154">
                  <c:v>0.7999395350617331</c:v>
                </c:pt>
                <c:pt idx="155">
                  <c:v>0.79994329059936453</c:v>
                </c:pt>
                <c:pt idx="156">
                  <c:v>0.79994681287680736</c:v>
                </c:pt>
                <c:pt idx="157">
                  <c:v>0.79995011638208458</c:v>
                </c:pt>
                <c:pt idx="158">
                  <c:v>0.79995321470335368</c:v>
                </c:pt>
                <c:pt idx="159">
                  <c:v>0.79995612058479815</c:v>
                </c:pt>
                <c:pt idx="160">
                  <c:v>0.79995884597904743</c:v>
                </c:pt>
                <c:pt idx="161">
                  <c:v>0.79996140209634126</c:v>
                </c:pt>
                <c:pt idx="162">
                  <c:v>0.79996379945064011</c:v>
                </c:pt>
                <c:pt idx="163">
                  <c:v>0.79996604790287196</c:v>
                </c:pt>
                <c:pt idx="164">
                  <c:v>0.79996815670149279</c:v>
                </c:pt>
                <c:pt idx="165">
                  <c:v>0.79997013452052779</c:v>
                </c:pt>
                <c:pt idx="166">
                  <c:v>0.7999719894952495</c:v>
                </c:pt>
                <c:pt idx="167">
                  <c:v>0.79997372925564092</c:v>
                </c:pt>
                <c:pt idx="168">
                  <c:v>0.79997536095777888</c:v>
                </c:pt>
                <c:pt idx="169">
                  <c:v>0.79997689131326943</c:v>
                </c:pt>
                <c:pt idx="170">
                  <c:v>0.79997832661685386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4-D778-42FF-A139-D8D4622E23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2830272"/>
        <c:axId val="132830848"/>
      </c:scatterChart>
      <c:valAx>
        <c:axId val="132830272"/>
        <c:scaling>
          <c:orientation val="minMax"/>
          <c:max val="180"/>
          <c:min val="0"/>
        </c:scaling>
        <c:delete val="0"/>
        <c:axPos val="b"/>
        <c:title>
          <c:tx>
            <c:rich>
              <a:bodyPr/>
              <a:lstStyle/>
              <a:p>
                <a:pPr>
                  <a:defRPr sz="2400"/>
                </a:pPr>
                <a:r>
                  <a:rPr lang="en-US" sz="2400"/>
                  <a:t>Time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32830848"/>
        <c:crosses val="autoZero"/>
        <c:crossBetween val="midCat"/>
      </c:valAx>
      <c:valAx>
        <c:axId val="132830848"/>
        <c:scaling>
          <c:orientation val="minMax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32830272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0.79872510122281226"/>
          <c:y val="0.15811462425680448"/>
          <c:w val="0.11858756027589575"/>
          <c:h val="0.25931854059496329"/>
        </c:manualLayout>
      </c:layout>
      <c:overlay val="0"/>
      <c:txPr>
        <a:bodyPr/>
        <a:lstStyle/>
        <a:p>
          <a:pPr>
            <a:defRPr sz="160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5.3178097162326188E-2"/>
          <c:y val="2.7023256389769511E-2"/>
          <c:w val="0.92461134499672981"/>
          <c:h val="0.94457739784354111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'Proportional - Integral Control'!$D$7</c:f>
              <c:strCache>
                <c:ptCount val="1"/>
                <c:pt idx="0">
                  <c:v>Setpoint</c:v>
                </c:pt>
              </c:strCache>
            </c:strRef>
          </c:tx>
          <c:marker>
            <c:symbol val="none"/>
          </c:marker>
          <c:xVal>
            <c:strRef>
              <c:f>'Proportional - Integral Control'!$C$8:$C$190</c:f>
              <c:strCache>
                <c:ptCount val="183"/>
                <c:pt idx="0">
                  <c:v>time</c:v>
                </c:pt>
                <c:pt idx="2">
                  <c:v>-12</c:v>
                </c:pt>
                <c:pt idx="3">
                  <c:v>-11</c:v>
                </c:pt>
                <c:pt idx="4">
                  <c:v>-10</c:v>
                </c:pt>
                <c:pt idx="5">
                  <c:v>-9</c:v>
                </c:pt>
                <c:pt idx="6">
                  <c:v>-8</c:v>
                </c:pt>
                <c:pt idx="7">
                  <c:v>-7</c:v>
                </c:pt>
                <c:pt idx="8">
                  <c:v>-6</c:v>
                </c:pt>
                <c:pt idx="9">
                  <c:v>-5</c:v>
                </c:pt>
                <c:pt idx="10">
                  <c:v>-4</c:v>
                </c:pt>
                <c:pt idx="11">
                  <c:v>-3</c:v>
                </c:pt>
                <c:pt idx="12">
                  <c:v>-2</c:v>
                </c:pt>
                <c:pt idx="13">
                  <c:v>-1</c:v>
                </c:pt>
                <c:pt idx="14">
                  <c:v>0</c:v>
                </c:pt>
                <c:pt idx="15">
                  <c:v>1</c:v>
                </c:pt>
                <c:pt idx="16">
                  <c:v>2</c:v>
                </c:pt>
                <c:pt idx="17">
                  <c:v>3</c:v>
                </c:pt>
                <c:pt idx="18">
                  <c:v>4</c:v>
                </c:pt>
                <c:pt idx="19">
                  <c:v>5</c:v>
                </c:pt>
                <c:pt idx="20">
                  <c:v>6</c:v>
                </c:pt>
                <c:pt idx="21">
                  <c:v>7</c:v>
                </c:pt>
                <c:pt idx="22">
                  <c:v>8</c:v>
                </c:pt>
                <c:pt idx="23">
                  <c:v>9</c:v>
                </c:pt>
                <c:pt idx="24">
                  <c:v>10</c:v>
                </c:pt>
                <c:pt idx="25">
                  <c:v>11</c:v>
                </c:pt>
                <c:pt idx="26">
                  <c:v>12</c:v>
                </c:pt>
                <c:pt idx="27">
                  <c:v>13</c:v>
                </c:pt>
                <c:pt idx="28">
                  <c:v>14</c:v>
                </c:pt>
                <c:pt idx="29">
                  <c:v>15</c:v>
                </c:pt>
                <c:pt idx="30">
                  <c:v>16</c:v>
                </c:pt>
                <c:pt idx="31">
                  <c:v>17</c:v>
                </c:pt>
                <c:pt idx="32">
                  <c:v>18</c:v>
                </c:pt>
                <c:pt idx="33">
                  <c:v>19</c:v>
                </c:pt>
                <c:pt idx="34">
                  <c:v>20</c:v>
                </c:pt>
                <c:pt idx="35">
                  <c:v>21</c:v>
                </c:pt>
                <c:pt idx="36">
                  <c:v>22</c:v>
                </c:pt>
                <c:pt idx="37">
                  <c:v>23</c:v>
                </c:pt>
                <c:pt idx="38">
                  <c:v>24</c:v>
                </c:pt>
                <c:pt idx="39">
                  <c:v>25</c:v>
                </c:pt>
                <c:pt idx="40">
                  <c:v>26</c:v>
                </c:pt>
                <c:pt idx="41">
                  <c:v>27</c:v>
                </c:pt>
                <c:pt idx="42">
                  <c:v>28</c:v>
                </c:pt>
                <c:pt idx="43">
                  <c:v>29</c:v>
                </c:pt>
                <c:pt idx="44">
                  <c:v>30</c:v>
                </c:pt>
                <c:pt idx="45">
                  <c:v>31</c:v>
                </c:pt>
                <c:pt idx="46">
                  <c:v>32</c:v>
                </c:pt>
                <c:pt idx="47">
                  <c:v>33</c:v>
                </c:pt>
                <c:pt idx="48">
                  <c:v>34</c:v>
                </c:pt>
                <c:pt idx="49">
                  <c:v>35</c:v>
                </c:pt>
                <c:pt idx="50">
                  <c:v>36</c:v>
                </c:pt>
                <c:pt idx="51">
                  <c:v>37</c:v>
                </c:pt>
                <c:pt idx="52">
                  <c:v>38</c:v>
                </c:pt>
                <c:pt idx="53">
                  <c:v>39</c:v>
                </c:pt>
                <c:pt idx="54">
                  <c:v>40</c:v>
                </c:pt>
                <c:pt idx="55">
                  <c:v>41</c:v>
                </c:pt>
                <c:pt idx="56">
                  <c:v>42</c:v>
                </c:pt>
                <c:pt idx="57">
                  <c:v>43</c:v>
                </c:pt>
                <c:pt idx="58">
                  <c:v>44</c:v>
                </c:pt>
                <c:pt idx="59">
                  <c:v>45</c:v>
                </c:pt>
                <c:pt idx="60">
                  <c:v>46</c:v>
                </c:pt>
                <c:pt idx="61">
                  <c:v>47</c:v>
                </c:pt>
                <c:pt idx="62">
                  <c:v>48</c:v>
                </c:pt>
                <c:pt idx="63">
                  <c:v>49</c:v>
                </c:pt>
                <c:pt idx="64">
                  <c:v>50</c:v>
                </c:pt>
                <c:pt idx="65">
                  <c:v>51</c:v>
                </c:pt>
                <c:pt idx="66">
                  <c:v>52</c:v>
                </c:pt>
                <c:pt idx="67">
                  <c:v>53</c:v>
                </c:pt>
                <c:pt idx="68">
                  <c:v>54</c:v>
                </c:pt>
                <c:pt idx="69">
                  <c:v>55</c:v>
                </c:pt>
                <c:pt idx="70">
                  <c:v>56</c:v>
                </c:pt>
                <c:pt idx="71">
                  <c:v>57</c:v>
                </c:pt>
                <c:pt idx="72">
                  <c:v>58</c:v>
                </c:pt>
                <c:pt idx="73">
                  <c:v>59</c:v>
                </c:pt>
                <c:pt idx="74">
                  <c:v>60</c:v>
                </c:pt>
                <c:pt idx="75">
                  <c:v>61</c:v>
                </c:pt>
                <c:pt idx="76">
                  <c:v>62</c:v>
                </c:pt>
                <c:pt idx="77">
                  <c:v>63</c:v>
                </c:pt>
                <c:pt idx="78">
                  <c:v>64</c:v>
                </c:pt>
                <c:pt idx="79">
                  <c:v>65</c:v>
                </c:pt>
                <c:pt idx="80">
                  <c:v>66</c:v>
                </c:pt>
                <c:pt idx="81">
                  <c:v>67</c:v>
                </c:pt>
                <c:pt idx="82">
                  <c:v>68</c:v>
                </c:pt>
                <c:pt idx="83">
                  <c:v>69</c:v>
                </c:pt>
                <c:pt idx="84">
                  <c:v>70</c:v>
                </c:pt>
                <c:pt idx="85">
                  <c:v>71</c:v>
                </c:pt>
                <c:pt idx="86">
                  <c:v>72</c:v>
                </c:pt>
                <c:pt idx="87">
                  <c:v>73</c:v>
                </c:pt>
                <c:pt idx="88">
                  <c:v>74</c:v>
                </c:pt>
                <c:pt idx="89">
                  <c:v>75</c:v>
                </c:pt>
                <c:pt idx="90">
                  <c:v>76</c:v>
                </c:pt>
                <c:pt idx="91">
                  <c:v>77</c:v>
                </c:pt>
                <c:pt idx="92">
                  <c:v>78</c:v>
                </c:pt>
                <c:pt idx="93">
                  <c:v>79</c:v>
                </c:pt>
                <c:pt idx="94">
                  <c:v>80</c:v>
                </c:pt>
                <c:pt idx="95">
                  <c:v>81</c:v>
                </c:pt>
                <c:pt idx="96">
                  <c:v>82</c:v>
                </c:pt>
                <c:pt idx="97">
                  <c:v>83</c:v>
                </c:pt>
                <c:pt idx="98">
                  <c:v>84</c:v>
                </c:pt>
                <c:pt idx="99">
                  <c:v>85</c:v>
                </c:pt>
                <c:pt idx="100">
                  <c:v>86</c:v>
                </c:pt>
                <c:pt idx="101">
                  <c:v>87</c:v>
                </c:pt>
                <c:pt idx="102">
                  <c:v>88</c:v>
                </c:pt>
                <c:pt idx="103">
                  <c:v>89</c:v>
                </c:pt>
                <c:pt idx="104">
                  <c:v>90</c:v>
                </c:pt>
                <c:pt idx="105">
                  <c:v>91</c:v>
                </c:pt>
                <c:pt idx="106">
                  <c:v>92</c:v>
                </c:pt>
                <c:pt idx="107">
                  <c:v>93</c:v>
                </c:pt>
                <c:pt idx="108">
                  <c:v>94</c:v>
                </c:pt>
                <c:pt idx="109">
                  <c:v>95</c:v>
                </c:pt>
                <c:pt idx="110">
                  <c:v>96</c:v>
                </c:pt>
                <c:pt idx="111">
                  <c:v>97</c:v>
                </c:pt>
                <c:pt idx="112">
                  <c:v>98</c:v>
                </c:pt>
                <c:pt idx="113">
                  <c:v>99</c:v>
                </c:pt>
                <c:pt idx="114">
                  <c:v>100</c:v>
                </c:pt>
                <c:pt idx="115">
                  <c:v>101</c:v>
                </c:pt>
                <c:pt idx="116">
                  <c:v>102</c:v>
                </c:pt>
                <c:pt idx="117">
                  <c:v>103</c:v>
                </c:pt>
                <c:pt idx="118">
                  <c:v>104</c:v>
                </c:pt>
                <c:pt idx="119">
                  <c:v>105</c:v>
                </c:pt>
                <c:pt idx="120">
                  <c:v>106</c:v>
                </c:pt>
                <c:pt idx="121">
                  <c:v>107</c:v>
                </c:pt>
                <c:pt idx="122">
                  <c:v>108</c:v>
                </c:pt>
                <c:pt idx="123">
                  <c:v>109</c:v>
                </c:pt>
                <c:pt idx="124">
                  <c:v>110</c:v>
                </c:pt>
                <c:pt idx="125">
                  <c:v>111</c:v>
                </c:pt>
                <c:pt idx="126">
                  <c:v>112</c:v>
                </c:pt>
                <c:pt idx="127">
                  <c:v>113</c:v>
                </c:pt>
                <c:pt idx="128">
                  <c:v>114</c:v>
                </c:pt>
                <c:pt idx="129">
                  <c:v>115</c:v>
                </c:pt>
                <c:pt idx="130">
                  <c:v>116</c:v>
                </c:pt>
                <c:pt idx="131">
                  <c:v>117</c:v>
                </c:pt>
                <c:pt idx="132">
                  <c:v>118</c:v>
                </c:pt>
                <c:pt idx="133">
                  <c:v>119</c:v>
                </c:pt>
                <c:pt idx="134">
                  <c:v>120</c:v>
                </c:pt>
                <c:pt idx="135">
                  <c:v>121</c:v>
                </c:pt>
                <c:pt idx="136">
                  <c:v>122</c:v>
                </c:pt>
                <c:pt idx="137">
                  <c:v>123</c:v>
                </c:pt>
                <c:pt idx="138">
                  <c:v>124</c:v>
                </c:pt>
                <c:pt idx="139">
                  <c:v>125</c:v>
                </c:pt>
                <c:pt idx="140">
                  <c:v>126</c:v>
                </c:pt>
                <c:pt idx="141">
                  <c:v>127</c:v>
                </c:pt>
                <c:pt idx="142">
                  <c:v>128</c:v>
                </c:pt>
                <c:pt idx="143">
                  <c:v>129</c:v>
                </c:pt>
                <c:pt idx="144">
                  <c:v>130</c:v>
                </c:pt>
                <c:pt idx="145">
                  <c:v>131</c:v>
                </c:pt>
                <c:pt idx="146">
                  <c:v>132</c:v>
                </c:pt>
                <c:pt idx="147">
                  <c:v>133</c:v>
                </c:pt>
                <c:pt idx="148">
                  <c:v>134</c:v>
                </c:pt>
                <c:pt idx="149">
                  <c:v>135</c:v>
                </c:pt>
                <c:pt idx="150">
                  <c:v>136</c:v>
                </c:pt>
                <c:pt idx="151">
                  <c:v>137</c:v>
                </c:pt>
                <c:pt idx="152">
                  <c:v>138</c:v>
                </c:pt>
                <c:pt idx="153">
                  <c:v>139</c:v>
                </c:pt>
                <c:pt idx="154">
                  <c:v>140</c:v>
                </c:pt>
                <c:pt idx="155">
                  <c:v>141</c:v>
                </c:pt>
                <c:pt idx="156">
                  <c:v>142</c:v>
                </c:pt>
                <c:pt idx="157">
                  <c:v>143</c:v>
                </c:pt>
                <c:pt idx="158">
                  <c:v>144</c:v>
                </c:pt>
                <c:pt idx="159">
                  <c:v>145</c:v>
                </c:pt>
                <c:pt idx="160">
                  <c:v>146</c:v>
                </c:pt>
                <c:pt idx="161">
                  <c:v>147</c:v>
                </c:pt>
                <c:pt idx="162">
                  <c:v>148</c:v>
                </c:pt>
                <c:pt idx="163">
                  <c:v>149</c:v>
                </c:pt>
                <c:pt idx="164">
                  <c:v>150</c:v>
                </c:pt>
                <c:pt idx="165">
                  <c:v>151</c:v>
                </c:pt>
                <c:pt idx="166">
                  <c:v>152</c:v>
                </c:pt>
                <c:pt idx="167">
                  <c:v>153</c:v>
                </c:pt>
                <c:pt idx="168">
                  <c:v>154</c:v>
                </c:pt>
                <c:pt idx="169">
                  <c:v>155</c:v>
                </c:pt>
                <c:pt idx="170">
                  <c:v>156</c:v>
                </c:pt>
                <c:pt idx="171">
                  <c:v>157</c:v>
                </c:pt>
                <c:pt idx="172">
                  <c:v>158</c:v>
                </c:pt>
                <c:pt idx="173">
                  <c:v>159</c:v>
                </c:pt>
                <c:pt idx="174">
                  <c:v>160</c:v>
                </c:pt>
                <c:pt idx="175">
                  <c:v>161</c:v>
                </c:pt>
                <c:pt idx="176">
                  <c:v>162</c:v>
                </c:pt>
                <c:pt idx="177">
                  <c:v>163</c:v>
                </c:pt>
                <c:pt idx="178">
                  <c:v>164</c:v>
                </c:pt>
                <c:pt idx="179">
                  <c:v>165</c:v>
                </c:pt>
                <c:pt idx="180">
                  <c:v>166</c:v>
                </c:pt>
                <c:pt idx="181">
                  <c:v>167</c:v>
                </c:pt>
                <c:pt idx="182">
                  <c:v>168</c:v>
                </c:pt>
              </c:strCache>
            </c:strRef>
          </c:xVal>
          <c:yVal>
            <c:numRef>
              <c:f>'Proportional - Integral Control'!$D$8:$D$190</c:f>
              <c:numCache>
                <c:formatCode>General</c:formatCode>
                <c:ptCount val="183"/>
                <c:pt idx="0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  <c:pt idx="55">
                  <c:v>1</c:v>
                </c:pt>
                <c:pt idx="56">
                  <c:v>1</c:v>
                </c:pt>
                <c:pt idx="57">
                  <c:v>1</c:v>
                </c:pt>
                <c:pt idx="58">
                  <c:v>1</c:v>
                </c:pt>
                <c:pt idx="59">
                  <c:v>1</c:v>
                </c:pt>
                <c:pt idx="60">
                  <c:v>1</c:v>
                </c:pt>
                <c:pt idx="61">
                  <c:v>1</c:v>
                </c:pt>
                <c:pt idx="62">
                  <c:v>1</c:v>
                </c:pt>
                <c:pt idx="63">
                  <c:v>1</c:v>
                </c:pt>
                <c:pt idx="64">
                  <c:v>1</c:v>
                </c:pt>
                <c:pt idx="65">
                  <c:v>1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1</c:v>
                </c:pt>
                <c:pt idx="83">
                  <c:v>1</c:v>
                </c:pt>
                <c:pt idx="84">
                  <c:v>1</c:v>
                </c:pt>
                <c:pt idx="85">
                  <c:v>1</c:v>
                </c:pt>
                <c:pt idx="86">
                  <c:v>1</c:v>
                </c:pt>
                <c:pt idx="87">
                  <c:v>1</c:v>
                </c:pt>
                <c:pt idx="88">
                  <c:v>1</c:v>
                </c:pt>
                <c:pt idx="89">
                  <c:v>1</c:v>
                </c:pt>
                <c:pt idx="90">
                  <c:v>1</c:v>
                </c:pt>
                <c:pt idx="91">
                  <c:v>1</c:v>
                </c:pt>
                <c:pt idx="92">
                  <c:v>1</c:v>
                </c:pt>
                <c:pt idx="93">
                  <c:v>1</c:v>
                </c:pt>
                <c:pt idx="94">
                  <c:v>1</c:v>
                </c:pt>
                <c:pt idx="95">
                  <c:v>1</c:v>
                </c:pt>
                <c:pt idx="96">
                  <c:v>1</c:v>
                </c:pt>
                <c:pt idx="97">
                  <c:v>1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1</c:v>
                </c:pt>
                <c:pt idx="115">
                  <c:v>1</c:v>
                </c:pt>
                <c:pt idx="116">
                  <c:v>1</c:v>
                </c:pt>
                <c:pt idx="117">
                  <c:v>1</c:v>
                </c:pt>
                <c:pt idx="118">
                  <c:v>1</c:v>
                </c:pt>
                <c:pt idx="119">
                  <c:v>1</c:v>
                </c:pt>
                <c:pt idx="120">
                  <c:v>1</c:v>
                </c:pt>
                <c:pt idx="121">
                  <c:v>1</c:v>
                </c:pt>
                <c:pt idx="122">
                  <c:v>1</c:v>
                </c:pt>
                <c:pt idx="123">
                  <c:v>1</c:v>
                </c:pt>
                <c:pt idx="124">
                  <c:v>1</c:v>
                </c:pt>
                <c:pt idx="125">
                  <c:v>1</c:v>
                </c:pt>
                <c:pt idx="126">
                  <c:v>1</c:v>
                </c:pt>
                <c:pt idx="127">
                  <c:v>1</c:v>
                </c:pt>
                <c:pt idx="128">
                  <c:v>1</c:v>
                </c:pt>
                <c:pt idx="129">
                  <c:v>1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1</c:v>
                </c:pt>
                <c:pt idx="147">
                  <c:v>1</c:v>
                </c:pt>
                <c:pt idx="148">
                  <c:v>1</c:v>
                </c:pt>
                <c:pt idx="149">
                  <c:v>1</c:v>
                </c:pt>
                <c:pt idx="150">
                  <c:v>1</c:v>
                </c:pt>
                <c:pt idx="151">
                  <c:v>1</c:v>
                </c:pt>
                <c:pt idx="152">
                  <c:v>1</c:v>
                </c:pt>
                <c:pt idx="153">
                  <c:v>1</c:v>
                </c:pt>
                <c:pt idx="154">
                  <c:v>1</c:v>
                </c:pt>
                <c:pt idx="155">
                  <c:v>1</c:v>
                </c:pt>
                <c:pt idx="156">
                  <c:v>1</c:v>
                </c:pt>
                <c:pt idx="157">
                  <c:v>1</c:v>
                </c:pt>
                <c:pt idx="158">
                  <c:v>1</c:v>
                </c:pt>
                <c:pt idx="159">
                  <c:v>1</c:v>
                </c:pt>
                <c:pt idx="160">
                  <c:v>1</c:v>
                </c:pt>
                <c:pt idx="161">
                  <c:v>1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  <c:pt idx="170">
                  <c:v>1</c:v>
                </c:pt>
                <c:pt idx="171">
                  <c:v>1</c:v>
                </c:pt>
                <c:pt idx="172">
                  <c:v>1</c:v>
                </c:pt>
                <c:pt idx="173">
                  <c:v>1</c:v>
                </c:pt>
                <c:pt idx="174">
                  <c:v>1</c:v>
                </c:pt>
                <c:pt idx="175">
                  <c:v>1</c:v>
                </c:pt>
                <c:pt idx="176">
                  <c:v>1</c:v>
                </c:pt>
                <c:pt idx="177">
                  <c:v>1</c:v>
                </c:pt>
                <c:pt idx="178">
                  <c:v>1</c:v>
                </c:pt>
                <c:pt idx="179">
                  <c:v>1</c:v>
                </c:pt>
                <c:pt idx="180">
                  <c:v>1</c:v>
                </c:pt>
                <c:pt idx="181">
                  <c:v>1</c:v>
                </c:pt>
                <c:pt idx="182">
                  <c:v>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56D3-4A43-B60D-64C966C5473F}"/>
            </c:ext>
          </c:extLst>
        </c:ser>
        <c:ser>
          <c:idx val="1"/>
          <c:order val="1"/>
          <c:tx>
            <c:strRef>
              <c:f>'Proportional - Integral Control'!$E$7</c:f>
              <c:strCache>
                <c:ptCount val="1"/>
                <c:pt idx="0">
                  <c:v>Error</c:v>
                </c:pt>
              </c:strCache>
            </c:strRef>
          </c:tx>
          <c:marker>
            <c:symbol val="none"/>
          </c:marker>
          <c:xVal>
            <c:strRef>
              <c:f>'Proportional - Integral Control'!$C$8:$C$190</c:f>
              <c:strCache>
                <c:ptCount val="183"/>
                <c:pt idx="0">
                  <c:v>time</c:v>
                </c:pt>
                <c:pt idx="2">
                  <c:v>-12</c:v>
                </c:pt>
                <c:pt idx="3">
                  <c:v>-11</c:v>
                </c:pt>
                <c:pt idx="4">
                  <c:v>-10</c:v>
                </c:pt>
                <c:pt idx="5">
                  <c:v>-9</c:v>
                </c:pt>
                <c:pt idx="6">
                  <c:v>-8</c:v>
                </c:pt>
                <c:pt idx="7">
                  <c:v>-7</c:v>
                </c:pt>
                <c:pt idx="8">
                  <c:v>-6</c:v>
                </c:pt>
                <c:pt idx="9">
                  <c:v>-5</c:v>
                </c:pt>
                <c:pt idx="10">
                  <c:v>-4</c:v>
                </c:pt>
                <c:pt idx="11">
                  <c:v>-3</c:v>
                </c:pt>
                <c:pt idx="12">
                  <c:v>-2</c:v>
                </c:pt>
                <c:pt idx="13">
                  <c:v>-1</c:v>
                </c:pt>
                <c:pt idx="14">
                  <c:v>0</c:v>
                </c:pt>
                <c:pt idx="15">
                  <c:v>1</c:v>
                </c:pt>
                <c:pt idx="16">
                  <c:v>2</c:v>
                </c:pt>
                <c:pt idx="17">
                  <c:v>3</c:v>
                </c:pt>
                <c:pt idx="18">
                  <c:v>4</c:v>
                </c:pt>
                <c:pt idx="19">
                  <c:v>5</c:v>
                </c:pt>
                <c:pt idx="20">
                  <c:v>6</c:v>
                </c:pt>
                <c:pt idx="21">
                  <c:v>7</c:v>
                </c:pt>
                <c:pt idx="22">
                  <c:v>8</c:v>
                </c:pt>
                <c:pt idx="23">
                  <c:v>9</c:v>
                </c:pt>
                <c:pt idx="24">
                  <c:v>10</c:v>
                </c:pt>
                <c:pt idx="25">
                  <c:v>11</c:v>
                </c:pt>
                <c:pt idx="26">
                  <c:v>12</c:v>
                </c:pt>
                <c:pt idx="27">
                  <c:v>13</c:v>
                </c:pt>
                <c:pt idx="28">
                  <c:v>14</c:v>
                </c:pt>
                <c:pt idx="29">
                  <c:v>15</c:v>
                </c:pt>
                <c:pt idx="30">
                  <c:v>16</c:v>
                </c:pt>
                <c:pt idx="31">
                  <c:v>17</c:v>
                </c:pt>
                <c:pt idx="32">
                  <c:v>18</c:v>
                </c:pt>
                <c:pt idx="33">
                  <c:v>19</c:v>
                </c:pt>
                <c:pt idx="34">
                  <c:v>20</c:v>
                </c:pt>
                <c:pt idx="35">
                  <c:v>21</c:v>
                </c:pt>
                <c:pt idx="36">
                  <c:v>22</c:v>
                </c:pt>
                <c:pt idx="37">
                  <c:v>23</c:v>
                </c:pt>
                <c:pt idx="38">
                  <c:v>24</c:v>
                </c:pt>
                <c:pt idx="39">
                  <c:v>25</c:v>
                </c:pt>
                <c:pt idx="40">
                  <c:v>26</c:v>
                </c:pt>
                <c:pt idx="41">
                  <c:v>27</c:v>
                </c:pt>
                <c:pt idx="42">
                  <c:v>28</c:v>
                </c:pt>
                <c:pt idx="43">
                  <c:v>29</c:v>
                </c:pt>
                <c:pt idx="44">
                  <c:v>30</c:v>
                </c:pt>
                <c:pt idx="45">
                  <c:v>31</c:v>
                </c:pt>
                <c:pt idx="46">
                  <c:v>32</c:v>
                </c:pt>
                <c:pt idx="47">
                  <c:v>33</c:v>
                </c:pt>
                <c:pt idx="48">
                  <c:v>34</c:v>
                </c:pt>
                <c:pt idx="49">
                  <c:v>35</c:v>
                </c:pt>
                <c:pt idx="50">
                  <c:v>36</c:v>
                </c:pt>
                <c:pt idx="51">
                  <c:v>37</c:v>
                </c:pt>
                <c:pt idx="52">
                  <c:v>38</c:v>
                </c:pt>
                <c:pt idx="53">
                  <c:v>39</c:v>
                </c:pt>
                <c:pt idx="54">
                  <c:v>40</c:v>
                </c:pt>
                <c:pt idx="55">
                  <c:v>41</c:v>
                </c:pt>
                <c:pt idx="56">
                  <c:v>42</c:v>
                </c:pt>
                <c:pt idx="57">
                  <c:v>43</c:v>
                </c:pt>
                <c:pt idx="58">
                  <c:v>44</c:v>
                </c:pt>
                <c:pt idx="59">
                  <c:v>45</c:v>
                </c:pt>
                <c:pt idx="60">
                  <c:v>46</c:v>
                </c:pt>
                <c:pt idx="61">
                  <c:v>47</c:v>
                </c:pt>
                <c:pt idx="62">
                  <c:v>48</c:v>
                </c:pt>
                <c:pt idx="63">
                  <c:v>49</c:v>
                </c:pt>
                <c:pt idx="64">
                  <c:v>50</c:v>
                </c:pt>
                <c:pt idx="65">
                  <c:v>51</c:v>
                </c:pt>
                <c:pt idx="66">
                  <c:v>52</c:v>
                </c:pt>
                <c:pt idx="67">
                  <c:v>53</c:v>
                </c:pt>
                <c:pt idx="68">
                  <c:v>54</c:v>
                </c:pt>
                <c:pt idx="69">
                  <c:v>55</c:v>
                </c:pt>
                <c:pt idx="70">
                  <c:v>56</c:v>
                </c:pt>
                <c:pt idx="71">
                  <c:v>57</c:v>
                </c:pt>
                <c:pt idx="72">
                  <c:v>58</c:v>
                </c:pt>
                <c:pt idx="73">
                  <c:v>59</c:v>
                </c:pt>
                <c:pt idx="74">
                  <c:v>60</c:v>
                </c:pt>
                <c:pt idx="75">
                  <c:v>61</c:v>
                </c:pt>
                <c:pt idx="76">
                  <c:v>62</c:v>
                </c:pt>
                <c:pt idx="77">
                  <c:v>63</c:v>
                </c:pt>
                <c:pt idx="78">
                  <c:v>64</c:v>
                </c:pt>
                <c:pt idx="79">
                  <c:v>65</c:v>
                </c:pt>
                <c:pt idx="80">
                  <c:v>66</c:v>
                </c:pt>
                <c:pt idx="81">
                  <c:v>67</c:v>
                </c:pt>
                <c:pt idx="82">
                  <c:v>68</c:v>
                </c:pt>
                <c:pt idx="83">
                  <c:v>69</c:v>
                </c:pt>
                <c:pt idx="84">
                  <c:v>70</c:v>
                </c:pt>
                <c:pt idx="85">
                  <c:v>71</c:v>
                </c:pt>
                <c:pt idx="86">
                  <c:v>72</c:v>
                </c:pt>
                <c:pt idx="87">
                  <c:v>73</c:v>
                </c:pt>
                <c:pt idx="88">
                  <c:v>74</c:v>
                </c:pt>
                <c:pt idx="89">
                  <c:v>75</c:v>
                </c:pt>
                <c:pt idx="90">
                  <c:v>76</c:v>
                </c:pt>
                <c:pt idx="91">
                  <c:v>77</c:v>
                </c:pt>
                <c:pt idx="92">
                  <c:v>78</c:v>
                </c:pt>
                <c:pt idx="93">
                  <c:v>79</c:v>
                </c:pt>
                <c:pt idx="94">
                  <c:v>80</c:v>
                </c:pt>
                <c:pt idx="95">
                  <c:v>81</c:v>
                </c:pt>
                <c:pt idx="96">
                  <c:v>82</c:v>
                </c:pt>
                <c:pt idx="97">
                  <c:v>83</c:v>
                </c:pt>
                <c:pt idx="98">
                  <c:v>84</c:v>
                </c:pt>
                <c:pt idx="99">
                  <c:v>85</c:v>
                </c:pt>
                <c:pt idx="100">
                  <c:v>86</c:v>
                </c:pt>
                <c:pt idx="101">
                  <c:v>87</c:v>
                </c:pt>
                <c:pt idx="102">
                  <c:v>88</c:v>
                </c:pt>
                <c:pt idx="103">
                  <c:v>89</c:v>
                </c:pt>
                <c:pt idx="104">
                  <c:v>90</c:v>
                </c:pt>
                <c:pt idx="105">
                  <c:v>91</c:v>
                </c:pt>
                <c:pt idx="106">
                  <c:v>92</c:v>
                </c:pt>
                <c:pt idx="107">
                  <c:v>93</c:v>
                </c:pt>
                <c:pt idx="108">
                  <c:v>94</c:v>
                </c:pt>
                <c:pt idx="109">
                  <c:v>95</c:v>
                </c:pt>
                <c:pt idx="110">
                  <c:v>96</c:v>
                </c:pt>
                <c:pt idx="111">
                  <c:v>97</c:v>
                </c:pt>
                <c:pt idx="112">
                  <c:v>98</c:v>
                </c:pt>
                <c:pt idx="113">
                  <c:v>99</c:v>
                </c:pt>
                <c:pt idx="114">
                  <c:v>100</c:v>
                </c:pt>
                <c:pt idx="115">
                  <c:v>101</c:v>
                </c:pt>
                <c:pt idx="116">
                  <c:v>102</c:v>
                </c:pt>
                <c:pt idx="117">
                  <c:v>103</c:v>
                </c:pt>
                <c:pt idx="118">
                  <c:v>104</c:v>
                </c:pt>
                <c:pt idx="119">
                  <c:v>105</c:v>
                </c:pt>
                <c:pt idx="120">
                  <c:v>106</c:v>
                </c:pt>
                <c:pt idx="121">
                  <c:v>107</c:v>
                </c:pt>
                <c:pt idx="122">
                  <c:v>108</c:v>
                </c:pt>
                <c:pt idx="123">
                  <c:v>109</c:v>
                </c:pt>
                <c:pt idx="124">
                  <c:v>110</c:v>
                </c:pt>
                <c:pt idx="125">
                  <c:v>111</c:v>
                </c:pt>
                <c:pt idx="126">
                  <c:v>112</c:v>
                </c:pt>
                <c:pt idx="127">
                  <c:v>113</c:v>
                </c:pt>
                <c:pt idx="128">
                  <c:v>114</c:v>
                </c:pt>
                <c:pt idx="129">
                  <c:v>115</c:v>
                </c:pt>
                <c:pt idx="130">
                  <c:v>116</c:v>
                </c:pt>
                <c:pt idx="131">
                  <c:v>117</c:v>
                </c:pt>
                <c:pt idx="132">
                  <c:v>118</c:v>
                </c:pt>
                <c:pt idx="133">
                  <c:v>119</c:v>
                </c:pt>
                <c:pt idx="134">
                  <c:v>120</c:v>
                </c:pt>
                <c:pt idx="135">
                  <c:v>121</c:v>
                </c:pt>
                <c:pt idx="136">
                  <c:v>122</c:v>
                </c:pt>
                <c:pt idx="137">
                  <c:v>123</c:v>
                </c:pt>
                <c:pt idx="138">
                  <c:v>124</c:v>
                </c:pt>
                <c:pt idx="139">
                  <c:v>125</c:v>
                </c:pt>
                <c:pt idx="140">
                  <c:v>126</c:v>
                </c:pt>
                <c:pt idx="141">
                  <c:v>127</c:v>
                </c:pt>
                <c:pt idx="142">
                  <c:v>128</c:v>
                </c:pt>
                <c:pt idx="143">
                  <c:v>129</c:v>
                </c:pt>
                <c:pt idx="144">
                  <c:v>130</c:v>
                </c:pt>
                <c:pt idx="145">
                  <c:v>131</c:v>
                </c:pt>
                <c:pt idx="146">
                  <c:v>132</c:v>
                </c:pt>
                <c:pt idx="147">
                  <c:v>133</c:v>
                </c:pt>
                <c:pt idx="148">
                  <c:v>134</c:v>
                </c:pt>
                <c:pt idx="149">
                  <c:v>135</c:v>
                </c:pt>
                <c:pt idx="150">
                  <c:v>136</c:v>
                </c:pt>
                <c:pt idx="151">
                  <c:v>137</c:v>
                </c:pt>
                <c:pt idx="152">
                  <c:v>138</c:v>
                </c:pt>
                <c:pt idx="153">
                  <c:v>139</c:v>
                </c:pt>
                <c:pt idx="154">
                  <c:v>140</c:v>
                </c:pt>
                <c:pt idx="155">
                  <c:v>141</c:v>
                </c:pt>
                <c:pt idx="156">
                  <c:v>142</c:v>
                </c:pt>
                <c:pt idx="157">
                  <c:v>143</c:v>
                </c:pt>
                <c:pt idx="158">
                  <c:v>144</c:v>
                </c:pt>
                <c:pt idx="159">
                  <c:v>145</c:v>
                </c:pt>
                <c:pt idx="160">
                  <c:v>146</c:v>
                </c:pt>
                <c:pt idx="161">
                  <c:v>147</c:v>
                </c:pt>
                <c:pt idx="162">
                  <c:v>148</c:v>
                </c:pt>
                <c:pt idx="163">
                  <c:v>149</c:v>
                </c:pt>
                <c:pt idx="164">
                  <c:v>150</c:v>
                </c:pt>
                <c:pt idx="165">
                  <c:v>151</c:v>
                </c:pt>
                <c:pt idx="166">
                  <c:v>152</c:v>
                </c:pt>
                <c:pt idx="167">
                  <c:v>153</c:v>
                </c:pt>
                <c:pt idx="168">
                  <c:v>154</c:v>
                </c:pt>
                <c:pt idx="169">
                  <c:v>155</c:v>
                </c:pt>
                <c:pt idx="170">
                  <c:v>156</c:v>
                </c:pt>
                <c:pt idx="171">
                  <c:v>157</c:v>
                </c:pt>
                <c:pt idx="172">
                  <c:v>158</c:v>
                </c:pt>
                <c:pt idx="173">
                  <c:v>159</c:v>
                </c:pt>
                <c:pt idx="174">
                  <c:v>160</c:v>
                </c:pt>
                <c:pt idx="175">
                  <c:v>161</c:v>
                </c:pt>
                <c:pt idx="176">
                  <c:v>162</c:v>
                </c:pt>
                <c:pt idx="177">
                  <c:v>163</c:v>
                </c:pt>
                <c:pt idx="178">
                  <c:v>164</c:v>
                </c:pt>
                <c:pt idx="179">
                  <c:v>165</c:v>
                </c:pt>
                <c:pt idx="180">
                  <c:v>166</c:v>
                </c:pt>
                <c:pt idx="181">
                  <c:v>167</c:v>
                </c:pt>
                <c:pt idx="182">
                  <c:v>168</c:v>
                </c:pt>
              </c:strCache>
            </c:strRef>
          </c:xVal>
          <c:yVal>
            <c:numRef>
              <c:f>'Proportional - Integral Control'!$E$8:$E$190</c:f>
              <c:numCache>
                <c:formatCode>General</c:formatCode>
                <c:ptCount val="183"/>
                <c:pt idx="0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1</c:v>
                </c:pt>
                <c:pt idx="20">
                  <c:v>0.97515560098776288</c:v>
                </c:pt>
                <c:pt idx="21">
                  <c:v>0.88912607068835181</c:v>
                </c:pt>
                <c:pt idx="22">
                  <c:v>0.74573468123043696</c:v>
                </c:pt>
                <c:pt idx="23">
                  <c:v>0.55246249393352953</c:v>
                </c:pt>
                <c:pt idx="24">
                  <c:v>0.32007457870099931</c:v>
                </c:pt>
                <c:pt idx="25">
                  <c:v>0.12414397154009971</c:v>
                </c:pt>
                <c:pt idx="26">
                  <c:v>-2.3797232588685713E-2</c:v>
                </c:pt>
                <c:pt idx="27">
                  <c:v>-0.11871136998773668</c:v>
                </c:pt>
                <c:pt idx="28">
                  <c:v>-0.16229198553568946</c:v>
                </c:pt>
                <c:pt idx="29">
                  <c:v>-0.16256122157622155</c:v>
                </c:pt>
                <c:pt idx="30">
                  <c:v>-0.13286015562517894</c:v>
                </c:pt>
                <c:pt idx="31">
                  <c:v>-8.6458401832845144E-2</c:v>
                </c:pt>
                <c:pt idx="32">
                  <c:v>-3.5011876626238836E-2</c:v>
                </c:pt>
                <c:pt idx="33">
                  <c:v>1.2514147554905541E-2</c:v>
                </c:pt>
                <c:pt idx="34">
                  <c:v>5.0363543943549027E-2</c:v>
                </c:pt>
                <c:pt idx="35">
                  <c:v>7.5928316253043859E-2</c:v>
                </c:pt>
                <c:pt idx="36">
                  <c:v>8.9160169705208236E-2</c:v>
                </c:pt>
                <c:pt idx="37">
                  <c:v>9.1812915941083317E-2</c:v>
                </c:pt>
                <c:pt idx="38">
                  <c:v>8.6654353684953889E-2</c:v>
                </c:pt>
                <c:pt idx="39">
                  <c:v>7.676270788994255E-2</c:v>
                </c:pt>
                <c:pt idx="40">
                  <c:v>6.498563169322813E-2</c:v>
                </c:pt>
                <c:pt idx="41">
                  <c:v>5.3595622169957724E-2</c:v>
                </c:pt>
                <c:pt idx="42">
                  <c:v>4.4131584229476606E-2</c:v>
                </c:pt>
                <c:pt idx="43">
                  <c:v>3.7393953030330218E-2</c:v>
                </c:pt>
                <c:pt idx="44">
                  <c:v>3.3548542056690223E-2</c:v>
                </c:pt>
                <c:pt idx="45">
                  <c:v>3.2291669105810827E-2</c:v>
                </c:pt>
                <c:pt idx="46">
                  <c:v>3.303422453136462E-2</c:v>
                </c:pt>
                <c:pt idx="47">
                  <c:v>3.5072317218155735E-2</c:v>
                </c:pt>
                <c:pt idx="48">
                  <c:v>3.7723725203850478E-2</c:v>
                </c:pt>
                <c:pt idx="49">
                  <c:v>4.042052334883095E-2</c:v>
                </c:pt>
                <c:pt idx="50">
                  <c:v>4.2757496209914314E-2</c:v>
                </c:pt>
                <c:pt idx="51">
                  <c:v>4.4502486795820584E-2</c:v>
                </c:pt>
                <c:pt idx="52">
                  <c:v>4.5578525414927906E-2</c:v>
                </c:pt>
                <c:pt idx="53">
                  <c:v>4.6028746495475281E-2</c:v>
                </c:pt>
                <c:pt idx="54">
                  <c:v>4.5974319891255777E-2</c:v>
                </c:pt>
                <c:pt idx="55">
                  <c:v>4.5573589247432378E-2</c:v>
                </c:pt>
                <c:pt idx="56">
                  <c:v>4.4987992343898053E-2</c:v>
                </c:pt>
                <c:pt idx="57">
                  <c:v>4.4357691403334343E-2</c:v>
                </c:pt>
                <c:pt idx="58">
                  <c:v>4.3787558232984747E-2</c:v>
                </c:pt>
                <c:pt idx="59">
                  <c:v>4.3342462885298083E-2</c:v>
                </c:pt>
                <c:pt idx="60">
                  <c:v>4.3049776675192941E-2</c:v>
                </c:pt>
                <c:pt idx="61">
                  <c:v>4.2906575368540589E-2</c:v>
                </c:pt>
                <c:pt idx="62">
                  <c:v>4.2889095196103177E-2</c:v>
                </c:pt>
                <c:pt idx="63">
                  <c:v>4.2962396714687712E-2</c:v>
                </c:pt>
                <c:pt idx="64">
                  <c:v>4.3088770970473478E-2</c:v>
                </c:pt>
                <c:pt idx="65">
                  <c:v>4.3234041976590087E-2</c:v>
                </c:pt>
                <c:pt idx="66">
                  <c:v>4.3371477251867518E-2</c:v>
                </c:pt>
                <c:pt idx="67">
                  <c:v>4.3483451504235049E-2</c:v>
                </c:pt>
                <c:pt idx="68">
                  <c:v>4.3561291626420751E-2</c:v>
                </c:pt>
                <c:pt idx="69">
                  <c:v>4.3603867679277486E-2</c:v>
                </c:pt>
                <c:pt idx="70">
                  <c:v>4.3615508338171183E-2</c:v>
                </c:pt>
                <c:pt idx="71">
                  <c:v>4.3603744945997058E-2</c:v>
                </c:pt>
                <c:pt idx="72">
                  <c:v>4.3577262921237536E-2</c:v>
                </c:pt>
                <c:pt idx="73">
                  <c:v>4.3544296245798475E-2</c:v>
                </c:pt>
                <c:pt idx="74">
                  <c:v>4.3511566133164536E-2</c:v>
                </c:pt>
                <c:pt idx="75">
                  <c:v>4.3483755801655311E-2</c:v>
                </c:pt>
                <c:pt idx="76">
                  <c:v>4.3463437820643658E-2</c:v>
                </c:pt>
                <c:pt idx="77">
                  <c:v>4.3451329667120953E-2</c:v>
                </c:pt>
                <c:pt idx="78">
                  <c:v>4.344674253383618E-2</c:v>
                </c:pt>
                <c:pt idx="79">
                  <c:v>4.3448100594344674E-2</c:v>
                </c:pt>
                <c:pt idx="80">
                  <c:v>4.3453434302975102E-2</c:v>
                </c:pt>
                <c:pt idx="81">
                  <c:v>4.3460783822920623E-2</c:v>
                </c:pt>
                <c:pt idx="82">
                  <c:v>4.3468480779718321E-2</c:v>
                </c:pt>
                <c:pt idx="83">
                  <c:v>4.3475303690069578E-2</c:v>
                </c:pt>
                <c:pt idx="84">
                  <c:v>4.3480522149623835E-2</c:v>
                </c:pt>
                <c:pt idx="85">
                  <c:v>4.3483856523529596E-2</c:v>
                </c:pt>
                <c:pt idx="86">
                  <c:v>4.3485384183485354E-2</c:v>
                </c:pt>
                <c:pt idx="87">
                  <c:v>4.3485421844300376E-2</c:v>
                </c:pt>
                <c:pt idx="88">
                  <c:v>4.3484408214355286E-2</c:v>
                </c:pt>
                <c:pt idx="89">
                  <c:v>4.3482803910297907E-2</c:v>
                </c:pt>
                <c:pt idx="90">
                  <c:v>4.3481018025838813E-2</c:v>
                </c:pt>
                <c:pt idx="91">
                  <c:v>4.347936407407671E-2</c:v>
                </c:pt>
                <c:pt idx="92">
                  <c:v>4.347804294587776E-2</c:v>
                </c:pt>
                <c:pt idx="93">
                  <c:v>4.3477147305784336E-2</c:v>
                </c:pt>
                <c:pt idx="94">
                  <c:v>4.3476680396325462E-2</c:v>
                </c:pt>
                <c:pt idx="95">
                  <c:v>4.3476582224342919E-2</c:v>
                </c:pt>
                <c:pt idx="96">
                  <c:v>4.3476757125392118E-2</c:v>
                </c:pt>
                <c:pt idx="97">
                  <c:v>4.3477098291936134E-2</c:v>
                </c:pt>
                <c:pt idx="98">
                  <c:v>4.3477506607956462E-2</c:v>
                </c:pt>
                <c:pt idx="99">
                  <c:v>4.3477902751726694E-2</c:v>
                </c:pt>
                <c:pt idx="100">
                  <c:v>4.3478232815737483E-2</c:v>
                </c:pt>
                <c:pt idx="101">
                  <c:v>4.3478468560112171E-2</c:v>
                </c:pt>
                <c:pt idx="102">
                  <c:v>4.3478603862496468E-2</c:v>
                </c:pt>
                <c:pt idx="103">
                  <c:v>4.3478649013897863E-2</c:v>
                </c:pt>
                <c:pt idx="104">
                  <c:v>4.347862433108618E-2</c:v>
                </c:pt>
                <c:pt idx="105">
                  <c:v>4.3478554217031062E-2</c:v>
                </c:pt>
                <c:pt idx="106">
                  <c:v>4.3478462398479412E-2</c:v>
                </c:pt>
                <c:pt idx="107">
                  <c:v>4.3478368681456159E-2</c:v>
                </c:pt>
                <c:pt idx="108">
                  <c:v>4.3478287243418845E-2</c:v>
                </c:pt>
                <c:pt idx="109">
                  <c:v>4.3478226252027685E-2</c:v>
                </c:pt>
                <c:pt idx="110">
                  <c:v>4.3478188470429502E-2</c:v>
                </c:pt>
                <c:pt idx="111">
                  <c:v>4.3478172467056431E-2</c:v>
                </c:pt>
                <c:pt idx="112">
                  <c:v>4.3478174074019105E-2</c:v>
                </c:pt>
                <c:pt idx="113">
                  <c:v>4.3478187808167812E-2</c:v>
                </c:pt>
                <c:pt idx="114">
                  <c:v>4.3478208059555823E-2</c:v>
                </c:pt>
                <c:pt idx="115">
                  <c:v>4.3478229944030056E-2</c:v>
                </c:pt>
                <c:pt idx="116">
                  <c:v>4.3478249796244151E-2</c:v>
                </c:pt>
                <c:pt idx="117">
                  <c:v>4.3478265338681599E-2</c:v>
                </c:pt>
                <c:pt idx="118">
                  <c:v>4.3478275598722305E-2</c:v>
                </c:pt>
                <c:pt idx="119">
                  <c:v>4.3478280660908641E-2</c:v>
                </c:pt>
                <c:pt idx="120">
                  <c:v>4.3478281339519587E-2</c:v>
                </c:pt>
                <c:pt idx="121">
                  <c:v>4.3478278842765006E-2</c:v>
                </c:pt>
                <c:pt idx="122">
                  <c:v>4.3478274479871626E-2</c:v>
                </c:pt>
                <c:pt idx="123">
                  <c:v>4.3478269440816453E-2</c:v>
                </c:pt>
                <c:pt idx="124">
                  <c:v>4.3478264659042587E-2</c:v>
                </c:pt>
                <c:pt idx="125">
                  <c:v>4.3478260752360276E-2</c:v>
                </c:pt>
                <c:pt idx="126">
                  <c:v>4.347825802730787E-2</c:v>
                </c:pt>
                <c:pt idx="127">
                  <c:v>4.3478256527421988E-2</c:v>
                </c:pt>
                <c:pt idx="128">
                  <c:v>4.3478256105316859E-2</c:v>
                </c:pt>
                <c:pt idx="129">
                  <c:v>4.3478256501006007E-2</c:v>
                </c:pt>
                <c:pt idx="130">
                  <c:v>4.3478257413229637E-2</c:v>
                </c:pt>
                <c:pt idx="131">
                  <c:v>4.3478258555513682E-2</c:v>
                </c:pt>
                <c:pt idx="132">
                  <c:v>4.3478259693369603E-2</c:v>
                </c:pt>
                <c:pt idx="133">
                  <c:v>4.3478260662854651E-2</c:v>
                </c:pt>
                <c:pt idx="134">
                  <c:v>4.3478261373352867E-2</c:v>
                </c:pt>
                <c:pt idx="135">
                  <c:v>4.3478261798876594E-2</c:v>
                </c:pt>
                <c:pt idx="136">
                  <c:v>4.3478261962575315E-2</c:v>
                </c:pt>
                <c:pt idx="137">
                  <c:v>4.3478261918725059E-2</c:v>
                </c:pt>
                <c:pt idx="138">
                  <c:v>4.3478261735566237E-2</c:v>
                </c:pt>
                <c:pt idx="139">
                  <c:v>4.3478261481229796E-2</c:v>
                </c:pt>
                <c:pt idx="140">
                  <c:v>4.3478261213874214E-2</c:v>
                </c:pt>
                <c:pt idx="141">
                  <c:v>4.3478260976211325E-2</c:v>
                </c:pt>
                <c:pt idx="142">
                  <c:v>4.347826079390793E-2</c:v>
                </c:pt>
                <c:pt idx="143">
                  <c:v>4.3478260676938829E-2</c:v>
                </c:pt>
                <c:pt idx="144">
                  <c:v>4.3478260622816234E-2</c:v>
                </c:pt>
                <c:pt idx="145">
                  <c:v>4.3478260620665732E-2</c:v>
                </c:pt>
                <c:pt idx="146">
                  <c:v>4.3478260655306689E-2</c:v>
                </c:pt>
                <c:pt idx="147">
                  <c:v>4.3478260710740013E-2</c:v>
                </c:pt>
                <c:pt idx="148">
                  <c:v>4.3478260772716215E-2</c:v>
                </c:pt>
                <c:pt idx="149">
                  <c:v>4.3478260830283277E-2</c:v>
                </c:pt>
                <c:pt idx="150">
                  <c:v>4.3478260876394614E-2</c:v>
                </c:pt>
                <c:pt idx="151">
                  <c:v>4.3478260907767963E-2</c:v>
                </c:pt>
                <c:pt idx="152">
                  <c:v>4.347826092424012E-2</c:v>
                </c:pt>
                <c:pt idx="153">
                  <c:v>4.3478260927860779E-2</c:v>
                </c:pt>
                <c:pt idx="154">
                  <c:v>4.3478260921935186E-2</c:v>
                </c:pt>
                <c:pt idx="155">
                  <c:v>4.3478260910169819E-2</c:v>
                </c:pt>
                <c:pt idx="156">
                  <c:v>4.3478260896014365E-2</c:v>
                </c:pt>
                <c:pt idx="157">
                  <c:v>4.3478260882237163E-2</c:v>
                </c:pt>
                <c:pt idx="158">
                  <c:v>4.3478260870726593E-2</c:v>
                </c:pt>
                <c:pt idx="159">
                  <c:v>4.3478260862478746E-2</c:v>
                </c:pt>
                <c:pt idx="160">
                  <c:v>4.3478260857718887E-2</c:v>
                </c:pt>
                <c:pt idx="161">
                  <c:v>4.3478260856098516E-2</c:v>
                </c:pt>
                <c:pt idx="162">
                  <c:v>4.3478260856917195E-2</c:v>
                </c:pt>
                <c:pt idx="163">
                  <c:v>4.3478260859328821E-2</c:v>
                </c:pt>
                <c:pt idx="164">
                  <c:v>4.3478260862508278E-2</c:v>
                </c:pt>
                <c:pt idx="165">
                  <c:v>4.3478260865764784E-2</c:v>
                </c:pt>
                <c:pt idx="166">
                  <c:v>4.3478260868602514E-2</c:v>
                </c:pt>
                <c:pt idx="167">
                  <c:v>4.3478260870734142E-2</c:v>
                </c:pt>
                <c:pt idx="168">
                  <c:v>4.3478260872060526E-2</c:v>
                </c:pt>
                <c:pt idx="169">
                  <c:v>4.3478260872629182E-2</c:v>
                </c:pt>
                <c:pt idx="170">
                  <c:v>4.3478260872583219E-2</c:v>
                </c:pt>
                <c:pt idx="171">
                  <c:v>4.3478260872112595E-2</c:v>
                </c:pt>
                <c:pt idx="172">
                  <c:v>4.3478260871412377E-2</c:v>
                </c:pt>
                <c:pt idx="173">
                  <c:v>4.3478260870652541E-2</c:v>
                </c:pt>
                <c:pt idx="174">
                  <c:v>4.3478260869961316E-2</c:v>
                </c:pt>
                <c:pt idx="175">
                  <c:v>4.3478260869418639E-2</c:v>
                </c:pt>
                <c:pt idx="176">
                  <c:v>4.3478260869059038E-2</c:v>
                </c:pt>
                <c:pt idx="177">
                  <c:v>4.347826086888007E-2</c:v>
                </c:pt>
                <c:pt idx="178">
                  <c:v>4.347826086885398E-2</c:v>
                </c:pt>
                <c:pt idx="179">
                  <c:v>4.3478260868938912E-2</c:v>
                </c:pt>
                <c:pt idx="180">
                  <c:v>4.3478260869089569E-2</c:v>
                </c:pt>
                <c:pt idx="181">
                  <c:v>4.3478260869264318E-2</c:v>
                </c:pt>
                <c:pt idx="182">
                  <c:v>4.3478260869430629E-2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56D3-4A43-B60D-64C966C5473F}"/>
            </c:ext>
          </c:extLst>
        </c:ser>
        <c:ser>
          <c:idx val="2"/>
          <c:order val="2"/>
          <c:tx>
            <c:strRef>
              <c:f>'Proportional - Integral Control'!$F$7</c:f>
              <c:strCache>
                <c:ptCount val="1"/>
                <c:pt idx="0">
                  <c:v>Proportional</c:v>
                </c:pt>
              </c:strCache>
            </c:strRef>
          </c:tx>
          <c:marker>
            <c:symbol val="none"/>
          </c:marker>
          <c:xVal>
            <c:strRef>
              <c:f>'Proportional - Integral Control'!$C$8:$C$190</c:f>
              <c:strCache>
                <c:ptCount val="183"/>
                <c:pt idx="0">
                  <c:v>time</c:v>
                </c:pt>
                <c:pt idx="2">
                  <c:v>-12</c:v>
                </c:pt>
                <c:pt idx="3">
                  <c:v>-11</c:v>
                </c:pt>
                <c:pt idx="4">
                  <c:v>-10</c:v>
                </c:pt>
                <c:pt idx="5">
                  <c:v>-9</c:v>
                </c:pt>
                <c:pt idx="6">
                  <c:v>-8</c:v>
                </c:pt>
                <c:pt idx="7">
                  <c:v>-7</c:v>
                </c:pt>
                <c:pt idx="8">
                  <c:v>-6</c:v>
                </c:pt>
                <c:pt idx="9">
                  <c:v>-5</c:v>
                </c:pt>
                <c:pt idx="10">
                  <c:v>-4</c:v>
                </c:pt>
                <c:pt idx="11">
                  <c:v>-3</c:v>
                </c:pt>
                <c:pt idx="12">
                  <c:v>-2</c:v>
                </c:pt>
                <c:pt idx="13">
                  <c:v>-1</c:v>
                </c:pt>
                <c:pt idx="14">
                  <c:v>0</c:v>
                </c:pt>
                <c:pt idx="15">
                  <c:v>1</c:v>
                </c:pt>
                <c:pt idx="16">
                  <c:v>2</c:v>
                </c:pt>
                <c:pt idx="17">
                  <c:v>3</c:v>
                </c:pt>
                <c:pt idx="18">
                  <c:v>4</c:v>
                </c:pt>
                <c:pt idx="19">
                  <c:v>5</c:v>
                </c:pt>
                <c:pt idx="20">
                  <c:v>6</c:v>
                </c:pt>
                <c:pt idx="21">
                  <c:v>7</c:v>
                </c:pt>
                <c:pt idx="22">
                  <c:v>8</c:v>
                </c:pt>
                <c:pt idx="23">
                  <c:v>9</c:v>
                </c:pt>
                <c:pt idx="24">
                  <c:v>10</c:v>
                </c:pt>
                <c:pt idx="25">
                  <c:v>11</c:v>
                </c:pt>
                <c:pt idx="26">
                  <c:v>12</c:v>
                </c:pt>
                <c:pt idx="27">
                  <c:v>13</c:v>
                </c:pt>
                <c:pt idx="28">
                  <c:v>14</c:v>
                </c:pt>
                <c:pt idx="29">
                  <c:v>15</c:v>
                </c:pt>
                <c:pt idx="30">
                  <c:v>16</c:v>
                </c:pt>
                <c:pt idx="31">
                  <c:v>17</c:v>
                </c:pt>
                <c:pt idx="32">
                  <c:v>18</c:v>
                </c:pt>
                <c:pt idx="33">
                  <c:v>19</c:v>
                </c:pt>
                <c:pt idx="34">
                  <c:v>20</c:v>
                </c:pt>
                <c:pt idx="35">
                  <c:v>21</c:v>
                </c:pt>
                <c:pt idx="36">
                  <c:v>22</c:v>
                </c:pt>
                <c:pt idx="37">
                  <c:v>23</c:v>
                </c:pt>
                <c:pt idx="38">
                  <c:v>24</c:v>
                </c:pt>
                <c:pt idx="39">
                  <c:v>25</c:v>
                </c:pt>
                <c:pt idx="40">
                  <c:v>26</c:v>
                </c:pt>
                <c:pt idx="41">
                  <c:v>27</c:v>
                </c:pt>
                <c:pt idx="42">
                  <c:v>28</c:v>
                </c:pt>
                <c:pt idx="43">
                  <c:v>29</c:v>
                </c:pt>
                <c:pt idx="44">
                  <c:v>30</c:v>
                </c:pt>
                <c:pt idx="45">
                  <c:v>31</c:v>
                </c:pt>
                <c:pt idx="46">
                  <c:v>32</c:v>
                </c:pt>
                <c:pt idx="47">
                  <c:v>33</c:v>
                </c:pt>
                <c:pt idx="48">
                  <c:v>34</c:v>
                </c:pt>
                <c:pt idx="49">
                  <c:v>35</c:v>
                </c:pt>
                <c:pt idx="50">
                  <c:v>36</c:v>
                </c:pt>
                <c:pt idx="51">
                  <c:v>37</c:v>
                </c:pt>
                <c:pt idx="52">
                  <c:v>38</c:v>
                </c:pt>
                <c:pt idx="53">
                  <c:v>39</c:v>
                </c:pt>
                <c:pt idx="54">
                  <c:v>40</c:v>
                </c:pt>
                <c:pt idx="55">
                  <c:v>41</c:v>
                </c:pt>
                <c:pt idx="56">
                  <c:v>42</c:v>
                </c:pt>
                <c:pt idx="57">
                  <c:v>43</c:v>
                </c:pt>
                <c:pt idx="58">
                  <c:v>44</c:v>
                </c:pt>
                <c:pt idx="59">
                  <c:v>45</c:v>
                </c:pt>
                <c:pt idx="60">
                  <c:v>46</c:v>
                </c:pt>
                <c:pt idx="61">
                  <c:v>47</c:v>
                </c:pt>
                <c:pt idx="62">
                  <c:v>48</c:v>
                </c:pt>
                <c:pt idx="63">
                  <c:v>49</c:v>
                </c:pt>
                <c:pt idx="64">
                  <c:v>50</c:v>
                </c:pt>
                <c:pt idx="65">
                  <c:v>51</c:v>
                </c:pt>
                <c:pt idx="66">
                  <c:v>52</c:v>
                </c:pt>
                <c:pt idx="67">
                  <c:v>53</c:v>
                </c:pt>
                <c:pt idx="68">
                  <c:v>54</c:v>
                </c:pt>
                <c:pt idx="69">
                  <c:v>55</c:v>
                </c:pt>
                <c:pt idx="70">
                  <c:v>56</c:v>
                </c:pt>
                <c:pt idx="71">
                  <c:v>57</c:v>
                </c:pt>
                <c:pt idx="72">
                  <c:v>58</c:v>
                </c:pt>
                <c:pt idx="73">
                  <c:v>59</c:v>
                </c:pt>
                <c:pt idx="74">
                  <c:v>60</c:v>
                </c:pt>
                <c:pt idx="75">
                  <c:v>61</c:v>
                </c:pt>
                <c:pt idx="76">
                  <c:v>62</c:v>
                </c:pt>
                <c:pt idx="77">
                  <c:v>63</c:v>
                </c:pt>
                <c:pt idx="78">
                  <c:v>64</c:v>
                </c:pt>
                <c:pt idx="79">
                  <c:v>65</c:v>
                </c:pt>
                <c:pt idx="80">
                  <c:v>66</c:v>
                </c:pt>
                <c:pt idx="81">
                  <c:v>67</c:v>
                </c:pt>
                <c:pt idx="82">
                  <c:v>68</c:v>
                </c:pt>
                <c:pt idx="83">
                  <c:v>69</c:v>
                </c:pt>
                <c:pt idx="84">
                  <c:v>70</c:v>
                </c:pt>
                <c:pt idx="85">
                  <c:v>71</c:v>
                </c:pt>
                <c:pt idx="86">
                  <c:v>72</c:v>
                </c:pt>
                <c:pt idx="87">
                  <c:v>73</c:v>
                </c:pt>
                <c:pt idx="88">
                  <c:v>74</c:v>
                </c:pt>
                <c:pt idx="89">
                  <c:v>75</c:v>
                </c:pt>
                <c:pt idx="90">
                  <c:v>76</c:v>
                </c:pt>
                <c:pt idx="91">
                  <c:v>77</c:v>
                </c:pt>
                <c:pt idx="92">
                  <c:v>78</c:v>
                </c:pt>
                <c:pt idx="93">
                  <c:v>79</c:v>
                </c:pt>
                <c:pt idx="94">
                  <c:v>80</c:v>
                </c:pt>
                <c:pt idx="95">
                  <c:v>81</c:v>
                </c:pt>
                <c:pt idx="96">
                  <c:v>82</c:v>
                </c:pt>
                <c:pt idx="97">
                  <c:v>83</c:v>
                </c:pt>
                <c:pt idx="98">
                  <c:v>84</c:v>
                </c:pt>
                <c:pt idx="99">
                  <c:v>85</c:v>
                </c:pt>
                <c:pt idx="100">
                  <c:v>86</c:v>
                </c:pt>
                <c:pt idx="101">
                  <c:v>87</c:v>
                </c:pt>
                <c:pt idx="102">
                  <c:v>88</c:v>
                </c:pt>
                <c:pt idx="103">
                  <c:v>89</c:v>
                </c:pt>
                <c:pt idx="104">
                  <c:v>90</c:v>
                </c:pt>
                <c:pt idx="105">
                  <c:v>91</c:v>
                </c:pt>
                <c:pt idx="106">
                  <c:v>92</c:v>
                </c:pt>
                <c:pt idx="107">
                  <c:v>93</c:v>
                </c:pt>
                <c:pt idx="108">
                  <c:v>94</c:v>
                </c:pt>
                <c:pt idx="109">
                  <c:v>95</c:v>
                </c:pt>
                <c:pt idx="110">
                  <c:v>96</c:v>
                </c:pt>
                <c:pt idx="111">
                  <c:v>97</c:v>
                </c:pt>
                <c:pt idx="112">
                  <c:v>98</c:v>
                </c:pt>
                <c:pt idx="113">
                  <c:v>99</c:v>
                </c:pt>
                <c:pt idx="114">
                  <c:v>100</c:v>
                </c:pt>
                <c:pt idx="115">
                  <c:v>101</c:v>
                </c:pt>
                <c:pt idx="116">
                  <c:v>102</c:v>
                </c:pt>
                <c:pt idx="117">
                  <c:v>103</c:v>
                </c:pt>
                <c:pt idx="118">
                  <c:v>104</c:v>
                </c:pt>
                <c:pt idx="119">
                  <c:v>105</c:v>
                </c:pt>
                <c:pt idx="120">
                  <c:v>106</c:v>
                </c:pt>
                <c:pt idx="121">
                  <c:v>107</c:v>
                </c:pt>
                <c:pt idx="122">
                  <c:v>108</c:v>
                </c:pt>
                <c:pt idx="123">
                  <c:v>109</c:v>
                </c:pt>
                <c:pt idx="124">
                  <c:v>110</c:v>
                </c:pt>
                <c:pt idx="125">
                  <c:v>111</c:v>
                </c:pt>
                <c:pt idx="126">
                  <c:v>112</c:v>
                </c:pt>
                <c:pt idx="127">
                  <c:v>113</c:v>
                </c:pt>
                <c:pt idx="128">
                  <c:v>114</c:v>
                </c:pt>
                <c:pt idx="129">
                  <c:v>115</c:v>
                </c:pt>
                <c:pt idx="130">
                  <c:v>116</c:v>
                </c:pt>
                <c:pt idx="131">
                  <c:v>117</c:v>
                </c:pt>
                <c:pt idx="132">
                  <c:v>118</c:v>
                </c:pt>
                <c:pt idx="133">
                  <c:v>119</c:v>
                </c:pt>
                <c:pt idx="134">
                  <c:v>120</c:v>
                </c:pt>
                <c:pt idx="135">
                  <c:v>121</c:v>
                </c:pt>
                <c:pt idx="136">
                  <c:v>122</c:v>
                </c:pt>
                <c:pt idx="137">
                  <c:v>123</c:v>
                </c:pt>
                <c:pt idx="138">
                  <c:v>124</c:v>
                </c:pt>
                <c:pt idx="139">
                  <c:v>125</c:v>
                </c:pt>
                <c:pt idx="140">
                  <c:v>126</c:v>
                </c:pt>
                <c:pt idx="141">
                  <c:v>127</c:v>
                </c:pt>
                <c:pt idx="142">
                  <c:v>128</c:v>
                </c:pt>
                <c:pt idx="143">
                  <c:v>129</c:v>
                </c:pt>
                <c:pt idx="144">
                  <c:v>130</c:v>
                </c:pt>
                <c:pt idx="145">
                  <c:v>131</c:v>
                </c:pt>
                <c:pt idx="146">
                  <c:v>132</c:v>
                </c:pt>
                <c:pt idx="147">
                  <c:v>133</c:v>
                </c:pt>
                <c:pt idx="148">
                  <c:v>134</c:v>
                </c:pt>
                <c:pt idx="149">
                  <c:v>135</c:v>
                </c:pt>
                <c:pt idx="150">
                  <c:v>136</c:v>
                </c:pt>
                <c:pt idx="151">
                  <c:v>137</c:v>
                </c:pt>
                <c:pt idx="152">
                  <c:v>138</c:v>
                </c:pt>
                <c:pt idx="153">
                  <c:v>139</c:v>
                </c:pt>
                <c:pt idx="154">
                  <c:v>140</c:v>
                </c:pt>
                <c:pt idx="155">
                  <c:v>141</c:v>
                </c:pt>
                <c:pt idx="156">
                  <c:v>142</c:v>
                </c:pt>
                <c:pt idx="157">
                  <c:v>143</c:v>
                </c:pt>
                <c:pt idx="158">
                  <c:v>144</c:v>
                </c:pt>
                <c:pt idx="159">
                  <c:v>145</c:v>
                </c:pt>
                <c:pt idx="160">
                  <c:v>146</c:v>
                </c:pt>
                <c:pt idx="161">
                  <c:v>147</c:v>
                </c:pt>
                <c:pt idx="162">
                  <c:v>148</c:v>
                </c:pt>
                <c:pt idx="163">
                  <c:v>149</c:v>
                </c:pt>
                <c:pt idx="164">
                  <c:v>150</c:v>
                </c:pt>
                <c:pt idx="165">
                  <c:v>151</c:v>
                </c:pt>
                <c:pt idx="166">
                  <c:v>152</c:v>
                </c:pt>
                <c:pt idx="167">
                  <c:v>153</c:v>
                </c:pt>
                <c:pt idx="168">
                  <c:v>154</c:v>
                </c:pt>
                <c:pt idx="169">
                  <c:v>155</c:v>
                </c:pt>
                <c:pt idx="170">
                  <c:v>156</c:v>
                </c:pt>
                <c:pt idx="171">
                  <c:v>157</c:v>
                </c:pt>
                <c:pt idx="172">
                  <c:v>158</c:v>
                </c:pt>
                <c:pt idx="173">
                  <c:v>159</c:v>
                </c:pt>
                <c:pt idx="174">
                  <c:v>160</c:v>
                </c:pt>
                <c:pt idx="175">
                  <c:v>161</c:v>
                </c:pt>
                <c:pt idx="176">
                  <c:v>162</c:v>
                </c:pt>
                <c:pt idx="177">
                  <c:v>163</c:v>
                </c:pt>
                <c:pt idx="178">
                  <c:v>164</c:v>
                </c:pt>
                <c:pt idx="179">
                  <c:v>165</c:v>
                </c:pt>
                <c:pt idx="180">
                  <c:v>166</c:v>
                </c:pt>
                <c:pt idx="181">
                  <c:v>167</c:v>
                </c:pt>
                <c:pt idx="182">
                  <c:v>168</c:v>
                </c:pt>
              </c:strCache>
            </c:strRef>
          </c:xVal>
          <c:yVal>
            <c:numRef>
              <c:f>'Proportional - Integral Control'!$F$8:$F$190</c:f>
              <c:numCache>
                <c:formatCode>General</c:formatCode>
                <c:ptCount val="183"/>
                <c:pt idx="0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1</c:v>
                </c:pt>
                <c:pt idx="20">
                  <c:v>0.97515560098776288</c:v>
                </c:pt>
                <c:pt idx="21">
                  <c:v>0.88912607068835181</c:v>
                </c:pt>
                <c:pt idx="22">
                  <c:v>0.74573468123043696</c:v>
                </c:pt>
                <c:pt idx="23">
                  <c:v>0.55246249393352953</c:v>
                </c:pt>
                <c:pt idx="24">
                  <c:v>0.32007457870099931</c:v>
                </c:pt>
                <c:pt idx="25">
                  <c:v>0.12414397154009971</c:v>
                </c:pt>
                <c:pt idx="26">
                  <c:v>-2.3797232588685713E-2</c:v>
                </c:pt>
                <c:pt idx="27">
                  <c:v>-0.11871136998773668</c:v>
                </c:pt>
                <c:pt idx="28">
                  <c:v>-0.16229198553568946</c:v>
                </c:pt>
                <c:pt idx="29">
                  <c:v>-0.16256122157622155</c:v>
                </c:pt>
                <c:pt idx="30">
                  <c:v>-0.13286015562517894</c:v>
                </c:pt>
                <c:pt idx="31">
                  <c:v>-8.6458401832845144E-2</c:v>
                </c:pt>
                <c:pt idx="32">
                  <c:v>-3.5011876626238836E-2</c:v>
                </c:pt>
                <c:pt idx="33">
                  <c:v>1.2514147554905541E-2</c:v>
                </c:pt>
                <c:pt idx="34">
                  <c:v>5.0363543943549027E-2</c:v>
                </c:pt>
                <c:pt idx="35">
                  <c:v>7.5928316253043859E-2</c:v>
                </c:pt>
                <c:pt idx="36">
                  <c:v>8.9160169705208236E-2</c:v>
                </c:pt>
                <c:pt idx="37">
                  <c:v>9.1812915941083317E-2</c:v>
                </c:pt>
                <c:pt idx="38">
                  <c:v>8.6654353684953889E-2</c:v>
                </c:pt>
                <c:pt idx="39">
                  <c:v>7.676270788994255E-2</c:v>
                </c:pt>
                <c:pt idx="40">
                  <c:v>6.498563169322813E-2</c:v>
                </c:pt>
                <c:pt idx="41">
                  <c:v>5.3595622169957724E-2</c:v>
                </c:pt>
                <c:pt idx="42">
                  <c:v>4.4131584229476606E-2</c:v>
                </c:pt>
                <c:pt idx="43">
                  <c:v>3.7393953030330218E-2</c:v>
                </c:pt>
                <c:pt idx="44">
                  <c:v>3.3548542056690223E-2</c:v>
                </c:pt>
                <c:pt idx="45">
                  <c:v>3.2291669105810827E-2</c:v>
                </c:pt>
                <c:pt idx="46">
                  <c:v>3.303422453136462E-2</c:v>
                </c:pt>
                <c:pt idx="47">
                  <c:v>3.5072317218155735E-2</c:v>
                </c:pt>
                <c:pt idx="48">
                  <c:v>3.7723725203850478E-2</c:v>
                </c:pt>
                <c:pt idx="49">
                  <c:v>4.042052334883095E-2</c:v>
                </c:pt>
                <c:pt idx="50">
                  <c:v>4.2757496209914314E-2</c:v>
                </c:pt>
                <c:pt idx="51">
                  <c:v>4.4502486795820584E-2</c:v>
                </c:pt>
                <c:pt idx="52">
                  <c:v>4.5578525414927906E-2</c:v>
                </c:pt>
                <c:pt idx="53">
                  <c:v>4.6028746495475281E-2</c:v>
                </c:pt>
                <c:pt idx="54">
                  <c:v>4.5974319891255777E-2</c:v>
                </c:pt>
                <c:pt idx="55">
                  <c:v>4.5573589247432378E-2</c:v>
                </c:pt>
                <c:pt idx="56">
                  <c:v>4.4987992343898053E-2</c:v>
                </c:pt>
                <c:pt idx="57">
                  <c:v>4.4357691403334343E-2</c:v>
                </c:pt>
                <c:pt idx="58">
                  <c:v>4.3787558232984747E-2</c:v>
                </c:pt>
                <c:pt idx="59">
                  <c:v>4.3342462885298083E-2</c:v>
                </c:pt>
                <c:pt idx="60">
                  <c:v>4.3049776675192941E-2</c:v>
                </c:pt>
                <c:pt idx="61">
                  <c:v>4.2906575368540589E-2</c:v>
                </c:pt>
                <c:pt idx="62">
                  <c:v>4.2889095196103177E-2</c:v>
                </c:pt>
                <c:pt idx="63">
                  <c:v>4.2962396714687712E-2</c:v>
                </c:pt>
                <c:pt idx="64">
                  <c:v>4.3088770970473478E-2</c:v>
                </c:pt>
                <c:pt idx="65">
                  <c:v>4.3234041976590087E-2</c:v>
                </c:pt>
                <c:pt idx="66">
                  <c:v>4.3371477251867518E-2</c:v>
                </c:pt>
                <c:pt idx="67">
                  <c:v>4.3483451504235049E-2</c:v>
                </c:pt>
                <c:pt idx="68">
                  <c:v>4.3561291626420751E-2</c:v>
                </c:pt>
                <c:pt idx="69">
                  <c:v>4.3603867679277486E-2</c:v>
                </c:pt>
                <c:pt idx="70">
                  <c:v>4.3615508338171183E-2</c:v>
                </c:pt>
                <c:pt idx="71">
                  <c:v>4.3603744945997058E-2</c:v>
                </c:pt>
                <c:pt idx="72">
                  <c:v>4.3577262921237536E-2</c:v>
                </c:pt>
                <c:pt idx="73">
                  <c:v>4.3544296245798475E-2</c:v>
                </c:pt>
                <c:pt idx="74">
                  <c:v>4.3511566133164536E-2</c:v>
                </c:pt>
                <c:pt idx="75">
                  <c:v>4.3483755801655311E-2</c:v>
                </c:pt>
                <c:pt idx="76">
                  <c:v>4.3463437820643658E-2</c:v>
                </c:pt>
                <c:pt idx="77">
                  <c:v>4.3451329667120953E-2</c:v>
                </c:pt>
                <c:pt idx="78">
                  <c:v>4.344674253383618E-2</c:v>
                </c:pt>
                <c:pt idx="79">
                  <c:v>4.3448100594344674E-2</c:v>
                </c:pt>
                <c:pt idx="80">
                  <c:v>4.3453434302975102E-2</c:v>
                </c:pt>
                <c:pt idx="81">
                  <c:v>4.3460783822920623E-2</c:v>
                </c:pt>
                <c:pt idx="82">
                  <c:v>4.3468480779718321E-2</c:v>
                </c:pt>
                <c:pt idx="83">
                  <c:v>4.3475303690069578E-2</c:v>
                </c:pt>
                <c:pt idx="84">
                  <c:v>4.3480522149623835E-2</c:v>
                </c:pt>
                <c:pt idx="85">
                  <c:v>4.3483856523529596E-2</c:v>
                </c:pt>
                <c:pt idx="86">
                  <c:v>4.3485384183485354E-2</c:v>
                </c:pt>
                <c:pt idx="87">
                  <c:v>4.3485421844300376E-2</c:v>
                </c:pt>
                <c:pt idx="88">
                  <c:v>4.3484408214355286E-2</c:v>
                </c:pt>
                <c:pt idx="89">
                  <c:v>4.3482803910297907E-2</c:v>
                </c:pt>
                <c:pt idx="90">
                  <c:v>4.3481018025838813E-2</c:v>
                </c:pt>
                <c:pt idx="91">
                  <c:v>4.347936407407671E-2</c:v>
                </c:pt>
                <c:pt idx="92">
                  <c:v>4.347804294587776E-2</c:v>
                </c:pt>
                <c:pt idx="93">
                  <c:v>4.3477147305784336E-2</c:v>
                </c:pt>
                <c:pt idx="94">
                  <c:v>4.3476680396325462E-2</c:v>
                </c:pt>
                <c:pt idx="95">
                  <c:v>4.3476582224342919E-2</c:v>
                </c:pt>
                <c:pt idx="96">
                  <c:v>4.3476757125392118E-2</c:v>
                </c:pt>
                <c:pt idx="97">
                  <c:v>4.3477098291936134E-2</c:v>
                </c:pt>
                <c:pt idx="98">
                  <c:v>4.3477506607956462E-2</c:v>
                </c:pt>
                <c:pt idx="99">
                  <c:v>4.3477902751726694E-2</c:v>
                </c:pt>
                <c:pt idx="100">
                  <c:v>4.3478232815737483E-2</c:v>
                </c:pt>
                <c:pt idx="101">
                  <c:v>4.3478468560112171E-2</c:v>
                </c:pt>
                <c:pt idx="102">
                  <c:v>4.3478603862496468E-2</c:v>
                </c:pt>
                <c:pt idx="103">
                  <c:v>4.3478649013897863E-2</c:v>
                </c:pt>
                <c:pt idx="104">
                  <c:v>4.347862433108618E-2</c:v>
                </c:pt>
                <c:pt idx="105">
                  <c:v>4.3478554217031062E-2</c:v>
                </c:pt>
                <c:pt idx="106">
                  <c:v>4.3478462398479412E-2</c:v>
                </c:pt>
                <c:pt idx="107">
                  <c:v>4.3478368681456159E-2</c:v>
                </c:pt>
                <c:pt idx="108">
                  <c:v>4.3478287243418845E-2</c:v>
                </c:pt>
                <c:pt idx="109">
                  <c:v>4.3478226252027685E-2</c:v>
                </c:pt>
                <c:pt idx="110">
                  <c:v>4.3478188470429502E-2</c:v>
                </c:pt>
                <c:pt idx="111">
                  <c:v>4.3478172467056431E-2</c:v>
                </c:pt>
                <c:pt idx="112">
                  <c:v>4.3478174074019105E-2</c:v>
                </c:pt>
                <c:pt idx="113">
                  <c:v>4.3478187808167812E-2</c:v>
                </c:pt>
                <c:pt idx="114">
                  <c:v>4.3478208059555823E-2</c:v>
                </c:pt>
                <c:pt idx="115">
                  <c:v>4.3478229944030056E-2</c:v>
                </c:pt>
                <c:pt idx="116">
                  <c:v>4.3478249796244151E-2</c:v>
                </c:pt>
                <c:pt idx="117">
                  <c:v>4.3478265338681599E-2</c:v>
                </c:pt>
                <c:pt idx="118">
                  <c:v>4.3478275598722305E-2</c:v>
                </c:pt>
                <c:pt idx="119">
                  <c:v>4.3478280660908641E-2</c:v>
                </c:pt>
                <c:pt idx="120">
                  <c:v>4.3478281339519587E-2</c:v>
                </c:pt>
                <c:pt idx="121">
                  <c:v>4.3478278842765006E-2</c:v>
                </c:pt>
                <c:pt idx="122">
                  <c:v>4.3478274479871626E-2</c:v>
                </c:pt>
                <c:pt idx="123">
                  <c:v>4.3478269440816453E-2</c:v>
                </c:pt>
                <c:pt idx="124">
                  <c:v>4.3478264659042587E-2</c:v>
                </c:pt>
                <c:pt idx="125">
                  <c:v>4.3478260752360276E-2</c:v>
                </c:pt>
                <c:pt idx="126">
                  <c:v>4.347825802730787E-2</c:v>
                </c:pt>
                <c:pt idx="127">
                  <c:v>4.3478256527421988E-2</c:v>
                </c:pt>
                <c:pt idx="128">
                  <c:v>4.3478256105316859E-2</c:v>
                </c:pt>
                <c:pt idx="129">
                  <c:v>4.3478256501006007E-2</c:v>
                </c:pt>
                <c:pt idx="130">
                  <c:v>4.3478257413229637E-2</c:v>
                </c:pt>
                <c:pt idx="131">
                  <c:v>4.3478258555513682E-2</c:v>
                </c:pt>
                <c:pt idx="132">
                  <c:v>4.3478259693369603E-2</c:v>
                </c:pt>
                <c:pt idx="133">
                  <c:v>4.3478260662854651E-2</c:v>
                </c:pt>
                <c:pt idx="134">
                  <c:v>4.3478261373352867E-2</c:v>
                </c:pt>
                <c:pt idx="135">
                  <c:v>4.3478261798876594E-2</c:v>
                </c:pt>
                <c:pt idx="136">
                  <c:v>4.3478261962575315E-2</c:v>
                </c:pt>
                <c:pt idx="137">
                  <c:v>4.3478261918725059E-2</c:v>
                </c:pt>
                <c:pt idx="138">
                  <c:v>4.3478261735566237E-2</c:v>
                </c:pt>
                <c:pt idx="139">
                  <c:v>4.3478261481229796E-2</c:v>
                </c:pt>
                <c:pt idx="140">
                  <c:v>4.3478261213874214E-2</c:v>
                </c:pt>
                <c:pt idx="141">
                  <c:v>4.3478260976211325E-2</c:v>
                </c:pt>
                <c:pt idx="142">
                  <c:v>4.347826079390793E-2</c:v>
                </c:pt>
                <c:pt idx="143">
                  <c:v>4.3478260676938829E-2</c:v>
                </c:pt>
                <c:pt idx="144">
                  <c:v>4.3478260622816234E-2</c:v>
                </c:pt>
                <c:pt idx="145">
                  <c:v>4.3478260620665732E-2</c:v>
                </c:pt>
                <c:pt idx="146">
                  <c:v>4.3478260655306689E-2</c:v>
                </c:pt>
                <c:pt idx="147">
                  <c:v>4.3478260710740013E-2</c:v>
                </c:pt>
                <c:pt idx="148">
                  <c:v>4.3478260772716215E-2</c:v>
                </c:pt>
                <c:pt idx="149">
                  <c:v>4.3478260830283277E-2</c:v>
                </c:pt>
                <c:pt idx="150">
                  <c:v>4.3478260876394614E-2</c:v>
                </c:pt>
                <c:pt idx="151">
                  <c:v>4.3478260907767963E-2</c:v>
                </c:pt>
                <c:pt idx="152">
                  <c:v>4.347826092424012E-2</c:v>
                </c:pt>
                <c:pt idx="153">
                  <c:v>4.3478260927860779E-2</c:v>
                </c:pt>
                <c:pt idx="154">
                  <c:v>4.3478260921935186E-2</c:v>
                </c:pt>
                <c:pt idx="155">
                  <c:v>4.3478260910169819E-2</c:v>
                </c:pt>
                <c:pt idx="156">
                  <c:v>4.3478260896014365E-2</c:v>
                </c:pt>
                <c:pt idx="157">
                  <c:v>4.3478260882237163E-2</c:v>
                </c:pt>
                <c:pt idx="158">
                  <c:v>4.3478260870726593E-2</c:v>
                </c:pt>
                <c:pt idx="159">
                  <c:v>4.3478260862478746E-2</c:v>
                </c:pt>
                <c:pt idx="160">
                  <c:v>4.3478260857718887E-2</c:v>
                </c:pt>
                <c:pt idx="161">
                  <c:v>4.3478260856098516E-2</c:v>
                </c:pt>
                <c:pt idx="162">
                  <c:v>4.3478260856917195E-2</c:v>
                </c:pt>
                <c:pt idx="163">
                  <c:v>4.3478260859328821E-2</c:v>
                </c:pt>
                <c:pt idx="164">
                  <c:v>4.3478260862508278E-2</c:v>
                </c:pt>
                <c:pt idx="165">
                  <c:v>4.3478260865764784E-2</c:v>
                </c:pt>
                <c:pt idx="166">
                  <c:v>4.3478260868602514E-2</c:v>
                </c:pt>
                <c:pt idx="167">
                  <c:v>4.3478260870734142E-2</c:v>
                </c:pt>
                <c:pt idx="168">
                  <c:v>4.3478260872060526E-2</c:v>
                </c:pt>
                <c:pt idx="169">
                  <c:v>4.3478260872629182E-2</c:v>
                </c:pt>
                <c:pt idx="170">
                  <c:v>4.3478260872583219E-2</c:v>
                </c:pt>
                <c:pt idx="171">
                  <c:v>4.3478260872112595E-2</c:v>
                </c:pt>
                <c:pt idx="172">
                  <c:v>4.3478260871412377E-2</c:v>
                </c:pt>
                <c:pt idx="173">
                  <c:v>4.3478260870652541E-2</c:v>
                </c:pt>
                <c:pt idx="174">
                  <c:v>4.3478260869961316E-2</c:v>
                </c:pt>
                <c:pt idx="175">
                  <c:v>4.3478260869418639E-2</c:v>
                </c:pt>
                <c:pt idx="176">
                  <c:v>4.3478260869059038E-2</c:v>
                </c:pt>
                <c:pt idx="177">
                  <c:v>4.347826086888007E-2</c:v>
                </c:pt>
                <c:pt idx="178">
                  <c:v>4.347826086885398E-2</c:v>
                </c:pt>
                <c:pt idx="179">
                  <c:v>4.3478260868938912E-2</c:v>
                </c:pt>
                <c:pt idx="180">
                  <c:v>4.3478260869089569E-2</c:v>
                </c:pt>
                <c:pt idx="181">
                  <c:v>4.3478260869264318E-2</c:v>
                </c:pt>
                <c:pt idx="182">
                  <c:v>4.3478260869430629E-2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56D3-4A43-B60D-64C966C5473F}"/>
            </c:ext>
          </c:extLst>
        </c:ser>
        <c:ser>
          <c:idx val="3"/>
          <c:order val="3"/>
          <c:tx>
            <c:strRef>
              <c:f>'Proportional - Integral Control'!$G$7</c:f>
              <c:strCache>
                <c:ptCount val="1"/>
                <c:pt idx="0">
                  <c:v>Integral</c:v>
                </c:pt>
              </c:strCache>
            </c:strRef>
          </c:tx>
          <c:marker>
            <c:symbol val="none"/>
          </c:marker>
          <c:xVal>
            <c:strRef>
              <c:f>'Proportional - Integral Control'!$C$8:$C$190</c:f>
              <c:strCache>
                <c:ptCount val="183"/>
                <c:pt idx="0">
                  <c:v>time</c:v>
                </c:pt>
                <c:pt idx="2">
                  <c:v>-12</c:v>
                </c:pt>
                <c:pt idx="3">
                  <c:v>-11</c:v>
                </c:pt>
                <c:pt idx="4">
                  <c:v>-10</c:v>
                </c:pt>
                <c:pt idx="5">
                  <c:v>-9</c:v>
                </c:pt>
                <c:pt idx="6">
                  <c:v>-8</c:v>
                </c:pt>
                <c:pt idx="7">
                  <c:v>-7</c:v>
                </c:pt>
                <c:pt idx="8">
                  <c:v>-6</c:v>
                </c:pt>
                <c:pt idx="9">
                  <c:v>-5</c:v>
                </c:pt>
                <c:pt idx="10">
                  <c:v>-4</c:v>
                </c:pt>
                <c:pt idx="11">
                  <c:v>-3</c:v>
                </c:pt>
                <c:pt idx="12">
                  <c:v>-2</c:v>
                </c:pt>
                <c:pt idx="13">
                  <c:v>-1</c:v>
                </c:pt>
                <c:pt idx="14">
                  <c:v>0</c:v>
                </c:pt>
                <c:pt idx="15">
                  <c:v>1</c:v>
                </c:pt>
                <c:pt idx="16">
                  <c:v>2</c:v>
                </c:pt>
                <c:pt idx="17">
                  <c:v>3</c:v>
                </c:pt>
                <c:pt idx="18">
                  <c:v>4</c:v>
                </c:pt>
                <c:pt idx="19">
                  <c:v>5</c:v>
                </c:pt>
                <c:pt idx="20">
                  <c:v>6</c:v>
                </c:pt>
                <c:pt idx="21">
                  <c:v>7</c:v>
                </c:pt>
                <c:pt idx="22">
                  <c:v>8</c:v>
                </c:pt>
                <c:pt idx="23">
                  <c:v>9</c:v>
                </c:pt>
                <c:pt idx="24">
                  <c:v>10</c:v>
                </c:pt>
                <c:pt idx="25">
                  <c:v>11</c:v>
                </c:pt>
                <c:pt idx="26">
                  <c:v>12</c:v>
                </c:pt>
                <c:pt idx="27">
                  <c:v>13</c:v>
                </c:pt>
                <c:pt idx="28">
                  <c:v>14</c:v>
                </c:pt>
                <c:pt idx="29">
                  <c:v>15</c:v>
                </c:pt>
                <c:pt idx="30">
                  <c:v>16</c:v>
                </c:pt>
                <c:pt idx="31">
                  <c:v>17</c:v>
                </c:pt>
                <c:pt idx="32">
                  <c:v>18</c:v>
                </c:pt>
                <c:pt idx="33">
                  <c:v>19</c:v>
                </c:pt>
                <c:pt idx="34">
                  <c:v>20</c:v>
                </c:pt>
                <c:pt idx="35">
                  <c:v>21</c:v>
                </c:pt>
                <c:pt idx="36">
                  <c:v>22</c:v>
                </c:pt>
                <c:pt idx="37">
                  <c:v>23</c:v>
                </c:pt>
                <c:pt idx="38">
                  <c:v>24</c:v>
                </c:pt>
                <c:pt idx="39">
                  <c:v>25</c:v>
                </c:pt>
                <c:pt idx="40">
                  <c:v>26</c:v>
                </c:pt>
                <c:pt idx="41">
                  <c:v>27</c:v>
                </c:pt>
                <c:pt idx="42">
                  <c:v>28</c:v>
                </c:pt>
                <c:pt idx="43">
                  <c:v>29</c:v>
                </c:pt>
                <c:pt idx="44">
                  <c:v>30</c:v>
                </c:pt>
                <c:pt idx="45">
                  <c:v>31</c:v>
                </c:pt>
                <c:pt idx="46">
                  <c:v>32</c:v>
                </c:pt>
                <c:pt idx="47">
                  <c:v>33</c:v>
                </c:pt>
                <c:pt idx="48">
                  <c:v>34</c:v>
                </c:pt>
                <c:pt idx="49">
                  <c:v>35</c:v>
                </c:pt>
                <c:pt idx="50">
                  <c:v>36</c:v>
                </c:pt>
                <c:pt idx="51">
                  <c:v>37</c:v>
                </c:pt>
                <c:pt idx="52">
                  <c:v>38</c:v>
                </c:pt>
                <c:pt idx="53">
                  <c:v>39</c:v>
                </c:pt>
                <c:pt idx="54">
                  <c:v>40</c:v>
                </c:pt>
                <c:pt idx="55">
                  <c:v>41</c:v>
                </c:pt>
                <c:pt idx="56">
                  <c:v>42</c:v>
                </c:pt>
                <c:pt idx="57">
                  <c:v>43</c:v>
                </c:pt>
                <c:pt idx="58">
                  <c:v>44</c:v>
                </c:pt>
                <c:pt idx="59">
                  <c:v>45</c:v>
                </c:pt>
                <c:pt idx="60">
                  <c:v>46</c:v>
                </c:pt>
                <c:pt idx="61">
                  <c:v>47</c:v>
                </c:pt>
                <c:pt idx="62">
                  <c:v>48</c:v>
                </c:pt>
                <c:pt idx="63">
                  <c:v>49</c:v>
                </c:pt>
                <c:pt idx="64">
                  <c:v>50</c:v>
                </c:pt>
                <c:pt idx="65">
                  <c:v>51</c:v>
                </c:pt>
                <c:pt idx="66">
                  <c:v>52</c:v>
                </c:pt>
                <c:pt idx="67">
                  <c:v>53</c:v>
                </c:pt>
                <c:pt idx="68">
                  <c:v>54</c:v>
                </c:pt>
                <c:pt idx="69">
                  <c:v>55</c:v>
                </c:pt>
                <c:pt idx="70">
                  <c:v>56</c:v>
                </c:pt>
                <c:pt idx="71">
                  <c:v>57</c:v>
                </c:pt>
                <c:pt idx="72">
                  <c:v>58</c:v>
                </c:pt>
                <c:pt idx="73">
                  <c:v>59</c:v>
                </c:pt>
                <c:pt idx="74">
                  <c:v>60</c:v>
                </c:pt>
                <c:pt idx="75">
                  <c:v>61</c:v>
                </c:pt>
                <c:pt idx="76">
                  <c:v>62</c:v>
                </c:pt>
                <c:pt idx="77">
                  <c:v>63</c:v>
                </c:pt>
                <c:pt idx="78">
                  <c:v>64</c:v>
                </c:pt>
                <c:pt idx="79">
                  <c:v>65</c:v>
                </c:pt>
                <c:pt idx="80">
                  <c:v>66</c:v>
                </c:pt>
                <c:pt idx="81">
                  <c:v>67</c:v>
                </c:pt>
                <c:pt idx="82">
                  <c:v>68</c:v>
                </c:pt>
                <c:pt idx="83">
                  <c:v>69</c:v>
                </c:pt>
                <c:pt idx="84">
                  <c:v>70</c:v>
                </c:pt>
                <c:pt idx="85">
                  <c:v>71</c:v>
                </c:pt>
                <c:pt idx="86">
                  <c:v>72</c:v>
                </c:pt>
                <c:pt idx="87">
                  <c:v>73</c:v>
                </c:pt>
                <c:pt idx="88">
                  <c:v>74</c:v>
                </c:pt>
                <c:pt idx="89">
                  <c:v>75</c:v>
                </c:pt>
                <c:pt idx="90">
                  <c:v>76</c:v>
                </c:pt>
                <c:pt idx="91">
                  <c:v>77</c:v>
                </c:pt>
                <c:pt idx="92">
                  <c:v>78</c:v>
                </c:pt>
                <c:pt idx="93">
                  <c:v>79</c:v>
                </c:pt>
                <c:pt idx="94">
                  <c:v>80</c:v>
                </c:pt>
                <c:pt idx="95">
                  <c:v>81</c:v>
                </c:pt>
                <c:pt idx="96">
                  <c:v>82</c:v>
                </c:pt>
                <c:pt idx="97">
                  <c:v>83</c:v>
                </c:pt>
                <c:pt idx="98">
                  <c:v>84</c:v>
                </c:pt>
                <c:pt idx="99">
                  <c:v>85</c:v>
                </c:pt>
                <c:pt idx="100">
                  <c:v>86</c:v>
                </c:pt>
                <c:pt idx="101">
                  <c:v>87</c:v>
                </c:pt>
                <c:pt idx="102">
                  <c:v>88</c:v>
                </c:pt>
                <c:pt idx="103">
                  <c:v>89</c:v>
                </c:pt>
                <c:pt idx="104">
                  <c:v>90</c:v>
                </c:pt>
                <c:pt idx="105">
                  <c:v>91</c:v>
                </c:pt>
                <c:pt idx="106">
                  <c:v>92</c:v>
                </c:pt>
                <c:pt idx="107">
                  <c:v>93</c:v>
                </c:pt>
                <c:pt idx="108">
                  <c:v>94</c:v>
                </c:pt>
                <c:pt idx="109">
                  <c:v>95</c:v>
                </c:pt>
                <c:pt idx="110">
                  <c:v>96</c:v>
                </c:pt>
                <c:pt idx="111">
                  <c:v>97</c:v>
                </c:pt>
                <c:pt idx="112">
                  <c:v>98</c:v>
                </c:pt>
                <c:pt idx="113">
                  <c:v>99</c:v>
                </c:pt>
                <c:pt idx="114">
                  <c:v>100</c:v>
                </c:pt>
                <c:pt idx="115">
                  <c:v>101</c:v>
                </c:pt>
                <c:pt idx="116">
                  <c:v>102</c:v>
                </c:pt>
                <c:pt idx="117">
                  <c:v>103</c:v>
                </c:pt>
                <c:pt idx="118">
                  <c:v>104</c:v>
                </c:pt>
                <c:pt idx="119">
                  <c:v>105</c:v>
                </c:pt>
                <c:pt idx="120">
                  <c:v>106</c:v>
                </c:pt>
                <c:pt idx="121">
                  <c:v>107</c:v>
                </c:pt>
                <c:pt idx="122">
                  <c:v>108</c:v>
                </c:pt>
                <c:pt idx="123">
                  <c:v>109</c:v>
                </c:pt>
                <c:pt idx="124">
                  <c:v>110</c:v>
                </c:pt>
                <c:pt idx="125">
                  <c:v>111</c:v>
                </c:pt>
                <c:pt idx="126">
                  <c:v>112</c:v>
                </c:pt>
                <c:pt idx="127">
                  <c:v>113</c:v>
                </c:pt>
                <c:pt idx="128">
                  <c:v>114</c:v>
                </c:pt>
                <c:pt idx="129">
                  <c:v>115</c:v>
                </c:pt>
                <c:pt idx="130">
                  <c:v>116</c:v>
                </c:pt>
                <c:pt idx="131">
                  <c:v>117</c:v>
                </c:pt>
                <c:pt idx="132">
                  <c:v>118</c:v>
                </c:pt>
                <c:pt idx="133">
                  <c:v>119</c:v>
                </c:pt>
                <c:pt idx="134">
                  <c:v>120</c:v>
                </c:pt>
                <c:pt idx="135">
                  <c:v>121</c:v>
                </c:pt>
                <c:pt idx="136">
                  <c:v>122</c:v>
                </c:pt>
                <c:pt idx="137">
                  <c:v>123</c:v>
                </c:pt>
                <c:pt idx="138">
                  <c:v>124</c:v>
                </c:pt>
                <c:pt idx="139">
                  <c:v>125</c:v>
                </c:pt>
                <c:pt idx="140">
                  <c:v>126</c:v>
                </c:pt>
                <c:pt idx="141">
                  <c:v>127</c:v>
                </c:pt>
                <c:pt idx="142">
                  <c:v>128</c:v>
                </c:pt>
                <c:pt idx="143">
                  <c:v>129</c:v>
                </c:pt>
                <c:pt idx="144">
                  <c:v>130</c:v>
                </c:pt>
                <c:pt idx="145">
                  <c:v>131</c:v>
                </c:pt>
                <c:pt idx="146">
                  <c:v>132</c:v>
                </c:pt>
                <c:pt idx="147">
                  <c:v>133</c:v>
                </c:pt>
                <c:pt idx="148">
                  <c:v>134</c:v>
                </c:pt>
                <c:pt idx="149">
                  <c:v>135</c:v>
                </c:pt>
                <c:pt idx="150">
                  <c:v>136</c:v>
                </c:pt>
                <c:pt idx="151">
                  <c:v>137</c:v>
                </c:pt>
                <c:pt idx="152">
                  <c:v>138</c:v>
                </c:pt>
                <c:pt idx="153">
                  <c:v>139</c:v>
                </c:pt>
                <c:pt idx="154">
                  <c:v>140</c:v>
                </c:pt>
                <c:pt idx="155">
                  <c:v>141</c:v>
                </c:pt>
                <c:pt idx="156">
                  <c:v>142</c:v>
                </c:pt>
                <c:pt idx="157">
                  <c:v>143</c:v>
                </c:pt>
                <c:pt idx="158">
                  <c:v>144</c:v>
                </c:pt>
                <c:pt idx="159">
                  <c:v>145</c:v>
                </c:pt>
                <c:pt idx="160">
                  <c:v>146</c:v>
                </c:pt>
                <c:pt idx="161">
                  <c:v>147</c:v>
                </c:pt>
                <c:pt idx="162">
                  <c:v>148</c:v>
                </c:pt>
                <c:pt idx="163">
                  <c:v>149</c:v>
                </c:pt>
                <c:pt idx="164">
                  <c:v>150</c:v>
                </c:pt>
                <c:pt idx="165">
                  <c:v>151</c:v>
                </c:pt>
                <c:pt idx="166">
                  <c:v>152</c:v>
                </c:pt>
                <c:pt idx="167">
                  <c:v>153</c:v>
                </c:pt>
                <c:pt idx="168">
                  <c:v>154</c:v>
                </c:pt>
                <c:pt idx="169">
                  <c:v>155</c:v>
                </c:pt>
                <c:pt idx="170">
                  <c:v>156</c:v>
                </c:pt>
                <c:pt idx="171">
                  <c:v>157</c:v>
                </c:pt>
                <c:pt idx="172">
                  <c:v>158</c:v>
                </c:pt>
                <c:pt idx="173">
                  <c:v>159</c:v>
                </c:pt>
                <c:pt idx="174">
                  <c:v>160</c:v>
                </c:pt>
                <c:pt idx="175">
                  <c:v>161</c:v>
                </c:pt>
                <c:pt idx="176">
                  <c:v>162</c:v>
                </c:pt>
                <c:pt idx="177">
                  <c:v>163</c:v>
                </c:pt>
                <c:pt idx="178">
                  <c:v>164</c:v>
                </c:pt>
                <c:pt idx="179">
                  <c:v>165</c:v>
                </c:pt>
                <c:pt idx="180">
                  <c:v>166</c:v>
                </c:pt>
                <c:pt idx="181">
                  <c:v>167</c:v>
                </c:pt>
                <c:pt idx="182">
                  <c:v>168</c:v>
                </c:pt>
              </c:strCache>
            </c:strRef>
          </c:xVal>
          <c:yVal>
            <c:numRef>
              <c:f>'Proportional - Integral Control'!$G$8:$G$190</c:f>
              <c:numCache>
                <c:formatCode>General</c:formatCode>
                <c:ptCount val="183"/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0</c:v>
                </c:pt>
                <c:pt idx="20">
                  <c:v>2.5</c:v>
                </c:pt>
                <c:pt idx="21">
                  <c:v>4.9378890024694071</c:v>
                </c:pt>
                <c:pt idx="22">
                  <c:v>7.1607041791902866</c:v>
                </c:pt>
                <c:pt idx="23">
                  <c:v>9.0250408822663797</c:v>
                </c:pt>
                <c:pt idx="24">
                  <c:v>7.906197117100203</c:v>
                </c:pt>
                <c:pt idx="25">
                  <c:v>6.2684945613832932</c:v>
                </c:pt>
                <c:pt idx="26">
                  <c:v>4.3560393135126638</c:v>
                </c:pt>
                <c:pt idx="27">
                  <c:v>2.4322095289648571</c:v>
                </c:pt>
                <c:pt idx="28">
                  <c:v>0.75427486916169162</c:v>
                </c:pt>
                <c:pt idx="29">
                  <c:v>-0.45164154143003038</c:v>
                </c:pt>
                <c:pt idx="30">
                  <c:v>-1.1684045242208336</c:v>
                </c:pt>
                <c:pt idx="31">
                  <c:v>-1.4410618318120667</c:v>
                </c:pt>
                <c:pt idx="32">
                  <c:v>-1.3604294114248376</c:v>
                </c:pt>
                <c:pt idx="33">
                  <c:v>-1.0422291391512113</c:v>
                </c:pt>
                <c:pt idx="34">
                  <c:v>-0.60454071632339346</c:v>
                </c:pt>
                <c:pt idx="35">
                  <c:v>-0.14648146740157353</c:v>
                </c:pt>
                <c:pt idx="36">
                  <c:v>0.25948532781314898</c:v>
                </c:pt>
                <c:pt idx="37">
                  <c:v>0.56991544364176661</c:v>
                </c:pt>
                <c:pt idx="38">
                  <c:v>0.7681623646072111</c:v>
                </c:pt>
                <c:pt idx="39">
                  <c:v>0.8588893889607232</c:v>
                </c:pt>
                <c:pt idx="40">
                  <c:v>0.86097536805296992</c:v>
                </c:pt>
                <c:pt idx="41">
                  <c:v>0.80053902302301971</c:v>
                </c:pt>
                <c:pt idx="42">
                  <c:v>0.70499578859520573</c:v>
                </c:pt>
                <c:pt idx="43">
                  <c:v>0.59868886495651252</c:v>
                </c:pt>
                <c:pt idx="44">
                  <c:v>0.50026697780748175</c:v>
                </c:pt>
                <c:pt idx="45">
                  <c:v>0.42167425371613693</c:v>
                </c:pt>
                <c:pt idx="46">
                  <c:v>0.36841437105576968</c:v>
                </c:pt>
                <c:pt idx="47">
                  <c:v>0.34067097181048972</c:v>
                </c:pt>
                <c:pt idx="48">
                  <c:v>0.33486688228005351</c:v>
                </c:pt>
                <c:pt idx="49">
                  <c:v>0.34530484014795415</c:v>
                </c:pt>
                <c:pt idx="50">
                  <c:v>0.36562697575550446</c:v>
                </c:pt>
                <c:pt idx="51">
                  <c:v>0.38993515495187869</c:v>
                </c:pt>
                <c:pt idx="52">
                  <c:v>0.41351057889604081</c:v>
                </c:pt>
                <c:pt idx="53">
                  <c:v>0.43314757942373439</c:v>
                </c:pt>
                <c:pt idx="54">
                  <c:v>0.44716813729034521</c:v>
                </c:pt>
                <c:pt idx="55">
                  <c:v>0.45521019649369887</c:v>
                </c:pt>
                <c:pt idx="56">
                  <c:v>0.45788795262272836</c:v>
                </c:pt>
                <c:pt idx="57">
                  <c:v>0.45641161994515372</c:v>
                </c:pt>
                <c:pt idx="58">
                  <c:v>0.45223398221480138</c:v>
                </c:pt>
                <c:pt idx="59">
                  <c:v>0.4467670780691238</c:v>
                </c:pt>
                <c:pt idx="60">
                  <c:v>0.44118926216378807</c:v>
                </c:pt>
                <c:pt idx="61">
                  <c:v>0.43634372299202528</c:v>
                </c:pt>
                <c:pt idx="62">
                  <c:v>0.4327159329050409</c:v>
                </c:pt>
                <c:pt idx="63">
                  <c:v>0.43046977531283698</c:v>
                </c:pt>
                <c:pt idx="64">
                  <c:v>0.42951960988631105</c:v>
                </c:pt>
                <c:pt idx="65">
                  <c:v>0.42961709562451239</c:v>
                </c:pt>
                <c:pt idx="66">
                  <c:v>0.43043576214463614</c:v>
                </c:pt>
                <c:pt idx="67">
                  <c:v>0.43164171728404699</c:v>
                </c:pt>
                <c:pt idx="68">
                  <c:v>0.43294435425791533</c:v>
                </c:pt>
                <c:pt idx="69">
                  <c:v>0.43412565589778351</c:v>
                </c:pt>
                <c:pt idx="70">
                  <c:v>0.43505022015450201</c:v>
                </c:pt>
                <c:pt idx="71">
                  <c:v>0.43566029787026117</c:v>
                </c:pt>
                <c:pt idx="72">
                  <c:v>0.43596103147466619</c:v>
                </c:pt>
                <c:pt idx="73">
                  <c:v>0.43600095971170816</c:v>
                </c:pt>
                <c:pt idx="74">
                  <c:v>0.43585203112801063</c:v>
                </c:pt>
                <c:pt idx="75">
                  <c:v>0.43559217561549401</c:v>
                </c:pt>
                <c:pt idx="76">
                  <c:v>0.43529220275463965</c:v>
                </c:pt>
                <c:pt idx="77">
                  <c:v>0.43500764000315495</c:v>
                </c:pt>
                <c:pt idx="78">
                  <c:v>0.43477522355646114</c:v>
                </c:pt>
                <c:pt idx="79">
                  <c:v>0.43461316455814025</c:v>
                </c:pt>
                <c:pt idx="80">
                  <c:v>0.43452402653986366</c:v>
                </c:pt>
                <c:pt idx="81">
                  <c:v>0.43449901774569227</c:v>
                </c:pt>
                <c:pt idx="82">
                  <c:v>0.43452265313519145</c:v>
                </c:pt>
                <c:pt idx="83">
                  <c:v>0.4345769987498968</c:v>
                </c:pt>
                <c:pt idx="84">
                  <c:v>0.43464500648920906</c:v>
                </c:pt>
                <c:pt idx="85">
                  <c:v>0.43471272610583089</c:v>
                </c:pt>
                <c:pt idx="86">
                  <c:v>0.43477040785735332</c:v>
                </c:pt>
                <c:pt idx="87">
                  <c:v>0.43481266636677091</c:v>
                </c:pt>
                <c:pt idx="88">
                  <c:v>0.4348379617523479</c:v>
                </c:pt>
                <c:pt idx="89">
                  <c:v>0.43484767691417653</c:v>
                </c:pt>
                <c:pt idx="90">
                  <c:v>0.43484504538109731</c:v>
                </c:pt>
                <c:pt idx="91">
                  <c:v>0.43483412998698096</c:v>
                </c:pt>
                <c:pt idx="92">
                  <c:v>0.43481898556142179</c:v>
                </c:pt>
                <c:pt idx="93">
                  <c:v>0.43480307239022797</c:v>
                </c:pt>
                <c:pt idx="94">
                  <c:v>0.43478893087894405</c:v>
                </c:pt>
                <c:pt idx="95">
                  <c:v>0.43477808680516067</c:v>
                </c:pt>
                <c:pt idx="96">
                  <c:v>0.43477113218082619</c:v>
                </c:pt>
                <c:pt idx="97">
                  <c:v>0.43476791762961209</c:v>
                </c:pt>
                <c:pt idx="98">
                  <c:v>0.43476779509499158</c:v>
                </c:pt>
                <c:pt idx="99">
                  <c:v>0.43476986062406908</c:v>
                </c:pt>
                <c:pt idx="100">
                  <c:v>0.43477316194252852</c:v>
                </c:pt>
                <c:pt idx="101">
                  <c:v>0.43477685116839193</c:v>
                </c:pt>
                <c:pt idx="102">
                  <c:v>0.43478027683883202</c:v>
                </c:pt>
                <c:pt idx="103">
                  <c:v>0.43478301997518204</c:v>
                </c:pt>
                <c:pt idx="104">
                  <c:v>0.43478488563060996</c:v>
                </c:pt>
                <c:pt idx="105">
                  <c:v>0.4347858644189817</c:v>
                </c:pt>
                <c:pt idx="106">
                  <c:v>0.43478607856127893</c:v>
                </c:pt>
                <c:pt idx="107">
                  <c:v>0.43478572490123629</c:v>
                </c:pt>
                <c:pt idx="108">
                  <c:v>0.43478502407013203</c:v>
                </c:pt>
                <c:pt idx="109">
                  <c:v>0.43478418135096369</c:v>
                </c:pt>
                <c:pt idx="110">
                  <c:v>0.43478336143845525</c:v>
                </c:pt>
                <c:pt idx="111">
                  <c:v>0.43478267661833048</c:v>
                </c:pt>
                <c:pt idx="112">
                  <c:v>0.43478218608233116</c:v>
                </c:pt>
                <c:pt idx="113">
                  <c:v>0.43478190315883181</c:v>
                </c:pt>
                <c:pt idx="114">
                  <c:v>0.43478180704918212</c:v>
                </c:pt>
                <c:pt idx="115">
                  <c:v>0.43478185602199793</c:v>
                </c:pt>
                <c:pt idx="116">
                  <c:v>0.43478199971443199</c:v>
                </c:pt>
                <c:pt idx="117">
                  <c:v>0.4347821890199946</c:v>
                </c:pt>
                <c:pt idx="118">
                  <c:v>0.43478238284627907</c:v>
                </c:pt>
                <c:pt idx="119">
                  <c:v>0.43478255169419527</c:v>
                </c:pt>
                <c:pt idx="120">
                  <c:v>0.43478267848639174</c:v>
                </c:pt>
                <c:pt idx="121">
                  <c:v>0.43478275734458033</c:v>
                </c:pt>
                <c:pt idx="122">
                  <c:v>0.43478279110478885</c:v>
                </c:pt>
                <c:pt idx="123">
                  <c:v>0.43478278830766215</c:v>
                </c:pt>
                <c:pt idx="124">
                  <c:v>0.43478276025743168</c:v>
                </c:pt>
                <c:pt idx="125">
                  <c:v>0.43478271855623918</c:v>
                </c:pt>
                <c:pt idx="126">
                  <c:v>0.43478267333022735</c:v>
                </c:pt>
                <c:pt idx="127">
                  <c:v>0.43478263219881796</c:v>
                </c:pt>
                <c:pt idx="128">
                  <c:v>0.4347825999153318</c:v>
                </c:pt>
                <c:pt idx="129">
                  <c:v>0.43478257853101748</c:v>
                </c:pt>
                <c:pt idx="130">
                  <c:v>0.43478256790263181</c:v>
                </c:pt>
                <c:pt idx="131">
                  <c:v>0.43478256636743623</c:v>
                </c:pt>
                <c:pt idx="132">
                  <c:v>0.43478257143766547</c:v>
                </c:pt>
                <c:pt idx="133">
                  <c:v>0.43478258040779733</c:v>
                </c:pt>
                <c:pt idx="134">
                  <c:v>0.43478259081241893</c:v>
                </c:pt>
                <c:pt idx="135">
                  <c:v>0.43478260071272701</c:v>
                </c:pt>
                <c:pt idx="136">
                  <c:v>0.43478260882113429</c:v>
                </c:pt>
                <c:pt idx="137">
                  <c:v>0.43478261449414857</c:v>
                </c:pt>
                <c:pt idx="138">
                  <c:v>0.43478261763382459</c:v>
                </c:pt>
                <c:pt idx="139">
                  <c:v>0.43478261853935801</c:v>
                </c:pt>
                <c:pt idx="140">
                  <c:v>0.43478261774524102</c:v>
                </c:pt>
                <c:pt idx="141">
                  <c:v>0.43478261587348827</c:v>
                </c:pt>
                <c:pt idx="142">
                  <c:v>0.43478261351720393</c:v>
                </c:pt>
                <c:pt idx="143">
                  <c:v>0.43478261116305816</c:v>
                </c:pt>
                <c:pt idx="144">
                  <c:v>0.43478260915233075</c:v>
                </c:pt>
                <c:pt idx="145">
                  <c:v>0.43478260767468579</c:v>
                </c:pt>
                <c:pt idx="146">
                  <c:v>0.43478260678582181</c:v>
                </c:pt>
                <c:pt idx="147">
                  <c:v>0.43478260643931871</c:v>
                </c:pt>
                <c:pt idx="148">
                  <c:v>0.43478260652382167</c:v>
                </c:pt>
                <c:pt idx="149">
                  <c:v>0.43478260689857162</c:v>
                </c:pt>
                <c:pt idx="150">
                  <c:v>0.43478260742261549</c:v>
                </c:pt>
                <c:pt idx="151">
                  <c:v>0.4347826079753353</c:v>
                </c:pt>
                <c:pt idx="152">
                  <c:v>0.43478260846790517</c:v>
                </c:pt>
                <c:pt idx="153">
                  <c:v>0.43478260884671494</c:v>
                </c:pt>
                <c:pt idx="154">
                  <c:v>0.43478260909065869</c:v>
                </c:pt>
                <c:pt idx="155">
                  <c:v>0.43478260920451012</c:v>
                </c:pt>
                <c:pt idx="156">
                  <c:v>0.43478260921051476</c:v>
                </c:pt>
                <c:pt idx="157">
                  <c:v>0.43478260913995037</c:v>
                </c:pt>
                <c:pt idx="158">
                  <c:v>0.43478260902589133</c:v>
                </c:pt>
                <c:pt idx="159">
                  <c:v>0.43478260889786985</c:v>
                </c:pt>
                <c:pt idx="160">
                  <c:v>0.43478260877864217</c:v>
                </c:pt>
                <c:pt idx="161">
                  <c:v>0.43478260868290347</c:v>
                </c:pt>
                <c:pt idx="162">
                  <c:v>0.43478260861755685</c:v>
                </c:pt>
                <c:pt idx="163">
                  <c:v>0.43478260858303336</c:v>
                </c:pt>
                <c:pt idx="164">
                  <c:v>0.43478260857515855</c:v>
                </c:pt>
                <c:pt idx="165">
                  <c:v>0.43478260858713202</c:v>
                </c:pt>
                <c:pt idx="166">
                  <c:v>0.43478260861129769</c:v>
                </c:pt>
                <c:pt idx="167">
                  <c:v>0.43478260864051099</c:v>
                </c:pt>
                <c:pt idx="168">
                  <c:v>0.4347826086690243</c:v>
                </c:pt>
                <c:pt idx="169">
                  <c:v>0.43478260869290491</c:v>
                </c:pt>
                <c:pt idx="170">
                  <c:v>0.43478260871006591</c:v>
                </c:pt>
                <c:pt idx="171">
                  <c:v>0.43478260872001767</c:v>
                </c:pt>
                <c:pt idx="172">
                  <c:v>0.4347826087234638</c:v>
                </c:pt>
                <c:pt idx="173">
                  <c:v>0.43478260872184343</c:v>
                </c:pt>
                <c:pt idx="174">
                  <c:v>0.43478260871690183</c:v>
                </c:pt>
                <c:pt idx="175">
                  <c:v>0.43478260871034707</c:v>
                </c:pt>
                <c:pt idx="176">
                  <c:v>0.43478260870361218</c:v>
                </c:pt>
                <c:pt idx="177">
                  <c:v>0.43478260869772883</c:v>
                </c:pt>
                <c:pt idx="178">
                  <c:v>0.43478260869329766</c:v>
                </c:pt>
                <c:pt idx="179">
                  <c:v>0.43478260869052932</c:v>
                </c:pt>
                <c:pt idx="180">
                  <c:v>0.43478260868933</c:v>
                </c:pt>
                <c:pt idx="181">
                  <c:v>0.43478260868940632</c:v>
                </c:pt>
                <c:pt idx="182">
                  <c:v>0.43478260869036695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56D3-4A43-B60D-64C966C5473F}"/>
            </c:ext>
          </c:extLst>
        </c:ser>
        <c:ser>
          <c:idx val="4"/>
          <c:order val="4"/>
          <c:tx>
            <c:strRef>
              <c:f>'Proportional - Integral Control'!$H$7</c:f>
              <c:strCache>
                <c:ptCount val="1"/>
                <c:pt idx="0">
                  <c:v>Controller Output</c:v>
                </c:pt>
              </c:strCache>
            </c:strRef>
          </c:tx>
          <c:marker>
            <c:symbol val="none"/>
          </c:marker>
          <c:xVal>
            <c:strRef>
              <c:f>'Proportional - Integral Control'!$C$8:$C$190</c:f>
              <c:strCache>
                <c:ptCount val="183"/>
                <c:pt idx="0">
                  <c:v>time</c:v>
                </c:pt>
                <c:pt idx="2">
                  <c:v>-12</c:v>
                </c:pt>
                <c:pt idx="3">
                  <c:v>-11</c:v>
                </c:pt>
                <c:pt idx="4">
                  <c:v>-10</c:v>
                </c:pt>
                <c:pt idx="5">
                  <c:v>-9</c:v>
                </c:pt>
                <c:pt idx="6">
                  <c:v>-8</c:v>
                </c:pt>
                <c:pt idx="7">
                  <c:v>-7</c:v>
                </c:pt>
                <c:pt idx="8">
                  <c:v>-6</c:v>
                </c:pt>
                <c:pt idx="9">
                  <c:v>-5</c:v>
                </c:pt>
                <c:pt idx="10">
                  <c:v>-4</c:v>
                </c:pt>
                <c:pt idx="11">
                  <c:v>-3</c:v>
                </c:pt>
                <c:pt idx="12">
                  <c:v>-2</c:v>
                </c:pt>
                <c:pt idx="13">
                  <c:v>-1</c:v>
                </c:pt>
                <c:pt idx="14">
                  <c:v>0</c:v>
                </c:pt>
                <c:pt idx="15">
                  <c:v>1</c:v>
                </c:pt>
                <c:pt idx="16">
                  <c:v>2</c:v>
                </c:pt>
                <c:pt idx="17">
                  <c:v>3</c:v>
                </c:pt>
                <c:pt idx="18">
                  <c:v>4</c:v>
                </c:pt>
                <c:pt idx="19">
                  <c:v>5</c:v>
                </c:pt>
                <c:pt idx="20">
                  <c:v>6</c:v>
                </c:pt>
                <c:pt idx="21">
                  <c:v>7</c:v>
                </c:pt>
                <c:pt idx="22">
                  <c:v>8</c:v>
                </c:pt>
                <c:pt idx="23">
                  <c:v>9</c:v>
                </c:pt>
                <c:pt idx="24">
                  <c:v>10</c:v>
                </c:pt>
                <c:pt idx="25">
                  <c:v>11</c:v>
                </c:pt>
                <c:pt idx="26">
                  <c:v>12</c:v>
                </c:pt>
                <c:pt idx="27">
                  <c:v>13</c:v>
                </c:pt>
                <c:pt idx="28">
                  <c:v>14</c:v>
                </c:pt>
                <c:pt idx="29">
                  <c:v>15</c:v>
                </c:pt>
                <c:pt idx="30">
                  <c:v>16</c:v>
                </c:pt>
                <c:pt idx="31">
                  <c:v>17</c:v>
                </c:pt>
                <c:pt idx="32">
                  <c:v>18</c:v>
                </c:pt>
                <c:pt idx="33">
                  <c:v>19</c:v>
                </c:pt>
                <c:pt idx="34">
                  <c:v>20</c:v>
                </c:pt>
                <c:pt idx="35">
                  <c:v>21</c:v>
                </c:pt>
                <c:pt idx="36">
                  <c:v>22</c:v>
                </c:pt>
                <c:pt idx="37">
                  <c:v>23</c:v>
                </c:pt>
                <c:pt idx="38">
                  <c:v>24</c:v>
                </c:pt>
                <c:pt idx="39">
                  <c:v>25</c:v>
                </c:pt>
                <c:pt idx="40">
                  <c:v>26</c:v>
                </c:pt>
                <c:pt idx="41">
                  <c:v>27</c:v>
                </c:pt>
                <c:pt idx="42">
                  <c:v>28</c:v>
                </c:pt>
                <c:pt idx="43">
                  <c:v>29</c:v>
                </c:pt>
                <c:pt idx="44">
                  <c:v>30</c:v>
                </c:pt>
                <c:pt idx="45">
                  <c:v>31</c:v>
                </c:pt>
                <c:pt idx="46">
                  <c:v>32</c:v>
                </c:pt>
                <c:pt idx="47">
                  <c:v>33</c:v>
                </c:pt>
                <c:pt idx="48">
                  <c:v>34</c:v>
                </c:pt>
                <c:pt idx="49">
                  <c:v>35</c:v>
                </c:pt>
                <c:pt idx="50">
                  <c:v>36</c:v>
                </c:pt>
                <c:pt idx="51">
                  <c:v>37</c:v>
                </c:pt>
                <c:pt idx="52">
                  <c:v>38</c:v>
                </c:pt>
                <c:pt idx="53">
                  <c:v>39</c:v>
                </c:pt>
                <c:pt idx="54">
                  <c:v>40</c:v>
                </c:pt>
                <c:pt idx="55">
                  <c:v>41</c:v>
                </c:pt>
                <c:pt idx="56">
                  <c:v>42</c:v>
                </c:pt>
                <c:pt idx="57">
                  <c:v>43</c:v>
                </c:pt>
                <c:pt idx="58">
                  <c:v>44</c:v>
                </c:pt>
                <c:pt idx="59">
                  <c:v>45</c:v>
                </c:pt>
                <c:pt idx="60">
                  <c:v>46</c:v>
                </c:pt>
                <c:pt idx="61">
                  <c:v>47</c:v>
                </c:pt>
                <c:pt idx="62">
                  <c:v>48</c:v>
                </c:pt>
                <c:pt idx="63">
                  <c:v>49</c:v>
                </c:pt>
                <c:pt idx="64">
                  <c:v>50</c:v>
                </c:pt>
                <c:pt idx="65">
                  <c:v>51</c:v>
                </c:pt>
                <c:pt idx="66">
                  <c:v>52</c:v>
                </c:pt>
                <c:pt idx="67">
                  <c:v>53</c:v>
                </c:pt>
                <c:pt idx="68">
                  <c:v>54</c:v>
                </c:pt>
                <c:pt idx="69">
                  <c:v>55</c:v>
                </c:pt>
                <c:pt idx="70">
                  <c:v>56</c:v>
                </c:pt>
                <c:pt idx="71">
                  <c:v>57</c:v>
                </c:pt>
                <c:pt idx="72">
                  <c:v>58</c:v>
                </c:pt>
                <c:pt idx="73">
                  <c:v>59</c:v>
                </c:pt>
                <c:pt idx="74">
                  <c:v>60</c:v>
                </c:pt>
                <c:pt idx="75">
                  <c:v>61</c:v>
                </c:pt>
                <c:pt idx="76">
                  <c:v>62</c:v>
                </c:pt>
                <c:pt idx="77">
                  <c:v>63</c:v>
                </c:pt>
                <c:pt idx="78">
                  <c:v>64</c:v>
                </c:pt>
                <c:pt idx="79">
                  <c:v>65</c:v>
                </c:pt>
                <c:pt idx="80">
                  <c:v>66</c:v>
                </c:pt>
                <c:pt idx="81">
                  <c:v>67</c:v>
                </c:pt>
                <c:pt idx="82">
                  <c:v>68</c:v>
                </c:pt>
                <c:pt idx="83">
                  <c:v>69</c:v>
                </c:pt>
                <c:pt idx="84">
                  <c:v>70</c:v>
                </c:pt>
                <c:pt idx="85">
                  <c:v>71</c:v>
                </c:pt>
                <c:pt idx="86">
                  <c:v>72</c:v>
                </c:pt>
                <c:pt idx="87">
                  <c:v>73</c:v>
                </c:pt>
                <c:pt idx="88">
                  <c:v>74</c:v>
                </c:pt>
                <c:pt idx="89">
                  <c:v>75</c:v>
                </c:pt>
                <c:pt idx="90">
                  <c:v>76</c:v>
                </c:pt>
                <c:pt idx="91">
                  <c:v>77</c:v>
                </c:pt>
                <c:pt idx="92">
                  <c:v>78</c:v>
                </c:pt>
                <c:pt idx="93">
                  <c:v>79</c:v>
                </c:pt>
                <c:pt idx="94">
                  <c:v>80</c:v>
                </c:pt>
                <c:pt idx="95">
                  <c:v>81</c:v>
                </c:pt>
                <c:pt idx="96">
                  <c:v>82</c:v>
                </c:pt>
                <c:pt idx="97">
                  <c:v>83</c:v>
                </c:pt>
                <c:pt idx="98">
                  <c:v>84</c:v>
                </c:pt>
                <c:pt idx="99">
                  <c:v>85</c:v>
                </c:pt>
                <c:pt idx="100">
                  <c:v>86</c:v>
                </c:pt>
                <c:pt idx="101">
                  <c:v>87</c:v>
                </c:pt>
                <c:pt idx="102">
                  <c:v>88</c:v>
                </c:pt>
                <c:pt idx="103">
                  <c:v>89</c:v>
                </c:pt>
                <c:pt idx="104">
                  <c:v>90</c:v>
                </c:pt>
                <c:pt idx="105">
                  <c:v>91</c:v>
                </c:pt>
                <c:pt idx="106">
                  <c:v>92</c:v>
                </c:pt>
                <c:pt idx="107">
                  <c:v>93</c:v>
                </c:pt>
                <c:pt idx="108">
                  <c:v>94</c:v>
                </c:pt>
                <c:pt idx="109">
                  <c:v>95</c:v>
                </c:pt>
                <c:pt idx="110">
                  <c:v>96</c:v>
                </c:pt>
                <c:pt idx="111">
                  <c:v>97</c:v>
                </c:pt>
                <c:pt idx="112">
                  <c:v>98</c:v>
                </c:pt>
                <c:pt idx="113">
                  <c:v>99</c:v>
                </c:pt>
                <c:pt idx="114">
                  <c:v>100</c:v>
                </c:pt>
                <c:pt idx="115">
                  <c:v>101</c:v>
                </c:pt>
                <c:pt idx="116">
                  <c:v>102</c:v>
                </c:pt>
                <c:pt idx="117">
                  <c:v>103</c:v>
                </c:pt>
                <c:pt idx="118">
                  <c:v>104</c:v>
                </c:pt>
                <c:pt idx="119">
                  <c:v>105</c:v>
                </c:pt>
                <c:pt idx="120">
                  <c:v>106</c:v>
                </c:pt>
                <c:pt idx="121">
                  <c:v>107</c:v>
                </c:pt>
                <c:pt idx="122">
                  <c:v>108</c:v>
                </c:pt>
                <c:pt idx="123">
                  <c:v>109</c:v>
                </c:pt>
                <c:pt idx="124">
                  <c:v>110</c:v>
                </c:pt>
                <c:pt idx="125">
                  <c:v>111</c:v>
                </c:pt>
                <c:pt idx="126">
                  <c:v>112</c:v>
                </c:pt>
                <c:pt idx="127">
                  <c:v>113</c:v>
                </c:pt>
                <c:pt idx="128">
                  <c:v>114</c:v>
                </c:pt>
                <c:pt idx="129">
                  <c:v>115</c:v>
                </c:pt>
                <c:pt idx="130">
                  <c:v>116</c:v>
                </c:pt>
                <c:pt idx="131">
                  <c:v>117</c:v>
                </c:pt>
                <c:pt idx="132">
                  <c:v>118</c:v>
                </c:pt>
                <c:pt idx="133">
                  <c:v>119</c:v>
                </c:pt>
                <c:pt idx="134">
                  <c:v>120</c:v>
                </c:pt>
                <c:pt idx="135">
                  <c:v>121</c:v>
                </c:pt>
                <c:pt idx="136">
                  <c:v>122</c:v>
                </c:pt>
                <c:pt idx="137">
                  <c:v>123</c:v>
                </c:pt>
                <c:pt idx="138">
                  <c:v>124</c:v>
                </c:pt>
                <c:pt idx="139">
                  <c:v>125</c:v>
                </c:pt>
                <c:pt idx="140">
                  <c:v>126</c:v>
                </c:pt>
                <c:pt idx="141">
                  <c:v>127</c:v>
                </c:pt>
                <c:pt idx="142">
                  <c:v>128</c:v>
                </c:pt>
                <c:pt idx="143">
                  <c:v>129</c:v>
                </c:pt>
                <c:pt idx="144">
                  <c:v>130</c:v>
                </c:pt>
                <c:pt idx="145">
                  <c:v>131</c:v>
                </c:pt>
                <c:pt idx="146">
                  <c:v>132</c:v>
                </c:pt>
                <c:pt idx="147">
                  <c:v>133</c:v>
                </c:pt>
                <c:pt idx="148">
                  <c:v>134</c:v>
                </c:pt>
                <c:pt idx="149">
                  <c:v>135</c:v>
                </c:pt>
                <c:pt idx="150">
                  <c:v>136</c:v>
                </c:pt>
                <c:pt idx="151">
                  <c:v>137</c:v>
                </c:pt>
                <c:pt idx="152">
                  <c:v>138</c:v>
                </c:pt>
                <c:pt idx="153">
                  <c:v>139</c:v>
                </c:pt>
                <c:pt idx="154">
                  <c:v>140</c:v>
                </c:pt>
                <c:pt idx="155">
                  <c:v>141</c:v>
                </c:pt>
                <c:pt idx="156">
                  <c:v>142</c:v>
                </c:pt>
                <c:pt idx="157">
                  <c:v>143</c:v>
                </c:pt>
                <c:pt idx="158">
                  <c:v>144</c:v>
                </c:pt>
                <c:pt idx="159">
                  <c:v>145</c:v>
                </c:pt>
                <c:pt idx="160">
                  <c:v>146</c:v>
                </c:pt>
                <c:pt idx="161">
                  <c:v>147</c:v>
                </c:pt>
                <c:pt idx="162">
                  <c:v>148</c:v>
                </c:pt>
                <c:pt idx="163">
                  <c:v>149</c:v>
                </c:pt>
                <c:pt idx="164">
                  <c:v>150</c:v>
                </c:pt>
                <c:pt idx="165">
                  <c:v>151</c:v>
                </c:pt>
                <c:pt idx="166">
                  <c:v>152</c:v>
                </c:pt>
                <c:pt idx="167">
                  <c:v>153</c:v>
                </c:pt>
                <c:pt idx="168">
                  <c:v>154</c:v>
                </c:pt>
                <c:pt idx="169">
                  <c:v>155</c:v>
                </c:pt>
                <c:pt idx="170">
                  <c:v>156</c:v>
                </c:pt>
                <c:pt idx="171">
                  <c:v>157</c:v>
                </c:pt>
                <c:pt idx="172">
                  <c:v>158</c:v>
                </c:pt>
                <c:pt idx="173">
                  <c:v>159</c:v>
                </c:pt>
                <c:pt idx="174">
                  <c:v>160</c:v>
                </c:pt>
                <c:pt idx="175">
                  <c:v>161</c:v>
                </c:pt>
                <c:pt idx="176">
                  <c:v>162</c:v>
                </c:pt>
                <c:pt idx="177">
                  <c:v>163</c:v>
                </c:pt>
                <c:pt idx="178">
                  <c:v>164</c:v>
                </c:pt>
                <c:pt idx="179">
                  <c:v>165</c:v>
                </c:pt>
                <c:pt idx="180">
                  <c:v>166</c:v>
                </c:pt>
                <c:pt idx="181">
                  <c:v>167</c:v>
                </c:pt>
                <c:pt idx="182">
                  <c:v>168</c:v>
                </c:pt>
              </c:strCache>
            </c:strRef>
          </c:xVal>
          <c:yVal>
            <c:numRef>
              <c:f>'Proportional - Integral Control'!$H$8:$H$190</c:f>
              <c:numCache>
                <c:formatCode>General</c:formatCode>
                <c:ptCount val="183"/>
                <c:pt idx="0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1</c:v>
                </c:pt>
                <c:pt idx="20">
                  <c:v>3.4751556009877627</c:v>
                </c:pt>
                <c:pt idx="21">
                  <c:v>5.8270150731577592</c:v>
                </c:pt>
                <c:pt idx="22">
                  <c:v>7.9064388604207236</c:v>
                </c:pt>
                <c:pt idx="23">
                  <c:v>9.5775033761999087</c:v>
                </c:pt>
                <c:pt idx="24">
                  <c:v>8.2262716958012021</c:v>
                </c:pt>
                <c:pt idx="25">
                  <c:v>6.3926385329233932</c:v>
                </c:pt>
                <c:pt idx="26">
                  <c:v>4.3322420809239777</c:v>
                </c:pt>
                <c:pt idx="27">
                  <c:v>2.3134981589771204</c:v>
                </c:pt>
                <c:pt idx="28">
                  <c:v>0.59198288362600215</c:v>
                </c:pt>
                <c:pt idx="29">
                  <c:v>-0.61420276300625187</c:v>
                </c:pt>
                <c:pt idx="30">
                  <c:v>-1.3012646798460126</c:v>
                </c:pt>
                <c:pt idx="31">
                  <c:v>-1.5275202336449119</c:v>
                </c:pt>
                <c:pt idx="32">
                  <c:v>-1.3954412880510765</c:v>
                </c:pt>
                <c:pt idx="33">
                  <c:v>-1.0297149915963058</c:v>
                </c:pt>
                <c:pt idx="34">
                  <c:v>-0.55417717237984443</c:v>
                </c:pt>
                <c:pt idx="35">
                  <c:v>-7.0553151148529669E-2</c:v>
                </c:pt>
                <c:pt idx="36">
                  <c:v>0.34864549751835722</c:v>
                </c:pt>
                <c:pt idx="37">
                  <c:v>0.66172835958284992</c:v>
                </c:pt>
                <c:pt idx="38">
                  <c:v>0.85481671829216499</c:v>
                </c:pt>
                <c:pt idx="39">
                  <c:v>0.93565209685066575</c:v>
                </c:pt>
                <c:pt idx="40">
                  <c:v>0.92596099974619805</c:v>
                </c:pt>
                <c:pt idx="41">
                  <c:v>0.85413464519297744</c:v>
                </c:pt>
                <c:pt idx="42">
                  <c:v>0.74912737282468234</c:v>
                </c:pt>
                <c:pt idx="43">
                  <c:v>0.63608281798684274</c:v>
                </c:pt>
                <c:pt idx="44">
                  <c:v>0.53381551986417197</c:v>
                </c:pt>
                <c:pt idx="45">
                  <c:v>0.45396592282194775</c:v>
                </c:pt>
                <c:pt idx="46">
                  <c:v>0.4014485955871343</c:v>
                </c:pt>
                <c:pt idx="47">
                  <c:v>0.37574328902864546</c:v>
                </c:pt>
                <c:pt idx="48">
                  <c:v>0.37259060748390399</c:v>
                </c:pt>
                <c:pt idx="49">
                  <c:v>0.3857253634967851</c:v>
                </c:pt>
                <c:pt idx="50">
                  <c:v>0.40838447196541877</c:v>
                </c:pt>
                <c:pt idx="51">
                  <c:v>0.43443764174769928</c:v>
                </c:pt>
                <c:pt idx="52">
                  <c:v>0.45908910431096872</c:v>
                </c:pt>
                <c:pt idx="53">
                  <c:v>0.47917632591920967</c:v>
                </c:pt>
                <c:pt idx="54">
                  <c:v>0.49314245718160099</c:v>
                </c:pt>
                <c:pt idx="55">
                  <c:v>0.50078378574113125</c:v>
                </c:pt>
                <c:pt idx="56">
                  <c:v>0.50287594496662646</c:v>
                </c:pt>
                <c:pt idx="57">
                  <c:v>0.50076931134848812</c:v>
                </c:pt>
                <c:pt idx="58">
                  <c:v>0.49602154044778612</c:v>
                </c:pt>
                <c:pt idx="59">
                  <c:v>0.49010954095442189</c:v>
                </c:pt>
                <c:pt idx="60">
                  <c:v>0.48423903883898101</c:v>
                </c:pt>
                <c:pt idx="61">
                  <c:v>0.47925029836056587</c:v>
                </c:pt>
                <c:pt idx="62">
                  <c:v>0.47560502810114408</c:v>
                </c:pt>
                <c:pt idx="63">
                  <c:v>0.47343217202752469</c:v>
                </c:pt>
                <c:pt idx="64">
                  <c:v>0.47260838085678453</c:v>
                </c:pt>
                <c:pt idx="65">
                  <c:v>0.47285113760110248</c:v>
                </c:pt>
                <c:pt idx="66">
                  <c:v>0.47380723939650365</c:v>
                </c:pt>
                <c:pt idx="67">
                  <c:v>0.47512516878828204</c:v>
                </c:pt>
                <c:pt idx="68">
                  <c:v>0.47650564588433608</c:v>
                </c:pt>
                <c:pt idx="69">
                  <c:v>0.477729523577061</c:v>
                </c:pt>
                <c:pt idx="70">
                  <c:v>0.47866572849267319</c:v>
                </c:pt>
                <c:pt idx="71">
                  <c:v>0.47926404281625823</c:v>
                </c:pt>
                <c:pt idx="72">
                  <c:v>0.47953829439590373</c:v>
                </c:pt>
                <c:pt idx="73">
                  <c:v>0.47954525595750663</c:v>
                </c:pt>
                <c:pt idx="74">
                  <c:v>0.47936359726117517</c:v>
                </c:pt>
                <c:pt idx="75">
                  <c:v>0.47907593141714933</c:v>
                </c:pt>
                <c:pt idx="76">
                  <c:v>0.4787556405752833</c:v>
                </c:pt>
                <c:pt idx="77">
                  <c:v>0.4784589696702759</c:v>
                </c:pt>
                <c:pt idx="78">
                  <c:v>0.47822196609029732</c:v>
                </c:pt>
                <c:pt idx="79">
                  <c:v>0.47806126515248493</c:v>
                </c:pt>
                <c:pt idx="80">
                  <c:v>0.47797746084283876</c:v>
                </c:pt>
                <c:pt idx="81">
                  <c:v>0.4779598015686129</c:v>
                </c:pt>
                <c:pt idx="82">
                  <c:v>0.47799113391490977</c:v>
                </c:pt>
                <c:pt idx="83">
                  <c:v>0.47805230243996638</c:v>
                </c:pt>
                <c:pt idx="84">
                  <c:v>0.4781255286388329</c:v>
                </c:pt>
                <c:pt idx="85">
                  <c:v>0.47819658262936049</c:v>
                </c:pt>
                <c:pt idx="86">
                  <c:v>0.47825579204083868</c:v>
                </c:pt>
                <c:pt idx="87">
                  <c:v>0.47829808821107128</c:v>
                </c:pt>
                <c:pt idx="88">
                  <c:v>0.47832236996670319</c:v>
                </c:pt>
                <c:pt idx="89">
                  <c:v>0.47833048082447444</c:v>
                </c:pt>
                <c:pt idx="90">
                  <c:v>0.47832606340693612</c:v>
                </c:pt>
                <c:pt idx="91">
                  <c:v>0.47831349406105766</c:v>
                </c:pt>
                <c:pt idx="92">
                  <c:v>0.47829702850729955</c:v>
                </c:pt>
                <c:pt idx="93">
                  <c:v>0.47828021969601231</c:v>
                </c:pt>
                <c:pt idx="94">
                  <c:v>0.47826561127526951</c:v>
                </c:pt>
                <c:pt idx="95">
                  <c:v>0.47825466902950359</c:v>
                </c:pt>
                <c:pt idx="96">
                  <c:v>0.47824788930621831</c:v>
                </c:pt>
                <c:pt idx="97">
                  <c:v>0.47824501592154822</c:v>
                </c:pt>
                <c:pt idx="98">
                  <c:v>0.47824530170294804</c:v>
                </c:pt>
                <c:pt idx="99">
                  <c:v>0.47824776337579578</c:v>
                </c:pt>
                <c:pt idx="100">
                  <c:v>0.478251394758266</c:v>
                </c:pt>
                <c:pt idx="101">
                  <c:v>0.4782553197285041</c:v>
                </c:pt>
                <c:pt idx="102">
                  <c:v>0.47825888070132849</c:v>
                </c:pt>
                <c:pt idx="103">
                  <c:v>0.4782616689890799</c:v>
                </c:pt>
                <c:pt idx="104">
                  <c:v>0.47826350996169614</c:v>
                </c:pt>
                <c:pt idx="105">
                  <c:v>0.47826441863601277</c:v>
                </c:pt>
                <c:pt idx="106">
                  <c:v>0.47826454095975834</c:v>
                </c:pt>
                <c:pt idx="107">
                  <c:v>0.47826409358269245</c:v>
                </c:pt>
                <c:pt idx="108">
                  <c:v>0.47826331131355088</c:v>
                </c:pt>
                <c:pt idx="109">
                  <c:v>0.47826240760299138</c:v>
                </c:pt>
                <c:pt idx="110">
                  <c:v>0.47826154990888475</c:v>
                </c:pt>
                <c:pt idx="111">
                  <c:v>0.47826084908538691</c:v>
                </c:pt>
                <c:pt idx="112">
                  <c:v>0.47826036015635026</c:v>
                </c:pt>
                <c:pt idx="113">
                  <c:v>0.47826009096699962</c:v>
                </c:pt>
                <c:pt idx="114">
                  <c:v>0.47826001510873795</c:v>
                </c:pt>
                <c:pt idx="115">
                  <c:v>0.47826008596602798</c:v>
                </c:pt>
                <c:pt idx="116">
                  <c:v>0.47826024951067614</c:v>
                </c:pt>
                <c:pt idx="117">
                  <c:v>0.4782604543586762</c:v>
                </c:pt>
                <c:pt idx="118">
                  <c:v>0.47826065844500137</c:v>
                </c:pt>
                <c:pt idx="119">
                  <c:v>0.47826083235510392</c:v>
                </c:pt>
                <c:pt idx="120">
                  <c:v>0.47826095982591132</c:v>
                </c:pt>
                <c:pt idx="121">
                  <c:v>0.47826103618734533</c:v>
                </c:pt>
                <c:pt idx="122">
                  <c:v>0.47826106558466047</c:v>
                </c:pt>
                <c:pt idx="123">
                  <c:v>0.4782610577484786</c:v>
                </c:pt>
                <c:pt idx="124">
                  <c:v>0.47826102491647426</c:v>
                </c:pt>
                <c:pt idx="125">
                  <c:v>0.47826097930859945</c:v>
                </c:pt>
                <c:pt idx="126">
                  <c:v>0.47826093135753522</c:v>
                </c:pt>
                <c:pt idx="127">
                  <c:v>0.47826088872623995</c:v>
                </c:pt>
                <c:pt idx="128">
                  <c:v>0.47826085602064866</c:v>
                </c:pt>
                <c:pt idx="129">
                  <c:v>0.47826083503202349</c:v>
                </c:pt>
                <c:pt idx="130">
                  <c:v>0.47826082531586145</c:v>
                </c:pt>
                <c:pt idx="131">
                  <c:v>0.47826082492294991</c:v>
                </c:pt>
                <c:pt idx="132">
                  <c:v>0.47826083113103507</c:v>
                </c:pt>
                <c:pt idx="133">
                  <c:v>0.47826084107065198</c:v>
                </c:pt>
                <c:pt idx="134">
                  <c:v>0.4782608521857718</c:v>
                </c:pt>
                <c:pt idx="135">
                  <c:v>0.4782608625116036</c:v>
                </c:pt>
                <c:pt idx="136">
                  <c:v>0.4782608707837096</c:v>
                </c:pt>
                <c:pt idx="137">
                  <c:v>0.47826087641287363</c:v>
                </c:pt>
                <c:pt idx="138">
                  <c:v>0.47826087936939082</c:v>
                </c:pt>
                <c:pt idx="139">
                  <c:v>0.47826088002058781</c:v>
                </c:pt>
                <c:pt idx="140">
                  <c:v>0.47826087895911523</c:v>
                </c:pt>
                <c:pt idx="141">
                  <c:v>0.47826087684969959</c:v>
                </c:pt>
                <c:pt idx="142">
                  <c:v>0.47826087431111186</c:v>
                </c:pt>
                <c:pt idx="143">
                  <c:v>0.47826087183999699</c:v>
                </c:pt>
                <c:pt idx="144">
                  <c:v>0.47826086977514698</c:v>
                </c:pt>
                <c:pt idx="145">
                  <c:v>0.47826086829535153</c:v>
                </c:pt>
                <c:pt idx="146">
                  <c:v>0.4782608674411285</c:v>
                </c:pt>
                <c:pt idx="147">
                  <c:v>0.47826086715005872</c:v>
                </c:pt>
                <c:pt idx="148">
                  <c:v>0.47826086729653788</c:v>
                </c:pt>
                <c:pt idx="149">
                  <c:v>0.4782608677288549</c:v>
                </c:pt>
                <c:pt idx="150">
                  <c:v>0.4782608682990101</c:v>
                </c:pt>
                <c:pt idx="151">
                  <c:v>0.47826086888310326</c:v>
                </c:pt>
                <c:pt idx="152">
                  <c:v>0.47826086939214529</c:v>
                </c:pt>
                <c:pt idx="153">
                  <c:v>0.47826086977457571</c:v>
                </c:pt>
                <c:pt idx="154">
                  <c:v>0.47826087001259387</c:v>
                </c:pt>
                <c:pt idx="155">
                  <c:v>0.47826087011467994</c:v>
                </c:pt>
                <c:pt idx="156">
                  <c:v>0.47826087010652912</c:v>
                </c:pt>
                <c:pt idx="157">
                  <c:v>0.47826087002218753</c:v>
                </c:pt>
                <c:pt idx="158">
                  <c:v>0.47826086989661792</c:v>
                </c:pt>
                <c:pt idx="159">
                  <c:v>0.47826086976034859</c:v>
                </c:pt>
                <c:pt idx="160">
                  <c:v>0.47826086963636105</c:v>
                </c:pt>
                <c:pt idx="161">
                  <c:v>0.47826086953900199</c:v>
                </c:pt>
                <c:pt idx="162">
                  <c:v>0.47826086947447405</c:v>
                </c:pt>
                <c:pt idx="163">
                  <c:v>0.47826086944236218</c:v>
                </c:pt>
                <c:pt idx="164">
                  <c:v>0.47826086943766682</c:v>
                </c:pt>
                <c:pt idx="165">
                  <c:v>0.47826086945289681</c:v>
                </c:pt>
                <c:pt idx="166">
                  <c:v>0.47826086947990021</c:v>
                </c:pt>
                <c:pt idx="167">
                  <c:v>0.47826086951124513</c:v>
                </c:pt>
                <c:pt idx="168">
                  <c:v>0.47826086954108482</c:v>
                </c:pt>
                <c:pt idx="169">
                  <c:v>0.4782608695655341</c:v>
                </c:pt>
                <c:pt idx="170">
                  <c:v>0.47826086958264913</c:v>
                </c:pt>
                <c:pt idx="171">
                  <c:v>0.47826086959213027</c:v>
                </c:pt>
                <c:pt idx="172">
                  <c:v>0.47826086959487618</c:v>
                </c:pt>
                <c:pt idx="173">
                  <c:v>0.47826086959249597</c:v>
                </c:pt>
                <c:pt idx="174">
                  <c:v>0.47826086958686315</c:v>
                </c:pt>
                <c:pt idx="175">
                  <c:v>0.47826086957976571</c:v>
                </c:pt>
                <c:pt idx="176">
                  <c:v>0.47826086957267122</c:v>
                </c:pt>
                <c:pt idx="177">
                  <c:v>0.4782608695666089</c:v>
                </c:pt>
                <c:pt idx="178">
                  <c:v>0.47826086956215164</c:v>
                </c:pt>
                <c:pt idx="179">
                  <c:v>0.47826086955946823</c:v>
                </c:pt>
                <c:pt idx="180">
                  <c:v>0.47826086955841957</c:v>
                </c:pt>
                <c:pt idx="181">
                  <c:v>0.47826086955867064</c:v>
                </c:pt>
                <c:pt idx="182">
                  <c:v>0.47826086955979757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4-56D3-4A43-B60D-64C966C5473F}"/>
            </c:ext>
          </c:extLst>
        </c:ser>
        <c:ser>
          <c:idx val="5"/>
          <c:order val="5"/>
          <c:tx>
            <c:strRef>
              <c:f>'Proportional - Integral Control'!$I$7</c:f>
              <c:strCache>
                <c:ptCount val="1"/>
                <c:pt idx="0">
                  <c:v>Process Output</c:v>
                </c:pt>
              </c:strCache>
            </c:strRef>
          </c:tx>
          <c:marker>
            <c:symbol val="none"/>
          </c:marker>
          <c:xVal>
            <c:strRef>
              <c:f>'Proportional - Integral Control'!$C$8:$C$190</c:f>
              <c:strCache>
                <c:ptCount val="183"/>
                <c:pt idx="0">
                  <c:v>time</c:v>
                </c:pt>
                <c:pt idx="2">
                  <c:v>-12</c:v>
                </c:pt>
                <c:pt idx="3">
                  <c:v>-11</c:v>
                </c:pt>
                <c:pt idx="4">
                  <c:v>-10</c:v>
                </c:pt>
                <c:pt idx="5">
                  <c:v>-9</c:v>
                </c:pt>
                <c:pt idx="6">
                  <c:v>-8</c:v>
                </c:pt>
                <c:pt idx="7">
                  <c:v>-7</c:v>
                </c:pt>
                <c:pt idx="8">
                  <c:v>-6</c:v>
                </c:pt>
                <c:pt idx="9">
                  <c:v>-5</c:v>
                </c:pt>
                <c:pt idx="10">
                  <c:v>-4</c:v>
                </c:pt>
                <c:pt idx="11">
                  <c:v>-3</c:v>
                </c:pt>
                <c:pt idx="12">
                  <c:v>-2</c:v>
                </c:pt>
                <c:pt idx="13">
                  <c:v>-1</c:v>
                </c:pt>
                <c:pt idx="14">
                  <c:v>0</c:v>
                </c:pt>
                <c:pt idx="15">
                  <c:v>1</c:v>
                </c:pt>
                <c:pt idx="16">
                  <c:v>2</c:v>
                </c:pt>
                <c:pt idx="17">
                  <c:v>3</c:v>
                </c:pt>
                <c:pt idx="18">
                  <c:v>4</c:v>
                </c:pt>
                <c:pt idx="19">
                  <c:v>5</c:v>
                </c:pt>
                <c:pt idx="20">
                  <c:v>6</c:v>
                </c:pt>
                <c:pt idx="21">
                  <c:v>7</c:v>
                </c:pt>
                <c:pt idx="22">
                  <c:v>8</c:v>
                </c:pt>
                <c:pt idx="23">
                  <c:v>9</c:v>
                </c:pt>
                <c:pt idx="24">
                  <c:v>10</c:v>
                </c:pt>
                <c:pt idx="25">
                  <c:v>11</c:v>
                </c:pt>
                <c:pt idx="26">
                  <c:v>12</c:v>
                </c:pt>
                <c:pt idx="27">
                  <c:v>13</c:v>
                </c:pt>
                <c:pt idx="28">
                  <c:v>14</c:v>
                </c:pt>
                <c:pt idx="29">
                  <c:v>15</c:v>
                </c:pt>
                <c:pt idx="30">
                  <c:v>16</c:v>
                </c:pt>
                <c:pt idx="31">
                  <c:v>17</c:v>
                </c:pt>
                <c:pt idx="32">
                  <c:v>18</c:v>
                </c:pt>
                <c:pt idx="33">
                  <c:v>19</c:v>
                </c:pt>
                <c:pt idx="34">
                  <c:v>20</c:v>
                </c:pt>
                <c:pt idx="35">
                  <c:v>21</c:v>
                </c:pt>
                <c:pt idx="36">
                  <c:v>22</c:v>
                </c:pt>
                <c:pt idx="37">
                  <c:v>23</c:v>
                </c:pt>
                <c:pt idx="38">
                  <c:v>24</c:v>
                </c:pt>
                <c:pt idx="39">
                  <c:v>25</c:v>
                </c:pt>
                <c:pt idx="40">
                  <c:v>26</c:v>
                </c:pt>
                <c:pt idx="41">
                  <c:v>27</c:v>
                </c:pt>
                <c:pt idx="42">
                  <c:v>28</c:v>
                </c:pt>
                <c:pt idx="43">
                  <c:v>29</c:v>
                </c:pt>
                <c:pt idx="44">
                  <c:v>30</c:v>
                </c:pt>
                <c:pt idx="45">
                  <c:v>31</c:v>
                </c:pt>
                <c:pt idx="46">
                  <c:v>32</c:v>
                </c:pt>
                <c:pt idx="47">
                  <c:v>33</c:v>
                </c:pt>
                <c:pt idx="48">
                  <c:v>34</c:v>
                </c:pt>
                <c:pt idx="49">
                  <c:v>35</c:v>
                </c:pt>
                <c:pt idx="50">
                  <c:v>36</c:v>
                </c:pt>
                <c:pt idx="51">
                  <c:v>37</c:v>
                </c:pt>
                <c:pt idx="52">
                  <c:v>38</c:v>
                </c:pt>
                <c:pt idx="53">
                  <c:v>39</c:v>
                </c:pt>
                <c:pt idx="54">
                  <c:v>40</c:v>
                </c:pt>
                <c:pt idx="55">
                  <c:v>41</c:v>
                </c:pt>
                <c:pt idx="56">
                  <c:v>42</c:v>
                </c:pt>
                <c:pt idx="57">
                  <c:v>43</c:v>
                </c:pt>
                <c:pt idx="58">
                  <c:v>44</c:v>
                </c:pt>
                <c:pt idx="59">
                  <c:v>45</c:v>
                </c:pt>
                <c:pt idx="60">
                  <c:v>46</c:v>
                </c:pt>
                <c:pt idx="61">
                  <c:v>47</c:v>
                </c:pt>
                <c:pt idx="62">
                  <c:v>48</c:v>
                </c:pt>
                <c:pt idx="63">
                  <c:v>49</c:v>
                </c:pt>
                <c:pt idx="64">
                  <c:v>50</c:v>
                </c:pt>
                <c:pt idx="65">
                  <c:v>51</c:v>
                </c:pt>
                <c:pt idx="66">
                  <c:v>52</c:v>
                </c:pt>
                <c:pt idx="67">
                  <c:v>53</c:v>
                </c:pt>
                <c:pt idx="68">
                  <c:v>54</c:v>
                </c:pt>
                <c:pt idx="69">
                  <c:v>55</c:v>
                </c:pt>
                <c:pt idx="70">
                  <c:v>56</c:v>
                </c:pt>
                <c:pt idx="71">
                  <c:v>57</c:v>
                </c:pt>
                <c:pt idx="72">
                  <c:v>58</c:v>
                </c:pt>
                <c:pt idx="73">
                  <c:v>59</c:v>
                </c:pt>
                <c:pt idx="74">
                  <c:v>60</c:v>
                </c:pt>
                <c:pt idx="75">
                  <c:v>61</c:v>
                </c:pt>
                <c:pt idx="76">
                  <c:v>62</c:v>
                </c:pt>
                <c:pt idx="77">
                  <c:v>63</c:v>
                </c:pt>
                <c:pt idx="78">
                  <c:v>64</c:v>
                </c:pt>
                <c:pt idx="79">
                  <c:v>65</c:v>
                </c:pt>
                <c:pt idx="80">
                  <c:v>66</c:v>
                </c:pt>
                <c:pt idx="81">
                  <c:v>67</c:v>
                </c:pt>
                <c:pt idx="82">
                  <c:v>68</c:v>
                </c:pt>
                <c:pt idx="83">
                  <c:v>69</c:v>
                </c:pt>
                <c:pt idx="84">
                  <c:v>70</c:v>
                </c:pt>
                <c:pt idx="85">
                  <c:v>71</c:v>
                </c:pt>
                <c:pt idx="86">
                  <c:v>72</c:v>
                </c:pt>
                <c:pt idx="87">
                  <c:v>73</c:v>
                </c:pt>
                <c:pt idx="88">
                  <c:v>74</c:v>
                </c:pt>
                <c:pt idx="89">
                  <c:v>75</c:v>
                </c:pt>
                <c:pt idx="90">
                  <c:v>76</c:v>
                </c:pt>
                <c:pt idx="91">
                  <c:v>77</c:v>
                </c:pt>
                <c:pt idx="92">
                  <c:v>78</c:v>
                </c:pt>
                <c:pt idx="93">
                  <c:v>79</c:v>
                </c:pt>
                <c:pt idx="94">
                  <c:v>80</c:v>
                </c:pt>
                <c:pt idx="95">
                  <c:v>81</c:v>
                </c:pt>
                <c:pt idx="96">
                  <c:v>82</c:v>
                </c:pt>
                <c:pt idx="97">
                  <c:v>83</c:v>
                </c:pt>
                <c:pt idx="98">
                  <c:v>84</c:v>
                </c:pt>
                <c:pt idx="99">
                  <c:v>85</c:v>
                </c:pt>
                <c:pt idx="100">
                  <c:v>86</c:v>
                </c:pt>
                <c:pt idx="101">
                  <c:v>87</c:v>
                </c:pt>
                <c:pt idx="102">
                  <c:v>88</c:v>
                </c:pt>
                <c:pt idx="103">
                  <c:v>89</c:v>
                </c:pt>
                <c:pt idx="104">
                  <c:v>90</c:v>
                </c:pt>
                <c:pt idx="105">
                  <c:v>91</c:v>
                </c:pt>
                <c:pt idx="106">
                  <c:v>92</c:v>
                </c:pt>
                <c:pt idx="107">
                  <c:v>93</c:v>
                </c:pt>
                <c:pt idx="108">
                  <c:v>94</c:v>
                </c:pt>
                <c:pt idx="109">
                  <c:v>95</c:v>
                </c:pt>
                <c:pt idx="110">
                  <c:v>96</c:v>
                </c:pt>
                <c:pt idx="111">
                  <c:v>97</c:v>
                </c:pt>
                <c:pt idx="112">
                  <c:v>98</c:v>
                </c:pt>
                <c:pt idx="113">
                  <c:v>99</c:v>
                </c:pt>
                <c:pt idx="114">
                  <c:v>100</c:v>
                </c:pt>
                <c:pt idx="115">
                  <c:v>101</c:v>
                </c:pt>
                <c:pt idx="116">
                  <c:v>102</c:v>
                </c:pt>
                <c:pt idx="117">
                  <c:v>103</c:v>
                </c:pt>
                <c:pt idx="118">
                  <c:v>104</c:v>
                </c:pt>
                <c:pt idx="119">
                  <c:v>105</c:v>
                </c:pt>
                <c:pt idx="120">
                  <c:v>106</c:v>
                </c:pt>
                <c:pt idx="121">
                  <c:v>107</c:v>
                </c:pt>
                <c:pt idx="122">
                  <c:v>108</c:v>
                </c:pt>
                <c:pt idx="123">
                  <c:v>109</c:v>
                </c:pt>
                <c:pt idx="124">
                  <c:v>110</c:v>
                </c:pt>
                <c:pt idx="125">
                  <c:v>111</c:v>
                </c:pt>
                <c:pt idx="126">
                  <c:v>112</c:v>
                </c:pt>
                <c:pt idx="127">
                  <c:v>113</c:v>
                </c:pt>
                <c:pt idx="128">
                  <c:v>114</c:v>
                </c:pt>
                <c:pt idx="129">
                  <c:v>115</c:v>
                </c:pt>
                <c:pt idx="130">
                  <c:v>116</c:v>
                </c:pt>
                <c:pt idx="131">
                  <c:v>117</c:v>
                </c:pt>
                <c:pt idx="132">
                  <c:v>118</c:v>
                </c:pt>
                <c:pt idx="133">
                  <c:v>119</c:v>
                </c:pt>
                <c:pt idx="134">
                  <c:v>120</c:v>
                </c:pt>
                <c:pt idx="135">
                  <c:v>121</c:v>
                </c:pt>
                <c:pt idx="136">
                  <c:v>122</c:v>
                </c:pt>
                <c:pt idx="137">
                  <c:v>123</c:v>
                </c:pt>
                <c:pt idx="138">
                  <c:v>124</c:v>
                </c:pt>
                <c:pt idx="139">
                  <c:v>125</c:v>
                </c:pt>
                <c:pt idx="140">
                  <c:v>126</c:v>
                </c:pt>
                <c:pt idx="141">
                  <c:v>127</c:v>
                </c:pt>
                <c:pt idx="142">
                  <c:v>128</c:v>
                </c:pt>
                <c:pt idx="143">
                  <c:v>129</c:v>
                </c:pt>
                <c:pt idx="144">
                  <c:v>130</c:v>
                </c:pt>
                <c:pt idx="145">
                  <c:v>131</c:v>
                </c:pt>
                <c:pt idx="146">
                  <c:v>132</c:v>
                </c:pt>
                <c:pt idx="147">
                  <c:v>133</c:v>
                </c:pt>
                <c:pt idx="148">
                  <c:v>134</c:v>
                </c:pt>
                <c:pt idx="149">
                  <c:v>135</c:v>
                </c:pt>
                <c:pt idx="150">
                  <c:v>136</c:v>
                </c:pt>
                <c:pt idx="151">
                  <c:v>137</c:v>
                </c:pt>
                <c:pt idx="152">
                  <c:v>138</c:v>
                </c:pt>
                <c:pt idx="153">
                  <c:v>139</c:v>
                </c:pt>
                <c:pt idx="154">
                  <c:v>140</c:v>
                </c:pt>
                <c:pt idx="155">
                  <c:v>141</c:v>
                </c:pt>
                <c:pt idx="156">
                  <c:v>142</c:v>
                </c:pt>
                <c:pt idx="157">
                  <c:v>143</c:v>
                </c:pt>
                <c:pt idx="158">
                  <c:v>144</c:v>
                </c:pt>
                <c:pt idx="159">
                  <c:v>145</c:v>
                </c:pt>
                <c:pt idx="160">
                  <c:v>146</c:v>
                </c:pt>
                <c:pt idx="161">
                  <c:v>147</c:v>
                </c:pt>
                <c:pt idx="162">
                  <c:v>148</c:v>
                </c:pt>
                <c:pt idx="163">
                  <c:v>149</c:v>
                </c:pt>
                <c:pt idx="164">
                  <c:v>150</c:v>
                </c:pt>
                <c:pt idx="165">
                  <c:v>151</c:v>
                </c:pt>
                <c:pt idx="166">
                  <c:v>152</c:v>
                </c:pt>
                <c:pt idx="167">
                  <c:v>153</c:v>
                </c:pt>
                <c:pt idx="168">
                  <c:v>154</c:v>
                </c:pt>
                <c:pt idx="169">
                  <c:v>155</c:v>
                </c:pt>
                <c:pt idx="170">
                  <c:v>156</c:v>
                </c:pt>
                <c:pt idx="171">
                  <c:v>157</c:v>
                </c:pt>
                <c:pt idx="172">
                  <c:v>158</c:v>
                </c:pt>
                <c:pt idx="173">
                  <c:v>159</c:v>
                </c:pt>
                <c:pt idx="174">
                  <c:v>160</c:v>
                </c:pt>
                <c:pt idx="175">
                  <c:v>161</c:v>
                </c:pt>
                <c:pt idx="176">
                  <c:v>162</c:v>
                </c:pt>
                <c:pt idx="177">
                  <c:v>163</c:v>
                </c:pt>
                <c:pt idx="178">
                  <c:v>164</c:v>
                </c:pt>
                <c:pt idx="179">
                  <c:v>165</c:v>
                </c:pt>
                <c:pt idx="180">
                  <c:v>166</c:v>
                </c:pt>
                <c:pt idx="181">
                  <c:v>167</c:v>
                </c:pt>
                <c:pt idx="182">
                  <c:v>168</c:v>
                </c:pt>
              </c:strCache>
            </c:strRef>
          </c:xVal>
          <c:yVal>
            <c:numRef>
              <c:f>'Proportional - Integral Control'!$I$8:$I$190</c:f>
              <c:numCache>
                <c:formatCode>General</c:formatCode>
                <c:ptCount val="183"/>
                <c:pt idx="0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</c:v>
                </c:pt>
                <c:pt idx="19">
                  <c:v>2.4844399012237117E-2</c:v>
                </c:pt>
                <c:pt idx="20">
                  <c:v>0.11087392931164816</c:v>
                </c:pt>
                <c:pt idx="21">
                  <c:v>0.25426531876956304</c:v>
                </c:pt>
                <c:pt idx="22">
                  <c:v>0.44753750606647047</c:v>
                </c:pt>
                <c:pt idx="23">
                  <c:v>0.67992542129900069</c:v>
                </c:pt>
                <c:pt idx="24">
                  <c:v>0.87585602845990029</c:v>
                </c:pt>
                <c:pt idx="25">
                  <c:v>1.0237972325886857</c:v>
                </c:pt>
                <c:pt idx="26">
                  <c:v>1.1187113699877367</c:v>
                </c:pt>
                <c:pt idx="27">
                  <c:v>1.1622919855356895</c:v>
                </c:pt>
                <c:pt idx="28">
                  <c:v>1.1625612215762215</c:v>
                </c:pt>
                <c:pt idx="29">
                  <c:v>1.1328601556251789</c:v>
                </c:pt>
                <c:pt idx="30">
                  <c:v>1.0864584018328451</c:v>
                </c:pt>
                <c:pt idx="31">
                  <c:v>1.0350118766262388</c:v>
                </c:pt>
                <c:pt idx="32">
                  <c:v>0.98748585244509446</c:v>
                </c:pt>
                <c:pt idx="33">
                  <c:v>0.94963645605645097</c:v>
                </c:pt>
                <c:pt idx="34">
                  <c:v>0.92407168374695614</c:v>
                </c:pt>
                <c:pt idx="35">
                  <c:v>0.91083983029479176</c:v>
                </c:pt>
                <c:pt idx="36">
                  <c:v>0.90818708405891668</c:v>
                </c:pt>
                <c:pt idx="37">
                  <c:v>0.91334564631504611</c:v>
                </c:pt>
                <c:pt idx="38">
                  <c:v>0.92323729211005745</c:v>
                </c:pt>
                <c:pt idx="39">
                  <c:v>0.93501436830677187</c:v>
                </c:pt>
                <c:pt idx="40">
                  <c:v>0.94640437783004228</c:v>
                </c:pt>
                <c:pt idx="41">
                  <c:v>0.95586841577052339</c:v>
                </c:pt>
                <c:pt idx="42">
                  <c:v>0.96260604696966978</c:v>
                </c:pt>
                <c:pt idx="43">
                  <c:v>0.96645145794330978</c:v>
                </c:pt>
                <c:pt idx="44">
                  <c:v>0.96770833089418917</c:v>
                </c:pt>
                <c:pt idx="45">
                  <c:v>0.96696577546863538</c:v>
                </c:pt>
                <c:pt idx="46">
                  <c:v>0.96492768278184426</c:v>
                </c:pt>
                <c:pt idx="47">
                  <c:v>0.96227627479614952</c:v>
                </c:pt>
                <c:pt idx="48">
                  <c:v>0.95957947665116905</c:v>
                </c:pt>
                <c:pt idx="49">
                  <c:v>0.95724250379008569</c:v>
                </c:pt>
                <c:pt idx="50">
                  <c:v>0.95549751320417942</c:v>
                </c:pt>
                <c:pt idx="51">
                  <c:v>0.95442147458507209</c:v>
                </c:pt>
                <c:pt idx="52">
                  <c:v>0.95397125350452472</c:v>
                </c:pt>
                <c:pt idx="53">
                  <c:v>0.95402568010874422</c:v>
                </c:pt>
                <c:pt idx="54">
                  <c:v>0.95442641075256762</c:v>
                </c:pt>
                <c:pt idx="55">
                  <c:v>0.95501200765610195</c:v>
                </c:pt>
                <c:pt idx="56">
                  <c:v>0.95564230859666566</c:v>
                </c:pt>
                <c:pt idx="57">
                  <c:v>0.95621244176701525</c:v>
                </c:pt>
                <c:pt idx="58">
                  <c:v>0.95665753711470192</c:v>
                </c:pt>
                <c:pt idx="59">
                  <c:v>0.95695022332480706</c:v>
                </c:pt>
                <c:pt idx="60">
                  <c:v>0.95709342463145941</c:v>
                </c:pt>
                <c:pt idx="61">
                  <c:v>0.95711090480389682</c:v>
                </c:pt>
                <c:pt idx="62">
                  <c:v>0.95703760328531229</c:v>
                </c:pt>
                <c:pt idx="63">
                  <c:v>0.95691122902952652</c:v>
                </c:pt>
                <c:pt idx="64">
                  <c:v>0.95676595802340991</c:v>
                </c:pt>
                <c:pt idx="65">
                  <c:v>0.95662852274813248</c:v>
                </c:pt>
                <c:pt idx="66">
                  <c:v>0.95651654849576495</c:v>
                </c:pt>
                <c:pt idx="67">
                  <c:v>0.95643870837357925</c:v>
                </c:pt>
                <c:pt idx="68">
                  <c:v>0.95639613232072251</c:v>
                </c:pt>
                <c:pt idx="69">
                  <c:v>0.95638449166182882</c:v>
                </c:pt>
                <c:pt idx="70">
                  <c:v>0.95639625505400294</c:v>
                </c:pt>
                <c:pt idx="71">
                  <c:v>0.95642273707876246</c:v>
                </c:pt>
                <c:pt idx="72">
                  <c:v>0.95645570375420152</c:v>
                </c:pt>
                <c:pt idx="73">
                  <c:v>0.95648843386683546</c:v>
                </c:pt>
                <c:pt idx="74">
                  <c:v>0.95651624419834469</c:v>
                </c:pt>
                <c:pt idx="75">
                  <c:v>0.95653656217935634</c:v>
                </c:pt>
                <c:pt idx="76">
                  <c:v>0.95654867033287905</c:v>
                </c:pt>
                <c:pt idx="77">
                  <c:v>0.95655325746616382</c:v>
                </c:pt>
                <c:pt idx="78">
                  <c:v>0.95655189940565533</c:v>
                </c:pt>
                <c:pt idx="79">
                  <c:v>0.9565465656970249</c:v>
                </c:pt>
                <c:pt idx="80">
                  <c:v>0.95653921617707938</c:v>
                </c:pt>
                <c:pt idx="81">
                  <c:v>0.95653151922028168</c:v>
                </c:pt>
                <c:pt idx="82">
                  <c:v>0.95652469630993042</c:v>
                </c:pt>
                <c:pt idx="83">
                  <c:v>0.95651947785037617</c:v>
                </c:pt>
                <c:pt idx="84">
                  <c:v>0.9565161434764704</c:v>
                </c:pt>
                <c:pt idx="85">
                  <c:v>0.95651461581651465</c:v>
                </c:pt>
                <c:pt idx="86">
                  <c:v>0.95651457815569962</c:v>
                </c:pt>
                <c:pt idx="87">
                  <c:v>0.95651559178564471</c:v>
                </c:pt>
                <c:pt idx="88">
                  <c:v>0.95651719608970209</c:v>
                </c:pt>
                <c:pt idx="89">
                  <c:v>0.95651898197416119</c:v>
                </c:pt>
                <c:pt idx="90">
                  <c:v>0.95652063592592329</c:v>
                </c:pt>
                <c:pt idx="91">
                  <c:v>0.95652195705412224</c:v>
                </c:pt>
                <c:pt idx="92">
                  <c:v>0.95652285269421566</c:v>
                </c:pt>
                <c:pt idx="93">
                  <c:v>0.95652331960367454</c:v>
                </c:pt>
                <c:pt idx="94">
                  <c:v>0.95652341777565708</c:v>
                </c:pt>
                <c:pt idx="95">
                  <c:v>0.95652324287460788</c:v>
                </c:pt>
                <c:pt idx="96">
                  <c:v>0.95652290170806387</c:v>
                </c:pt>
                <c:pt idx="97">
                  <c:v>0.95652249339204354</c:v>
                </c:pt>
                <c:pt idx="98">
                  <c:v>0.95652209724827331</c:v>
                </c:pt>
                <c:pt idx="99">
                  <c:v>0.95652176718426252</c:v>
                </c:pt>
                <c:pt idx="100">
                  <c:v>0.95652153143988783</c:v>
                </c:pt>
                <c:pt idx="101">
                  <c:v>0.95652139613750353</c:v>
                </c:pt>
                <c:pt idx="102">
                  <c:v>0.95652135098610214</c:v>
                </c:pt>
                <c:pt idx="103">
                  <c:v>0.95652137566891382</c:v>
                </c:pt>
                <c:pt idx="104">
                  <c:v>0.95652144578296894</c:v>
                </c:pt>
                <c:pt idx="105">
                  <c:v>0.95652153760152059</c:v>
                </c:pt>
                <c:pt idx="106">
                  <c:v>0.95652163131854384</c:v>
                </c:pt>
                <c:pt idx="107">
                  <c:v>0.95652171275658116</c:v>
                </c:pt>
                <c:pt idx="108">
                  <c:v>0.95652177374797231</c:v>
                </c:pt>
                <c:pt idx="109">
                  <c:v>0.9565218115295705</c:v>
                </c:pt>
                <c:pt idx="110">
                  <c:v>0.95652182753294357</c:v>
                </c:pt>
                <c:pt idx="111">
                  <c:v>0.9565218259259809</c:v>
                </c:pt>
                <c:pt idx="112">
                  <c:v>0.95652181219183219</c:v>
                </c:pt>
                <c:pt idx="113">
                  <c:v>0.95652179194044418</c:v>
                </c:pt>
                <c:pt idx="114">
                  <c:v>0.95652177005596994</c:v>
                </c:pt>
                <c:pt idx="115">
                  <c:v>0.95652175020375585</c:v>
                </c:pt>
                <c:pt idx="116">
                  <c:v>0.9565217346613184</c:v>
                </c:pt>
                <c:pt idx="117">
                  <c:v>0.9565217244012777</c:v>
                </c:pt>
                <c:pt idx="118">
                  <c:v>0.95652171933909136</c:v>
                </c:pt>
                <c:pt idx="119">
                  <c:v>0.95652171866048041</c:v>
                </c:pt>
                <c:pt idx="120">
                  <c:v>0.95652172115723499</c:v>
                </c:pt>
                <c:pt idx="121">
                  <c:v>0.95652172552012837</c:v>
                </c:pt>
                <c:pt idx="122">
                  <c:v>0.95652173055918355</c:v>
                </c:pt>
                <c:pt idx="123">
                  <c:v>0.95652173534095741</c:v>
                </c:pt>
                <c:pt idx="124">
                  <c:v>0.95652173924763972</c:v>
                </c:pt>
                <c:pt idx="125">
                  <c:v>0.95652174197269213</c:v>
                </c:pt>
                <c:pt idx="126">
                  <c:v>0.95652174347257801</c:v>
                </c:pt>
                <c:pt idx="127">
                  <c:v>0.95652174389468314</c:v>
                </c:pt>
                <c:pt idx="128">
                  <c:v>0.95652174349899399</c:v>
                </c:pt>
                <c:pt idx="129">
                  <c:v>0.95652174258677036</c:v>
                </c:pt>
                <c:pt idx="130">
                  <c:v>0.95652174144448632</c:v>
                </c:pt>
                <c:pt idx="131">
                  <c:v>0.9565217403066304</c:v>
                </c:pt>
                <c:pt idx="132">
                  <c:v>0.95652173933714535</c:v>
                </c:pt>
                <c:pt idx="133">
                  <c:v>0.95652173862664713</c:v>
                </c:pt>
                <c:pt idx="134">
                  <c:v>0.95652173820112341</c:v>
                </c:pt>
                <c:pt idx="135">
                  <c:v>0.95652173803742468</c:v>
                </c:pt>
                <c:pt idx="136">
                  <c:v>0.95652173808127494</c:v>
                </c:pt>
                <c:pt idx="137">
                  <c:v>0.95652173826443376</c:v>
                </c:pt>
                <c:pt idx="138">
                  <c:v>0.9565217385187702</c:v>
                </c:pt>
                <c:pt idx="139">
                  <c:v>0.95652173878612579</c:v>
                </c:pt>
                <c:pt idx="140">
                  <c:v>0.95652173902378868</c:v>
                </c:pt>
                <c:pt idx="141">
                  <c:v>0.95652173920609207</c:v>
                </c:pt>
                <c:pt idx="142">
                  <c:v>0.95652173932306117</c:v>
                </c:pt>
                <c:pt idx="143">
                  <c:v>0.95652173937718377</c:v>
                </c:pt>
                <c:pt idx="144">
                  <c:v>0.95652173937933427</c:v>
                </c:pt>
                <c:pt idx="145">
                  <c:v>0.95652173934469331</c:v>
                </c:pt>
                <c:pt idx="146">
                  <c:v>0.95652173928925999</c:v>
                </c:pt>
                <c:pt idx="147">
                  <c:v>0.95652173922728378</c:v>
                </c:pt>
                <c:pt idx="148">
                  <c:v>0.95652173916971672</c:v>
                </c:pt>
                <c:pt idx="149">
                  <c:v>0.95652173912360539</c:v>
                </c:pt>
                <c:pt idx="150">
                  <c:v>0.95652173909223204</c:v>
                </c:pt>
                <c:pt idx="151">
                  <c:v>0.95652173907575988</c:v>
                </c:pt>
                <c:pt idx="152">
                  <c:v>0.95652173907213922</c:v>
                </c:pt>
                <c:pt idx="153">
                  <c:v>0.95652173907806481</c:v>
                </c:pt>
                <c:pt idx="154">
                  <c:v>0.95652173908983018</c:v>
                </c:pt>
                <c:pt idx="155">
                  <c:v>0.95652173910398564</c:v>
                </c:pt>
                <c:pt idx="156">
                  <c:v>0.95652173911776284</c:v>
                </c:pt>
                <c:pt idx="157">
                  <c:v>0.95652173912927341</c:v>
                </c:pt>
                <c:pt idx="158">
                  <c:v>0.95652173913752125</c:v>
                </c:pt>
                <c:pt idx="159">
                  <c:v>0.95652173914228111</c:v>
                </c:pt>
                <c:pt idx="160">
                  <c:v>0.95652173914390148</c:v>
                </c:pt>
                <c:pt idx="161">
                  <c:v>0.95652173914308281</c:v>
                </c:pt>
                <c:pt idx="162">
                  <c:v>0.95652173914067118</c:v>
                </c:pt>
                <c:pt idx="163">
                  <c:v>0.95652173913749172</c:v>
                </c:pt>
                <c:pt idx="164">
                  <c:v>0.95652173913423522</c:v>
                </c:pt>
                <c:pt idx="165">
                  <c:v>0.95652173913139749</c:v>
                </c:pt>
                <c:pt idx="166">
                  <c:v>0.95652173912926586</c:v>
                </c:pt>
                <c:pt idx="167">
                  <c:v>0.95652173912793947</c:v>
                </c:pt>
                <c:pt idx="168">
                  <c:v>0.95652173912737082</c:v>
                </c:pt>
                <c:pt idx="169">
                  <c:v>0.95652173912741678</c:v>
                </c:pt>
                <c:pt idx="170">
                  <c:v>0.9565217391278874</c:v>
                </c:pt>
                <c:pt idx="171">
                  <c:v>0.95652173912858762</c:v>
                </c:pt>
                <c:pt idx="172">
                  <c:v>0.95652173912934746</c:v>
                </c:pt>
                <c:pt idx="173">
                  <c:v>0.95652173913003868</c:v>
                </c:pt>
                <c:pt idx="174">
                  <c:v>0.95652173913058136</c:v>
                </c:pt>
                <c:pt idx="175">
                  <c:v>0.95652173913094096</c:v>
                </c:pt>
                <c:pt idx="176">
                  <c:v>0.95652173913111993</c:v>
                </c:pt>
                <c:pt idx="177">
                  <c:v>0.95652173913114602</c:v>
                </c:pt>
                <c:pt idx="178">
                  <c:v>0.95652173913106109</c:v>
                </c:pt>
                <c:pt idx="179">
                  <c:v>0.95652173913091043</c:v>
                </c:pt>
                <c:pt idx="180">
                  <c:v>0.95652173913073568</c:v>
                </c:pt>
                <c:pt idx="181">
                  <c:v>0.95652173913056937</c:v>
                </c:pt>
                <c:pt idx="182">
                  <c:v>0.95652173913043304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5-56D3-4A43-B60D-64C966C547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2827520"/>
        <c:axId val="142828096"/>
      </c:scatterChart>
      <c:valAx>
        <c:axId val="142827520"/>
        <c:scaling>
          <c:orientation val="minMax"/>
          <c:max val="70"/>
        </c:scaling>
        <c:delete val="0"/>
        <c:axPos val="b"/>
        <c:title>
          <c:tx>
            <c:rich>
              <a:bodyPr/>
              <a:lstStyle/>
              <a:p>
                <a:pPr>
                  <a:defRPr sz="2400"/>
                </a:pPr>
                <a:r>
                  <a:rPr lang="en-US" sz="2400"/>
                  <a:t>Time</a:t>
                </a:r>
              </a:p>
            </c:rich>
          </c:tx>
          <c:layout/>
          <c:overlay val="0"/>
        </c:title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42828096"/>
        <c:crosses val="autoZero"/>
        <c:crossBetween val="midCat"/>
      </c:valAx>
      <c:valAx>
        <c:axId val="142828096"/>
        <c:scaling>
          <c:orientation val="minMax"/>
          <c:max val="10"/>
          <c:min val="-2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42827520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0.68741190243877726"/>
          <c:y val="0.15244242174469055"/>
          <c:w val="0.24182512250238544"/>
          <c:h val="0.35816211038414192"/>
        </c:manualLayout>
      </c:layout>
      <c:overlay val="0"/>
      <c:spPr>
        <a:solidFill>
          <a:schemeClr val="bg1"/>
        </a:solidFill>
        <a:ln>
          <a:solidFill>
            <a:schemeClr val="tx1"/>
          </a:solidFill>
        </a:ln>
      </c:spPr>
      <c:txPr>
        <a:bodyPr/>
        <a:lstStyle/>
        <a:p>
          <a:pPr>
            <a:defRPr sz="160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5.8277763374876064E-2"/>
          <c:y val="3.0711752965992229E-2"/>
          <c:w val="0.91627613907240435"/>
          <c:h val="0.93256727335333167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'PD Control'!$D$7</c:f>
              <c:strCache>
                <c:ptCount val="1"/>
                <c:pt idx="0">
                  <c:v>Setpoint</c:v>
                </c:pt>
              </c:strCache>
            </c:strRef>
          </c:tx>
          <c:marker>
            <c:symbol val="none"/>
          </c:marker>
          <c:xVal>
            <c:numRef>
              <c:f>'PD Control'!$C$10:$C$190</c:f>
              <c:numCache>
                <c:formatCode>General</c:formatCode>
                <c:ptCount val="1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9.3000000000000007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9.8000000000000007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  <c:pt idx="131">
                  <c:v>13.1</c:v>
                </c:pt>
                <c:pt idx="132">
                  <c:v>13.2</c:v>
                </c:pt>
                <c:pt idx="133">
                  <c:v>13.3</c:v>
                </c:pt>
                <c:pt idx="134">
                  <c:v>13.4</c:v>
                </c:pt>
                <c:pt idx="135">
                  <c:v>13.5</c:v>
                </c:pt>
                <c:pt idx="136">
                  <c:v>13.6</c:v>
                </c:pt>
                <c:pt idx="137">
                  <c:v>13.7</c:v>
                </c:pt>
                <c:pt idx="138">
                  <c:v>13.8</c:v>
                </c:pt>
                <c:pt idx="139">
                  <c:v>13.9</c:v>
                </c:pt>
                <c:pt idx="140">
                  <c:v>14</c:v>
                </c:pt>
                <c:pt idx="141">
                  <c:v>14.1</c:v>
                </c:pt>
                <c:pt idx="142">
                  <c:v>14.2</c:v>
                </c:pt>
                <c:pt idx="143">
                  <c:v>14.3</c:v>
                </c:pt>
                <c:pt idx="144">
                  <c:v>14.4</c:v>
                </c:pt>
                <c:pt idx="145">
                  <c:v>14.5</c:v>
                </c:pt>
                <c:pt idx="146">
                  <c:v>14.6</c:v>
                </c:pt>
                <c:pt idx="147">
                  <c:v>14.7</c:v>
                </c:pt>
                <c:pt idx="148">
                  <c:v>14.8</c:v>
                </c:pt>
                <c:pt idx="149">
                  <c:v>14.9</c:v>
                </c:pt>
                <c:pt idx="150">
                  <c:v>15</c:v>
                </c:pt>
                <c:pt idx="151">
                  <c:v>15.1</c:v>
                </c:pt>
                <c:pt idx="152">
                  <c:v>15.2</c:v>
                </c:pt>
                <c:pt idx="153">
                  <c:v>15.3</c:v>
                </c:pt>
                <c:pt idx="154">
                  <c:v>15.4</c:v>
                </c:pt>
                <c:pt idx="155">
                  <c:v>15.5</c:v>
                </c:pt>
                <c:pt idx="156">
                  <c:v>15.6</c:v>
                </c:pt>
                <c:pt idx="157">
                  <c:v>15.7</c:v>
                </c:pt>
                <c:pt idx="158">
                  <c:v>15.8</c:v>
                </c:pt>
                <c:pt idx="159">
                  <c:v>15.9</c:v>
                </c:pt>
                <c:pt idx="160">
                  <c:v>16</c:v>
                </c:pt>
                <c:pt idx="161">
                  <c:v>16.100000000000001</c:v>
                </c:pt>
                <c:pt idx="162">
                  <c:v>16.2</c:v>
                </c:pt>
                <c:pt idx="163">
                  <c:v>16.3</c:v>
                </c:pt>
                <c:pt idx="164">
                  <c:v>16.399999999999999</c:v>
                </c:pt>
                <c:pt idx="165">
                  <c:v>16.5</c:v>
                </c:pt>
                <c:pt idx="166">
                  <c:v>16.600000000000001</c:v>
                </c:pt>
                <c:pt idx="167">
                  <c:v>16.7</c:v>
                </c:pt>
                <c:pt idx="168">
                  <c:v>16.8</c:v>
                </c:pt>
                <c:pt idx="169">
                  <c:v>16.899999999999999</c:v>
                </c:pt>
                <c:pt idx="170">
                  <c:v>17</c:v>
                </c:pt>
                <c:pt idx="171">
                  <c:v>17.100000000000001</c:v>
                </c:pt>
                <c:pt idx="172">
                  <c:v>17.2</c:v>
                </c:pt>
                <c:pt idx="173">
                  <c:v>17.3</c:v>
                </c:pt>
                <c:pt idx="174">
                  <c:v>17.399999999999999</c:v>
                </c:pt>
                <c:pt idx="175">
                  <c:v>17.5</c:v>
                </c:pt>
                <c:pt idx="176">
                  <c:v>17.600000000000001</c:v>
                </c:pt>
                <c:pt idx="177">
                  <c:v>17.7</c:v>
                </c:pt>
                <c:pt idx="178">
                  <c:v>17.8</c:v>
                </c:pt>
                <c:pt idx="179">
                  <c:v>17.899999999999999</c:v>
                </c:pt>
                <c:pt idx="180">
                  <c:v>18</c:v>
                </c:pt>
              </c:numCache>
            </c:numRef>
          </c:xVal>
          <c:yVal>
            <c:numRef>
              <c:f>'PD Control'!$D$10:$D$190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  <c:pt idx="55">
                  <c:v>1</c:v>
                </c:pt>
                <c:pt idx="56">
                  <c:v>1</c:v>
                </c:pt>
                <c:pt idx="57">
                  <c:v>1</c:v>
                </c:pt>
                <c:pt idx="58">
                  <c:v>1</c:v>
                </c:pt>
                <c:pt idx="59">
                  <c:v>1</c:v>
                </c:pt>
                <c:pt idx="60">
                  <c:v>1</c:v>
                </c:pt>
                <c:pt idx="61">
                  <c:v>1</c:v>
                </c:pt>
                <c:pt idx="62">
                  <c:v>1</c:v>
                </c:pt>
                <c:pt idx="63">
                  <c:v>1</c:v>
                </c:pt>
                <c:pt idx="64">
                  <c:v>1</c:v>
                </c:pt>
                <c:pt idx="65">
                  <c:v>1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1</c:v>
                </c:pt>
                <c:pt idx="83">
                  <c:v>1</c:v>
                </c:pt>
                <c:pt idx="84">
                  <c:v>1</c:v>
                </c:pt>
                <c:pt idx="85">
                  <c:v>1</c:v>
                </c:pt>
                <c:pt idx="86">
                  <c:v>1</c:v>
                </c:pt>
                <c:pt idx="87">
                  <c:v>1</c:v>
                </c:pt>
                <c:pt idx="88">
                  <c:v>1</c:v>
                </c:pt>
                <c:pt idx="89">
                  <c:v>1</c:v>
                </c:pt>
                <c:pt idx="90">
                  <c:v>1</c:v>
                </c:pt>
                <c:pt idx="91">
                  <c:v>1</c:v>
                </c:pt>
                <c:pt idx="92">
                  <c:v>1</c:v>
                </c:pt>
                <c:pt idx="93">
                  <c:v>1</c:v>
                </c:pt>
                <c:pt idx="94">
                  <c:v>1</c:v>
                </c:pt>
                <c:pt idx="95">
                  <c:v>1</c:v>
                </c:pt>
                <c:pt idx="96">
                  <c:v>1</c:v>
                </c:pt>
                <c:pt idx="97">
                  <c:v>1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1</c:v>
                </c:pt>
                <c:pt idx="115">
                  <c:v>1</c:v>
                </c:pt>
                <c:pt idx="116">
                  <c:v>1</c:v>
                </c:pt>
                <c:pt idx="117">
                  <c:v>1</c:v>
                </c:pt>
                <c:pt idx="118">
                  <c:v>1</c:v>
                </c:pt>
                <c:pt idx="119">
                  <c:v>1</c:v>
                </c:pt>
                <c:pt idx="120">
                  <c:v>1</c:v>
                </c:pt>
                <c:pt idx="121">
                  <c:v>1</c:v>
                </c:pt>
                <c:pt idx="122">
                  <c:v>1</c:v>
                </c:pt>
                <c:pt idx="123">
                  <c:v>1</c:v>
                </c:pt>
                <c:pt idx="124">
                  <c:v>1</c:v>
                </c:pt>
                <c:pt idx="125">
                  <c:v>1</c:v>
                </c:pt>
                <c:pt idx="126">
                  <c:v>1</c:v>
                </c:pt>
                <c:pt idx="127">
                  <c:v>1</c:v>
                </c:pt>
                <c:pt idx="128">
                  <c:v>1</c:v>
                </c:pt>
                <c:pt idx="129">
                  <c:v>1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1</c:v>
                </c:pt>
                <c:pt idx="147">
                  <c:v>1</c:v>
                </c:pt>
                <c:pt idx="148">
                  <c:v>1</c:v>
                </c:pt>
                <c:pt idx="149">
                  <c:v>1</c:v>
                </c:pt>
                <c:pt idx="150">
                  <c:v>1</c:v>
                </c:pt>
                <c:pt idx="151">
                  <c:v>1</c:v>
                </c:pt>
                <c:pt idx="152">
                  <c:v>1</c:v>
                </c:pt>
                <c:pt idx="153">
                  <c:v>1</c:v>
                </c:pt>
                <c:pt idx="154">
                  <c:v>1</c:v>
                </c:pt>
                <c:pt idx="155">
                  <c:v>1</c:v>
                </c:pt>
                <c:pt idx="156">
                  <c:v>1</c:v>
                </c:pt>
                <c:pt idx="157">
                  <c:v>1</c:v>
                </c:pt>
                <c:pt idx="158">
                  <c:v>1</c:v>
                </c:pt>
                <c:pt idx="159">
                  <c:v>1</c:v>
                </c:pt>
                <c:pt idx="160">
                  <c:v>1</c:v>
                </c:pt>
                <c:pt idx="161">
                  <c:v>1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  <c:pt idx="170">
                  <c:v>1</c:v>
                </c:pt>
                <c:pt idx="171">
                  <c:v>1</c:v>
                </c:pt>
                <c:pt idx="172">
                  <c:v>1</c:v>
                </c:pt>
                <c:pt idx="173">
                  <c:v>1</c:v>
                </c:pt>
                <c:pt idx="174">
                  <c:v>1</c:v>
                </c:pt>
                <c:pt idx="175">
                  <c:v>1</c:v>
                </c:pt>
                <c:pt idx="176">
                  <c:v>1</c:v>
                </c:pt>
                <c:pt idx="177">
                  <c:v>1</c:v>
                </c:pt>
                <c:pt idx="178">
                  <c:v>1</c:v>
                </c:pt>
                <c:pt idx="179">
                  <c:v>1</c:v>
                </c:pt>
                <c:pt idx="180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C016-4219-B685-A0E6DB4E2B78}"/>
            </c:ext>
          </c:extLst>
        </c:ser>
        <c:ser>
          <c:idx val="1"/>
          <c:order val="1"/>
          <c:tx>
            <c:v>Error</c:v>
          </c:tx>
          <c:marker>
            <c:symbol val="none"/>
          </c:marker>
          <c:xVal>
            <c:numRef>
              <c:f>'PD Control'!$C$10:$C$190</c:f>
              <c:numCache>
                <c:formatCode>General</c:formatCode>
                <c:ptCount val="1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9.3000000000000007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9.8000000000000007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  <c:pt idx="131">
                  <c:v>13.1</c:v>
                </c:pt>
                <c:pt idx="132">
                  <c:v>13.2</c:v>
                </c:pt>
                <c:pt idx="133">
                  <c:v>13.3</c:v>
                </c:pt>
                <c:pt idx="134">
                  <c:v>13.4</c:v>
                </c:pt>
                <c:pt idx="135">
                  <c:v>13.5</c:v>
                </c:pt>
                <c:pt idx="136">
                  <c:v>13.6</c:v>
                </c:pt>
                <c:pt idx="137">
                  <c:v>13.7</c:v>
                </c:pt>
                <c:pt idx="138">
                  <c:v>13.8</c:v>
                </c:pt>
                <c:pt idx="139">
                  <c:v>13.9</c:v>
                </c:pt>
                <c:pt idx="140">
                  <c:v>14</c:v>
                </c:pt>
                <c:pt idx="141">
                  <c:v>14.1</c:v>
                </c:pt>
                <c:pt idx="142">
                  <c:v>14.2</c:v>
                </c:pt>
                <c:pt idx="143">
                  <c:v>14.3</c:v>
                </c:pt>
                <c:pt idx="144">
                  <c:v>14.4</c:v>
                </c:pt>
                <c:pt idx="145">
                  <c:v>14.5</c:v>
                </c:pt>
                <c:pt idx="146">
                  <c:v>14.6</c:v>
                </c:pt>
                <c:pt idx="147">
                  <c:v>14.7</c:v>
                </c:pt>
                <c:pt idx="148">
                  <c:v>14.8</c:v>
                </c:pt>
                <c:pt idx="149">
                  <c:v>14.9</c:v>
                </c:pt>
                <c:pt idx="150">
                  <c:v>15</c:v>
                </c:pt>
                <c:pt idx="151">
                  <c:v>15.1</c:v>
                </c:pt>
                <c:pt idx="152">
                  <c:v>15.2</c:v>
                </c:pt>
                <c:pt idx="153">
                  <c:v>15.3</c:v>
                </c:pt>
                <c:pt idx="154">
                  <c:v>15.4</c:v>
                </c:pt>
                <c:pt idx="155">
                  <c:v>15.5</c:v>
                </c:pt>
                <c:pt idx="156">
                  <c:v>15.6</c:v>
                </c:pt>
                <c:pt idx="157">
                  <c:v>15.7</c:v>
                </c:pt>
                <c:pt idx="158">
                  <c:v>15.8</c:v>
                </c:pt>
                <c:pt idx="159">
                  <c:v>15.9</c:v>
                </c:pt>
                <c:pt idx="160">
                  <c:v>16</c:v>
                </c:pt>
                <c:pt idx="161">
                  <c:v>16.100000000000001</c:v>
                </c:pt>
                <c:pt idx="162">
                  <c:v>16.2</c:v>
                </c:pt>
                <c:pt idx="163">
                  <c:v>16.3</c:v>
                </c:pt>
                <c:pt idx="164">
                  <c:v>16.399999999999999</c:v>
                </c:pt>
                <c:pt idx="165">
                  <c:v>16.5</c:v>
                </c:pt>
                <c:pt idx="166">
                  <c:v>16.600000000000001</c:v>
                </c:pt>
                <c:pt idx="167">
                  <c:v>16.7</c:v>
                </c:pt>
                <c:pt idx="168">
                  <c:v>16.8</c:v>
                </c:pt>
                <c:pt idx="169">
                  <c:v>16.899999999999999</c:v>
                </c:pt>
                <c:pt idx="170">
                  <c:v>17</c:v>
                </c:pt>
                <c:pt idx="171">
                  <c:v>17.100000000000001</c:v>
                </c:pt>
                <c:pt idx="172">
                  <c:v>17.2</c:v>
                </c:pt>
                <c:pt idx="173">
                  <c:v>17.3</c:v>
                </c:pt>
                <c:pt idx="174">
                  <c:v>17.399999999999999</c:v>
                </c:pt>
                <c:pt idx="175">
                  <c:v>17.5</c:v>
                </c:pt>
                <c:pt idx="176">
                  <c:v>17.600000000000001</c:v>
                </c:pt>
                <c:pt idx="177">
                  <c:v>17.7</c:v>
                </c:pt>
                <c:pt idx="178">
                  <c:v>17.8</c:v>
                </c:pt>
                <c:pt idx="179">
                  <c:v>17.899999999999999</c:v>
                </c:pt>
                <c:pt idx="180">
                  <c:v>18</c:v>
                </c:pt>
              </c:numCache>
            </c:numRef>
          </c:xVal>
          <c:yVal>
            <c:numRef>
              <c:f>'PD Control'!$E$10:$E$190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1</c:v>
                </c:pt>
                <c:pt idx="18">
                  <c:v>0.9672161004820059</c:v>
                </c:pt>
                <c:pt idx="19">
                  <c:v>0.77266227150925326</c:v>
                </c:pt>
                <c:pt idx="20">
                  <c:v>0.59623882923429761</c:v>
                </c:pt>
                <c:pt idx="21">
                  <c:v>0.46327424966708231</c:v>
                </c:pt>
                <c:pt idx="22">
                  <c:v>0.36794710695263866</c:v>
                </c:pt>
                <c:pt idx="23">
                  <c:v>0.30066584225429027</c:v>
                </c:pt>
                <c:pt idx="24">
                  <c:v>0.25342203933900931</c:v>
                </c:pt>
                <c:pt idx="25">
                  <c:v>0.22030461970554438</c:v>
                </c:pt>
                <c:pt idx="26">
                  <c:v>0.19710281682530939</c:v>
                </c:pt>
                <c:pt idx="27">
                  <c:v>0.18085089588139203</c:v>
                </c:pt>
                <c:pt idx="28">
                  <c:v>0.16946780549518392</c:v>
                </c:pt>
                <c:pt idx="29">
                  <c:v>0.16149508600782603</c:v>
                </c:pt>
                <c:pt idx="30">
                  <c:v>0.15591103064671397</c:v>
                </c:pt>
                <c:pt idx="31">
                  <c:v>0.15199999367811856</c:v>
                </c:pt>
                <c:pt idx="32">
                  <c:v>0.14926073034481036</c:v>
                </c:pt>
                <c:pt idx="33">
                  <c:v>0.14734216969419522</c:v>
                </c:pt>
                <c:pt idx="34">
                  <c:v>0.14599842351212045</c:v>
                </c:pt>
                <c:pt idx="35">
                  <c:v>0.14505727330761209</c:v>
                </c:pt>
                <c:pt idx="36">
                  <c:v>0.14439809844962981</c:v>
                </c:pt>
                <c:pt idx="37">
                  <c:v>0.14393641710494487</c:v>
                </c:pt>
                <c:pt idx="38">
                  <c:v>0.14361305880143138</c:v>
                </c:pt>
                <c:pt idx="39">
                  <c:v>0.14338658096424672</c:v>
                </c:pt>
                <c:pt idx="40">
                  <c:v>0.14322795751103012</c:v>
                </c:pt>
                <c:pt idx="41">
                  <c:v>0.14311685878180291</c:v>
                </c:pt>
                <c:pt idx="42">
                  <c:v>0.14303904602848416</c:v>
                </c:pt>
                <c:pt idx="43">
                  <c:v>0.14298454653401527</c:v>
                </c:pt>
                <c:pt idx="44">
                  <c:v>0.14294637547887734</c:v>
                </c:pt>
                <c:pt idx="45">
                  <c:v>0.14291964074556396</c:v>
                </c:pt>
                <c:pt idx="46">
                  <c:v>0.14290091593005239</c:v>
                </c:pt>
                <c:pt idx="47">
                  <c:v>0.14288780120353428</c:v>
                </c:pt>
                <c:pt idx="48">
                  <c:v>0.14287861574312</c:v>
                </c:pt>
                <c:pt idx="49">
                  <c:v>0.1428721823125102</c:v>
                </c:pt>
                <c:pt idx="50">
                  <c:v>0.1428676763838419</c:v>
                </c:pt>
                <c:pt idx="51">
                  <c:v>0.14286452046371234</c:v>
                </c:pt>
                <c:pt idx="52">
                  <c:v>0.14286231007988304</c:v>
                </c:pt>
                <c:pt idx="53">
                  <c:v>0.14286076194289854</c:v>
                </c:pt>
                <c:pt idx="54">
                  <c:v>0.14285967763885543</c:v>
                </c:pt>
                <c:pt idx="55">
                  <c:v>0.14285891820007879</c:v>
                </c:pt>
                <c:pt idx="56">
                  <c:v>0.14285838629460512</c:v>
                </c:pt>
                <c:pt idx="57">
                  <c:v>0.14285801375182539</c:v>
                </c:pt>
                <c:pt idx="58">
                  <c:v>0.1428577528255337</c:v>
                </c:pt>
                <c:pt idx="59">
                  <c:v>0.14285757007462996</c:v>
                </c:pt>
                <c:pt idx="60">
                  <c:v>0.14285744207720741</c:v>
                </c:pt>
                <c:pt idx="61">
                  <c:v>0.14285735242873054</c:v>
                </c:pt>
                <c:pt idx="62">
                  <c:v>0.14285728963958022</c:v>
                </c:pt>
                <c:pt idx="63">
                  <c:v>0.14285724566250946</c:v>
                </c:pt>
                <c:pt idx="64">
                  <c:v>0.14285721486128444</c:v>
                </c:pt>
                <c:pt idx="65">
                  <c:v>0.14285719328832724</c:v>
                </c:pt>
                <c:pt idx="66">
                  <c:v>0.14285717817878274</c:v>
                </c:pt>
                <c:pt idx="67">
                  <c:v>0.14285716759616618</c:v>
                </c:pt>
                <c:pt idx="68">
                  <c:v>0.14285716018417738</c:v>
                </c:pt>
                <c:pt idx="69">
                  <c:v>0.14285715499287355</c:v>
                </c:pt>
                <c:pt idx="70">
                  <c:v>0.14285715135692156</c:v>
                </c:pt>
                <c:pt idx="71">
                  <c:v>0.14285714881032685</c:v>
                </c:pt>
                <c:pt idx="72">
                  <c:v>0.14285714702671015</c:v>
                </c:pt>
                <c:pt idx="73">
                  <c:v>0.14285714577747788</c:v>
                </c:pt>
                <c:pt idx="74">
                  <c:v>0.14285714490252466</c:v>
                </c:pt>
                <c:pt idx="75">
                  <c:v>0.14285714428971352</c:v>
                </c:pt>
                <c:pt idx="76">
                  <c:v>0.14285714386050508</c:v>
                </c:pt>
                <c:pt idx="77">
                  <c:v>0.14285714355989065</c:v>
                </c:pt>
                <c:pt idx="78">
                  <c:v>0.14285714334934241</c:v>
                </c:pt>
                <c:pt idx="79">
                  <c:v>0.14285714320187581</c:v>
                </c:pt>
                <c:pt idx="80">
                  <c:v>0.14285714309859132</c:v>
                </c:pt>
                <c:pt idx="81">
                  <c:v>0.14285714302625163</c:v>
                </c:pt>
                <c:pt idx="82">
                  <c:v>0.14285714297558538</c:v>
                </c:pt>
                <c:pt idx="83">
                  <c:v>0.14285714294009921</c:v>
                </c:pt>
                <c:pt idx="84">
                  <c:v>0.14285714291524487</c:v>
                </c:pt>
                <c:pt idx="85">
                  <c:v>0.14285714289783713</c:v>
                </c:pt>
                <c:pt idx="86">
                  <c:v>0.14285714288564488</c:v>
                </c:pt>
                <c:pt idx="87">
                  <c:v>0.14285714287710549</c:v>
                </c:pt>
                <c:pt idx="88">
                  <c:v>0.14285714287112461</c:v>
                </c:pt>
                <c:pt idx="89">
                  <c:v>0.14285714286693563</c:v>
                </c:pt>
                <c:pt idx="90">
                  <c:v>0.14285714286400164</c:v>
                </c:pt>
                <c:pt idx="91">
                  <c:v>0.14285714286194673</c:v>
                </c:pt>
                <c:pt idx="92">
                  <c:v>0.14285714286050744</c:v>
                </c:pt>
                <c:pt idx="93">
                  <c:v>0.14285714285949935</c:v>
                </c:pt>
                <c:pt idx="94">
                  <c:v>0.14285714285879336</c:v>
                </c:pt>
                <c:pt idx="95">
                  <c:v>0.14285714285829887</c:v>
                </c:pt>
                <c:pt idx="96">
                  <c:v>0.14285714285795248</c:v>
                </c:pt>
                <c:pt idx="97">
                  <c:v>0.1428571428577099</c:v>
                </c:pt>
                <c:pt idx="98">
                  <c:v>0.14285714285754003</c:v>
                </c:pt>
                <c:pt idx="99">
                  <c:v>0.14285714285742102</c:v>
                </c:pt>
                <c:pt idx="100">
                  <c:v>0.14285714285733764</c:v>
                </c:pt>
                <c:pt idx="101">
                  <c:v>0.14285714285727924</c:v>
                </c:pt>
                <c:pt idx="102">
                  <c:v>0.14285714285723838</c:v>
                </c:pt>
                <c:pt idx="103">
                  <c:v>0.14285714285720974</c:v>
                </c:pt>
                <c:pt idx="104">
                  <c:v>0.14285714285718976</c:v>
                </c:pt>
                <c:pt idx="105">
                  <c:v>0.14285714285717577</c:v>
                </c:pt>
                <c:pt idx="106">
                  <c:v>0.14285714285716589</c:v>
                </c:pt>
                <c:pt idx="107">
                  <c:v>0.142857142857159</c:v>
                </c:pt>
                <c:pt idx="108">
                  <c:v>0.14285714285715423</c:v>
                </c:pt>
                <c:pt idx="109">
                  <c:v>0.14285714285715079</c:v>
                </c:pt>
                <c:pt idx="110">
                  <c:v>0.14285714285714834</c:v>
                </c:pt>
                <c:pt idx="111">
                  <c:v>0.14285714285714668</c:v>
                </c:pt>
                <c:pt idx="112">
                  <c:v>0.14285714285714546</c:v>
                </c:pt>
                <c:pt idx="113">
                  <c:v>0.14285714285714468</c:v>
                </c:pt>
                <c:pt idx="114">
                  <c:v>0.14285714285714413</c:v>
                </c:pt>
                <c:pt idx="115">
                  <c:v>0.14285714285714368</c:v>
                </c:pt>
                <c:pt idx="116">
                  <c:v>0.14285714285714335</c:v>
                </c:pt>
                <c:pt idx="117">
                  <c:v>0.14285714285714313</c:v>
                </c:pt>
                <c:pt idx="118">
                  <c:v>0.14285714285714302</c:v>
                </c:pt>
                <c:pt idx="119">
                  <c:v>0.14285714285714302</c:v>
                </c:pt>
                <c:pt idx="120">
                  <c:v>0.14285714285714302</c:v>
                </c:pt>
                <c:pt idx="121">
                  <c:v>0.14285714285714302</c:v>
                </c:pt>
                <c:pt idx="122">
                  <c:v>0.14285714285714302</c:v>
                </c:pt>
                <c:pt idx="123">
                  <c:v>0.14285714285714302</c:v>
                </c:pt>
                <c:pt idx="124">
                  <c:v>0.14285714285714302</c:v>
                </c:pt>
                <c:pt idx="125">
                  <c:v>0.14285714285714302</c:v>
                </c:pt>
                <c:pt idx="126">
                  <c:v>0.14285714285714302</c:v>
                </c:pt>
                <c:pt idx="127">
                  <c:v>0.14285714285714302</c:v>
                </c:pt>
                <c:pt idx="128">
                  <c:v>0.14285714285714302</c:v>
                </c:pt>
                <c:pt idx="129">
                  <c:v>0.14285714285714302</c:v>
                </c:pt>
                <c:pt idx="130">
                  <c:v>0.14285714285714302</c:v>
                </c:pt>
                <c:pt idx="131">
                  <c:v>0.14285714285714302</c:v>
                </c:pt>
                <c:pt idx="132">
                  <c:v>0.14285714285714302</c:v>
                </c:pt>
                <c:pt idx="133">
                  <c:v>0.14285714285714302</c:v>
                </c:pt>
                <c:pt idx="134">
                  <c:v>0.14285714285714302</c:v>
                </c:pt>
                <c:pt idx="135">
                  <c:v>0.14285714285714302</c:v>
                </c:pt>
                <c:pt idx="136">
                  <c:v>0.14285714285714302</c:v>
                </c:pt>
                <c:pt idx="137">
                  <c:v>0.14285714285714302</c:v>
                </c:pt>
                <c:pt idx="138">
                  <c:v>0.14285714285714302</c:v>
                </c:pt>
                <c:pt idx="139">
                  <c:v>0.14285714285714302</c:v>
                </c:pt>
                <c:pt idx="140">
                  <c:v>0.14285714285714302</c:v>
                </c:pt>
                <c:pt idx="141">
                  <c:v>0.14285714285714302</c:v>
                </c:pt>
                <c:pt idx="142">
                  <c:v>0.14285714285714302</c:v>
                </c:pt>
                <c:pt idx="143">
                  <c:v>0.14285714285714302</c:v>
                </c:pt>
                <c:pt idx="144">
                  <c:v>0.14285714285714302</c:v>
                </c:pt>
                <c:pt idx="145">
                  <c:v>0.14285714285714302</c:v>
                </c:pt>
                <c:pt idx="146">
                  <c:v>0.14285714285714302</c:v>
                </c:pt>
                <c:pt idx="147">
                  <c:v>0.14285714285714302</c:v>
                </c:pt>
                <c:pt idx="148">
                  <c:v>0.14285714285714302</c:v>
                </c:pt>
                <c:pt idx="149">
                  <c:v>0.14285714285714302</c:v>
                </c:pt>
                <c:pt idx="150">
                  <c:v>0.14285714285714302</c:v>
                </c:pt>
                <c:pt idx="151">
                  <c:v>0.14285714285714302</c:v>
                </c:pt>
                <c:pt idx="152">
                  <c:v>0.14285714285714302</c:v>
                </c:pt>
                <c:pt idx="153">
                  <c:v>0.14285714285714302</c:v>
                </c:pt>
                <c:pt idx="154">
                  <c:v>0.14285714285714302</c:v>
                </c:pt>
                <c:pt idx="155">
                  <c:v>0.14285714285714302</c:v>
                </c:pt>
                <c:pt idx="156">
                  <c:v>0.14285714285714302</c:v>
                </c:pt>
                <c:pt idx="157">
                  <c:v>0.14285714285714302</c:v>
                </c:pt>
                <c:pt idx="158">
                  <c:v>0.14285714285714302</c:v>
                </c:pt>
                <c:pt idx="159">
                  <c:v>0.14285714285714302</c:v>
                </c:pt>
                <c:pt idx="160">
                  <c:v>0.14285714285714302</c:v>
                </c:pt>
                <c:pt idx="161">
                  <c:v>0.14285714285714302</c:v>
                </c:pt>
                <c:pt idx="162">
                  <c:v>0.14285714285714302</c:v>
                </c:pt>
                <c:pt idx="163">
                  <c:v>0.14285714285714302</c:v>
                </c:pt>
                <c:pt idx="164">
                  <c:v>0.14285714285714302</c:v>
                </c:pt>
                <c:pt idx="165">
                  <c:v>0.14285714285714302</c:v>
                </c:pt>
                <c:pt idx="166">
                  <c:v>0.14285714285714302</c:v>
                </c:pt>
                <c:pt idx="167">
                  <c:v>0.14285714285714302</c:v>
                </c:pt>
                <c:pt idx="168">
                  <c:v>0.14285714285714302</c:v>
                </c:pt>
                <c:pt idx="169">
                  <c:v>0.14285714285714302</c:v>
                </c:pt>
                <c:pt idx="170">
                  <c:v>0.14285714285714302</c:v>
                </c:pt>
                <c:pt idx="171">
                  <c:v>0.14285714285714302</c:v>
                </c:pt>
                <c:pt idx="172">
                  <c:v>0.14285714285714302</c:v>
                </c:pt>
                <c:pt idx="173">
                  <c:v>0.14285714285714302</c:v>
                </c:pt>
                <c:pt idx="174">
                  <c:v>0.14285714285714302</c:v>
                </c:pt>
                <c:pt idx="175">
                  <c:v>0.14285714285714302</c:v>
                </c:pt>
                <c:pt idx="176">
                  <c:v>0.14285714285714302</c:v>
                </c:pt>
                <c:pt idx="177">
                  <c:v>0.14285714285714302</c:v>
                </c:pt>
                <c:pt idx="178">
                  <c:v>0.14285714285714302</c:v>
                </c:pt>
                <c:pt idx="179">
                  <c:v>0.14285714285714302</c:v>
                </c:pt>
                <c:pt idx="180">
                  <c:v>0.14285714285714302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C016-4219-B685-A0E6DB4E2B78}"/>
            </c:ext>
          </c:extLst>
        </c:ser>
        <c:ser>
          <c:idx val="2"/>
          <c:order val="2"/>
          <c:tx>
            <c:v>Proportional</c:v>
          </c:tx>
          <c:marker>
            <c:symbol val="none"/>
          </c:marker>
          <c:xVal>
            <c:numRef>
              <c:f>'PD Control'!$C$10:$C$190</c:f>
              <c:numCache>
                <c:formatCode>General</c:formatCode>
                <c:ptCount val="1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9.3000000000000007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9.8000000000000007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  <c:pt idx="131">
                  <c:v>13.1</c:v>
                </c:pt>
                <c:pt idx="132">
                  <c:v>13.2</c:v>
                </c:pt>
                <c:pt idx="133">
                  <c:v>13.3</c:v>
                </c:pt>
                <c:pt idx="134">
                  <c:v>13.4</c:v>
                </c:pt>
                <c:pt idx="135">
                  <c:v>13.5</c:v>
                </c:pt>
                <c:pt idx="136">
                  <c:v>13.6</c:v>
                </c:pt>
                <c:pt idx="137">
                  <c:v>13.7</c:v>
                </c:pt>
                <c:pt idx="138">
                  <c:v>13.8</c:v>
                </c:pt>
                <c:pt idx="139">
                  <c:v>13.9</c:v>
                </c:pt>
                <c:pt idx="140">
                  <c:v>14</c:v>
                </c:pt>
                <c:pt idx="141">
                  <c:v>14.1</c:v>
                </c:pt>
                <c:pt idx="142">
                  <c:v>14.2</c:v>
                </c:pt>
                <c:pt idx="143">
                  <c:v>14.3</c:v>
                </c:pt>
                <c:pt idx="144">
                  <c:v>14.4</c:v>
                </c:pt>
                <c:pt idx="145">
                  <c:v>14.5</c:v>
                </c:pt>
                <c:pt idx="146">
                  <c:v>14.6</c:v>
                </c:pt>
                <c:pt idx="147">
                  <c:v>14.7</c:v>
                </c:pt>
                <c:pt idx="148">
                  <c:v>14.8</c:v>
                </c:pt>
                <c:pt idx="149">
                  <c:v>14.9</c:v>
                </c:pt>
                <c:pt idx="150">
                  <c:v>15</c:v>
                </c:pt>
                <c:pt idx="151">
                  <c:v>15.1</c:v>
                </c:pt>
                <c:pt idx="152">
                  <c:v>15.2</c:v>
                </c:pt>
                <c:pt idx="153">
                  <c:v>15.3</c:v>
                </c:pt>
                <c:pt idx="154">
                  <c:v>15.4</c:v>
                </c:pt>
                <c:pt idx="155">
                  <c:v>15.5</c:v>
                </c:pt>
                <c:pt idx="156">
                  <c:v>15.6</c:v>
                </c:pt>
                <c:pt idx="157">
                  <c:v>15.7</c:v>
                </c:pt>
                <c:pt idx="158">
                  <c:v>15.8</c:v>
                </c:pt>
                <c:pt idx="159">
                  <c:v>15.9</c:v>
                </c:pt>
                <c:pt idx="160">
                  <c:v>16</c:v>
                </c:pt>
                <c:pt idx="161">
                  <c:v>16.100000000000001</c:v>
                </c:pt>
                <c:pt idx="162">
                  <c:v>16.2</c:v>
                </c:pt>
                <c:pt idx="163">
                  <c:v>16.3</c:v>
                </c:pt>
                <c:pt idx="164">
                  <c:v>16.399999999999999</c:v>
                </c:pt>
                <c:pt idx="165">
                  <c:v>16.5</c:v>
                </c:pt>
                <c:pt idx="166">
                  <c:v>16.600000000000001</c:v>
                </c:pt>
                <c:pt idx="167">
                  <c:v>16.7</c:v>
                </c:pt>
                <c:pt idx="168">
                  <c:v>16.8</c:v>
                </c:pt>
                <c:pt idx="169">
                  <c:v>16.899999999999999</c:v>
                </c:pt>
                <c:pt idx="170">
                  <c:v>17</c:v>
                </c:pt>
                <c:pt idx="171">
                  <c:v>17.100000000000001</c:v>
                </c:pt>
                <c:pt idx="172">
                  <c:v>17.2</c:v>
                </c:pt>
                <c:pt idx="173">
                  <c:v>17.3</c:v>
                </c:pt>
                <c:pt idx="174">
                  <c:v>17.399999999999999</c:v>
                </c:pt>
                <c:pt idx="175">
                  <c:v>17.5</c:v>
                </c:pt>
                <c:pt idx="176">
                  <c:v>17.600000000000001</c:v>
                </c:pt>
                <c:pt idx="177">
                  <c:v>17.7</c:v>
                </c:pt>
                <c:pt idx="178">
                  <c:v>17.8</c:v>
                </c:pt>
                <c:pt idx="179">
                  <c:v>17.899999999999999</c:v>
                </c:pt>
                <c:pt idx="180">
                  <c:v>18</c:v>
                </c:pt>
              </c:numCache>
            </c:numRef>
          </c:xVal>
          <c:yVal>
            <c:numRef>
              <c:f>'PD Control'!$F$10:$F$190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6</c:v>
                </c:pt>
                <c:pt idx="18">
                  <c:v>5.8032966028920354</c:v>
                </c:pt>
                <c:pt idx="19">
                  <c:v>4.6359736290555196</c:v>
                </c:pt>
                <c:pt idx="20">
                  <c:v>3.5774329754057854</c:v>
                </c:pt>
                <c:pt idx="21">
                  <c:v>2.7796454980024938</c:v>
                </c:pt>
                <c:pt idx="22">
                  <c:v>2.2076826417158317</c:v>
                </c:pt>
                <c:pt idx="23">
                  <c:v>1.8039950535257416</c:v>
                </c:pt>
                <c:pt idx="24">
                  <c:v>1.5205322360340559</c:v>
                </c:pt>
                <c:pt idx="25">
                  <c:v>1.3218277182332663</c:v>
                </c:pt>
                <c:pt idx="26">
                  <c:v>1.1826169009518563</c:v>
                </c:pt>
                <c:pt idx="27">
                  <c:v>1.0851053752883522</c:v>
                </c:pt>
                <c:pt idx="28">
                  <c:v>1.0168068329711035</c:v>
                </c:pt>
                <c:pt idx="29">
                  <c:v>0.96897051604695617</c:v>
                </c:pt>
                <c:pt idx="30">
                  <c:v>0.9354661838802838</c:v>
                </c:pt>
                <c:pt idx="31">
                  <c:v>0.91199996206871137</c:v>
                </c:pt>
                <c:pt idx="32">
                  <c:v>0.89556438206886213</c:v>
                </c:pt>
                <c:pt idx="33">
                  <c:v>0.88405301816517134</c:v>
                </c:pt>
                <c:pt idx="34">
                  <c:v>0.87599054107272267</c:v>
                </c:pt>
                <c:pt idx="35">
                  <c:v>0.87034363984567253</c:v>
                </c:pt>
                <c:pt idx="36">
                  <c:v>0.86638859069777885</c:v>
                </c:pt>
                <c:pt idx="37">
                  <c:v>0.86361850262966922</c:v>
                </c:pt>
                <c:pt idx="38">
                  <c:v>0.86167835280858829</c:v>
                </c:pt>
                <c:pt idx="39">
                  <c:v>0.86031948578548034</c:v>
                </c:pt>
                <c:pt idx="40">
                  <c:v>0.85936774506618074</c:v>
                </c:pt>
                <c:pt idx="41">
                  <c:v>0.85870115269081748</c:v>
                </c:pt>
                <c:pt idx="42">
                  <c:v>0.85823427617090497</c:v>
                </c:pt>
                <c:pt idx="43">
                  <c:v>0.8579072792040916</c:v>
                </c:pt>
                <c:pt idx="44">
                  <c:v>0.85767825287326405</c:v>
                </c:pt>
                <c:pt idx="45">
                  <c:v>0.85751784447338375</c:v>
                </c:pt>
                <c:pt idx="46">
                  <c:v>0.85740549558031431</c:v>
                </c:pt>
                <c:pt idx="47">
                  <c:v>0.85732680722120569</c:v>
                </c:pt>
                <c:pt idx="48">
                  <c:v>0.85727169445871998</c:v>
                </c:pt>
                <c:pt idx="49">
                  <c:v>0.85723309387506119</c:v>
                </c:pt>
                <c:pt idx="50">
                  <c:v>0.85720605830305141</c:v>
                </c:pt>
                <c:pt idx="51">
                  <c:v>0.85718712278227405</c:v>
                </c:pt>
                <c:pt idx="52">
                  <c:v>0.85717386047929822</c:v>
                </c:pt>
                <c:pt idx="53">
                  <c:v>0.85716457165739124</c:v>
                </c:pt>
                <c:pt idx="54">
                  <c:v>0.85715806583313259</c:v>
                </c:pt>
                <c:pt idx="55">
                  <c:v>0.85715350920047273</c:v>
                </c:pt>
                <c:pt idx="56">
                  <c:v>0.85715031776763073</c:v>
                </c:pt>
                <c:pt idx="57">
                  <c:v>0.85714808251095231</c:v>
                </c:pt>
                <c:pt idx="58">
                  <c:v>0.85714651695320221</c:v>
                </c:pt>
                <c:pt idx="59">
                  <c:v>0.85714542044777975</c:v>
                </c:pt>
                <c:pt idx="60">
                  <c:v>0.85714465246324445</c:v>
                </c:pt>
                <c:pt idx="61">
                  <c:v>0.85714411457238326</c:v>
                </c:pt>
                <c:pt idx="62">
                  <c:v>0.85714373783748132</c:v>
                </c:pt>
                <c:pt idx="63">
                  <c:v>0.85714347397505675</c:v>
                </c:pt>
                <c:pt idx="64">
                  <c:v>0.85714328916770666</c:v>
                </c:pt>
                <c:pt idx="65">
                  <c:v>0.85714315972996347</c:v>
                </c:pt>
                <c:pt idx="66">
                  <c:v>0.85714306907269644</c:v>
                </c:pt>
                <c:pt idx="67">
                  <c:v>0.85714300557699707</c:v>
                </c:pt>
                <c:pt idx="68">
                  <c:v>0.85714296110506427</c:v>
                </c:pt>
                <c:pt idx="69">
                  <c:v>0.85714292995724128</c:v>
                </c:pt>
                <c:pt idx="70">
                  <c:v>0.85714290814152938</c:v>
                </c:pt>
                <c:pt idx="71">
                  <c:v>0.8571428928619611</c:v>
                </c:pt>
                <c:pt idx="72">
                  <c:v>0.85714288216026091</c:v>
                </c:pt>
                <c:pt idx="73">
                  <c:v>0.85714287466486727</c:v>
                </c:pt>
                <c:pt idx="74">
                  <c:v>0.85714286941514795</c:v>
                </c:pt>
                <c:pt idx="75">
                  <c:v>0.85714286573828113</c:v>
                </c:pt>
                <c:pt idx="76">
                  <c:v>0.85714286316303046</c:v>
                </c:pt>
                <c:pt idx="77">
                  <c:v>0.85714286135934392</c:v>
                </c:pt>
                <c:pt idx="78">
                  <c:v>0.85714286009605445</c:v>
                </c:pt>
                <c:pt idx="79">
                  <c:v>0.85714285921125488</c:v>
                </c:pt>
                <c:pt idx="80">
                  <c:v>0.85714285859154793</c:v>
                </c:pt>
                <c:pt idx="81">
                  <c:v>0.85714285815750979</c:v>
                </c:pt>
                <c:pt idx="82">
                  <c:v>0.8571428578535123</c:v>
                </c:pt>
                <c:pt idx="83">
                  <c:v>0.85714285764059528</c:v>
                </c:pt>
                <c:pt idx="84">
                  <c:v>0.85714285749146923</c:v>
                </c:pt>
                <c:pt idx="85">
                  <c:v>0.85714285738702278</c:v>
                </c:pt>
                <c:pt idx="86">
                  <c:v>0.8571428573138693</c:v>
                </c:pt>
                <c:pt idx="87">
                  <c:v>0.85714285726263295</c:v>
                </c:pt>
                <c:pt idx="88">
                  <c:v>0.85714285722674766</c:v>
                </c:pt>
                <c:pt idx="89">
                  <c:v>0.85714285720161376</c:v>
                </c:pt>
                <c:pt idx="90">
                  <c:v>0.85714285718400984</c:v>
                </c:pt>
                <c:pt idx="91">
                  <c:v>0.85714285717168037</c:v>
                </c:pt>
                <c:pt idx="92">
                  <c:v>0.85714285716304461</c:v>
                </c:pt>
                <c:pt idx="93">
                  <c:v>0.85714285715699612</c:v>
                </c:pt>
                <c:pt idx="94">
                  <c:v>0.85714285715276017</c:v>
                </c:pt>
                <c:pt idx="95">
                  <c:v>0.85714285714979321</c:v>
                </c:pt>
                <c:pt idx="96">
                  <c:v>0.85714285714771488</c:v>
                </c:pt>
                <c:pt idx="97">
                  <c:v>0.85714285714625937</c:v>
                </c:pt>
                <c:pt idx="98">
                  <c:v>0.85714285714524019</c:v>
                </c:pt>
                <c:pt idx="99">
                  <c:v>0.85714285714452609</c:v>
                </c:pt>
                <c:pt idx="100">
                  <c:v>0.85714285714402583</c:v>
                </c:pt>
                <c:pt idx="101">
                  <c:v>0.85714285714367544</c:v>
                </c:pt>
                <c:pt idx="102">
                  <c:v>0.8571428571434303</c:v>
                </c:pt>
                <c:pt idx="103">
                  <c:v>0.85714285714325844</c:v>
                </c:pt>
                <c:pt idx="104">
                  <c:v>0.85714285714313854</c:v>
                </c:pt>
                <c:pt idx="105">
                  <c:v>0.8571428571430546</c:v>
                </c:pt>
                <c:pt idx="106">
                  <c:v>0.85714285714299532</c:v>
                </c:pt>
                <c:pt idx="107">
                  <c:v>0.85714285714295402</c:v>
                </c:pt>
                <c:pt idx="108">
                  <c:v>0.85714285714292537</c:v>
                </c:pt>
                <c:pt idx="109">
                  <c:v>0.85714285714290472</c:v>
                </c:pt>
                <c:pt idx="110">
                  <c:v>0.85714285714289007</c:v>
                </c:pt>
                <c:pt idx="111">
                  <c:v>0.85714285714288008</c:v>
                </c:pt>
                <c:pt idx="112">
                  <c:v>0.85714285714287275</c:v>
                </c:pt>
                <c:pt idx="113">
                  <c:v>0.85714285714286809</c:v>
                </c:pt>
                <c:pt idx="114">
                  <c:v>0.85714285714286476</c:v>
                </c:pt>
                <c:pt idx="115">
                  <c:v>0.85714285714286209</c:v>
                </c:pt>
                <c:pt idx="116">
                  <c:v>0.85714285714286009</c:v>
                </c:pt>
                <c:pt idx="117">
                  <c:v>0.85714285714285876</c:v>
                </c:pt>
                <c:pt idx="118">
                  <c:v>0.85714285714285809</c:v>
                </c:pt>
                <c:pt idx="119">
                  <c:v>0.85714285714285809</c:v>
                </c:pt>
                <c:pt idx="120">
                  <c:v>0.85714285714285809</c:v>
                </c:pt>
                <c:pt idx="121">
                  <c:v>0.85714285714285809</c:v>
                </c:pt>
                <c:pt idx="122">
                  <c:v>0.85714285714285809</c:v>
                </c:pt>
                <c:pt idx="123">
                  <c:v>0.85714285714285809</c:v>
                </c:pt>
                <c:pt idx="124">
                  <c:v>0.85714285714285809</c:v>
                </c:pt>
                <c:pt idx="125">
                  <c:v>0.85714285714285809</c:v>
                </c:pt>
                <c:pt idx="126">
                  <c:v>0.85714285714285809</c:v>
                </c:pt>
                <c:pt idx="127">
                  <c:v>0.85714285714285809</c:v>
                </c:pt>
                <c:pt idx="128">
                  <c:v>0.85714285714285809</c:v>
                </c:pt>
                <c:pt idx="129">
                  <c:v>0.85714285714285809</c:v>
                </c:pt>
                <c:pt idx="130">
                  <c:v>0.85714285714285809</c:v>
                </c:pt>
                <c:pt idx="131">
                  <c:v>0.85714285714285809</c:v>
                </c:pt>
                <c:pt idx="132">
                  <c:v>0.85714285714285809</c:v>
                </c:pt>
                <c:pt idx="133">
                  <c:v>0.85714285714285809</c:v>
                </c:pt>
                <c:pt idx="134">
                  <c:v>0.85714285714285809</c:v>
                </c:pt>
                <c:pt idx="135">
                  <c:v>0.85714285714285809</c:v>
                </c:pt>
                <c:pt idx="136">
                  <c:v>0.85714285714285809</c:v>
                </c:pt>
                <c:pt idx="137">
                  <c:v>0.85714285714285809</c:v>
                </c:pt>
                <c:pt idx="138">
                  <c:v>0.85714285714285809</c:v>
                </c:pt>
                <c:pt idx="139">
                  <c:v>0.85714285714285809</c:v>
                </c:pt>
                <c:pt idx="140">
                  <c:v>0.85714285714285809</c:v>
                </c:pt>
                <c:pt idx="141">
                  <c:v>0.85714285714285809</c:v>
                </c:pt>
                <c:pt idx="142">
                  <c:v>0.85714285714285809</c:v>
                </c:pt>
                <c:pt idx="143">
                  <c:v>0.85714285714285809</c:v>
                </c:pt>
                <c:pt idx="144">
                  <c:v>0.85714285714285809</c:v>
                </c:pt>
                <c:pt idx="145">
                  <c:v>0.85714285714285809</c:v>
                </c:pt>
                <c:pt idx="146">
                  <c:v>0.85714285714285809</c:v>
                </c:pt>
                <c:pt idx="147">
                  <c:v>0.85714285714285809</c:v>
                </c:pt>
                <c:pt idx="148">
                  <c:v>0.85714285714285809</c:v>
                </c:pt>
                <c:pt idx="149">
                  <c:v>0.85714285714285809</c:v>
                </c:pt>
                <c:pt idx="150">
                  <c:v>0.85714285714285809</c:v>
                </c:pt>
                <c:pt idx="151">
                  <c:v>0.85714285714285809</c:v>
                </c:pt>
                <c:pt idx="152">
                  <c:v>0.85714285714285809</c:v>
                </c:pt>
                <c:pt idx="153">
                  <c:v>0.85714285714285809</c:v>
                </c:pt>
                <c:pt idx="154">
                  <c:v>0.85714285714285809</c:v>
                </c:pt>
                <c:pt idx="155">
                  <c:v>0.85714285714285809</c:v>
                </c:pt>
                <c:pt idx="156">
                  <c:v>0.85714285714285809</c:v>
                </c:pt>
                <c:pt idx="157">
                  <c:v>0.85714285714285809</c:v>
                </c:pt>
                <c:pt idx="158">
                  <c:v>0.85714285714285809</c:v>
                </c:pt>
                <c:pt idx="159">
                  <c:v>0.85714285714285809</c:v>
                </c:pt>
                <c:pt idx="160">
                  <c:v>0.85714285714285809</c:v>
                </c:pt>
                <c:pt idx="161">
                  <c:v>0.85714285714285809</c:v>
                </c:pt>
                <c:pt idx="162">
                  <c:v>0.85714285714285809</c:v>
                </c:pt>
                <c:pt idx="163">
                  <c:v>0.85714285714285809</c:v>
                </c:pt>
                <c:pt idx="164">
                  <c:v>0.85714285714285809</c:v>
                </c:pt>
                <c:pt idx="165">
                  <c:v>0.85714285714285809</c:v>
                </c:pt>
                <c:pt idx="166">
                  <c:v>0.85714285714285809</c:v>
                </c:pt>
                <c:pt idx="167">
                  <c:v>0.85714285714285809</c:v>
                </c:pt>
                <c:pt idx="168">
                  <c:v>0.85714285714285809</c:v>
                </c:pt>
                <c:pt idx="169">
                  <c:v>0.85714285714285809</c:v>
                </c:pt>
                <c:pt idx="170">
                  <c:v>0.85714285714285809</c:v>
                </c:pt>
                <c:pt idx="171">
                  <c:v>0.85714285714285809</c:v>
                </c:pt>
                <c:pt idx="172">
                  <c:v>0.85714285714285809</c:v>
                </c:pt>
                <c:pt idx="173">
                  <c:v>0.85714285714285809</c:v>
                </c:pt>
                <c:pt idx="174">
                  <c:v>0.85714285714285809</c:v>
                </c:pt>
                <c:pt idx="175">
                  <c:v>0.85714285714285809</c:v>
                </c:pt>
                <c:pt idx="176">
                  <c:v>0.85714285714285809</c:v>
                </c:pt>
                <c:pt idx="177">
                  <c:v>0.85714285714285809</c:v>
                </c:pt>
                <c:pt idx="178">
                  <c:v>0.85714285714285809</c:v>
                </c:pt>
                <c:pt idx="179">
                  <c:v>0.85714285714285809</c:v>
                </c:pt>
                <c:pt idx="180">
                  <c:v>0.85714285714285809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C016-4219-B685-A0E6DB4E2B78}"/>
            </c:ext>
          </c:extLst>
        </c:ser>
        <c:ser>
          <c:idx val="3"/>
          <c:order val="3"/>
          <c:tx>
            <c:v>Derivative</c:v>
          </c:tx>
          <c:marker>
            <c:symbol val="none"/>
          </c:marker>
          <c:xVal>
            <c:numRef>
              <c:f>'PD Control'!$C$10:$C$190</c:f>
              <c:numCache>
                <c:formatCode>General</c:formatCode>
                <c:ptCount val="1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9.3000000000000007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9.8000000000000007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  <c:pt idx="131">
                  <c:v>13.1</c:v>
                </c:pt>
                <c:pt idx="132">
                  <c:v>13.2</c:v>
                </c:pt>
                <c:pt idx="133">
                  <c:v>13.3</c:v>
                </c:pt>
                <c:pt idx="134">
                  <c:v>13.4</c:v>
                </c:pt>
                <c:pt idx="135">
                  <c:v>13.5</c:v>
                </c:pt>
                <c:pt idx="136">
                  <c:v>13.6</c:v>
                </c:pt>
                <c:pt idx="137">
                  <c:v>13.7</c:v>
                </c:pt>
                <c:pt idx="138">
                  <c:v>13.8</c:v>
                </c:pt>
                <c:pt idx="139">
                  <c:v>13.9</c:v>
                </c:pt>
                <c:pt idx="140">
                  <c:v>14</c:v>
                </c:pt>
                <c:pt idx="141">
                  <c:v>14.1</c:v>
                </c:pt>
                <c:pt idx="142">
                  <c:v>14.2</c:v>
                </c:pt>
                <c:pt idx="143">
                  <c:v>14.3</c:v>
                </c:pt>
                <c:pt idx="144">
                  <c:v>14.4</c:v>
                </c:pt>
                <c:pt idx="145">
                  <c:v>14.5</c:v>
                </c:pt>
                <c:pt idx="146">
                  <c:v>14.6</c:v>
                </c:pt>
                <c:pt idx="147">
                  <c:v>14.7</c:v>
                </c:pt>
                <c:pt idx="148">
                  <c:v>14.8</c:v>
                </c:pt>
                <c:pt idx="149">
                  <c:v>14.9</c:v>
                </c:pt>
                <c:pt idx="150">
                  <c:v>15</c:v>
                </c:pt>
                <c:pt idx="151">
                  <c:v>15.1</c:v>
                </c:pt>
                <c:pt idx="152">
                  <c:v>15.2</c:v>
                </c:pt>
                <c:pt idx="153">
                  <c:v>15.3</c:v>
                </c:pt>
                <c:pt idx="154">
                  <c:v>15.4</c:v>
                </c:pt>
                <c:pt idx="155">
                  <c:v>15.5</c:v>
                </c:pt>
                <c:pt idx="156">
                  <c:v>15.6</c:v>
                </c:pt>
                <c:pt idx="157">
                  <c:v>15.7</c:v>
                </c:pt>
                <c:pt idx="158">
                  <c:v>15.8</c:v>
                </c:pt>
                <c:pt idx="159">
                  <c:v>15.9</c:v>
                </c:pt>
                <c:pt idx="160">
                  <c:v>16</c:v>
                </c:pt>
                <c:pt idx="161">
                  <c:v>16.100000000000001</c:v>
                </c:pt>
                <c:pt idx="162">
                  <c:v>16.2</c:v>
                </c:pt>
                <c:pt idx="163">
                  <c:v>16.3</c:v>
                </c:pt>
                <c:pt idx="164">
                  <c:v>16.399999999999999</c:v>
                </c:pt>
                <c:pt idx="165">
                  <c:v>16.5</c:v>
                </c:pt>
                <c:pt idx="166">
                  <c:v>16.600000000000001</c:v>
                </c:pt>
                <c:pt idx="167">
                  <c:v>16.7</c:v>
                </c:pt>
                <c:pt idx="168">
                  <c:v>16.8</c:v>
                </c:pt>
                <c:pt idx="169">
                  <c:v>16.899999999999999</c:v>
                </c:pt>
                <c:pt idx="170">
                  <c:v>17</c:v>
                </c:pt>
                <c:pt idx="171">
                  <c:v>17.100000000000001</c:v>
                </c:pt>
                <c:pt idx="172">
                  <c:v>17.2</c:v>
                </c:pt>
                <c:pt idx="173">
                  <c:v>17.3</c:v>
                </c:pt>
                <c:pt idx="174">
                  <c:v>17.399999999999999</c:v>
                </c:pt>
                <c:pt idx="175">
                  <c:v>17.5</c:v>
                </c:pt>
                <c:pt idx="176">
                  <c:v>17.600000000000001</c:v>
                </c:pt>
                <c:pt idx="177">
                  <c:v>17.7</c:v>
                </c:pt>
                <c:pt idx="178">
                  <c:v>17.8</c:v>
                </c:pt>
                <c:pt idx="179">
                  <c:v>17.899999999999999</c:v>
                </c:pt>
                <c:pt idx="180">
                  <c:v>18</c:v>
                </c:pt>
              </c:numCache>
            </c:numRef>
          </c:xVal>
          <c:yVal>
            <c:numRef>
              <c:f>'PD Control'!$H$10:$H$190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-5</c:v>
                </c:pt>
                <c:pt idx="18">
                  <c:v>0.16391949758997049</c:v>
                </c:pt>
                <c:pt idx="19">
                  <c:v>0.9727691448637632</c:v>
                </c:pt>
                <c:pt idx="20">
                  <c:v>0.88211721137477828</c:v>
                </c:pt>
                <c:pt idx="21">
                  <c:v>0.66482289783607651</c:v>
                </c:pt>
                <c:pt idx="22">
                  <c:v>0.47663571357221823</c:v>
                </c:pt>
                <c:pt idx="23">
                  <c:v>0.33640632349174193</c:v>
                </c:pt>
                <c:pt idx="24">
                  <c:v>0.23621901457640482</c:v>
                </c:pt>
                <c:pt idx="25">
                  <c:v>0.16558709816732464</c:v>
                </c:pt>
                <c:pt idx="26">
                  <c:v>0.11600901440117495</c:v>
                </c:pt>
                <c:pt idx="27">
                  <c:v>8.125960471958682E-2</c:v>
                </c:pt>
                <c:pt idx="28">
                  <c:v>5.6915451931040528E-2</c:v>
                </c:pt>
                <c:pt idx="29">
                  <c:v>3.9863597436789466E-2</c:v>
                </c:pt>
                <c:pt idx="30">
                  <c:v>2.7920276805560307E-2</c:v>
                </c:pt>
                <c:pt idx="31">
                  <c:v>1.9555184842977025E-2</c:v>
                </c:pt>
                <c:pt idx="32">
                  <c:v>1.3696316666541031E-2</c:v>
                </c:pt>
                <c:pt idx="33">
                  <c:v>9.5928032530756546E-3</c:v>
                </c:pt>
                <c:pt idx="34">
                  <c:v>6.7187309103738935E-3</c:v>
                </c:pt>
                <c:pt idx="35">
                  <c:v>4.705751022541782E-3</c:v>
                </c:pt>
                <c:pt idx="36">
                  <c:v>3.2958742899114046E-3</c:v>
                </c:pt>
                <c:pt idx="37">
                  <c:v>2.3084067234246941E-3</c:v>
                </c:pt>
                <c:pt idx="38">
                  <c:v>1.6167915175674397E-3</c:v>
                </c:pt>
                <c:pt idx="39">
                  <c:v>1.1323891859232882E-3</c:v>
                </c:pt>
                <c:pt idx="40">
                  <c:v>7.9311726608299882E-4</c:v>
                </c:pt>
                <c:pt idx="41">
                  <c:v>5.5549364613605157E-4</c:v>
                </c:pt>
                <c:pt idx="42">
                  <c:v>3.8906376659375574E-4</c:v>
                </c:pt>
                <c:pt idx="43">
                  <c:v>2.7249747234447952E-4</c:v>
                </c:pt>
                <c:pt idx="44">
                  <c:v>1.9085527568962757E-4</c:v>
                </c:pt>
                <c:pt idx="45">
                  <c:v>1.336736665669136E-4</c:v>
                </c:pt>
                <c:pt idx="46">
                  <c:v>9.3624077557863394E-5</c:v>
                </c:pt>
                <c:pt idx="47">
                  <c:v>6.5573632590520958E-5</c:v>
                </c:pt>
                <c:pt idx="48">
                  <c:v>4.5927302071424592E-5</c:v>
                </c:pt>
                <c:pt idx="49">
                  <c:v>3.2167153048989761E-5</c:v>
                </c:pt>
                <c:pt idx="50">
                  <c:v>2.2529643341484551E-5</c:v>
                </c:pt>
                <c:pt idx="51">
                  <c:v>1.5779600647802816E-5</c:v>
                </c:pt>
                <c:pt idx="52">
                  <c:v>1.1051919146520817E-5</c:v>
                </c:pt>
                <c:pt idx="53">
                  <c:v>7.7406849224859187E-6</c:v>
                </c:pt>
                <c:pt idx="54">
                  <c:v>5.4215202155427633E-6</c:v>
                </c:pt>
                <c:pt idx="55">
                  <c:v>3.7971938832148666E-6</c:v>
                </c:pt>
                <c:pt idx="56">
                  <c:v>2.6595273683316378E-6</c:v>
                </c:pt>
                <c:pt idx="57">
                  <c:v>1.8627138986815339E-6</c:v>
                </c:pt>
                <c:pt idx="58">
                  <c:v>1.3046314584208574E-6</c:v>
                </c:pt>
                <c:pt idx="59">
                  <c:v>9.1375451871655855E-7</c:v>
                </c:pt>
                <c:pt idx="60">
                  <c:v>6.3998711274937392E-7</c:v>
                </c:pt>
                <c:pt idx="61">
                  <c:v>4.4824238432106256E-7</c:v>
                </c:pt>
                <c:pt idx="62">
                  <c:v>3.1394575161769467E-7</c:v>
                </c:pt>
                <c:pt idx="63">
                  <c:v>2.1988535381378682E-7</c:v>
                </c:pt>
                <c:pt idx="64">
                  <c:v>1.5400612507487921E-7</c:v>
                </c:pt>
                <c:pt idx="65">
                  <c:v>1.0786478599200677E-7</c:v>
                </c:pt>
                <c:pt idx="66">
                  <c:v>7.5547722522273375E-8</c:v>
                </c:pt>
                <c:pt idx="67">
                  <c:v>5.291308280419571E-8</c:v>
                </c:pt>
                <c:pt idx="68">
                  <c:v>3.7059944002493239E-8</c:v>
                </c:pt>
                <c:pt idx="69">
                  <c:v>2.5956519156267177E-8</c:v>
                </c:pt>
                <c:pt idx="70">
                  <c:v>1.8179759919689786E-8</c:v>
                </c:pt>
                <c:pt idx="71">
                  <c:v>1.2732973564411054E-8</c:v>
                </c:pt>
                <c:pt idx="72">
                  <c:v>8.9180834939028841E-9</c:v>
                </c:pt>
                <c:pt idx="73">
                  <c:v>6.246161365908165E-9</c:v>
                </c:pt>
                <c:pt idx="74">
                  <c:v>4.3747661049309272E-9</c:v>
                </c:pt>
                <c:pt idx="75">
                  <c:v>3.064055675849886E-9</c:v>
                </c:pt>
                <c:pt idx="76">
                  <c:v>2.146042232809009E-9</c:v>
                </c:pt>
                <c:pt idx="77">
                  <c:v>1.5030721112196943E-9</c:v>
                </c:pt>
                <c:pt idx="78">
                  <c:v>1.0527412275251891E-9</c:v>
                </c:pt>
                <c:pt idx="79">
                  <c:v>7.3733297245581753E-10</c:v>
                </c:pt>
                <c:pt idx="80">
                  <c:v>5.1642246035044082E-10</c:v>
                </c:pt>
                <c:pt idx="81">
                  <c:v>3.6169844896960512E-10</c:v>
                </c:pt>
                <c:pt idx="82">
                  <c:v>2.5333124487048053E-10</c:v>
                </c:pt>
                <c:pt idx="83">
                  <c:v>1.7743084779198171E-10</c:v>
                </c:pt>
                <c:pt idx="84">
                  <c:v>1.2427170403839227E-10</c:v>
                </c:pt>
                <c:pt idx="85">
                  <c:v>8.703870957305071E-11</c:v>
                </c:pt>
                <c:pt idx="86">
                  <c:v>6.096123605914272E-11</c:v>
                </c:pt>
                <c:pt idx="87">
                  <c:v>4.269695708103427E-11</c:v>
                </c:pt>
                <c:pt idx="88">
                  <c:v>2.9904412279790904E-11</c:v>
                </c:pt>
                <c:pt idx="89">
                  <c:v>2.0944912471065891E-11</c:v>
                </c:pt>
                <c:pt idx="90">
                  <c:v>1.4669931935884506E-11</c:v>
                </c:pt>
                <c:pt idx="91">
                  <c:v>1.0274558981393511E-11</c:v>
                </c:pt>
                <c:pt idx="92">
                  <c:v>7.1964656456202647E-12</c:v>
                </c:pt>
                <c:pt idx="93">
                  <c:v>5.0404125317982107E-12</c:v>
                </c:pt>
                <c:pt idx="94">
                  <c:v>3.5299541067956852E-12</c:v>
                </c:pt>
                <c:pt idx="95">
                  <c:v>2.4724666758402236E-12</c:v>
                </c:pt>
                <c:pt idx="96">
                  <c:v>1.7319479184152442E-12</c:v>
                </c:pt>
                <c:pt idx="97">
                  <c:v>1.2129186544029835E-12</c:v>
                </c:pt>
                <c:pt idx="98">
                  <c:v>8.4932061383824475E-13</c:v>
                </c:pt>
                <c:pt idx="99">
                  <c:v>5.9507954119908391E-13</c:v>
                </c:pt>
                <c:pt idx="100">
                  <c:v>4.1688874574674628E-13</c:v>
                </c:pt>
                <c:pt idx="101">
                  <c:v>2.9198865547641617E-13</c:v>
                </c:pt>
                <c:pt idx="102">
                  <c:v>2.042810365310288E-13</c:v>
                </c:pt>
                <c:pt idx="103">
                  <c:v>1.4321877017664519E-13</c:v>
                </c:pt>
                <c:pt idx="104">
                  <c:v>9.9920072216264089E-14</c:v>
                </c:pt>
                <c:pt idx="105">
                  <c:v>6.9944050551384862E-14</c:v>
                </c:pt>
                <c:pt idx="106">
                  <c:v>4.9404924595819466E-14</c:v>
                </c:pt>
                <c:pt idx="107">
                  <c:v>3.4416913763379853E-14</c:v>
                </c:pt>
                <c:pt idx="108">
                  <c:v>2.3869795029440866E-14</c:v>
                </c:pt>
                <c:pt idx="109">
                  <c:v>1.7208456881689926E-14</c:v>
                </c:pt>
                <c:pt idx="110">
                  <c:v>1.2212453270876722E-14</c:v>
                </c:pt>
                <c:pt idx="111">
                  <c:v>8.3266726846886741E-15</c:v>
                </c:pt>
                <c:pt idx="112">
                  <c:v>6.106226635438361E-15</c:v>
                </c:pt>
                <c:pt idx="113">
                  <c:v>3.8857805861880479E-15</c:v>
                </c:pt>
                <c:pt idx="114">
                  <c:v>2.7755575615628914E-15</c:v>
                </c:pt>
                <c:pt idx="115">
                  <c:v>2.2204460492503131E-15</c:v>
                </c:pt>
                <c:pt idx="116">
                  <c:v>1.6653345369377348E-15</c:v>
                </c:pt>
                <c:pt idx="117">
                  <c:v>1.1102230246251565E-15</c:v>
                </c:pt>
                <c:pt idx="118">
                  <c:v>5.5511151231257827E-16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C016-4219-B685-A0E6DB4E2B78}"/>
            </c:ext>
          </c:extLst>
        </c:ser>
        <c:ser>
          <c:idx val="4"/>
          <c:order val="4"/>
          <c:tx>
            <c:v>Controller Output</c:v>
          </c:tx>
          <c:marker>
            <c:symbol val="none"/>
          </c:marker>
          <c:xVal>
            <c:numRef>
              <c:f>'PD Control'!$C$10:$C$190</c:f>
              <c:numCache>
                <c:formatCode>General</c:formatCode>
                <c:ptCount val="1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9.3000000000000007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9.8000000000000007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  <c:pt idx="131">
                  <c:v>13.1</c:v>
                </c:pt>
                <c:pt idx="132">
                  <c:v>13.2</c:v>
                </c:pt>
                <c:pt idx="133">
                  <c:v>13.3</c:v>
                </c:pt>
                <c:pt idx="134">
                  <c:v>13.4</c:v>
                </c:pt>
                <c:pt idx="135">
                  <c:v>13.5</c:v>
                </c:pt>
                <c:pt idx="136">
                  <c:v>13.6</c:v>
                </c:pt>
                <c:pt idx="137">
                  <c:v>13.7</c:v>
                </c:pt>
                <c:pt idx="138">
                  <c:v>13.8</c:v>
                </c:pt>
                <c:pt idx="139">
                  <c:v>13.9</c:v>
                </c:pt>
                <c:pt idx="140">
                  <c:v>14</c:v>
                </c:pt>
                <c:pt idx="141">
                  <c:v>14.1</c:v>
                </c:pt>
                <c:pt idx="142">
                  <c:v>14.2</c:v>
                </c:pt>
                <c:pt idx="143">
                  <c:v>14.3</c:v>
                </c:pt>
                <c:pt idx="144">
                  <c:v>14.4</c:v>
                </c:pt>
                <c:pt idx="145">
                  <c:v>14.5</c:v>
                </c:pt>
                <c:pt idx="146">
                  <c:v>14.6</c:v>
                </c:pt>
                <c:pt idx="147">
                  <c:v>14.7</c:v>
                </c:pt>
                <c:pt idx="148">
                  <c:v>14.8</c:v>
                </c:pt>
                <c:pt idx="149">
                  <c:v>14.9</c:v>
                </c:pt>
                <c:pt idx="150">
                  <c:v>15</c:v>
                </c:pt>
                <c:pt idx="151">
                  <c:v>15.1</c:v>
                </c:pt>
                <c:pt idx="152">
                  <c:v>15.2</c:v>
                </c:pt>
                <c:pt idx="153">
                  <c:v>15.3</c:v>
                </c:pt>
                <c:pt idx="154">
                  <c:v>15.4</c:v>
                </c:pt>
                <c:pt idx="155">
                  <c:v>15.5</c:v>
                </c:pt>
                <c:pt idx="156">
                  <c:v>15.6</c:v>
                </c:pt>
                <c:pt idx="157">
                  <c:v>15.7</c:v>
                </c:pt>
                <c:pt idx="158">
                  <c:v>15.8</c:v>
                </c:pt>
                <c:pt idx="159">
                  <c:v>15.9</c:v>
                </c:pt>
                <c:pt idx="160">
                  <c:v>16</c:v>
                </c:pt>
                <c:pt idx="161">
                  <c:v>16.100000000000001</c:v>
                </c:pt>
                <c:pt idx="162">
                  <c:v>16.2</c:v>
                </c:pt>
                <c:pt idx="163">
                  <c:v>16.3</c:v>
                </c:pt>
                <c:pt idx="164">
                  <c:v>16.399999999999999</c:v>
                </c:pt>
                <c:pt idx="165">
                  <c:v>16.5</c:v>
                </c:pt>
                <c:pt idx="166">
                  <c:v>16.600000000000001</c:v>
                </c:pt>
                <c:pt idx="167">
                  <c:v>16.7</c:v>
                </c:pt>
                <c:pt idx="168">
                  <c:v>16.8</c:v>
                </c:pt>
                <c:pt idx="169">
                  <c:v>16.899999999999999</c:v>
                </c:pt>
                <c:pt idx="170">
                  <c:v>17</c:v>
                </c:pt>
                <c:pt idx="171">
                  <c:v>17.100000000000001</c:v>
                </c:pt>
                <c:pt idx="172">
                  <c:v>17.2</c:v>
                </c:pt>
                <c:pt idx="173">
                  <c:v>17.3</c:v>
                </c:pt>
                <c:pt idx="174">
                  <c:v>17.399999999999999</c:v>
                </c:pt>
                <c:pt idx="175">
                  <c:v>17.5</c:v>
                </c:pt>
                <c:pt idx="176">
                  <c:v>17.600000000000001</c:v>
                </c:pt>
                <c:pt idx="177">
                  <c:v>17.7</c:v>
                </c:pt>
                <c:pt idx="178">
                  <c:v>17.8</c:v>
                </c:pt>
                <c:pt idx="179">
                  <c:v>17.899999999999999</c:v>
                </c:pt>
                <c:pt idx="180">
                  <c:v>18</c:v>
                </c:pt>
              </c:numCache>
            </c:numRef>
          </c:xVal>
          <c:yVal>
            <c:numRef>
              <c:f>'PD Control'!$I$10:$I$190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1</c:v>
                </c:pt>
                <c:pt idx="18">
                  <c:v>5.9672161004820055</c:v>
                </c:pt>
                <c:pt idx="19">
                  <c:v>5.6087427739192828</c:v>
                </c:pt>
                <c:pt idx="20">
                  <c:v>4.4595501867805636</c:v>
                </c:pt>
                <c:pt idx="21">
                  <c:v>3.4444683958385705</c:v>
                </c:pt>
                <c:pt idx="22">
                  <c:v>2.6843183552880499</c:v>
                </c:pt>
                <c:pt idx="23">
                  <c:v>2.1404013770174837</c:v>
                </c:pt>
                <c:pt idx="24">
                  <c:v>1.7567512506104608</c:v>
                </c:pt>
                <c:pt idx="25">
                  <c:v>1.4874148164005909</c:v>
                </c:pt>
                <c:pt idx="26">
                  <c:v>1.2986259153530313</c:v>
                </c:pt>
                <c:pt idx="27">
                  <c:v>1.166364980007939</c:v>
                </c:pt>
                <c:pt idx="28">
                  <c:v>1.0737222849021442</c:v>
                </c:pt>
                <c:pt idx="29">
                  <c:v>1.0088341134837457</c:v>
                </c:pt>
                <c:pt idx="30">
                  <c:v>0.9633864606858441</c:v>
                </c:pt>
                <c:pt idx="31">
                  <c:v>0.93155514691168839</c:v>
                </c:pt>
                <c:pt idx="32">
                  <c:v>0.90926069873540316</c:v>
                </c:pt>
                <c:pt idx="33">
                  <c:v>0.893645821418247</c:v>
                </c:pt>
                <c:pt idx="34">
                  <c:v>0.88270927198309657</c:v>
                </c:pt>
                <c:pt idx="35">
                  <c:v>0.87504939086821432</c:v>
                </c:pt>
                <c:pt idx="36">
                  <c:v>0.86968446498769025</c:v>
                </c:pt>
                <c:pt idx="37">
                  <c:v>0.86592690935309391</c:v>
                </c:pt>
                <c:pt idx="38">
                  <c:v>0.86329514432615573</c:v>
                </c:pt>
                <c:pt idx="39">
                  <c:v>0.86145187497140363</c:v>
                </c:pt>
                <c:pt idx="40">
                  <c:v>0.86016086233226374</c:v>
                </c:pt>
                <c:pt idx="41">
                  <c:v>0.85925664633695353</c:v>
                </c:pt>
                <c:pt idx="42">
                  <c:v>0.85862333993749873</c:v>
                </c:pt>
                <c:pt idx="43">
                  <c:v>0.85817977667643608</c:v>
                </c:pt>
                <c:pt idx="44">
                  <c:v>0.85786910814895367</c:v>
                </c:pt>
                <c:pt idx="45">
                  <c:v>0.85765151813995066</c:v>
                </c:pt>
                <c:pt idx="46">
                  <c:v>0.85749911965787218</c:v>
                </c:pt>
                <c:pt idx="47">
                  <c:v>0.85739238085379621</c:v>
                </c:pt>
                <c:pt idx="48">
                  <c:v>0.8573176217607914</c:v>
                </c:pt>
                <c:pt idx="49">
                  <c:v>0.85726526102811018</c:v>
                </c:pt>
                <c:pt idx="50">
                  <c:v>0.85722858794639289</c:v>
                </c:pt>
                <c:pt idx="51">
                  <c:v>0.85720290238292185</c:v>
                </c:pt>
                <c:pt idx="52">
                  <c:v>0.85718491239844474</c:v>
                </c:pt>
                <c:pt idx="53">
                  <c:v>0.85717231234231372</c:v>
                </c:pt>
                <c:pt idx="54">
                  <c:v>0.85716348735334813</c:v>
                </c:pt>
                <c:pt idx="55">
                  <c:v>0.85715730639435594</c:v>
                </c:pt>
                <c:pt idx="56">
                  <c:v>0.85715297729499906</c:v>
                </c:pt>
                <c:pt idx="57">
                  <c:v>0.857149945224851</c:v>
                </c:pt>
                <c:pt idx="58">
                  <c:v>0.85714782158466063</c:v>
                </c:pt>
                <c:pt idx="59">
                  <c:v>0.85714633420229847</c:v>
                </c:pt>
                <c:pt idx="60">
                  <c:v>0.8571452924503572</c:v>
                </c:pt>
                <c:pt idx="61">
                  <c:v>0.85714456281476759</c:v>
                </c:pt>
                <c:pt idx="62">
                  <c:v>0.85714405178323294</c:v>
                </c:pt>
                <c:pt idx="63">
                  <c:v>0.85714369386041056</c:v>
                </c:pt>
                <c:pt idx="64">
                  <c:v>0.85714344317383173</c:v>
                </c:pt>
                <c:pt idx="65">
                  <c:v>0.85714326759474946</c:v>
                </c:pt>
                <c:pt idx="66">
                  <c:v>0.85714314462041896</c:v>
                </c:pt>
                <c:pt idx="67">
                  <c:v>0.85714305849007988</c:v>
                </c:pt>
                <c:pt idx="68">
                  <c:v>0.85714299816500827</c:v>
                </c:pt>
                <c:pt idx="69">
                  <c:v>0.85714295591376044</c:v>
                </c:pt>
                <c:pt idx="70">
                  <c:v>0.8571429263212893</c:v>
                </c:pt>
                <c:pt idx="71">
                  <c:v>0.85714290559493467</c:v>
                </c:pt>
                <c:pt idx="72">
                  <c:v>0.8571428910783444</c:v>
                </c:pt>
                <c:pt idx="73">
                  <c:v>0.85714288091102864</c:v>
                </c:pt>
                <c:pt idx="74">
                  <c:v>0.85714287378991405</c:v>
                </c:pt>
                <c:pt idx="75">
                  <c:v>0.85714286880233681</c:v>
                </c:pt>
                <c:pt idx="76">
                  <c:v>0.85714286530907269</c:v>
                </c:pt>
                <c:pt idx="77">
                  <c:v>0.85714286286241603</c:v>
                </c:pt>
                <c:pt idx="78">
                  <c:v>0.85714286114879568</c:v>
                </c:pt>
                <c:pt idx="79">
                  <c:v>0.85714285994858785</c:v>
                </c:pt>
                <c:pt idx="80">
                  <c:v>0.85714285910797039</c:v>
                </c:pt>
                <c:pt idx="81">
                  <c:v>0.85714285851920824</c:v>
                </c:pt>
                <c:pt idx="82">
                  <c:v>0.85714285810684354</c:v>
                </c:pt>
                <c:pt idx="83">
                  <c:v>0.85714285781802613</c:v>
                </c:pt>
                <c:pt idx="84">
                  <c:v>0.85714285761574094</c:v>
                </c:pt>
                <c:pt idx="85">
                  <c:v>0.85714285747406149</c:v>
                </c:pt>
                <c:pt idx="86">
                  <c:v>0.85714285737483054</c:v>
                </c:pt>
                <c:pt idx="87">
                  <c:v>0.85714285730532991</c:v>
                </c:pt>
                <c:pt idx="88">
                  <c:v>0.85714285725665207</c:v>
                </c:pt>
                <c:pt idx="89">
                  <c:v>0.85714285722255867</c:v>
                </c:pt>
                <c:pt idx="90">
                  <c:v>0.85714285719867978</c:v>
                </c:pt>
                <c:pt idx="91">
                  <c:v>0.85714285718195493</c:v>
                </c:pt>
                <c:pt idx="92">
                  <c:v>0.85714285717024108</c:v>
                </c:pt>
                <c:pt idx="93">
                  <c:v>0.85714285716203653</c:v>
                </c:pt>
                <c:pt idx="94">
                  <c:v>0.85714285715629013</c:v>
                </c:pt>
                <c:pt idx="95">
                  <c:v>0.85714285715226568</c:v>
                </c:pt>
                <c:pt idx="96">
                  <c:v>0.85714285714944682</c:v>
                </c:pt>
                <c:pt idx="97">
                  <c:v>0.85714285714747229</c:v>
                </c:pt>
                <c:pt idx="98">
                  <c:v>0.85714285714608951</c:v>
                </c:pt>
                <c:pt idx="99">
                  <c:v>0.85714285714512117</c:v>
                </c:pt>
                <c:pt idx="100">
                  <c:v>0.85714285714444272</c:v>
                </c:pt>
                <c:pt idx="101">
                  <c:v>0.85714285714396743</c:v>
                </c:pt>
                <c:pt idx="102">
                  <c:v>0.85714285714363458</c:v>
                </c:pt>
                <c:pt idx="103">
                  <c:v>0.85714285714340166</c:v>
                </c:pt>
                <c:pt idx="104">
                  <c:v>0.85714285714323846</c:v>
                </c:pt>
                <c:pt idx="105">
                  <c:v>0.85714285714312455</c:v>
                </c:pt>
                <c:pt idx="106">
                  <c:v>0.85714285714304472</c:v>
                </c:pt>
                <c:pt idx="107">
                  <c:v>0.85714285714298843</c:v>
                </c:pt>
                <c:pt idx="108">
                  <c:v>0.85714285714294924</c:v>
                </c:pt>
                <c:pt idx="109">
                  <c:v>0.85714285714292193</c:v>
                </c:pt>
                <c:pt idx="110">
                  <c:v>0.85714285714290228</c:v>
                </c:pt>
                <c:pt idx="111">
                  <c:v>0.8571428571428884</c:v>
                </c:pt>
                <c:pt idx="112">
                  <c:v>0.85714285714287886</c:v>
                </c:pt>
                <c:pt idx="113">
                  <c:v>0.85714285714287197</c:v>
                </c:pt>
                <c:pt idx="114">
                  <c:v>0.85714285714286753</c:v>
                </c:pt>
                <c:pt idx="115">
                  <c:v>0.85714285714286431</c:v>
                </c:pt>
                <c:pt idx="116">
                  <c:v>0.85714285714286176</c:v>
                </c:pt>
                <c:pt idx="117">
                  <c:v>0.85714285714285987</c:v>
                </c:pt>
                <c:pt idx="118">
                  <c:v>0.85714285714285865</c:v>
                </c:pt>
                <c:pt idx="119">
                  <c:v>0.85714285714285809</c:v>
                </c:pt>
                <c:pt idx="120">
                  <c:v>0.85714285714285809</c:v>
                </c:pt>
                <c:pt idx="121">
                  <c:v>0.85714285714285809</c:v>
                </c:pt>
                <c:pt idx="122">
                  <c:v>0.85714285714285809</c:v>
                </c:pt>
                <c:pt idx="123">
                  <c:v>0.85714285714285809</c:v>
                </c:pt>
                <c:pt idx="124">
                  <c:v>0.85714285714285809</c:v>
                </c:pt>
                <c:pt idx="125">
                  <c:v>0.85714285714285809</c:v>
                </c:pt>
                <c:pt idx="126">
                  <c:v>0.85714285714285809</c:v>
                </c:pt>
                <c:pt idx="127">
                  <c:v>0.85714285714285809</c:v>
                </c:pt>
                <c:pt idx="128">
                  <c:v>0.85714285714285809</c:v>
                </c:pt>
                <c:pt idx="129">
                  <c:v>0.85714285714285809</c:v>
                </c:pt>
                <c:pt idx="130">
                  <c:v>0.85714285714285809</c:v>
                </c:pt>
                <c:pt idx="131">
                  <c:v>0.85714285714285809</c:v>
                </c:pt>
                <c:pt idx="132">
                  <c:v>0.85714285714285809</c:v>
                </c:pt>
                <c:pt idx="133">
                  <c:v>0.85714285714285809</c:v>
                </c:pt>
                <c:pt idx="134">
                  <c:v>0.85714285714285809</c:v>
                </c:pt>
                <c:pt idx="135">
                  <c:v>0.85714285714285809</c:v>
                </c:pt>
                <c:pt idx="136">
                  <c:v>0.85714285714285809</c:v>
                </c:pt>
                <c:pt idx="137">
                  <c:v>0.85714285714285809</c:v>
                </c:pt>
                <c:pt idx="138">
                  <c:v>0.85714285714285809</c:v>
                </c:pt>
                <c:pt idx="139">
                  <c:v>0.85714285714285809</c:v>
                </c:pt>
                <c:pt idx="140">
                  <c:v>0.85714285714285809</c:v>
                </c:pt>
                <c:pt idx="141">
                  <c:v>0.85714285714285809</c:v>
                </c:pt>
                <c:pt idx="142">
                  <c:v>0.85714285714285809</c:v>
                </c:pt>
                <c:pt idx="143">
                  <c:v>0.85714285714285809</c:v>
                </c:pt>
                <c:pt idx="144">
                  <c:v>0.85714285714285809</c:v>
                </c:pt>
                <c:pt idx="145">
                  <c:v>0.85714285714285809</c:v>
                </c:pt>
                <c:pt idx="146">
                  <c:v>0.85714285714285809</c:v>
                </c:pt>
                <c:pt idx="147">
                  <c:v>0.85714285714285809</c:v>
                </c:pt>
                <c:pt idx="148">
                  <c:v>0.85714285714285809</c:v>
                </c:pt>
                <c:pt idx="149">
                  <c:v>0.85714285714285809</c:v>
                </c:pt>
                <c:pt idx="150">
                  <c:v>0.85714285714285809</c:v>
                </c:pt>
                <c:pt idx="151">
                  <c:v>0.85714285714285809</c:v>
                </c:pt>
                <c:pt idx="152">
                  <c:v>0.85714285714285809</c:v>
                </c:pt>
                <c:pt idx="153">
                  <c:v>0.85714285714285809</c:v>
                </c:pt>
                <c:pt idx="154">
                  <c:v>0.85714285714285809</c:v>
                </c:pt>
                <c:pt idx="155">
                  <c:v>0.85714285714285809</c:v>
                </c:pt>
                <c:pt idx="156">
                  <c:v>0.85714285714285809</c:v>
                </c:pt>
                <c:pt idx="157">
                  <c:v>0.85714285714285809</c:v>
                </c:pt>
                <c:pt idx="158">
                  <c:v>0.85714285714285809</c:v>
                </c:pt>
                <c:pt idx="159">
                  <c:v>0.85714285714285809</c:v>
                </c:pt>
                <c:pt idx="160">
                  <c:v>0.85714285714285809</c:v>
                </c:pt>
                <c:pt idx="161">
                  <c:v>0.85714285714285809</c:v>
                </c:pt>
                <c:pt idx="162">
                  <c:v>0.85714285714285809</c:v>
                </c:pt>
                <c:pt idx="163">
                  <c:v>0.85714285714285809</c:v>
                </c:pt>
                <c:pt idx="164">
                  <c:v>0.85714285714285809</c:v>
                </c:pt>
                <c:pt idx="165">
                  <c:v>0.85714285714285809</c:v>
                </c:pt>
                <c:pt idx="166">
                  <c:v>0.85714285714285809</c:v>
                </c:pt>
                <c:pt idx="167">
                  <c:v>0.85714285714285809</c:v>
                </c:pt>
                <c:pt idx="168">
                  <c:v>0.85714285714285809</c:v>
                </c:pt>
                <c:pt idx="169">
                  <c:v>0.85714285714285809</c:v>
                </c:pt>
                <c:pt idx="170">
                  <c:v>0.85714285714285809</c:v>
                </c:pt>
                <c:pt idx="171">
                  <c:v>0.85714285714285809</c:v>
                </c:pt>
                <c:pt idx="172">
                  <c:v>0.85714285714285809</c:v>
                </c:pt>
                <c:pt idx="173">
                  <c:v>0.85714285714285809</c:v>
                </c:pt>
                <c:pt idx="174">
                  <c:v>0.85714285714285809</c:v>
                </c:pt>
                <c:pt idx="175">
                  <c:v>0.85714285714285809</c:v>
                </c:pt>
                <c:pt idx="176">
                  <c:v>0.85714285714285809</c:v>
                </c:pt>
                <c:pt idx="177">
                  <c:v>0.85714285714285809</c:v>
                </c:pt>
                <c:pt idx="178">
                  <c:v>0.85714285714285809</c:v>
                </c:pt>
                <c:pt idx="179">
                  <c:v>0.85714285714285809</c:v>
                </c:pt>
                <c:pt idx="180">
                  <c:v>0.85714285714285809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C016-4219-B685-A0E6DB4E2B78}"/>
            </c:ext>
          </c:extLst>
        </c:ser>
        <c:ser>
          <c:idx val="6"/>
          <c:order val="5"/>
          <c:tx>
            <c:strRef>
              <c:f>'PD Control'!$J$7</c:f>
              <c:strCache>
                <c:ptCount val="1"/>
                <c:pt idx="0">
                  <c:v>Process Output</c:v>
                </c:pt>
              </c:strCache>
            </c:strRef>
          </c:tx>
          <c:marker>
            <c:symbol val="none"/>
          </c:marker>
          <c:xVal>
            <c:numRef>
              <c:f>'PD Control'!$C$10:$C$190</c:f>
              <c:numCache>
                <c:formatCode>General</c:formatCode>
                <c:ptCount val="1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  <c:pt idx="81">
                  <c:v>8.1</c:v>
                </c:pt>
                <c:pt idx="82">
                  <c:v>8.1999999999999993</c:v>
                </c:pt>
                <c:pt idx="83">
                  <c:v>8.3000000000000007</c:v>
                </c:pt>
                <c:pt idx="84">
                  <c:v>8.4</c:v>
                </c:pt>
                <c:pt idx="85">
                  <c:v>8.5</c:v>
                </c:pt>
                <c:pt idx="86">
                  <c:v>8.6</c:v>
                </c:pt>
                <c:pt idx="87">
                  <c:v>8.6999999999999993</c:v>
                </c:pt>
                <c:pt idx="88">
                  <c:v>8.8000000000000007</c:v>
                </c:pt>
                <c:pt idx="89">
                  <c:v>8.9</c:v>
                </c:pt>
                <c:pt idx="90">
                  <c:v>9</c:v>
                </c:pt>
                <c:pt idx="91">
                  <c:v>9.1</c:v>
                </c:pt>
                <c:pt idx="92">
                  <c:v>9.1999999999999993</c:v>
                </c:pt>
                <c:pt idx="93">
                  <c:v>9.3000000000000007</c:v>
                </c:pt>
                <c:pt idx="94">
                  <c:v>9.4</c:v>
                </c:pt>
                <c:pt idx="95">
                  <c:v>9.5</c:v>
                </c:pt>
                <c:pt idx="96">
                  <c:v>9.6</c:v>
                </c:pt>
                <c:pt idx="97">
                  <c:v>9.6999999999999993</c:v>
                </c:pt>
                <c:pt idx="98">
                  <c:v>9.8000000000000007</c:v>
                </c:pt>
                <c:pt idx="99">
                  <c:v>9.9</c:v>
                </c:pt>
                <c:pt idx="100">
                  <c:v>10</c:v>
                </c:pt>
                <c:pt idx="101">
                  <c:v>10.1</c:v>
                </c:pt>
                <c:pt idx="102">
                  <c:v>10.199999999999999</c:v>
                </c:pt>
                <c:pt idx="103">
                  <c:v>10.3</c:v>
                </c:pt>
                <c:pt idx="104">
                  <c:v>10.4</c:v>
                </c:pt>
                <c:pt idx="105">
                  <c:v>10.5</c:v>
                </c:pt>
                <c:pt idx="106">
                  <c:v>10.6</c:v>
                </c:pt>
                <c:pt idx="107">
                  <c:v>10.7</c:v>
                </c:pt>
                <c:pt idx="108">
                  <c:v>10.8</c:v>
                </c:pt>
                <c:pt idx="109">
                  <c:v>10.9</c:v>
                </c:pt>
                <c:pt idx="110">
                  <c:v>11</c:v>
                </c:pt>
                <c:pt idx="111">
                  <c:v>11.1</c:v>
                </c:pt>
                <c:pt idx="112">
                  <c:v>11.2</c:v>
                </c:pt>
                <c:pt idx="113">
                  <c:v>11.3</c:v>
                </c:pt>
                <c:pt idx="114">
                  <c:v>11.4</c:v>
                </c:pt>
                <c:pt idx="115">
                  <c:v>11.5</c:v>
                </c:pt>
                <c:pt idx="116">
                  <c:v>11.6</c:v>
                </c:pt>
                <c:pt idx="117">
                  <c:v>11.7</c:v>
                </c:pt>
                <c:pt idx="118">
                  <c:v>11.8</c:v>
                </c:pt>
                <c:pt idx="119">
                  <c:v>11.9</c:v>
                </c:pt>
                <c:pt idx="120">
                  <c:v>12</c:v>
                </c:pt>
                <c:pt idx="121">
                  <c:v>12.1</c:v>
                </c:pt>
                <c:pt idx="122">
                  <c:v>12.2</c:v>
                </c:pt>
                <c:pt idx="123">
                  <c:v>12.3</c:v>
                </c:pt>
                <c:pt idx="124">
                  <c:v>12.4</c:v>
                </c:pt>
                <c:pt idx="125">
                  <c:v>12.5</c:v>
                </c:pt>
                <c:pt idx="126">
                  <c:v>12.6</c:v>
                </c:pt>
                <c:pt idx="127">
                  <c:v>12.7</c:v>
                </c:pt>
                <c:pt idx="128">
                  <c:v>12.8</c:v>
                </c:pt>
                <c:pt idx="129">
                  <c:v>12.9</c:v>
                </c:pt>
                <c:pt idx="130">
                  <c:v>13</c:v>
                </c:pt>
                <c:pt idx="131">
                  <c:v>13.1</c:v>
                </c:pt>
                <c:pt idx="132">
                  <c:v>13.2</c:v>
                </c:pt>
                <c:pt idx="133">
                  <c:v>13.3</c:v>
                </c:pt>
                <c:pt idx="134">
                  <c:v>13.4</c:v>
                </c:pt>
                <c:pt idx="135">
                  <c:v>13.5</c:v>
                </c:pt>
                <c:pt idx="136">
                  <c:v>13.6</c:v>
                </c:pt>
                <c:pt idx="137">
                  <c:v>13.7</c:v>
                </c:pt>
                <c:pt idx="138">
                  <c:v>13.8</c:v>
                </c:pt>
                <c:pt idx="139">
                  <c:v>13.9</c:v>
                </c:pt>
                <c:pt idx="140">
                  <c:v>14</c:v>
                </c:pt>
                <c:pt idx="141">
                  <c:v>14.1</c:v>
                </c:pt>
                <c:pt idx="142">
                  <c:v>14.2</c:v>
                </c:pt>
                <c:pt idx="143">
                  <c:v>14.3</c:v>
                </c:pt>
                <c:pt idx="144">
                  <c:v>14.4</c:v>
                </c:pt>
                <c:pt idx="145">
                  <c:v>14.5</c:v>
                </c:pt>
                <c:pt idx="146">
                  <c:v>14.6</c:v>
                </c:pt>
                <c:pt idx="147">
                  <c:v>14.7</c:v>
                </c:pt>
                <c:pt idx="148">
                  <c:v>14.8</c:v>
                </c:pt>
                <c:pt idx="149">
                  <c:v>14.9</c:v>
                </c:pt>
                <c:pt idx="150">
                  <c:v>15</c:v>
                </c:pt>
                <c:pt idx="151">
                  <c:v>15.1</c:v>
                </c:pt>
                <c:pt idx="152">
                  <c:v>15.2</c:v>
                </c:pt>
                <c:pt idx="153">
                  <c:v>15.3</c:v>
                </c:pt>
                <c:pt idx="154">
                  <c:v>15.4</c:v>
                </c:pt>
                <c:pt idx="155">
                  <c:v>15.5</c:v>
                </c:pt>
                <c:pt idx="156">
                  <c:v>15.6</c:v>
                </c:pt>
                <c:pt idx="157">
                  <c:v>15.7</c:v>
                </c:pt>
                <c:pt idx="158">
                  <c:v>15.8</c:v>
                </c:pt>
                <c:pt idx="159">
                  <c:v>15.9</c:v>
                </c:pt>
                <c:pt idx="160">
                  <c:v>16</c:v>
                </c:pt>
                <c:pt idx="161">
                  <c:v>16.100000000000001</c:v>
                </c:pt>
                <c:pt idx="162">
                  <c:v>16.2</c:v>
                </c:pt>
                <c:pt idx="163">
                  <c:v>16.3</c:v>
                </c:pt>
                <c:pt idx="164">
                  <c:v>16.399999999999999</c:v>
                </c:pt>
                <c:pt idx="165">
                  <c:v>16.5</c:v>
                </c:pt>
                <c:pt idx="166">
                  <c:v>16.600000000000001</c:v>
                </c:pt>
                <c:pt idx="167">
                  <c:v>16.7</c:v>
                </c:pt>
                <c:pt idx="168">
                  <c:v>16.8</c:v>
                </c:pt>
                <c:pt idx="169">
                  <c:v>16.899999999999999</c:v>
                </c:pt>
                <c:pt idx="170">
                  <c:v>17</c:v>
                </c:pt>
                <c:pt idx="171">
                  <c:v>17.100000000000001</c:v>
                </c:pt>
                <c:pt idx="172">
                  <c:v>17.2</c:v>
                </c:pt>
                <c:pt idx="173">
                  <c:v>17.3</c:v>
                </c:pt>
                <c:pt idx="174">
                  <c:v>17.399999999999999</c:v>
                </c:pt>
                <c:pt idx="175">
                  <c:v>17.5</c:v>
                </c:pt>
                <c:pt idx="176">
                  <c:v>17.600000000000001</c:v>
                </c:pt>
                <c:pt idx="177">
                  <c:v>17.7</c:v>
                </c:pt>
                <c:pt idx="178">
                  <c:v>17.8</c:v>
                </c:pt>
                <c:pt idx="179">
                  <c:v>17.899999999999999</c:v>
                </c:pt>
                <c:pt idx="180">
                  <c:v>18</c:v>
                </c:pt>
              </c:numCache>
            </c:numRef>
          </c:xVal>
          <c:yVal>
            <c:numRef>
              <c:f>'PD Control'!$J$10:$J$190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3.2783899517994097E-2</c:v>
                </c:pt>
                <c:pt idx="18">
                  <c:v>0.22733772849074679</c:v>
                </c:pt>
                <c:pt idx="19">
                  <c:v>0.40376117076570239</c:v>
                </c:pt>
                <c:pt idx="20">
                  <c:v>0.53672575033291769</c:v>
                </c:pt>
                <c:pt idx="21">
                  <c:v>0.63205289304736134</c:v>
                </c:pt>
                <c:pt idx="22">
                  <c:v>0.69933415774570973</c:v>
                </c:pt>
                <c:pt idx="23">
                  <c:v>0.74657796066099069</c:v>
                </c:pt>
                <c:pt idx="24">
                  <c:v>0.77969538029445562</c:v>
                </c:pt>
                <c:pt idx="25">
                  <c:v>0.80289718317469061</c:v>
                </c:pt>
                <c:pt idx="26">
                  <c:v>0.81914910411860797</c:v>
                </c:pt>
                <c:pt idx="27">
                  <c:v>0.83053219450481608</c:v>
                </c:pt>
                <c:pt idx="28">
                  <c:v>0.83850491399217397</c:v>
                </c:pt>
                <c:pt idx="29">
                  <c:v>0.84408896935328603</c:v>
                </c:pt>
                <c:pt idx="30">
                  <c:v>0.84800000632188144</c:v>
                </c:pt>
                <c:pt idx="31">
                  <c:v>0.85073926965518964</c:v>
                </c:pt>
                <c:pt idx="32">
                  <c:v>0.85265783030580478</c:v>
                </c:pt>
                <c:pt idx="33">
                  <c:v>0.85400157648787955</c:v>
                </c:pt>
                <c:pt idx="34">
                  <c:v>0.85494272669238791</c:v>
                </c:pt>
                <c:pt idx="35">
                  <c:v>0.85560190155037019</c:v>
                </c:pt>
                <c:pt idx="36">
                  <c:v>0.85606358289505513</c:v>
                </c:pt>
                <c:pt idx="37">
                  <c:v>0.85638694119856862</c:v>
                </c:pt>
                <c:pt idx="38">
                  <c:v>0.85661341903575328</c:v>
                </c:pt>
                <c:pt idx="39">
                  <c:v>0.85677204248896988</c:v>
                </c:pt>
                <c:pt idx="40">
                  <c:v>0.85688314121819709</c:v>
                </c:pt>
                <c:pt idx="41">
                  <c:v>0.85696095397151584</c:v>
                </c:pt>
                <c:pt idx="42">
                  <c:v>0.85701545346598473</c:v>
                </c:pt>
                <c:pt idx="43">
                  <c:v>0.85705362452112266</c:v>
                </c:pt>
                <c:pt idx="44">
                  <c:v>0.85708035925443604</c:v>
                </c:pt>
                <c:pt idx="45">
                  <c:v>0.85709908406994761</c:v>
                </c:pt>
                <c:pt idx="46">
                  <c:v>0.85711219879646572</c:v>
                </c:pt>
                <c:pt idx="47">
                  <c:v>0.85712138425688</c:v>
                </c:pt>
                <c:pt idx="48">
                  <c:v>0.8571278176874898</c:v>
                </c:pt>
                <c:pt idx="49">
                  <c:v>0.8571323236161581</c:v>
                </c:pt>
                <c:pt idx="50">
                  <c:v>0.85713547953628766</c:v>
                </c:pt>
                <c:pt idx="51">
                  <c:v>0.85713768992011696</c:v>
                </c:pt>
                <c:pt idx="52">
                  <c:v>0.85713923805710146</c:v>
                </c:pt>
                <c:pt idx="53">
                  <c:v>0.85714032236114457</c:v>
                </c:pt>
                <c:pt idx="54">
                  <c:v>0.85714108179992121</c:v>
                </c:pt>
                <c:pt idx="55">
                  <c:v>0.85714161370539488</c:v>
                </c:pt>
                <c:pt idx="56">
                  <c:v>0.85714198624817461</c:v>
                </c:pt>
                <c:pt idx="57">
                  <c:v>0.8571422471744663</c:v>
                </c:pt>
                <c:pt idx="58">
                  <c:v>0.85714242992537004</c:v>
                </c:pt>
                <c:pt idx="59">
                  <c:v>0.85714255792279259</c:v>
                </c:pt>
                <c:pt idx="60">
                  <c:v>0.85714264757126946</c:v>
                </c:pt>
                <c:pt idx="61">
                  <c:v>0.85714271036041978</c:v>
                </c:pt>
                <c:pt idx="62">
                  <c:v>0.85714275433749054</c:v>
                </c:pt>
                <c:pt idx="63">
                  <c:v>0.85714278513871556</c:v>
                </c:pt>
                <c:pt idx="64">
                  <c:v>0.85714280671167276</c:v>
                </c:pt>
                <c:pt idx="65">
                  <c:v>0.85714282182121726</c:v>
                </c:pt>
                <c:pt idx="66">
                  <c:v>0.85714283240383382</c:v>
                </c:pt>
                <c:pt idx="67">
                  <c:v>0.85714283981582262</c:v>
                </c:pt>
                <c:pt idx="68">
                  <c:v>0.85714284500712645</c:v>
                </c:pt>
                <c:pt idx="69">
                  <c:v>0.85714284864307844</c:v>
                </c:pt>
                <c:pt idx="70">
                  <c:v>0.85714285118967315</c:v>
                </c:pt>
                <c:pt idx="71">
                  <c:v>0.85714285297328985</c:v>
                </c:pt>
                <c:pt idx="72">
                  <c:v>0.85714285422252212</c:v>
                </c:pt>
                <c:pt idx="73">
                  <c:v>0.85714285509747534</c:v>
                </c:pt>
                <c:pt idx="74">
                  <c:v>0.85714285571028648</c:v>
                </c:pt>
                <c:pt idx="75">
                  <c:v>0.85714285613949492</c:v>
                </c:pt>
                <c:pt idx="76">
                  <c:v>0.85714285644010935</c:v>
                </c:pt>
                <c:pt idx="77">
                  <c:v>0.85714285665065759</c:v>
                </c:pt>
                <c:pt idx="78">
                  <c:v>0.85714285679812419</c:v>
                </c:pt>
                <c:pt idx="79">
                  <c:v>0.85714285690140868</c:v>
                </c:pt>
                <c:pt idx="80">
                  <c:v>0.85714285697374837</c:v>
                </c:pt>
                <c:pt idx="81">
                  <c:v>0.85714285702441462</c:v>
                </c:pt>
                <c:pt idx="82">
                  <c:v>0.85714285705990079</c:v>
                </c:pt>
                <c:pt idx="83">
                  <c:v>0.85714285708475513</c:v>
                </c:pt>
                <c:pt idx="84">
                  <c:v>0.85714285710216287</c:v>
                </c:pt>
                <c:pt idx="85">
                  <c:v>0.85714285711435512</c:v>
                </c:pt>
                <c:pt idx="86">
                  <c:v>0.85714285712289451</c:v>
                </c:pt>
                <c:pt idx="87">
                  <c:v>0.85714285712887539</c:v>
                </c:pt>
                <c:pt idx="88">
                  <c:v>0.85714285713306437</c:v>
                </c:pt>
                <c:pt idx="89">
                  <c:v>0.85714285713599836</c:v>
                </c:pt>
                <c:pt idx="90">
                  <c:v>0.85714285713805327</c:v>
                </c:pt>
                <c:pt idx="91">
                  <c:v>0.85714285713949256</c:v>
                </c:pt>
                <c:pt idx="92">
                  <c:v>0.85714285714050065</c:v>
                </c:pt>
                <c:pt idx="93">
                  <c:v>0.85714285714120664</c:v>
                </c:pt>
                <c:pt idx="94">
                  <c:v>0.85714285714170113</c:v>
                </c:pt>
                <c:pt idx="95">
                  <c:v>0.85714285714204752</c:v>
                </c:pt>
                <c:pt idx="96">
                  <c:v>0.8571428571422901</c:v>
                </c:pt>
                <c:pt idx="97">
                  <c:v>0.85714285714245997</c:v>
                </c:pt>
                <c:pt idx="98">
                  <c:v>0.85714285714257898</c:v>
                </c:pt>
                <c:pt idx="99">
                  <c:v>0.85714285714266236</c:v>
                </c:pt>
                <c:pt idx="100">
                  <c:v>0.85714285714272076</c:v>
                </c:pt>
                <c:pt idx="101">
                  <c:v>0.85714285714276162</c:v>
                </c:pt>
                <c:pt idx="102">
                  <c:v>0.85714285714279026</c:v>
                </c:pt>
                <c:pt idx="103">
                  <c:v>0.85714285714281024</c:v>
                </c:pt>
                <c:pt idx="104">
                  <c:v>0.85714285714282423</c:v>
                </c:pt>
                <c:pt idx="105">
                  <c:v>0.85714285714283411</c:v>
                </c:pt>
                <c:pt idx="106">
                  <c:v>0.857142857142841</c:v>
                </c:pt>
                <c:pt idx="107">
                  <c:v>0.85714285714284577</c:v>
                </c:pt>
                <c:pt idx="108">
                  <c:v>0.85714285714284921</c:v>
                </c:pt>
                <c:pt idx="109">
                  <c:v>0.85714285714285166</c:v>
                </c:pt>
                <c:pt idx="110">
                  <c:v>0.85714285714285332</c:v>
                </c:pt>
                <c:pt idx="111">
                  <c:v>0.85714285714285454</c:v>
                </c:pt>
                <c:pt idx="112">
                  <c:v>0.85714285714285532</c:v>
                </c:pt>
                <c:pt idx="113">
                  <c:v>0.85714285714285587</c:v>
                </c:pt>
                <c:pt idx="114">
                  <c:v>0.85714285714285632</c:v>
                </c:pt>
                <c:pt idx="115">
                  <c:v>0.85714285714285665</c:v>
                </c:pt>
                <c:pt idx="116">
                  <c:v>0.85714285714285687</c:v>
                </c:pt>
                <c:pt idx="117">
                  <c:v>0.85714285714285698</c:v>
                </c:pt>
                <c:pt idx="118">
                  <c:v>0.85714285714285698</c:v>
                </c:pt>
                <c:pt idx="119">
                  <c:v>0.85714285714285698</c:v>
                </c:pt>
                <c:pt idx="120">
                  <c:v>0.85714285714285698</c:v>
                </c:pt>
                <c:pt idx="121">
                  <c:v>0.85714285714285698</c:v>
                </c:pt>
                <c:pt idx="122">
                  <c:v>0.85714285714285698</c:v>
                </c:pt>
                <c:pt idx="123">
                  <c:v>0.85714285714285698</c:v>
                </c:pt>
                <c:pt idx="124">
                  <c:v>0.85714285714285698</c:v>
                </c:pt>
                <c:pt idx="125">
                  <c:v>0.85714285714285698</c:v>
                </c:pt>
                <c:pt idx="126">
                  <c:v>0.85714285714285698</c:v>
                </c:pt>
                <c:pt idx="127">
                  <c:v>0.85714285714285698</c:v>
                </c:pt>
                <c:pt idx="128">
                  <c:v>0.85714285714285698</c:v>
                </c:pt>
                <c:pt idx="129">
                  <c:v>0.85714285714285698</c:v>
                </c:pt>
                <c:pt idx="130">
                  <c:v>0.85714285714285698</c:v>
                </c:pt>
                <c:pt idx="131">
                  <c:v>0.85714285714285698</c:v>
                </c:pt>
                <c:pt idx="132">
                  <c:v>0.85714285714285698</c:v>
                </c:pt>
                <c:pt idx="133">
                  <c:v>0.85714285714285698</c:v>
                </c:pt>
                <c:pt idx="134">
                  <c:v>0.85714285714285698</c:v>
                </c:pt>
                <c:pt idx="135">
                  <c:v>0.85714285714285698</c:v>
                </c:pt>
                <c:pt idx="136">
                  <c:v>0.85714285714285698</c:v>
                </c:pt>
                <c:pt idx="137">
                  <c:v>0.85714285714285698</c:v>
                </c:pt>
                <c:pt idx="138">
                  <c:v>0.85714285714285698</c:v>
                </c:pt>
                <c:pt idx="139">
                  <c:v>0.85714285714285698</c:v>
                </c:pt>
                <c:pt idx="140">
                  <c:v>0.85714285714285698</c:v>
                </c:pt>
                <c:pt idx="141">
                  <c:v>0.85714285714285698</c:v>
                </c:pt>
                <c:pt idx="142">
                  <c:v>0.85714285714285698</c:v>
                </c:pt>
                <c:pt idx="143">
                  <c:v>0.85714285714285698</c:v>
                </c:pt>
                <c:pt idx="144">
                  <c:v>0.85714285714285698</c:v>
                </c:pt>
                <c:pt idx="145">
                  <c:v>0.85714285714285698</c:v>
                </c:pt>
                <c:pt idx="146">
                  <c:v>0.85714285714285698</c:v>
                </c:pt>
                <c:pt idx="147">
                  <c:v>0.85714285714285698</c:v>
                </c:pt>
                <c:pt idx="148">
                  <c:v>0.85714285714285698</c:v>
                </c:pt>
                <c:pt idx="149">
                  <c:v>0.85714285714285698</c:v>
                </c:pt>
                <c:pt idx="150">
                  <c:v>0.85714285714285698</c:v>
                </c:pt>
                <c:pt idx="151">
                  <c:v>0.85714285714285698</c:v>
                </c:pt>
                <c:pt idx="152">
                  <c:v>0.85714285714285698</c:v>
                </c:pt>
                <c:pt idx="153">
                  <c:v>0.85714285714285698</c:v>
                </c:pt>
                <c:pt idx="154">
                  <c:v>0.85714285714285698</c:v>
                </c:pt>
                <c:pt idx="155">
                  <c:v>0.85714285714285698</c:v>
                </c:pt>
                <c:pt idx="156">
                  <c:v>0.85714285714285698</c:v>
                </c:pt>
                <c:pt idx="157">
                  <c:v>0.85714285714285698</c:v>
                </c:pt>
                <c:pt idx="158">
                  <c:v>0.85714285714285698</c:v>
                </c:pt>
                <c:pt idx="159">
                  <c:v>0.85714285714285698</c:v>
                </c:pt>
                <c:pt idx="160">
                  <c:v>0.85714285714285698</c:v>
                </c:pt>
                <c:pt idx="161">
                  <c:v>0.85714285714285698</c:v>
                </c:pt>
                <c:pt idx="162">
                  <c:v>0.85714285714285698</c:v>
                </c:pt>
                <c:pt idx="163">
                  <c:v>0.85714285714285698</c:v>
                </c:pt>
                <c:pt idx="164">
                  <c:v>0.85714285714285698</c:v>
                </c:pt>
                <c:pt idx="165">
                  <c:v>0.85714285714285698</c:v>
                </c:pt>
                <c:pt idx="166">
                  <c:v>0.85714285714285698</c:v>
                </c:pt>
                <c:pt idx="167">
                  <c:v>0.85714285714285698</c:v>
                </c:pt>
                <c:pt idx="168">
                  <c:v>0.85714285714285698</c:v>
                </c:pt>
                <c:pt idx="169">
                  <c:v>0.85714285714285698</c:v>
                </c:pt>
                <c:pt idx="170">
                  <c:v>0.85714285714285698</c:v>
                </c:pt>
                <c:pt idx="171">
                  <c:v>0.85714285714285698</c:v>
                </c:pt>
                <c:pt idx="172">
                  <c:v>0.85714285714285698</c:v>
                </c:pt>
                <c:pt idx="173">
                  <c:v>0.85714285714285698</c:v>
                </c:pt>
                <c:pt idx="174">
                  <c:v>0.85714285714285698</c:v>
                </c:pt>
                <c:pt idx="175">
                  <c:v>0.85714285714285698</c:v>
                </c:pt>
                <c:pt idx="176">
                  <c:v>0.85714285714285698</c:v>
                </c:pt>
                <c:pt idx="177">
                  <c:v>0.85714285714285698</c:v>
                </c:pt>
                <c:pt idx="178">
                  <c:v>0.85714285714285698</c:v>
                </c:pt>
                <c:pt idx="179">
                  <c:v>0.85714285714285698</c:v>
                </c:pt>
                <c:pt idx="180">
                  <c:v>0.85714285714285698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5-C016-4219-B685-A0E6DB4E2B7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2830400"/>
        <c:axId val="142830976"/>
      </c:scatterChart>
      <c:valAx>
        <c:axId val="142830400"/>
        <c:scaling>
          <c:orientation val="minMax"/>
          <c:max val="10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US" sz="2400"/>
                  <a:t>Time</a:t>
                </a:r>
              </a:p>
            </c:rich>
          </c:tx>
          <c:layout>
            <c:manualLayout>
              <c:xMode val="edge"/>
              <c:yMode val="edge"/>
              <c:x val="0.47012468562775866"/>
              <c:y val="0.61241199818814152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42830976"/>
        <c:crosses val="autoZero"/>
        <c:crossBetween val="midCat"/>
      </c:valAx>
      <c:valAx>
        <c:axId val="14283097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42830400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0.70441650875444006"/>
          <c:y val="3.3876708219420452E-2"/>
          <c:w val="0.27446806520327244"/>
          <c:h val="0.4445020908861213"/>
        </c:manualLayout>
      </c:layout>
      <c:overlay val="0"/>
      <c:spPr>
        <a:ln>
          <a:solidFill>
            <a:sysClr val="windowText" lastClr="000000"/>
          </a:solidFill>
        </a:ln>
      </c:spPr>
      <c:txPr>
        <a:bodyPr/>
        <a:lstStyle/>
        <a:p>
          <a:pPr>
            <a:defRPr sz="160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3.8336769182627295E-2"/>
          <c:y val="0.14596798758954768"/>
          <c:w val="0.92135735593193957"/>
          <c:h val="0.74790373619844863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'PID Control'!$D$7</c:f>
              <c:strCache>
                <c:ptCount val="1"/>
                <c:pt idx="0">
                  <c:v>Setpoint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Control'!$D$9:$D$189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  <c:pt idx="55">
                  <c:v>1</c:v>
                </c:pt>
                <c:pt idx="56">
                  <c:v>1</c:v>
                </c:pt>
                <c:pt idx="57">
                  <c:v>1</c:v>
                </c:pt>
                <c:pt idx="58">
                  <c:v>1</c:v>
                </c:pt>
                <c:pt idx="59">
                  <c:v>1</c:v>
                </c:pt>
                <c:pt idx="60">
                  <c:v>1</c:v>
                </c:pt>
                <c:pt idx="61">
                  <c:v>1</c:v>
                </c:pt>
                <c:pt idx="62">
                  <c:v>1</c:v>
                </c:pt>
                <c:pt idx="63">
                  <c:v>1</c:v>
                </c:pt>
                <c:pt idx="64">
                  <c:v>1</c:v>
                </c:pt>
                <c:pt idx="65">
                  <c:v>1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1</c:v>
                </c:pt>
                <c:pt idx="83">
                  <c:v>1</c:v>
                </c:pt>
                <c:pt idx="84">
                  <c:v>1</c:v>
                </c:pt>
                <c:pt idx="85">
                  <c:v>1</c:v>
                </c:pt>
                <c:pt idx="86">
                  <c:v>1</c:v>
                </c:pt>
                <c:pt idx="87">
                  <c:v>1</c:v>
                </c:pt>
                <c:pt idx="88">
                  <c:v>1</c:v>
                </c:pt>
                <c:pt idx="89">
                  <c:v>1</c:v>
                </c:pt>
                <c:pt idx="90">
                  <c:v>1</c:v>
                </c:pt>
                <c:pt idx="91">
                  <c:v>1</c:v>
                </c:pt>
                <c:pt idx="92">
                  <c:v>1</c:v>
                </c:pt>
                <c:pt idx="93">
                  <c:v>1</c:v>
                </c:pt>
                <c:pt idx="94">
                  <c:v>1</c:v>
                </c:pt>
                <c:pt idx="95">
                  <c:v>1</c:v>
                </c:pt>
                <c:pt idx="96">
                  <c:v>1</c:v>
                </c:pt>
                <c:pt idx="97">
                  <c:v>1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1</c:v>
                </c:pt>
                <c:pt idx="115">
                  <c:v>1</c:v>
                </c:pt>
                <c:pt idx="116">
                  <c:v>1</c:v>
                </c:pt>
                <c:pt idx="117">
                  <c:v>1</c:v>
                </c:pt>
                <c:pt idx="118">
                  <c:v>1</c:v>
                </c:pt>
                <c:pt idx="119">
                  <c:v>1</c:v>
                </c:pt>
                <c:pt idx="120">
                  <c:v>1</c:v>
                </c:pt>
                <c:pt idx="121">
                  <c:v>1</c:v>
                </c:pt>
                <c:pt idx="122">
                  <c:v>1</c:v>
                </c:pt>
                <c:pt idx="123">
                  <c:v>1</c:v>
                </c:pt>
                <c:pt idx="124">
                  <c:v>1</c:v>
                </c:pt>
                <c:pt idx="125">
                  <c:v>1</c:v>
                </c:pt>
                <c:pt idx="126">
                  <c:v>1</c:v>
                </c:pt>
                <c:pt idx="127">
                  <c:v>1</c:v>
                </c:pt>
                <c:pt idx="128">
                  <c:v>1</c:v>
                </c:pt>
                <c:pt idx="129">
                  <c:v>1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1</c:v>
                </c:pt>
                <c:pt idx="147">
                  <c:v>1</c:v>
                </c:pt>
                <c:pt idx="148">
                  <c:v>1</c:v>
                </c:pt>
                <c:pt idx="149">
                  <c:v>1</c:v>
                </c:pt>
                <c:pt idx="150">
                  <c:v>1</c:v>
                </c:pt>
                <c:pt idx="151">
                  <c:v>1</c:v>
                </c:pt>
                <c:pt idx="152">
                  <c:v>1</c:v>
                </c:pt>
                <c:pt idx="153">
                  <c:v>1</c:v>
                </c:pt>
                <c:pt idx="154">
                  <c:v>1</c:v>
                </c:pt>
                <c:pt idx="155">
                  <c:v>1</c:v>
                </c:pt>
                <c:pt idx="156">
                  <c:v>1</c:v>
                </c:pt>
                <c:pt idx="157">
                  <c:v>1</c:v>
                </c:pt>
                <c:pt idx="158">
                  <c:v>1</c:v>
                </c:pt>
                <c:pt idx="159">
                  <c:v>1</c:v>
                </c:pt>
                <c:pt idx="160">
                  <c:v>1</c:v>
                </c:pt>
                <c:pt idx="161">
                  <c:v>1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  <c:pt idx="170">
                  <c:v>1</c:v>
                </c:pt>
                <c:pt idx="171">
                  <c:v>1</c:v>
                </c:pt>
                <c:pt idx="172">
                  <c:v>1</c:v>
                </c:pt>
                <c:pt idx="173">
                  <c:v>1</c:v>
                </c:pt>
                <c:pt idx="174">
                  <c:v>1</c:v>
                </c:pt>
                <c:pt idx="175">
                  <c:v>1</c:v>
                </c:pt>
                <c:pt idx="176">
                  <c:v>1</c:v>
                </c:pt>
                <c:pt idx="177">
                  <c:v>1</c:v>
                </c:pt>
                <c:pt idx="178">
                  <c:v>1</c:v>
                </c:pt>
                <c:pt idx="179">
                  <c:v>1</c:v>
                </c:pt>
                <c:pt idx="180">
                  <c:v>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2E4D-43A3-982D-02CE2B51FF4C}"/>
            </c:ext>
          </c:extLst>
        </c:ser>
        <c:ser>
          <c:idx val="1"/>
          <c:order val="1"/>
          <c:tx>
            <c:strRef>
              <c:f>'PID Control'!$E$7</c:f>
              <c:strCache>
                <c:ptCount val="1"/>
                <c:pt idx="0">
                  <c:v>Error</c:v>
                </c:pt>
              </c:strCache>
            </c:strRef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Control'!$E$9:$E$189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1</c:v>
                </c:pt>
                <c:pt idx="18">
                  <c:v>1</c:v>
                </c:pt>
                <c:pt idx="19">
                  <c:v>0.51229424500714016</c:v>
                </c:pt>
                <c:pt idx="20">
                  <c:v>4.8374180359595842E-2</c:v>
                </c:pt>
                <c:pt idx="21">
                  <c:v>-0.15506333229626645</c:v>
                </c:pt>
                <c:pt idx="22">
                  <c:v>-0.12232259499649212</c:v>
                </c:pt>
                <c:pt idx="23">
                  <c:v>8.0390034065982441E-3</c:v>
                </c:pt>
                <c:pt idx="24">
                  <c:v>0.11607494562875376</c:v>
                </c:pt>
                <c:pt idx="25">
                  <c:v>0.1552638110028719</c:v>
                </c:pt>
                <c:pt idx="26">
                  <c:v>0.13985166209170896</c:v>
                </c:pt>
                <c:pt idx="27">
                  <c:v>0.10607853737802631</c:v>
                </c:pt>
                <c:pt idx="28">
                  <c:v>8.1469141113820198E-2</c:v>
                </c:pt>
                <c:pt idx="29">
                  <c:v>7.4531306555064014E-2</c:v>
                </c:pt>
                <c:pt idx="30">
                  <c:v>7.9933978365410274E-2</c:v>
                </c:pt>
                <c:pt idx="31">
                  <c:v>8.8456780603825891E-2</c:v>
                </c:pt>
                <c:pt idx="32">
                  <c:v>9.3929006737963894E-2</c:v>
                </c:pt>
                <c:pt idx="33">
                  <c:v>9.4977729553936352E-2</c:v>
                </c:pt>
                <c:pt idx="34">
                  <c:v>9.3306469376393197E-2</c:v>
                </c:pt>
                <c:pt idx="35">
                  <c:v>9.1205249366775876E-2</c:v>
                </c:pt>
                <c:pt idx="36">
                  <c:v>9.0021590272956309E-2</c:v>
                </c:pt>
                <c:pt idx="37">
                  <c:v>8.9920436005533788E-2</c:v>
                </c:pt>
                <c:pt idx="38">
                  <c:v>9.0401492441953168E-2</c:v>
                </c:pt>
                <c:pt idx="39">
                  <c:v>9.0908420997484751E-2</c:v>
                </c:pt>
                <c:pt idx="40">
                  <c:v>9.1156012363107886E-2</c:v>
                </c:pt>
                <c:pt idx="41">
                  <c:v>9.1144296581437967E-2</c:v>
                </c:pt>
                <c:pt idx="42">
                  <c:v>9.1012400451281672E-2</c:v>
                </c:pt>
                <c:pt idx="43">
                  <c:v>9.0892650825443733E-2</c:v>
                </c:pt>
                <c:pt idx="44">
                  <c:v>9.0843067959512358E-2</c:v>
                </c:pt>
                <c:pt idx="45">
                  <c:v>9.085430586016674E-2</c:v>
                </c:pt>
                <c:pt idx="46">
                  <c:v>9.0889177531002563E-2</c:v>
                </c:pt>
                <c:pt idx="47">
                  <c:v>9.0916867701559934E-2</c:v>
                </c:pt>
                <c:pt idx="48">
                  <c:v>9.0926200292010817E-2</c:v>
                </c:pt>
                <c:pt idx="49">
                  <c:v>9.0921573071116812E-2</c:v>
                </c:pt>
                <c:pt idx="50">
                  <c:v>9.0912619964376939E-2</c:v>
                </c:pt>
                <c:pt idx="51">
                  <c:v>9.0906360228064864E-2</c:v>
                </c:pt>
                <c:pt idx="52">
                  <c:v>9.090477226437732E-2</c:v>
                </c:pt>
                <c:pt idx="53">
                  <c:v>9.090631465601684E-2</c:v>
                </c:pt>
                <c:pt idx="54">
                  <c:v>9.0908556283357589E-2</c:v>
                </c:pt>
                <c:pt idx="55">
                  <c:v>9.0909936351963871E-2</c:v>
                </c:pt>
                <c:pt idx="56">
                  <c:v>9.091015585927531E-2</c:v>
                </c:pt>
                <c:pt idx="57">
                  <c:v>9.0909691593687225E-2</c:v>
                </c:pt>
                <c:pt idx="58">
                  <c:v>9.0909142915620134E-2</c:v>
                </c:pt>
                <c:pt idx="59">
                  <c:v>9.0908847421897199E-2</c:v>
                </c:pt>
                <c:pt idx="60">
                  <c:v>9.090883393302418E-2</c:v>
                </c:pt>
                <c:pt idx="61">
                  <c:v>9.0908965216000559E-2</c:v>
                </c:pt>
                <c:pt idx="62">
                  <c:v>9.0909096674831602E-2</c:v>
                </c:pt>
                <c:pt idx="63">
                  <c:v>9.090915769487673E-2</c:v>
                </c:pt>
                <c:pt idx="64">
                  <c:v>9.090915162571056E-2</c:v>
                </c:pt>
                <c:pt idx="65">
                  <c:v>9.0909116092714015E-2</c:v>
                </c:pt>
                <c:pt idx="66">
                  <c:v>9.0909085252649402E-2</c:v>
                </c:pt>
                <c:pt idx="67">
                  <c:v>9.0909073246319472E-2</c:v>
                </c:pt>
                <c:pt idx="68">
                  <c:v>9.0909076866422134E-2</c:v>
                </c:pt>
                <c:pt idx="69">
                  <c:v>9.0909086165526398E-2</c:v>
                </c:pt>
                <c:pt idx="70">
                  <c:v>9.0909093245563177E-2</c:v>
                </c:pt>
                <c:pt idx="71">
                  <c:v>9.0909095445075749E-2</c:v>
                </c:pt>
                <c:pt idx="72">
                  <c:v>9.0909094084342112E-2</c:v>
                </c:pt>
                <c:pt idx="73">
                  <c:v>9.0909091717257362E-2</c:v>
                </c:pt>
                <c:pt idx="74">
                  <c:v>9.09090901292543E-2</c:v>
                </c:pt>
                <c:pt idx="75">
                  <c:v>9.0909089773139939E-2</c:v>
                </c:pt>
                <c:pt idx="76">
                  <c:v>9.0909090208871723E-2</c:v>
                </c:pt>
                <c:pt idx="77">
                  <c:v>9.0909090797031578E-2</c:v>
                </c:pt>
                <c:pt idx="78">
                  <c:v>9.0909091143997589E-2</c:v>
                </c:pt>
                <c:pt idx="79">
                  <c:v>9.0909091187193036E-2</c:v>
                </c:pt>
                <c:pt idx="80">
                  <c:v>9.0909091059064528E-2</c:v>
                </c:pt>
                <c:pt idx="81">
                  <c:v>9.0909090916118207E-2</c:v>
                </c:pt>
                <c:pt idx="82">
                  <c:v>9.0909090842632434E-2</c:v>
                </c:pt>
                <c:pt idx="83">
                  <c:v>9.0909090842446472E-2</c:v>
                </c:pt>
                <c:pt idx="84">
                  <c:v>9.0909090878108945E-2</c:v>
                </c:pt>
                <c:pt idx="85">
                  <c:v>9.0909090912122847E-2</c:v>
                </c:pt>
                <c:pt idx="86">
                  <c:v>9.090909092708499E-2</c:v>
                </c:pt>
                <c:pt idx="87">
                  <c:v>9.0909090924728764E-2</c:v>
                </c:pt>
                <c:pt idx="88">
                  <c:v>9.0909090915190283E-2</c:v>
                </c:pt>
                <c:pt idx="89">
                  <c:v>9.0909090907266177E-2</c:v>
                </c:pt>
                <c:pt idx="90">
                  <c:v>9.0909090904380485E-2</c:v>
                </c:pt>
                <c:pt idx="91">
                  <c:v>9.0909090905500145E-2</c:v>
                </c:pt>
                <c:pt idx="92">
                  <c:v>9.0909090907972612E-2</c:v>
                </c:pt>
                <c:pt idx="93">
                  <c:v>9.0909090909778389E-2</c:v>
                </c:pt>
                <c:pt idx="94">
                  <c:v>9.0909090910290202E-2</c:v>
                </c:pt>
                <c:pt idx="95">
                  <c:v>9.0909090909896517E-2</c:v>
                </c:pt>
                <c:pt idx="96">
                  <c:v>9.0909090909272239E-2</c:v>
                </c:pt>
                <c:pt idx="97">
                  <c:v>9.090909090887056E-2</c:v>
                </c:pt>
                <c:pt idx="98">
                  <c:v>9.0909090908792844E-2</c:v>
                </c:pt>
                <c:pt idx="99">
                  <c:v>9.0909090908914858E-2</c:v>
                </c:pt>
                <c:pt idx="100">
                  <c:v>9.0909090909068846E-2</c:v>
                </c:pt>
                <c:pt idx="101">
                  <c:v>9.0909090909155776E-2</c:v>
                </c:pt>
                <c:pt idx="102">
                  <c:v>9.0909090909163437E-2</c:v>
                </c:pt>
                <c:pt idx="103">
                  <c:v>9.0909090909128354E-2</c:v>
                </c:pt>
                <c:pt idx="104">
                  <c:v>9.0909090909091161E-2</c:v>
                </c:pt>
                <c:pt idx="105">
                  <c:v>9.0909090909072843E-2</c:v>
                </c:pt>
                <c:pt idx="106">
                  <c:v>9.0909090909073509E-2</c:v>
                </c:pt>
                <c:pt idx="107">
                  <c:v>9.0909090909083168E-2</c:v>
                </c:pt>
                <c:pt idx="108">
                  <c:v>9.090909090909205E-2</c:v>
                </c:pt>
                <c:pt idx="109">
                  <c:v>9.0909090909095824E-2</c:v>
                </c:pt>
                <c:pt idx="110">
                  <c:v>9.0909090909095047E-2</c:v>
                </c:pt>
                <c:pt idx="111">
                  <c:v>9.0909090909092494E-2</c:v>
                </c:pt>
                <c:pt idx="112">
                  <c:v>9.0909090909090384E-2</c:v>
                </c:pt>
                <c:pt idx="113">
                  <c:v>9.0909090909089718E-2</c:v>
                </c:pt>
                <c:pt idx="114">
                  <c:v>9.0909090909090051E-2</c:v>
                </c:pt>
                <c:pt idx="115">
                  <c:v>9.0909090909090717E-2</c:v>
                </c:pt>
                <c:pt idx="116">
                  <c:v>9.090909090909105E-2</c:v>
                </c:pt>
                <c:pt idx="117">
                  <c:v>9.090909090909105E-2</c:v>
                </c:pt>
                <c:pt idx="118">
                  <c:v>9.0909090909090939E-2</c:v>
                </c:pt>
                <c:pt idx="119">
                  <c:v>9.0909090909090828E-2</c:v>
                </c:pt>
                <c:pt idx="120">
                  <c:v>9.0909090909090828E-2</c:v>
                </c:pt>
                <c:pt idx="121">
                  <c:v>9.0909090909090828E-2</c:v>
                </c:pt>
                <c:pt idx="122">
                  <c:v>9.0909090909090828E-2</c:v>
                </c:pt>
                <c:pt idx="123">
                  <c:v>9.0909090909090828E-2</c:v>
                </c:pt>
                <c:pt idx="124">
                  <c:v>9.0909090909090828E-2</c:v>
                </c:pt>
                <c:pt idx="125">
                  <c:v>9.0909090909090828E-2</c:v>
                </c:pt>
                <c:pt idx="126">
                  <c:v>9.0909090909090828E-2</c:v>
                </c:pt>
                <c:pt idx="127">
                  <c:v>9.0909090909090828E-2</c:v>
                </c:pt>
                <c:pt idx="128">
                  <c:v>9.0909090909090828E-2</c:v>
                </c:pt>
                <c:pt idx="129">
                  <c:v>9.0909090909090828E-2</c:v>
                </c:pt>
                <c:pt idx="130">
                  <c:v>9.0909090909090828E-2</c:v>
                </c:pt>
                <c:pt idx="131">
                  <c:v>9.0909090909090828E-2</c:v>
                </c:pt>
                <c:pt idx="132">
                  <c:v>9.0909090909090828E-2</c:v>
                </c:pt>
                <c:pt idx="133">
                  <c:v>9.0909090909090828E-2</c:v>
                </c:pt>
                <c:pt idx="134">
                  <c:v>9.0909090909090828E-2</c:v>
                </c:pt>
                <c:pt idx="135">
                  <c:v>9.0909090909090828E-2</c:v>
                </c:pt>
                <c:pt idx="136">
                  <c:v>9.0909090909090828E-2</c:v>
                </c:pt>
                <c:pt idx="137">
                  <c:v>9.0909090909090828E-2</c:v>
                </c:pt>
                <c:pt idx="138">
                  <c:v>9.0909090909090828E-2</c:v>
                </c:pt>
                <c:pt idx="139">
                  <c:v>9.0909090909090828E-2</c:v>
                </c:pt>
                <c:pt idx="140">
                  <c:v>9.0909090909090828E-2</c:v>
                </c:pt>
                <c:pt idx="141">
                  <c:v>9.0909090909090828E-2</c:v>
                </c:pt>
                <c:pt idx="142">
                  <c:v>9.0909090909090828E-2</c:v>
                </c:pt>
                <c:pt idx="143">
                  <c:v>9.0909090909090828E-2</c:v>
                </c:pt>
                <c:pt idx="144">
                  <c:v>9.0909090909090828E-2</c:v>
                </c:pt>
                <c:pt idx="145">
                  <c:v>9.0909090909090828E-2</c:v>
                </c:pt>
                <c:pt idx="146">
                  <c:v>9.0909090909090828E-2</c:v>
                </c:pt>
                <c:pt idx="147">
                  <c:v>9.0909090909090828E-2</c:v>
                </c:pt>
                <c:pt idx="148">
                  <c:v>9.0909090909090828E-2</c:v>
                </c:pt>
                <c:pt idx="149">
                  <c:v>9.0909090909090828E-2</c:v>
                </c:pt>
                <c:pt idx="150">
                  <c:v>9.0909090909090828E-2</c:v>
                </c:pt>
                <c:pt idx="151">
                  <c:v>9.0909090909090828E-2</c:v>
                </c:pt>
                <c:pt idx="152">
                  <c:v>9.0909090909090828E-2</c:v>
                </c:pt>
                <c:pt idx="153">
                  <c:v>9.0909090909090828E-2</c:v>
                </c:pt>
                <c:pt idx="154">
                  <c:v>9.0909090909090828E-2</c:v>
                </c:pt>
                <c:pt idx="155">
                  <c:v>9.0909090909090828E-2</c:v>
                </c:pt>
                <c:pt idx="156">
                  <c:v>9.0909090909090828E-2</c:v>
                </c:pt>
                <c:pt idx="157">
                  <c:v>9.0909090909090828E-2</c:v>
                </c:pt>
                <c:pt idx="158">
                  <c:v>9.0909090909090828E-2</c:v>
                </c:pt>
                <c:pt idx="159">
                  <c:v>9.0909090909090828E-2</c:v>
                </c:pt>
                <c:pt idx="160">
                  <c:v>9.0909090909090828E-2</c:v>
                </c:pt>
                <c:pt idx="161">
                  <c:v>9.0909090909090828E-2</c:v>
                </c:pt>
                <c:pt idx="162">
                  <c:v>9.0909090909090828E-2</c:v>
                </c:pt>
                <c:pt idx="163">
                  <c:v>9.0909090909090828E-2</c:v>
                </c:pt>
                <c:pt idx="164">
                  <c:v>9.0909090909090828E-2</c:v>
                </c:pt>
                <c:pt idx="165">
                  <c:v>9.0909090909090828E-2</c:v>
                </c:pt>
                <c:pt idx="166">
                  <c:v>9.0909090909090828E-2</c:v>
                </c:pt>
                <c:pt idx="167">
                  <c:v>9.0909090909090828E-2</c:v>
                </c:pt>
                <c:pt idx="168">
                  <c:v>9.0909090909090828E-2</c:v>
                </c:pt>
                <c:pt idx="169">
                  <c:v>9.0909090909090828E-2</c:v>
                </c:pt>
                <c:pt idx="170">
                  <c:v>9.0909090909090828E-2</c:v>
                </c:pt>
                <c:pt idx="171">
                  <c:v>9.0909090909090828E-2</c:v>
                </c:pt>
                <c:pt idx="172">
                  <c:v>9.0909090909090828E-2</c:v>
                </c:pt>
                <c:pt idx="173">
                  <c:v>9.0909090909090828E-2</c:v>
                </c:pt>
                <c:pt idx="174">
                  <c:v>9.0909090909090828E-2</c:v>
                </c:pt>
                <c:pt idx="175">
                  <c:v>9.0909090909090828E-2</c:v>
                </c:pt>
                <c:pt idx="176">
                  <c:v>9.0909090909090828E-2</c:v>
                </c:pt>
                <c:pt idx="177">
                  <c:v>9.0909090909090828E-2</c:v>
                </c:pt>
                <c:pt idx="178">
                  <c:v>9.0909090909090828E-2</c:v>
                </c:pt>
                <c:pt idx="179">
                  <c:v>9.0909090909090828E-2</c:v>
                </c:pt>
                <c:pt idx="180">
                  <c:v>9.0909090909090828E-2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2E4D-43A3-982D-02CE2B51FF4C}"/>
            </c:ext>
          </c:extLst>
        </c:ser>
        <c:ser>
          <c:idx val="2"/>
          <c:order val="2"/>
          <c:tx>
            <c:strRef>
              <c:f>'PID Control'!$F$7</c:f>
              <c:strCache>
                <c:ptCount val="1"/>
                <c:pt idx="0">
                  <c:v>Proportional</c:v>
                </c:pt>
              </c:strCache>
            </c:strRef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Control'!$F$9:$F$189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5</c:v>
                </c:pt>
                <c:pt idx="18">
                  <c:v>5</c:v>
                </c:pt>
                <c:pt idx="19">
                  <c:v>2.5614712250357008</c:v>
                </c:pt>
                <c:pt idx="20">
                  <c:v>0.24187090179797921</c:v>
                </c:pt>
                <c:pt idx="21">
                  <c:v>-0.77531666148133227</c:v>
                </c:pt>
                <c:pt idx="22">
                  <c:v>-0.61161297498246059</c:v>
                </c:pt>
                <c:pt idx="23">
                  <c:v>4.019501703299122E-2</c:v>
                </c:pt>
                <c:pt idx="24">
                  <c:v>0.58037472814376878</c:v>
                </c:pt>
                <c:pt idx="25">
                  <c:v>0.77631905501435949</c:v>
                </c:pt>
                <c:pt idx="26">
                  <c:v>0.69925831045854481</c:v>
                </c:pt>
                <c:pt idx="27">
                  <c:v>0.53039268689013153</c:v>
                </c:pt>
                <c:pt idx="28">
                  <c:v>0.40734570556910099</c:v>
                </c:pt>
                <c:pt idx="29">
                  <c:v>0.37265653277532007</c:v>
                </c:pt>
                <c:pt idx="30">
                  <c:v>0.39966989182705137</c:v>
                </c:pt>
                <c:pt idx="31">
                  <c:v>0.44228390301912945</c:v>
                </c:pt>
                <c:pt idx="32">
                  <c:v>0.46964503368981947</c:v>
                </c:pt>
                <c:pt idx="33">
                  <c:v>0.47488864776968176</c:v>
                </c:pt>
                <c:pt idx="34">
                  <c:v>0.46653234688196599</c:v>
                </c:pt>
                <c:pt idx="35">
                  <c:v>0.45602624683387938</c:v>
                </c:pt>
                <c:pt idx="36">
                  <c:v>0.45010795136478154</c:v>
                </c:pt>
                <c:pt idx="37">
                  <c:v>0.44960218002766894</c:v>
                </c:pt>
                <c:pt idx="38">
                  <c:v>0.45200746220976584</c:v>
                </c:pt>
                <c:pt idx="39">
                  <c:v>0.45454210498742376</c:v>
                </c:pt>
                <c:pt idx="40">
                  <c:v>0.45578006181553943</c:v>
                </c:pt>
                <c:pt idx="41">
                  <c:v>0.45572148290718983</c:v>
                </c:pt>
                <c:pt idx="42">
                  <c:v>0.45506200225640836</c:v>
                </c:pt>
                <c:pt idx="43">
                  <c:v>0.45446325412721866</c:v>
                </c:pt>
                <c:pt idx="44">
                  <c:v>0.45421533979756179</c:v>
                </c:pt>
                <c:pt idx="45">
                  <c:v>0.4542715293008337</c:v>
                </c:pt>
                <c:pt idx="46">
                  <c:v>0.45444588765501281</c:v>
                </c:pt>
                <c:pt idx="47">
                  <c:v>0.45458433850779967</c:v>
                </c:pt>
                <c:pt idx="48">
                  <c:v>0.45463100146005408</c:v>
                </c:pt>
                <c:pt idx="49">
                  <c:v>0.45460786535558406</c:v>
                </c:pt>
                <c:pt idx="50">
                  <c:v>0.4545630998218847</c:v>
                </c:pt>
                <c:pt idx="51">
                  <c:v>0.45453180114032432</c:v>
                </c:pt>
                <c:pt idx="52">
                  <c:v>0.4545238613218866</c:v>
                </c:pt>
                <c:pt idx="53">
                  <c:v>0.4545315732800842</c:v>
                </c:pt>
                <c:pt idx="54">
                  <c:v>0.45454278141678794</c:v>
                </c:pt>
                <c:pt idx="55">
                  <c:v>0.45454968175981936</c:v>
                </c:pt>
                <c:pt idx="56">
                  <c:v>0.45455077929637655</c:v>
                </c:pt>
                <c:pt idx="57">
                  <c:v>0.45454845796843613</c:v>
                </c:pt>
                <c:pt idx="58">
                  <c:v>0.45454571457810067</c:v>
                </c:pt>
                <c:pt idx="59">
                  <c:v>0.45454423710948599</c:v>
                </c:pt>
                <c:pt idx="60">
                  <c:v>0.4545441696651209</c:v>
                </c:pt>
                <c:pt idx="61">
                  <c:v>0.4545448260800028</c:v>
                </c:pt>
                <c:pt idx="62">
                  <c:v>0.45454548337415801</c:v>
                </c:pt>
                <c:pt idx="63">
                  <c:v>0.45454578847438365</c:v>
                </c:pt>
                <c:pt idx="64">
                  <c:v>0.4545457581285528</c:v>
                </c:pt>
                <c:pt idx="65">
                  <c:v>0.45454558046357008</c:v>
                </c:pt>
                <c:pt idx="66">
                  <c:v>0.45454542626324701</c:v>
                </c:pt>
                <c:pt idx="67">
                  <c:v>0.45454536623159736</c:v>
                </c:pt>
                <c:pt idx="68">
                  <c:v>0.45454538433211067</c:v>
                </c:pt>
                <c:pt idx="69">
                  <c:v>0.45454543082763199</c:v>
                </c:pt>
                <c:pt idx="70">
                  <c:v>0.45454546622781589</c:v>
                </c:pt>
                <c:pt idx="71">
                  <c:v>0.45454547722537875</c:v>
                </c:pt>
                <c:pt idx="72">
                  <c:v>0.45454547042171056</c:v>
                </c:pt>
                <c:pt idx="73">
                  <c:v>0.45454545858628681</c:v>
                </c:pt>
                <c:pt idx="74">
                  <c:v>0.4545454506462715</c:v>
                </c:pt>
                <c:pt idx="75">
                  <c:v>0.4545454488656997</c:v>
                </c:pt>
                <c:pt idx="76">
                  <c:v>0.45454545104435862</c:v>
                </c:pt>
                <c:pt idx="77">
                  <c:v>0.45454545398515789</c:v>
                </c:pt>
                <c:pt idx="78">
                  <c:v>0.45454545571998795</c:v>
                </c:pt>
                <c:pt idx="79">
                  <c:v>0.45454545593596518</c:v>
                </c:pt>
                <c:pt idx="80">
                  <c:v>0.45454545529532264</c:v>
                </c:pt>
                <c:pt idx="81">
                  <c:v>0.45454545458059104</c:v>
                </c:pt>
                <c:pt idx="82">
                  <c:v>0.45454545421316217</c:v>
                </c:pt>
                <c:pt idx="83">
                  <c:v>0.45454545421223236</c:v>
                </c:pt>
                <c:pt idx="84">
                  <c:v>0.45454545439054472</c:v>
                </c:pt>
                <c:pt idx="85">
                  <c:v>0.45454545456061424</c:v>
                </c:pt>
                <c:pt idx="86">
                  <c:v>0.45454545463542495</c:v>
                </c:pt>
                <c:pt idx="87">
                  <c:v>0.45454545462364382</c:v>
                </c:pt>
                <c:pt idx="88">
                  <c:v>0.45454545457595141</c:v>
                </c:pt>
                <c:pt idx="89">
                  <c:v>0.45454545453633088</c:v>
                </c:pt>
                <c:pt idx="90">
                  <c:v>0.45454545452190243</c:v>
                </c:pt>
                <c:pt idx="91">
                  <c:v>0.45454545452750073</c:v>
                </c:pt>
                <c:pt idx="92">
                  <c:v>0.45454545453986306</c:v>
                </c:pt>
                <c:pt idx="93">
                  <c:v>0.45454545454889195</c:v>
                </c:pt>
                <c:pt idx="94">
                  <c:v>0.45454545455145101</c:v>
                </c:pt>
                <c:pt idx="95">
                  <c:v>0.45454545454948259</c:v>
                </c:pt>
                <c:pt idx="96">
                  <c:v>0.45454545454636119</c:v>
                </c:pt>
                <c:pt idx="97">
                  <c:v>0.4545454545443528</c:v>
                </c:pt>
                <c:pt idx="98">
                  <c:v>0.45454545454396422</c:v>
                </c:pt>
                <c:pt idx="99">
                  <c:v>0.45454545454457429</c:v>
                </c:pt>
                <c:pt idx="100">
                  <c:v>0.45454545454534423</c:v>
                </c:pt>
                <c:pt idx="101">
                  <c:v>0.45454545454577888</c:v>
                </c:pt>
                <c:pt idx="102">
                  <c:v>0.45454545454581718</c:v>
                </c:pt>
                <c:pt idx="103">
                  <c:v>0.45454545454564177</c:v>
                </c:pt>
                <c:pt idx="104">
                  <c:v>0.45454545454545581</c:v>
                </c:pt>
                <c:pt idx="105">
                  <c:v>0.45454545454536421</c:v>
                </c:pt>
                <c:pt idx="106">
                  <c:v>0.45454545454536754</c:v>
                </c:pt>
                <c:pt idx="107">
                  <c:v>0.45454545454541584</c:v>
                </c:pt>
                <c:pt idx="108">
                  <c:v>0.45454545454546025</c:v>
                </c:pt>
                <c:pt idx="109">
                  <c:v>0.45454545454547912</c:v>
                </c:pt>
                <c:pt idx="110">
                  <c:v>0.45454545454547524</c:v>
                </c:pt>
                <c:pt idx="111">
                  <c:v>0.45454545454546247</c:v>
                </c:pt>
                <c:pt idx="112">
                  <c:v>0.45454545454545192</c:v>
                </c:pt>
                <c:pt idx="113">
                  <c:v>0.45454545454544859</c:v>
                </c:pt>
                <c:pt idx="114">
                  <c:v>0.45454545454545026</c:v>
                </c:pt>
                <c:pt idx="115">
                  <c:v>0.45454545454545359</c:v>
                </c:pt>
                <c:pt idx="116">
                  <c:v>0.45454545454545525</c:v>
                </c:pt>
                <c:pt idx="117">
                  <c:v>0.45454545454545525</c:v>
                </c:pt>
                <c:pt idx="118">
                  <c:v>0.4545454545454547</c:v>
                </c:pt>
                <c:pt idx="119">
                  <c:v>0.45454545454545414</c:v>
                </c:pt>
                <c:pt idx="120">
                  <c:v>0.45454545454545414</c:v>
                </c:pt>
                <c:pt idx="121">
                  <c:v>0.45454545454545414</c:v>
                </c:pt>
                <c:pt idx="122">
                  <c:v>0.45454545454545414</c:v>
                </c:pt>
                <c:pt idx="123">
                  <c:v>0.45454545454545414</c:v>
                </c:pt>
                <c:pt idx="124">
                  <c:v>0.45454545454545414</c:v>
                </c:pt>
                <c:pt idx="125">
                  <c:v>0.45454545454545414</c:v>
                </c:pt>
                <c:pt idx="126">
                  <c:v>0.45454545454545414</c:v>
                </c:pt>
                <c:pt idx="127">
                  <c:v>0.45454545454545414</c:v>
                </c:pt>
                <c:pt idx="128">
                  <c:v>0.45454545454545414</c:v>
                </c:pt>
                <c:pt idx="129">
                  <c:v>0.45454545454545414</c:v>
                </c:pt>
                <c:pt idx="130">
                  <c:v>0.45454545454545414</c:v>
                </c:pt>
                <c:pt idx="131">
                  <c:v>0.45454545454545414</c:v>
                </c:pt>
                <c:pt idx="132">
                  <c:v>0.45454545454545414</c:v>
                </c:pt>
                <c:pt idx="133">
                  <c:v>0.45454545454545414</c:v>
                </c:pt>
                <c:pt idx="134">
                  <c:v>0.45454545454545414</c:v>
                </c:pt>
                <c:pt idx="135">
                  <c:v>0.45454545454545414</c:v>
                </c:pt>
                <c:pt idx="136">
                  <c:v>0.45454545454545414</c:v>
                </c:pt>
                <c:pt idx="137">
                  <c:v>0.45454545454545414</c:v>
                </c:pt>
                <c:pt idx="138">
                  <c:v>0.45454545454545414</c:v>
                </c:pt>
                <c:pt idx="139">
                  <c:v>0.45454545454545414</c:v>
                </c:pt>
                <c:pt idx="140">
                  <c:v>0.45454545454545414</c:v>
                </c:pt>
                <c:pt idx="141">
                  <c:v>0.45454545454545414</c:v>
                </c:pt>
                <c:pt idx="142">
                  <c:v>0.45454545454545414</c:v>
                </c:pt>
                <c:pt idx="143">
                  <c:v>0.45454545454545414</c:v>
                </c:pt>
                <c:pt idx="144">
                  <c:v>0.45454545454545414</c:v>
                </c:pt>
                <c:pt idx="145">
                  <c:v>0.45454545454545414</c:v>
                </c:pt>
                <c:pt idx="146">
                  <c:v>0.45454545454545414</c:v>
                </c:pt>
                <c:pt idx="147">
                  <c:v>0.45454545454545414</c:v>
                </c:pt>
                <c:pt idx="148">
                  <c:v>0.45454545454545414</c:v>
                </c:pt>
                <c:pt idx="149">
                  <c:v>0.45454545454545414</c:v>
                </c:pt>
                <c:pt idx="150">
                  <c:v>0.45454545454545414</c:v>
                </c:pt>
                <c:pt idx="151">
                  <c:v>0.45454545454545414</c:v>
                </c:pt>
                <c:pt idx="152">
                  <c:v>0.45454545454545414</c:v>
                </c:pt>
                <c:pt idx="153">
                  <c:v>0.45454545454545414</c:v>
                </c:pt>
                <c:pt idx="154">
                  <c:v>0.45454545454545414</c:v>
                </c:pt>
                <c:pt idx="155">
                  <c:v>0.45454545454545414</c:v>
                </c:pt>
                <c:pt idx="156">
                  <c:v>0.45454545454545414</c:v>
                </c:pt>
                <c:pt idx="157">
                  <c:v>0.45454545454545414</c:v>
                </c:pt>
                <c:pt idx="158">
                  <c:v>0.45454545454545414</c:v>
                </c:pt>
                <c:pt idx="159">
                  <c:v>0.45454545454545414</c:v>
                </c:pt>
                <c:pt idx="160">
                  <c:v>0.45454545454545414</c:v>
                </c:pt>
                <c:pt idx="161">
                  <c:v>0.45454545454545414</c:v>
                </c:pt>
                <c:pt idx="162">
                  <c:v>0.45454545454545414</c:v>
                </c:pt>
                <c:pt idx="163">
                  <c:v>0.45454545454545414</c:v>
                </c:pt>
                <c:pt idx="164">
                  <c:v>0.45454545454545414</c:v>
                </c:pt>
                <c:pt idx="165">
                  <c:v>0.45454545454545414</c:v>
                </c:pt>
                <c:pt idx="166">
                  <c:v>0.45454545454545414</c:v>
                </c:pt>
                <c:pt idx="167">
                  <c:v>0.45454545454545414</c:v>
                </c:pt>
                <c:pt idx="168">
                  <c:v>0.45454545454545414</c:v>
                </c:pt>
                <c:pt idx="169">
                  <c:v>0.45454545454545414</c:v>
                </c:pt>
                <c:pt idx="170">
                  <c:v>0.45454545454545414</c:v>
                </c:pt>
                <c:pt idx="171">
                  <c:v>0.45454545454545414</c:v>
                </c:pt>
                <c:pt idx="172">
                  <c:v>0.45454545454545414</c:v>
                </c:pt>
                <c:pt idx="173">
                  <c:v>0.45454545454545414</c:v>
                </c:pt>
                <c:pt idx="174">
                  <c:v>0.45454545454545414</c:v>
                </c:pt>
                <c:pt idx="175">
                  <c:v>0.45454545454545414</c:v>
                </c:pt>
                <c:pt idx="176">
                  <c:v>0.45454545454545414</c:v>
                </c:pt>
                <c:pt idx="177">
                  <c:v>0.45454545454545414</c:v>
                </c:pt>
                <c:pt idx="178">
                  <c:v>0.45454545454545414</c:v>
                </c:pt>
                <c:pt idx="179">
                  <c:v>0.45454545454545414</c:v>
                </c:pt>
                <c:pt idx="180">
                  <c:v>0.45454545454545414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2E4D-43A3-982D-02CE2B51FF4C}"/>
            </c:ext>
          </c:extLst>
        </c:ser>
        <c:ser>
          <c:idx val="3"/>
          <c:order val="3"/>
          <c:tx>
            <c:strRef>
              <c:f>'PID Control'!$G$7</c:f>
              <c:strCache>
                <c:ptCount val="1"/>
                <c:pt idx="0">
                  <c:v>Integral</c:v>
                </c:pt>
              </c:strCache>
            </c:strRef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Control'!$G$9:$G$189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5</c:v>
                </c:pt>
                <c:pt idx="19">
                  <c:v>5</c:v>
                </c:pt>
                <c:pt idx="20">
                  <c:v>2.5614712250357008</c:v>
                </c:pt>
                <c:pt idx="21">
                  <c:v>0.24187090179797921</c:v>
                </c:pt>
                <c:pt idx="22">
                  <c:v>-0.77531666148133227</c:v>
                </c:pt>
                <c:pt idx="23">
                  <c:v>-0.61161297498246059</c:v>
                </c:pt>
                <c:pt idx="24">
                  <c:v>4.019501703299122E-2</c:v>
                </c:pt>
                <c:pt idx="25">
                  <c:v>0.58037472814376878</c:v>
                </c:pt>
                <c:pt idx="26">
                  <c:v>0.77631905501435949</c:v>
                </c:pt>
                <c:pt idx="27">
                  <c:v>0.69925831045854481</c:v>
                </c:pt>
                <c:pt idx="28">
                  <c:v>0.53039268689013153</c:v>
                </c:pt>
                <c:pt idx="29">
                  <c:v>0.40734570556910099</c:v>
                </c:pt>
                <c:pt idx="30">
                  <c:v>0.37265653277532007</c:v>
                </c:pt>
                <c:pt idx="31">
                  <c:v>0.39966989182705137</c:v>
                </c:pt>
                <c:pt idx="32">
                  <c:v>0.44228390301912945</c:v>
                </c:pt>
                <c:pt idx="33">
                  <c:v>0.46964503368981947</c:v>
                </c:pt>
                <c:pt idx="34">
                  <c:v>0.47488864776968176</c:v>
                </c:pt>
                <c:pt idx="35">
                  <c:v>0.46653234688196599</c:v>
                </c:pt>
                <c:pt idx="36">
                  <c:v>0.45602624683387938</c:v>
                </c:pt>
                <c:pt idx="37">
                  <c:v>0.45010795136478154</c:v>
                </c:pt>
                <c:pt idx="38">
                  <c:v>0.44960218002766894</c:v>
                </c:pt>
                <c:pt idx="39">
                  <c:v>0.45200746220976584</c:v>
                </c:pt>
                <c:pt idx="40">
                  <c:v>0.45454210498742376</c:v>
                </c:pt>
                <c:pt idx="41">
                  <c:v>0.45578006181553943</c:v>
                </c:pt>
                <c:pt idx="42">
                  <c:v>0.45572148290718983</c:v>
                </c:pt>
                <c:pt idx="43">
                  <c:v>0.45506200225640836</c:v>
                </c:pt>
                <c:pt idx="44">
                  <c:v>0.45446325412721866</c:v>
                </c:pt>
                <c:pt idx="45">
                  <c:v>0.45421533979756179</c:v>
                </c:pt>
                <c:pt idx="46">
                  <c:v>0.4542715293008337</c:v>
                </c:pt>
                <c:pt idx="47">
                  <c:v>0.45444588765501281</c:v>
                </c:pt>
                <c:pt idx="48">
                  <c:v>0.45458433850779967</c:v>
                </c:pt>
                <c:pt idx="49">
                  <c:v>0.45463100146005408</c:v>
                </c:pt>
                <c:pt idx="50">
                  <c:v>0.45460786535558406</c:v>
                </c:pt>
                <c:pt idx="51">
                  <c:v>0.4545630998218847</c:v>
                </c:pt>
                <c:pt idx="52">
                  <c:v>0.45453180114032432</c:v>
                </c:pt>
                <c:pt idx="53">
                  <c:v>0.4545238613218866</c:v>
                </c:pt>
                <c:pt idx="54">
                  <c:v>0.4545315732800842</c:v>
                </c:pt>
                <c:pt idx="55">
                  <c:v>0.45454278141678794</c:v>
                </c:pt>
                <c:pt idx="56">
                  <c:v>0.45454968175981936</c:v>
                </c:pt>
                <c:pt idx="57">
                  <c:v>0.45455077929637655</c:v>
                </c:pt>
                <c:pt idx="58">
                  <c:v>0.45454845796843613</c:v>
                </c:pt>
                <c:pt idx="59">
                  <c:v>0.45454571457810067</c:v>
                </c:pt>
                <c:pt idx="60">
                  <c:v>0.45454423710948599</c:v>
                </c:pt>
                <c:pt idx="61">
                  <c:v>0.4545441696651209</c:v>
                </c:pt>
                <c:pt idx="62">
                  <c:v>0.4545448260800028</c:v>
                </c:pt>
                <c:pt idx="63">
                  <c:v>0.45454548337415801</c:v>
                </c:pt>
                <c:pt idx="64">
                  <c:v>0.45454578847438365</c:v>
                </c:pt>
                <c:pt idx="65">
                  <c:v>0.4545457581285528</c:v>
                </c:pt>
                <c:pt idx="66">
                  <c:v>0.45454558046357008</c:v>
                </c:pt>
                <c:pt idx="67">
                  <c:v>0.45454542626324701</c:v>
                </c:pt>
                <c:pt idx="68">
                  <c:v>0.45454536623159736</c:v>
                </c:pt>
                <c:pt idx="69">
                  <c:v>0.45454538433211067</c:v>
                </c:pt>
                <c:pt idx="70">
                  <c:v>0.45454543082763199</c:v>
                </c:pt>
                <c:pt idx="71">
                  <c:v>0.45454546622781589</c:v>
                </c:pt>
                <c:pt idx="72">
                  <c:v>0.45454547722537875</c:v>
                </c:pt>
                <c:pt idx="73">
                  <c:v>0.45454547042171056</c:v>
                </c:pt>
                <c:pt idx="74">
                  <c:v>0.45454545858628681</c:v>
                </c:pt>
                <c:pt idx="75">
                  <c:v>0.4545454506462715</c:v>
                </c:pt>
                <c:pt idx="76">
                  <c:v>0.4545454488656997</c:v>
                </c:pt>
                <c:pt idx="77">
                  <c:v>0.45454545104435862</c:v>
                </c:pt>
                <c:pt idx="78">
                  <c:v>0.45454545398515789</c:v>
                </c:pt>
                <c:pt idx="79">
                  <c:v>0.45454545571998795</c:v>
                </c:pt>
                <c:pt idx="80">
                  <c:v>0.45454545593596518</c:v>
                </c:pt>
                <c:pt idx="81">
                  <c:v>0.45454545529532264</c:v>
                </c:pt>
                <c:pt idx="82">
                  <c:v>0.45454545458059104</c:v>
                </c:pt>
                <c:pt idx="83">
                  <c:v>0.45454545421316217</c:v>
                </c:pt>
                <c:pt idx="84">
                  <c:v>0.45454545421223236</c:v>
                </c:pt>
                <c:pt idx="85">
                  <c:v>0.45454545439054472</c:v>
                </c:pt>
                <c:pt idx="86">
                  <c:v>0.45454545456061424</c:v>
                </c:pt>
                <c:pt idx="87">
                  <c:v>0.45454545463542495</c:v>
                </c:pt>
                <c:pt idx="88">
                  <c:v>0.45454545462364382</c:v>
                </c:pt>
                <c:pt idx="89">
                  <c:v>0.45454545457595141</c:v>
                </c:pt>
                <c:pt idx="90">
                  <c:v>0.45454545453633088</c:v>
                </c:pt>
                <c:pt idx="91">
                  <c:v>0.45454545452190243</c:v>
                </c:pt>
                <c:pt idx="92">
                  <c:v>0.45454545452750073</c:v>
                </c:pt>
                <c:pt idx="93">
                  <c:v>0.45454545453986306</c:v>
                </c:pt>
                <c:pt idx="94">
                  <c:v>0.45454545454889195</c:v>
                </c:pt>
                <c:pt idx="95">
                  <c:v>0.45454545455145101</c:v>
                </c:pt>
                <c:pt idx="96">
                  <c:v>0.45454545454948259</c:v>
                </c:pt>
                <c:pt idx="97">
                  <c:v>0.45454545454636119</c:v>
                </c:pt>
                <c:pt idx="98">
                  <c:v>0.4545454545443528</c:v>
                </c:pt>
                <c:pt idx="99">
                  <c:v>0.45454545454396422</c:v>
                </c:pt>
                <c:pt idx="100">
                  <c:v>0.45454545454457429</c:v>
                </c:pt>
                <c:pt idx="101">
                  <c:v>0.45454545454534423</c:v>
                </c:pt>
                <c:pt idx="102">
                  <c:v>0.45454545454577888</c:v>
                </c:pt>
                <c:pt idx="103">
                  <c:v>0.45454545454581718</c:v>
                </c:pt>
                <c:pt idx="104">
                  <c:v>0.45454545454564177</c:v>
                </c:pt>
                <c:pt idx="105">
                  <c:v>0.45454545454545581</c:v>
                </c:pt>
                <c:pt idx="106">
                  <c:v>0.45454545454536421</c:v>
                </c:pt>
                <c:pt idx="107">
                  <c:v>0.45454545454536754</c:v>
                </c:pt>
                <c:pt idx="108">
                  <c:v>0.45454545454541584</c:v>
                </c:pt>
                <c:pt idx="109">
                  <c:v>0.45454545454546025</c:v>
                </c:pt>
                <c:pt idx="110">
                  <c:v>0.45454545454547912</c:v>
                </c:pt>
                <c:pt idx="111">
                  <c:v>0.45454545454547524</c:v>
                </c:pt>
                <c:pt idx="112">
                  <c:v>0.45454545454546247</c:v>
                </c:pt>
                <c:pt idx="113">
                  <c:v>0.45454545454545192</c:v>
                </c:pt>
                <c:pt idx="114">
                  <c:v>0.45454545454544859</c:v>
                </c:pt>
                <c:pt idx="115">
                  <c:v>0.45454545454545026</c:v>
                </c:pt>
                <c:pt idx="116">
                  <c:v>0.45454545454545359</c:v>
                </c:pt>
                <c:pt idx="117">
                  <c:v>0.45454545454545525</c:v>
                </c:pt>
                <c:pt idx="118">
                  <c:v>0.45454545454545525</c:v>
                </c:pt>
                <c:pt idx="119">
                  <c:v>0.4545454545454547</c:v>
                </c:pt>
                <c:pt idx="120">
                  <c:v>0.45454545454545414</c:v>
                </c:pt>
                <c:pt idx="121">
                  <c:v>0.45454545454545414</c:v>
                </c:pt>
                <c:pt idx="122">
                  <c:v>0.45454545454545414</c:v>
                </c:pt>
                <c:pt idx="123">
                  <c:v>0.45454545454545414</c:v>
                </c:pt>
                <c:pt idx="124">
                  <c:v>0.45454545454545414</c:v>
                </c:pt>
                <c:pt idx="125">
                  <c:v>0.45454545454545414</c:v>
                </c:pt>
                <c:pt idx="126">
                  <c:v>0.45454545454545414</c:v>
                </c:pt>
                <c:pt idx="127">
                  <c:v>0.45454545454545414</c:v>
                </c:pt>
                <c:pt idx="128">
                  <c:v>0.45454545454545414</c:v>
                </c:pt>
                <c:pt idx="129">
                  <c:v>0.45454545454545414</c:v>
                </c:pt>
                <c:pt idx="130">
                  <c:v>0.45454545454545414</c:v>
                </c:pt>
                <c:pt idx="131">
                  <c:v>0.45454545454545414</c:v>
                </c:pt>
                <c:pt idx="132">
                  <c:v>0.45454545454545414</c:v>
                </c:pt>
                <c:pt idx="133">
                  <c:v>0.45454545454545414</c:v>
                </c:pt>
                <c:pt idx="134">
                  <c:v>0.45454545454545414</c:v>
                </c:pt>
                <c:pt idx="135">
                  <c:v>0.45454545454545414</c:v>
                </c:pt>
                <c:pt idx="136">
                  <c:v>0.45454545454545414</c:v>
                </c:pt>
                <c:pt idx="137">
                  <c:v>0.45454545454545414</c:v>
                </c:pt>
                <c:pt idx="138">
                  <c:v>0.45454545454545414</c:v>
                </c:pt>
                <c:pt idx="139">
                  <c:v>0.45454545454545414</c:v>
                </c:pt>
                <c:pt idx="140">
                  <c:v>0.45454545454545414</c:v>
                </c:pt>
                <c:pt idx="141">
                  <c:v>0.45454545454545414</c:v>
                </c:pt>
                <c:pt idx="142">
                  <c:v>0.45454545454545414</c:v>
                </c:pt>
                <c:pt idx="143">
                  <c:v>0.45454545454545414</c:v>
                </c:pt>
                <c:pt idx="144">
                  <c:v>0.45454545454545414</c:v>
                </c:pt>
                <c:pt idx="145">
                  <c:v>0.45454545454545414</c:v>
                </c:pt>
                <c:pt idx="146">
                  <c:v>0.45454545454545414</c:v>
                </c:pt>
                <c:pt idx="147">
                  <c:v>0.45454545454545414</c:v>
                </c:pt>
                <c:pt idx="148">
                  <c:v>0.45454545454545414</c:v>
                </c:pt>
                <c:pt idx="149">
                  <c:v>0.45454545454545414</c:v>
                </c:pt>
                <c:pt idx="150">
                  <c:v>0.45454545454545414</c:v>
                </c:pt>
                <c:pt idx="151">
                  <c:v>0.45454545454545414</c:v>
                </c:pt>
                <c:pt idx="152">
                  <c:v>0.45454545454545414</c:v>
                </c:pt>
                <c:pt idx="153">
                  <c:v>0.45454545454545414</c:v>
                </c:pt>
                <c:pt idx="154">
                  <c:v>0.45454545454545414</c:v>
                </c:pt>
                <c:pt idx="155">
                  <c:v>0.45454545454545414</c:v>
                </c:pt>
                <c:pt idx="156">
                  <c:v>0.45454545454545414</c:v>
                </c:pt>
                <c:pt idx="157">
                  <c:v>0.45454545454545414</c:v>
                </c:pt>
                <c:pt idx="158">
                  <c:v>0.45454545454545414</c:v>
                </c:pt>
                <c:pt idx="159">
                  <c:v>0.45454545454545414</c:v>
                </c:pt>
                <c:pt idx="160">
                  <c:v>0.45454545454545414</c:v>
                </c:pt>
                <c:pt idx="161">
                  <c:v>0.45454545454545414</c:v>
                </c:pt>
                <c:pt idx="162">
                  <c:v>0.45454545454545414</c:v>
                </c:pt>
                <c:pt idx="163">
                  <c:v>0.45454545454545414</c:v>
                </c:pt>
                <c:pt idx="164">
                  <c:v>0.45454545454545414</c:v>
                </c:pt>
                <c:pt idx="165">
                  <c:v>0.45454545454545414</c:v>
                </c:pt>
                <c:pt idx="166">
                  <c:v>0.45454545454545414</c:v>
                </c:pt>
                <c:pt idx="167">
                  <c:v>0.45454545454545414</c:v>
                </c:pt>
                <c:pt idx="168">
                  <c:v>0.45454545454545414</c:v>
                </c:pt>
                <c:pt idx="169">
                  <c:v>0.45454545454545414</c:v>
                </c:pt>
                <c:pt idx="170">
                  <c:v>0.45454545454545414</c:v>
                </c:pt>
                <c:pt idx="171">
                  <c:v>0.45454545454545414</c:v>
                </c:pt>
                <c:pt idx="172">
                  <c:v>0.45454545454545414</c:v>
                </c:pt>
                <c:pt idx="173">
                  <c:v>0.45454545454545414</c:v>
                </c:pt>
                <c:pt idx="174">
                  <c:v>0.45454545454545414</c:v>
                </c:pt>
                <c:pt idx="175">
                  <c:v>0.45454545454545414</c:v>
                </c:pt>
                <c:pt idx="176">
                  <c:v>0.45454545454545414</c:v>
                </c:pt>
                <c:pt idx="177">
                  <c:v>0.45454545454545414</c:v>
                </c:pt>
                <c:pt idx="178">
                  <c:v>0.45454545454545414</c:v>
                </c:pt>
                <c:pt idx="179">
                  <c:v>0.45454545454545414</c:v>
                </c:pt>
                <c:pt idx="180">
                  <c:v>0.45454545454545414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2E4D-43A3-982D-02CE2B51FF4C}"/>
            </c:ext>
          </c:extLst>
        </c:ser>
        <c:ser>
          <c:idx val="4"/>
          <c:order val="4"/>
          <c:tx>
            <c:strRef>
              <c:f>'PID Control'!$H$7</c:f>
              <c:strCache>
                <c:ptCount val="1"/>
                <c:pt idx="0">
                  <c:v>Derivative</c:v>
                </c:pt>
              </c:strCache>
            </c:strRef>
          </c:tx>
          <c:spPr>
            <a:ln w="19050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Control'!$H$9:$H$189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-5</c:v>
                </c:pt>
                <c:pt idx="18">
                  <c:v>0</c:v>
                </c:pt>
                <c:pt idx="19">
                  <c:v>2.4385287749642992</c:v>
                </c:pt>
                <c:pt idx="20">
                  <c:v>2.3196003232377214</c:v>
                </c:pt>
                <c:pt idx="21">
                  <c:v>1.0171875632793115</c:v>
                </c:pt>
                <c:pt idx="22">
                  <c:v>-0.16370368649887168</c:v>
                </c:pt>
                <c:pt idx="23">
                  <c:v>-0.65180799201545181</c:v>
                </c:pt>
                <c:pt idx="24">
                  <c:v>-0.54017971111077756</c:v>
                </c:pt>
                <c:pt idx="25">
                  <c:v>-0.19594432687059071</c:v>
                </c:pt>
                <c:pt idx="26">
                  <c:v>7.7060744555814686E-2</c:v>
                </c:pt>
                <c:pt idx="27">
                  <c:v>0.16886562356841328</c:v>
                </c:pt>
                <c:pt idx="28">
                  <c:v>0.12304698132103054</c:v>
                </c:pt>
                <c:pt idx="29">
                  <c:v>3.468917279378092E-2</c:v>
                </c:pt>
                <c:pt idx="30">
                  <c:v>-2.70133590517313E-2</c:v>
                </c:pt>
                <c:pt idx="31">
                  <c:v>-4.2614011192078083E-2</c:v>
                </c:pt>
                <c:pt idx="32">
                  <c:v>-2.7361130670690015E-2</c:v>
                </c:pt>
                <c:pt idx="33">
                  <c:v>-5.243614079862291E-3</c:v>
                </c:pt>
                <c:pt idx="34">
                  <c:v>8.356300887715773E-3</c:v>
                </c:pt>
                <c:pt idx="35">
                  <c:v>1.0506100048086608E-2</c:v>
                </c:pt>
                <c:pt idx="36">
                  <c:v>5.918295469097834E-3</c:v>
                </c:pt>
                <c:pt idx="37">
                  <c:v>5.057713371126038E-4</c:v>
                </c:pt>
                <c:pt idx="38">
                  <c:v>-2.4052821820969017E-3</c:v>
                </c:pt>
                <c:pt idx="39">
                  <c:v>-2.5346427776579139E-3</c:v>
                </c:pt>
                <c:pt idx="40">
                  <c:v>-1.2379568281156716E-3</c:v>
                </c:pt>
                <c:pt idx="41">
                  <c:v>5.8578908349593561E-5</c:v>
                </c:pt>
                <c:pt idx="42">
                  <c:v>6.5948065078147433E-4</c:v>
                </c:pt>
                <c:pt idx="43">
                  <c:v>5.9874812918969678E-4</c:v>
                </c:pt>
                <c:pt idx="44">
                  <c:v>2.479143296568731E-4</c:v>
                </c:pt>
                <c:pt idx="45">
                  <c:v>-5.6189503271908414E-5</c:v>
                </c:pt>
                <c:pt idx="46">
                  <c:v>-1.7435835417911605E-4</c:v>
                </c:pt>
                <c:pt idx="47">
                  <c:v>-1.3845085278685332E-4</c:v>
                </c:pt>
                <c:pt idx="48">
                  <c:v>-4.6662952254417078E-5</c:v>
                </c:pt>
                <c:pt idx="49">
                  <c:v>2.31361044700229E-5</c:v>
                </c:pt>
                <c:pt idx="50">
                  <c:v>4.4765533699364646E-5</c:v>
                </c:pt>
                <c:pt idx="51">
                  <c:v>3.1298681560376629E-5</c:v>
                </c:pt>
                <c:pt idx="52">
                  <c:v>7.9398184377188485E-6</c:v>
                </c:pt>
                <c:pt idx="53">
                  <c:v>-7.7119581975981788E-6</c:v>
                </c:pt>
                <c:pt idx="54">
                  <c:v>-1.1208136703744209E-5</c:v>
                </c:pt>
                <c:pt idx="55">
                  <c:v>-6.9003430314129588E-6</c:v>
                </c:pt>
                <c:pt idx="56">
                  <c:v>-1.097536557193024E-6</c:v>
                </c:pt>
                <c:pt idx="57">
                  <c:v>2.3213279404243892E-6</c:v>
                </c:pt>
                <c:pt idx="58">
                  <c:v>2.7433903354578959E-6</c:v>
                </c:pt>
                <c:pt idx="59">
                  <c:v>1.4774686146745708E-6</c:v>
                </c:pt>
                <c:pt idx="60">
                  <c:v>6.7444365092761416E-8</c:v>
                </c:pt>
                <c:pt idx="61">
                  <c:v>-6.5641488189438491E-7</c:v>
                </c:pt>
                <c:pt idx="62">
                  <c:v>-6.5729415521520451E-7</c:v>
                </c:pt>
                <c:pt idx="63">
                  <c:v>-3.0510022563934314E-7</c:v>
                </c:pt>
                <c:pt idx="64">
                  <c:v>3.0345830848155231E-8</c:v>
                </c:pt>
                <c:pt idx="65">
                  <c:v>1.776649827256449E-7</c:v>
                </c:pt>
                <c:pt idx="66">
                  <c:v>1.5420032306590059E-7</c:v>
                </c:pt>
                <c:pt idx="67">
                  <c:v>6.0031649651293151E-8</c:v>
                </c:pt>
                <c:pt idx="68">
                  <c:v>-1.8100513310415067E-8</c:v>
                </c:pt>
                <c:pt idx="69">
                  <c:v>-4.6495521321965327E-8</c:v>
                </c:pt>
                <c:pt idx="70">
                  <c:v>-3.5400183895362147E-8</c:v>
                </c:pt>
                <c:pt idx="71">
                  <c:v>-1.0997562860382004E-8</c:v>
                </c:pt>
                <c:pt idx="72">
                  <c:v>6.803668184396372E-9</c:v>
                </c:pt>
                <c:pt idx="73">
                  <c:v>1.1835423752160068E-8</c:v>
                </c:pt>
                <c:pt idx="74">
                  <c:v>7.9400153119024708E-9</c:v>
                </c:pt>
                <c:pt idx="75">
                  <c:v>1.7805718011132399E-9</c:v>
                </c:pt>
                <c:pt idx="76">
                  <c:v>-2.1786589199379591E-9</c:v>
                </c:pt>
                <c:pt idx="77">
                  <c:v>-2.9407992707675135E-9</c:v>
                </c:pt>
                <c:pt idx="78">
                  <c:v>-1.7348300573871711E-9</c:v>
                </c:pt>
                <c:pt idx="79">
                  <c:v>-2.1597723609545483E-10</c:v>
                </c:pt>
                <c:pt idx="80">
                  <c:v>6.4064253901818802E-10</c:v>
                </c:pt>
                <c:pt idx="81">
                  <c:v>7.147316072320109E-10</c:v>
                </c:pt>
                <c:pt idx="82">
                  <c:v>3.6742886511120787E-10</c:v>
                </c:pt>
                <c:pt idx="83">
                  <c:v>9.298117831235686E-13</c:v>
                </c:pt>
                <c:pt idx="84">
                  <c:v>-1.7831236487353408E-10</c:v>
                </c:pt>
                <c:pt idx="85">
                  <c:v>-1.700695140272046E-10</c:v>
                </c:pt>
                <c:pt idx="86">
                  <c:v>-7.4810713179829236E-11</c:v>
                </c:pt>
                <c:pt idx="87">
                  <c:v>1.1781131625809849E-11</c:v>
                </c:pt>
                <c:pt idx="88">
                  <c:v>4.7692405580335162E-11</c:v>
                </c:pt>
                <c:pt idx="89">
                  <c:v>3.9620529079797961E-11</c:v>
                </c:pt>
                <c:pt idx="90">
                  <c:v>1.4428458428028534E-11</c:v>
                </c:pt>
                <c:pt idx="91">
                  <c:v>-5.5982996016723519E-12</c:v>
                </c:pt>
                <c:pt idx="92">
                  <c:v>-1.2362333379201118E-11</c:v>
                </c:pt>
                <c:pt idx="93">
                  <c:v>-9.0288887477640856E-12</c:v>
                </c:pt>
                <c:pt idx="94">
                  <c:v>-2.5590640717609858E-12</c:v>
                </c:pt>
                <c:pt idx="95">
                  <c:v>1.9684254226604025E-12</c:v>
                </c:pt>
                <c:pt idx="96">
                  <c:v>3.1213920337336276E-12</c:v>
                </c:pt>
                <c:pt idx="97">
                  <c:v>2.0083934515469082E-12</c:v>
                </c:pt>
                <c:pt idx="98">
                  <c:v>3.8857805861880479E-13</c:v>
                </c:pt>
                <c:pt idx="99">
                  <c:v>-6.1006755203152352E-13</c:v>
                </c:pt>
                <c:pt idx="100">
                  <c:v>-7.6993966757754606E-13</c:v>
                </c:pt>
                <c:pt idx="101">
                  <c:v>-4.3465231414074879E-13</c:v>
                </c:pt>
                <c:pt idx="102">
                  <c:v>-3.8302694349567901E-14</c:v>
                </c:pt>
                <c:pt idx="103">
                  <c:v>1.7541523789077473E-13</c:v>
                </c:pt>
                <c:pt idx="104">
                  <c:v>1.8596235662471372E-13</c:v>
                </c:pt>
                <c:pt idx="105">
                  <c:v>9.1593399531575415E-14</c:v>
                </c:pt>
                <c:pt idx="106">
                  <c:v>-3.3306690738754696E-15</c:v>
                </c:pt>
                <c:pt idx="107">
                  <c:v>-4.829470157119431E-14</c:v>
                </c:pt>
                <c:pt idx="108">
                  <c:v>-4.4408920985006262E-14</c:v>
                </c:pt>
                <c:pt idx="109">
                  <c:v>-1.8873791418627661E-14</c:v>
                </c:pt>
                <c:pt idx="110">
                  <c:v>3.8857805861880479E-15</c:v>
                </c:pt>
                <c:pt idx="111">
                  <c:v>1.27675647831893E-14</c:v>
                </c:pt>
                <c:pt idx="112">
                  <c:v>1.0547118733938987E-14</c:v>
                </c:pt>
                <c:pt idx="113">
                  <c:v>3.3306690738754696E-15</c:v>
                </c:pt>
                <c:pt idx="114">
                  <c:v>-1.6653345369377348E-15</c:v>
                </c:pt>
                <c:pt idx="115">
                  <c:v>-3.3306690738754696E-15</c:v>
                </c:pt>
                <c:pt idx="116">
                  <c:v>-1.6653345369377348E-15</c:v>
                </c:pt>
                <c:pt idx="117">
                  <c:v>0</c:v>
                </c:pt>
                <c:pt idx="118">
                  <c:v>5.5511151231257827E-16</c:v>
                </c:pt>
                <c:pt idx="119">
                  <c:v>5.5511151231257827E-16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4-2E4D-43A3-982D-02CE2B51FF4C}"/>
            </c:ext>
          </c:extLst>
        </c:ser>
        <c:ser>
          <c:idx val="5"/>
          <c:order val="5"/>
          <c:tx>
            <c:strRef>
              <c:f>'PID Control'!$I$7</c:f>
              <c:strCache>
                <c:ptCount val="1"/>
                <c:pt idx="0">
                  <c:v>Controller Output</c:v>
                </c:pt>
              </c:strCache>
            </c:strRef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Control'!$I$9:$I$189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10</c:v>
                </c:pt>
                <c:pt idx="19">
                  <c:v>10</c:v>
                </c:pt>
                <c:pt idx="20">
                  <c:v>5.1229424500714016</c:v>
                </c:pt>
                <c:pt idx="21">
                  <c:v>0.48374180359595842</c:v>
                </c:pt>
                <c:pt idx="22">
                  <c:v>-1.5506333229626645</c:v>
                </c:pt>
                <c:pt idx="23">
                  <c:v>-1.2232259499649212</c:v>
                </c:pt>
                <c:pt idx="24">
                  <c:v>8.0390034065982441E-2</c:v>
                </c:pt>
                <c:pt idx="25">
                  <c:v>1.1607494562875376</c:v>
                </c:pt>
                <c:pt idx="26">
                  <c:v>1.552638110028719</c:v>
                </c:pt>
                <c:pt idx="27">
                  <c:v>1.3985166209170896</c:v>
                </c:pt>
                <c:pt idx="28">
                  <c:v>1.0607853737802631</c:v>
                </c:pt>
                <c:pt idx="29">
                  <c:v>0.81469141113820198</c:v>
                </c:pt>
                <c:pt idx="30">
                  <c:v>0.74531306555064014</c:v>
                </c:pt>
                <c:pt idx="31">
                  <c:v>0.79933978365410274</c:v>
                </c:pt>
                <c:pt idx="32">
                  <c:v>0.88456780603825891</c:v>
                </c:pt>
                <c:pt idx="33">
                  <c:v>0.93929006737963894</c:v>
                </c:pt>
                <c:pt idx="34">
                  <c:v>0.94977729553936352</c:v>
                </c:pt>
                <c:pt idx="35">
                  <c:v>0.93306469376393197</c:v>
                </c:pt>
                <c:pt idx="36">
                  <c:v>0.91205249366775876</c:v>
                </c:pt>
                <c:pt idx="37">
                  <c:v>0.90021590272956309</c:v>
                </c:pt>
                <c:pt idx="38">
                  <c:v>0.89920436005533788</c:v>
                </c:pt>
                <c:pt idx="39">
                  <c:v>0.90401492441953168</c:v>
                </c:pt>
                <c:pt idx="40">
                  <c:v>0.90908420997484751</c:v>
                </c:pt>
                <c:pt idx="41">
                  <c:v>0.91156012363107886</c:v>
                </c:pt>
                <c:pt idx="42">
                  <c:v>0.91144296581437967</c:v>
                </c:pt>
                <c:pt idx="43">
                  <c:v>0.91012400451281672</c:v>
                </c:pt>
                <c:pt idx="44">
                  <c:v>0.90892650825443733</c:v>
                </c:pt>
                <c:pt idx="45">
                  <c:v>0.90843067959512358</c:v>
                </c:pt>
                <c:pt idx="46">
                  <c:v>0.9085430586016674</c:v>
                </c:pt>
                <c:pt idx="47">
                  <c:v>0.90889177531002563</c:v>
                </c:pt>
                <c:pt idx="48">
                  <c:v>0.90916867701559934</c:v>
                </c:pt>
                <c:pt idx="49">
                  <c:v>0.90926200292010817</c:v>
                </c:pt>
                <c:pt idx="50">
                  <c:v>0.90921573071116812</c:v>
                </c:pt>
                <c:pt idx="51">
                  <c:v>0.90912619964376939</c:v>
                </c:pt>
                <c:pt idx="52">
                  <c:v>0.90906360228064864</c:v>
                </c:pt>
                <c:pt idx="53">
                  <c:v>0.9090477226437732</c:v>
                </c:pt>
                <c:pt idx="54">
                  <c:v>0.9090631465601684</c:v>
                </c:pt>
                <c:pt idx="55">
                  <c:v>0.90908556283357589</c:v>
                </c:pt>
                <c:pt idx="56">
                  <c:v>0.90909936351963871</c:v>
                </c:pt>
                <c:pt idx="57">
                  <c:v>0.9091015585927531</c:v>
                </c:pt>
                <c:pt idx="58">
                  <c:v>0.90909691593687225</c:v>
                </c:pt>
                <c:pt idx="59">
                  <c:v>0.90909142915620134</c:v>
                </c:pt>
                <c:pt idx="60">
                  <c:v>0.90908847421897199</c:v>
                </c:pt>
                <c:pt idx="61">
                  <c:v>0.9090883393302418</c:v>
                </c:pt>
                <c:pt idx="62">
                  <c:v>0.90908965216000559</c:v>
                </c:pt>
                <c:pt idx="63">
                  <c:v>0.90909096674831602</c:v>
                </c:pt>
                <c:pt idx="64">
                  <c:v>0.9090915769487673</c:v>
                </c:pt>
                <c:pt idx="65">
                  <c:v>0.9090915162571056</c:v>
                </c:pt>
                <c:pt idx="66">
                  <c:v>0.90909116092714015</c:v>
                </c:pt>
                <c:pt idx="67">
                  <c:v>0.90909085252649402</c:v>
                </c:pt>
                <c:pt idx="68">
                  <c:v>0.90909073246319472</c:v>
                </c:pt>
                <c:pt idx="69">
                  <c:v>0.90909076866422134</c:v>
                </c:pt>
                <c:pt idx="70">
                  <c:v>0.90909086165526398</c:v>
                </c:pt>
                <c:pt idx="71">
                  <c:v>0.90909093245563177</c:v>
                </c:pt>
                <c:pt idx="72">
                  <c:v>0.90909095445075749</c:v>
                </c:pt>
                <c:pt idx="73">
                  <c:v>0.90909094084342112</c:v>
                </c:pt>
                <c:pt idx="74">
                  <c:v>0.90909091717257362</c:v>
                </c:pt>
                <c:pt idx="75">
                  <c:v>0.909090901292543</c:v>
                </c:pt>
                <c:pt idx="76">
                  <c:v>0.90909089773139939</c:v>
                </c:pt>
                <c:pt idx="77">
                  <c:v>0.90909090208871723</c:v>
                </c:pt>
                <c:pt idx="78">
                  <c:v>0.90909090797031578</c:v>
                </c:pt>
                <c:pt idx="79">
                  <c:v>0.90909091143997589</c:v>
                </c:pt>
                <c:pt idx="80">
                  <c:v>0.90909091187193036</c:v>
                </c:pt>
                <c:pt idx="81">
                  <c:v>0.90909091059064528</c:v>
                </c:pt>
                <c:pt idx="82">
                  <c:v>0.90909090916118207</c:v>
                </c:pt>
                <c:pt idx="83">
                  <c:v>0.90909090842632434</c:v>
                </c:pt>
                <c:pt idx="84">
                  <c:v>0.90909090842446472</c:v>
                </c:pt>
                <c:pt idx="85">
                  <c:v>0.90909090878108945</c:v>
                </c:pt>
                <c:pt idx="86">
                  <c:v>0.90909090912122847</c:v>
                </c:pt>
                <c:pt idx="87">
                  <c:v>0.9090909092708499</c:v>
                </c:pt>
                <c:pt idx="88">
                  <c:v>0.90909090924728764</c:v>
                </c:pt>
                <c:pt idx="89">
                  <c:v>0.90909090915190283</c:v>
                </c:pt>
                <c:pt idx="90">
                  <c:v>0.90909090907266177</c:v>
                </c:pt>
                <c:pt idx="91">
                  <c:v>0.90909090904380485</c:v>
                </c:pt>
                <c:pt idx="92">
                  <c:v>0.90909090905500145</c:v>
                </c:pt>
                <c:pt idx="93">
                  <c:v>0.90909090907972612</c:v>
                </c:pt>
                <c:pt idx="94">
                  <c:v>0.90909090909778389</c:v>
                </c:pt>
                <c:pt idx="95">
                  <c:v>0.90909090910290202</c:v>
                </c:pt>
                <c:pt idx="96">
                  <c:v>0.90909090909896517</c:v>
                </c:pt>
                <c:pt idx="97">
                  <c:v>0.90909090909272239</c:v>
                </c:pt>
                <c:pt idx="98">
                  <c:v>0.9090909090887056</c:v>
                </c:pt>
                <c:pt idx="99">
                  <c:v>0.90909090908792844</c:v>
                </c:pt>
                <c:pt idx="100">
                  <c:v>0.90909090908914858</c:v>
                </c:pt>
                <c:pt idx="101">
                  <c:v>0.90909090909068846</c:v>
                </c:pt>
                <c:pt idx="102">
                  <c:v>0.90909090909155776</c:v>
                </c:pt>
                <c:pt idx="103">
                  <c:v>0.90909090909163437</c:v>
                </c:pt>
                <c:pt idx="104">
                  <c:v>0.90909090909128354</c:v>
                </c:pt>
                <c:pt idx="105">
                  <c:v>0.90909090909091161</c:v>
                </c:pt>
                <c:pt idx="106">
                  <c:v>0.90909090909072843</c:v>
                </c:pt>
                <c:pt idx="107">
                  <c:v>0.90909090909073509</c:v>
                </c:pt>
                <c:pt idx="108">
                  <c:v>0.90909090909083168</c:v>
                </c:pt>
                <c:pt idx="109">
                  <c:v>0.9090909090909205</c:v>
                </c:pt>
                <c:pt idx="110">
                  <c:v>0.90909090909095824</c:v>
                </c:pt>
                <c:pt idx="111">
                  <c:v>0.90909090909095047</c:v>
                </c:pt>
                <c:pt idx="112">
                  <c:v>0.90909090909092494</c:v>
                </c:pt>
                <c:pt idx="113">
                  <c:v>0.90909090909090384</c:v>
                </c:pt>
                <c:pt idx="114">
                  <c:v>0.90909090909089718</c:v>
                </c:pt>
                <c:pt idx="115">
                  <c:v>0.90909090909090051</c:v>
                </c:pt>
                <c:pt idx="116">
                  <c:v>0.90909090909090717</c:v>
                </c:pt>
                <c:pt idx="117">
                  <c:v>0.9090909090909105</c:v>
                </c:pt>
                <c:pt idx="118">
                  <c:v>0.9090909090909105</c:v>
                </c:pt>
                <c:pt idx="119">
                  <c:v>0.90909090909090939</c:v>
                </c:pt>
                <c:pt idx="120">
                  <c:v>0.90909090909090828</c:v>
                </c:pt>
                <c:pt idx="121">
                  <c:v>0.90909090909090828</c:v>
                </c:pt>
                <c:pt idx="122">
                  <c:v>0.90909090909090828</c:v>
                </c:pt>
                <c:pt idx="123">
                  <c:v>0.90909090909090828</c:v>
                </c:pt>
                <c:pt idx="124">
                  <c:v>0.90909090909090828</c:v>
                </c:pt>
                <c:pt idx="125">
                  <c:v>0.90909090909090828</c:v>
                </c:pt>
                <c:pt idx="126">
                  <c:v>0.90909090909090828</c:v>
                </c:pt>
                <c:pt idx="127">
                  <c:v>0.90909090909090828</c:v>
                </c:pt>
                <c:pt idx="128">
                  <c:v>0.90909090909090828</c:v>
                </c:pt>
                <c:pt idx="129">
                  <c:v>0.90909090909090828</c:v>
                </c:pt>
                <c:pt idx="130">
                  <c:v>0.90909090909090828</c:v>
                </c:pt>
                <c:pt idx="131">
                  <c:v>0.90909090909090828</c:v>
                </c:pt>
                <c:pt idx="132">
                  <c:v>0.90909090909090828</c:v>
                </c:pt>
                <c:pt idx="133">
                  <c:v>0.90909090909090828</c:v>
                </c:pt>
                <c:pt idx="134">
                  <c:v>0.90909090909090828</c:v>
                </c:pt>
                <c:pt idx="135">
                  <c:v>0.90909090909090828</c:v>
                </c:pt>
                <c:pt idx="136">
                  <c:v>0.90909090909090828</c:v>
                </c:pt>
                <c:pt idx="137">
                  <c:v>0.90909090909090828</c:v>
                </c:pt>
                <c:pt idx="138">
                  <c:v>0.90909090909090828</c:v>
                </c:pt>
                <c:pt idx="139">
                  <c:v>0.90909090909090828</c:v>
                </c:pt>
                <c:pt idx="140">
                  <c:v>0.90909090909090828</c:v>
                </c:pt>
                <c:pt idx="141">
                  <c:v>0.90909090909090828</c:v>
                </c:pt>
                <c:pt idx="142">
                  <c:v>0.90909090909090828</c:v>
                </c:pt>
                <c:pt idx="143">
                  <c:v>0.90909090909090828</c:v>
                </c:pt>
                <c:pt idx="144">
                  <c:v>0.90909090909090828</c:v>
                </c:pt>
                <c:pt idx="145">
                  <c:v>0.90909090909090828</c:v>
                </c:pt>
                <c:pt idx="146">
                  <c:v>0.90909090909090828</c:v>
                </c:pt>
                <c:pt idx="147">
                  <c:v>0.90909090909090828</c:v>
                </c:pt>
                <c:pt idx="148">
                  <c:v>0.90909090909090828</c:v>
                </c:pt>
                <c:pt idx="149">
                  <c:v>0.90909090909090828</c:v>
                </c:pt>
                <c:pt idx="150">
                  <c:v>0.90909090909090828</c:v>
                </c:pt>
                <c:pt idx="151">
                  <c:v>0.90909090909090828</c:v>
                </c:pt>
                <c:pt idx="152">
                  <c:v>0.90909090909090828</c:v>
                </c:pt>
                <c:pt idx="153">
                  <c:v>0.90909090909090828</c:v>
                </c:pt>
                <c:pt idx="154">
                  <c:v>0.90909090909090828</c:v>
                </c:pt>
                <c:pt idx="155">
                  <c:v>0.90909090909090828</c:v>
                </c:pt>
                <c:pt idx="156">
                  <c:v>0.90909090909090828</c:v>
                </c:pt>
                <c:pt idx="157">
                  <c:v>0.90909090909090828</c:v>
                </c:pt>
                <c:pt idx="158">
                  <c:v>0.90909090909090828</c:v>
                </c:pt>
                <c:pt idx="159">
                  <c:v>0.90909090909090828</c:v>
                </c:pt>
                <c:pt idx="160">
                  <c:v>0.90909090909090828</c:v>
                </c:pt>
                <c:pt idx="161">
                  <c:v>0.90909090909090828</c:v>
                </c:pt>
                <c:pt idx="162">
                  <c:v>0.90909090909090828</c:v>
                </c:pt>
                <c:pt idx="163">
                  <c:v>0.90909090909090828</c:v>
                </c:pt>
                <c:pt idx="164">
                  <c:v>0.90909090909090828</c:v>
                </c:pt>
                <c:pt idx="165">
                  <c:v>0.90909090909090828</c:v>
                </c:pt>
                <c:pt idx="166">
                  <c:v>0.90909090909090828</c:v>
                </c:pt>
                <c:pt idx="167">
                  <c:v>0.90909090909090828</c:v>
                </c:pt>
                <c:pt idx="168">
                  <c:v>0.90909090909090828</c:v>
                </c:pt>
                <c:pt idx="169">
                  <c:v>0.90909090909090828</c:v>
                </c:pt>
                <c:pt idx="170">
                  <c:v>0.90909090909090828</c:v>
                </c:pt>
                <c:pt idx="171">
                  <c:v>0.90909090909090828</c:v>
                </c:pt>
                <c:pt idx="172">
                  <c:v>0.90909090909090828</c:v>
                </c:pt>
                <c:pt idx="173">
                  <c:v>0.90909090909090828</c:v>
                </c:pt>
                <c:pt idx="174">
                  <c:v>0.90909090909090828</c:v>
                </c:pt>
                <c:pt idx="175">
                  <c:v>0.90909090909090828</c:v>
                </c:pt>
                <c:pt idx="176">
                  <c:v>0.90909090909090828</c:v>
                </c:pt>
                <c:pt idx="177">
                  <c:v>0.90909090909090828</c:v>
                </c:pt>
                <c:pt idx="178">
                  <c:v>0.90909090909090828</c:v>
                </c:pt>
                <c:pt idx="179">
                  <c:v>0.90909090909090828</c:v>
                </c:pt>
                <c:pt idx="180">
                  <c:v>0.90909090909090828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5-2E4D-43A3-982D-02CE2B51FF4C}"/>
            </c:ext>
          </c:extLst>
        </c:ser>
        <c:ser>
          <c:idx val="6"/>
          <c:order val="6"/>
          <c:tx>
            <c:strRef>
              <c:f>'PID Control'!$J$7</c:f>
              <c:strCache>
                <c:ptCount val="1"/>
                <c:pt idx="0">
                  <c:v>Process Output</c:v>
                </c:pt>
              </c:strCache>
            </c:strRef>
          </c:tx>
          <c:spPr>
            <a:ln w="1905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Control'!$J$9:$J$189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0.48770575499285984</c:v>
                </c:pt>
                <c:pt idx="19">
                  <c:v>0.95162581964040416</c:v>
                </c:pt>
                <c:pt idx="20">
                  <c:v>1.1550633322962665</c:v>
                </c:pt>
                <c:pt idx="21">
                  <c:v>1.1223225949964921</c:v>
                </c:pt>
                <c:pt idx="22">
                  <c:v>0.99196099659340176</c:v>
                </c:pt>
                <c:pt idx="23">
                  <c:v>0.88392505437124624</c:v>
                </c:pt>
                <c:pt idx="24">
                  <c:v>0.8447361889971281</c:v>
                </c:pt>
                <c:pt idx="25">
                  <c:v>0.86014833790829104</c:v>
                </c:pt>
                <c:pt idx="26">
                  <c:v>0.89392146262197369</c:v>
                </c:pt>
                <c:pt idx="27">
                  <c:v>0.9185308588861798</c:v>
                </c:pt>
                <c:pt idx="28">
                  <c:v>0.92546869344493599</c:v>
                </c:pt>
                <c:pt idx="29">
                  <c:v>0.92006602163458973</c:v>
                </c:pt>
                <c:pt idx="30">
                  <c:v>0.91154321939617411</c:v>
                </c:pt>
                <c:pt idx="31">
                  <c:v>0.90607099326203611</c:v>
                </c:pt>
                <c:pt idx="32">
                  <c:v>0.90502227044606365</c:v>
                </c:pt>
                <c:pt idx="33">
                  <c:v>0.9066935306236068</c:v>
                </c:pt>
                <c:pt idx="34">
                  <c:v>0.90879475063322412</c:v>
                </c:pt>
                <c:pt idx="35">
                  <c:v>0.90997840972704369</c:v>
                </c:pt>
                <c:pt idx="36">
                  <c:v>0.91007956399446621</c:v>
                </c:pt>
                <c:pt idx="37">
                  <c:v>0.90959850755804683</c:v>
                </c:pt>
                <c:pt idx="38">
                  <c:v>0.90909157900251525</c:v>
                </c:pt>
                <c:pt idx="39">
                  <c:v>0.90884398763689211</c:v>
                </c:pt>
                <c:pt idx="40">
                  <c:v>0.90885570341856203</c:v>
                </c:pt>
                <c:pt idx="41">
                  <c:v>0.90898759954871833</c:v>
                </c:pt>
                <c:pt idx="42">
                  <c:v>0.90910734917455627</c:v>
                </c:pt>
                <c:pt idx="43">
                  <c:v>0.90915693204048764</c:v>
                </c:pt>
                <c:pt idx="44">
                  <c:v>0.90914569413983326</c:v>
                </c:pt>
                <c:pt idx="45">
                  <c:v>0.90911082246899744</c:v>
                </c:pt>
                <c:pt idx="46">
                  <c:v>0.90908313229844007</c:v>
                </c:pt>
                <c:pt idx="47">
                  <c:v>0.90907379970798918</c:v>
                </c:pt>
                <c:pt idx="48">
                  <c:v>0.90907842692888319</c:v>
                </c:pt>
                <c:pt idx="49">
                  <c:v>0.90908738003562306</c:v>
                </c:pt>
                <c:pt idx="50">
                  <c:v>0.90909363977193514</c:v>
                </c:pt>
                <c:pt idx="51">
                  <c:v>0.90909522773562268</c:v>
                </c:pt>
                <c:pt idx="52">
                  <c:v>0.90909368534398316</c:v>
                </c:pt>
                <c:pt idx="53">
                  <c:v>0.90909144371664241</c:v>
                </c:pt>
                <c:pt idx="54">
                  <c:v>0.90909006364803613</c:v>
                </c:pt>
                <c:pt idx="55">
                  <c:v>0.90908984414072469</c:v>
                </c:pt>
                <c:pt idx="56">
                  <c:v>0.90909030840631277</c:v>
                </c:pt>
                <c:pt idx="57">
                  <c:v>0.90909085708437987</c:v>
                </c:pt>
                <c:pt idx="58">
                  <c:v>0.9090911525781028</c:v>
                </c:pt>
                <c:pt idx="59">
                  <c:v>0.90909116606697582</c:v>
                </c:pt>
                <c:pt idx="60">
                  <c:v>0.90909103478399944</c:v>
                </c:pt>
                <c:pt idx="61">
                  <c:v>0.9090909033251684</c:v>
                </c:pt>
                <c:pt idx="62">
                  <c:v>0.90909084230512327</c:v>
                </c:pt>
                <c:pt idx="63">
                  <c:v>0.90909084837428944</c:v>
                </c:pt>
                <c:pt idx="64">
                  <c:v>0.90909088390728598</c:v>
                </c:pt>
                <c:pt idx="65">
                  <c:v>0.9090909147473506</c:v>
                </c:pt>
                <c:pt idx="66">
                  <c:v>0.90909092675368053</c:v>
                </c:pt>
                <c:pt idx="67">
                  <c:v>0.90909092313357787</c:v>
                </c:pt>
                <c:pt idx="68">
                  <c:v>0.9090909138344736</c:v>
                </c:pt>
                <c:pt idx="69">
                  <c:v>0.90909090675443682</c:v>
                </c:pt>
                <c:pt idx="70">
                  <c:v>0.90909090455492425</c:v>
                </c:pt>
                <c:pt idx="71">
                  <c:v>0.90909090591565789</c:v>
                </c:pt>
                <c:pt idx="72">
                  <c:v>0.90909090828274264</c:v>
                </c:pt>
                <c:pt idx="73">
                  <c:v>0.9090909098707457</c:v>
                </c:pt>
                <c:pt idx="74">
                  <c:v>0.90909091022686006</c:v>
                </c:pt>
                <c:pt idx="75">
                  <c:v>0.90909090979112828</c:v>
                </c:pt>
                <c:pt idx="76">
                  <c:v>0.90909090920296842</c:v>
                </c:pt>
                <c:pt idx="77">
                  <c:v>0.90909090885600241</c:v>
                </c:pt>
                <c:pt idx="78">
                  <c:v>0.90909090881280696</c:v>
                </c:pt>
                <c:pt idx="79">
                  <c:v>0.90909090894093547</c:v>
                </c:pt>
                <c:pt idx="80">
                  <c:v>0.90909090908388179</c:v>
                </c:pt>
                <c:pt idx="81">
                  <c:v>0.90909090915736757</c:v>
                </c:pt>
                <c:pt idx="82">
                  <c:v>0.90909090915755353</c:v>
                </c:pt>
                <c:pt idx="83">
                  <c:v>0.90909090912189106</c:v>
                </c:pt>
                <c:pt idx="84">
                  <c:v>0.90909090908787715</c:v>
                </c:pt>
                <c:pt idx="85">
                  <c:v>0.90909090907291501</c:v>
                </c:pt>
                <c:pt idx="86">
                  <c:v>0.90909090907527124</c:v>
                </c:pt>
                <c:pt idx="87">
                  <c:v>0.90909090908480972</c:v>
                </c:pt>
                <c:pt idx="88">
                  <c:v>0.90909090909273382</c:v>
                </c:pt>
                <c:pt idx="89">
                  <c:v>0.90909090909561951</c:v>
                </c:pt>
                <c:pt idx="90">
                  <c:v>0.90909090909449985</c:v>
                </c:pt>
                <c:pt idx="91">
                  <c:v>0.90909090909202739</c:v>
                </c:pt>
                <c:pt idx="92">
                  <c:v>0.90909090909022161</c:v>
                </c:pt>
                <c:pt idx="93">
                  <c:v>0.9090909090897098</c:v>
                </c:pt>
                <c:pt idx="94">
                  <c:v>0.90909090909010348</c:v>
                </c:pt>
                <c:pt idx="95">
                  <c:v>0.90909090909072776</c:v>
                </c:pt>
                <c:pt idx="96">
                  <c:v>0.90909090909112944</c:v>
                </c:pt>
                <c:pt idx="97">
                  <c:v>0.90909090909120716</c:v>
                </c:pt>
                <c:pt idx="98">
                  <c:v>0.90909090909108514</c:v>
                </c:pt>
                <c:pt idx="99">
                  <c:v>0.90909090909093115</c:v>
                </c:pt>
                <c:pt idx="100">
                  <c:v>0.90909090909084422</c:v>
                </c:pt>
                <c:pt idx="101">
                  <c:v>0.90909090909083656</c:v>
                </c:pt>
                <c:pt idx="102">
                  <c:v>0.90909090909087165</c:v>
                </c:pt>
                <c:pt idx="103">
                  <c:v>0.90909090909090884</c:v>
                </c:pt>
                <c:pt idx="104">
                  <c:v>0.90909090909092716</c:v>
                </c:pt>
                <c:pt idx="105">
                  <c:v>0.90909090909092649</c:v>
                </c:pt>
                <c:pt idx="106">
                  <c:v>0.90909090909091683</c:v>
                </c:pt>
                <c:pt idx="107">
                  <c:v>0.90909090909090795</c:v>
                </c:pt>
                <c:pt idx="108">
                  <c:v>0.90909090909090418</c:v>
                </c:pt>
                <c:pt idx="109">
                  <c:v>0.90909090909090495</c:v>
                </c:pt>
                <c:pt idx="110">
                  <c:v>0.90909090909090751</c:v>
                </c:pt>
                <c:pt idx="111">
                  <c:v>0.90909090909090962</c:v>
                </c:pt>
                <c:pt idx="112">
                  <c:v>0.90909090909091028</c:v>
                </c:pt>
                <c:pt idx="113">
                  <c:v>0.90909090909090995</c:v>
                </c:pt>
                <c:pt idx="114">
                  <c:v>0.90909090909090928</c:v>
                </c:pt>
                <c:pt idx="115">
                  <c:v>0.90909090909090895</c:v>
                </c:pt>
                <c:pt idx="116">
                  <c:v>0.90909090909090895</c:v>
                </c:pt>
                <c:pt idx="117">
                  <c:v>0.90909090909090906</c:v>
                </c:pt>
                <c:pt idx="118">
                  <c:v>0.90909090909090917</c:v>
                </c:pt>
                <c:pt idx="119">
                  <c:v>0.90909090909090917</c:v>
                </c:pt>
                <c:pt idx="120">
                  <c:v>0.90909090909090917</c:v>
                </c:pt>
                <c:pt idx="121">
                  <c:v>0.90909090909090917</c:v>
                </c:pt>
                <c:pt idx="122">
                  <c:v>0.90909090909090917</c:v>
                </c:pt>
                <c:pt idx="123">
                  <c:v>0.90909090909090917</c:v>
                </c:pt>
                <c:pt idx="124">
                  <c:v>0.90909090909090917</c:v>
                </c:pt>
                <c:pt idx="125">
                  <c:v>0.90909090909090917</c:v>
                </c:pt>
                <c:pt idx="126">
                  <c:v>0.90909090909090917</c:v>
                </c:pt>
                <c:pt idx="127">
                  <c:v>0.90909090909090917</c:v>
                </c:pt>
                <c:pt idx="128">
                  <c:v>0.90909090909090917</c:v>
                </c:pt>
                <c:pt idx="129">
                  <c:v>0.90909090909090917</c:v>
                </c:pt>
                <c:pt idx="130">
                  <c:v>0.90909090909090917</c:v>
                </c:pt>
                <c:pt idx="131">
                  <c:v>0.90909090909090917</c:v>
                </c:pt>
                <c:pt idx="132">
                  <c:v>0.90909090909090917</c:v>
                </c:pt>
                <c:pt idx="133">
                  <c:v>0.90909090909090917</c:v>
                </c:pt>
                <c:pt idx="134">
                  <c:v>0.90909090909090917</c:v>
                </c:pt>
                <c:pt idx="135">
                  <c:v>0.90909090909090917</c:v>
                </c:pt>
                <c:pt idx="136">
                  <c:v>0.90909090909090917</c:v>
                </c:pt>
                <c:pt idx="137">
                  <c:v>0.90909090909090917</c:v>
                </c:pt>
                <c:pt idx="138">
                  <c:v>0.90909090909090917</c:v>
                </c:pt>
                <c:pt idx="139">
                  <c:v>0.90909090909090917</c:v>
                </c:pt>
                <c:pt idx="140">
                  <c:v>0.90909090909090917</c:v>
                </c:pt>
                <c:pt idx="141">
                  <c:v>0.90909090909090917</c:v>
                </c:pt>
                <c:pt idx="142">
                  <c:v>0.90909090909090917</c:v>
                </c:pt>
                <c:pt idx="143">
                  <c:v>0.90909090909090917</c:v>
                </c:pt>
                <c:pt idx="144">
                  <c:v>0.90909090909090917</c:v>
                </c:pt>
                <c:pt idx="145">
                  <c:v>0.90909090909090917</c:v>
                </c:pt>
                <c:pt idx="146">
                  <c:v>0.90909090909090917</c:v>
                </c:pt>
                <c:pt idx="147">
                  <c:v>0.90909090909090917</c:v>
                </c:pt>
                <c:pt idx="148">
                  <c:v>0.90909090909090917</c:v>
                </c:pt>
                <c:pt idx="149">
                  <c:v>0.90909090909090917</c:v>
                </c:pt>
                <c:pt idx="150">
                  <c:v>0.90909090909090917</c:v>
                </c:pt>
                <c:pt idx="151">
                  <c:v>0.90909090909090917</c:v>
                </c:pt>
                <c:pt idx="152">
                  <c:v>0.90909090909090917</c:v>
                </c:pt>
                <c:pt idx="153">
                  <c:v>0.90909090909090917</c:v>
                </c:pt>
                <c:pt idx="154">
                  <c:v>0.90909090909090917</c:v>
                </c:pt>
                <c:pt idx="155">
                  <c:v>0.90909090909090917</c:v>
                </c:pt>
                <c:pt idx="156">
                  <c:v>0.90909090909090917</c:v>
                </c:pt>
                <c:pt idx="157">
                  <c:v>0.90909090909090917</c:v>
                </c:pt>
                <c:pt idx="158">
                  <c:v>0.90909090909090917</c:v>
                </c:pt>
                <c:pt idx="159">
                  <c:v>0.90909090909090917</c:v>
                </c:pt>
                <c:pt idx="160">
                  <c:v>0.90909090909090917</c:v>
                </c:pt>
                <c:pt idx="161">
                  <c:v>0.90909090909090917</c:v>
                </c:pt>
                <c:pt idx="162">
                  <c:v>0.90909090909090917</c:v>
                </c:pt>
                <c:pt idx="163">
                  <c:v>0.90909090909090917</c:v>
                </c:pt>
                <c:pt idx="164">
                  <c:v>0.90909090909090917</c:v>
                </c:pt>
                <c:pt idx="165">
                  <c:v>0.90909090909090917</c:v>
                </c:pt>
                <c:pt idx="166">
                  <c:v>0.90909090909090917</c:v>
                </c:pt>
                <c:pt idx="167">
                  <c:v>0.90909090909090917</c:v>
                </c:pt>
                <c:pt idx="168">
                  <c:v>0.90909090909090917</c:v>
                </c:pt>
                <c:pt idx="169">
                  <c:v>0.90909090909090917</c:v>
                </c:pt>
                <c:pt idx="170">
                  <c:v>0.90909090909090917</c:v>
                </c:pt>
                <c:pt idx="171">
                  <c:v>0.90909090909090917</c:v>
                </c:pt>
                <c:pt idx="172">
                  <c:v>0.90909090909090917</c:v>
                </c:pt>
                <c:pt idx="173">
                  <c:v>0.90909090909090917</c:v>
                </c:pt>
                <c:pt idx="174">
                  <c:v>0.90909090909090917</c:v>
                </c:pt>
                <c:pt idx="175">
                  <c:v>0.90909090909090917</c:v>
                </c:pt>
                <c:pt idx="176">
                  <c:v>0.90909090909090917</c:v>
                </c:pt>
                <c:pt idx="177">
                  <c:v>0.90909090909090917</c:v>
                </c:pt>
                <c:pt idx="178">
                  <c:v>0.90909090909090917</c:v>
                </c:pt>
                <c:pt idx="179">
                  <c:v>0.90909090909090917</c:v>
                </c:pt>
                <c:pt idx="180">
                  <c:v>0.90909090909090917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6-2E4D-43A3-982D-02CE2B51FF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65204712"/>
        <c:axId val="665207664"/>
      </c:scatterChart>
      <c:valAx>
        <c:axId val="665204712"/>
        <c:scaling>
          <c:orientation val="minMax"/>
          <c:max val="15"/>
          <c:min val="2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2400"/>
                  <a:t>Time</a:t>
                </a:r>
              </a:p>
            </c:rich>
          </c:tx>
          <c:layout>
            <c:manualLayout>
              <c:xMode val="edge"/>
              <c:yMode val="edge"/>
              <c:x val="0.5054161175699643"/>
              <c:y val="0.8000176780694876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24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5207664"/>
        <c:crosses val="autoZero"/>
        <c:crossBetween val="midCat"/>
      </c:valAx>
      <c:valAx>
        <c:axId val="665207664"/>
        <c:scaling>
          <c:orientation val="minMax"/>
          <c:min val="-5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520471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64823512770076375"/>
          <c:y val="4.8401267562336876E-2"/>
          <c:w val="0.32529428896817247"/>
          <c:h val="0.4897871387009584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Types of Closed Loop Control System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164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Types of CL Control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mentioned previously, there are two main types of control system</a:t>
            </a:r>
          </a:p>
          <a:p>
            <a:pPr lvl="1"/>
            <a:r>
              <a:rPr lang="en-GB" dirty="0" smtClean="0"/>
              <a:t>Open Loop (No feedback used)</a:t>
            </a:r>
          </a:p>
          <a:p>
            <a:pPr lvl="1"/>
            <a:r>
              <a:rPr lang="en-GB" dirty="0" smtClean="0"/>
              <a:t>Closed Loop (Feedback used to regulate output)</a:t>
            </a:r>
          </a:p>
          <a:p>
            <a:r>
              <a:rPr lang="en-GB" dirty="0" smtClean="0"/>
              <a:t>But there are several types of closed loop system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580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CL Control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Discrete Control (On/Off)</a:t>
            </a:r>
          </a:p>
          <a:p>
            <a:r>
              <a:rPr lang="en-GB" dirty="0" smtClean="0"/>
              <a:t>Three state controller</a:t>
            </a:r>
          </a:p>
          <a:p>
            <a:r>
              <a:rPr lang="en-GB" dirty="0" smtClean="0"/>
              <a:t>Proportional (P)</a:t>
            </a:r>
          </a:p>
          <a:p>
            <a:r>
              <a:rPr lang="en-GB" dirty="0" smtClean="0"/>
              <a:t>Proportional – Integral (PI)</a:t>
            </a:r>
          </a:p>
          <a:p>
            <a:r>
              <a:rPr lang="en-GB" dirty="0" smtClean="0"/>
              <a:t>Proportional – Derivative (PD)</a:t>
            </a:r>
            <a:endParaRPr lang="en-GB" dirty="0"/>
          </a:p>
          <a:p>
            <a:r>
              <a:rPr lang="en-GB" dirty="0" smtClean="0"/>
              <a:t>Proportional – Integral – Derivative (PID)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956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Discrete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error signal is generated from the difference between the set point and the process value.</a:t>
            </a:r>
          </a:p>
          <a:p>
            <a:r>
              <a:rPr lang="en-GB" dirty="0" smtClean="0"/>
              <a:t>The output of the controller will either turn the plant on or off depending on the error signal.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707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Discrete Controller Behaviour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0859673"/>
              </p:ext>
            </p:extLst>
          </p:nvPr>
        </p:nvGraphicFramePr>
        <p:xfrm>
          <a:off x="739470" y="1268760"/>
          <a:ext cx="7792970" cy="43280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3298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Discrete Controller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Initially controller output (U) is off. </a:t>
            </a:r>
          </a:p>
          <a:p>
            <a:r>
              <a:rPr lang="en-GB" dirty="0" smtClean="0"/>
              <a:t>Demand is created by changing the set point (SP).</a:t>
            </a:r>
          </a:p>
          <a:p>
            <a:r>
              <a:rPr lang="en-GB" dirty="0" smtClean="0"/>
              <a:t>The controller output (U) is turned on and the process value (PV) increases accordingly.</a:t>
            </a:r>
          </a:p>
          <a:p>
            <a:r>
              <a:rPr lang="en-GB" dirty="0" smtClean="0"/>
              <a:t>Once the process value (PV) reaches the set point the controller output (U) is turned off</a:t>
            </a:r>
          </a:p>
          <a:p>
            <a:r>
              <a:rPr lang="en-GB" dirty="0" smtClean="0"/>
              <a:t>The process value will fall to a lower threshold at which point the controller output (U) is turned on and the process value (PV) can increase again.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948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Discrete Control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Simple</a:t>
            </a:r>
          </a:p>
          <a:p>
            <a:r>
              <a:rPr lang="en-GB" dirty="0" smtClean="0"/>
              <a:t>Cheap</a:t>
            </a:r>
          </a:p>
          <a:p>
            <a:r>
              <a:rPr lang="en-GB" dirty="0" smtClean="0"/>
              <a:t>Easy to maintain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Control output only has two states</a:t>
            </a:r>
          </a:p>
          <a:p>
            <a:r>
              <a:rPr lang="en-GB" dirty="0" smtClean="0"/>
              <a:t>Control element is switched repeatedly – wear / fatigue</a:t>
            </a:r>
          </a:p>
          <a:p>
            <a:r>
              <a:rPr lang="en-GB" dirty="0" smtClean="0"/>
              <a:t>System never settles on set point.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8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state control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Similar to discrete control, an error signal is determined to allow the controller to make a decision about switching its output.</a:t>
            </a:r>
          </a:p>
          <a:p>
            <a:r>
              <a:rPr lang="en-GB" dirty="0" smtClean="0"/>
              <a:t>The output now has three states, usually fully on, fully off, and half 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565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state control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348845"/>
              </p:ext>
            </p:extLst>
          </p:nvPr>
        </p:nvGraphicFramePr>
        <p:xfrm>
          <a:off x="457200" y="1619250"/>
          <a:ext cx="8229600" cy="39163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7258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state controller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Initially controller output (U) is off. </a:t>
            </a:r>
          </a:p>
          <a:p>
            <a:r>
              <a:rPr lang="en-GB" dirty="0"/>
              <a:t>Demand is created by changing the set point (SP).</a:t>
            </a:r>
          </a:p>
          <a:p>
            <a:r>
              <a:rPr lang="en-GB" dirty="0"/>
              <a:t>The controller output (U) is </a:t>
            </a:r>
            <a:r>
              <a:rPr lang="en-GB" dirty="0" smtClean="0"/>
              <a:t>switched to 100% </a:t>
            </a:r>
            <a:r>
              <a:rPr lang="en-GB" dirty="0"/>
              <a:t>and the process value (PV) </a:t>
            </a:r>
            <a:r>
              <a:rPr lang="en-GB" dirty="0" smtClean="0"/>
              <a:t>increases rapidly.</a:t>
            </a:r>
            <a:endParaRPr lang="en-GB" dirty="0"/>
          </a:p>
          <a:p>
            <a:r>
              <a:rPr lang="en-GB" dirty="0"/>
              <a:t>Once the process value (PV) reaches </a:t>
            </a:r>
            <a:r>
              <a:rPr lang="en-GB" dirty="0" smtClean="0"/>
              <a:t>a </a:t>
            </a:r>
            <a:r>
              <a:rPr lang="en-GB" dirty="0"/>
              <a:t>point the controller output (U) is </a:t>
            </a:r>
            <a:r>
              <a:rPr lang="en-GB" dirty="0" smtClean="0"/>
              <a:t>reduced and the process value (PV) increases more slowly</a:t>
            </a:r>
          </a:p>
          <a:p>
            <a:r>
              <a:rPr lang="en-GB" dirty="0"/>
              <a:t>Once the process value (PV) reaches the set point the controller output (U) is </a:t>
            </a:r>
            <a:r>
              <a:rPr lang="en-GB" dirty="0" smtClean="0"/>
              <a:t>turned off</a:t>
            </a:r>
            <a:endParaRPr lang="en-GB" dirty="0"/>
          </a:p>
          <a:p>
            <a:r>
              <a:rPr lang="en-GB" dirty="0"/>
              <a:t>The process value will fall to a lower threshold at which point the controller output (U) is </a:t>
            </a:r>
            <a:r>
              <a:rPr lang="en-GB" dirty="0" smtClean="0"/>
              <a:t>switched to the lower output setting  </a:t>
            </a:r>
            <a:r>
              <a:rPr lang="en-GB" dirty="0"/>
              <a:t>and the process value (PV) can increase again.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3159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state control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Simple</a:t>
            </a:r>
          </a:p>
          <a:p>
            <a:r>
              <a:rPr lang="en-GB" dirty="0" smtClean="0"/>
              <a:t>Cheap</a:t>
            </a:r>
          </a:p>
          <a:p>
            <a:r>
              <a:rPr lang="en-GB" dirty="0" smtClean="0"/>
              <a:t>Easy to maintain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Control element is switched repeatedly – wear / fatigue</a:t>
            </a:r>
          </a:p>
          <a:p>
            <a:r>
              <a:rPr lang="en-GB" dirty="0" smtClean="0"/>
              <a:t>System never settles on set point.</a:t>
            </a:r>
          </a:p>
          <a:p>
            <a:r>
              <a:rPr lang="en-GB" dirty="0" smtClean="0"/>
              <a:t>More complicated than discrete control.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507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Proportional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error signal is generated from the difference between the set point and the process value</a:t>
            </a:r>
          </a:p>
          <a:p>
            <a:r>
              <a:rPr lang="en-GB" dirty="0" smtClean="0"/>
              <a:t>Proportional control uses a proportion of the error signal to control the output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06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Proportional Control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1772816"/>
            <a:ext cx="7402384" cy="337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Proportional Control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9393753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80652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Proportional Controller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Initially controller output (U) is off. </a:t>
            </a:r>
          </a:p>
          <a:p>
            <a:r>
              <a:rPr lang="en-GB" dirty="0"/>
              <a:t>Demand is created by changing the set point (SP).</a:t>
            </a:r>
          </a:p>
          <a:p>
            <a:r>
              <a:rPr lang="en-GB" dirty="0"/>
              <a:t>The controller output (U) is switched to 100% and the process value (PV) increases rapidly.</a:t>
            </a:r>
          </a:p>
          <a:p>
            <a:r>
              <a:rPr lang="en-GB" dirty="0" smtClean="0"/>
              <a:t>As </a:t>
            </a:r>
            <a:r>
              <a:rPr lang="en-GB" dirty="0"/>
              <a:t>the process value (PV) </a:t>
            </a:r>
            <a:r>
              <a:rPr lang="en-GB" dirty="0" smtClean="0"/>
              <a:t>increases, </a:t>
            </a:r>
            <a:r>
              <a:rPr lang="en-GB" dirty="0"/>
              <a:t>the controller output (U) is reduced </a:t>
            </a:r>
            <a:r>
              <a:rPr lang="en-GB" dirty="0" smtClean="0"/>
              <a:t>causing </a:t>
            </a:r>
            <a:r>
              <a:rPr lang="en-GB" dirty="0"/>
              <a:t>the process value (PV) </a:t>
            </a:r>
            <a:r>
              <a:rPr lang="en-GB" dirty="0" smtClean="0"/>
              <a:t>to increase </a:t>
            </a:r>
            <a:r>
              <a:rPr lang="en-GB" dirty="0"/>
              <a:t>more slowly</a:t>
            </a:r>
          </a:p>
          <a:p>
            <a:r>
              <a:rPr lang="en-GB" dirty="0" smtClean="0"/>
              <a:t>The process value (PV) will never reach the </a:t>
            </a:r>
            <a:r>
              <a:rPr lang="en-GB" smtClean="0"/>
              <a:t>set point (SP)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0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Proportional control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Easy to implement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Process value never reaches set point value</a:t>
            </a:r>
            <a:endParaRPr lang="en-GB" dirty="0"/>
          </a:p>
          <a:p>
            <a:r>
              <a:rPr lang="en-GB" dirty="0" smtClean="0"/>
              <a:t>Long settling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60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Proportional – Integral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proportional controller only takes into account current error which leads to a large steady state error.</a:t>
            </a:r>
          </a:p>
          <a:p>
            <a:r>
              <a:rPr lang="en-GB" dirty="0" smtClean="0"/>
              <a:t>P-I controllers use the integral or moving average of the error to remove the steady state error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479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P-I Controller</a:t>
            </a:r>
            <a:endParaRPr lang="en-GB" dirty="0"/>
          </a:p>
        </p:txBody>
      </p:sp>
      <p:pic>
        <p:nvPicPr>
          <p:cNvPr id="1026" name="Picture 2" descr="Image result for pi controlle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474" y="1916832"/>
            <a:ext cx="6833051" cy="246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le 3"/>
          <p:cNvSpPr/>
          <p:nvPr/>
        </p:nvSpPr>
        <p:spPr>
          <a:xfrm>
            <a:off x="4283968" y="4077072"/>
            <a:ext cx="1440160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</a:t>
            </a:r>
          </a:p>
        </p:txBody>
      </p:sp>
    </p:spTree>
    <p:extLst>
      <p:ext uri="{BB962C8B-B14F-4D97-AF65-F5344CB8AC3E}">
        <p14:creationId xmlns:p14="http://schemas.microsoft.com/office/powerpoint/2010/main" val="369587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Proportional – Integral Control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14765803"/>
              </p:ext>
            </p:extLst>
          </p:nvPr>
        </p:nvGraphicFramePr>
        <p:xfrm>
          <a:off x="611560" y="1484784"/>
          <a:ext cx="7896785" cy="42003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13983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P-I Controller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Initially controller output (U) is off. </a:t>
            </a:r>
          </a:p>
          <a:p>
            <a:r>
              <a:rPr lang="en-GB" dirty="0"/>
              <a:t>Demand is created by changing the set point (SP).</a:t>
            </a:r>
          </a:p>
          <a:p>
            <a:r>
              <a:rPr lang="en-GB" dirty="0" smtClean="0"/>
              <a:t>Both the proportional and integral control elements contribute to controller output</a:t>
            </a:r>
          </a:p>
          <a:p>
            <a:r>
              <a:rPr lang="en-GB" dirty="0" smtClean="0"/>
              <a:t>The </a:t>
            </a:r>
            <a:r>
              <a:rPr lang="en-GB" dirty="0"/>
              <a:t>controller output (U) </a:t>
            </a:r>
            <a:r>
              <a:rPr lang="en-GB" dirty="0" smtClean="0"/>
              <a:t>rapidly increases </a:t>
            </a:r>
            <a:r>
              <a:rPr lang="en-GB" dirty="0"/>
              <a:t>and the process </a:t>
            </a:r>
            <a:r>
              <a:rPr lang="en-GB" dirty="0" smtClean="0"/>
              <a:t>value rises.</a:t>
            </a:r>
            <a:endParaRPr lang="en-GB" dirty="0"/>
          </a:p>
          <a:p>
            <a:r>
              <a:rPr lang="en-GB" dirty="0" smtClean="0"/>
              <a:t>As </a:t>
            </a:r>
            <a:r>
              <a:rPr lang="en-GB" dirty="0"/>
              <a:t>the process value (PV) </a:t>
            </a:r>
            <a:r>
              <a:rPr lang="en-GB" dirty="0" smtClean="0"/>
              <a:t>increases, </a:t>
            </a:r>
            <a:r>
              <a:rPr lang="en-GB" dirty="0"/>
              <a:t>the </a:t>
            </a:r>
            <a:r>
              <a:rPr lang="en-GB" dirty="0" smtClean="0"/>
              <a:t>error signal reduces causing a reduction first in the proportional element – causing a reduction in controller output</a:t>
            </a:r>
          </a:p>
          <a:p>
            <a:r>
              <a:rPr lang="en-GB" dirty="0" smtClean="0"/>
              <a:t>As the error reduces to zero, the integral element will reduce to a value to compensate for the steady state error from the proportional control.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94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Proportional - Integral control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No steady state error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Narrower range of stability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53741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Proportional – Derivative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P-D controllers use the rate of change of the error signal to control overshoot</a:t>
            </a:r>
          </a:p>
          <a:p>
            <a:r>
              <a:rPr lang="en-GB" dirty="0"/>
              <a:t>The </a:t>
            </a:r>
            <a:r>
              <a:rPr lang="en-GB" dirty="0" smtClean="0"/>
              <a:t>P-D </a:t>
            </a:r>
            <a:r>
              <a:rPr lang="en-GB" dirty="0"/>
              <a:t>controller is used to improve the stability of control system without affecting the steady state error.</a:t>
            </a:r>
          </a:p>
        </p:txBody>
      </p:sp>
    </p:spTree>
    <p:extLst>
      <p:ext uri="{BB962C8B-B14F-4D97-AF65-F5344CB8AC3E}">
        <p14:creationId xmlns:p14="http://schemas.microsoft.com/office/powerpoint/2010/main" val="140453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P-D Controller</a:t>
            </a:r>
            <a:endParaRPr lang="en-GB" dirty="0"/>
          </a:p>
        </p:txBody>
      </p:sp>
      <p:pic>
        <p:nvPicPr>
          <p:cNvPr id="1026" name="Picture 2" descr="Image result for pi controlle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474" y="1916832"/>
            <a:ext cx="6833051" cy="246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le 3"/>
          <p:cNvSpPr/>
          <p:nvPr/>
        </p:nvSpPr>
        <p:spPr>
          <a:xfrm>
            <a:off x="4283968" y="4077072"/>
            <a:ext cx="1440160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Rounded Rectangle 4"/>
              <p:cNvSpPr/>
              <p:nvPr/>
            </p:nvSpPr>
            <p:spPr>
              <a:xfrm>
                <a:off x="3491880" y="3284984"/>
                <a:ext cx="1584176" cy="648072"/>
              </a:xfrm>
              <a:prstGeom prst="round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400" b="1" i="1" smtClean="0">
                          <a:solidFill>
                            <a:sysClr val="windowText" lastClr="000000"/>
                          </a:solidFill>
                          <a:latin typeface="Cambria Math" panose="02040503050406030204" pitchFamily="18" charset="0"/>
                        </a:rPr>
                        <m:t>𝑫</m:t>
                      </m:r>
                      <m:r>
                        <a:rPr lang="en-GB" sz="1400" b="1" i="1" smtClean="0">
                          <a:solidFill>
                            <a:sysClr val="windowText" lastClr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1400" b="1" i="1" smtClean="0">
                              <a:solidFill>
                                <a:sysClr val="windowText" lastClr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400" b="1" i="1" smtClean="0">
                              <a:solidFill>
                                <a:sysClr val="windowText" lastClr="000000"/>
                              </a:solidFill>
                              <a:latin typeface="Cambria Math" panose="02040503050406030204" pitchFamily="18" charset="0"/>
                            </a:rPr>
                            <m:t>𝑲</m:t>
                          </m:r>
                        </m:e>
                        <m:sub>
                          <m:r>
                            <a:rPr lang="en-GB" sz="1400" b="1" i="1" smtClean="0">
                              <a:solidFill>
                                <a:sysClr val="windowText" lastClr="000000"/>
                              </a:solidFill>
                              <a:latin typeface="Cambria Math" panose="02040503050406030204" pitchFamily="18" charset="0"/>
                            </a:rPr>
                            <m:t>𝒅</m:t>
                          </m:r>
                        </m:sub>
                      </m:sSub>
                      <m:r>
                        <a:rPr lang="en-GB" sz="1400" b="1" i="1" smtClean="0">
                          <a:solidFill>
                            <a:sysClr val="windowText" lastClr="00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1400" b="1" i="1" smtClean="0">
                              <a:solidFill>
                                <a:sysClr val="windowText" lastClr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400" b="1" i="1" smtClean="0">
                              <a:solidFill>
                                <a:sysClr val="windowText" lastClr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𝒅𝒆</m:t>
                          </m:r>
                          <m:r>
                            <a:rPr lang="en-GB" sz="1400" b="1" i="1" smtClean="0">
                              <a:solidFill>
                                <a:sysClr val="windowText" lastClr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1400" b="1" i="1" smtClean="0">
                              <a:solidFill>
                                <a:sysClr val="windowText" lastClr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𝒕</m:t>
                          </m:r>
                          <m:r>
                            <a:rPr lang="en-GB" sz="1400" b="1" i="1" smtClean="0">
                              <a:solidFill>
                                <a:sysClr val="windowText" lastClr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sz="1400" b="1" i="1" smtClean="0">
                              <a:solidFill>
                                <a:sysClr val="windowText" lastClr="000000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𝒅𝒕</m:t>
                          </m:r>
                        </m:den>
                      </m:f>
                    </m:oMath>
                  </m:oMathPara>
                </a14:m>
                <a:endParaRPr lang="en-GB" b="1" dirty="0">
                  <a:solidFill>
                    <a:sysClr val="windowText" lastClr="000000"/>
                  </a:solidFill>
                </a:endParaRPr>
              </a:p>
            </p:txBody>
          </p:sp>
        </mc:Choice>
        <mc:Fallback xmlns="">
          <p:sp>
            <p:nvSpPr>
              <p:cNvPr id="5" name="Rounded 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3284984"/>
                <a:ext cx="1584176" cy="648072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  <a:ln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8530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Proportional – Derivative </a:t>
            </a:r>
            <a:r>
              <a:rPr lang="en-GB" dirty="0" smtClean="0"/>
              <a:t>Control</a:t>
            </a:r>
            <a:endParaRPr lang="en-GB" dirty="0"/>
          </a:p>
        </p:txBody>
      </p:sp>
      <p:graphicFrame>
        <p:nvGraphicFramePr>
          <p:cNvPr id="10" name="Chart 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73323572"/>
              </p:ext>
            </p:extLst>
          </p:nvPr>
        </p:nvGraphicFramePr>
        <p:xfrm>
          <a:off x="830470" y="1315542"/>
          <a:ext cx="7483060" cy="42269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9053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P-D Controller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800" dirty="0"/>
              <a:t>Initially controller output (U) is off. </a:t>
            </a:r>
          </a:p>
          <a:p>
            <a:r>
              <a:rPr lang="en-GB" sz="1800" dirty="0"/>
              <a:t>Demand is created by changing the set point (SP</a:t>
            </a:r>
            <a:r>
              <a:rPr lang="en-GB" sz="1800" dirty="0" smtClean="0"/>
              <a:t>).</a:t>
            </a:r>
          </a:p>
          <a:p>
            <a:r>
              <a:rPr lang="en-GB" sz="1800" dirty="0" smtClean="0"/>
              <a:t>The change in demand creates an error signal</a:t>
            </a:r>
          </a:p>
          <a:p>
            <a:r>
              <a:rPr lang="en-GB" sz="1800" dirty="0" smtClean="0"/>
              <a:t>The error signal produces a proportional response from the controller</a:t>
            </a:r>
          </a:p>
          <a:p>
            <a:r>
              <a:rPr lang="en-GB" sz="1800" dirty="0" smtClean="0"/>
              <a:t>The high rate of change of this error signal reduces the controller output</a:t>
            </a:r>
          </a:p>
          <a:p>
            <a:r>
              <a:rPr lang="en-GB" sz="1800" dirty="0"/>
              <a:t>The controller output (U) </a:t>
            </a:r>
            <a:r>
              <a:rPr lang="en-GB" sz="1800" dirty="0" smtClean="0"/>
              <a:t>rapidly increases </a:t>
            </a:r>
            <a:r>
              <a:rPr lang="en-GB" sz="1800" dirty="0"/>
              <a:t>and the process value rises</a:t>
            </a:r>
            <a:r>
              <a:rPr lang="en-GB" sz="1800" dirty="0" smtClean="0"/>
              <a:t>.</a:t>
            </a:r>
          </a:p>
          <a:p>
            <a:r>
              <a:rPr lang="en-GB" sz="1800" dirty="0" smtClean="0"/>
              <a:t>As the process value approaches the set point, the error value reduces, reducing the proportional component of the controller output – slowing the error rate reducing the derivative component of the controller output towards zero.</a:t>
            </a:r>
          </a:p>
          <a:p>
            <a:r>
              <a:rPr lang="en-GB" sz="1800" dirty="0" smtClean="0"/>
              <a:t>As the process value reaches the set point, the proportional control element is the only control action remaining.</a:t>
            </a:r>
          </a:p>
        </p:txBody>
      </p:sp>
    </p:spTree>
    <p:extLst>
      <p:ext uri="{BB962C8B-B14F-4D97-AF65-F5344CB8AC3E}">
        <p14:creationId xmlns:p14="http://schemas.microsoft.com/office/powerpoint/2010/main" val="89930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Proportional – Derivative </a:t>
            </a:r>
            <a:r>
              <a:rPr lang="en-GB" dirty="0" smtClean="0"/>
              <a:t>Control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Stable as the rate of the error signal governs the controller output 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Process value never reaches set point value</a:t>
            </a:r>
          </a:p>
        </p:txBody>
      </p:sp>
    </p:spTree>
    <p:extLst>
      <p:ext uri="{BB962C8B-B14F-4D97-AF65-F5344CB8AC3E}">
        <p14:creationId xmlns:p14="http://schemas.microsoft.com/office/powerpoint/2010/main" val="37250706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Proportional – Integral – Derivative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PID controllers use the absolute error value, the integral of the error, and the derivative of the error to control the process value.</a:t>
            </a:r>
          </a:p>
          <a:p>
            <a:r>
              <a:rPr lang="en-GB" dirty="0" smtClean="0"/>
              <a:t>The proportional control takes account of the current error</a:t>
            </a:r>
          </a:p>
          <a:p>
            <a:r>
              <a:rPr lang="en-GB" dirty="0" smtClean="0"/>
              <a:t>The integral control takes account of the accumulation of previous errors</a:t>
            </a:r>
          </a:p>
          <a:p>
            <a:r>
              <a:rPr lang="en-GB" dirty="0" smtClean="0"/>
              <a:t>The derivative control takes account of the possible future errors due to overshoot</a:t>
            </a:r>
          </a:p>
        </p:txBody>
      </p:sp>
    </p:spTree>
    <p:extLst>
      <p:ext uri="{BB962C8B-B14F-4D97-AF65-F5344CB8AC3E}">
        <p14:creationId xmlns:p14="http://schemas.microsoft.com/office/powerpoint/2010/main" val="3436279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PID </a:t>
            </a:r>
            <a:r>
              <a:rPr lang="en-GB" dirty="0" smtClean="0"/>
              <a:t>Controller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34" y="1417638"/>
            <a:ext cx="7809933" cy="402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952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PID Control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58770054"/>
              </p:ext>
            </p:extLst>
          </p:nvPr>
        </p:nvGraphicFramePr>
        <p:xfrm>
          <a:off x="611560" y="1340768"/>
          <a:ext cx="7920880" cy="4104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769981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PID </a:t>
            </a:r>
            <a:r>
              <a:rPr lang="en-GB" dirty="0" smtClean="0"/>
              <a:t>Controller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800" dirty="0"/>
              <a:t>Initially controller output (U) is off. </a:t>
            </a:r>
          </a:p>
          <a:p>
            <a:r>
              <a:rPr lang="en-GB" sz="1800" dirty="0"/>
              <a:t>Demand is created by changing the set point (SP</a:t>
            </a:r>
            <a:r>
              <a:rPr lang="en-GB" sz="1800" dirty="0" smtClean="0"/>
              <a:t>)</a:t>
            </a:r>
          </a:p>
          <a:p>
            <a:r>
              <a:rPr lang="en-GB" sz="1800" dirty="0" smtClean="0"/>
              <a:t>An error signal is generated from the difference between the process value and the set point</a:t>
            </a:r>
          </a:p>
          <a:p>
            <a:r>
              <a:rPr lang="en-GB" sz="1800" dirty="0" smtClean="0"/>
              <a:t>The controller uses a proportion of the error to compensate for the current error</a:t>
            </a:r>
          </a:p>
          <a:p>
            <a:r>
              <a:rPr lang="en-GB" sz="1800" dirty="0" smtClean="0"/>
              <a:t>The controller uses the integral of the error to compensate for previous accumulations of error – to remove stead state error</a:t>
            </a:r>
          </a:p>
          <a:p>
            <a:r>
              <a:rPr lang="en-GB" sz="1800" dirty="0" smtClean="0"/>
              <a:t>The controller uses the derivative of the error to compensate for possible future errors – to reduce overshoot and oscillation</a:t>
            </a:r>
          </a:p>
          <a:p>
            <a:r>
              <a:rPr lang="en-GB" sz="1800" dirty="0" smtClean="0"/>
              <a:t>The three terms (P,I &amp; D) are summed to give the controller output to drive the plant.</a:t>
            </a:r>
          </a:p>
        </p:txBody>
      </p:sp>
    </p:spTree>
    <p:extLst>
      <p:ext uri="{BB962C8B-B14F-4D97-AF65-F5344CB8AC3E}">
        <p14:creationId xmlns:p14="http://schemas.microsoft.com/office/powerpoint/2010/main" val="216928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PID </a:t>
            </a:r>
            <a:r>
              <a:rPr lang="en-GB" dirty="0" smtClean="0"/>
              <a:t>Control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Can be tuned to give a range of operation</a:t>
            </a:r>
            <a:r>
              <a:rPr lang="en-GB" dirty="0" smtClean="0"/>
              <a:t>al characteristics</a:t>
            </a:r>
          </a:p>
          <a:p>
            <a:r>
              <a:rPr lang="en-GB" dirty="0" smtClean="0"/>
              <a:t>Can settle quickly</a:t>
            </a:r>
          </a:p>
          <a:p>
            <a:r>
              <a:rPr lang="en-GB" dirty="0" smtClean="0"/>
              <a:t>No steady state error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Cons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Can be difficult to tune</a:t>
            </a:r>
          </a:p>
          <a:p>
            <a:r>
              <a:rPr lang="en-GB" dirty="0" smtClean="0"/>
              <a:t>More </a:t>
            </a:r>
            <a:r>
              <a:rPr lang="en-GB" dirty="0"/>
              <a:t>c</a:t>
            </a:r>
            <a:r>
              <a:rPr lang="en-GB" dirty="0" smtClean="0"/>
              <a:t>omplex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6805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Types of closed loop control system, their operation and behaviour</a:t>
            </a:r>
          </a:p>
          <a:p>
            <a:pPr lvl="1"/>
            <a:r>
              <a:rPr lang="en-GB" dirty="0" smtClean="0"/>
              <a:t>Discrete control</a:t>
            </a:r>
          </a:p>
          <a:p>
            <a:pPr lvl="1"/>
            <a:r>
              <a:rPr lang="en-GB" dirty="0" smtClean="0"/>
              <a:t>Three state control</a:t>
            </a:r>
          </a:p>
          <a:p>
            <a:pPr lvl="1"/>
            <a:r>
              <a:rPr lang="en-GB" dirty="0" smtClean="0"/>
              <a:t>Proportional control</a:t>
            </a:r>
          </a:p>
          <a:p>
            <a:pPr lvl="1"/>
            <a:r>
              <a:rPr lang="en-GB" dirty="0" smtClean="0"/>
              <a:t>Proportional – Integral control</a:t>
            </a:r>
          </a:p>
          <a:p>
            <a:pPr lvl="1"/>
            <a:r>
              <a:rPr lang="en-GB" dirty="0" smtClean="0"/>
              <a:t>Proportional – Derivative control</a:t>
            </a:r>
          </a:p>
          <a:p>
            <a:pPr lvl="1"/>
            <a:r>
              <a:rPr lang="en-GB" dirty="0" smtClean="0"/>
              <a:t>PID control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5244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62C8815-2A3E-414B-A59E-0F46A5D7B7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a12fe08c-d961-42b5-8243-a968499d8e5e"/>
    <ds:schemaRef ds:uri="bc2bc07b-b850-40fa-bc7b-300a8ce20a14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1799</TotalTime>
  <Words>1220</Words>
  <Application>Microsoft Office PowerPoint</Application>
  <PresentationFormat>On-screen Show (4:3)</PresentationFormat>
  <Paragraphs>146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Cambria Math</vt:lpstr>
      <vt:lpstr>Myriad Pro</vt:lpstr>
      <vt:lpstr>20140311PresentationUWTSDTemplate</vt:lpstr>
      <vt:lpstr>Types of Closed Loop Control System</vt:lpstr>
      <vt:lpstr>Types of CL Control System</vt:lpstr>
      <vt:lpstr>Types of CL Control System</vt:lpstr>
      <vt:lpstr>Discrete Control</vt:lpstr>
      <vt:lpstr>Discrete Controller Behaviour</vt:lpstr>
      <vt:lpstr>Discrete Controller Behaviour</vt:lpstr>
      <vt:lpstr>Discrete Control</vt:lpstr>
      <vt:lpstr>Three state control</vt:lpstr>
      <vt:lpstr>Three state control</vt:lpstr>
      <vt:lpstr>Three state controller behaviour</vt:lpstr>
      <vt:lpstr>Three state control</vt:lpstr>
      <vt:lpstr>Proportional Control</vt:lpstr>
      <vt:lpstr>Proportional Control</vt:lpstr>
      <vt:lpstr>Proportional Control</vt:lpstr>
      <vt:lpstr>Proportional Controller Behaviour</vt:lpstr>
      <vt:lpstr>Proportional control</vt:lpstr>
      <vt:lpstr>Proportional – Integral Controller</vt:lpstr>
      <vt:lpstr>P-I Controller</vt:lpstr>
      <vt:lpstr>Proportional – Integral Control</vt:lpstr>
      <vt:lpstr>P-I Controller Behaviour</vt:lpstr>
      <vt:lpstr>Proportional - Integral control</vt:lpstr>
      <vt:lpstr>Proportional – Derivative Controller</vt:lpstr>
      <vt:lpstr>P-D Controller</vt:lpstr>
      <vt:lpstr>Proportional – Derivative Control</vt:lpstr>
      <vt:lpstr>P-D Controller Behaviour</vt:lpstr>
      <vt:lpstr>Proportional – Derivative Control</vt:lpstr>
      <vt:lpstr>Proportional – Integral – Derivative Controller</vt:lpstr>
      <vt:lpstr>PID Controller</vt:lpstr>
      <vt:lpstr>PID Control</vt:lpstr>
      <vt:lpstr>PID Controller Behaviour</vt:lpstr>
      <vt:lpstr>PID Control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Types of Closed Loop Control System</dc:title>
  <dc:creator>Stephen Mosey</dc:creator>
  <cp:lastModifiedBy>Stephen Mosey</cp:lastModifiedBy>
  <cp:revision>27</cp:revision>
  <dcterms:created xsi:type="dcterms:W3CDTF">2020-02-13T13:27:59Z</dcterms:created>
  <dcterms:modified xsi:type="dcterms:W3CDTF">2020-03-18T12:18:47Z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