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0" r:id="rId4"/>
    <p:sldId id="261" r:id="rId5"/>
    <p:sldId id="262" r:id="rId6"/>
    <p:sldId id="263" r:id="rId7"/>
    <p:sldId id="264" r:id="rId8"/>
    <p:sldId id="265" r:id="rId9"/>
    <p:sldId id="266" r:id="rId10"/>
    <p:sldId id="267"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566D04-26EB-1661-EB30-9E4A7581C73A}" v="2059" dt="2026-03-01T19:38:38.511"/>
    <p1510:client id="{9AB86F03-0E71-C390-1F5C-FCA5581CF6D6}" v="10" dt="2026-03-01T15:46:18.5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Qamar Ijaz Gulzar (2432677)" userId="S::2432677@student.uwtsd.ac.uk::d00d5b8b-1067-42c9-a385-3e584a3a5a05" providerId="AD" clId="Web-{53566D04-26EB-1661-EB30-9E4A7581C73A}"/>
    <pc:docChg chg="addSld delSld modSld">
      <pc:chgData name="Qamar Ijaz Gulzar (2432677)" userId="S::2432677@student.uwtsd.ac.uk::d00d5b8b-1067-42c9-a385-3e584a3a5a05" providerId="AD" clId="Web-{53566D04-26EB-1661-EB30-9E4A7581C73A}" dt="2026-03-01T19:38:38.511" v="2063" actId="20577"/>
      <pc:docMkLst>
        <pc:docMk/>
      </pc:docMkLst>
      <pc:sldChg chg="addSp modSp del">
        <pc:chgData name="Qamar Ijaz Gulzar (2432677)" userId="S::2432677@student.uwtsd.ac.uk::d00d5b8b-1067-42c9-a385-3e584a3a5a05" providerId="AD" clId="Web-{53566D04-26EB-1661-EB30-9E4A7581C73A}" dt="2026-03-01T16:02:25.729" v="270"/>
        <pc:sldMkLst>
          <pc:docMk/>
          <pc:sldMk cId="109857222" sldId="256"/>
        </pc:sldMkLst>
        <pc:spChg chg="mod">
          <ac:chgData name="Qamar Ijaz Gulzar (2432677)" userId="S::2432677@student.uwtsd.ac.uk::d00d5b8b-1067-42c9-a385-3e584a3a5a05" providerId="AD" clId="Web-{53566D04-26EB-1661-EB30-9E4A7581C73A}" dt="2026-03-01T15:41:46.510" v="6" actId="20577"/>
          <ac:spMkLst>
            <pc:docMk/>
            <pc:sldMk cId="109857222" sldId="256"/>
            <ac:spMk id="2" creationId="{00000000-0000-0000-0000-000000000000}"/>
          </ac:spMkLst>
        </pc:spChg>
        <pc:spChg chg="mod">
          <ac:chgData name="Qamar Ijaz Gulzar (2432677)" userId="S::2432677@student.uwtsd.ac.uk::d00d5b8b-1067-42c9-a385-3e584a3a5a05" providerId="AD" clId="Web-{53566D04-26EB-1661-EB30-9E4A7581C73A}" dt="2026-03-01T15:42:23.590" v="19" actId="20577"/>
          <ac:spMkLst>
            <pc:docMk/>
            <pc:sldMk cId="109857222" sldId="256"/>
            <ac:spMk id="3" creationId="{00000000-0000-0000-0000-000000000000}"/>
          </ac:spMkLst>
        </pc:spChg>
        <pc:picChg chg="add mod">
          <ac:chgData name="Qamar Ijaz Gulzar (2432677)" userId="S::2432677@student.uwtsd.ac.uk::d00d5b8b-1067-42c9-a385-3e584a3a5a05" providerId="AD" clId="Web-{53566D04-26EB-1661-EB30-9E4A7581C73A}" dt="2026-03-01T15:58:57.098" v="261" actId="14100"/>
          <ac:picMkLst>
            <pc:docMk/>
            <pc:sldMk cId="109857222" sldId="256"/>
            <ac:picMk id="4" creationId="{92F10106-3E08-7E35-FA98-C5987B394AC8}"/>
          </ac:picMkLst>
        </pc:picChg>
      </pc:sldChg>
      <pc:sldChg chg="addSp delSp modSp new del mod setBg">
        <pc:chgData name="Qamar Ijaz Gulzar (2432677)" userId="S::2432677@student.uwtsd.ac.uk::d00d5b8b-1067-42c9-a385-3e584a3a5a05" providerId="AD" clId="Web-{53566D04-26EB-1661-EB30-9E4A7581C73A}" dt="2026-03-01T16:02:38.604" v="271"/>
        <pc:sldMkLst>
          <pc:docMk/>
          <pc:sldMk cId="875657519" sldId="257"/>
        </pc:sldMkLst>
        <pc:spChg chg="mod">
          <ac:chgData name="Qamar Ijaz Gulzar (2432677)" userId="S::2432677@student.uwtsd.ac.uk::d00d5b8b-1067-42c9-a385-3e584a3a5a05" providerId="AD" clId="Web-{53566D04-26EB-1661-EB30-9E4A7581C73A}" dt="2026-03-01T16:00:13.600" v="268"/>
          <ac:spMkLst>
            <pc:docMk/>
            <pc:sldMk cId="875657519" sldId="257"/>
            <ac:spMk id="2" creationId="{AAFF8982-D0AD-63EA-41D8-1DBEDE4BC07C}"/>
          </ac:spMkLst>
        </pc:spChg>
        <pc:spChg chg="mod">
          <ac:chgData name="Qamar Ijaz Gulzar (2432677)" userId="S::2432677@student.uwtsd.ac.uk::d00d5b8b-1067-42c9-a385-3e584a3a5a05" providerId="AD" clId="Web-{53566D04-26EB-1661-EB30-9E4A7581C73A}" dt="2026-03-01T16:00:13.600" v="268"/>
          <ac:spMkLst>
            <pc:docMk/>
            <pc:sldMk cId="875657519" sldId="257"/>
            <ac:spMk id="3" creationId="{E7581EF0-A736-38AF-558B-8C19838B5133}"/>
          </ac:spMkLst>
        </pc:spChg>
        <pc:spChg chg="add del">
          <ac:chgData name="Qamar Ijaz Gulzar (2432677)" userId="S::2432677@student.uwtsd.ac.uk::d00d5b8b-1067-42c9-a385-3e584a3a5a05" providerId="AD" clId="Web-{53566D04-26EB-1661-EB30-9E4A7581C73A}" dt="2026-03-01T15:59:58.147" v="263"/>
          <ac:spMkLst>
            <pc:docMk/>
            <pc:sldMk cId="875657519" sldId="257"/>
            <ac:spMk id="8" creationId="{907EF6B7-1338-4443-8C46-6A318D952DFD}"/>
          </ac:spMkLst>
        </pc:spChg>
        <pc:spChg chg="add del">
          <ac:chgData name="Qamar Ijaz Gulzar (2432677)" userId="S::2432677@student.uwtsd.ac.uk::d00d5b8b-1067-42c9-a385-3e584a3a5a05" providerId="AD" clId="Web-{53566D04-26EB-1661-EB30-9E4A7581C73A}" dt="2026-03-01T15:59:58.147" v="263"/>
          <ac:spMkLst>
            <pc:docMk/>
            <pc:sldMk cId="875657519" sldId="257"/>
            <ac:spMk id="10" creationId="{DAAE4CDD-124C-4DCF-9584-B6033B545DD5}"/>
          </ac:spMkLst>
        </pc:spChg>
        <pc:spChg chg="add del">
          <ac:chgData name="Qamar Ijaz Gulzar (2432677)" userId="S::2432677@student.uwtsd.ac.uk::d00d5b8b-1067-42c9-a385-3e584a3a5a05" providerId="AD" clId="Web-{53566D04-26EB-1661-EB30-9E4A7581C73A}" dt="2026-03-01T15:59:58.147" v="263"/>
          <ac:spMkLst>
            <pc:docMk/>
            <pc:sldMk cId="875657519" sldId="257"/>
            <ac:spMk id="12" creationId="{081E4A58-353D-44AE-B2FC-2A74E2E400F7}"/>
          </ac:spMkLst>
        </pc:spChg>
        <pc:spChg chg="add del">
          <ac:chgData name="Qamar Ijaz Gulzar (2432677)" userId="S::2432677@student.uwtsd.ac.uk::d00d5b8b-1067-42c9-a385-3e584a3a5a05" providerId="AD" clId="Web-{53566D04-26EB-1661-EB30-9E4A7581C73A}" dt="2026-03-01T16:00:04.959" v="265"/>
          <ac:spMkLst>
            <pc:docMk/>
            <pc:sldMk cId="875657519" sldId="257"/>
            <ac:spMk id="14" creationId="{BD92035A-AA2F-4CD8-A556-1CE8BDEC75BD}"/>
          </ac:spMkLst>
        </pc:spChg>
        <pc:spChg chg="add del">
          <ac:chgData name="Qamar Ijaz Gulzar (2432677)" userId="S::2432677@student.uwtsd.ac.uk::d00d5b8b-1067-42c9-a385-3e584a3a5a05" providerId="AD" clId="Web-{53566D04-26EB-1661-EB30-9E4A7581C73A}" dt="2026-03-01T16:00:04.959" v="265"/>
          <ac:spMkLst>
            <pc:docMk/>
            <pc:sldMk cId="875657519" sldId="257"/>
            <ac:spMk id="15" creationId="{5C8908E2-EE49-44D2-9428-A28D2312A8D5}"/>
          </ac:spMkLst>
        </pc:spChg>
        <pc:spChg chg="add del">
          <ac:chgData name="Qamar Ijaz Gulzar (2432677)" userId="S::2432677@student.uwtsd.ac.uk::d00d5b8b-1067-42c9-a385-3e584a3a5a05" providerId="AD" clId="Web-{53566D04-26EB-1661-EB30-9E4A7581C73A}" dt="2026-03-01T16:00:04.959" v="265"/>
          <ac:spMkLst>
            <pc:docMk/>
            <pc:sldMk cId="875657519" sldId="257"/>
            <ac:spMk id="16" creationId="{ED888B23-07FA-482A-96DF-47E31AF1A603}"/>
          </ac:spMkLst>
        </pc:spChg>
        <pc:spChg chg="add del">
          <ac:chgData name="Qamar Ijaz Gulzar (2432677)" userId="S::2432677@student.uwtsd.ac.uk::d00d5b8b-1067-42c9-a385-3e584a3a5a05" providerId="AD" clId="Web-{53566D04-26EB-1661-EB30-9E4A7581C73A}" dt="2026-03-01T16:00:13.600" v="267"/>
          <ac:spMkLst>
            <pc:docMk/>
            <pc:sldMk cId="875657519" sldId="257"/>
            <ac:spMk id="20" creationId="{EDDBB197-D710-4A4F-A9CA-FD2177498BE8}"/>
          </ac:spMkLst>
        </pc:spChg>
        <pc:spChg chg="add del">
          <ac:chgData name="Qamar Ijaz Gulzar (2432677)" userId="S::2432677@student.uwtsd.ac.uk::d00d5b8b-1067-42c9-a385-3e584a3a5a05" providerId="AD" clId="Web-{53566D04-26EB-1661-EB30-9E4A7581C73A}" dt="2026-03-01T16:00:13.600" v="267"/>
          <ac:spMkLst>
            <pc:docMk/>
            <pc:sldMk cId="875657519" sldId="257"/>
            <ac:spMk id="21" creationId="{975D1CFA-2CDB-4B64-BD9F-85744E8DA12F}"/>
          </ac:spMkLst>
        </pc:spChg>
        <pc:spChg chg="add">
          <ac:chgData name="Qamar Ijaz Gulzar (2432677)" userId="S::2432677@student.uwtsd.ac.uk::d00d5b8b-1067-42c9-a385-3e584a3a5a05" providerId="AD" clId="Web-{53566D04-26EB-1661-EB30-9E4A7581C73A}" dt="2026-03-01T16:00:13.600" v="268"/>
          <ac:spMkLst>
            <pc:docMk/>
            <pc:sldMk cId="875657519" sldId="257"/>
            <ac:spMk id="27" creationId="{907EF6B7-1338-4443-8C46-6A318D952DFD}"/>
          </ac:spMkLst>
        </pc:spChg>
        <pc:spChg chg="add">
          <ac:chgData name="Qamar Ijaz Gulzar (2432677)" userId="S::2432677@student.uwtsd.ac.uk::d00d5b8b-1067-42c9-a385-3e584a3a5a05" providerId="AD" clId="Web-{53566D04-26EB-1661-EB30-9E4A7581C73A}" dt="2026-03-01T16:00:13.600" v="268"/>
          <ac:spMkLst>
            <pc:docMk/>
            <pc:sldMk cId="875657519" sldId="257"/>
            <ac:spMk id="28" creationId="{DAAE4CDD-124C-4DCF-9584-B6033B545DD5}"/>
          </ac:spMkLst>
        </pc:spChg>
        <pc:spChg chg="add">
          <ac:chgData name="Qamar Ijaz Gulzar (2432677)" userId="S::2432677@student.uwtsd.ac.uk::d00d5b8b-1067-42c9-a385-3e584a3a5a05" providerId="AD" clId="Web-{53566D04-26EB-1661-EB30-9E4A7581C73A}" dt="2026-03-01T16:00:13.600" v="268"/>
          <ac:spMkLst>
            <pc:docMk/>
            <pc:sldMk cId="875657519" sldId="257"/>
            <ac:spMk id="29" creationId="{081E4A58-353D-44AE-B2FC-2A74E2E400F7}"/>
          </ac:spMkLst>
        </pc:spChg>
        <pc:grpChg chg="add del">
          <ac:chgData name="Qamar Ijaz Gulzar (2432677)" userId="S::2432677@student.uwtsd.ac.uk::d00d5b8b-1067-42c9-a385-3e584a3a5a05" providerId="AD" clId="Web-{53566D04-26EB-1661-EB30-9E4A7581C73A}" dt="2026-03-01T16:00:04.959" v="265"/>
          <ac:grpSpMkLst>
            <pc:docMk/>
            <pc:sldMk cId="875657519" sldId="257"/>
            <ac:grpSpMk id="17" creationId="{5D1A9D8B-3117-4D9D-BDA4-DD81895098B0}"/>
          </ac:grpSpMkLst>
        </pc:grpChg>
        <pc:grpChg chg="add del">
          <ac:chgData name="Qamar Ijaz Gulzar (2432677)" userId="S::2432677@student.uwtsd.ac.uk::d00d5b8b-1067-42c9-a385-3e584a3a5a05" providerId="AD" clId="Web-{53566D04-26EB-1661-EB30-9E4A7581C73A}" dt="2026-03-01T16:00:13.600" v="267"/>
          <ac:grpSpMkLst>
            <pc:docMk/>
            <pc:sldMk cId="875657519" sldId="257"/>
            <ac:grpSpMk id="22" creationId="{25EE5136-01F1-466C-962D-BA9B4C6757AA}"/>
          </ac:grpSpMkLst>
        </pc:grpChg>
        <pc:picChg chg="add del">
          <ac:chgData name="Qamar Ijaz Gulzar (2432677)" userId="S::2432677@student.uwtsd.ac.uk::d00d5b8b-1067-42c9-a385-3e584a3a5a05" providerId="AD" clId="Web-{53566D04-26EB-1661-EB30-9E4A7581C73A}" dt="2026-03-01T16:00:13.600" v="267"/>
          <ac:picMkLst>
            <pc:docMk/>
            <pc:sldMk cId="875657519" sldId="257"/>
            <ac:picMk id="7" creationId="{E9DB2778-5E81-00A0-B83E-F78CB2ECA24A}"/>
          </ac:picMkLst>
        </pc:picChg>
      </pc:sldChg>
      <pc:sldChg chg="addSp modSp new mod setBg">
        <pc:chgData name="Qamar Ijaz Gulzar (2432677)" userId="S::2432677@student.uwtsd.ac.uk::d00d5b8b-1067-42c9-a385-3e584a3a5a05" providerId="AD" clId="Web-{53566D04-26EB-1661-EB30-9E4A7581C73A}" dt="2026-03-01T18:59:59.046" v="1310" actId="20577"/>
        <pc:sldMkLst>
          <pc:docMk/>
          <pc:sldMk cId="420722794" sldId="258"/>
        </pc:sldMkLst>
        <pc:spChg chg="mod">
          <ac:chgData name="Qamar Ijaz Gulzar (2432677)" userId="S::2432677@student.uwtsd.ac.uk::d00d5b8b-1067-42c9-a385-3e584a3a5a05" providerId="AD" clId="Web-{53566D04-26EB-1661-EB30-9E4A7581C73A}" dt="2026-03-01T16:23:30.192" v="399"/>
          <ac:spMkLst>
            <pc:docMk/>
            <pc:sldMk cId="420722794" sldId="258"/>
            <ac:spMk id="2" creationId="{333891DE-E613-0204-3F12-12B0C844EF26}"/>
          </ac:spMkLst>
        </pc:spChg>
        <pc:spChg chg="mod">
          <ac:chgData name="Qamar Ijaz Gulzar (2432677)" userId="S::2432677@student.uwtsd.ac.uk::d00d5b8b-1067-42c9-a385-3e584a3a5a05" providerId="AD" clId="Web-{53566D04-26EB-1661-EB30-9E4A7581C73A}" dt="2026-03-01T18:59:59.046" v="1310" actId="20577"/>
          <ac:spMkLst>
            <pc:docMk/>
            <pc:sldMk cId="420722794" sldId="258"/>
            <ac:spMk id="3" creationId="{44A6AE5D-3AD2-063C-1827-7B25A1D76087}"/>
          </ac:spMkLst>
        </pc:spChg>
        <pc:spChg chg="add">
          <ac:chgData name="Qamar Ijaz Gulzar (2432677)" userId="S::2432677@student.uwtsd.ac.uk::d00d5b8b-1067-42c9-a385-3e584a3a5a05" providerId="AD" clId="Web-{53566D04-26EB-1661-EB30-9E4A7581C73A}" dt="2026-03-01T16:23:30.192" v="399"/>
          <ac:spMkLst>
            <pc:docMk/>
            <pc:sldMk cId="420722794" sldId="258"/>
            <ac:spMk id="8" creationId="{B6CDA21F-E7AF-4C75-8395-33F58D5B0E45}"/>
          </ac:spMkLst>
        </pc:spChg>
        <pc:spChg chg="add">
          <ac:chgData name="Qamar Ijaz Gulzar (2432677)" userId="S::2432677@student.uwtsd.ac.uk::d00d5b8b-1067-42c9-a385-3e584a3a5a05" providerId="AD" clId="Web-{53566D04-26EB-1661-EB30-9E4A7581C73A}" dt="2026-03-01T16:23:30.192" v="399"/>
          <ac:spMkLst>
            <pc:docMk/>
            <pc:sldMk cId="420722794" sldId="258"/>
            <ac:spMk id="15" creationId="{D5B0017B-2ECA-49AF-B397-DC140825DF8D}"/>
          </ac:spMkLst>
        </pc:spChg>
        <pc:grpChg chg="add">
          <ac:chgData name="Qamar Ijaz Gulzar (2432677)" userId="S::2432677@student.uwtsd.ac.uk::d00d5b8b-1067-42c9-a385-3e584a3a5a05" providerId="AD" clId="Web-{53566D04-26EB-1661-EB30-9E4A7581C73A}" dt="2026-03-01T16:23:30.192" v="399"/>
          <ac:grpSpMkLst>
            <pc:docMk/>
            <pc:sldMk cId="420722794" sldId="258"/>
            <ac:grpSpMk id="10" creationId="{AE1C45F0-260A-458C-96ED-C1F6D2151219}"/>
          </ac:grpSpMkLst>
        </pc:grpChg>
        <pc:cxnChg chg="add">
          <ac:chgData name="Qamar Ijaz Gulzar (2432677)" userId="S::2432677@student.uwtsd.ac.uk::d00d5b8b-1067-42c9-a385-3e584a3a5a05" providerId="AD" clId="Web-{53566D04-26EB-1661-EB30-9E4A7581C73A}" dt="2026-03-01T16:23:30.192" v="399"/>
          <ac:cxnSpMkLst>
            <pc:docMk/>
            <pc:sldMk cId="420722794" sldId="258"/>
            <ac:cxnSpMk id="17" creationId="{6CF1BAF6-AD41-4082-B212-8A1F9A2E8779}"/>
          </ac:cxnSpMkLst>
        </pc:cxnChg>
      </pc:sldChg>
      <pc:sldChg chg="modSp new">
        <pc:chgData name="Qamar Ijaz Gulzar (2432677)" userId="S::2432677@student.uwtsd.ac.uk::d00d5b8b-1067-42c9-a385-3e584a3a5a05" providerId="AD" clId="Web-{53566D04-26EB-1661-EB30-9E4A7581C73A}" dt="2026-03-01T17:08:40.800" v="1300" actId="20577"/>
        <pc:sldMkLst>
          <pc:docMk/>
          <pc:sldMk cId="988363514" sldId="259"/>
        </pc:sldMkLst>
        <pc:spChg chg="mod">
          <ac:chgData name="Qamar Ijaz Gulzar (2432677)" userId="S::2432677@student.uwtsd.ac.uk::d00d5b8b-1067-42c9-a385-3e584a3a5a05" providerId="AD" clId="Web-{53566D04-26EB-1661-EB30-9E4A7581C73A}" dt="2026-03-01T16:24:42.132" v="402" actId="20577"/>
          <ac:spMkLst>
            <pc:docMk/>
            <pc:sldMk cId="988363514" sldId="259"/>
            <ac:spMk id="2" creationId="{76CF0B93-0E67-6DCC-A4D2-9A32538C91F5}"/>
          </ac:spMkLst>
        </pc:spChg>
        <pc:spChg chg="mod">
          <ac:chgData name="Qamar Ijaz Gulzar (2432677)" userId="S::2432677@student.uwtsd.ac.uk::d00d5b8b-1067-42c9-a385-3e584a3a5a05" providerId="AD" clId="Web-{53566D04-26EB-1661-EB30-9E4A7581C73A}" dt="2026-03-01T17:08:40.800" v="1300" actId="20577"/>
          <ac:spMkLst>
            <pc:docMk/>
            <pc:sldMk cId="988363514" sldId="259"/>
            <ac:spMk id="3" creationId="{292E5996-8751-429F-E5EC-EDB8427A5596}"/>
          </ac:spMkLst>
        </pc:spChg>
      </pc:sldChg>
      <pc:sldChg chg="modSp new">
        <pc:chgData name="Qamar Ijaz Gulzar (2432677)" userId="S::2432677@student.uwtsd.ac.uk::d00d5b8b-1067-42c9-a385-3e584a3a5a05" providerId="AD" clId="Web-{53566D04-26EB-1661-EB30-9E4A7581C73A}" dt="2026-03-01T19:38:38.511" v="2063" actId="20577"/>
        <pc:sldMkLst>
          <pc:docMk/>
          <pc:sldMk cId="2531434465" sldId="260"/>
        </pc:sldMkLst>
        <pc:spChg chg="mod">
          <ac:chgData name="Qamar Ijaz Gulzar (2432677)" userId="S::2432677@student.uwtsd.ac.uk::d00d5b8b-1067-42c9-a385-3e584a3a5a05" providerId="AD" clId="Web-{53566D04-26EB-1661-EB30-9E4A7581C73A}" dt="2026-03-01T16:40:33.691" v="645" actId="20577"/>
          <ac:spMkLst>
            <pc:docMk/>
            <pc:sldMk cId="2531434465" sldId="260"/>
            <ac:spMk id="2" creationId="{65D7C94D-D1A3-8B51-0050-0F2281FC8B64}"/>
          </ac:spMkLst>
        </pc:spChg>
        <pc:spChg chg="mod">
          <ac:chgData name="Qamar Ijaz Gulzar (2432677)" userId="S::2432677@student.uwtsd.ac.uk::d00d5b8b-1067-42c9-a385-3e584a3a5a05" providerId="AD" clId="Web-{53566D04-26EB-1661-EB30-9E4A7581C73A}" dt="2026-03-01T19:38:38.511" v="2063" actId="20577"/>
          <ac:spMkLst>
            <pc:docMk/>
            <pc:sldMk cId="2531434465" sldId="260"/>
            <ac:spMk id="3" creationId="{7F817242-3104-7013-2361-D63FE4CD509A}"/>
          </ac:spMkLst>
        </pc:spChg>
      </pc:sldChg>
      <pc:sldChg chg="modSp new">
        <pc:chgData name="Qamar Ijaz Gulzar (2432677)" userId="S::2432677@student.uwtsd.ac.uk::d00d5b8b-1067-42c9-a385-3e584a3a5a05" providerId="AD" clId="Web-{53566D04-26EB-1661-EB30-9E4A7581C73A}" dt="2026-03-01T19:01:08.564" v="1319" actId="20577"/>
        <pc:sldMkLst>
          <pc:docMk/>
          <pc:sldMk cId="3177483188" sldId="261"/>
        </pc:sldMkLst>
        <pc:spChg chg="mod">
          <ac:chgData name="Qamar Ijaz Gulzar (2432677)" userId="S::2432677@student.uwtsd.ac.uk::d00d5b8b-1067-42c9-a385-3e584a3a5a05" providerId="AD" clId="Web-{53566D04-26EB-1661-EB30-9E4A7581C73A}" dt="2026-03-01T19:01:08.564" v="1319" actId="20577"/>
          <ac:spMkLst>
            <pc:docMk/>
            <pc:sldMk cId="3177483188" sldId="261"/>
            <ac:spMk id="2" creationId="{00FDA82D-A9E8-7858-72D6-2ABCE64B72C7}"/>
          </ac:spMkLst>
        </pc:spChg>
        <pc:spChg chg="mod">
          <ac:chgData name="Qamar Ijaz Gulzar (2432677)" userId="S::2432677@student.uwtsd.ac.uk::d00d5b8b-1067-42c9-a385-3e584a3a5a05" providerId="AD" clId="Web-{53566D04-26EB-1661-EB30-9E4A7581C73A}" dt="2026-03-01T16:49:59.806" v="852" actId="20577"/>
          <ac:spMkLst>
            <pc:docMk/>
            <pc:sldMk cId="3177483188" sldId="261"/>
            <ac:spMk id="3" creationId="{DDBAB10F-8562-F3FD-EA6C-1E53F9359365}"/>
          </ac:spMkLst>
        </pc:spChg>
      </pc:sldChg>
      <pc:sldChg chg="modSp new">
        <pc:chgData name="Qamar Ijaz Gulzar (2432677)" userId="S::2432677@student.uwtsd.ac.uk::d00d5b8b-1067-42c9-a385-3e584a3a5a05" providerId="AD" clId="Web-{53566D04-26EB-1661-EB30-9E4A7581C73A}" dt="2026-03-01T19:02:03.815" v="1334" actId="20577"/>
        <pc:sldMkLst>
          <pc:docMk/>
          <pc:sldMk cId="102489936" sldId="262"/>
        </pc:sldMkLst>
        <pc:spChg chg="mod">
          <ac:chgData name="Qamar Ijaz Gulzar (2432677)" userId="S::2432677@student.uwtsd.ac.uk::d00d5b8b-1067-42c9-a385-3e584a3a5a05" providerId="AD" clId="Web-{53566D04-26EB-1661-EB30-9E4A7581C73A}" dt="2026-03-01T19:01:38.174" v="1324" actId="20577"/>
          <ac:spMkLst>
            <pc:docMk/>
            <pc:sldMk cId="102489936" sldId="262"/>
            <ac:spMk id="2" creationId="{24B9FA31-8D14-0F8A-CE23-2821ABF444BF}"/>
          </ac:spMkLst>
        </pc:spChg>
        <pc:spChg chg="mod">
          <ac:chgData name="Qamar Ijaz Gulzar (2432677)" userId="S::2432677@student.uwtsd.ac.uk::d00d5b8b-1067-42c9-a385-3e584a3a5a05" providerId="AD" clId="Web-{53566D04-26EB-1661-EB30-9E4A7581C73A}" dt="2026-03-01T19:02:03.815" v="1334" actId="20577"/>
          <ac:spMkLst>
            <pc:docMk/>
            <pc:sldMk cId="102489936" sldId="262"/>
            <ac:spMk id="3" creationId="{E05AB63E-F1E5-159D-3C65-CBE82ACC78D7}"/>
          </ac:spMkLst>
        </pc:spChg>
      </pc:sldChg>
      <pc:sldChg chg="modSp new">
        <pc:chgData name="Qamar Ijaz Gulzar (2432677)" userId="S::2432677@student.uwtsd.ac.uk::d00d5b8b-1067-42c9-a385-3e584a3a5a05" providerId="AD" clId="Web-{53566D04-26EB-1661-EB30-9E4A7581C73A}" dt="2026-03-01T19:02:29.315" v="1336" actId="20577"/>
        <pc:sldMkLst>
          <pc:docMk/>
          <pc:sldMk cId="4216310221" sldId="263"/>
        </pc:sldMkLst>
        <pc:spChg chg="mod">
          <ac:chgData name="Qamar Ijaz Gulzar (2432677)" userId="S::2432677@student.uwtsd.ac.uk::d00d5b8b-1067-42c9-a385-3e584a3a5a05" providerId="AD" clId="Web-{53566D04-26EB-1661-EB30-9E4A7581C73A}" dt="2026-03-01T19:02:29.315" v="1336" actId="20577"/>
          <ac:spMkLst>
            <pc:docMk/>
            <pc:sldMk cId="4216310221" sldId="263"/>
            <ac:spMk id="2" creationId="{F57F33FD-2841-FD20-E652-6E6B2B53F756}"/>
          </ac:spMkLst>
        </pc:spChg>
        <pc:spChg chg="mod">
          <ac:chgData name="Qamar Ijaz Gulzar (2432677)" userId="S::2432677@student.uwtsd.ac.uk::d00d5b8b-1067-42c9-a385-3e584a3a5a05" providerId="AD" clId="Web-{53566D04-26EB-1661-EB30-9E4A7581C73A}" dt="2026-03-01T17:05:44.445" v="1298" actId="20577"/>
          <ac:spMkLst>
            <pc:docMk/>
            <pc:sldMk cId="4216310221" sldId="263"/>
            <ac:spMk id="3" creationId="{D0FC3C06-90F1-3650-2341-B8F7AD325283}"/>
          </ac:spMkLst>
        </pc:spChg>
      </pc:sldChg>
      <pc:sldChg chg="modSp new">
        <pc:chgData name="Qamar Ijaz Gulzar (2432677)" userId="S::2432677@student.uwtsd.ac.uk::d00d5b8b-1067-42c9-a385-3e584a3a5a05" providerId="AD" clId="Web-{53566D04-26EB-1661-EB30-9E4A7581C73A}" dt="2026-03-01T19:15:56.064" v="1583" actId="20577"/>
        <pc:sldMkLst>
          <pc:docMk/>
          <pc:sldMk cId="3149092997" sldId="264"/>
        </pc:sldMkLst>
        <pc:spChg chg="mod">
          <ac:chgData name="Qamar Ijaz Gulzar (2432677)" userId="S::2432677@student.uwtsd.ac.uk::d00d5b8b-1067-42c9-a385-3e584a3a5a05" providerId="AD" clId="Web-{53566D04-26EB-1661-EB30-9E4A7581C73A}" dt="2026-03-01T19:02:54.896" v="1344" actId="20577"/>
          <ac:spMkLst>
            <pc:docMk/>
            <pc:sldMk cId="3149092997" sldId="264"/>
            <ac:spMk id="2" creationId="{D08B83E8-3ED0-A487-3407-80B953659BD3}"/>
          </ac:spMkLst>
        </pc:spChg>
        <pc:spChg chg="mod">
          <ac:chgData name="Qamar Ijaz Gulzar (2432677)" userId="S::2432677@student.uwtsd.ac.uk::d00d5b8b-1067-42c9-a385-3e584a3a5a05" providerId="AD" clId="Web-{53566D04-26EB-1661-EB30-9E4A7581C73A}" dt="2026-03-01T19:15:56.064" v="1583" actId="20577"/>
          <ac:spMkLst>
            <pc:docMk/>
            <pc:sldMk cId="3149092997" sldId="264"/>
            <ac:spMk id="3" creationId="{E3C076C4-F6B0-C3AA-C932-C8EE5B928FB8}"/>
          </ac:spMkLst>
        </pc:spChg>
      </pc:sldChg>
      <pc:sldChg chg="modSp new">
        <pc:chgData name="Qamar Ijaz Gulzar (2432677)" userId="S::2432677@student.uwtsd.ac.uk::d00d5b8b-1067-42c9-a385-3e584a3a5a05" providerId="AD" clId="Web-{53566D04-26EB-1661-EB30-9E4A7581C73A}" dt="2026-03-01T19:22:52.722" v="1719" actId="20577"/>
        <pc:sldMkLst>
          <pc:docMk/>
          <pc:sldMk cId="637302588" sldId="265"/>
        </pc:sldMkLst>
        <pc:spChg chg="mod">
          <ac:chgData name="Qamar Ijaz Gulzar (2432677)" userId="S::2432677@student.uwtsd.ac.uk::d00d5b8b-1067-42c9-a385-3e584a3a5a05" providerId="AD" clId="Web-{53566D04-26EB-1661-EB30-9E4A7581C73A}" dt="2026-03-01T19:16:50.689" v="1594" actId="20577"/>
          <ac:spMkLst>
            <pc:docMk/>
            <pc:sldMk cId="637302588" sldId="265"/>
            <ac:spMk id="2" creationId="{FE4BC68C-BA0C-31BE-A9B3-EA87C82D4274}"/>
          </ac:spMkLst>
        </pc:spChg>
        <pc:spChg chg="mod">
          <ac:chgData name="Qamar Ijaz Gulzar (2432677)" userId="S::2432677@student.uwtsd.ac.uk::d00d5b8b-1067-42c9-a385-3e584a3a5a05" providerId="AD" clId="Web-{53566D04-26EB-1661-EB30-9E4A7581C73A}" dt="2026-03-01T19:22:52.722" v="1719" actId="20577"/>
          <ac:spMkLst>
            <pc:docMk/>
            <pc:sldMk cId="637302588" sldId="265"/>
            <ac:spMk id="3" creationId="{25B3D02F-D6D2-37D2-1EC7-727EC91499CE}"/>
          </ac:spMkLst>
        </pc:spChg>
      </pc:sldChg>
      <pc:sldChg chg="modSp new del">
        <pc:chgData name="Qamar Ijaz Gulzar (2432677)" userId="S::2432677@student.uwtsd.ac.uk::d00d5b8b-1067-42c9-a385-3e584a3a5a05" providerId="AD" clId="Web-{53566D04-26EB-1661-EB30-9E4A7581C73A}" dt="2026-03-01T19:30:59.722" v="1850"/>
        <pc:sldMkLst>
          <pc:docMk/>
          <pc:sldMk cId="1077128282" sldId="266"/>
        </pc:sldMkLst>
        <pc:spChg chg="mod">
          <ac:chgData name="Qamar Ijaz Gulzar (2432677)" userId="S::2432677@student.uwtsd.ac.uk::d00d5b8b-1067-42c9-a385-3e584a3a5a05" providerId="AD" clId="Web-{53566D04-26EB-1661-EB30-9E4A7581C73A}" dt="2026-03-01T19:24:18.301" v="1735" actId="20577"/>
          <ac:spMkLst>
            <pc:docMk/>
            <pc:sldMk cId="1077128282" sldId="266"/>
            <ac:spMk id="2" creationId="{A280D4F9-5A34-619B-53D1-7F521A78BB4D}"/>
          </ac:spMkLst>
        </pc:spChg>
        <pc:spChg chg="mod">
          <ac:chgData name="Qamar Ijaz Gulzar (2432677)" userId="S::2432677@student.uwtsd.ac.uk::d00d5b8b-1067-42c9-a385-3e584a3a5a05" providerId="AD" clId="Web-{53566D04-26EB-1661-EB30-9E4A7581C73A}" dt="2026-03-01T19:28:26.605" v="1845" actId="20577"/>
          <ac:spMkLst>
            <pc:docMk/>
            <pc:sldMk cId="1077128282" sldId="266"/>
            <ac:spMk id="3" creationId="{3825CAF5-111C-2251-2A30-DED16A9FE6D2}"/>
          </ac:spMkLst>
        </pc:spChg>
      </pc:sldChg>
      <pc:sldChg chg="modSp new">
        <pc:chgData name="Qamar Ijaz Gulzar (2432677)" userId="S::2432677@student.uwtsd.ac.uk::d00d5b8b-1067-42c9-a385-3e584a3a5a05" providerId="AD" clId="Web-{53566D04-26EB-1661-EB30-9E4A7581C73A}" dt="2026-03-01T19:34:15.734" v="1951" actId="20577"/>
        <pc:sldMkLst>
          <pc:docMk/>
          <pc:sldMk cId="1497960714" sldId="266"/>
        </pc:sldMkLst>
        <pc:spChg chg="mod">
          <ac:chgData name="Qamar Ijaz Gulzar (2432677)" userId="S::2432677@student.uwtsd.ac.uk::d00d5b8b-1067-42c9-a385-3e584a3a5a05" providerId="AD" clId="Web-{53566D04-26EB-1661-EB30-9E4A7581C73A}" dt="2026-03-01T19:31:39.475" v="1857" actId="20577"/>
          <ac:spMkLst>
            <pc:docMk/>
            <pc:sldMk cId="1497960714" sldId="266"/>
            <ac:spMk id="2" creationId="{0C03EE28-F335-F1F4-AC70-B9D618FCF175}"/>
          </ac:spMkLst>
        </pc:spChg>
        <pc:spChg chg="mod">
          <ac:chgData name="Qamar Ijaz Gulzar (2432677)" userId="S::2432677@student.uwtsd.ac.uk::d00d5b8b-1067-42c9-a385-3e584a3a5a05" providerId="AD" clId="Web-{53566D04-26EB-1661-EB30-9E4A7581C73A}" dt="2026-03-01T19:34:15.734" v="1951" actId="20577"/>
          <ac:spMkLst>
            <pc:docMk/>
            <pc:sldMk cId="1497960714" sldId="266"/>
            <ac:spMk id="3" creationId="{78E8E788-1D4E-863E-6224-E1B329CE7EDF}"/>
          </ac:spMkLst>
        </pc:spChg>
      </pc:sldChg>
      <pc:sldChg chg="modSp new">
        <pc:chgData name="Qamar Ijaz Gulzar (2432677)" userId="S::2432677@student.uwtsd.ac.uk::d00d5b8b-1067-42c9-a385-3e584a3a5a05" providerId="AD" clId="Web-{53566D04-26EB-1661-EB30-9E4A7581C73A}" dt="2026-03-01T19:37:40.070" v="2048" actId="20577"/>
        <pc:sldMkLst>
          <pc:docMk/>
          <pc:sldMk cId="991819222" sldId="267"/>
        </pc:sldMkLst>
        <pc:spChg chg="mod">
          <ac:chgData name="Qamar Ijaz Gulzar (2432677)" userId="S::2432677@student.uwtsd.ac.uk::d00d5b8b-1067-42c9-a385-3e584a3a5a05" providerId="AD" clId="Web-{53566D04-26EB-1661-EB30-9E4A7581C73A}" dt="2026-03-01T19:35:00.861" v="1959" actId="20577"/>
          <ac:spMkLst>
            <pc:docMk/>
            <pc:sldMk cId="991819222" sldId="267"/>
            <ac:spMk id="2" creationId="{E476422D-1181-00C2-EA1F-7F778D50FE32}"/>
          </ac:spMkLst>
        </pc:spChg>
        <pc:spChg chg="mod">
          <ac:chgData name="Qamar Ijaz Gulzar (2432677)" userId="S::2432677@student.uwtsd.ac.uk::d00d5b8b-1067-42c9-a385-3e584a3a5a05" providerId="AD" clId="Web-{53566D04-26EB-1661-EB30-9E4A7581C73A}" dt="2026-03-01T19:37:40.070" v="2048" actId="20577"/>
          <ac:spMkLst>
            <pc:docMk/>
            <pc:sldMk cId="991819222" sldId="267"/>
            <ac:spMk id="3" creationId="{F9BD0816-9200-5DAA-B9A7-0A236C751628}"/>
          </ac:spMkLst>
        </pc:spChg>
      </pc:sldChg>
      <pc:sldChg chg="new del">
        <pc:chgData name="Qamar Ijaz Gulzar (2432677)" userId="S::2432677@student.uwtsd.ac.uk::d00d5b8b-1067-42c9-a385-3e584a3a5a05" providerId="AD" clId="Web-{53566D04-26EB-1661-EB30-9E4A7581C73A}" dt="2026-03-01T19:30:21.296" v="1849"/>
        <pc:sldMkLst>
          <pc:docMk/>
          <pc:sldMk cId="1325620875" sldId="267"/>
        </pc:sldMkLst>
      </pc:sldChg>
      <pc:sldChg chg="new del">
        <pc:chgData name="Qamar Ijaz Gulzar (2432677)" userId="S::2432677@student.uwtsd.ac.uk::d00d5b8b-1067-42c9-a385-3e584a3a5a05" providerId="AD" clId="Web-{53566D04-26EB-1661-EB30-9E4A7581C73A}" dt="2026-03-01T19:30:17.249" v="1848"/>
        <pc:sldMkLst>
          <pc:docMk/>
          <pc:sldMk cId="431628289" sldId="268"/>
        </pc:sldMkLst>
      </pc:sldChg>
    </pc:docChg>
  </pc:docChgLst>
  <pc:docChgLst>
    <pc:chgData name="Qamar Ijaz Gulzar (2432677)" userId="S::2432677@student.uwtsd.ac.uk::d00d5b8b-1067-42c9-a385-3e584a3a5a05" providerId="AD" clId="Web-{9AB86F03-0E71-C390-1F5C-FCA5581CF6D6}"/>
    <pc:docChg chg="modSld">
      <pc:chgData name="Qamar Ijaz Gulzar (2432677)" userId="S::2432677@student.uwtsd.ac.uk::d00d5b8b-1067-42c9-a385-3e584a3a5a05" providerId="AD" clId="Web-{9AB86F03-0E71-C390-1F5C-FCA5581CF6D6}" dt="2026-03-01T15:46:18.543" v="11" actId="20577"/>
      <pc:docMkLst>
        <pc:docMk/>
      </pc:docMkLst>
      <pc:sldChg chg="modSp">
        <pc:chgData name="Qamar Ijaz Gulzar (2432677)" userId="S::2432677@student.uwtsd.ac.uk::d00d5b8b-1067-42c9-a385-3e584a3a5a05" providerId="AD" clId="Web-{9AB86F03-0E71-C390-1F5C-FCA5581CF6D6}" dt="2026-03-01T15:46:18.543" v="11" actId="20577"/>
        <pc:sldMkLst>
          <pc:docMk/>
          <pc:sldMk cId="875657519" sldId="257"/>
        </pc:sldMkLst>
        <pc:spChg chg="mod">
          <ac:chgData name="Qamar Ijaz Gulzar (2432677)" userId="S::2432677@student.uwtsd.ac.uk::d00d5b8b-1067-42c9-a385-3e584a3a5a05" providerId="AD" clId="Web-{9AB86F03-0E71-C390-1F5C-FCA5581CF6D6}" dt="2026-03-01T15:46:18.543" v="11" actId="20577"/>
          <ac:spMkLst>
            <pc:docMk/>
            <pc:sldMk cId="875657519" sldId="257"/>
            <ac:spMk id="2" creationId="{AAFF8982-D0AD-63EA-41D8-1DBEDE4BC07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01/03/2026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01/03/2026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01/03/2026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01/03/2026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3891DE-E613-0204-3F12-12B0C844EF26}"/>
              </a:ext>
            </a:extLst>
          </p:cNvPr>
          <p:cNvSpPr>
            <a:spLocks noGrp="1"/>
          </p:cNvSpPr>
          <p:nvPr>
            <p:ph type="title"/>
          </p:nvPr>
        </p:nvSpPr>
        <p:spPr>
          <a:xfrm>
            <a:off x="1043631" y="809898"/>
            <a:ext cx="9942716" cy="1554480"/>
          </a:xfrm>
        </p:spPr>
        <p:txBody>
          <a:bodyPr anchor="ctr">
            <a:normAutofit/>
          </a:bodyPr>
          <a:lstStyle/>
          <a:p>
            <a:r>
              <a:rPr lang="en-GB" sz="4800"/>
              <a:t>Pro Fuel Vending</a:t>
            </a:r>
            <a:br>
              <a:rPr lang="en-GB" sz="4800"/>
            </a:br>
            <a:r>
              <a:rPr lang="en-GB" sz="4800"/>
              <a:t>High protein meals on the go</a:t>
            </a:r>
          </a:p>
        </p:txBody>
      </p:sp>
      <p:sp>
        <p:nvSpPr>
          <p:cNvPr id="3" name="Content Placeholder 2">
            <a:extLst>
              <a:ext uri="{FF2B5EF4-FFF2-40B4-BE49-F238E27FC236}">
                <a16:creationId xmlns:a16="http://schemas.microsoft.com/office/drawing/2014/main" id="{44A6AE5D-3AD2-063C-1827-7B25A1D76087}"/>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GB" sz="2400"/>
              <a:t>LCLM 4006 – Enterprise and Entrepreneurship</a:t>
            </a:r>
          </a:p>
          <a:p>
            <a:r>
              <a:rPr lang="en-GB" sz="2400"/>
              <a:t>Certificate in Higher Education Level 4</a:t>
            </a:r>
          </a:p>
          <a:p>
            <a:r>
              <a:rPr lang="en-GB" sz="2400"/>
              <a:t>Lecturer: </a:t>
            </a:r>
            <a:r>
              <a:rPr lang="en-GB" sz="2400" err="1"/>
              <a:t>Fouziya</a:t>
            </a:r>
            <a:r>
              <a:rPr lang="en-GB" sz="2400"/>
              <a:t> Farheen</a:t>
            </a:r>
          </a:p>
          <a:p>
            <a:r>
              <a:rPr lang="en-GB" sz="2400"/>
              <a:t>Student: Qamar Ijaz Gulzar</a:t>
            </a:r>
          </a:p>
          <a:p>
            <a:r>
              <a:rPr lang="en-GB" sz="2400"/>
              <a:t>Student ID: 2432677</a:t>
            </a:r>
          </a:p>
          <a:p>
            <a:r>
              <a:rPr lang="en-GB" sz="2400"/>
              <a:t>Business Plan</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22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F0B93-0E67-6DCC-A4D2-9A32538C91F5}"/>
              </a:ext>
            </a:extLst>
          </p:cNvPr>
          <p:cNvSpPr>
            <a:spLocks noGrp="1"/>
          </p:cNvSpPr>
          <p:nvPr>
            <p:ph type="title"/>
          </p:nvPr>
        </p:nvSpPr>
        <p:spPr/>
        <p:txBody>
          <a:bodyPr/>
          <a:lstStyle/>
          <a:p>
            <a:r>
              <a:rPr lang="en-GB"/>
              <a:t>Summary</a:t>
            </a:r>
          </a:p>
        </p:txBody>
      </p:sp>
      <p:sp>
        <p:nvSpPr>
          <p:cNvPr id="3" name="Content Placeholder 2">
            <a:extLst>
              <a:ext uri="{FF2B5EF4-FFF2-40B4-BE49-F238E27FC236}">
                <a16:creationId xmlns:a16="http://schemas.microsoft.com/office/drawing/2014/main" id="{292E5996-8751-429F-E5EC-EDB8427A5596}"/>
              </a:ext>
            </a:extLst>
          </p:cNvPr>
          <p:cNvSpPr>
            <a:spLocks noGrp="1"/>
          </p:cNvSpPr>
          <p:nvPr>
            <p:ph idx="1"/>
          </p:nvPr>
        </p:nvSpPr>
        <p:spPr/>
        <p:txBody>
          <a:bodyPr vert="horz" lIns="91440" tIns="45720" rIns="91440" bIns="45720" rtlCol="0" anchor="t">
            <a:normAutofit/>
          </a:bodyPr>
          <a:lstStyle/>
          <a:p>
            <a:pPr marL="0" indent="0">
              <a:buNone/>
            </a:pPr>
            <a:r>
              <a:rPr lang="en-GB"/>
              <a:t>The concept of this business is to supply high protein ready meals which would be available at vending machines throughout various outlets. Currently, vending machines sell many processed foods, low protein options, and high sugar snacks with low nutritional value.</a:t>
            </a:r>
          </a:p>
          <a:p>
            <a:pPr marL="0" indent="0">
              <a:buNone/>
            </a:pPr>
            <a:r>
              <a:rPr lang="en-GB"/>
              <a:t>Fitness focused consumers, busy professionals, and health-conscious people want convenient, healthy high protein meals.</a:t>
            </a:r>
          </a:p>
          <a:p>
            <a:pPr marL="0" indent="0">
              <a:buNone/>
            </a:pPr>
            <a:r>
              <a:rPr lang="en-GB"/>
              <a:t>These vending machines would be found at office buildings, gyms, university campuses and at bus/train stations.</a:t>
            </a:r>
          </a:p>
        </p:txBody>
      </p:sp>
    </p:spTree>
    <p:extLst>
      <p:ext uri="{BB962C8B-B14F-4D97-AF65-F5344CB8AC3E}">
        <p14:creationId xmlns:p14="http://schemas.microsoft.com/office/powerpoint/2010/main" val="988363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7C94D-D1A3-8B51-0050-0F2281FC8B64}"/>
              </a:ext>
            </a:extLst>
          </p:cNvPr>
          <p:cNvSpPr>
            <a:spLocks noGrp="1"/>
          </p:cNvSpPr>
          <p:nvPr>
            <p:ph type="title"/>
          </p:nvPr>
        </p:nvSpPr>
        <p:spPr/>
        <p:txBody>
          <a:bodyPr/>
          <a:lstStyle/>
          <a:p>
            <a:r>
              <a:rPr lang="en-GB"/>
              <a:t>Table of Contents</a:t>
            </a:r>
          </a:p>
        </p:txBody>
      </p:sp>
      <p:sp>
        <p:nvSpPr>
          <p:cNvPr id="3" name="Content Placeholder 2">
            <a:extLst>
              <a:ext uri="{FF2B5EF4-FFF2-40B4-BE49-F238E27FC236}">
                <a16:creationId xmlns:a16="http://schemas.microsoft.com/office/drawing/2014/main" id="{7F817242-3104-7013-2361-D63FE4CD509A}"/>
              </a:ext>
            </a:extLst>
          </p:cNvPr>
          <p:cNvSpPr>
            <a:spLocks noGrp="1"/>
          </p:cNvSpPr>
          <p:nvPr>
            <p:ph idx="1"/>
          </p:nvPr>
        </p:nvSpPr>
        <p:spPr/>
        <p:txBody>
          <a:bodyPr vert="horz" lIns="91440" tIns="45720" rIns="91440" bIns="45720" rtlCol="0" anchor="t">
            <a:normAutofit/>
          </a:bodyPr>
          <a:lstStyle/>
          <a:p>
            <a:pPr marL="514350" indent="-514350">
              <a:buAutoNum type="arabicPeriod"/>
            </a:pPr>
            <a:r>
              <a:rPr lang="en-GB"/>
              <a:t>The Solution</a:t>
            </a:r>
          </a:p>
          <a:p>
            <a:pPr marL="514350" indent="-514350">
              <a:buAutoNum type="arabicPeriod"/>
            </a:pPr>
            <a:r>
              <a:rPr lang="en-GB"/>
              <a:t>The Product</a:t>
            </a:r>
          </a:p>
          <a:p>
            <a:pPr marL="514350" indent="-514350">
              <a:buAutoNum type="arabicPeriod"/>
            </a:pPr>
            <a:r>
              <a:rPr lang="en-GB"/>
              <a:t>The Target Market</a:t>
            </a:r>
          </a:p>
          <a:p>
            <a:pPr marL="514350" indent="-514350">
              <a:buAutoNum type="arabicPeriod"/>
            </a:pPr>
            <a:r>
              <a:rPr lang="en-GB"/>
              <a:t>Financial Costs</a:t>
            </a:r>
          </a:p>
          <a:p>
            <a:pPr marL="514350" indent="-514350">
              <a:buAutoNum type="arabicPeriod"/>
            </a:pPr>
            <a:r>
              <a:rPr lang="en-GB"/>
              <a:t>Revenue Model</a:t>
            </a:r>
          </a:p>
          <a:p>
            <a:pPr marL="514350" indent="-514350">
              <a:buAutoNum type="arabicPeriod"/>
            </a:pPr>
            <a:r>
              <a:rPr lang="en-GB"/>
              <a:t>Start-up Costs</a:t>
            </a:r>
          </a:p>
          <a:p>
            <a:pPr marL="514350" indent="-514350">
              <a:buAutoNum type="arabicPeriod"/>
            </a:pPr>
            <a:r>
              <a:rPr lang="en-GB"/>
              <a:t>Operations plan</a:t>
            </a:r>
          </a:p>
        </p:txBody>
      </p:sp>
    </p:spTree>
    <p:extLst>
      <p:ext uri="{BB962C8B-B14F-4D97-AF65-F5344CB8AC3E}">
        <p14:creationId xmlns:p14="http://schemas.microsoft.com/office/powerpoint/2010/main" val="2531434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DA82D-A9E8-7858-72D6-2ABCE64B72C7}"/>
              </a:ext>
            </a:extLst>
          </p:cNvPr>
          <p:cNvSpPr>
            <a:spLocks noGrp="1"/>
          </p:cNvSpPr>
          <p:nvPr>
            <p:ph type="title"/>
          </p:nvPr>
        </p:nvSpPr>
        <p:spPr/>
        <p:txBody>
          <a:bodyPr/>
          <a:lstStyle/>
          <a:p>
            <a:r>
              <a:rPr lang="en-GB"/>
              <a:t>1.The Solution</a:t>
            </a:r>
          </a:p>
        </p:txBody>
      </p:sp>
      <p:sp>
        <p:nvSpPr>
          <p:cNvPr id="3" name="Content Placeholder 2">
            <a:extLst>
              <a:ext uri="{FF2B5EF4-FFF2-40B4-BE49-F238E27FC236}">
                <a16:creationId xmlns:a16="http://schemas.microsoft.com/office/drawing/2014/main" id="{DDBAB10F-8562-F3FD-EA6C-1E53F9359365}"/>
              </a:ext>
            </a:extLst>
          </p:cNvPr>
          <p:cNvSpPr>
            <a:spLocks noGrp="1"/>
          </p:cNvSpPr>
          <p:nvPr>
            <p:ph idx="1"/>
          </p:nvPr>
        </p:nvSpPr>
        <p:spPr/>
        <p:txBody>
          <a:bodyPr vert="horz" lIns="91440" tIns="45720" rIns="91440" bIns="45720" rtlCol="0" anchor="t">
            <a:normAutofit/>
          </a:bodyPr>
          <a:lstStyle/>
          <a:p>
            <a:pPr marL="0" indent="0">
              <a:buNone/>
            </a:pPr>
            <a:r>
              <a:rPr lang="en-GB"/>
              <a:t>The proposition is to supply refrigerated vending machine with a range of freshly cooked high protein ready meals, each meal containing between 30 – 50g of protein. All the ingredients would be clean and fresh to include salads and a mixture of vegetables.</a:t>
            </a:r>
          </a:p>
          <a:p>
            <a:pPr marL="0" indent="0">
              <a:buNone/>
            </a:pPr>
            <a:r>
              <a:rPr lang="en-GB"/>
              <a:t>The aim is to provide cost effective healthy meals to accommodate busy lifestyles.</a:t>
            </a:r>
          </a:p>
          <a:p>
            <a:pPr marL="0" indent="0">
              <a:buNone/>
            </a:pPr>
            <a:r>
              <a:rPr lang="en-GB"/>
              <a:t>It is a grab – and – go convenience.</a:t>
            </a:r>
          </a:p>
        </p:txBody>
      </p:sp>
    </p:spTree>
    <p:extLst>
      <p:ext uri="{BB962C8B-B14F-4D97-AF65-F5344CB8AC3E}">
        <p14:creationId xmlns:p14="http://schemas.microsoft.com/office/powerpoint/2010/main" val="3177483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9FA31-8D14-0F8A-CE23-2821ABF444BF}"/>
              </a:ext>
            </a:extLst>
          </p:cNvPr>
          <p:cNvSpPr>
            <a:spLocks noGrp="1"/>
          </p:cNvSpPr>
          <p:nvPr>
            <p:ph type="title"/>
          </p:nvPr>
        </p:nvSpPr>
        <p:spPr/>
        <p:txBody>
          <a:bodyPr/>
          <a:lstStyle/>
          <a:p>
            <a:r>
              <a:rPr lang="en-GB"/>
              <a:t>2.The Product</a:t>
            </a:r>
          </a:p>
        </p:txBody>
      </p:sp>
      <p:sp>
        <p:nvSpPr>
          <p:cNvPr id="3" name="Content Placeholder 2">
            <a:extLst>
              <a:ext uri="{FF2B5EF4-FFF2-40B4-BE49-F238E27FC236}">
                <a16:creationId xmlns:a16="http://schemas.microsoft.com/office/drawing/2014/main" id="{E05AB63E-F1E5-159D-3C65-CBE82ACC78D7}"/>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a:t>A sample menu of the products I would like to introduce would consist of:</a:t>
            </a:r>
          </a:p>
          <a:p>
            <a:r>
              <a:rPr lang="en-GB"/>
              <a:t>Egg white breakfast bowl with baby spinach leaves</a:t>
            </a:r>
          </a:p>
          <a:p>
            <a:r>
              <a:rPr lang="en-GB"/>
              <a:t>Grilled chicken with rice and broccoli</a:t>
            </a:r>
          </a:p>
          <a:p>
            <a:r>
              <a:rPr lang="en-GB"/>
              <a:t>Chicken wraps with a side salad and some beans</a:t>
            </a:r>
          </a:p>
          <a:p>
            <a:r>
              <a:rPr lang="en-GB"/>
              <a:t>Grilled salmon and quinoa bowl</a:t>
            </a:r>
          </a:p>
          <a:p>
            <a:r>
              <a:rPr lang="en-GB"/>
              <a:t>Plant based protein meals</a:t>
            </a:r>
          </a:p>
          <a:p>
            <a:pPr marL="0" indent="0">
              <a:buNone/>
            </a:pPr>
            <a:r>
              <a:rPr lang="en-GB"/>
              <a:t>These meals would have a nutritional target of </a:t>
            </a:r>
            <a:r>
              <a:rPr lang="en-GB" err="1"/>
              <a:t>approxiametly</a:t>
            </a:r>
            <a:r>
              <a:rPr lang="en-GB"/>
              <a:t> 400 – 600 calories and between 30 – 50g protein</a:t>
            </a:r>
          </a:p>
          <a:p>
            <a:pPr marL="0" indent="0">
              <a:buNone/>
            </a:pPr>
            <a:r>
              <a:rPr lang="en-GB"/>
              <a:t>The refrigerated shelf life is expected to be 3 – 5 days</a:t>
            </a:r>
          </a:p>
          <a:p>
            <a:endParaRPr lang="en-GB"/>
          </a:p>
        </p:txBody>
      </p:sp>
    </p:spTree>
    <p:extLst>
      <p:ext uri="{BB962C8B-B14F-4D97-AF65-F5344CB8AC3E}">
        <p14:creationId xmlns:p14="http://schemas.microsoft.com/office/powerpoint/2010/main" val="102489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F33FD-2841-FD20-E652-6E6B2B53F756}"/>
              </a:ext>
            </a:extLst>
          </p:cNvPr>
          <p:cNvSpPr>
            <a:spLocks noGrp="1"/>
          </p:cNvSpPr>
          <p:nvPr>
            <p:ph type="title"/>
          </p:nvPr>
        </p:nvSpPr>
        <p:spPr/>
        <p:txBody>
          <a:bodyPr/>
          <a:lstStyle/>
          <a:p>
            <a:r>
              <a:rPr lang="en-GB"/>
              <a:t>3.The Target Market</a:t>
            </a:r>
          </a:p>
        </p:txBody>
      </p:sp>
      <p:sp>
        <p:nvSpPr>
          <p:cNvPr id="3" name="Content Placeholder 2">
            <a:extLst>
              <a:ext uri="{FF2B5EF4-FFF2-40B4-BE49-F238E27FC236}">
                <a16:creationId xmlns:a16="http://schemas.microsoft.com/office/drawing/2014/main" id="{D0FC3C06-90F1-3650-2341-B8F7AD325283}"/>
              </a:ext>
            </a:extLst>
          </p:cNvPr>
          <p:cNvSpPr>
            <a:spLocks noGrp="1"/>
          </p:cNvSpPr>
          <p:nvPr>
            <p:ph idx="1"/>
          </p:nvPr>
        </p:nvSpPr>
        <p:spPr/>
        <p:txBody>
          <a:bodyPr vert="horz" lIns="91440" tIns="45720" rIns="91440" bIns="45720" rtlCol="0" anchor="t">
            <a:normAutofit/>
          </a:bodyPr>
          <a:lstStyle/>
          <a:p>
            <a:pPr marL="0" indent="0">
              <a:buNone/>
            </a:pPr>
            <a:r>
              <a:rPr lang="en-GB"/>
              <a:t>The primary customers that I would target would be fitness enthusiasts, students, shift workers and busy professionals, although these products would be suitable for all members of the public.</a:t>
            </a:r>
          </a:p>
          <a:p>
            <a:pPr marL="0" indent="0">
              <a:buNone/>
            </a:pPr>
            <a:r>
              <a:rPr lang="en-GB"/>
              <a:t>The health and wellness is continuing to expand at a rapid rate, and the demand for ever increasing healthy and high protein meals are increasing. The on – the – go ready meals market is also rising rapidly as well</a:t>
            </a:r>
          </a:p>
        </p:txBody>
      </p:sp>
    </p:spTree>
    <p:extLst>
      <p:ext uri="{BB962C8B-B14F-4D97-AF65-F5344CB8AC3E}">
        <p14:creationId xmlns:p14="http://schemas.microsoft.com/office/powerpoint/2010/main" val="4216310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B83E8-3ED0-A487-3407-80B953659BD3}"/>
              </a:ext>
            </a:extLst>
          </p:cNvPr>
          <p:cNvSpPr>
            <a:spLocks noGrp="1"/>
          </p:cNvSpPr>
          <p:nvPr>
            <p:ph type="title"/>
          </p:nvPr>
        </p:nvSpPr>
        <p:spPr/>
        <p:txBody>
          <a:bodyPr/>
          <a:lstStyle/>
          <a:p>
            <a:r>
              <a:rPr lang="en-GB"/>
              <a:t>4. Financial Costs</a:t>
            </a:r>
          </a:p>
        </p:txBody>
      </p:sp>
      <p:sp>
        <p:nvSpPr>
          <p:cNvPr id="3" name="Content Placeholder 2">
            <a:extLst>
              <a:ext uri="{FF2B5EF4-FFF2-40B4-BE49-F238E27FC236}">
                <a16:creationId xmlns:a16="http://schemas.microsoft.com/office/drawing/2014/main" id="{E3C076C4-F6B0-C3AA-C932-C8EE5B928FB8}"/>
              </a:ext>
            </a:extLst>
          </p:cNvPr>
          <p:cNvSpPr>
            <a:spLocks noGrp="1"/>
          </p:cNvSpPr>
          <p:nvPr>
            <p:ph idx="1"/>
          </p:nvPr>
        </p:nvSpPr>
        <p:spPr/>
        <p:txBody>
          <a:bodyPr vert="horz" lIns="91440" tIns="45720" rIns="91440" bIns="45720" rtlCol="0" anchor="t">
            <a:normAutofit/>
          </a:bodyPr>
          <a:lstStyle/>
          <a:p>
            <a:pPr marL="0" indent="0">
              <a:buNone/>
            </a:pPr>
            <a:r>
              <a:rPr lang="en-GB"/>
              <a:t>There are 2 options to I would consider when assessing the financial implications in the start-up process:</a:t>
            </a:r>
          </a:p>
          <a:p>
            <a:pPr marL="0" indent="0">
              <a:buNone/>
            </a:pPr>
            <a:r>
              <a:rPr lang="en-GB"/>
              <a:t>Option 1: Own the Machines - this would be to buy the vending machines outright, which would give me full revenue control and a higher profit margin. I would start with 1 –2 machines to test demand.</a:t>
            </a:r>
          </a:p>
          <a:p>
            <a:pPr marL="0" indent="0">
              <a:buNone/>
            </a:pPr>
            <a:r>
              <a:rPr lang="en-GB"/>
              <a:t>Option 2: To supply existing operators - to enable a lower start-up cost, it would be preferrable to supply to existing vending machine operators. This would reduce the profit margin.</a:t>
            </a:r>
          </a:p>
        </p:txBody>
      </p:sp>
    </p:spTree>
    <p:extLst>
      <p:ext uri="{BB962C8B-B14F-4D97-AF65-F5344CB8AC3E}">
        <p14:creationId xmlns:p14="http://schemas.microsoft.com/office/powerpoint/2010/main" val="3149092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BC68C-BA0C-31BE-A9B3-EA87C82D4274}"/>
              </a:ext>
            </a:extLst>
          </p:cNvPr>
          <p:cNvSpPr>
            <a:spLocks noGrp="1"/>
          </p:cNvSpPr>
          <p:nvPr>
            <p:ph type="title"/>
          </p:nvPr>
        </p:nvSpPr>
        <p:spPr/>
        <p:txBody>
          <a:bodyPr/>
          <a:lstStyle/>
          <a:p>
            <a:r>
              <a:rPr lang="en-GB"/>
              <a:t>5. Revenue Model</a:t>
            </a:r>
          </a:p>
        </p:txBody>
      </p:sp>
      <p:sp>
        <p:nvSpPr>
          <p:cNvPr id="3" name="Content Placeholder 2">
            <a:extLst>
              <a:ext uri="{FF2B5EF4-FFF2-40B4-BE49-F238E27FC236}">
                <a16:creationId xmlns:a16="http://schemas.microsoft.com/office/drawing/2014/main" id="{25B3D02F-D6D2-37D2-1EC7-727EC91499CE}"/>
              </a:ext>
            </a:extLst>
          </p:cNvPr>
          <p:cNvSpPr>
            <a:spLocks noGrp="1"/>
          </p:cNvSpPr>
          <p:nvPr>
            <p:ph idx="1"/>
          </p:nvPr>
        </p:nvSpPr>
        <p:spPr/>
        <p:txBody>
          <a:bodyPr vert="horz" lIns="91440" tIns="45720" rIns="91440" bIns="45720" rtlCol="0" anchor="t">
            <a:normAutofit/>
          </a:bodyPr>
          <a:lstStyle/>
          <a:p>
            <a:pPr marL="0" indent="0">
              <a:buNone/>
            </a:pPr>
            <a:r>
              <a:rPr lang="en-GB"/>
              <a:t>I have outlined example pricing:</a:t>
            </a:r>
          </a:p>
          <a:p>
            <a:r>
              <a:rPr lang="en-GB"/>
              <a:t>Cost per meal: £2.75</a:t>
            </a:r>
          </a:p>
          <a:p>
            <a:r>
              <a:rPr lang="en-GB"/>
              <a:t>Sell price: £6.75</a:t>
            </a:r>
          </a:p>
          <a:p>
            <a:r>
              <a:rPr lang="en-GB"/>
              <a:t>Gross profit per meal: £4.00</a:t>
            </a:r>
          </a:p>
          <a:p>
            <a:pPr marL="0" indent="0">
              <a:buNone/>
            </a:pPr>
            <a:r>
              <a:rPr lang="en-GB"/>
              <a:t>Example Sales:</a:t>
            </a:r>
          </a:p>
          <a:p>
            <a:r>
              <a:rPr lang="en-GB"/>
              <a:t>20 meals per day per machine</a:t>
            </a:r>
          </a:p>
          <a:p>
            <a:r>
              <a:rPr lang="en-GB"/>
              <a:t>£2,400.00 monthly gross profit per machine</a:t>
            </a:r>
          </a:p>
        </p:txBody>
      </p:sp>
    </p:spTree>
    <p:extLst>
      <p:ext uri="{BB962C8B-B14F-4D97-AF65-F5344CB8AC3E}">
        <p14:creationId xmlns:p14="http://schemas.microsoft.com/office/powerpoint/2010/main" val="637302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3EE28-F335-F1F4-AC70-B9D618FCF175}"/>
              </a:ext>
            </a:extLst>
          </p:cNvPr>
          <p:cNvSpPr>
            <a:spLocks noGrp="1"/>
          </p:cNvSpPr>
          <p:nvPr>
            <p:ph type="title"/>
          </p:nvPr>
        </p:nvSpPr>
        <p:spPr/>
        <p:txBody>
          <a:bodyPr/>
          <a:lstStyle/>
          <a:p>
            <a:r>
              <a:rPr lang="en-GB"/>
              <a:t>6. Start-up Costs</a:t>
            </a:r>
          </a:p>
        </p:txBody>
      </p:sp>
      <p:sp>
        <p:nvSpPr>
          <p:cNvPr id="3" name="Content Placeholder 2">
            <a:extLst>
              <a:ext uri="{FF2B5EF4-FFF2-40B4-BE49-F238E27FC236}">
                <a16:creationId xmlns:a16="http://schemas.microsoft.com/office/drawing/2014/main" id="{78E8E788-1D4E-863E-6224-E1B329CE7EDF}"/>
              </a:ext>
            </a:extLst>
          </p:cNvPr>
          <p:cNvSpPr>
            <a:spLocks noGrp="1"/>
          </p:cNvSpPr>
          <p:nvPr>
            <p:ph idx="1"/>
          </p:nvPr>
        </p:nvSpPr>
        <p:spPr/>
        <p:txBody>
          <a:bodyPr vert="horz" lIns="91440" tIns="45720" rIns="91440" bIns="45720" rtlCol="0" anchor="t">
            <a:normAutofit/>
          </a:bodyPr>
          <a:lstStyle/>
          <a:p>
            <a:r>
              <a:rPr lang="en-GB"/>
              <a:t>1 refrigerated vending machine: £4000.00</a:t>
            </a:r>
          </a:p>
          <a:p>
            <a:r>
              <a:rPr lang="en-GB"/>
              <a:t>Initial inventory: £3000.00</a:t>
            </a:r>
          </a:p>
          <a:p>
            <a:r>
              <a:rPr lang="en-GB"/>
              <a:t>Packaging and branding:£2000.00</a:t>
            </a:r>
          </a:p>
          <a:p>
            <a:r>
              <a:rPr lang="en-GB"/>
              <a:t>Marketing and launch: £2500.00</a:t>
            </a:r>
          </a:p>
          <a:p>
            <a:r>
              <a:rPr lang="en-GB"/>
              <a:t>Kitchen set and license: £4800.00</a:t>
            </a:r>
          </a:p>
          <a:p>
            <a:r>
              <a:rPr lang="en-GB"/>
              <a:t>Estimate total: £16300.00 - £18500.00</a:t>
            </a:r>
          </a:p>
        </p:txBody>
      </p:sp>
    </p:spTree>
    <p:extLst>
      <p:ext uri="{BB962C8B-B14F-4D97-AF65-F5344CB8AC3E}">
        <p14:creationId xmlns:p14="http://schemas.microsoft.com/office/powerpoint/2010/main" val="1497960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6422D-1181-00C2-EA1F-7F778D50FE32}"/>
              </a:ext>
            </a:extLst>
          </p:cNvPr>
          <p:cNvSpPr>
            <a:spLocks noGrp="1"/>
          </p:cNvSpPr>
          <p:nvPr>
            <p:ph type="title"/>
          </p:nvPr>
        </p:nvSpPr>
        <p:spPr/>
        <p:txBody>
          <a:bodyPr/>
          <a:lstStyle/>
          <a:p>
            <a:r>
              <a:rPr lang="en-GB"/>
              <a:t>7. Operations Plan</a:t>
            </a:r>
          </a:p>
        </p:txBody>
      </p:sp>
      <p:sp>
        <p:nvSpPr>
          <p:cNvPr id="3" name="Content Placeholder 2">
            <a:extLst>
              <a:ext uri="{FF2B5EF4-FFF2-40B4-BE49-F238E27FC236}">
                <a16:creationId xmlns:a16="http://schemas.microsoft.com/office/drawing/2014/main" id="{F9BD0816-9200-5DAA-B9A7-0A236C751628}"/>
              </a:ext>
            </a:extLst>
          </p:cNvPr>
          <p:cNvSpPr>
            <a:spLocks noGrp="1"/>
          </p:cNvSpPr>
          <p:nvPr>
            <p:ph idx="1"/>
          </p:nvPr>
        </p:nvSpPr>
        <p:spPr/>
        <p:txBody>
          <a:bodyPr vert="horz" lIns="91440" tIns="45720" rIns="91440" bIns="45720" rtlCol="0" anchor="t">
            <a:normAutofit/>
          </a:bodyPr>
          <a:lstStyle/>
          <a:p>
            <a:pPr marL="0" indent="0">
              <a:buNone/>
            </a:pPr>
            <a:r>
              <a:rPr lang="en-GB"/>
              <a:t>Production</a:t>
            </a:r>
          </a:p>
          <a:p>
            <a:r>
              <a:rPr lang="en-GB"/>
              <a:t>Store refrigerated</a:t>
            </a:r>
          </a:p>
          <a:p>
            <a:r>
              <a:rPr lang="en-GB"/>
              <a:t>Batch cook 2 –3 times per week</a:t>
            </a:r>
          </a:p>
          <a:p>
            <a:r>
              <a:rPr lang="en-GB"/>
              <a:t>Label macros and expiration</a:t>
            </a:r>
          </a:p>
          <a:p>
            <a:pPr marL="0" indent="0">
              <a:buNone/>
            </a:pPr>
            <a:r>
              <a:rPr lang="en-GB"/>
              <a:t>Distribution</a:t>
            </a:r>
          </a:p>
          <a:p>
            <a:r>
              <a:rPr lang="en-GB"/>
              <a:t>Restock 2 – 3 times weekly</a:t>
            </a:r>
          </a:p>
          <a:p>
            <a:r>
              <a:rPr lang="en-GB"/>
              <a:t>Track inventory digitally</a:t>
            </a:r>
          </a:p>
          <a:p>
            <a:r>
              <a:rPr lang="en-GB"/>
              <a:t>Maintain food safety </a:t>
            </a:r>
            <a:r>
              <a:rPr lang="en-GB" err="1"/>
              <a:t>comppliance</a:t>
            </a:r>
          </a:p>
        </p:txBody>
      </p:sp>
    </p:spTree>
    <p:extLst>
      <p:ext uri="{BB962C8B-B14F-4D97-AF65-F5344CB8AC3E}">
        <p14:creationId xmlns:p14="http://schemas.microsoft.com/office/powerpoint/2010/main" val="991819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Pro Fuel Vending High protein meals on the go</vt:lpstr>
      <vt:lpstr>Summary</vt:lpstr>
      <vt:lpstr>Table of Contents</vt:lpstr>
      <vt:lpstr>1.The Solution</vt:lpstr>
      <vt:lpstr>2.The Product</vt:lpstr>
      <vt:lpstr>3.The Target Market</vt:lpstr>
      <vt:lpstr>4. Financial Costs</vt:lpstr>
      <vt:lpstr>5. Revenue Model</vt:lpstr>
      <vt:lpstr>6. Start-up Costs</vt:lpstr>
      <vt:lpstr>7. Operations Plan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2025-07-03T14:14:00Z</dcterms:created>
  <dcterms:modified xsi:type="dcterms:W3CDTF">2026-03-01T19:38:48Z</dcterms:modified>
</cp:coreProperties>
</file>