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7" r:id="rId2"/>
    <p:sldId id="263" r:id="rId3"/>
    <p:sldId id="258" r:id="rId4"/>
    <p:sldId id="259" r:id="rId5"/>
    <p:sldId id="260" r:id="rId6"/>
    <p:sldId id="261" r:id="rId7"/>
    <p:sldId id="262" r:id="rId8"/>
    <p:sldId id="270" r:id="rId9"/>
    <p:sldId id="271" r:id="rId10"/>
    <p:sldId id="272" r:id="rId11"/>
    <p:sldId id="274" r:id="rId12"/>
    <p:sldId id="273" r:id="rId13"/>
    <p:sldId id="284" r:id="rId14"/>
    <p:sldId id="256" r:id="rId15"/>
    <p:sldId id="268" r:id="rId16"/>
    <p:sldId id="278" r:id="rId17"/>
    <p:sldId id="279" r:id="rId18"/>
    <p:sldId id="282" r:id="rId19"/>
    <p:sldId id="277" r:id="rId20"/>
    <p:sldId id="275" r:id="rId21"/>
    <p:sldId id="276" r:id="rId22"/>
    <p:sldId id="283" r:id="rId23"/>
    <p:sldId id="280" r:id="rId24"/>
    <p:sldId id="281" r:id="rId25"/>
    <p:sldId id="264" r:id="rId26"/>
    <p:sldId id="265" r:id="rId27"/>
    <p:sldId id="266" r:id="rId28"/>
    <p:sldId id="267" r:id="rId29"/>
    <p:sldId id="287" r:id="rId30"/>
    <p:sldId id="288" r:id="rId31"/>
    <p:sldId id="285" r:id="rId32"/>
    <p:sldId id="286" r:id="rId33"/>
    <p:sldId id="290" r:id="rId34"/>
    <p:sldId id="291" r:id="rId35"/>
    <p:sldId id="289" r:id="rId3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99"/>
    <a:srgbClr val="D6EDBD"/>
    <a:srgbClr val="B6DF8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无样式，网格型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57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zh-CN" altLang="en-US" smtClean="0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69CB8-F204-4D06-B913-C5A26A89888A}" type="datetimeFigureOut">
              <a:rPr lang="en-US" dirty="0"/>
              <a:t>9/24/2018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BB376-B19C-488D-ABEB-03C7E6E9E3E0}" type="datetimeFigureOut">
              <a:rPr lang="en-US" dirty="0"/>
              <a:t>9/24/2018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637A9-119A-49DA-BD12-AAC58B377D80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节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F077B-A50F-4D64-8574-E2D6A98A5553}" type="datetimeFigureOut">
              <a:rPr lang="en-US" dirty="0"/>
              <a:t>9/24/2018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8" y="1845734"/>
            <a:ext cx="4937760" cy="402336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9E2A62-1983-43A1-A163-D8AA46534C80}" type="datetimeFigureOut">
              <a:rPr lang="en-US" dirty="0"/>
              <a:t>9/24/2018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8F3E3B-34E3-4345-B2A1-994B83598A9C}" type="datetimeFigureOut">
              <a:rPr lang="en-US" dirty="0"/>
              <a:t>9/24/2018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16C96-82A1-4D77-8ADA-627AC6FE3D65}" type="datetimeFigureOut">
              <a:rPr lang="en-US" dirty="0"/>
              <a:t>9/24/2018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102C1E-28F2-47E9-802D-339E64E2F920}" type="datetimeFigureOut">
              <a:rPr lang="en-US" dirty="0"/>
              <a:t>9/24/2018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24271A48-F18A-45B3-BC05-1E27DA3F88AF}" type="datetimeFigureOut">
              <a:rPr lang="en-US" dirty="0"/>
              <a:t>9/24/2018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 smtClean="0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747F8-9654-4282-85D2-65F41AAE7A75}" type="datetimeFigureOut">
              <a:rPr lang="en-US" dirty="0"/>
              <a:t>9/24/2018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6E300-0A13-4A81-945A-7333C271A069}" type="datetimeFigureOut">
              <a:rPr lang="en-US" dirty="0"/>
              <a:t>9/24/2018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671962-1EA4-46E7-BCB0-F36CE46D1A59}" type="datetimeFigureOut">
              <a:rPr lang="en-US" dirty="0"/>
              <a:t>9/24/2018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5DC5B261-8843-42D1-AAFC-05E20E2D9B97}" type="datetimeFigureOut">
              <a:rPr lang="en-US" dirty="0"/>
              <a:t>9/24/2018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png"/><Relationship Id="rId4" Type="http://schemas.openxmlformats.org/officeDocument/2006/relationships/image" Target="../media/image16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圆角矩形 3"/>
          <p:cNvSpPr/>
          <p:nvPr/>
        </p:nvSpPr>
        <p:spPr>
          <a:xfrm>
            <a:off x="244699" y="128788"/>
            <a:ext cx="1519708" cy="11719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4000" b="1" dirty="0" err="1" smtClean="0">
                <a:latin typeface="+mn-ea"/>
              </a:rPr>
              <a:t>fùxí</a:t>
            </a:r>
            <a:r>
              <a:rPr lang="en-US" altLang="zh-CN" sz="4000" b="1" dirty="0" smtClean="0">
                <a:latin typeface="+mn-ea"/>
              </a:rPr>
              <a:t> </a:t>
            </a:r>
          </a:p>
          <a:p>
            <a:pPr algn="ctr"/>
            <a:r>
              <a:rPr lang="zh-CN" altLang="en-US" sz="4000" b="1" dirty="0" smtClean="0"/>
              <a:t>复习</a:t>
            </a:r>
            <a:endParaRPr lang="en-US" altLang="zh-CN" sz="4000" b="1" dirty="0" smtClean="0"/>
          </a:p>
        </p:txBody>
      </p:sp>
      <p:sp>
        <p:nvSpPr>
          <p:cNvPr id="5" name="文本框 4"/>
          <p:cNvSpPr txBox="1"/>
          <p:nvPr/>
        </p:nvSpPr>
        <p:spPr>
          <a:xfrm>
            <a:off x="1906073" y="592428"/>
            <a:ext cx="9427336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A: </a:t>
            </a:r>
            <a:r>
              <a:rPr lang="zh-CN" altLang="en-US" sz="3600" dirty="0" smtClean="0">
                <a:latin typeface="+mn-ea"/>
                <a:cs typeface="Times New Roman" panose="02020603050405020304" pitchFamily="18" charset="0"/>
              </a:rPr>
              <a:t>你好！请问，你叫什么名字？</a:t>
            </a:r>
            <a:endParaRPr lang="en-US" altLang="zh-CN" sz="3600" dirty="0" smtClean="0">
              <a:latin typeface="+mn-ea"/>
              <a:cs typeface="Times New Roman" panose="02020603050405020304" pitchFamily="18" charset="0"/>
            </a:endParaRPr>
          </a:p>
          <a:p>
            <a:endParaRPr lang="en-US" altLang="zh-CN" sz="3600" dirty="0">
              <a:latin typeface="+mn-ea"/>
              <a:cs typeface="Times New Roman" panose="02020603050405020304" pitchFamily="18" charset="0"/>
            </a:endParaRPr>
          </a:p>
          <a:p>
            <a:r>
              <a:rPr lang="en-US" altLang="zh-CN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zh-CN" altLang="en-US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：</a:t>
            </a:r>
            <a:r>
              <a:rPr lang="en-US" altLang="zh-CN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__________________</a:t>
            </a:r>
            <a:r>
              <a:rPr lang="zh-CN" altLang="en-US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。你呢？</a:t>
            </a:r>
            <a:endParaRPr lang="en-US" altLang="zh-CN" sz="36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altLang="zh-CN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zh-CN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zh-CN" altLang="en-US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：我姓</a:t>
            </a:r>
            <a:r>
              <a:rPr lang="en-US" altLang="zh-CN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____________</a:t>
            </a:r>
            <a:r>
              <a:rPr lang="zh-CN" altLang="en-US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，叫</a:t>
            </a:r>
            <a:r>
              <a:rPr lang="en-US" altLang="zh-CN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__________</a:t>
            </a:r>
            <a:r>
              <a:rPr lang="zh-CN" altLang="en-US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。</a:t>
            </a:r>
            <a:endParaRPr lang="en-US" altLang="zh-CN" sz="36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zh-CN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   </a:t>
            </a:r>
          </a:p>
          <a:p>
            <a:r>
              <a:rPr lang="en-US" altLang="zh-CN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  _________________</a:t>
            </a:r>
            <a:r>
              <a:rPr lang="zh-CN" altLang="en-US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。（认识）</a:t>
            </a:r>
            <a:endParaRPr lang="en-US" altLang="zh-CN" sz="36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altLang="zh-CN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zh-CN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zh-CN" altLang="en-US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：</a:t>
            </a:r>
            <a:r>
              <a:rPr lang="en-US" altLang="zh-CN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_____________________</a:t>
            </a:r>
            <a:r>
              <a:rPr lang="zh-CN" altLang="en-US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。（也）</a:t>
            </a:r>
            <a:endParaRPr lang="zh-CN" alt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1264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圆角矩形 1"/>
          <p:cNvSpPr/>
          <p:nvPr/>
        </p:nvSpPr>
        <p:spPr>
          <a:xfrm>
            <a:off x="837128" y="128787"/>
            <a:ext cx="1596980" cy="11719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4000" b="1" dirty="0" smtClean="0">
                <a:latin typeface="+mn-ea"/>
              </a:rPr>
              <a:t>Game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1326524" y="2228045"/>
            <a:ext cx="95947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According to the clue of the picture, please guess which country is he or she from? </a:t>
            </a:r>
            <a:endParaRPr lang="zh-CN" altLang="en-US" sz="6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3593204" y="402308"/>
            <a:ext cx="441745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800" dirty="0" smtClean="0">
                <a:latin typeface="+mn-ea"/>
                <a:cs typeface="Times New Roman" panose="02020603050405020304" pitchFamily="18" charset="0"/>
              </a:rPr>
              <a:t>他</a:t>
            </a:r>
            <a:r>
              <a:rPr lang="en-US" altLang="zh-CN" sz="4800" dirty="0" smtClean="0">
                <a:latin typeface="+mn-ea"/>
                <a:cs typeface="Times New Roman" panose="02020603050405020304" pitchFamily="18" charset="0"/>
              </a:rPr>
              <a:t>/</a:t>
            </a:r>
            <a:r>
              <a:rPr lang="zh-CN" altLang="en-US" sz="4800" dirty="0" smtClean="0">
                <a:latin typeface="+mn-ea"/>
                <a:cs typeface="Times New Roman" panose="02020603050405020304" pitchFamily="18" charset="0"/>
              </a:rPr>
              <a:t>她是哪国人？</a:t>
            </a:r>
            <a:endParaRPr lang="en-US" altLang="zh-CN" sz="4800" dirty="0" smtClean="0">
              <a:latin typeface="+mn-ea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7064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圆角矩形 1"/>
          <p:cNvSpPr/>
          <p:nvPr/>
        </p:nvSpPr>
        <p:spPr>
          <a:xfrm>
            <a:off x="476520" y="231818"/>
            <a:ext cx="1596980" cy="11719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4000" b="1" dirty="0" smtClean="0">
                <a:latin typeface="+mn-ea"/>
              </a:rPr>
              <a:t>Game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3593204" y="402308"/>
            <a:ext cx="441745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800" dirty="0" smtClean="0">
                <a:latin typeface="+mn-ea"/>
                <a:cs typeface="Times New Roman" panose="02020603050405020304" pitchFamily="18" charset="0"/>
              </a:rPr>
              <a:t>他是哪国人？</a:t>
            </a:r>
            <a:endParaRPr lang="en-US" altLang="zh-CN" sz="4800" dirty="0" smtClean="0">
              <a:latin typeface="+mn-ea"/>
              <a:cs typeface="Times New Roman" panose="02020603050405020304" pitchFamily="18" charset="0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2674" y="1233305"/>
            <a:ext cx="4198514" cy="513035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矩形 5"/>
          <p:cNvSpPr/>
          <p:nvPr/>
        </p:nvSpPr>
        <p:spPr>
          <a:xfrm>
            <a:off x="3702674" y="1355963"/>
            <a:ext cx="4198514" cy="177360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3812144" y="4765183"/>
            <a:ext cx="4198514" cy="14789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矩形 7"/>
          <p:cNvSpPr/>
          <p:nvPr/>
        </p:nvSpPr>
        <p:spPr>
          <a:xfrm>
            <a:off x="3754190" y="3129565"/>
            <a:ext cx="4198514" cy="45076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9" name="矩形 8"/>
          <p:cNvSpPr/>
          <p:nvPr/>
        </p:nvSpPr>
        <p:spPr>
          <a:xfrm>
            <a:off x="3757409" y="3580326"/>
            <a:ext cx="4198514" cy="118485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0" name="文本框 9"/>
          <p:cNvSpPr txBox="1"/>
          <p:nvPr/>
        </p:nvSpPr>
        <p:spPr>
          <a:xfrm>
            <a:off x="8248918" y="2006476"/>
            <a:ext cx="441745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800" dirty="0" smtClean="0">
                <a:latin typeface="+mn-ea"/>
                <a:cs typeface="Times New Roman" panose="02020603050405020304" pitchFamily="18" charset="0"/>
              </a:rPr>
              <a:t>他是英国人</a:t>
            </a:r>
            <a:r>
              <a:rPr lang="zh-CN" altLang="en-US" sz="4800" dirty="0">
                <a:latin typeface="+mn-ea"/>
                <a:cs typeface="Times New Roman" panose="02020603050405020304" pitchFamily="18" charset="0"/>
              </a:rPr>
              <a:t>。</a:t>
            </a:r>
            <a:endParaRPr lang="en-US" altLang="zh-CN" sz="4800" dirty="0" smtClean="0">
              <a:latin typeface="+mn-ea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1916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圆角矩形 1"/>
          <p:cNvSpPr/>
          <p:nvPr/>
        </p:nvSpPr>
        <p:spPr>
          <a:xfrm>
            <a:off x="476520" y="231818"/>
            <a:ext cx="1596980" cy="11719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4000" b="1" dirty="0" smtClean="0">
                <a:latin typeface="+mn-ea"/>
              </a:rPr>
              <a:t>Game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3593204" y="402308"/>
            <a:ext cx="441745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800" dirty="0" smtClean="0">
                <a:latin typeface="+mn-ea"/>
                <a:cs typeface="Times New Roman" panose="02020603050405020304" pitchFamily="18" charset="0"/>
              </a:rPr>
              <a:t>她是哪国人？</a:t>
            </a:r>
            <a:endParaRPr lang="en-US" altLang="zh-CN" sz="4800" dirty="0" smtClean="0">
              <a:latin typeface="+mn-ea"/>
              <a:cs typeface="Times New Roman" panose="02020603050405020304" pitchFamily="18" charset="0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8248918" y="2006476"/>
            <a:ext cx="441745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800" dirty="0">
                <a:latin typeface="+mn-ea"/>
                <a:cs typeface="Times New Roman" panose="02020603050405020304" pitchFamily="18" charset="0"/>
              </a:rPr>
              <a:t>她</a:t>
            </a:r>
            <a:r>
              <a:rPr lang="zh-CN" altLang="en-US" sz="4800" dirty="0" smtClean="0">
                <a:latin typeface="+mn-ea"/>
                <a:cs typeface="Times New Roman" panose="02020603050405020304" pitchFamily="18" charset="0"/>
              </a:rPr>
              <a:t>是</a:t>
            </a:r>
            <a:r>
              <a:rPr lang="zh-CN" altLang="en-US" sz="4800" dirty="0">
                <a:latin typeface="+mn-ea"/>
                <a:cs typeface="Times New Roman" panose="02020603050405020304" pitchFamily="18" charset="0"/>
              </a:rPr>
              <a:t>美</a:t>
            </a:r>
            <a:r>
              <a:rPr lang="zh-CN" altLang="en-US" sz="4800" dirty="0" smtClean="0">
                <a:latin typeface="+mn-ea"/>
                <a:cs typeface="Times New Roman" panose="02020603050405020304" pitchFamily="18" charset="0"/>
              </a:rPr>
              <a:t>国人</a:t>
            </a:r>
            <a:r>
              <a:rPr lang="zh-CN" altLang="en-US" sz="4800" dirty="0">
                <a:latin typeface="+mn-ea"/>
                <a:cs typeface="Times New Roman" panose="02020603050405020304" pitchFamily="18" charset="0"/>
              </a:rPr>
              <a:t>。</a:t>
            </a:r>
            <a:endParaRPr lang="en-US" altLang="zh-CN" sz="4800" dirty="0" smtClean="0">
              <a:latin typeface="+mn-ea"/>
              <a:cs typeface="Times New Roman" panose="02020603050405020304" pitchFamily="18" charset="0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1988" y="1668714"/>
            <a:ext cx="5138670" cy="417829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1" name="矩形 10"/>
          <p:cNvSpPr/>
          <p:nvPr/>
        </p:nvSpPr>
        <p:spPr>
          <a:xfrm>
            <a:off x="2929943" y="3974494"/>
            <a:ext cx="5022760" cy="177360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2" name="矩形 11"/>
          <p:cNvSpPr/>
          <p:nvPr/>
        </p:nvSpPr>
        <p:spPr>
          <a:xfrm>
            <a:off x="2987898" y="1765482"/>
            <a:ext cx="1725770" cy="22090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3" name="矩形 12"/>
          <p:cNvSpPr/>
          <p:nvPr/>
        </p:nvSpPr>
        <p:spPr>
          <a:xfrm>
            <a:off x="6226933" y="1765482"/>
            <a:ext cx="1725770" cy="22090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4" name="矩形 13"/>
          <p:cNvSpPr/>
          <p:nvPr/>
        </p:nvSpPr>
        <p:spPr>
          <a:xfrm>
            <a:off x="4713668" y="1765482"/>
            <a:ext cx="1725770" cy="10719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5" name="矩形 14"/>
          <p:cNvSpPr/>
          <p:nvPr/>
        </p:nvSpPr>
        <p:spPr>
          <a:xfrm>
            <a:off x="4713668" y="2736886"/>
            <a:ext cx="1725770" cy="12376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11649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圆角矩形 1"/>
          <p:cNvSpPr/>
          <p:nvPr/>
        </p:nvSpPr>
        <p:spPr>
          <a:xfrm>
            <a:off x="476520" y="231818"/>
            <a:ext cx="1596980" cy="11719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4000" b="1" dirty="0" smtClean="0">
                <a:latin typeface="+mn-ea"/>
              </a:rPr>
              <a:t>Game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3593204" y="402308"/>
            <a:ext cx="441745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800" dirty="0" smtClean="0">
                <a:latin typeface="+mn-ea"/>
                <a:cs typeface="Times New Roman" panose="02020603050405020304" pitchFamily="18" charset="0"/>
              </a:rPr>
              <a:t>她是哪国人？</a:t>
            </a:r>
            <a:endParaRPr lang="en-US" altLang="zh-CN" sz="4800" dirty="0" smtClean="0">
              <a:latin typeface="+mn-ea"/>
              <a:cs typeface="Times New Roman" panose="02020603050405020304" pitchFamily="18" charset="0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8248918" y="2006476"/>
            <a:ext cx="441745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800" dirty="0">
                <a:latin typeface="+mn-ea"/>
                <a:cs typeface="Times New Roman" panose="02020603050405020304" pitchFamily="18" charset="0"/>
              </a:rPr>
              <a:t>她</a:t>
            </a:r>
            <a:r>
              <a:rPr lang="zh-CN" altLang="en-US" sz="4800" dirty="0" smtClean="0">
                <a:latin typeface="+mn-ea"/>
                <a:cs typeface="Times New Roman" panose="02020603050405020304" pitchFamily="18" charset="0"/>
              </a:rPr>
              <a:t>是日本人</a:t>
            </a:r>
            <a:r>
              <a:rPr lang="zh-CN" altLang="en-US" sz="4800" dirty="0">
                <a:latin typeface="+mn-ea"/>
                <a:cs typeface="Times New Roman" panose="02020603050405020304" pitchFamily="18" charset="0"/>
              </a:rPr>
              <a:t>。</a:t>
            </a:r>
            <a:endParaRPr lang="en-US" altLang="zh-CN" sz="4800" dirty="0" smtClean="0">
              <a:latin typeface="+mn-ea"/>
              <a:cs typeface="Times New Roman" panose="02020603050405020304" pitchFamily="18" charset="0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3204" y="1403796"/>
            <a:ext cx="3786390" cy="4597757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3593204" y="1403796"/>
            <a:ext cx="3773511" cy="9015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6" name="矩形 15"/>
          <p:cNvSpPr/>
          <p:nvPr/>
        </p:nvSpPr>
        <p:spPr>
          <a:xfrm>
            <a:off x="3612522" y="2305318"/>
            <a:ext cx="3773511" cy="53215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7" name="矩形 16"/>
          <p:cNvSpPr/>
          <p:nvPr/>
        </p:nvSpPr>
        <p:spPr>
          <a:xfrm>
            <a:off x="3631840" y="2837473"/>
            <a:ext cx="3773511" cy="316407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73327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6" grpId="0" animBg="1"/>
      <p:bldP spid="16" grpId="0" animBg="1"/>
      <p:bldP spid="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 rotWithShape="1">
          <a:blip r:embed="rId2"/>
          <a:srcRect l="423" t="377" r="-423" b="4413"/>
          <a:stretch/>
        </p:blipFill>
        <p:spPr>
          <a:xfrm>
            <a:off x="2855599" y="1618360"/>
            <a:ext cx="5155059" cy="404396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2" name="圆角矩形 1"/>
          <p:cNvSpPr/>
          <p:nvPr/>
        </p:nvSpPr>
        <p:spPr>
          <a:xfrm>
            <a:off x="476520" y="231818"/>
            <a:ext cx="1596980" cy="11719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4000" b="1" dirty="0" smtClean="0">
                <a:latin typeface="+mn-ea"/>
              </a:rPr>
              <a:t>Game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3593204" y="402308"/>
            <a:ext cx="441745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800" dirty="0" smtClean="0">
                <a:latin typeface="+mn-ea"/>
                <a:cs typeface="Times New Roman" panose="02020603050405020304" pitchFamily="18" charset="0"/>
              </a:rPr>
              <a:t>她是哪国人？</a:t>
            </a:r>
            <a:endParaRPr lang="en-US" altLang="zh-CN" sz="4800" dirty="0" smtClean="0">
              <a:latin typeface="+mn-ea"/>
              <a:cs typeface="Times New Roman" panose="02020603050405020304" pitchFamily="18" charset="0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8248918" y="2006476"/>
            <a:ext cx="441745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800" dirty="0">
                <a:latin typeface="+mn-ea"/>
                <a:cs typeface="Times New Roman" panose="02020603050405020304" pitchFamily="18" charset="0"/>
              </a:rPr>
              <a:t>她</a:t>
            </a:r>
            <a:r>
              <a:rPr lang="zh-CN" altLang="en-US" sz="4800" dirty="0" smtClean="0">
                <a:latin typeface="+mn-ea"/>
                <a:cs typeface="Times New Roman" panose="02020603050405020304" pitchFamily="18" charset="0"/>
              </a:rPr>
              <a:t>是韩国人</a:t>
            </a:r>
            <a:r>
              <a:rPr lang="zh-CN" altLang="en-US" sz="4800" dirty="0">
                <a:latin typeface="+mn-ea"/>
                <a:cs typeface="Times New Roman" panose="02020603050405020304" pitchFamily="18" charset="0"/>
              </a:rPr>
              <a:t>。</a:t>
            </a:r>
            <a:endParaRPr lang="en-US" altLang="zh-CN" sz="4800" dirty="0" smtClean="0">
              <a:latin typeface="+mn-ea"/>
              <a:cs typeface="Times New Roman" panose="02020603050405020304" pitchFamily="18" charset="0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2727101" y="1511078"/>
            <a:ext cx="5402687" cy="9015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6" name="矩形 15"/>
          <p:cNvSpPr/>
          <p:nvPr/>
        </p:nvSpPr>
        <p:spPr>
          <a:xfrm>
            <a:off x="2736469" y="2421974"/>
            <a:ext cx="5393319" cy="8705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7" name="矩形 16"/>
          <p:cNvSpPr/>
          <p:nvPr/>
        </p:nvSpPr>
        <p:spPr>
          <a:xfrm>
            <a:off x="2736469" y="3292487"/>
            <a:ext cx="5393319" cy="247712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56700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6" grpId="0" animBg="1"/>
      <p:bldP spid="16" grpId="0" animBg="1"/>
      <p:bldP spid="1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6679" y="1233305"/>
            <a:ext cx="3813325" cy="4871290"/>
          </a:xfrm>
          <a:prstGeom prst="rect">
            <a:avLst/>
          </a:prstGeom>
        </p:spPr>
      </p:pic>
      <p:sp>
        <p:nvSpPr>
          <p:cNvPr id="2" name="圆角矩形 1"/>
          <p:cNvSpPr/>
          <p:nvPr/>
        </p:nvSpPr>
        <p:spPr>
          <a:xfrm>
            <a:off x="476520" y="231818"/>
            <a:ext cx="1596980" cy="11719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4000" b="1" dirty="0" smtClean="0">
                <a:latin typeface="+mn-ea"/>
              </a:rPr>
              <a:t>Game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3593204" y="402308"/>
            <a:ext cx="441745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800" dirty="0" smtClean="0">
                <a:latin typeface="+mn-ea"/>
                <a:cs typeface="Times New Roman" panose="02020603050405020304" pitchFamily="18" charset="0"/>
              </a:rPr>
              <a:t>他是哪国人？</a:t>
            </a:r>
            <a:endParaRPr lang="en-US" altLang="zh-CN" sz="4800" dirty="0" smtClean="0">
              <a:latin typeface="+mn-ea"/>
              <a:cs typeface="Times New Roman" panose="02020603050405020304" pitchFamily="18" charset="0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8248918" y="2006476"/>
            <a:ext cx="441745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800" dirty="0" smtClean="0">
                <a:latin typeface="+mn-ea"/>
                <a:cs typeface="Times New Roman" panose="02020603050405020304" pitchFamily="18" charset="0"/>
              </a:rPr>
              <a:t>他是</a:t>
            </a:r>
            <a:r>
              <a:rPr lang="zh-CN" altLang="en-US" sz="4800" dirty="0">
                <a:latin typeface="+mn-ea"/>
                <a:cs typeface="Times New Roman" panose="02020603050405020304" pitchFamily="18" charset="0"/>
              </a:rPr>
              <a:t>中</a:t>
            </a:r>
            <a:r>
              <a:rPr lang="zh-CN" altLang="en-US" sz="4800" dirty="0" smtClean="0">
                <a:latin typeface="+mn-ea"/>
                <a:cs typeface="Times New Roman" panose="02020603050405020304" pitchFamily="18" charset="0"/>
              </a:rPr>
              <a:t>国人</a:t>
            </a:r>
            <a:r>
              <a:rPr lang="zh-CN" altLang="en-US" sz="4800" dirty="0">
                <a:latin typeface="+mn-ea"/>
                <a:cs typeface="Times New Roman" panose="02020603050405020304" pitchFamily="18" charset="0"/>
              </a:rPr>
              <a:t>。</a:t>
            </a:r>
            <a:endParaRPr lang="en-US" altLang="zh-CN" sz="4800" dirty="0" smtClean="0">
              <a:latin typeface="+mn-ea"/>
              <a:cs typeface="Times New Roman" panose="02020603050405020304" pitchFamily="18" charset="0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3966679" y="1245875"/>
            <a:ext cx="3813325" cy="9015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6" name="矩形 15"/>
          <p:cNvSpPr/>
          <p:nvPr/>
        </p:nvSpPr>
        <p:spPr>
          <a:xfrm>
            <a:off x="3966679" y="3013656"/>
            <a:ext cx="3813325" cy="612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7" name="矩形 16"/>
          <p:cNvSpPr/>
          <p:nvPr/>
        </p:nvSpPr>
        <p:spPr>
          <a:xfrm>
            <a:off x="3966679" y="3627474"/>
            <a:ext cx="3813325" cy="247712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1" name="矩形 10"/>
          <p:cNvSpPr/>
          <p:nvPr/>
        </p:nvSpPr>
        <p:spPr>
          <a:xfrm>
            <a:off x="3966678" y="2094000"/>
            <a:ext cx="3813325" cy="9015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83561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6" grpId="0" animBg="1"/>
      <p:bldP spid="16" grpId="0" animBg="1"/>
      <p:bldP spid="17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0644" y="317348"/>
            <a:ext cx="3806512" cy="2535137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4012" y="396226"/>
            <a:ext cx="3765300" cy="237213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文本框 3"/>
          <p:cNvSpPr txBox="1"/>
          <p:nvPr/>
        </p:nvSpPr>
        <p:spPr>
          <a:xfrm>
            <a:off x="2356833" y="3243330"/>
            <a:ext cx="198334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 smtClean="0"/>
              <a:t>法国</a:t>
            </a:r>
            <a:endParaRPr lang="en-US" altLang="zh-CN" sz="3200" dirty="0" smtClean="0"/>
          </a:p>
          <a:p>
            <a:r>
              <a:rPr lang="en-US" altLang="zh-CN" sz="3200" dirty="0" err="1" smtClean="0"/>
              <a:t>fǎɡuó</a:t>
            </a:r>
            <a:r>
              <a:rPr lang="en-US" altLang="zh-CN" sz="3200" dirty="0" smtClean="0"/>
              <a:t> </a:t>
            </a:r>
            <a:endParaRPr lang="zh-CN" altLang="en-US" sz="3200" dirty="0"/>
          </a:p>
        </p:txBody>
      </p:sp>
      <p:sp>
        <p:nvSpPr>
          <p:cNvPr id="5" name="文本框 4"/>
          <p:cNvSpPr txBox="1"/>
          <p:nvPr/>
        </p:nvSpPr>
        <p:spPr>
          <a:xfrm>
            <a:off x="7828208" y="3243330"/>
            <a:ext cx="198334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/>
              <a:t>法语</a:t>
            </a:r>
            <a:endParaRPr lang="en-US" altLang="zh-CN" sz="3200" dirty="0" smtClean="0"/>
          </a:p>
          <a:p>
            <a:r>
              <a:rPr lang="en-US" altLang="zh-CN" sz="3200" dirty="0" err="1" smtClean="0"/>
              <a:t>fǎyǔ</a:t>
            </a:r>
            <a:r>
              <a:rPr lang="zh-CN" altLang="en-US" sz="3200" dirty="0" smtClean="0"/>
              <a:t> </a:t>
            </a:r>
            <a:r>
              <a:rPr lang="en-US" altLang="zh-CN" sz="3200" dirty="0" smtClean="0"/>
              <a:t> </a:t>
            </a:r>
            <a:endParaRPr lang="zh-CN" altLang="en-US" sz="3200" dirty="0"/>
          </a:p>
        </p:txBody>
      </p:sp>
      <p:sp>
        <p:nvSpPr>
          <p:cNvPr id="6" name="椭圆形标注 5"/>
          <p:cNvSpPr/>
          <p:nvPr/>
        </p:nvSpPr>
        <p:spPr>
          <a:xfrm>
            <a:off x="8311165" y="3243330"/>
            <a:ext cx="1017431" cy="631065"/>
          </a:xfrm>
          <a:prstGeom prst="wedgeEllipseCallout">
            <a:avLst>
              <a:gd name="adj1" fmla="val 123471"/>
              <a:gd name="adj2" fmla="val 40051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文本框 6"/>
          <p:cNvSpPr txBox="1"/>
          <p:nvPr/>
        </p:nvSpPr>
        <p:spPr>
          <a:xfrm>
            <a:off x="10208653" y="3558862"/>
            <a:ext cx="198334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 smtClean="0"/>
              <a:t>n.</a:t>
            </a:r>
          </a:p>
          <a:p>
            <a:r>
              <a:rPr lang="en-US" altLang="zh-CN" sz="3200" dirty="0" smtClean="0"/>
              <a:t>language</a:t>
            </a:r>
            <a:endParaRPr lang="zh-CN" altLang="en-US" sz="3200" dirty="0"/>
          </a:p>
        </p:txBody>
      </p:sp>
    </p:spTree>
    <p:extLst>
      <p:ext uri="{BB962C8B-B14F-4D97-AF65-F5344CB8AC3E}">
        <p14:creationId xmlns:p14="http://schemas.microsoft.com/office/powerpoint/2010/main" val="3868455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 animBg="1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2918" y="635626"/>
            <a:ext cx="3537129" cy="3537129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73860" y="823040"/>
            <a:ext cx="4762500" cy="3162300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2559808" y="4582732"/>
            <a:ext cx="198334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/>
              <a:t>中</a:t>
            </a:r>
            <a:r>
              <a:rPr lang="zh-CN" altLang="en-US" sz="3200" dirty="0" smtClean="0"/>
              <a:t>国</a:t>
            </a:r>
            <a:endParaRPr lang="en-US" altLang="zh-CN" sz="3200" dirty="0" smtClean="0"/>
          </a:p>
          <a:p>
            <a:r>
              <a:rPr lang="en-US" altLang="zh-CN" sz="3200" dirty="0" err="1" smtClean="0"/>
              <a:t>zhōnɡɡuó</a:t>
            </a:r>
            <a:r>
              <a:rPr lang="en-US" altLang="zh-CN" sz="3200" dirty="0" smtClean="0"/>
              <a:t>  </a:t>
            </a:r>
            <a:endParaRPr lang="zh-CN" altLang="en-US" sz="3200" dirty="0"/>
          </a:p>
        </p:txBody>
      </p:sp>
      <p:sp>
        <p:nvSpPr>
          <p:cNvPr id="5" name="文本框 4"/>
          <p:cNvSpPr txBox="1"/>
          <p:nvPr/>
        </p:nvSpPr>
        <p:spPr>
          <a:xfrm>
            <a:off x="7963436" y="4464676"/>
            <a:ext cx="198334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/>
              <a:t>汉语</a:t>
            </a:r>
            <a:endParaRPr lang="en-US" altLang="zh-CN" sz="3200" dirty="0" smtClean="0"/>
          </a:p>
          <a:p>
            <a:r>
              <a:rPr lang="en-US" altLang="zh-CN" sz="3200" dirty="0" err="1" smtClean="0"/>
              <a:t>hànyǔ</a:t>
            </a:r>
            <a:r>
              <a:rPr lang="zh-CN" altLang="en-US" sz="3200" dirty="0" smtClean="0"/>
              <a:t> </a:t>
            </a:r>
            <a:r>
              <a:rPr lang="en-US" altLang="zh-CN" sz="3200" dirty="0" smtClean="0"/>
              <a:t>  </a:t>
            </a:r>
            <a:endParaRPr lang="zh-CN" altLang="en-US" sz="3200" dirty="0"/>
          </a:p>
        </p:txBody>
      </p:sp>
      <p:sp>
        <p:nvSpPr>
          <p:cNvPr id="8" name="流程图: 联系 7"/>
          <p:cNvSpPr/>
          <p:nvPr/>
        </p:nvSpPr>
        <p:spPr>
          <a:xfrm>
            <a:off x="7637172" y="4172755"/>
            <a:ext cx="875763" cy="914400"/>
          </a:xfrm>
          <a:prstGeom prst="flowChartConnector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62747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95048" y="681238"/>
            <a:ext cx="4063554" cy="3040755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2559808" y="4582732"/>
            <a:ext cx="198334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 smtClean="0"/>
              <a:t>英国</a:t>
            </a:r>
            <a:endParaRPr lang="en-US" altLang="zh-CN" sz="3200" dirty="0" smtClean="0"/>
          </a:p>
          <a:p>
            <a:r>
              <a:rPr lang="en-US" altLang="zh-CN" sz="3200" dirty="0" err="1" smtClean="0"/>
              <a:t>yīnɡ</a:t>
            </a:r>
            <a:r>
              <a:rPr lang="en-US" altLang="zh-CN" sz="3200" dirty="0" err="1"/>
              <a:t>ɡuó</a:t>
            </a:r>
            <a:r>
              <a:rPr lang="en-US" altLang="zh-CN" sz="3200" dirty="0" smtClean="0"/>
              <a:t>   </a:t>
            </a:r>
            <a:endParaRPr lang="zh-CN" altLang="en-US" sz="3200" dirty="0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9465" y="778768"/>
            <a:ext cx="4762500" cy="2943225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8044062" y="4582732"/>
            <a:ext cx="198334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 smtClean="0"/>
              <a:t>英</a:t>
            </a:r>
            <a:r>
              <a:rPr lang="zh-CN" altLang="en-US" sz="3200" dirty="0"/>
              <a:t>语</a:t>
            </a:r>
            <a:endParaRPr lang="en-US" altLang="zh-CN" sz="3200" dirty="0" smtClean="0"/>
          </a:p>
          <a:p>
            <a:r>
              <a:rPr lang="en-US" altLang="zh-CN" sz="3200" dirty="0" err="1" smtClean="0"/>
              <a:t>yīnɡyǔ</a:t>
            </a:r>
            <a:r>
              <a:rPr lang="en-US" altLang="zh-CN" sz="3200" dirty="0" smtClean="0"/>
              <a:t>   </a:t>
            </a:r>
            <a:endParaRPr lang="zh-CN" altLang="en-US" sz="3200" dirty="0"/>
          </a:p>
        </p:txBody>
      </p:sp>
    </p:spTree>
    <p:extLst>
      <p:ext uri="{BB962C8B-B14F-4D97-AF65-F5344CB8AC3E}">
        <p14:creationId xmlns:p14="http://schemas.microsoft.com/office/powerpoint/2010/main" val="2491955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6337" y="802514"/>
            <a:ext cx="4352925" cy="2857500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2559808" y="4582732"/>
            <a:ext cx="198334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/>
              <a:t>泰</a:t>
            </a:r>
            <a:r>
              <a:rPr lang="zh-CN" altLang="en-US" sz="3200" dirty="0" smtClean="0"/>
              <a:t>国</a:t>
            </a:r>
            <a:endParaRPr lang="en-US" altLang="zh-CN" sz="3200" dirty="0" smtClean="0"/>
          </a:p>
          <a:p>
            <a:r>
              <a:rPr lang="en-US" altLang="zh-CN" sz="3200" dirty="0" err="1"/>
              <a:t>tài</a:t>
            </a:r>
            <a:r>
              <a:rPr lang="en-US" altLang="zh-CN" sz="3200" dirty="0" err="1" smtClean="0"/>
              <a:t>ɡuó</a:t>
            </a:r>
            <a:r>
              <a:rPr lang="en-US" altLang="zh-CN" sz="3200" dirty="0" smtClean="0"/>
              <a:t>   </a:t>
            </a:r>
            <a:endParaRPr lang="zh-CN" altLang="en-US" sz="3200" dirty="0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49414" y="678130"/>
            <a:ext cx="3440806" cy="3440806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7734969" y="4477555"/>
            <a:ext cx="198334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 smtClean="0"/>
              <a:t>泰</a:t>
            </a:r>
            <a:r>
              <a:rPr lang="zh-CN" altLang="en-US" sz="3200" dirty="0"/>
              <a:t>语</a:t>
            </a:r>
            <a:endParaRPr lang="en-US" altLang="zh-CN" sz="3200" dirty="0" smtClean="0"/>
          </a:p>
          <a:p>
            <a:r>
              <a:rPr lang="en-US" altLang="zh-CN" sz="3200" dirty="0" err="1" smtClean="0"/>
              <a:t>tài</a:t>
            </a:r>
            <a:r>
              <a:rPr lang="en-US" altLang="zh-CN" sz="3200" dirty="0" err="1"/>
              <a:t>yǔ</a:t>
            </a:r>
            <a:r>
              <a:rPr lang="en-US" altLang="zh-CN" sz="3200" dirty="0" smtClean="0"/>
              <a:t>   </a:t>
            </a:r>
            <a:endParaRPr lang="zh-CN" altLang="en-US" sz="3200" dirty="0"/>
          </a:p>
        </p:txBody>
      </p:sp>
    </p:spTree>
    <p:extLst>
      <p:ext uri="{BB962C8B-B14F-4D97-AF65-F5344CB8AC3E}">
        <p14:creationId xmlns:p14="http://schemas.microsoft.com/office/powerpoint/2010/main" val="3015728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Content Placeholder 4" descr="u=1703785,3823574617&amp;fm=200&amp;gp=0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40158" y="531768"/>
            <a:ext cx="4038600" cy="2689225"/>
          </a:xfrm>
        </p:spPr>
      </p:pic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96884" y="361905"/>
            <a:ext cx="4762500" cy="30289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Content Placeholder 5" descr="u=4167507311,2274656079&amp;fm=200&amp;gp=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40158" y="3390855"/>
            <a:ext cx="4038600" cy="2689225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3070" y="3140600"/>
            <a:ext cx="5280339" cy="31897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8864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159" y="389385"/>
            <a:ext cx="3407266" cy="2432788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9869" y="3146872"/>
            <a:ext cx="3631846" cy="257134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23099" y="3338690"/>
            <a:ext cx="3996965" cy="25340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77138" y="365572"/>
            <a:ext cx="4152900" cy="2781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7016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425003" y="2743199"/>
            <a:ext cx="11535177" cy="1594791"/>
          </a:xfrm>
        </p:spPr>
        <p:txBody>
          <a:bodyPr/>
          <a:lstStyle/>
          <a:p>
            <a:r>
              <a:rPr lang="zh-CN" altLang="en-US" dirty="0" smtClean="0"/>
              <a:t>第四课     你学习法语吗？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346900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圆角矩形 1"/>
          <p:cNvSpPr/>
          <p:nvPr/>
        </p:nvSpPr>
        <p:spPr>
          <a:xfrm>
            <a:off x="244699" y="128788"/>
            <a:ext cx="1983346" cy="11719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4000" dirty="0" err="1" smtClean="0"/>
              <a:t>shēnɡcí</a:t>
            </a:r>
            <a:r>
              <a:rPr lang="en-US" altLang="zh-CN" sz="4000" dirty="0" smtClean="0"/>
              <a:t> </a:t>
            </a:r>
            <a:r>
              <a:rPr lang="en-US" altLang="zh-CN" sz="4000" b="1" dirty="0" smtClean="0">
                <a:latin typeface="+mn-ea"/>
              </a:rPr>
              <a:t> </a:t>
            </a:r>
          </a:p>
          <a:p>
            <a:pPr algn="ctr"/>
            <a:r>
              <a:rPr lang="zh-CN" altLang="en-US" sz="4000" b="1" dirty="0"/>
              <a:t>生词</a:t>
            </a:r>
            <a:endParaRPr lang="en-US" altLang="zh-CN" sz="4000" b="1" dirty="0" smtClean="0"/>
          </a:p>
        </p:txBody>
      </p:sp>
      <p:sp>
        <p:nvSpPr>
          <p:cNvPr id="3" name="文本框 2"/>
          <p:cNvSpPr txBox="1"/>
          <p:nvPr/>
        </p:nvSpPr>
        <p:spPr>
          <a:xfrm>
            <a:off x="824247" y="1674254"/>
            <a:ext cx="1828801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zh-CN" altLang="en-US" sz="3200" dirty="0" smtClean="0"/>
              <a:t>留学生</a:t>
            </a:r>
            <a:endParaRPr lang="en-US" altLang="zh-CN" sz="3200" dirty="0" smtClean="0"/>
          </a:p>
          <a:p>
            <a:pPr marL="342900" indent="-342900">
              <a:buAutoNum type="arabicPeriod"/>
            </a:pPr>
            <a:r>
              <a:rPr lang="zh-CN" altLang="en-US" sz="3200" dirty="0" smtClean="0"/>
              <a:t>她</a:t>
            </a:r>
            <a:endParaRPr lang="en-US" altLang="zh-CN" sz="3200" dirty="0" smtClean="0"/>
          </a:p>
          <a:p>
            <a:pPr marL="342900" indent="-342900">
              <a:buAutoNum type="arabicPeriod"/>
            </a:pPr>
            <a:r>
              <a:rPr lang="zh-CN" altLang="en-US" sz="3200" dirty="0" smtClean="0"/>
              <a:t>学习</a:t>
            </a:r>
            <a:endParaRPr lang="en-US" altLang="zh-CN" sz="3200" dirty="0" smtClean="0"/>
          </a:p>
          <a:p>
            <a:pPr marL="342900" indent="-342900">
              <a:buAutoNum type="arabicPeriod"/>
            </a:pPr>
            <a:r>
              <a:rPr lang="zh-CN" altLang="en-US" sz="3200" dirty="0" smtClean="0"/>
              <a:t>他们</a:t>
            </a:r>
            <a:endParaRPr lang="en-US" altLang="zh-CN" sz="3200" dirty="0" smtClean="0"/>
          </a:p>
          <a:p>
            <a:r>
              <a:rPr lang="en-US" altLang="zh-CN" sz="3200" dirty="0"/>
              <a:t> </a:t>
            </a:r>
            <a:r>
              <a:rPr lang="en-US" altLang="zh-CN" sz="3200" dirty="0" smtClean="0"/>
              <a:t>    </a:t>
            </a:r>
            <a:r>
              <a:rPr lang="zh-CN" altLang="en-US" sz="3200" dirty="0" smtClean="0"/>
              <a:t>们</a:t>
            </a:r>
            <a:endParaRPr lang="en-US" altLang="zh-CN" sz="3200" dirty="0" smtClean="0"/>
          </a:p>
          <a:p>
            <a:r>
              <a:rPr lang="en-US" altLang="zh-CN" sz="3200" dirty="0" smtClean="0"/>
              <a:t>5. </a:t>
            </a:r>
            <a:r>
              <a:rPr lang="zh-CN" altLang="en-US" sz="3200" dirty="0" smtClean="0"/>
              <a:t>一起</a:t>
            </a:r>
            <a:endParaRPr lang="en-US" altLang="zh-CN" sz="3200" dirty="0" smtClean="0"/>
          </a:p>
          <a:p>
            <a:r>
              <a:rPr lang="en-US" altLang="zh-CN" sz="3200" dirty="0" smtClean="0"/>
              <a:t>6. </a:t>
            </a:r>
            <a:r>
              <a:rPr lang="zh-CN" altLang="en-US" sz="3200" dirty="0" smtClean="0"/>
              <a:t>上课</a:t>
            </a:r>
            <a:endParaRPr lang="en-US" altLang="zh-CN" sz="3200" dirty="0" smtClean="0"/>
          </a:p>
          <a:p>
            <a:r>
              <a:rPr lang="en-US" altLang="zh-CN" sz="3200" dirty="0" smtClean="0"/>
              <a:t>7. </a:t>
            </a:r>
            <a:r>
              <a:rPr lang="zh-CN" altLang="en-US" sz="3200" dirty="0" smtClean="0"/>
              <a:t>说</a:t>
            </a:r>
            <a:endParaRPr lang="en-US" altLang="zh-CN" sz="3200" dirty="0"/>
          </a:p>
        </p:txBody>
      </p:sp>
      <p:sp>
        <p:nvSpPr>
          <p:cNvPr id="5" name="文本框 4"/>
          <p:cNvSpPr txBox="1"/>
          <p:nvPr/>
        </p:nvSpPr>
        <p:spPr>
          <a:xfrm>
            <a:off x="3513785" y="1674254"/>
            <a:ext cx="2655196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 err="1" smtClean="0">
                <a:solidFill>
                  <a:srgbClr val="FF0000"/>
                </a:solidFill>
              </a:rPr>
              <a:t>liúxuéshēnɡ</a:t>
            </a:r>
            <a:endParaRPr lang="en-US" altLang="zh-CN" sz="3200" dirty="0" smtClean="0">
              <a:solidFill>
                <a:srgbClr val="FF0000"/>
              </a:solidFill>
            </a:endParaRPr>
          </a:p>
          <a:p>
            <a:r>
              <a:rPr lang="en-US" altLang="zh-CN" sz="3200" dirty="0" err="1" smtClean="0">
                <a:solidFill>
                  <a:srgbClr val="FF0000"/>
                </a:solidFill>
              </a:rPr>
              <a:t>tā</a:t>
            </a:r>
            <a:endParaRPr lang="en-US" altLang="zh-CN" sz="3200" dirty="0" smtClean="0">
              <a:solidFill>
                <a:srgbClr val="FF0000"/>
              </a:solidFill>
            </a:endParaRPr>
          </a:p>
          <a:p>
            <a:r>
              <a:rPr lang="en-US" altLang="zh-CN" sz="3200" dirty="0" err="1" smtClean="0">
                <a:solidFill>
                  <a:srgbClr val="FF0000"/>
                </a:solidFill>
              </a:rPr>
              <a:t>xuéxí</a:t>
            </a:r>
            <a:endParaRPr lang="en-US" altLang="zh-CN" sz="3200" dirty="0" smtClean="0">
              <a:solidFill>
                <a:srgbClr val="FF0000"/>
              </a:solidFill>
            </a:endParaRPr>
          </a:p>
          <a:p>
            <a:r>
              <a:rPr lang="en-US" altLang="zh-CN" sz="3200" dirty="0" err="1" smtClean="0">
                <a:solidFill>
                  <a:srgbClr val="FF0000"/>
                </a:solidFill>
              </a:rPr>
              <a:t>tāmen</a:t>
            </a:r>
            <a:r>
              <a:rPr lang="en-US" altLang="zh-CN" sz="3200" dirty="0" smtClean="0">
                <a:solidFill>
                  <a:srgbClr val="FF0000"/>
                </a:solidFill>
              </a:rPr>
              <a:t> </a:t>
            </a:r>
          </a:p>
          <a:p>
            <a:r>
              <a:rPr lang="en-US" altLang="zh-CN" sz="3200" dirty="0">
                <a:solidFill>
                  <a:srgbClr val="FF0000"/>
                </a:solidFill>
              </a:rPr>
              <a:t>m</a:t>
            </a:r>
            <a:r>
              <a:rPr lang="en-US" altLang="zh-CN" sz="3200" dirty="0" smtClean="0">
                <a:solidFill>
                  <a:srgbClr val="FF0000"/>
                </a:solidFill>
              </a:rPr>
              <a:t>en</a:t>
            </a:r>
          </a:p>
          <a:p>
            <a:r>
              <a:rPr lang="en-US" altLang="zh-CN" sz="3200" dirty="0" err="1">
                <a:solidFill>
                  <a:srgbClr val="FF0000"/>
                </a:solidFill>
              </a:rPr>
              <a:t>y</a:t>
            </a:r>
            <a:r>
              <a:rPr lang="en-US" altLang="zh-CN" sz="3200" dirty="0" err="1" smtClean="0">
                <a:solidFill>
                  <a:srgbClr val="FF0000"/>
                </a:solidFill>
              </a:rPr>
              <a:t>ìqǐ</a:t>
            </a:r>
            <a:endParaRPr lang="en-US" altLang="zh-CN" sz="3200" dirty="0" smtClean="0">
              <a:solidFill>
                <a:srgbClr val="FF0000"/>
              </a:solidFill>
            </a:endParaRPr>
          </a:p>
          <a:p>
            <a:r>
              <a:rPr lang="en-US" altLang="zh-CN" sz="3200" dirty="0" err="1">
                <a:solidFill>
                  <a:srgbClr val="FF0000"/>
                </a:solidFill>
              </a:rPr>
              <a:t>shànɡ</a:t>
            </a:r>
            <a:r>
              <a:rPr lang="en-US" altLang="zh-CN" sz="3200" dirty="0">
                <a:solidFill>
                  <a:srgbClr val="FF0000"/>
                </a:solidFill>
              </a:rPr>
              <a:t> </a:t>
            </a:r>
            <a:r>
              <a:rPr lang="en-US" altLang="zh-CN" sz="3200" dirty="0" err="1">
                <a:solidFill>
                  <a:srgbClr val="FF0000"/>
                </a:solidFill>
              </a:rPr>
              <a:t>kè</a:t>
            </a:r>
            <a:r>
              <a:rPr lang="en-US" altLang="zh-CN" sz="3200" dirty="0">
                <a:solidFill>
                  <a:srgbClr val="FF0000"/>
                </a:solidFill>
              </a:rPr>
              <a:t> </a:t>
            </a:r>
            <a:endParaRPr lang="en-US" altLang="zh-CN" sz="3200" dirty="0" smtClean="0">
              <a:solidFill>
                <a:srgbClr val="FF0000"/>
              </a:solidFill>
            </a:endParaRPr>
          </a:p>
          <a:p>
            <a:r>
              <a:rPr lang="en-US" altLang="zh-CN" sz="3200" dirty="0" err="1">
                <a:solidFill>
                  <a:srgbClr val="FF0000"/>
                </a:solidFill>
              </a:rPr>
              <a:t>shuō</a:t>
            </a:r>
            <a:endParaRPr lang="en-US" altLang="zh-CN" sz="3200" dirty="0">
              <a:solidFill>
                <a:srgbClr val="FF0000"/>
              </a:solidFill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6168981" y="1674253"/>
            <a:ext cx="2655196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 smtClean="0"/>
              <a:t>n.</a:t>
            </a:r>
          </a:p>
          <a:p>
            <a:r>
              <a:rPr lang="en-US" altLang="zh-CN" sz="3200" dirty="0" smtClean="0"/>
              <a:t>pron.</a:t>
            </a:r>
          </a:p>
          <a:p>
            <a:r>
              <a:rPr lang="en-US" altLang="zh-CN" sz="3200" dirty="0" smtClean="0"/>
              <a:t>v.</a:t>
            </a:r>
          </a:p>
          <a:p>
            <a:r>
              <a:rPr lang="en-US" altLang="zh-CN" sz="3200" dirty="0" err="1"/>
              <a:t>p</a:t>
            </a:r>
            <a:r>
              <a:rPr lang="en-US" altLang="zh-CN" sz="3200" dirty="0" err="1" smtClean="0"/>
              <a:t>ron</a:t>
            </a:r>
            <a:endParaRPr lang="en-US" altLang="zh-CN" sz="3200" dirty="0" smtClean="0"/>
          </a:p>
          <a:p>
            <a:r>
              <a:rPr lang="en-US" altLang="zh-CN" sz="3200" dirty="0"/>
              <a:t>s</a:t>
            </a:r>
            <a:r>
              <a:rPr lang="en-US" altLang="zh-CN" sz="3200" dirty="0" smtClean="0"/>
              <a:t>uf.</a:t>
            </a:r>
          </a:p>
          <a:p>
            <a:r>
              <a:rPr lang="en-US" altLang="zh-CN" sz="3200" dirty="0"/>
              <a:t>a</a:t>
            </a:r>
            <a:r>
              <a:rPr lang="en-US" altLang="zh-CN" sz="3200" dirty="0" smtClean="0"/>
              <a:t>dv.</a:t>
            </a:r>
          </a:p>
          <a:p>
            <a:r>
              <a:rPr lang="en-US" altLang="zh-CN" sz="3200" dirty="0" smtClean="0"/>
              <a:t>v.</a:t>
            </a:r>
          </a:p>
          <a:p>
            <a:r>
              <a:rPr lang="en-US" altLang="zh-CN" sz="3200" dirty="0" smtClean="0"/>
              <a:t>v.</a:t>
            </a:r>
            <a:endParaRPr lang="en-US" altLang="zh-CN" sz="3200" dirty="0"/>
          </a:p>
        </p:txBody>
      </p:sp>
      <p:sp>
        <p:nvSpPr>
          <p:cNvPr id="8" name="文本框 7"/>
          <p:cNvSpPr txBox="1"/>
          <p:nvPr/>
        </p:nvSpPr>
        <p:spPr>
          <a:xfrm>
            <a:off x="8010659" y="1674252"/>
            <a:ext cx="4456089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 smtClean="0"/>
              <a:t>student studying abroad</a:t>
            </a:r>
          </a:p>
          <a:p>
            <a:r>
              <a:rPr lang="en-US" altLang="zh-CN" sz="3200" dirty="0"/>
              <a:t>s</a:t>
            </a:r>
            <a:r>
              <a:rPr lang="en-US" altLang="zh-CN" sz="3200" dirty="0" smtClean="0"/>
              <a:t>he, her</a:t>
            </a:r>
          </a:p>
          <a:p>
            <a:r>
              <a:rPr lang="en-US" altLang="zh-CN" sz="3200" dirty="0"/>
              <a:t>l</a:t>
            </a:r>
            <a:r>
              <a:rPr lang="en-US" altLang="zh-CN" sz="3200" dirty="0" smtClean="0"/>
              <a:t>earn, study</a:t>
            </a:r>
          </a:p>
          <a:p>
            <a:r>
              <a:rPr lang="en-US" altLang="zh-CN" sz="3200" dirty="0"/>
              <a:t>t</a:t>
            </a:r>
            <a:r>
              <a:rPr lang="en-US" altLang="zh-CN" sz="3200" dirty="0" smtClean="0"/>
              <a:t>hey, them</a:t>
            </a:r>
          </a:p>
          <a:p>
            <a:r>
              <a:rPr lang="en-US" altLang="zh-CN" sz="2000" dirty="0" smtClean="0"/>
              <a:t>Used to form a plural number when added to a personal pronoun or noun</a:t>
            </a:r>
          </a:p>
          <a:p>
            <a:r>
              <a:rPr lang="en-US" altLang="zh-CN" sz="3200" dirty="0" smtClean="0"/>
              <a:t>together</a:t>
            </a:r>
          </a:p>
          <a:p>
            <a:r>
              <a:rPr lang="en-US" altLang="zh-CN" sz="3200" dirty="0"/>
              <a:t>a</a:t>
            </a:r>
            <a:r>
              <a:rPr lang="en-US" altLang="zh-CN" sz="3200" dirty="0" smtClean="0"/>
              <a:t>ttend class, go to class</a:t>
            </a:r>
          </a:p>
          <a:p>
            <a:r>
              <a:rPr lang="en-US" altLang="zh-CN" sz="3200" dirty="0"/>
              <a:t>s</a:t>
            </a:r>
            <a:r>
              <a:rPr lang="en-US" altLang="zh-CN" sz="3200" dirty="0" smtClean="0"/>
              <a:t>peak, say, talk</a:t>
            </a:r>
            <a:endParaRPr lang="en-US" altLang="zh-CN" sz="3200" dirty="0"/>
          </a:p>
        </p:txBody>
      </p:sp>
      <p:sp>
        <p:nvSpPr>
          <p:cNvPr id="9" name="矩形 8"/>
          <p:cNvSpPr/>
          <p:nvPr/>
        </p:nvSpPr>
        <p:spPr>
          <a:xfrm>
            <a:off x="3286257" y="1301158"/>
            <a:ext cx="2678806" cy="47780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0" name="矩形 9"/>
          <p:cNvSpPr/>
          <p:nvPr/>
        </p:nvSpPr>
        <p:spPr>
          <a:xfrm>
            <a:off x="669701" y="1362713"/>
            <a:ext cx="2060620" cy="47780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6945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2"/>
          <p:cNvSpPr txBox="1"/>
          <p:nvPr/>
        </p:nvSpPr>
        <p:spPr>
          <a:xfrm>
            <a:off x="940156" y="798454"/>
            <a:ext cx="454624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400" dirty="0" smtClean="0"/>
              <a:t>留学生            </a:t>
            </a:r>
            <a:endParaRPr lang="zh-CN" altLang="en-US" sz="4400" dirty="0"/>
          </a:p>
        </p:txBody>
      </p:sp>
      <p:sp>
        <p:nvSpPr>
          <p:cNvPr id="4" name="矩形 3"/>
          <p:cNvSpPr/>
          <p:nvPr/>
        </p:nvSpPr>
        <p:spPr>
          <a:xfrm>
            <a:off x="5102474" y="860010"/>
            <a:ext cx="244201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3600" dirty="0" err="1"/>
              <a:t>liúxuéshēnɡ</a:t>
            </a:r>
            <a:endParaRPr lang="en-US" altLang="zh-CN" sz="3600" dirty="0"/>
          </a:p>
        </p:txBody>
      </p:sp>
      <p:sp>
        <p:nvSpPr>
          <p:cNvPr id="5" name="矩形 4"/>
          <p:cNvSpPr/>
          <p:nvPr/>
        </p:nvSpPr>
        <p:spPr>
          <a:xfrm>
            <a:off x="1869876" y="1882265"/>
            <a:ext cx="6465195" cy="8179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4000" dirty="0">
                <a:solidFill>
                  <a:schemeClr val="tx1"/>
                </a:solidFill>
              </a:rPr>
              <a:t>我</a:t>
            </a:r>
            <a:r>
              <a:rPr lang="zh-CN" altLang="en-US" sz="4000" dirty="0" smtClean="0">
                <a:solidFill>
                  <a:schemeClr val="tx1"/>
                </a:solidFill>
              </a:rPr>
              <a:t>是留学生。</a:t>
            </a:r>
            <a:endParaRPr lang="zh-CN" altLang="en-US" sz="4000" dirty="0">
              <a:solidFill>
                <a:schemeClr val="tx1"/>
              </a:solidFill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1530439" y="3381215"/>
            <a:ext cx="454624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altLang="zh-CN" sz="4400" dirty="0" smtClean="0"/>
              <a:t>……</a:t>
            </a:r>
            <a:r>
              <a:rPr lang="zh-CN" altLang="en-US" sz="4400" dirty="0" smtClean="0"/>
              <a:t>留学生       </a:t>
            </a:r>
            <a:endParaRPr lang="zh-CN" altLang="en-US" sz="4400" dirty="0"/>
          </a:p>
        </p:txBody>
      </p:sp>
      <p:sp>
        <p:nvSpPr>
          <p:cNvPr id="7" name="矩形 6"/>
          <p:cNvSpPr/>
          <p:nvPr/>
        </p:nvSpPr>
        <p:spPr>
          <a:xfrm>
            <a:off x="476517" y="4733985"/>
            <a:ext cx="8886424" cy="126542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4000" dirty="0">
                <a:solidFill>
                  <a:schemeClr val="tx1"/>
                </a:solidFill>
              </a:rPr>
              <a:t>我</a:t>
            </a:r>
            <a:r>
              <a:rPr lang="zh-CN" altLang="en-US" sz="4000" dirty="0" smtClean="0">
                <a:solidFill>
                  <a:schemeClr val="tx1"/>
                </a:solidFill>
              </a:rPr>
              <a:t>是法国（</a:t>
            </a:r>
            <a:r>
              <a:rPr lang="en-US" altLang="zh-CN" sz="4000" dirty="0" err="1" smtClean="0">
                <a:solidFill>
                  <a:schemeClr val="tx1"/>
                </a:solidFill>
              </a:rPr>
              <a:t>fǎɡuó</a:t>
            </a:r>
            <a:r>
              <a:rPr lang="en-US" altLang="zh-CN" sz="4000" dirty="0" smtClean="0">
                <a:solidFill>
                  <a:schemeClr val="tx1"/>
                </a:solidFill>
              </a:rPr>
              <a:t> </a:t>
            </a:r>
            <a:r>
              <a:rPr lang="zh-CN" altLang="en-US" sz="4000" dirty="0" smtClean="0">
                <a:solidFill>
                  <a:schemeClr val="tx1"/>
                </a:solidFill>
              </a:rPr>
              <a:t>）留学生。</a:t>
            </a:r>
            <a:endParaRPr lang="zh-CN" altLang="en-US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4286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7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圆角矩形 1"/>
          <p:cNvSpPr/>
          <p:nvPr/>
        </p:nvSpPr>
        <p:spPr>
          <a:xfrm>
            <a:off x="244699" y="128788"/>
            <a:ext cx="1983346" cy="11719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4000" dirty="0" err="1" smtClean="0"/>
              <a:t>shēnɡcí</a:t>
            </a:r>
            <a:r>
              <a:rPr lang="en-US" altLang="zh-CN" sz="4000" dirty="0" smtClean="0"/>
              <a:t> </a:t>
            </a:r>
            <a:r>
              <a:rPr lang="en-US" altLang="zh-CN" sz="4000" b="1" dirty="0" smtClean="0">
                <a:latin typeface="+mn-ea"/>
              </a:rPr>
              <a:t> </a:t>
            </a:r>
          </a:p>
          <a:p>
            <a:pPr algn="ctr"/>
            <a:r>
              <a:rPr lang="zh-CN" altLang="en-US" sz="4000" b="1" dirty="0"/>
              <a:t>生词</a:t>
            </a:r>
            <a:endParaRPr lang="en-US" altLang="zh-CN" sz="4000" b="1" dirty="0" smtClean="0"/>
          </a:p>
        </p:txBody>
      </p:sp>
      <p:sp>
        <p:nvSpPr>
          <p:cNvPr id="3" name="文本框 2"/>
          <p:cNvSpPr txBox="1"/>
          <p:nvPr/>
        </p:nvSpPr>
        <p:spPr>
          <a:xfrm>
            <a:off x="2730320" y="744656"/>
            <a:ext cx="454624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400" dirty="0" smtClean="0"/>
              <a:t>学习   </a:t>
            </a:r>
            <a:r>
              <a:rPr lang="en-US" altLang="zh-CN" sz="4400" dirty="0" err="1" smtClean="0"/>
              <a:t>xuéxí</a:t>
            </a:r>
            <a:r>
              <a:rPr lang="en-US" altLang="zh-CN" sz="4400" dirty="0" smtClean="0"/>
              <a:t> </a:t>
            </a:r>
            <a:r>
              <a:rPr lang="zh-CN" altLang="en-US" sz="4400" dirty="0" smtClean="0"/>
              <a:t>       </a:t>
            </a:r>
            <a:endParaRPr lang="zh-CN" altLang="en-US" sz="4400" dirty="0"/>
          </a:p>
        </p:txBody>
      </p:sp>
      <p:sp>
        <p:nvSpPr>
          <p:cNvPr id="4" name="矩形 3"/>
          <p:cNvSpPr/>
          <p:nvPr/>
        </p:nvSpPr>
        <p:spPr>
          <a:xfrm>
            <a:off x="0" y="1823112"/>
            <a:ext cx="6094146" cy="8179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4000" dirty="0" smtClean="0">
                <a:solidFill>
                  <a:schemeClr val="tx1"/>
                </a:solidFill>
              </a:rPr>
              <a:t>Learn Chinese </a:t>
            </a:r>
            <a:r>
              <a:rPr lang="zh-CN" altLang="en-US" sz="4000" dirty="0" smtClean="0">
                <a:solidFill>
                  <a:schemeClr val="tx1"/>
                </a:solidFill>
              </a:rPr>
              <a:t>学习汉语</a:t>
            </a:r>
            <a:endParaRPr lang="zh-CN" altLang="en-US" sz="4000" dirty="0">
              <a:solidFill>
                <a:schemeClr val="tx1"/>
              </a:solidFill>
            </a:endParaRPr>
          </a:p>
        </p:txBody>
      </p:sp>
      <p:sp>
        <p:nvSpPr>
          <p:cNvPr id="5" name="矩形 4"/>
          <p:cNvSpPr/>
          <p:nvPr/>
        </p:nvSpPr>
        <p:spPr>
          <a:xfrm>
            <a:off x="0" y="2823857"/>
            <a:ext cx="5962917" cy="8179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4000" dirty="0" smtClean="0">
                <a:solidFill>
                  <a:schemeClr val="tx1"/>
                </a:solidFill>
              </a:rPr>
              <a:t>Learn English </a:t>
            </a:r>
            <a:r>
              <a:rPr lang="zh-CN" altLang="en-US" sz="4000" dirty="0" smtClean="0">
                <a:solidFill>
                  <a:schemeClr val="tx1"/>
                </a:solidFill>
              </a:rPr>
              <a:t>学习英语</a:t>
            </a:r>
            <a:endParaRPr lang="zh-CN" altLang="en-US" sz="4000" dirty="0">
              <a:solidFill>
                <a:schemeClr val="tx1"/>
              </a:solidFill>
            </a:endParaRPr>
          </a:p>
        </p:txBody>
      </p:sp>
      <p:sp>
        <p:nvSpPr>
          <p:cNvPr id="6" name="矩形 5"/>
          <p:cNvSpPr/>
          <p:nvPr/>
        </p:nvSpPr>
        <p:spPr>
          <a:xfrm>
            <a:off x="0" y="3824602"/>
            <a:ext cx="6465195" cy="8179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4000" dirty="0" smtClean="0">
                <a:solidFill>
                  <a:schemeClr val="tx1"/>
                </a:solidFill>
              </a:rPr>
              <a:t>你学习汉语吗？</a:t>
            </a:r>
            <a:endParaRPr lang="zh-CN" altLang="en-US" sz="4000" dirty="0">
              <a:solidFill>
                <a:schemeClr val="tx1"/>
              </a:solidFill>
            </a:endParaRPr>
          </a:p>
        </p:txBody>
      </p:sp>
      <p:sp>
        <p:nvSpPr>
          <p:cNvPr id="7" name="矩形 6"/>
          <p:cNvSpPr/>
          <p:nvPr/>
        </p:nvSpPr>
        <p:spPr>
          <a:xfrm>
            <a:off x="5460642" y="1733636"/>
            <a:ext cx="6915955" cy="8179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4000" dirty="0" smtClean="0">
                <a:solidFill>
                  <a:schemeClr val="tx1"/>
                </a:solidFill>
              </a:rPr>
              <a:t>Learn </a:t>
            </a:r>
            <a:r>
              <a:rPr lang="en-US" altLang="zh-CN" sz="4000" dirty="0">
                <a:solidFill>
                  <a:schemeClr val="tx1"/>
                </a:solidFill>
              </a:rPr>
              <a:t>dancing</a:t>
            </a:r>
            <a:r>
              <a:rPr lang="en-US" altLang="zh-CN" sz="4000" dirty="0" smtClean="0">
                <a:solidFill>
                  <a:schemeClr val="tx1"/>
                </a:solidFill>
              </a:rPr>
              <a:t> </a:t>
            </a:r>
            <a:r>
              <a:rPr lang="zh-CN" altLang="en-US" sz="4000" dirty="0" smtClean="0">
                <a:solidFill>
                  <a:schemeClr val="tx1"/>
                </a:solidFill>
              </a:rPr>
              <a:t>学习</a:t>
            </a:r>
            <a:r>
              <a:rPr lang="zh-CN" altLang="en-US" sz="4000" dirty="0" smtClean="0">
                <a:solidFill>
                  <a:schemeClr val="tx1"/>
                </a:solidFill>
              </a:rPr>
              <a:t>跳舞</a:t>
            </a:r>
            <a:r>
              <a:rPr lang="en-US" altLang="zh-CN" sz="4000" dirty="0" err="1" smtClean="0">
                <a:solidFill>
                  <a:schemeClr val="tx1"/>
                </a:solidFill>
              </a:rPr>
              <a:t>tiàowǔ</a:t>
            </a:r>
            <a:r>
              <a:rPr lang="zh-CN" altLang="en-US" sz="4000" dirty="0" smtClean="0">
                <a:solidFill>
                  <a:schemeClr val="tx1"/>
                </a:solidFill>
              </a:rPr>
              <a:t> </a:t>
            </a:r>
            <a:endParaRPr lang="zh-CN" altLang="en-US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699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圆角矩形 1"/>
          <p:cNvSpPr/>
          <p:nvPr/>
        </p:nvSpPr>
        <p:spPr>
          <a:xfrm>
            <a:off x="244699" y="128788"/>
            <a:ext cx="1983346" cy="11719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4000" dirty="0" err="1" smtClean="0"/>
              <a:t>shēnɡcí</a:t>
            </a:r>
            <a:r>
              <a:rPr lang="en-US" altLang="zh-CN" sz="4000" dirty="0" smtClean="0"/>
              <a:t> </a:t>
            </a:r>
            <a:r>
              <a:rPr lang="en-US" altLang="zh-CN" sz="4000" b="1" dirty="0" smtClean="0">
                <a:latin typeface="+mn-ea"/>
              </a:rPr>
              <a:t> </a:t>
            </a:r>
          </a:p>
          <a:p>
            <a:pPr algn="ctr"/>
            <a:r>
              <a:rPr lang="zh-CN" altLang="en-US" sz="4000" b="1" dirty="0"/>
              <a:t>生词</a:t>
            </a:r>
            <a:endParaRPr lang="en-US" altLang="zh-CN" sz="4000" b="1" dirty="0" smtClean="0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5914" y="1520580"/>
            <a:ext cx="10110740" cy="4107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2401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圆角矩形 1"/>
          <p:cNvSpPr/>
          <p:nvPr/>
        </p:nvSpPr>
        <p:spPr>
          <a:xfrm>
            <a:off x="287565" y="186744"/>
            <a:ext cx="1596980" cy="81136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2400" dirty="0" err="1" smtClean="0"/>
              <a:t>kèwén</a:t>
            </a:r>
            <a:r>
              <a:rPr lang="en-US" altLang="zh-CN" sz="2400" dirty="0" smtClean="0"/>
              <a:t> </a:t>
            </a:r>
            <a:endParaRPr lang="en-US" altLang="zh-CN" sz="2400" b="1" dirty="0" smtClean="0">
              <a:latin typeface="+mn-ea"/>
            </a:endParaRPr>
          </a:p>
          <a:p>
            <a:pPr algn="ctr"/>
            <a:r>
              <a:rPr lang="zh-CN" altLang="en-US" sz="2400" b="1" dirty="0" smtClean="0">
                <a:latin typeface="+mn-ea"/>
              </a:rPr>
              <a:t>课文</a:t>
            </a:r>
            <a:endParaRPr lang="en-US" altLang="zh-CN" sz="2400" b="1" dirty="0" smtClean="0">
              <a:latin typeface="+mn-ea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2245154" y="2640169"/>
            <a:ext cx="826400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800" dirty="0"/>
              <a:t>What </a:t>
            </a:r>
            <a:r>
              <a:rPr lang="en-US" altLang="zh-CN" sz="4800" dirty="0" smtClean="0"/>
              <a:t>is Lin Nan’s </a:t>
            </a:r>
            <a:r>
              <a:rPr lang="en-US" altLang="zh-CN" sz="4800" dirty="0"/>
              <a:t>nationality?</a:t>
            </a:r>
            <a:endParaRPr lang="zh-CN" altLang="en-US" sz="4800" dirty="0"/>
          </a:p>
        </p:txBody>
      </p:sp>
    </p:spTree>
    <p:extLst>
      <p:ext uri="{BB962C8B-B14F-4D97-AF65-F5344CB8AC3E}">
        <p14:creationId xmlns:p14="http://schemas.microsoft.com/office/powerpoint/2010/main" val="4240093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6290" y="1024674"/>
            <a:ext cx="9719408" cy="4191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7149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4075" y="518442"/>
            <a:ext cx="9316280" cy="49679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3649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4084" y="642668"/>
            <a:ext cx="9063104" cy="5453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0346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圆角矩形 1"/>
          <p:cNvSpPr/>
          <p:nvPr/>
        </p:nvSpPr>
        <p:spPr>
          <a:xfrm>
            <a:off x="244699" y="128788"/>
            <a:ext cx="1983346" cy="11719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4000" dirty="0" err="1" smtClean="0"/>
              <a:t>shēnɡcí</a:t>
            </a:r>
            <a:r>
              <a:rPr lang="en-US" altLang="zh-CN" sz="4000" dirty="0" smtClean="0"/>
              <a:t> </a:t>
            </a:r>
            <a:r>
              <a:rPr lang="en-US" altLang="zh-CN" sz="4000" b="1" dirty="0" smtClean="0">
                <a:latin typeface="+mn-ea"/>
              </a:rPr>
              <a:t> </a:t>
            </a:r>
          </a:p>
          <a:p>
            <a:pPr algn="ctr"/>
            <a:r>
              <a:rPr lang="zh-CN" altLang="en-US" sz="4000" b="1" dirty="0"/>
              <a:t>生词</a:t>
            </a:r>
            <a:endParaRPr lang="en-US" altLang="zh-CN" sz="4000" b="1" dirty="0" smtClean="0"/>
          </a:p>
        </p:txBody>
      </p:sp>
      <p:sp>
        <p:nvSpPr>
          <p:cNvPr id="3" name="文本框 2"/>
          <p:cNvSpPr txBox="1"/>
          <p:nvPr/>
        </p:nvSpPr>
        <p:spPr>
          <a:xfrm>
            <a:off x="2730319" y="744656"/>
            <a:ext cx="916975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400" dirty="0" smtClean="0"/>
              <a:t>吗 </a:t>
            </a:r>
            <a:r>
              <a:rPr lang="en-US" altLang="zh-CN" sz="4400" dirty="0" smtClean="0"/>
              <a:t>ma     part.      </a:t>
            </a:r>
            <a:r>
              <a:rPr lang="en-US" altLang="zh-CN" sz="3200" dirty="0" smtClean="0"/>
              <a:t>used at the end of a question</a:t>
            </a:r>
            <a:endParaRPr lang="zh-CN" altLang="en-US" sz="3200" dirty="0"/>
          </a:p>
        </p:txBody>
      </p:sp>
      <p:sp>
        <p:nvSpPr>
          <p:cNvPr id="4" name="矩形 3"/>
          <p:cNvSpPr/>
          <p:nvPr/>
        </p:nvSpPr>
        <p:spPr>
          <a:xfrm>
            <a:off x="594868" y="2191358"/>
            <a:ext cx="6465195" cy="8179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zh-CN" altLang="en-US" sz="4000" dirty="0" smtClean="0">
                <a:solidFill>
                  <a:schemeClr val="tx1"/>
                </a:solidFill>
              </a:rPr>
              <a:t>你好。</a:t>
            </a:r>
            <a:endParaRPr lang="en-US" altLang="zh-CN" sz="4000" dirty="0" smtClean="0">
              <a:solidFill>
                <a:schemeClr val="tx1"/>
              </a:solidFill>
            </a:endParaRPr>
          </a:p>
          <a:p>
            <a:r>
              <a:rPr lang="zh-CN" altLang="en-US" sz="4000" dirty="0">
                <a:solidFill>
                  <a:schemeClr val="tx1"/>
                </a:solidFill>
              </a:rPr>
              <a:t>他</a:t>
            </a:r>
            <a:r>
              <a:rPr lang="zh-CN" altLang="en-US" sz="4000" dirty="0" smtClean="0">
                <a:solidFill>
                  <a:schemeClr val="tx1"/>
                </a:solidFill>
              </a:rPr>
              <a:t>学习汉语。</a:t>
            </a:r>
            <a:endParaRPr lang="en-US" altLang="zh-CN" sz="4000" dirty="0" smtClean="0">
              <a:solidFill>
                <a:schemeClr val="tx1"/>
              </a:solidFill>
            </a:endParaRPr>
          </a:p>
          <a:p>
            <a:r>
              <a:rPr lang="zh-CN" altLang="en-US" sz="4000" dirty="0">
                <a:solidFill>
                  <a:schemeClr val="tx1"/>
                </a:solidFill>
              </a:rPr>
              <a:t>他们</a:t>
            </a:r>
            <a:r>
              <a:rPr lang="zh-CN" altLang="en-US" sz="4000" dirty="0" smtClean="0">
                <a:solidFill>
                  <a:schemeClr val="tx1"/>
                </a:solidFill>
              </a:rPr>
              <a:t>是中国人。</a:t>
            </a:r>
            <a:endParaRPr lang="zh-CN" altLang="en-US" sz="4000" dirty="0">
              <a:solidFill>
                <a:schemeClr val="tx1"/>
              </a:solidFill>
            </a:endParaRPr>
          </a:p>
        </p:txBody>
      </p:sp>
      <p:sp>
        <p:nvSpPr>
          <p:cNvPr id="5" name="矩形 4"/>
          <p:cNvSpPr/>
          <p:nvPr/>
        </p:nvSpPr>
        <p:spPr>
          <a:xfrm>
            <a:off x="6632913" y="2191358"/>
            <a:ext cx="5383076" cy="8179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zh-CN" altLang="en-US" sz="4000" dirty="0" smtClean="0">
                <a:solidFill>
                  <a:schemeClr val="tx1"/>
                </a:solidFill>
              </a:rPr>
              <a:t>你好吗？</a:t>
            </a:r>
            <a:endParaRPr lang="en-US" altLang="zh-CN" sz="4000" dirty="0" smtClean="0">
              <a:solidFill>
                <a:schemeClr val="tx1"/>
              </a:solidFill>
            </a:endParaRPr>
          </a:p>
          <a:p>
            <a:r>
              <a:rPr lang="zh-CN" altLang="en-US" sz="4000" dirty="0">
                <a:solidFill>
                  <a:schemeClr val="tx1"/>
                </a:solidFill>
              </a:rPr>
              <a:t>他</a:t>
            </a:r>
            <a:r>
              <a:rPr lang="zh-CN" altLang="en-US" sz="4000" dirty="0" smtClean="0">
                <a:solidFill>
                  <a:schemeClr val="tx1"/>
                </a:solidFill>
              </a:rPr>
              <a:t>学习汉语吗？</a:t>
            </a:r>
            <a:endParaRPr lang="en-US" altLang="zh-CN" sz="4000" dirty="0" smtClean="0">
              <a:solidFill>
                <a:schemeClr val="tx1"/>
              </a:solidFill>
            </a:endParaRPr>
          </a:p>
          <a:p>
            <a:r>
              <a:rPr lang="zh-CN" altLang="en-US" sz="4000" dirty="0" smtClean="0">
                <a:solidFill>
                  <a:schemeClr val="tx1"/>
                </a:solidFill>
              </a:rPr>
              <a:t>他们是中国人吗？</a:t>
            </a:r>
            <a:endParaRPr lang="zh-CN" altLang="en-US" sz="4000" dirty="0">
              <a:solidFill>
                <a:schemeClr val="tx1"/>
              </a:solidFill>
            </a:endParaRPr>
          </a:p>
        </p:txBody>
      </p:sp>
      <p:sp>
        <p:nvSpPr>
          <p:cNvPr id="7" name="右箭头 6"/>
          <p:cNvSpPr/>
          <p:nvPr/>
        </p:nvSpPr>
        <p:spPr>
          <a:xfrm>
            <a:off x="4430332" y="2331076"/>
            <a:ext cx="1828800" cy="26926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37962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圆角矩形 1"/>
          <p:cNvSpPr/>
          <p:nvPr/>
        </p:nvSpPr>
        <p:spPr>
          <a:xfrm>
            <a:off x="244699" y="128788"/>
            <a:ext cx="1983346" cy="11719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4000" dirty="0" err="1" smtClean="0"/>
              <a:t>shēnɡcí</a:t>
            </a:r>
            <a:r>
              <a:rPr lang="en-US" altLang="zh-CN" sz="4000" dirty="0" smtClean="0"/>
              <a:t> </a:t>
            </a:r>
            <a:r>
              <a:rPr lang="en-US" altLang="zh-CN" sz="4000" b="1" dirty="0" smtClean="0">
                <a:latin typeface="+mn-ea"/>
              </a:rPr>
              <a:t> </a:t>
            </a:r>
          </a:p>
          <a:p>
            <a:pPr algn="ctr"/>
            <a:r>
              <a:rPr lang="zh-CN" altLang="en-US" sz="4000" b="1" dirty="0"/>
              <a:t>生词</a:t>
            </a:r>
            <a:endParaRPr lang="en-US" altLang="zh-CN" sz="4000" b="1" dirty="0" smtClean="0"/>
          </a:p>
        </p:txBody>
      </p:sp>
      <p:sp>
        <p:nvSpPr>
          <p:cNvPr id="3" name="文本框 2"/>
          <p:cNvSpPr txBox="1"/>
          <p:nvPr/>
        </p:nvSpPr>
        <p:spPr>
          <a:xfrm>
            <a:off x="2730319" y="744656"/>
            <a:ext cx="916975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400" dirty="0"/>
              <a:t>不</a:t>
            </a:r>
            <a:r>
              <a:rPr lang="zh-CN" altLang="en-US" sz="4400" dirty="0" smtClean="0"/>
              <a:t> </a:t>
            </a:r>
            <a:r>
              <a:rPr lang="en-US" altLang="zh-CN" sz="4400" dirty="0" err="1"/>
              <a:t>bù</a:t>
            </a:r>
            <a:r>
              <a:rPr lang="en-US" altLang="zh-CN" sz="4400" dirty="0" smtClean="0"/>
              <a:t>     adv.      </a:t>
            </a:r>
            <a:r>
              <a:rPr lang="en-US" altLang="zh-CN" sz="4400" dirty="0"/>
              <a:t>n</a:t>
            </a:r>
            <a:r>
              <a:rPr lang="en-US" altLang="zh-CN" sz="4400" dirty="0" smtClean="0"/>
              <a:t>ot, no</a:t>
            </a:r>
            <a:endParaRPr lang="zh-CN" altLang="en-US" sz="3200" dirty="0"/>
          </a:p>
        </p:txBody>
      </p:sp>
      <p:sp>
        <p:nvSpPr>
          <p:cNvPr id="5" name="矩形 4"/>
          <p:cNvSpPr/>
          <p:nvPr/>
        </p:nvSpPr>
        <p:spPr>
          <a:xfrm>
            <a:off x="874201" y="3522334"/>
            <a:ext cx="6645206" cy="8179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zh-CN" altLang="en-US" sz="4000" dirty="0" smtClean="0">
                <a:solidFill>
                  <a:schemeClr val="tx1"/>
                </a:solidFill>
              </a:rPr>
              <a:t>我是中国人。</a:t>
            </a:r>
            <a:endParaRPr lang="en-US" altLang="zh-CN" sz="4000" dirty="0" smtClean="0">
              <a:solidFill>
                <a:schemeClr val="tx1"/>
              </a:solidFill>
            </a:endParaRPr>
          </a:p>
          <a:p>
            <a:r>
              <a:rPr lang="zh-CN" altLang="en-US" sz="4000" dirty="0" smtClean="0">
                <a:solidFill>
                  <a:schemeClr val="tx1"/>
                </a:solidFill>
              </a:rPr>
              <a:t>我学习英语。</a:t>
            </a:r>
            <a:endParaRPr lang="en-US" altLang="zh-CN" sz="4000" dirty="0" smtClean="0">
              <a:solidFill>
                <a:schemeClr val="tx1"/>
              </a:solidFill>
            </a:endParaRPr>
          </a:p>
          <a:p>
            <a:r>
              <a:rPr lang="zh-CN" altLang="en-US" sz="4000" dirty="0" smtClean="0">
                <a:solidFill>
                  <a:schemeClr val="tx1"/>
                </a:solidFill>
              </a:rPr>
              <a:t>她是留学生</a:t>
            </a:r>
            <a:r>
              <a:rPr lang="en-US" altLang="zh-CN" sz="4000" dirty="0" err="1">
                <a:solidFill>
                  <a:schemeClr val="tx1"/>
                </a:solidFill>
              </a:rPr>
              <a:t>liú</a:t>
            </a:r>
            <a:r>
              <a:rPr lang="en-US" altLang="zh-CN" sz="4000" dirty="0">
                <a:solidFill>
                  <a:schemeClr val="tx1"/>
                </a:solidFill>
              </a:rPr>
              <a:t> </a:t>
            </a:r>
            <a:r>
              <a:rPr lang="en-US" altLang="zh-CN" sz="4000" dirty="0" err="1">
                <a:solidFill>
                  <a:schemeClr val="tx1"/>
                </a:solidFill>
              </a:rPr>
              <a:t>xué</a:t>
            </a:r>
            <a:r>
              <a:rPr lang="en-US" altLang="zh-CN" sz="4000" dirty="0">
                <a:solidFill>
                  <a:schemeClr val="tx1"/>
                </a:solidFill>
              </a:rPr>
              <a:t> </a:t>
            </a:r>
            <a:r>
              <a:rPr lang="en-US" altLang="zh-CN" sz="4000" dirty="0" err="1" smtClean="0">
                <a:solidFill>
                  <a:schemeClr val="tx1"/>
                </a:solidFill>
              </a:rPr>
              <a:t>sh</a:t>
            </a:r>
            <a:r>
              <a:rPr lang="en-US" altLang="zh-CN" sz="4000" dirty="0" err="1">
                <a:solidFill>
                  <a:schemeClr val="tx1"/>
                </a:solidFill>
              </a:rPr>
              <a:t>ē</a:t>
            </a:r>
            <a:r>
              <a:rPr lang="en-US" altLang="zh-CN" sz="4000" dirty="0" err="1" smtClean="0">
                <a:solidFill>
                  <a:schemeClr val="tx1"/>
                </a:solidFill>
              </a:rPr>
              <a:t>nɡ</a:t>
            </a:r>
            <a:r>
              <a:rPr lang="en-US" altLang="zh-CN" sz="4000" dirty="0" smtClean="0">
                <a:solidFill>
                  <a:schemeClr val="tx1"/>
                </a:solidFill>
              </a:rPr>
              <a:t> </a:t>
            </a:r>
            <a:r>
              <a:rPr lang="zh-CN" altLang="en-US" sz="4000" dirty="0" smtClean="0">
                <a:solidFill>
                  <a:schemeClr val="tx1"/>
                </a:solidFill>
              </a:rPr>
              <a:t>。</a:t>
            </a:r>
            <a:endParaRPr lang="en-US" altLang="zh-CN" sz="4000" dirty="0" smtClean="0">
              <a:solidFill>
                <a:schemeClr val="tx1"/>
              </a:solidFill>
            </a:endParaRPr>
          </a:p>
          <a:p>
            <a:r>
              <a:rPr lang="zh-CN" altLang="en-US" sz="4000" dirty="0">
                <a:solidFill>
                  <a:schemeClr val="tx1"/>
                </a:solidFill>
              </a:rPr>
              <a:t>他</a:t>
            </a:r>
            <a:r>
              <a:rPr lang="zh-CN" altLang="en-US" sz="4000" dirty="0" smtClean="0">
                <a:solidFill>
                  <a:schemeClr val="tx1"/>
                </a:solidFill>
              </a:rPr>
              <a:t>是韩国人。</a:t>
            </a:r>
            <a:endParaRPr lang="en-US" altLang="zh-CN" sz="4000" dirty="0" smtClean="0">
              <a:solidFill>
                <a:schemeClr val="tx1"/>
              </a:solidFill>
            </a:endParaRPr>
          </a:p>
          <a:p>
            <a:r>
              <a:rPr lang="zh-CN" altLang="en-US" sz="4000" dirty="0" smtClean="0">
                <a:solidFill>
                  <a:schemeClr val="tx1"/>
                </a:solidFill>
              </a:rPr>
              <a:t>他叫马丁。</a:t>
            </a:r>
            <a:endParaRPr lang="en-US" altLang="zh-CN" sz="4000" dirty="0" smtClean="0">
              <a:solidFill>
                <a:schemeClr val="tx1"/>
              </a:solidFill>
            </a:endParaRPr>
          </a:p>
          <a:p>
            <a:r>
              <a:rPr lang="zh-CN" altLang="en-US" sz="4000" dirty="0">
                <a:solidFill>
                  <a:schemeClr val="tx1"/>
                </a:solidFill>
              </a:rPr>
              <a:t>我</a:t>
            </a:r>
            <a:r>
              <a:rPr lang="zh-CN" altLang="en-US" sz="4000" dirty="0" smtClean="0">
                <a:solidFill>
                  <a:schemeClr val="tx1"/>
                </a:solidFill>
              </a:rPr>
              <a:t>说法语。</a:t>
            </a:r>
            <a:endParaRPr lang="en-US" altLang="zh-CN" sz="4000" dirty="0" smtClean="0">
              <a:solidFill>
                <a:schemeClr val="tx1"/>
              </a:solidFill>
            </a:endParaRPr>
          </a:p>
          <a:p>
            <a:endParaRPr lang="zh-CN" altLang="en-US" sz="4000" dirty="0">
              <a:solidFill>
                <a:schemeClr val="tx1"/>
              </a:solidFill>
            </a:endParaRPr>
          </a:p>
        </p:txBody>
      </p:sp>
      <p:sp>
        <p:nvSpPr>
          <p:cNvPr id="6" name="右箭头 5"/>
          <p:cNvSpPr/>
          <p:nvPr/>
        </p:nvSpPr>
        <p:spPr>
          <a:xfrm>
            <a:off x="5138670" y="2383581"/>
            <a:ext cx="1828800" cy="26926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7519408" y="1974594"/>
            <a:ext cx="4058699" cy="8179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zh-CN" altLang="en-US" sz="4000" dirty="0" smtClean="0">
                <a:solidFill>
                  <a:schemeClr val="tx1"/>
                </a:solidFill>
              </a:rPr>
              <a:t>我</a:t>
            </a:r>
            <a:r>
              <a:rPr lang="zh-CN" altLang="en-US" sz="4000" u="sng" dirty="0" smtClean="0">
                <a:solidFill>
                  <a:schemeClr val="tx1"/>
                </a:solidFill>
              </a:rPr>
              <a:t>不</a:t>
            </a:r>
            <a:r>
              <a:rPr lang="zh-CN" altLang="en-US" sz="4000" dirty="0" smtClean="0">
                <a:solidFill>
                  <a:schemeClr val="tx1"/>
                </a:solidFill>
              </a:rPr>
              <a:t>是中国人。</a:t>
            </a:r>
            <a:endParaRPr lang="en-US" altLang="zh-CN" sz="4000" dirty="0" smtClean="0">
              <a:solidFill>
                <a:schemeClr val="tx1"/>
              </a:solidFill>
            </a:endParaRPr>
          </a:p>
          <a:p>
            <a:r>
              <a:rPr lang="zh-CN" altLang="en-US" sz="4000" dirty="0" smtClean="0">
                <a:solidFill>
                  <a:schemeClr val="tx1"/>
                </a:solidFill>
              </a:rPr>
              <a:t>。</a:t>
            </a:r>
            <a:endParaRPr lang="zh-CN" altLang="en-US" sz="4000" dirty="0">
              <a:solidFill>
                <a:schemeClr val="tx1"/>
              </a:solidFill>
            </a:endParaRPr>
          </a:p>
        </p:txBody>
      </p:sp>
      <p:sp>
        <p:nvSpPr>
          <p:cNvPr id="8" name="矩形 7"/>
          <p:cNvSpPr/>
          <p:nvPr/>
        </p:nvSpPr>
        <p:spPr>
          <a:xfrm>
            <a:off x="7519407" y="2652850"/>
            <a:ext cx="4058699" cy="8179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zh-CN" altLang="en-US" sz="4000" dirty="0" smtClean="0">
                <a:solidFill>
                  <a:schemeClr val="tx1"/>
                </a:solidFill>
              </a:rPr>
              <a:t>我</a:t>
            </a:r>
            <a:r>
              <a:rPr lang="zh-CN" altLang="en-US" sz="4000" u="sng" dirty="0" smtClean="0">
                <a:solidFill>
                  <a:schemeClr val="tx1"/>
                </a:solidFill>
              </a:rPr>
              <a:t>不</a:t>
            </a:r>
            <a:r>
              <a:rPr lang="zh-CN" altLang="en-US" sz="4000" dirty="0" smtClean="0">
                <a:solidFill>
                  <a:schemeClr val="tx1"/>
                </a:solidFill>
              </a:rPr>
              <a:t>学习英语。</a:t>
            </a:r>
            <a:endParaRPr lang="en-US" altLang="zh-CN" sz="4000" dirty="0" smtClean="0">
              <a:solidFill>
                <a:schemeClr val="tx1"/>
              </a:solidFill>
            </a:endParaRPr>
          </a:p>
          <a:p>
            <a:endParaRPr lang="zh-CN" altLang="en-US" sz="4000" dirty="0">
              <a:solidFill>
                <a:schemeClr val="tx1"/>
              </a:solidFill>
            </a:endParaRPr>
          </a:p>
        </p:txBody>
      </p:sp>
      <p:sp>
        <p:nvSpPr>
          <p:cNvPr id="9" name="矩形 8"/>
          <p:cNvSpPr/>
          <p:nvPr/>
        </p:nvSpPr>
        <p:spPr>
          <a:xfrm>
            <a:off x="7519407" y="3331106"/>
            <a:ext cx="4058699" cy="8179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zh-CN" altLang="en-US" sz="4000" dirty="0">
                <a:solidFill>
                  <a:schemeClr val="tx1"/>
                </a:solidFill>
              </a:rPr>
              <a:t>她</a:t>
            </a:r>
            <a:r>
              <a:rPr lang="zh-CN" altLang="en-US" sz="4000" u="sng" dirty="0" smtClean="0">
                <a:solidFill>
                  <a:schemeClr val="tx1"/>
                </a:solidFill>
              </a:rPr>
              <a:t>不</a:t>
            </a:r>
            <a:r>
              <a:rPr lang="zh-CN" altLang="en-US" sz="4000" dirty="0" smtClean="0">
                <a:solidFill>
                  <a:schemeClr val="tx1"/>
                </a:solidFill>
              </a:rPr>
              <a:t>是留学生。</a:t>
            </a:r>
            <a:endParaRPr lang="en-US" altLang="zh-CN" sz="4000" dirty="0" smtClean="0">
              <a:solidFill>
                <a:schemeClr val="tx1"/>
              </a:solidFill>
            </a:endParaRPr>
          </a:p>
          <a:p>
            <a:endParaRPr lang="zh-CN" altLang="en-US" sz="4000" dirty="0">
              <a:solidFill>
                <a:schemeClr val="tx1"/>
              </a:solidFill>
            </a:endParaRPr>
          </a:p>
        </p:txBody>
      </p:sp>
      <p:sp>
        <p:nvSpPr>
          <p:cNvPr id="10" name="矩形 9"/>
          <p:cNvSpPr/>
          <p:nvPr/>
        </p:nvSpPr>
        <p:spPr>
          <a:xfrm>
            <a:off x="7519407" y="3977132"/>
            <a:ext cx="4058699" cy="8179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zh-CN" altLang="en-US" sz="4000" dirty="0" smtClean="0">
                <a:solidFill>
                  <a:schemeClr val="tx1"/>
                </a:solidFill>
              </a:rPr>
              <a:t>他</a:t>
            </a:r>
            <a:r>
              <a:rPr lang="zh-CN" altLang="en-US" sz="4000" u="sng" dirty="0" smtClean="0">
                <a:solidFill>
                  <a:schemeClr val="tx1"/>
                </a:solidFill>
              </a:rPr>
              <a:t>不</a:t>
            </a:r>
            <a:r>
              <a:rPr lang="zh-CN" altLang="en-US" sz="4000" dirty="0" smtClean="0">
                <a:solidFill>
                  <a:schemeClr val="tx1"/>
                </a:solidFill>
              </a:rPr>
              <a:t>是韩国人。</a:t>
            </a:r>
            <a:endParaRPr lang="en-US" altLang="zh-CN" sz="4000" dirty="0" smtClean="0">
              <a:solidFill>
                <a:schemeClr val="tx1"/>
              </a:solidFill>
            </a:endParaRPr>
          </a:p>
          <a:p>
            <a:endParaRPr lang="zh-CN" altLang="en-US" sz="4000" dirty="0">
              <a:solidFill>
                <a:schemeClr val="tx1"/>
              </a:solidFill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7519407" y="4603878"/>
            <a:ext cx="4058699" cy="8179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zh-CN" altLang="en-US" sz="4000" dirty="0" smtClean="0">
                <a:solidFill>
                  <a:schemeClr val="tx1"/>
                </a:solidFill>
              </a:rPr>
              <a:t>他</a:t>
            </a:r>
            <a:r>
              <a:rPr lang="zh-CN" altLang="en-US" sz="4000" u="sng" dirty="0" smtClean="0">
                <a:solidFill>
                  <a:schemeClr val="tx1"/>
                </a:solidFill>
              </a:rPr>
              <a:t>不</a:t>
            </a:r>
            <a:r>
              <a:rPr lang="zh-CN" altLang="en-US" sz="4000" dirty="0" smtClean="0">
                <a:solidFill>
                  <a:schemeClr val="tx1"/>
                </a:solidFill>
              </a:rPr>
              <a:t>叫马丁。</a:t>
            </a:r>
            <a:endParaRPr lang="en-US" altLang="zh-CN" sz="4000" dirty="0" smtClean="0">
              <a:solidFill>
                <a:schemeClr val="tx1"/>
              </a:solidFill>
            </a:endParaRPr>
          </a:p>
          <a:p>
            <a:endParaRPr lang="zh-CN" altLang="en-US" sz="4000" dirty="0">
              <a:solidFill>
                <a:schemeClr val="tx1"/>
              </a:solidFill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7519407" y="5182738"/>
            <a:ext cx="4058699" cy="8179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zh-CN" altLang="en-US" sz="4000" dirty="0">
                <a:solidFill>
                  <a:schemeClr val="tx1"/>
                </a:solidFill>
              </a:rPr>
              <a:t>我</a:t>
            </a:r>
            <a:r>
              <a:rPr lang="zh-CN" altLang="en-US" sz="4000" u="sng" dirty="0" smtClean="0">
                <a:solidFill>
                  <a:schemeClr val="tx1"/>
                </a:solidFill>
              </a:rPr>
              <a:t>不</a:t>
            </a:r>
            <a:r>
              <a:rPr lang="zh-CN" altLang="en-US" sz="4000" dirty="0" smtClean="0">
                <a:solidFill>
                  <a:schemeClr val="tx1"/>
                </a:solidFill>
              </a:rPr>
              <a:t>说法语。</a:t>
            </a:r>
            <a:endParaRPr lang="en-US" altLang="zh-CN" sz="4000" dirty="0" smtClean="0">
              <a:solidFill>
                <a:schemeClr val="tx1"/>
              </a:solidFill>
            </a:endParaRPr>
          </a:p>
          <a:p>
            <a:endParaRPr lang="zh-CN" altLang="en-US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6843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3928057" y="592428"/>
            <a:ext cx="44560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Tone sandhi of </a:t>
            </a:r>
            <a:r>
              <a:rPr lang="zh-CN" altLang="en-US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“不”</a:t>
            </a:r>
            <a:endParaRPr lang="zh-CN" alt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8013" y="1238759"/>
            <a:ext cx="9436176" cy="4801433"/>
          </a:xfrm>
          <a:prstGeom prst="rect">
            <a:avLst/>
          </a:prstGeom>
        </p:spPr>
      </p:pic>
      <p:sp>
        <p:nvSpPr>
          <p:cNvPr id="4" name="圆角矩形 3"/>
          <p:cNvSpPr/>
          <p:nvPr/>
        </p:nvSpPr>
        <p:spPr>
          <a:xfrm>
            <a:off x="287565" y="186744"/>
            <a:ext cx="1596980" cy="81136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2400" b="1" dirty="0" smtClean="0">
                <a:latin typeface="+mn-ea"/>
              </a:rPr>
              <a:t>Phonetic</a:t>
            </a:r>
          </a:p>
          <a:p>
            <a:pPr algn="ctr"/>
            <a:r>
              <a:rPr lang="en-US" altLang="zh-CN" sz="2400" b="1" dirty="0" smtClean="0">
                <a:latin typeface="+mn-ea"/>
              </a:rPr>
              <a:t>Notes</a:t>
            </a:r>
          </a:p>
        </p:txBody>
      </p:sp>
    </p:spTree>
    <p:extLst>
      <p:ext uri="{BB962C8B-B14F-4D97-AF65-F5344CB8AC3E}">
        <p14:creationId xmlns:p14="http://schemas.microsoft.com/office/powerpoint/2010/main" val="651449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914401" y="502276"/>
            <a:ext cx="55894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Tone change for </a:t>
            </a:r>
            <a:r>
              <a:rPr lang="zh-CN" altLang="en-US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“不”</a:t>
            </a:r>
            <a:endParaRPr lang="zh-CN" alt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3" name="表格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4722415"/>
              </p:ext>
            </p:extLst>
          </p:nvPr>
        </p:nvGraphicFramePr>
        <p:xfrm>
          <a:off x="1542600" y="1286337"/>
          <a:ext cx="8863528" cy="340157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15882"/>
                <a:gridCol w="2215882"/>
                <a:gridCol w="2215882"/>
                <a:gridCol w="2215882"/>
              </a:tblGrid>
              <a:tr h="850394">
                <a:tc rowSpan="4">
                  <a:txBody>
                    <a:bodyPr/>
                    <a:lstStyle/>
                    <a:p>
                      <a:pPr algn="ctr"/>
                      <a:endParaRPr lang="en-US" altLang="zh-CN" sz="4400" dirty="0" smtClean="0"/>
                    </a:p>
                    <a:p>
                      <a:pPr algn="ctr"/>
                      <a:endParaRPr lang="en-US" altLang="zh-CN" sz="4400" dirty="0" smtClean="0"/>
                    </a:p>
                    <a:p>
                      <a:pPr algn="ctr"/>
                      <a:r>
                        <a:rPr lang="zh-CN" altLang="en-US" sz="4400" dirty="0" smtClean="0"/>
                        <a:t>不</a:t>
                      </a:r>
                      <a:r>
                        <a:rPr lang="en-US" altLang="zh-CN" sz="4400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</a:t>
                      </a:r>
                      <a:r>
                        <a:rPr lang="en-US" altLang="zh-CN" sz="4400" dirty="0" err="1" smtClean="0"/>
                        <a:t>ù</a:t>
                      </a:r>
                      <a:endParaRPr lang="zh-CN" altLang="en-US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3600" dirty="0" smtClean="0"/>
                        <a:t>吃</a:t>
                      </a:r>
                      <a:endParaRPr lang="zh-CN" altLang="en-US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3600" dirty="0" smtClean="0"/>
                        <a:t>不</a:t>
                      </a:r>
                      <a:r>
                        <a:rPr lang="en-US" altLang="zh-CN" sz="3600" dirty="0" smtClean="0"/>
                        <a:t>+</a:t>
                      </a:r>
                      <a:r>
                        <a:rPr lang="zh-CN" altLang="en-US" sz="3600" dirty="0" smtClean="0"/>
                        <a:t>吃</a:t>
                      </a:r>
                      <a:endParaRPr lang="zh-CN" altLang="en-US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3600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bù</a:t>
                      </a:r>
                      <a:r>
                        <a:rPr lang="en-US" altLang="zh-CN" sz="36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3600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chī</a:t>
                      </a:r>
                      <a:r>
                        <a:rPr lang="zh-CN" altLang="en-US" sz="36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zh-CN" altLang="en-US" sz="3600" dirty="0"/>
                    </a:p>
                  </a:txBody>
                  <a:tcPr/>
                </a:tc>
              </a:tr>
              <a:tr h="850394">
                <a:tc vMerge="1"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3600" dirty="0" smtClean="0"/>
                        <a:t>来</a:t>
                      </a:r>
                      <a:endParaRPr lang="zh-CN" altLang="en-US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3600" dirty="0" smtClean="0"/>
                        <a:t>不</a:t>
                      </a:r>
                      <a:r>
                        <a:rPr lang="en-US" altLang="zh-CN" sz="3600" dirty="0" smtClean="0"/>
                        <a:t>+</a:t>
                      </a:r>
                      <a:r>
                        <a:rPr lang="zh-CN" altLang="en-US" sz="3600" dirty="0" smtClean="0"/>
                        <a:t>来</a:t>
                      </a:r>
                      <a:endParaRPr lang="zh-CN" altLang="en-US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3600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bù</a:t>
                      </a:r>
                      <a:r>
                        <a:rPr lang="en-US" altLang="zh-CN" sz="36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3600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lái</a:t>
                      </a:r>
                      <a:r>
                        <a:rPr lang="en-US" altLang="zh-CN" sz="36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zh-CN" altLang="en-US" sz="3600" dirty="0"/>
                    </a:p>
                  </a:txBody>
                  <a:tcPr/>
                </a:tc>
              </a:tr>
              <a:tr h="850394">
                <a:tc vMerge="1"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3600" dirty="0" smtClean="0"/>
                        <a:t>好</a:t>
                      </a:r>
                      <a:endParaRPr lang="zh-CN" altLang="en-US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3600" dirty="0" smtClean="0"/>
                        <a:t>不</a:t>
                      </a:r>
                      <a:r>
                        <a:rPr lang="en-US" altLang="zh-CN" sz="3600" dirty="0" smtClean="0"/>
                        <a:t>+</a:t>
                      </a:r>
                      <a:r>
                        <a:rPr lang="zh-CN" altLang="en-US" sz="3600" dirty="0" smtClean="0"/>
                        <a:t>好</a:t>
                      </a:r>
                      <a:endParaRPr lang="zh-CN" altLang="en-US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3600" kern="1200" dirty="0" err="1" smtClean="0">
                          <a:solidFill>
                            <a:schemeClr val="tx1"/>
                          </a:solidFill>
                          <a:latin typeface="+mn-ea"/>
                          <a:ea typeface="+mn-ea"/>
                          <a:cs typeface="+mn-cs"/>
                        </a:rPr>
                        <a:t>bù</a:t>
                      </a:r>
                      <a:r>
                        <a:rPr lang="en-US" altLang="zh-CN" sz="3600" kern="1200" dirty="0" smtClean="0">
                          <a:solidFill>
                            <a:schemeClr val="tx1"/>
                          </a:solidFill>
                          <a:latin typeface="+mn-ea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3600" kern="1200" dirty="0" err="1" smtClean="0">
                          <a:solidFill>
                            <a:schemeClr val="tx1"/>
                          </a:solidFill>
                          <a:latin typeface="+mn-ea"/>
                          <a:ea typeface="+mn-ea"/>
                          <a:cs typeface="+mn-cs"/>
                        </a:rPr>
                        <a:t>hǎo</a:t>
                      </a:r>
                      <a:r>
                        <a:rPr lang="en-US" altLang="zh-CN" sz="3600" kern="1200" dirty="0" smtClean="0">
                          <a:solidFill>
                            <a:schemeClr val="tx1"/>
                          </a:solidFill>
                          <a:latin typeface="+mn-ea"/>
                          <a:ea typeface="+mn-ea"/>
                          <a:cs typeface="+mn-cs"/>
                        </a:rPr>
                        <a:t> </a:t>
                      </a:r>
                      <a:endParaRPr lang="zh-CN" altLang="en-US" sz="3600" dirty="0">
                        <a:latin typeface="+mn-ea"/>
                        <a:ea typeface="+mn-ea"/>
                      </a:endParaRPr>
                    </a:p>
                  </a:txBody>
                  <a:tcPr/>
                </a:tc>
              </a:tr>
              <a:tr h="850394">
                <a:tc vMerge="1"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3600" dirty="0" smtClean="0"/>
                        <a:t>是</a:t>
                      </a:r>
                      <a:endParaRPr lang="zh-CN" altLang="en-US" sz="3600" dirty="0"/>
                    </a:p>
                  </a:txBody>
                  <a:tcPr>
                    <a:solidFill>
                      <a:srgbClr val="D6EDB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3600" dirty="0" smtClean="0"/>
                        <a:t>不</a:t>
                      </a:r>
                      <a:r>
                        <a:rPr lang="en-US" altLang="zh-CN" sz="3600" dirty="0" smtClean="0"/>
                        <a:t>+</a:t>
                      </a:r>
                      <a:r>
                        <a:rPr lang="zh-CN" altLang="en-US" sz="3600" dirty="0" smtClean="0"/>
                        <a:t>是</a:t>
                      </a:r>
                      <a:endParaRPr lang="zh-CN" altLang="en-US" sz="3600" dirty="0"/>
                    </a:p>
                  </a:txBody>
                  <a:tcPr>
                    <a:solidFill>
                      <a:srgbClr val="D6EDB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altLang="zh-CN" sz="3600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bú</a:t>
                      </a:r>
                      <a:r>
                        <a:rPr lang="en-US" altLang="zh-CN" sz="36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3600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shì</a:t>
                      </a:r>
                      <a:r>
                        <a:rPr lang="en-US" altLang="zh-CN" sz="36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zh-CN" altLang="en-US" sz="3600" dirty="0"/>
                    </a:p>
                  </a:txBody>
                  <a:tcPr>
                    <a:solidFill>
                      <a:srgbClr val="D6EDBD"/>
                    </a:solidFill>
                  </a:tcPr>
                </a:tc>
              </a:tr>
            </a:tbl>
          </a:graphicData>
        </a:graphic>
      </p:graphicFrame>
      <p:sp>
        <p:nvSpPr>
          <p:cNvPr id="4" name="椭圆形标注 3"/>
          <p:cNvSpPr/>
          <p:nvPr/>
        </p:nvSpPr>
        <p:spPr>
          <a:xfrm>
            <a:off x="7830354" y="3850786"/>
            <a:ext cx="2125014" cy="974858"/>
          </a:xfrm>
          <a:prstGeom prst="wedgeEllipseCallout">
            <a:avLst>
              <a:gd name="adj1" fmla="val -54166"/>
              <a:gd name="adj2" fmla="val 50672"/>
            </a:avLst>
          </a:prstGeom>
          <a:noFill/>
          <a:ln w="28575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2071348" y="4825643"/>
            <a:ext cx="80893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Attention: write and read both change</a:t>
            </a:r>
            <a:endParaRPr lang="zh-CN" altLang="en-US" sz="3600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3913032" y="5471974"/>
            <a:ext cx="1380186" cy="64633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US" altLang="zh-CN" sz="3600" dirty="0" err="1">
                <a:solidFill>
                  <a:srgbClr val="FF0000"/>
                </a:solidFill>
              </a:rPr>
              <a:t>bú</a:t>
            </a:r>
            <a:r>
              <a:rPr lang="en-US" altLang="zh-CN" sz="3600" dirty="0">
                <a:solidFill>
                  <a:srgbClr val="FF0000"/>
                </a:solidFill>
              </a:rPr>
              <a:t> </a:t>
            </a:r>
            <a:r>
              <a:rPr lang="en-US" altLang="zh-CN" sz="3600" dirty="0" err="1">
                <a:solidFill>
                  <a:srgbClr val="FF0000"/>
                </a:solidFill>
              </a:rPr>
              <a:t>shì</a:t>
            </a:r>
            <a:r>
              <a:rPr lang="en-US" altLang="zh-CN" sz="3600" dirty="0">
                <a:solidFill>
                  <a:srgbClr val="FF0000"/>
                </a:solidFill>
              </a:rPr>
              <a:t> </a:t>
            </a:r>
            <a:endParaRPr lang="zh-CN" altLang="en-US" sz="3600" dirty="0">
              <a:solidFill>
                <a:srgbClr val="FF0000"/>
              </a:solidFill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5813738" y="5440732"/>
            <a:ext cx="1380186" cy="64633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US" altLang="zh-CN" sz="3600" dirty="0" err="1">
                <a:solidFill>
                  <a:srgbClr val="FF0000"/>
                </a:solidFill>
              </a:rPr>
              <a:t>bú</a:t>
            </a:r>
            <a:r>
              <a:rPr lang="en-US" altLang="zh-CN" sz="3600" dirty="0">
                <a:solidFill>
                  <a:srgbClr val="FF0000"/>
                </a:solidFill>
              </a:rPr>
              <a:t> </a:t>
            </a:r>
            <a:r>
              <a:rPr lang="en-US" altLang="zh-CN" sz="3600" dirty="0" err="1">
                <a:solidFill>
                  <a:srgbClr val="FF0000"/>
                </a:solidFill>
              </a:rPr>
              <a:t>shì</a:t>
            </a:r>
            <a:r>
              <a:rPr lang="en-US" altLang="zh-CN" sz="3600" dirty="0">
                <a:solidFill>
                  <a:srgbClr val="FF0000"/>
                </a:solidFill>
              </a:rPr>
              <a:t> </a:t>
            </a:r>
            <a:endParaRPr lang="zh-CN" altLang="en-US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0794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 animBg="1"/>
      <p:bldP spid="7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7267" y="419501"/>
            <a:ext cx="9282045" cy="5688995"/>
          </a:xfrm>
          <a:prstGeom prst="rect">
            <a:avLst/>
          </a:prstGeom>
        </p:spPr>
      </p:pic>
      <p:sp>
        <p:nvSpPr>
          <p:cNvPr id="3" name="椭圆 2"/>
          <p:cNvSpPr/>
          <p:nvPr/>
        </p:nvSpPr>
        <p:spPr>
          <a:xfrm>
            <a:off x="1210614" y="528034"/>
            <a:ext cx="283335" cy="489397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91098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8727" y="231952"/>
            <a:ext cx="9262357" cy="1274875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703657" y="1622736"/>
            <a:ext cx="10792495" cy="6124754"/>
          </a:xfrm>
          <a:prstGeom prst="rect">
            <a:avLst/>
          </a:prstGeom>
          <a:noFill/>
        </p:spPr>
        <p:txBody>
          <a:bodyPr wrap="square" numCol="4" rtlCol="0">
            <a:spAutoFit/>
          </a:bodyPr>
          <a:lstStyle/>
          <a:p>
            <a:r>
              <a:rPr lang="en-US" altLang="zh-CN" sz="2800" dirty="0" err="1" smtClean="0"/>
              <a:t>bù</a:t>
            </a:r>
            <a:r>
              <a:rPr lang="en-US" altLang="zh-CN" sz="2800" dirty="0" smtClean="0"/>
              <a:t> </a:t>
            </a:r>
            <a:r>
              <a:rPr lang="en-US" altLang="zh-CN" sz="2800" dirty="0" err="1"/>
              <a:t>ɡāo</a:t>
            </a:r>
            <a:r>
              <a:rPr lang="en-US" altLang="zh-CN" sz="2800" dirty="0"/>
              <a:t> </a:t>
            </a:r>
            <a:endParaRPr lang="zh-CN" altLang="en-US" sz="2800" dirty="0"/>
          </a:p>
          <a:p>
            <a:r>
              <a:rPr lang="en-US" altLang="zh-CN" sz="2800" dirty="0" err="1"/>
              <a:t>bù</a:t>
            </a:r>
            <a:r>
              <a:rPr lang="en-US" altLang="zh-CN" sz="2800" dirty="0"/>
              <a:t> </a:t>
            </a:r>
            <a:r>
              <a:rPr lang="en-US" altLang="zh-CN" sz="2800" dirty="0" err="1"/>
              <a:t>féi</a:t>
            </a:r>
            <a:r>
              <a:rPr lang="en-US" altLang="zh-CN" sz="2800" dirty="0"/>
              <a:t> </a:t>
            </a:r>
            <a:endParaRPr lang="zh-CN" altLang="en-US" sz="2800" dirty="0"/>
          </a:p>
          <a:p>
            <a:r>
              <a:rPr lang="en-US" altLang="zh-CN" sz="2800" dirty="0" err="1"/>
              <a:t>bù</a:t>
            </a:r>
            <a:r>
              <a:rPr lang="en-US" altLang="zh-CN" sz="2800" dirty="0"/>
              <a:t> </a:t>
            </a:r>
            <a:r>
              <a:rPr lang="en-US" altLang="zh-CN" sz="2800" dirty="0" err="1"/>
              <a:t>hē</a:t>
            </a:r>
            <a:r>
              <a:rPr lang="zh-CN" altLang="en-US" sz="2800" dirty="0"/>
              <a:t> </a:t>
            </a:r>
          </a:p>
          <a:p>
            <a:r>
              <a:rPr lang="en-US" altLang="zh-CN" sz="2800" dirty="0" err="1"/>
              <a:t>bù</a:t>
            </a:r>
            <a:r>
              <a:rPr lang="en-US" altLang="zh-CN" sz="2800" dirty="0"/>
              <a:t> </a:t>
            </a:r>
            <a:r>
              <a:rPr lang="en-US" altLang="zh-CN" sz="2800" dirty="0" err="1"/>
              <a:t>ǎi</a:t>
            </a:r>
            <a:r>
              <a:rPr lang="en-US" altLang="zh-CN" sz="2800" dirty="0"/>
              <a:t> </a:t>
            </a:r>
            <a:endParaRPr lang="zh-CN" altLang="en-US" sz="2800" dirty="0"/>
          </a:p>
          <a:p>
            <a:r>
              <a:rPr lang="en-US" altLang="zh-CN" sz="2800" dirty="0" err="1"/>
              <a:t>bù</a:t>
            </a:r>
            <a:r>
              <a:rPr lang="en-US" altLang="zh-CN" sz="2800" dirty="0"/>
              <a:t> </a:t>
            </a:r>
            <a:r>
              <a:rPr lang="en-US" altLang="zh-CN" sz="2800" dirty="0" err="1"/>
              <a:t>nán</a:t>
            </a:r>
            <a:r>
              <a:rPr lang="en-US" altLang="zh-CN" sz="2800" dirty="0"/>
              <a:t> </a:t>
            </a:r>
            <a:endParaRPr lang="zh-CN" altLang="en-US" sz="2800" dirty="0"/>
          </a:p>
          <a:p>
            <a:r>
              <a:rPr lang="en-US" altLang="zh-CN" sz="2800" dirty="0" err="1"/>
              <a:t>bù</a:t>
            </a:r>
            <a:r>
              <a:rPr lang="en-US" altLang="zh-CN" sz="2800" dirty="0"/>
              <a:t> </a:t>
            </a:r>
            <a:r>
              <a:rPr lang="en-US" altLang="zh-CN" sz="2800" dirty="0" err="1"/>
              <a:t>duō</a:t>
            </a:r>
            <a:r>
              <a:rPr lang="zh-CN" altLang="en-US" sz="2800" dirty="0"/>
              <a:t> </a:t>
            </a:r>
          </a:p>
          <a:p>
            <a:r>
              <a:rPr lang="en-US" altLang="zh-CN" sz="2800" dirty="0" err="1"/>
              <a:t>bù</a:t>
            </a:r>
            <a:r>
              <a:rPr lang="en-US" altLang="zh-CN" sz="2800" dirty="0"/>
              <a:t> </a:t>
            </a:r>
            <a:r>
              <a:rPr lang="en-US" altLang="zh-CN" sz="2800" dirty="0" err="1"/>
              <a:t>mánɡ</a:t>
            </a:r>
            <a:r>
              <a:rPr lang="en-US" altLang="zh-CN" sz="2800" dirty="0"/>
              <a:t> </a:t>
            </a:r>
            <a:endParaRPr lang="zh-CN" altLang="en-US" sz="2800" dirty="0"/>
          </a:p>
          <a:p>
            <a:r>
              <a:rPr lang="en-US" altLang="zh-CN" sz="2800" dirty="0" err="1"/>
              <a:t>bù</a:t>
            </a:r>
            <a:r>
              <a:rPr lang="en-US" altLang="zh-CN" sz="2800" dirty="0"/>
              <a:t> </a:t>
            </a:r>
            <a:r>
              <a:rPr lang="en-US" altLang="zh-CN" sz="2800" dirty="0" err="1"/>
              <a:t>kě</a:t>
            </a:r>
            <a:r>
              <a:rPr lang="zh-CN" altLang="en-US" sz="2800" dirty="0"/>
              <a:t> </a:t>
            </a:r>
          </a:p>
          <a:p>
            <a:r>
              <a:rPr lang="en-US" altLang="zh-CN" sz="2800" dirty="0" err="1"/>
              <a:t>bù</a:t>
            </a:r>
            <a:r>
              <a:rPr lang="en-US" altLang="zh-CN" sz="2800" dirty="0"/>
              <a:t> </a:t>
            </a:r>
            <a:r>
              <a:rPr lang="en-US" altLang="zh-CN" sz="2800" dirty="0" err="1"/>
              <a:t>tīnɡ</a:t>
            </a:r>
            <a:r>
              <a:rPr lang="en-US" altLang="zh-CN" sz="2800" dirty="0"/>
              <a:t> </a:t>
            </a:r>
            <a:endParaRPr lang="zh-CN" altLang="en-US" sz="2800" dirty="0"/>
          </a:p>
          <a:p>
            <a:r>
              <a:rPr lang="en-US" altLang="zh-CN" sz="2800" dirty="0" err="1"/>
              <a:t>bù</a:t>
            </a:r>
            <a:r>
              <a:rPr lang="en-US" altLang="zh-CN" sz="2800" dirty="0"/>
              <a:t> </a:t>
            </a:r>
            <a:r>
              <a:rPr lang="en-US" altLang="zh-CN" sz="2800" dirty="0" err="1" smtClean="0"/>
              <a:t>zhǎo</a:t>
            </a:r>
            <a:endParaRPr lang="en-US" altLang="zh-CN" sz="2800" dirty="0" smtClean="0"/>
          </a:p>
          <a:p>
            <a:endParaRPr lang="en-US" altLang="zh-CN" sz="2800" dirty="0" smtClean="0"/>
          </a:p>
          <a:p>
            <a:endParaRPr lang="en-US" altLang="zh-CN" sz="2800" dirty="0"/>
          </a:p>
          <a:p>
            <a:endParaRPr lang="en-US" altLang="zh-CN" sz="2800" dirty="0" smtClean="0"/>
          </a:p>
          <a:p>
            <a:endParaRPr lang="en-US" altLang="zh-CN" sz="2800" dirty="0" smtClean="0"/>
          </a:p>
          <a:p>
            <a:r>
              <a:rPr lang="zh-CN" altLang="en-US" sz="2800" dirty="0"/>
              <a:t>不高</a:t>
            </a:r>
            <a:endParaRPr lang="en-US" altLang="zh-CN" sz="2800" dirty="0"/>
          </a:p>
          <a:p>
            <a:r>
              <a:rPr lang="zh-CN" altLang="en-US" sz="2800" dirty="0"/>
              <a:t>不肥</a:t>
            </a:r>
            <a:endParaRPr lang="en-US" altLang="zh-CN" sz="2800" dirty="0"/>
          </a:p>
          <a:p>
            <a:r>
              <a:rPr lang="zh-CN" altLang="en-US" sz="2800" dirty="0"/>
              <a:t>不喝</a:t>
            </a:r>
            <a:endParaRPr lang="en-US" altLang="zh-CN" sz="2800" dirty="0"/>
          </a:p>
          <a:p>
            <a:r>
              <a:rPr lang="zh-CN" altLang="en-US" sz="2800" dirty="0"/>
              <a:t>不矮</a:t>
            </a:r>
            <a:endParaRPr lang="en-US" altLang="zh-CN" sz="2800" dirty="0"/>
          </a:p>
          <a:p>
            <a:r>
              <a:rPr lang="zh-CN" altLang="en-US" sz="2800" dirty="0"/>
              <a:t>不难</a:t>
            </a:r>
            <a:endParaRPr lang="en-US" altLang="zh-CN" sz="2800" dirty="0"/>
          </a:p>
          <a:p>
            <a:r>
              <a:rPr lang="zh-CN" altLang="en-US" sz="2800" dirty="0"/>
              <a:t>不多</a:t>
            </a:r>
            <a:endParaRPr lang="en-US" altLang="zh-CN" sz="2800" dirty="0"/>
          </a:p>
          <a:p>
            <a:r>
              <a:rPr lang="zh-CN" altLang="en-US" sz="2800" dirty="0"/>
              <a:t>不忙</a:t>
            </a:r>
            <a:endParaRPr lang="en-US" altLang="zh-CN" sz="2800" dirty="0"/>
          </a:p>
          <a:p>
            <a:r>
              <a:rPr lang="zh-CN" altLang="en-US" sz="2800" dirty="0"/>
              <a:t>不渴</a:t>
            </a:r>
            <a:endParaRPr lang="en-US" altLang="zh-CN" sz="2800" dirty="0"/>
          </a:p>
          <a:p>
            <a:r>
              <a:rPr lang="zh-CN" altLang="en-US" sz="2800" dirty="0"/>
              <a:t>不听</a:t>
            </a:r>
            <a:endParaRPr lang="en-US" altLang="zh-CN" sz="2800" dirty="0"/>
          </a:p>
          <a:p>
            <a:r>
              <a:rPr lang="zh-CN" altLang="en-US" sz="2800" dirty="0"/>
              <a:t>不</a:t>
            </a:r>
            <a:r>
              <a:rPr lang="zh-CN" altLang="en-US" sz="2800" dirty="0" smtClean="0"/>
              <a:t>找</a:t>
            </a:r>
            <a:endParaRPr lang="en-US" altLang="zh-CN" sz="2800" dirty="0" smtClean="0"/>
          </a:p>
          <a:p>
            <a:endParaRPr lang="en-US" altLang="zh-CN" sz="2800" dirty="0" smtClean="0"/>
          </a:p>
          <a:p>
            <a:endParaRPr lang="en-US" altLang="zh-CN" sz="2800" dirty="0"/>
          </a:p>
          <a:p>
            <a:endParaRPr lang="en-US" altLang="zh-CN" sz="2800" dirty="0" smtClean="0"/>
          </a:p>
          <a:p>
            <a:endParaRPr lang="en-US" altLang="zh-CN" sz="2800" dirty="0"/>
          </a:p>
          <a:p>
            <a:r>
              <a:rPr lang="en-US" altLang="zh-CN" sz="2800" dirty="0" err="1" smtClean="0">
                <a:solidFill>
                  <a:srgbClr val="FF0000"/>
                </a:solidFill>
              </a:rPr>
              <a:t>bú</a:t>
            </a:r>
            <a:r>
              <a:rPr lang="en-US" altLang="zh-CN" sz="2800" dirty="0" smtClean="0">
                <a:solidFill>
                  <a:srgbClr val="FF0000"/>
                </a:solidFill>
              </a:rPr>
              <a:t> </a:t>
            </a:r>
            <a:r>
              <a:rPr lang="en-US" altLang="zh-CN" sz="2800" dirty="0" err="1">
                <a:solidFill>
                  <a:srgbClr val="FF0000"/>
                </a:solidFill>
              </a:rPr>
              <a:t>shòu</a:t>
            </a:r>
            <a:r>
              <a:rPr lang="en-US" altLang="zh-CN" sz="2800" dirty="0">
                <a:solidFill>
                  <a:srgbClr val="FF0000"/>
                </a:solidFill>
              </a:rPr>
              <a:t> </a:t>
            </a:r>
            <a:endParaRPr lang="zh-CN" altLang="en-US" sz="2800" dirty="0">
              <a:solidFill>
                <a:srgbClr val="FF0000"/>
              </a:solidFill>
            </a:endParaRPr>
          </a:p>
          <a:p>
            <a:r>
              <a:rPr lang="en-US" altLang="zh-CN" sz="2800" dirty="0" err="1">
                <a:solidFill>
                  <a:srgbClr val="FF0000"/>
                </a:solidFill>
              </a:rPr>
              <a:t>bú</a:t>
            </a:r>
            <a:r>
              <a:rPr lang="en-US" altLang="zh-CN" sz="2800" dirty="0">
                <a:solidFill>
                  <a:srgbClr val="FF0000"/>
                </a:solidFill>
              </a:rPr>
              <a:t> </a:t>
            </a:r>
            <a:r>
              <a:rPr lang="en-US" altLang="zh-CN" sz="2800" dirty="0" err="1">
                <a:solidFill>
                  <a:srgbClr val="FF0000"/>
                </a:solidFill>
              </a:rPr>
              <a:t>ɡuì</a:t>
            </a:r>
            <a:r>
              <a:rPr lang="en-US" altLang="zh-CN" sz="2800" dirty="0">
                <a:solidFill>
                  <a:srgbClr val="FF0000"/>
                </a:solidFill>
              </a:rPr>
              <a:t> </a:t>
            </a:r>
            <a:endParaRPr lang="zh-CN" altLang="en-US" sz="2800" dirty="0">
              <a:solidFill>
                <a:srgbClr val="FF0000"/>
              </a:solidFill>
            </a:endParaRPr>
          </a:p>
          <a:p>
            <a:r>
              <a:rPr lang="en-US" altLang="zh-CN" sz="2800" dirty="0" err="1">
                <a:solidFill>
                  <a:srgbClr val="FF0000"/>
                </a:solidFill>
              </a:rPr>
              <a:t>bú</a:t>
            </a:r>
            <a:r>
              <a:rPr lang="en-US" altLang="zh-CN" sz="2800" dirty="0">
                <a:solidFill>
                  <a:srgbClr val="FF0000"/>
                </a:solidFill>
              </a:rPr>
              <a:t> </a:t>
            </a:r>
            <a:r>
              <a:rPr lang="en-US" altLang="zh-CN" sz="2800" dirty="0" err="1">
                <a:solidFill>
                  <a:srgbClr val="FF0000"/>
                </a:solidFill>
              </a:rPr>
              <a:t>lèi</a:t>
            </a:r>
            <a:r>
              <a:rPr lang="en-US" altLang="zh-CN" sz="2800" dirty="0">
                <a:solidFill>
                  <a:srgbClr val="FF0000"/>
                </a:solidFill>
              </a:rPr>
              <a:t> </a:t>
            </a:r>
            <a:endParaRPr lang="zh-CN" altLang="en-US" sz="2800" dirty="0">
              <a:solidFill>
                <a:srgbClr val="FF0000"/>
              </a:solidFill>
            </a:endParaRPr>
          </a:p>
          <a:p>
            <a:r>
              <a:rPr lang="en-US" altLang="zh-CN" sz="2800" dirty="0" err="1">
                <a:solidFill>
                  <a:srgbClr val="FF0000"/>
                </a:solidFill>
              </a:rPr>
              <a:t>bú</a:t>
            </a:r>
            <a:r>
              <a:rPr lang="en-US" altLang="zh-CN" sz="2800" dirty="0">
                <a:solidFill>
                  <a:srgbClr val="FF0000"/>
                </a:solidFill>
              </a:rPr>
              <a:t> </a:t>
            </a:r>
            <a:r>
              <a:rPr lang="en-US" altLang="zh-CN" sz="2800" dirty="0" err="1" smtClean="0">
                <a:solidFill>
                  <a:srgbClr val="FF0000"/>
                </a:solidFill>
              </a:rPr>
              <a:t>rènshi</a:t>
            </a:r>
            <a:endParaRPr lang="en-US" altLang="zh-CN" sz="2800" dirty="0" smtClean="0">
              <a:solidFill>
                <a:srgbClr val="FF0000"/>
              </a:solidFill>
            </a:endParaRPr>
          </a:p>
          <a:p>
            <a:endParaRPr lang="en-US" altLang="zh-CN" sz="2800" dirty="0" smtClean="0">
              <a:solidFill>
                <a:srgbClr val="FF0000"/>
              </a:solidFill>
            </a:endParaRPr>
          </a:p>
          <a:p>
            <a:endParaRPr lang="en-US" altLang="zh-CN" sz="2800" dirty="0">
              <a:solidFill>
                <a:srgbClr val="FF0000"/>
              </a:solidFill>
            </a:endParaRPr>
          </a:p>
          <a:p>
            <a:endParaRPr lang="en-US" altLang="zh-CN" sz="2800" dirty="0" smtClean="0">
              <a:solidFill>
                <a:srgbClr val="FF0000"/>
              </a:solidFill>
            </a:endParaRPr>
          </a:p>
          <a:p>
            <a:endParaRPr lang="en-US" altLang="zh-CN" sz="2800" dirty="0">
              <a:solidFill>
                <a:srgbClr val="FF0000"/>
              </a:solidFill>
            </a:endParaRPr>
          </a:p>
          <a:p>
            <a:endParaRPr lang="en-US" altLang="zh-CN" sz="2800" dirty="0" smtClean="0">
              <a:solidFill>
                <a:srgbClr val="FF0000"/>
              </a:solidFill>
            </a:endParaRPr>
          </a:p>
          <a:p>
            <a:endParaRPr lang="en-US" altLang="zh-CN" sz="2800" dirty="0">
              <a:solidFill>
                <a:srgbClr val="FF0000"/>
              </a:solidFill>
            </a:endParaRPr>
          </a:p>
          <a:p>
            <a:endParaRPr lang="en-US" altLang="zh-CN" sz="2800" dirty="0" smtClean="0">
              <a:solidFill>
                <a:srgbClr val="FF0000"/>
              </a:solidFill>
            </a:endParaRPr>
          </a:p>
          <a:p>
            <a:endParaRPr lang="en-US" altLang="zh-CN" sz="2800" dirty="0">
              <a:solidFill>
                <a:srgbClr val="FF0000"/>
              </a:solidFill>
            </a:endParaRPr>
          </a:p>
          <a:p>
            <a:endParaRPr lang="en-US" altLang="zh-CN" sz="2800" dirty="0" smtClean="0">
              <a:solidFill>
                <a:srgbClr val="FF0000"/>
              </a:solidFill>
            </a:endParaRPr>
          </a:p>
          <a:p>
            <a:endParaRPr lang="en-US" altLang="zh-CN" sz="2800" dirty="0">
              <a:solidFill>
                <a:srgbClr val="FF0000"/>
              </a:solidFill>
            </a:endParaRPr>
          </a:p>
          <a:p>
            <a:r>
              <a:rPr lang="zh-CN" altLang="en-US" sz="2800" dirty="0" smtClean="0">
                <a:solidFill>
                  <a:srgbClr val="FF0000"/>
                </a:solidFill>
              </a:rPr>
              <a:t>不瘦</a:t>
            </a:r>
            <a:endParaRPr lang="en-US" altLang="zh-CN" sz="2800" dirty="0" smtClean="0">
              <a:solidFill>
                <a:srgbClr val="FF0000"/>
              </a:solidFill>
            </a:endParaRPr>
          </a:p>
          <a:p>
            <a:r>
              <a:rPr lang="zh-CN" altLang="en-US" sz="2800" dirty="0">
                <a:solidFill>
                  <a:srgbClr val="FF0000"/>
                </a:solidFill>
              </a:rPr>
              <a:t>不</a:t>
            </a:r>
            <a:r>
              <a:rPr lang="zh-CN" altLang="en-US" sz="2800" dirty="0" smtClean="0">
                <a:solidFill>
                  <a:srgbClr val="FF0000"/>
                </a:solidFill>
              </a:rPr>
              <a:t>贵</a:t>
            </a:r>
            <a:endParaRPr lang="en-US" altLang="zh-CN" sz="2800" dirty="0" smtClean="0">
              <a:solidFill>
                <a:srgbClr val="FF0000"/>
              </a:solidFill>
            </a:endParaRPr>
          </a:p>
          <a:p>
            <a:r>
              <a:rPr lang="zh-CN" altLang="en-US" sz="2800" dirty="0">
                <a:solidFill>
                  <a:srgbClr val="FF0000"/>
                </a:solidFill>
              </a:rPr>
              <a:t>不累</a:t>
            </a:r>
            <a:endParaRPr lang="en-US" altLang="zh-CN" sz="2800" dirty="0" smtClean="0">
              <a:solidFill>
                <a:srgbClr val="FF0000"/>
              </a:solidFill>
            </a:endParaRPr>
          </a:p>
          <a:p>
            <a:r>
              <a:rPr lang="zh-CN" altLang="en-US" sz="2800" dirty="0" smtClean="0">
                <a:solidFill>
                  <a:srgbClr val="FF0000"/>
                </a:solidFill>
              </a:rPr>
              <a:t>不</a:t>
            </a:r>
            <a:r>
              <a:rPr lang="zh-CN" altLang="en-US" sz="2800" dirty="0">
                <a:solidFill>
                  <a:srgbClr val="FF0000"/>
                </a:solidFill>
              </a:rPr>
              <a:t>认识</a:t>
            </a:r>
            <a:endParaRPr lang="en-US" altLang="zh-CN" sz="2800" dirty="0" smtClean="0">
              <a:solidFill>
                <a:srgbClr val="FF0000"/>
              </a:solidFill>
            </a:endParaRPr>
          </a:p>
          <a:p>
            <a:endParaRPr lang="en-US" altLang="zh-CN" sz="2800" dirty="0" smtClean="0"/>
          </a:p>
          <a:p>
            <a:endParaRPr lang="en-US" altLang="zh-CN" sz="2800" dirty="0"/>
          </a:p>
          <a:p>
            <a:r>
              <a:rPr lang="en-US" altLang="zh-CN" sz="2800" dirty="0" smtClean="0"/>
              <a:t> </a:t>
            </a:r>
            <a:endParaRPr lang="zh-CN" altLang="en-US" sz="2800" dirty="0"/>
          </a:p>
        </p:txBody>
      </p:sp>
    </p:spTree>
    <p:extLst>
      <p:ext uri="{BB962C8B-B14F-4D97-AF65-F5344CB8AC3E}">
        <p14:creationId xmlns:p14="http://schemas.microsoft.com/office/powerpoint/2010/main" val="4063205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圆角矩形 1"/>
          <p:cNvSpPr/>
          <p:nvPr/>
        </p:nvSpPr>
        <p:spPr>
          <a:xfrm>
            <a:off x="287565" y="186744"/>
            <a:ext cx="1596980" cy="81136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2400" dirty="0" err="1" smtClean="0"/>
              <a:t>kèwén</a:t>
            </a:r>
            <a:r>
              <a:rPr lang="en-US" altLang="zh-CN" sz="2400" dirty="0" smtClean="0"/>
              <a:t> </a:t>
            </a:r>
            <a:endParaRPr lang="en-US" altLang="zh-CN" sz="2400" b="1" dirty="0" smtClean="0">
              <a:latin typeface="+mn-ea"/>
            </a:endParaRPr>
          </a:p>
          <a:p>
            <a:pPr algn="ctr"/>
            <a:r>
              <a:rPr lang="zh-CN" altLang="en-US" sz="2400" b="1" dirty="0" smtClean="0">
                <a:latin typeface="+mn-ea"/>
              </a:rPr>
              <a:t>课文</a:t>
            </a:r>
            <a:endParaRPr lang="en-US" altLang="zh-CN" sz="2400" b="1" dirty="0" smtClean="0">
              <a:latin typeface="+mn-ea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1339" y="896321"/>
            <a:ext cx="10170432" cy="54935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8330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653142" y="540596"/>
            <a:ext cx="11292115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 dirty="0" smtClean="0"/>
              <a:t>A: </a:t>
            </a:r>
            <a:r>
              <a:rPr lang="zh-CN" altLang="en-US" sz="3600" dirty="0" smtClean="0"/>
              <a:t>你好！我是</a:t>
            </a:r>
            <a:r>
              <a:rPr lang="en-US" altLang="zh-CN" sz="3600" dirty="0" smtClean="0"/>
              <a:t>______</a:t>
            </a:r>
            <a:r>
              <a:rPr lang="zh-CN" altLang="en-US" sz="3600" dirty="0" smtClean="0"/>
              <a:t>人，我叫</a:t>
            </a:r>
            <a:r>
              <a:rPr lang="en-US" altLang="zh-CN" sz="3600" dirty="0" smtClean="0"/>
              <a:t>_____</a:t>
            </a:r>
            <a:r>
              <a:rPr lang="zh-CN" altLang="en-US" sz="3600" dirty="0" smtClean="0"/>
              <a:t>，你叫什么名字？</a:t>
            </a:r>
            <a:endParaRPr lang="en-US" altLang="zh-CN" sz="3600" dirty="0" smtClean="0"/>
          </a:p>
          <a:p>
            <a:r>
              <a:rPr lang="en-US" altLang="zh-CN" sz="3600" dirty="0" smtClean="0"/>
              <a:t>B</a:t>
            </a:r>
            <a:r>
              <a:rPr lang="zh-CN" altLang="en-US" sz="3600" dirty="0" smtClean="0"/>
              <a:t>：我叫</a:t>
            </a:r>
            <a:r>
              <a:rPr lang="en-US" altLang="zh-CN" sz="3600" dirty="0" smtClean="0"/>
              <a:t>________</a:t>
            </a:r>
            <a:r>
              <a:rPr lang="zh-CN" altLang="en-US" sz="3600" dirty="0" smtClean="0"/>
              <a:t>。</a:t>
            </a:r>
            <a:endParaRPr lang="en-US" altLang="zh-CN" sz="3600" dirty="0" smtClean="0"/>
          </a:p>
          <a:p>
            <a:r>
              <a:rPr lang="en-US" altLang="zh-CN" sz="3600" dirty="0" smtClean="0"/>
              <a:t>A</a:t>
            </a:r>
            <a:r>
              <a:rPr lang="zh-CN" altLang="en-US" sz="3600" dirty="0" smtClean="0"/>
              <a:t>：你是哪国人？</a:t>
            </a:r>
            <a:endParaRPr lang="en-US" altLang="zh-CN" sz="3600" dirty="0" smtClean="0"/>
          </a:p>
          <a:p>
            <a:r>
              <a:rPr lang="en-US" altLang="zh-CN" sz="3600" dirty="0" smtClean="0"/>
              <a:t>B</a:t>
            </a:r>
            <a:r>
              <a:rPr lang="zh-CN" altLang="en-US" sz="3600" dirty="0" smtClean="0"/>
              <a:t>：我是</a:t>
            </a:r>
            <a:r>
              <a:rPr lang="en-US" altLang="zh-CN" sz="3600" dirty="0" smtClean="0"/>
              <a:t>______</a:t>
            </a:r>
            <a:r>
              <a:rPr lang="zh-CN" altLang="en-US" sz="3600" dirty="0" smtClean="0"/>
              <a:t>人。</a:t>
            </a:r>
            <a:endParaRPr lang="en-US" altLang="zh-CN" sz="3600" dirty="0" smtClean="0"/>
          </a:p>
          <a:p>
            <a:r>
              <a:rPr lang="en-US" altLang="zh-CN" sz="3600" dirty="0" smtClean="0"/>
              <a:t>A</a:t>
            </a:r>
            <a:r>
              <a:rPr lang="zh-CN" altLang="en-US" sz="3600" dirty="0" smtClean="0"/>
              <a:t>：你学习什么？</a:t>
            </a:r>
            <a:endParaRPr lang="en-US" altLang="zh-CN" sz="3600" dirty="0" smtClean="0"/>
          </a:p>
          <a:p>
            <a:r>
              <a:rPr lang="en-US" altLang="zh-CN" sz="3600" dirty="0" smtClean="0"/>
              <a:t>B</a:t>
            </a:r>
            <a:r>
              <a:rPr lang="zh-CN" altLang="en-US" sz="3600" dirty="0" smtClean="0"/>
              <a:t>：我学习</a:t>
            </a:r>
            <a:r>
              <a:rPr lang="en-US" altLang="zh-CN" sz="3600" dirty="0" smtClean="0"/>
              <a:t>_____</a:t>
            </a:r>
            <a:r>
              <a:rPr lang="zh-CN" altLang="en-US" sz="3600" dirty="0" smtClean="0"/>
              <a:t>。你呢？</a:t>
            </a:r>
            <a:endParaRPr lang="en-US" altLang="zh-CN" sz="3600" dirty="0" smtClean="0"/>
          </a:p>
          <a:p>
            <a:r>
              <a:rPr lang="en-US" altLang="zh-CN" sz="3600" dirty="0" smtClean="0"/>
              <a:t>A</a:t>
            </a:r>
            <a:r>
              <a:rPr lang="zh-CN" altLang="en-US" sz="3600" dirty="0" smtClean="0"/>
              <a:t>：我学习</a:t>
            </a:r>
            <a:r>
              <a:rPr lang="en-US" altLang="zh-CN" sz="3600" dirty="0" smtClean="0"/>
              <a:t>_____</a:t>
            </a:r>
            <a:r>
              <a:rPr lang="zh-CN" altLang="en-US" sz="3600" dirty="0" smtClean="0"/>
              <a:t>。</a:t>
            </a:r>
            <a:endParaRPr lang="en-US" altLang="zh-CN" sz="3600" dirty="0" smtClean="0"/>
          </a:p>
          <a:p>
            <a:r>
              <a:rPr lang="en-US" altLang="zh-CN" sz="3600" dirty="0" smtClean="0"/>
              <a:t>B</a:t>
            </a:r>
            <a:r>
              <a:rPr lang="zh-CN" altLang="en-US" sz="3600" dirty="0" smtClean="0"/>
              <a:t>：你学习</a:t>
            </a:r>
            <a:r>
              <a:rPr lang="en-US" altLang="zh-CN" sz="3600" dirty="0" smtClean="0"/>
              <a:t>_____</a:t>
            </a:r>
            <a:r>
              <a:rPr lang="zh-CN" altLang="en-US" sz="3600" dirty="0" smtClean="0"/>
              <a:t>吗？</a:t>
            </a:r>
            <a:endParaRPr lang="en-US" altLang="zh-CN" sz="3600" dirty="0" smtClean="0"/>
          </a:p>
          <a:p>
            <a:r>
              <a:rPr lang="en-US" altLang="zh-CN" sz="3600" dirty="0" smtClean="0"/>
              <a:t>A</a:t>
            </a:r>
            <a:r>
              <a:rPr lang="zh-CN" altLang="en-US" sz="3600" dirty="0" smtClean="0"/>
              <a:t>：我不学习</a:t>
            </a:r>
            <a:r>
              <a:rPr lang="en-US" altLang="zh-CN" sz="3600" dirty="0" smtClean="0"/>
              <a:t>_____</a:t>
            </a:r>
            <a:r>
              <a:rPr lang="zh-CN" altLang="en-US" sz="3600" dirty="0" smtClean="0"/>
              <a:t>。</a:t>
            </a:r>
            <a:endParaRPr lang="zh-CN" altLang="en-US" sz="3600" dirty="0"/>
          </a:p>
        </p:txBody>
      </p:sp>
    </p:spTree>
    <p:extLst>
      <p:ext uri="{BB962C8B-B14F-4D97-AF65-F5344CB8AC3E}">
        <p14:creationId xmlns:p14="http://schemas.microsoft.com/office/powerpoint/2010/main" val="3898006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493486" y="759170"/>
            <a:ext cx="10332535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400" dirty="0" smtClean="0"/>
              <a:t>EXECRISE  </a:t>
            </a:r>
          </a:p>
          <a:p>
            <a:r>
              <a:rPr lang="en-US" altLang="zh-CN" sz="3200" dirty="0" smtClean="0"/>
              <a:t>Make questions with </a:t>
            </a:r>
            <a:r>
              <a:rPr lang="zh-CN" altLang="en-US" sz="3200" dirty="0" smtClean="0"/>
              <a:t>“吗” </a:t>
            </a:r>
            <a:r>
              <a:rPr lang="en-US" altLang="zh-CN" sz="3200" dirty="0" smtClean="0"/>
              <a:t>and then answer the questions.</a:t>
            </a:r>
            <a:endParaRPr lang="zh-CN" altLang="en-US" sz="3200" dirty="0"/>
          </a:p>
        </p:txBody>
      </p:sp>
      <p:sp>
        <p:nvSpPr>
          <p:cNvPr id="3" name="文本框 2"/>
          <p:cNvSpPr txBox="1"/>
          <p:nvPr/>
        </p:nvSpPr>
        <p:spPr>
          <a:xfrm>
            <a:off x="682171" y="2021054"/>
            <a:ext cx="11292115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 dirty="0" smtClean="0"/>
              <a:t>E.g. </a:t>
            </a:r>
            <a:r>
              <a:rPr lang="zh-CN" altLang="en-US" sz="3600" dirty="0" smtClean="0"/>
              <a:t>我是中国人。</a:t>
            </a:r>
            <a:endParaRPr lang="en-US" altLang="zh-CN" sz="3600" dirty="0" smtClean="0"/>
          </a:p>
          <a:p>
            <a:r>
              <a:rPr lang="en-US" altLang="zh-CN" sz="3600" dirty="0"/>
              <a:t> </a:t>
            </a:r>
            <a:r>
              <a:rPr lang="en-US" altLang="zh-CN" sz="3600" dirty="0" smtClean="0"/>
              <a:t>       </a:t>
            </a:r>
            <a:r>
              <a:rPr lang="en-US" altLang="zh-CN" sz="3600" dirty="0" err="1"/>
              <a:t>Wǒ</a:t>
            </a:r>
            <a:r>
              <a:rPr lang="zh-CN" altLang="en-US" sz="3600" dirty="0"/>
              <a:t> </a:t>
            </a:r>
            <a:r>
              <a:rPr lang="en-US" altLang="zh-CN" sz="3600" dirty="0" err="1"/>
              <a:t>s</a:t>
            </a:r>
            <a:r>
              <a:rPr lang="en-US" altLang="zh-CN" sz="3600" dirty="0" err="1" smtClean="0"/>
              <a:t>hì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Zhōnɡ</a:t>
            </a:r>
            <a:r>
              <a:rPr lang="en-US" altLang="zh-CN" sz="3600" dirty="0" err="1"/>
              <a:t>g</a:t>
            </a:r>
            <a:r>
              <a:rPr lang="en-US" altLang="zh-CN" sz="3600" dirty="0" err="1" smtClean="0"/>
              <a:t>uó</a:t>
            </a:r>
            <a:r>
              <a:rPr lang="en-US" altLang="zh-CN" sz="3600" dirty="0" smtClean="0"/>
              <a:t> </a:t>
            </a:r>
            <a:r>
              <a:rPr lang="en-US" altLang="zh-CN" sz="3600" dirty="0" err="1"/>
              <a:t>r</a:t>
            </a:r>
            <a:r>
              <a:rPr lang="en-US" altLang="zh-CN" sz="3600" dirty="0" err="1" smtClean="0"/>
              <a:t>én</a:t>
            </a:r>
            <a:r>
              <a:rPr lang="en-US" altLang="zh-CN" sz="3600" dirty="0" smtClean="0"/>
              <a:t> </a:t>
            </a:r>
            <a:r>
              <a:rPr lang="zh-CN" altLang="en-US" sz="3600" dirty="0" smtClean="0"/>
              <a:t>。</a:t>
            </a:r>
            <a:endParaRPr lang="en-US" altLang="zh-CN" sz="3600" dirty="0" smtClean="0"/>
          </a:p>
          <a:p>
            <a:r>
              <a:rPr lang="en-US" altLang="zh-CN" sz="3600" dirty="0" smtClean="0"/>
              <a:t>A: </a:t>
            </a:r>
            <a:r>
              <a:rPr lang="zh-CN" altLang="en-US" sz="3600" dirty="0" smtClean="0"/>
              <a:t>你是中国人吗？ </a:t>
            </a:r>
            <a:endParaRPr lang="en-US" altLang="zh-CN" sz="3600" dirty="0" smtClean="0"/>
          </a:p>
          <a:p>
            <a:r>
              <a:rPr lang="en-US" altLang="zh-CN" sz="3600" dirty="0" smtClean="0"/>
              <a:t>      </a:t>
            </a:r>
            <a:r>
              <a:rPr lang="en-US" altLang="zh-CN" sz="3600" dirty="0" err="1"/>
              <a:t>Nǐ</a:t>
            </a:r>
            <a:r>
              <a:rPr lang="zh-CN" altLang="en-US" sz="3600" dirty="0"/>
              <a:t> </a:t>
            </a:r>
            <a:r>
              <a:rPr lang="en-US" altLang="zh-CN" sz="3600" dirty="0" err="1"/>
              <a:t>s</a:t>
            </a:r>
            <a:r>
              <a:rPr lang="en-US" altLang="zh-CN" sz="3600" dirty="0" err="1" smtClean="0"/>
              <a:t>hì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Zhōnɡ</a:t>
            </a:r>
            <a:r>
              <a:rPr lang="en-US" altLang="zh-CN" sz="3600" dirty="0" err="1"/>
              <a:t>g</a:t>
            </a:r>
            <a:r>
              <a:rPr lang="en-US" altLang="zh-CN" sz="3600" dirty="0" err="1" smtClean="0"/>
              <a:t>uó</a:t>
            </a:r>
            <a:r>
              <a:rPr lang="en-US" altLang="zh-CN" sz="3600" dirty="0" smtClean="0"/>
              <a:t> </a:t>
            </a:r>
            <a:r>
              <a:rPr lang="en-US" altLang="zh-CN" sz="3600" dirty="0" err="1"/>
              <a:t>r</a:t>
            </a:r>
            <a:r>
              <a:rPr lang="en-US" altLang="zh-CN" sz="3600" dirty="0" err="1" smtClean="0"/>
              <a:t>én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mɑ</a:t>
            </a:r>
            <a:r>
              <a:rPr lang="en-US" altLang="zh-CN" sz="3600" dirty="0" smtClean="0"/>
              <a:t>? </a:t>
            </a:r>
          </a:p>
          <a:p>
            <a:r>
              <a:rPr lang="en-US" altLang="zh-CN" sz="3600" dirty="0" smtClean="0"/>
              <a:t>B</a:t>
            </a:r>
            <a:r>
              <a:rPr lang="zh-CN" altLang="en-US" sz="3600" dirty="0" smtClean="0"/>
              <a:t>：我是中国人。</a:t>
            </a:r>
            <a:r>
              <a:rPr lang="en-US" altLang="zh-CN" sz="3600" dirty="0" smtClean="0"/>
              <a:t>/</a:t>
            </a:r>
            <a:r>
              <a:rPr lang="zh-CN" altLang="en-US" sz="3600" dirty="0" smtClean="0"/>
              <a:t>我不是中国人。</a:t>
            </a:r>
            <a:endParaRPr lang="en-US" altLang="zh-CN" sz="3600" dirty="0" smtClean="0"/>
          </a:p>
          <a:p>
            <a:r>
              <a:rPr lang="en-US" altLang="zh-CN" sz="3600" dirty="0"/>
              <a:t> </a:t>
            </a:r>
            <a:r>
              <a:rPr lang="en-US" altLang="zh-CN" sz="3600" dirty="0" smtClean="0"/>
              <a:t>       </a:t>
            </a:r>
            <a:r>
              <a:rPr lang="en-US" altLang="zh-CN" sz="3600" dirty="0" err="1" smtClean="0"/>
              <a:t>Wǒ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shì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zhōnɡɡuó</a:t>
            </a:r>
            <a:r>
              <a:rPr lang="en-US" altLang="zh-CN" sz="3600" dirty="0" smtClean="0"/>
              <a:t> </a:t>
            </a:r>
            <a:r>
              <a:rPr lang="en-US" altLang="zh-CN" sz="3600" dirty="0" err="1"/>
              <a:t>rén</a:t>
            </a:r>
            <a:r>
              <a:rPr lang="en-US" altLang="zh-CN" sz="3600" dirty="0"/>
              <a:t> </a:t>
            </a:r>
            <a:r>
              <a:rPr lang="zh-CN" altLang="en-US" sz="3600" dirty="0" smtClean="0"/>
              <a:t>。</a:t>
            </a:r>
            <a:r>
              <a:rPr lang="en-US" altLang="zh-CN" sz="3600" dirty="0" smtClean="0"/>
              <a:t>/</a:t>
            </a:r>
            <a:r>
              <a:rPr lang="en-US" altLang="zh-CN" sz="3600" dirty="0"/>
              <a:t> </a:t>
            </a:r>
            <a:r>
              <a:rPr lang="en-US" altLang="zh-CN" sz="3600" dirty="0" err="1"/>
              <a:t>wǒ</a:t>
            </a:r>
            <a:r>
              <a:rPr lang="zh-CN" altLang="en-US" sz="3600" dirty="0"/>
              <a:t> </a:t>
            </a:r>
            <a:r>
              <a:rPr lang="en-US" altLang="zh-CN" sz="3600" dirty="0" err="1"/>
              <a:t>bú</a:t>
            </a:r>
            <a:r>
              <a:rPr lang="zh-CN" altLang="en-US" sz="3600" dirty="0"/>
              <a:t> </a:t>
            </a:r>
            <a:r>
              <a:rPr lang="en-US" altLang="zh-CN" sz="3600" dirty="0" err="1"/>
              <a:t>shì</a:t>
            </a:r>
            <a:r>
              <a:rPr lang="en-US" altLang="zh-CN" sz="3600" dirty="0"/>
              <a:t> </a:t>
            </a:r>
            <a:r>
              <a:rPr lang="en-US" altLang="zh-CN" sz="3600" dirty="0" err="1" smtClean="0"/>
              <a:t>zhōnɡɡuó</a:t>
            </a:r>
            <a:r>
              <a:rPr lang="en-US" altLang="zh-CN" sz="3600" dirty="0" smtClean="0"/>
              <a:t> </a:t>
            </a:r>
            <a:r>
              <a:rPr lang="en-US" altLang="zh-CN" sz="3600" dirty="0" err="1"/>
              <a:t>rén</a:t>
            </a:r>
            <a:r>
              <a:rPr lang="en-US" altLang="zh-CN" sz="3600" dirty="0"/>
              <a:t> </a:t>
            </a:r>
            <a:r>
              <a:rPr lang="zh-CN" altLang="en-US" sz="3600" dirty="0"/>
              <a:t>。</a:t>
            </a:r>
            <a:r>
              <a:rPr lang="zh-CN" altLang="en-US" sz="3600" dirty="0" smtClean="0"/>
              <a:t> </a:t>
            </a:r>
            <a:endParaRPr lang="zh-CN" altLang="en-US" sz="3600" dirty="0"/>
          </a:p>
        </p:txBody>
      </p:sp>
    </p:spTree>
    <p:extLst>
      <p:ext uri="{BB962C8B-B14F-4D97-AF65-F5344CB8AC3E}">
        <p14:creationId xmlns:p14="http://schemas.microsoft.com/office/powerpoint/2010/main" val="3172154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493486" y="759170"/>
            <a:ext cx="10332535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400" dirty="0" smtClean="0"/>
              <a:t>EXECRISE  </a:t>
            </a:r>
          </a:p>
          <a:p>
            <a:r>
              <a:rPr lang="en-US" altLang="zh-CN" sz="3200" dirty="0" smtClean="0"/>
              <a:t>Make questions with </a:t>
            </a:r>
            <a:r>
              <a:rPr lang="zh-CN" altLang="en-US" sz="3200" dirty="0" smtClean="0"/>
              <a:t>“吗” </a:t>
            </a:r>
            <a:r>
              <a:rPr lang="en-US" altLang="zh-CN" sz="3200" dirty="0" smtClean="0"/>
              <a:t>and then answer the questions.</a:t>
            </a:r>
            <a:endParaRPr lang="zh-CN" altLang="en-US" sz="3200" dirty="0"/>
          </a:p>
        </p:txBody>
      </p:sp>
      <p:sp>
        <p:nvSpPr>
          <p:cNvPr id="3" name="文本框 2"/>
          <p:cNvSpPr txBox="1"/>
          <p:nvPr/>
        </p:nvSpPr>
        <p:spPr>
          <a:xfrm>
            <a:off x="682171" y="2021054"/>
            <a:ext cx="1129211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indent="-742950">
              <a:buAutoNum type="arabicPeriod"/>
            </a:pPr>
            <a:r>
              <a:rPr lang="zh-CN" altLang="en-US" sz="3600" dirty="0" smtClean="0"/>
              <a:t>我学习英语。</a:t>
            </a:r>
            <a:r>
              <a:rPr lang="en-US" altLang="zh-CN" sz="3600" dirty="0" err="1"/>
              <a:t>W</a:t>
            </a:r>
            <a:r>
              <a:rPr lang="en-US" altLang="zh-CN" sz="3600" dirty="0" err="1" smtClean="0"/>
              <a:t>ǒ</a:t>
            </a:r>
            <a:r>
              <a:rPr lang="zh-CN" altLang="en-US" sz="3600" dirty="0" smtClean="0"/>
              <a:t> </a:t>
            </a:r>
            <a:r>
              <a:rPr lang="en-US" altLang="zh-CN" sz="3600" dirty="0" err="1" smtClean="0"/>
              <a:t>xuéxí</a:t>
            </a:r>
            <a:r>
              <a:rPr lang="zh-CN" altLang="en-US" sz="3600" dirty="0" smtClean="0"/>
              <a:t> </a:t>
            </a:r>
            <a:r>
              <a:rPr lang="en-US" altLang="zh-CN" sz="3600" dirty="0" err="1" smtClean="0"/>
              <a:t>yīnɡyǔ</a:t>
            </a:r>
            <a:r>
              <a:rPr lang="en-US" altLang="zh-CN" sz="3600" dirty="0" smtClean="0"/>
              <a:t>. </a:t>
            </a:r>
          </a:p>
          <a:p>
            <a:pPr marL="742950" indent="-742950">
              <a:buAutoNum type="arabicPeriod"/>
            </a:pPr>
            <a:r>
              <a:rPr lang="zh-CN" altLang="en-US" sz="3600" dirty="0"/>
              <a:t>我</a:t>
            </a:r>
            <a:r>
              <a:rPr lang="zh-CN" altLang="en-US" sz="3600" dirty="0" smtClean="0"/>
              <a:t>叫朱云。</a:t>
            </a:r>
            <a:r>
              <a:rPr lang="en-US" altLang="zh-CN" sz="3600" dirty="0" err="1"/>
              <a:t>W</a:t>
            </a:r>
            <a:r>
              <a:rPr lang="en-US" altLang="zh-CN" sz="3600" dirty="0" err="1" smtClean="0"/>
              <a:t>ǒ</a:t>
            </a:r>
            <a:r>
              <a:rPr lang="zh-CN" altLang="en-US" sz="3600" dirty="0" smtClean="0"/>
              <a:t> </a:t>
            </a:r>
            <a:r>
              <a:rPr lang="en-US" altLang="zh-CN" sz="3600" dirty="0" err="1"/>
              <a:t>jiào</a:t>
            </a:r>
            <a:r>
              <a:rPr lang="en-US" altLang="zh-CN" sz="3600" dirty="0"/>
              <a:t> </a:t>
            </a:r>
            <a:r>
              <a:rPr lang="en-US" altLang="zh-CN" sz="3600" dirty="0" err="1"/>
              <a:t>Z</a:t>
            </a:r>
            <a:r>
              <a:rPr lang="en-US" altLang="zh-CN" sz="3600" dirty="0" err="1" smtClean="0"/>
              <a:t>hū</a:t>
            </a:r>
            <a:r>
              <a:rPr lang="zh-CN" altLang="en-US" sz="3600" dirty="0" smtClean="0"/>
              <a:t> </a:t>
            </a:r>
            <a:r>
              <a:rPr lang="en-US" altLang="zh-CN" sz="3600" dirty="0" err="1" smtClean="0"/>
              <a:t>Yún</a:t>
            </a:r>
            <a:r>
              <a:rPr lang="en-US" altLang="zh-CN" sz="3600" dirty="0" smtClean="0"/>
              <a:t> </a:t>
            </a:r>
            <a:r>
              <a:rPr lang="en-US" altLang="zh-CN" sz="3600" dirty="0"/>
              <a:t>.</a:t>
            </a:r>
            <a:endParaRPr lang="en-US" altLang="zh-CN" sz="3600" dirty="0" smtClean="0"/>
          </a:p>
          <a:p>
            <a:pPr marL="742950" indent="-742950">
              <a:buAutoNum type="arabicPeriod"/>
            </a:pPr>
            <a:r>
              <a:rPr lang="zh-CN" altLang="en-US" sz="3600" dirty="0"/>
              <a:t>我</a:t>
            </a:r>
            <a:r>
              <a:rPr lang="zh-CN" altLang="en-US" sz="3600" dirty="0" smtClean="0"/>
              <a:t>是日本人。</a:t>
            </a:r>
            <a:r>
              <a:rPr lang="en-US" altLang="zh-CN" sz="3600" dirty="0" err="1"/>
              <a:t>W</a:t>
            </a:r>
            <a:r>
              <a:rPr lang="en-US" altLang="zh-CN" sz="3600" dirty="0" err="1" smtClean="0"/>
              <a:t>ǒ</a:t>
            </a:r>
            <a:r>
              <a:rPr lang="zh-CN" altLang="en-US" sz="3600" dirty="0" smtClean="0"/>
              <a:t> </a:t>
            </a:r>
            <a:r>
              <a:rPr lang="en-US" altLang="zh-CN" sz="3600" dirty="0" err="1"/>
              <a:t>shì</a:t>
            </a:r>
            <a:r>
              <a:rPr lang="en-US" altLang="zh-CN" sz="3600" dirty="0"/>
              <a:t> </a:t>
            </a:r>
            <a:r>
              <a:rPr lang="en-US" altLang="zh-CN" sz="3600" dirty="0" err="1" smtClean="0"/>
              <a:t>rìběn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rén</a:t>
            </a:r>
            <a:r>
              <a:rPr lang="en-US" altLang="zh-CN" sz="3600" dirty="0"/>
              <a:t>.</a:t>
            </a:r>
            <a:r>
              <a:rPr lang="zh-CN" altLang="en-US" sz="3600" dirty="0" smtClean="0"/>
              <a:t> </a:t>
            </a:r>
            <a:endParaRPr lang="en-US" altLang="zh-CN" sz="3600" dirty="0" smtClean="0"/>
          </a:p>
          <a:p>
            <a:pPr marL="742950" indent="-742950">
              <a:buAutoNum type="arabicPeriod"/>
            </a:pPr>
            <a:r>
              <a:rPr lang="zh-CN" altLang="en-US" sz="3600" dirty="0"/>
              <a:t>我是</a:t>
            </a:r>
            <a:r>
              <a:rPr lang="zh-CN" altLang="en-US" sz="3600" dirty="0" smtClean="0"/>
              <a:t>他同学</a:t>
            </a:r>
            <a:r>
              <a:rPr lang="en-US" altLang="zh-CN" sz="3600" dirty="0" smtClean="0"/>
              <a:t>(classmate)</a:t>
            </a:r>
            <a:r>
              <a:rPr lang="zh-CN" altLang="en-US" sz="3600" dirty="0" smtClean="0"/>
              <a:t>。</a:t>
            </a:r>
            <a:r>
              <a:rPr lang="en-US" altLang="zh-CN" sz="3600" dirty="0" err="1"/>
              <a:t>W</a:t>
            </a:r>
            <a:r>
              <a:rPr lang="en-US" altLang="zh-CN" sz="3600" dirty="0" err="1" smtClean="0"/>
              <a:t>ǒ</a:t>
            </a:r>
            <a:r>
              <a:rPr lang="zh-CN" altLang="en-US" sz="3600" dirty="0" smtClean="0"/>
              <a:t> </a:t>
            </a:r>
            <a:r>
              <a:rPr lang="en-US" altLang="zh-CN" sz="3600" dirty="0" err="1"/>
              <a:t>shì</a:t>
            </a:r>
            <a:r>
              <a:rPr lang="en-US" altLang="zh-CN" sz="3600" dirty="0"/>
              <a:t> </a:t>
            </a:r>
            <a:r>
              <a:rPr lang="en-US" altLang="zh-CN" sz="3600" dirty="0" err="1"/>
              <a:t>tā</a:t>
            </a:r>
            <a:r>
              <a:rPr lang="zh-CN" altLang="en-US" sz="3600" dirty="0"/>
              <a:t> </a:t>
            </a:r>
            <a:r>
              <a:rPr lang="en-US" altLang="zh-CN" sz="3600" dirty="0" err="1" smtClean="0"/>
              <a:t>tónɡxué</a:t>
            </a:r>
            <a:r>
              <a:rPr lang="en-US" altLang="zh-CN" sz="3600" dirty="0" smtClean="0"/>
              <a:t> .</a:t>
            </a:r>
          </a:p>
          <a:p>
            <a:pPr marL="742950" indent="-742950">
              <a:buAutoNum type="arabicPeriod"/>
            </a:pPr>
            <a:r>
              <a:rPr lang="zh-CN" altLang="en-US" sz="3600" dirty="0"/>
              <a:t>我</a:t>
            </a:r>
            <a:r>
              <a:rPr lang="zh-CN" altLang="en-US" sz="3600" dirty="0" smtClean="0"/>
              <a:t>说汉语。 </a:t>
            </a:r>
            <a:r>
              <a:rPr lang="en-US" altLang="zh-CN" sz="3600" dirty="0" err="1"/>
              <a:t>W</a:t>
            </a:r>
            <a:r>
              <a:rPr lang="en-US" altLang="zh-CN" sz="3600" dirty="0" err="1" smtClean="0"/>
              <a:t>ǒ</a:t>
            </a:r>
            <a:r>
              <a:rPr lang="zh-CN" altLang="en-US" sz="3600" dirty="0" smtClean="0"/>
              <a:t> </a:t>
            </a:r>
            <a:r>
              <a:rPr lang="en-US" altLang="zh-CN" sz="3600" dirty="0" err="1"/>
              <a:t>shuō</a:t>
            </a:r>
            <a:r>
              <a:rPr lang="zh-CN" altLang="en-US" sz="3600" dirty="0"/>
              <a:t> </a:t>
            </a:r>
            <a:r>
              <a:rPr lang="en-US" altLang="zh-CN" sz="3600" dirty="0" err="1" smtClean="0"/>
              <a:t>hànyǔ</a:t>
            </a:r>
            <a:r>
              <a:rPr lang="en-US" altLang="zh-CN" sz="3600" dirty="0"/>
              <a:t>.</a:t>
            </a:r>
            <a:r>
              <a:rPr lang="zh-CN" altLang="en-US" sz="3600" dirty="0" smtClean="0"/>
              <a:t> </a:t>
            </a:r>
            <a:endParaRPr lang="zh-CN" altLang="en-US" sz="3600" dirty="0"/>
          </a:p>
        </p:txBody>
      </p:sp>
    </p:spTree>
    <p:extLst>
      <p:ext uri="{BB962C8B-B14F-4D97-AF65-F5344CB8AC3E}">
        <p14:creationId xmlns:p14="http://schemas.microsoft.com/office/powerpoint/2010/main" val="2182553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圆角矩形 1"/>
          <p:cNvSpPr/>
          <p:nvPr/>
        </p:nvSpPr>
        <p:spPr>
          <a:xfrm>
            <a:off x="244699" y="128788"/>
            <a:ext cx="1983346" cy="11719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4000" dirty="0" err="1" smtClean="0"/>
              <a:t>shēnɡcí</a:t>
            </a:r>
            <a:r>
              <a:rPr lang="en-US" altLang="zh-CN" sz="4000" dirty="0" smtClean="0"/>
              <a:t> </a:t>
            </a:r>
            <a:r>
              <a:rPr lang="en-US" altLang="zh-CN" sz="4000" b="1" dirty="0" smtClean="0">
                <a:latin typeface="+mn-ea"/>
              </a:rPr>
              <a:t> </a:t>
            </a:r>
          </a:p>
          <a:p>
            <a:pPr algn="ctr"/>
            <a:r>
              <a:rPr lang="zh-CN" altLang="en-US" sz="4000" b="1" dirty="0"/>
              <a:t>生词</a:t>
            </a:r>
            <a:endParaRPr lang="en-US" altLang="zh-CN" sz="4000" b="1" dirty="0" smtClean="0"/>
          </a:p>
        </p:txBody>
      </p:sp>
      <p:sp>
        <p:nvSpPr>
          <p:cNvPr id="3" name="文本框 2"/>
          <p:cNvSpPr txBox="1"/>
          <p:nvPr/>
        </p:nvSpPr>
        <p:spPr>
          <a:xfrm>
            <a:off x="2730320" y="744656"/>
            <a:ext cx="88244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400" dirty="0"/>
              <a:t>谁</a:t>
            </a:r>
            <a:r>
              <a:rPr lang="zh-CN" altLang="en-US" sz="4400" dirty="0" smtClean="0"/>
              <a:t>   </a:t>
            </a:r>
            <a:r>
              <a:rPr lang="en-US" altLang="zh-CN" sz="4400" dirty="0" err="1" smtClean="0"/>
              <a:t>sh</a:t>
            </a:r>
            <a:r>
              <a:rPr lang="en-US" altLang="zh-CN" sz="4400" dirty="0" err="1" smtClean="0"/>
              <a:t>éi</a:t>
            </a:r>
            <a:r>
              <a:rPr lang="en-US" altLang="zh-CN" sz="4400" dirty="0" smtClean="0"/>
              <a:t>(</a:t>
            </a:r>
            <a:r>
              <a:rPr lang="en-US" altLang="zh-CN" sz="4400" dirty="0" err="1" smtClean="0"/>
              <a:t>shuí</a:t>
            </a:r>
            <a:r>
              <a:rPr lang="en-US" altLang="zh-CN" sz="4400" dirty="0" smtClean="0"/>
              <a:t>)   pron.      </a:t>
            </a:r>
            <a:r>
              <a:rPr lang="en-US" altLang="zh-CN" sz="4400" dirty="0" err="1" smtClean="0"/>
              <a:t>who,whom</a:t>
            </a:r>
            <a:r>
              <a:rPr lang="en-US" altLang="zh-CN" sz="4400" dirty="0" smtClean="0"/>
              <a:t> </a:t>
            </a:r>
            <a:r>
              <a:rPr lang="zh-CN" altLang="en-US" sz="4400" dirty="0" smtClean="0"/>
              <a:t>       </a:t>
            </a:r>
            <a:endParaRPr lang="zh-CN" altLang="en-US" sz="4400" dirty="0"/>
          </a:p>
        </p:txBody>
      </p:sp>
      <p:sp>
        <p:nvSpPr>
          <p:cNvPr id="4" name="矩形 3"/>
          <p:cNvSpPr/>
          <p:nvPr/>
        </p:nvSpPr>
        <p:spPr>
          <a:xfrm>
            <a:off x="1236372" y="3098120"/>
            <a:ext cx="6094146" cy="8179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altLang="zh-CN" sz="4000" dirty="0" smtClean="0">
                <a:solidFill>
                  <a:schemeClr val="tx1"/>
                </a:solidFill>
              </a:rPr>
              <a:t>--</a:t>
            </a:r>
            <a:r>
              <a:rPr lang="zh-CN" altLang="en-US" sz="4000" dirty="0" smtClean="0">
                <a:solidFill>
                  <a:schemeClr val="tx1"/>
                </a:solidFill>
              </a:rPr>
              <a:t>他</a:t>
            </a:r>
            <a:r>
              <a:rPr lang="en-US" altLang="zh-CN" sz="4000" dirty="0" smtClean="0">
                <a:solidFill>
                  <a:schemeClr val="tx1"/>
                </a:solidFill>
              </a:rPr>
              <a:t>/</a:t>
            </a:r>
            <a:r>
              <a:rPr lang="zh-CN" altLang="en-US" sz="4000" dirty="0" smtClean="0">
                <a:solidFill>
                  <a:schemeClr val="tx1"/>
                </a:solidFill>
              </a:rPr>
              <a:t>她</a:t>
            </a:r>
            <a:r>
              <a:rPr lang="zh-CN" altLang="en-US" sz="4000" dirty="0">
                <a:solidFill>
                  <a:schemeClr val="tx1"/>
                </a:solidFill>
              </a:rPr>
              <a:t>是</a:t>
            </a:r>
            <a:r>
              <a:rPr lang="zh-CN" altLang="en-US" sz="4000" dirty="0" smtClean="0">
                <a:solidFill>
                  <a:schemeClr val="tx1"/>
                </a:solidFill>
              </a:rPr>
              <a:t>谁？</a:t>
            </a:r>
            <a:endParaRPr lang="en-US" altLang="zh-CN" sz="4000" dirty="0" smtClean="0">
              <a:solidFill>
                <a:schemeClr val="tx1"/>
              </a:solidFill>
            </a:endParaRPr>
          </a:p>
          <a:p>
            <a:r>
              <a:rPr lang="en-US" altLang="zh-CN" sz="4000" dirty="0" smtClean="0">
                <a:solidFill>
                  <a:schemeClr val="tx1"/>
                </a:solidFill>
              </a:rPr>
              <a:t>--</a:t>
            </a:r>
            <a:r>
              <a:rPr lang="zh-CN" altLang="en-US" sz="4000" dirty="0" smtClean="0">
                <a:solidFill>
                  <a:schemeClr val="tx1"/>
                </a:solidFill>
              </a:rPr>
              <a:t>他</a:t>
            </a:r>
            <a:r>
              <a:rPr lang="en-US" altLang="zh-CN" sz="4000" dirty="0" smtClean="0">
                <a:solidFill>
                  <a:schemeClr val="tx1"/>
                </a:solidFill>
              </a:rPr>
              <a:t>/</a:t>
            </a:r>
            <a:r>
              <a:rPr lang="zh-CN" altLang="en-US" sz="4000" dirty="0" smtClean="0">
                <a:solidFill>
                  <a:schemeClr val="tx1"/>
                </a:solidFill>
              </a:rPr>
              <a:t>她是</a:t>
            </a:r>
            <a:r>
              <a:rPr lang="en-US" altLang="zh-CN" sz="4000" dirty="0" smtClean="0">
                <a:solidFill>
                  <a:schemeClr val="tx1"/>
                </a:solidFill>
              </a:rPr>
              <a:t>_____</a:t>
            </a:r>
            <a:r>
              <a:rPr lang="zh-CN" altLang="en-US" sz="4000" dirty="0" smtClean="0">
                <a:solidFill>
                  <a:schemeClr val="tx1"/>
                </a:solidFill>
              </a:rPr>
              <a:t>。</a:t>
            </a:r>
            <a:endParaRPr lang="zh-CN" altLang="en-US" sz="4000" dirty="0">
              <a:solidFill>
                <a:schemeClr val="tx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6581" y="1934156"/>
            <a:ext cx="2975883" cy="1981938"/>
          </a:xfrm>
          <a:prstGeom prst="rect">
            <a:avLst/>
          </a:prstGeom>
        </p:spPr>
      </p:pic>
      <p:sp>
        <p:nvSpPr>
          <p:cNvPr id="9" name="矩形 8"/>
          <p:cNvSpPr/>
          <p:nvPr/>
        </p:nvSpPr>
        <p:spPr>
          <a:xfrm>
            <a:off x="5351475" y="4262084"/>
            <a:ext cx="3566093" cy="8179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zh-CN" altLang="en-US" sz="4000" dirty="0" smtClean="0">
                <a:solidFill>
                  <a:schemeClr val="tx1"/>
                </a:solidFill>
              </a:rPr>
              <a:t>同学 </a:t>
            </a:r>
            <a:r>
              <a:rPr lang="en-US" altLang="zh-CN" sz="4000" dirty="0" err="1" smtClean="0">
                <a:solidFill>
                  <a:schemeClr val="tx1"/>
                </a:solidFill>
              </a:rPr>
              <a:t>tónɡxué</a:t>
            </a:r>
            <a:r>
              <a:rPr lang="en-US" altLang="zh-CN" sz="4000" dirty="0" smtClean="0">
                <a:solidFill>
                  <a:schemeClr val="tx1"/>
                </a:solidFill>
              </a:rPr>
              <a:t> </a:t>
            </a:r>
            <a:endParaRPr lang="zh-CN" altLang="en-US" sz="4000" dirty="0">
              <a:solidFill>
                <a:schemeClr val="tx1"/>
              </a:solidFill>
            </a:endParaRPr>
          </a:p>
        </p:txBody>
      </p:sp>
      <p:pic>
        <p:nvPicPr>
          <p:cNvPr id="10" name="图片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95800" y="1934156"/>
            <a:ext cx="3167058" cy="2121929"/>
          </a:xfrm>
          <a:prstGeom prst="rect">
            <a:avLst/>
          </a:prstGeom>
        </p:spPr>
      </p:pic>
      <p:sp>
        <p:nvSpPr>
          <p:cNvPr id="11" name="矩形 10"/>
          <p:cNvSpPr/>
          <p:nvPr/>
        </p:nvSpPr>
        <p:spPr>
          <a:xfrm>
            <a:off x="9049554" y="4308317"/>
            <a:ext cx="3566093" cy="8179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zh-CN" altLang="en-US" sz="4000" dirty="0">
                <a:solidFill>
                  <a:schemeClr val="tx1"/>
                </a:solidFill>
              </a:rPr>
              <a:t>老师</a:t>
            </a:r>
            <a:r>
              <a:rPr lang="zh-CN" altLang="en-US" sz="4000" dirty="0" smtClean="0">
                <a:solidFill>
                  <a:schemeClr val="tx1"/>
                </a:solidFill>
              </a:rPr>
              <a:t> </a:t>
            </a:r>
            <a:r>
              <a:rPr lang="en-US" altLang="zh-CN" sz="4000" dirty="0" err="1" smtClean="0">
                <a:solidFill>
                  <a:schemeClr val="tx1"/>
                </a:solidFill>
              </a:rPr>
              <a:t>lǎoshī</a:t>
            </a:r>
            <a:r>
              <a:rPr lang="zh-CN" altLang="en-US" sz="4000" dirty="0" smtClean="0">
                <a:solidFill>
                  <a:schemeClr val="tx1"/>
                </a:solidFill>
              </a:rPr>
              <a:t> </a:t>
            </a:r>
            <a:r>
              <a:rPr lang="en-US" altLang="zh-CN" sz="4000" dirty="0" smtClean="0">
                <a:solidFill>
                  <a:schemeClr val="tx1"/>
                </a:solidFill>
              </a:rPr>
              <a:t> </a:t>
            </a:r>
            <a:endParaRPr lang="zh-CN" altLang="en-US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1488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9" grpId="0" animBg="1"/>
      <p:bldP spid="11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4881093" y="450760"/>
            <a:ext cx="40053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 dirty="0" smtClean="0">
                <a:solidFill>
                  <a:srgbClr val="FF0000"/>
                </a:solidFill>
              </a:rPr>
              <a:t>EXECRISE</a:t>
            </a:r>
            <a:endParaRPr lang="zh-CN" altLang="en-US" sz="3600" dirty="0">
              <a:solidFill>
                <a:srgbClr val="FF0000"/>
              </a:solidFill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852411" y="1097091"/>
            <a:ext cx="84506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 dirty="0" smtClean="0"/>
              <a:t>Choose the proper words to fill the blanks.</a:t>
            </a:r>
          </a:p>
          <a:p>
            <a:r>
              <a:rPr lang="zh-CN" altLang="en-US" sz="3600" dirty="0" smtClean="0"/>
              <a:t>吗       呢        哪          谁         什么</a:t>
            </a:r>
            <a:endParaRPr lang="zh-CN" altLang="en-US" sz="3600" dirty="0"/>
          </a:p>
        </p:txBody>
      </p:sp>
      <p:sp>
        <p:nvSpPr>
          <p:cNvPr id="4" name="文本框 3"/>
          <p:cNvSpPr txBox="1"/>
          <p:nvPr/>
        </p:nvSpPr>
        <p:spPr>
          <a:xfrm>
            <a:off x="1852411" y="2575774"/>
            <a:ext cx="8139448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zh-CN" altLang="en-US" sz="4000" dirty="0" smtClean="0"/>
              <a:t>我学习汉语，你（           ）？</a:t>
            </a:r>
            <a:endParaRPr lang="en-US" altLang="zh-CN" sz="4000" dirty="0" smtClean="0"/>
          </a:p>
          <a:p>
            <a:pPr marL="342900" indent="-342900">
              <a:buAutoNum type="arabicPeriod"/>
            </a:pPr>
            <a:r>
              <a:rPr lang="zh-CN" altLang="en-US" sz="4000" dirty="0"/>
              <a:t>你</a:t>
            </a:r>
            <a:r>
              <a:rPr lang="zh-CN" altLang="en-US" sz="4000" dirty="0" smtClean="0"/>
              <a:t>学习法语（            ）？</a:t>
            </a:r>
            <a:endParaRPr lang="en-US" altLang="zh-CN" sz="4000" dirty="0" smtClean="0"/>
          </a:p>
          <a:p>
            <a:pPr marL="342900" indent="-342900">
              <a:buAutoNum type="arabicPeriod"/>
            </a:pPr>
            <a:r>
              <a:rPr lang="zh-CN" altLang="en-US" sz="4000" dirty="0"/>
              <a:t>他</a:t>
            </a:r>
            <a:r>
              <a:rPr lang="zh-CN" altLang="en-US" sz="4000" dirty="0" smtClean="0"/>
              <a:t>是 （               ）？</a:t>
            </a:r>
            <a:endParaRPr lang="en-US" altLang="zh-CN" sz="4000" dirty="0" smtClean="0"/>
          </a:p>
          <a:p>
            <a:pPr marL="342900" indent="-342900">
              <a:buAutoNum type="arabicPeriod"/>
            </a:pPr>
            <a:r>
              <a:rPr lang="zh-CN" altLang="en-US" sz="4000" dirty="0"/>
              <a:t>你</a:t>
            </a:r>
            <a:r>
              <a:rPr lang="zh-CN" altLang="en-US" sz="4000" dirty="0" smtClean="0"/>
              <a:t>是（                 ）国人？</a:t>
            </a:r>
            <a:endParaRPr lang="en-US" altLang="zh-CN" sz="4000" dirty="0" smtClean="0"/>
          </a:p>
          <a:p>
            <a:pPr marL="342900" indent="-342900">
              <a:buAutoNum type="arabicPeriod"/>
            </a:pPr>
            <a:r>
              <a:rPr lang="zh-CN" altLang="en-US" sz="4000" dirty="0" smtClean="0"/>
              <a:t>你叫（                   ）名字？</a:t>
            </a:r>
            <a:endParaRPr lang="zh-CN" altLang="en-US" sz="4000" dirty="0"/>
          </a:p>
        </p:txBody>
      </p:sp>
    </p:spTree>
    <p:extLst>
      <p:ext uri="{BB962C8B-B14F-4D97-AF65-F5344CB8AC3E}">
        <p14:creationId xmlns:p14="http://schemas.microsoft.com/office/powerpoint/2010/main" val="3509960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2"/>
          <p:cNvSpPr txBox="1">
            <a:spLocks noChangeArrowheads="1"/>
          </p:cNvSpPr>
          <p:nvPr/>
        </p:nvSpPr>
        <p:spPr bwMode="auto">
          <a:xfrm>
            <a:off x="862330" y="649288"/>
            <a:ext cx="2421783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4400" dirty="0"/>
              <a:t>留学生</a:t>
            </a:r>
            <a:endParaRPr lang="zh-CN" altLang="en-US" sz="4400" dirty="0"/>
          </a:p>
        </p:txBody>
      </p:sp>
      <p:sp>
        <p:nvSpPr>
          <p:cNvPr id="4" name="文本框 3"/>
          <p:cNvSpPr txBox="1">
            <a:spLocks noChangeArrowheads="1"/>
          </p:cNvSpPr>
          <p:nvPr/>
        </p:nvSpPr>
        <p:spPr bwMode="auto">
          <a:xfrm>
            <a:off x="3757931" y="556989"/>
            <a:ext cx="633766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4400" dirty="0" smtClean="0"/>
              <a:t>她</a:t>
            </a:r>
            <a:endParaRPr lang="zh-CN" altLang="en-US" sz="4400" dirty="0"/>
          </a:p>
        </p:txBody>
      </p:sp>
      <p:sp>
        <p:nvSpPr>
          <p:cNvPr id="5" name="文本框 4"/>
          <p:cNvSpPr txBox="1">
            <a:spLocks noChangeArrowheads="1"/>
          </p:cNvSpPr>
          <p:nvPr/>
        </p:nvSpPr>
        <p:spPr bwMode="auto">
          <a:xfrm>
            <a:off x="5571705" y="577359"/>
            <a:ext cx="633766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4400" dirty="0"/>
              <a:t>他</a:t>
            </a:r>
            <a:endParaRPr lang="zh-CN" altLang="en-US" sz="4400" dirty="0"/>
          </a:p>
        </p:txBody>
      </p:sp>
      <p:sp>
        <p:nvSpPr>
          <p:cNvPr id="6" name="文本框 5"/>
          <p:cNvSpPr txBox="1">
            <a:spLocks noChangeArrowheads="1"/>
          </p:cNvSpPr>
          <p:nvPr/>
        </p:nvSpPr>
        <p:spPr bwMode="auto">
          <a:xfrm>
            <a:off x="8003666" y="577359"/>
            <a:ext cx="1848672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4400" dirty="0" smtClean="0"/>
              <a:t>学习</a:t>
            </a:r>
            <a:endParaRPr lang="zh-CN" altLang="en-US" sz="4400" dirty="0"/>
          </a:p>
        </p:txBody>
      </p:sp>
      <p:sp>
        <p:nvSpPr>
          <p:cNvPr id="7" name="文本框 6"/>
          <p:cNvSpPr txBox="1">
            <a:spLocks noChangeArrowheads="1"/>
          </p:cNvSpPr>
          <p:nvPr/>
        </p:nvSpPr>
        <p:spPr bwMode="auto">
          <a:xfrm>
            <a:off x="862330" y="1991889"/>
            <a:ext cx="824802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4400" dirty="0"/>
              <a:t>们</a:t>
            </a:r>
            <a:endParaRPr lang="zh-CN" altLang="en-US" sz="4400" dirty="0"/>
          </a:p>
        </p:txBody>
      </p:sp>
      <p:sp>
        <p:nvSpPr>
          <p:cNvPr id="8" name="文本框 7"/>
          <p:cNvSpPr txBox="1">
            <a:spLocks noChangeArrowheads="1"/>
          </p:cNvSpPr>
          <p:nvPr/>
        </p:nvSpPr>
        <p:spPr bwMode="auto">
          <a:xfrm>
            <a:off x="2871711" y="1991888"/>
            <a:ext cx="1893471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4400" dirty="0" smtClean="0"/>
              <a:t>一起</a:t>
            </a:r>
            <a:endParaRPr lang="zh-CN" altLang="en-US" sz="4400" dirty="0"/>
          </a:p>
        </p:txBody>
      </p:sp>
      <p:sp>
        <p:nvSpPr>
          <p:cNvPr id="9" name="文本框 8"/>
          <p:cNvSpPr txBox="1">
            <a:spLocks noChangeArrowheads="1"/>
          </p:cNvSpPr>
          <p:nvPr/>
        </p:nvSpPr>
        <p:spPr bwMode="auto">
          <a:xfrm>
            <a:off x="4941852" y="1991888"/>
            <a:ext cx="1893471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4400" dirty="0"/>
              <a:t>上课</a:t>
            </a:r>
            <a:endParaRPr lang="zh-CN" altLang="en-US" sz="4400" dirty="0"/>
          </a:p>
        </p:txBody>
      </p:sp>
      <p:sp>
        <p:nvSpPr>
          <p:cNvPr id="10" name="文本框 9"/>
          <p:cNvSpPr txBox="1">
            <a:spLocks noChangeArrowheads="1"/>
          </p:cNvSpPr>
          <p:nvPr/>
        </p:nvSpPr>
        <p:spPr bwMode="auto">
          <a:xfrm>
            <a:off x="7502601" y="1899589"/>
            <a:ext cx="1893471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4400" dirty="0"/>
              <a:t>说</a:t>
            </a:r>
            <a:endParaRPr lang="zh-CN" altLang="en-US" sz="4400" dirty="0"/>
          </a:p>
        </p:txBody>
      </p:sp>
      <p:sp>
        <p:nvSpPr>
          <p:cNvPr id="11" name="文本框 10"/>
          <p:cNvSpPr txBox="1">
            <a:spLocks noChangeArrowheads="1"/>
          </p:cNvSpPr>
          <p:nvPr/>
        </p:nvSpPr>
        <p:spPr bwMode="auto">
          <a:xfrm>
            <a:off x="740396" y="3468665"/>
            <a:ext cx="1893471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4400" dirty="0" smtClean="0"/>
              <a:t>汉语</a:t>
            </a:r>
            <a:endParaRPr lang="zh-CN" altLang="en-US" sz="4400" dirty="0"/>
          </a:p>
        </p:txBody>
      </p:sp>
      <p:sp>
        <p:nvSpPr>
          <p:cNvPr id="12" name="文本框 11"/>
          <p:cNvSpPr txBox="1">
            <a:spLocks noChangeArrowheads="1"/>
          </p:cNvSpPr>
          <p:nvPr/>
        </p:nvSpPr>
        <p:spPr bwMode="auto">
          <a:xfrm>
            <a:off x="3284113" y="3468664"/>
            <a:ext cx="1893471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4400" dirty="0"/>
              <a:t>英</a:t>
            </a:r>
            <a:r>
              <a:rPr lang="zh-CN" altLang="en-US" sz="4400" dirty="0" smtClean="0"/>
              <a:t>语</a:t>
            </a:r>
            <a:endParaRPr lang="zh-CN" altLang="en-US" sz="4400" dirty="0"/>
          </a:p>
        </p:txBody>
      </p:sp>
      <p:sp>
        <p:nvSpPr>
          <p:cNvPr id="13" name="文本框 12"/>
          <p:cNvSpPr txBox="1">
            <a:spLocks noChangeArrowheads="1"/>
          </p:cNvSpPr>
          <p:nvPr/>
        </p:nvSpPr>
        <p:spPr bwMode="auto">
          <a:xfrm>
            <a:off x="9396071" y="3408517"/>
            <a:ext cx="1893471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4400" dirty="0" smtClean="0"/>
              <a:t>吗</a:t>
            </a:r>
            <a:endParaRPr lang="zh-CN" altLang="en-US" sz="4400" dirty="0"/>
          </a:p>
        </p:txBody>
      </p:sp>
      <p:sp>
        <p:nvSpPr>
          <p:cNvPr id="14" name="文本框 13"/>
          <p:cNvSpPr txBox="1">
            <a:spLocks noChangeArrowheads="1"/>
          </p:cNvSpPr>
          <p:nvPr/>
        </p:nvSpPr>
        <p:spPr bwMode="auto">
          <a:xfrm>
            <a:off x="7502600" y="3468664"/>
            <a:ext cx="1893471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4400" dirty="0"/>
              <a:t>不</a:t>
            </a:r>
            <a:endParaRPr lang="zh-CN" altLang="en-US" sz="4400" dirty="0"/>
          </a:p>
        </p:txBody>
      </p:sp>
      <p:sp>
        <p:nvSpPr>
          <p:cNvPr id="15" name="文本框 14"/>
          <p:cNvSpPr txBox="1">
            <a:spLocks noChangeArrowheads="1"/>
          </p:cNvSpPr>
          <p:nvPr/>
        </p:nvSpPr>
        <p:spPr bwMode="auto">
          <a:xfrm>
            <a:off x="5268911" y="3468664"/>
            <a:ext cx="1893471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4400" dirty="0" smtClean="0"/>
              <a:t>法语</a:t>
            </a:r>
            <a:endParaRPr lang="zh-CN" altLang="en-US" sz="4400" dirty="0"/>
          </a:p>
        </p:txBody>
      </p:sp>
      <p:sp>
        <p:nvSpPr>
          <p:cNvPr id="16" name="文本框 15"/>
          <p:cNvSpPr txBox="1">
            <a:spLocks noChangeArrowheads="1"/>
          </p:cNvSpPr>
          <p:nvPr/>
        </p:nvSpPr>
        <p:spPr bwMode="auto">
          <a:xfrm>
            <a:off x="862330" y="4811266"/>
            <a:ext cx="1893471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4400" dirty="0"/>
              <a:t>谁</a:t>
            </a:r>
            <a:endParaRPr lang="zh-CN" altLang="en-US" sz="4400" dirty="0"/>
          </a:p>
        </p:txBody>
      </p:sp>
    </p:spTree>
    <p:extLst>
      <p:ext uri="{BB962C8B-B14F-4D97-AF65-F5344CB8AC3E}">
        <p14:creationId xmlns:p14="http://schemas.microsoft.com/office/powerpoint/2010/main" val="305610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xit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2" presetClass="exit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"/>
                            </p:stCondLst>
                            <p:childTnLst>
                              <p:par>
                                <p:cTn id="40" presetID="2" presetClass="exit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"/>
                            </p:stCondLst>
                            <p:childTnLst>
                              <p:par>
                                <p:cTn id="55" presetID="2" presetClass="exit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000"/>
                            </p:stCondLst>
                            <p:childTnLst>
                              <p:par>
                                <p:cTn id="70" presetID="2" presetClass="exit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1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1000"/>
                            </p:stCondLst>
                            <p:childTnLst>
                              <p:par>
                                <p:cTn id="85" presetID="2" presetClass="exit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0" presetID="2" presetClass="exit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1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15" presetID="2" presetClass="exit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9" fill="hold">
                            <p:stCondLst>
                              <p:cond delay="1000"/>
                            </p:stCondLst>
                            <p:childTnLst>
                              <p:par>
                                <p:cTn id="130" presetID="2" presetClass="exit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1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1000"/>
                            </p:stCondLst>
                            <p:childTnLst>
                              <p:par>
                                <p:cTn id="145" presetID="2" presetClass="exit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6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9" fill="hold">
                            <p:stCondLst>
                              <p:cond delay="1000"/>
                            </p:stCondLst>
                            <p:childTnLst>
                              <p:par>
                                <p:cTn id="160" presetID="2" presetClass="exit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1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2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4" fill="hold">
                            <p:stCondLst>
                              <p:cond delay="1000"/>
                            </p:stCondLst>
                            <p:childTnLst>
                              <p:par>
                                <p:cTn id="175" presetID="2" presetClass="exit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6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7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9" fill="hold">
                            <p:stCondLst>
                              <p:cond delay="1000"/>
                            </p:stCondLst>
                            <p:childTnLst>
                              <p:par>
                                <p:cTn id="190" presetID="2" presetClass="exit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1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2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4" fill="hold">
                      <p:stCondLst>
                        <p:cond delay="indefinite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8" fill="hold">
                      <p:stCondLst>
                        <p:cond delay="indefinite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4" fill="hold">
                            <p:stCondLst>
                              <p:cond delay="1000"/>
                            </p:stCondLst>
                            <p:childTnLst>
                              <p:par>
                                <p:cTn id="205" presetID="2" presetClass="exit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9" fill="hold">
                      <p:stCondLst>
                        <p:cond delay="indefinite"/>
                      </p:stCondLst>
                      <p:childTnLst>
                        <p:par>
                          <p:cTn id="210" fill="hold">
                            <p:stCondLst>
                              <p:cond delay="0"/>
                            </p:stCondLst>
                            <p:childTnLst>
                              <p:par>
                                <p:cTn id="211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3" grpId="2"/>
      <p:bldP spid="4" grpId="0"/>
      <p:bldP spid="4" grpId="1"/>
      <p:bldP spid="4" grpId="2"/>
      <p:bldP spid="5" grpId="0"/>
      <p:bldP spid="5" grpId="1"/>
      <p:bldP spid="5" grpId="2"/>
      <p:bldP spid="6" grpId="0"/>
      <p:bldP spid="6" grpId="1"/>
      <p:bldP spid="6" grpId="2"/>
      <p:bldP spid="7" grpId="0"/>
      <p:bldP spid="7" grpId="1"/>
      <p:bldP spid="7" grpId="2"/>
      <p:bldP spid="8" grpId="0"/>
      <p:bldP spid="8" grpId="1"/>
      <p:bldP spid="8" grpId="2"/>
      <p:bldP spid="9" grpId="0"/>
      <p:bldP spid="9" grpId="1"/>
      <p:bldP spid="9" grpId="2"/>
      <p:bldP spid="10" grpId="0"/>
      <p:bldP spid="10" grpId="1"/>
      <p:bldP spid="10" grpId="2"/>
      <p:bldP spid="11" grpId="0"/>
      <p:bldP spid="11" grpId="1"/>
      <p:bldP spid="11" grpId="2"/>
      <p:bldP spid="12" grpId="0"/>
      <p:bldP spid="12" grpId="1"/>
      <p:bldP spid="12" grpId="2"/>
      <p:bldP spid="13" grpId="0"/>
      <p:bldP spid="13" grpId="1"/>
      <p:bldP spid="13" grpId="2"/>
      <p:bldP spid="14" grpId="0"/>
      <p:bldP spid="14" grpId="1"/>
      <p:bldP spid="14" grpId="2"/>
      <p:bldP spid="15" grpId="0"/>
      <p:bldP spid="15" grpId="1"/>
      <p:bldP spid="15" grpId="2"/>
      <p:bldP spid="16" grpId="0"/>
      <p:bldP spid="16" grpId="1"/>
      <p:bldP spid="16" grpId="2"/>
    </p:bldLst>
  </p:timing>
</p:sld>
</file>

<file path=ppt/theme/theme1.xml><?xml version="1.0" encoding="utf-8"?>
<a:theme xmlns:a="http://schemas.openxmlformats.org/drawingml/2006/main" name="回顾">
  <a:themeElements>
    <a:clrScheme name="Retrospect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02006FA4-1611-4B07-AF7F-85CF6D20EB3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TM02900769[[fn=回顾]]</Template>
  <TotalTime>931</TotalTime>
  <Words>757</Words>
  <Application>Microsoft Office PowerPoint</Application>
  <PresentationFormat>宽屏</PresentationFormat>
  <Paragraphs>250</Paragraphs>
  <Slides>35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6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35</vt:i4>
      </vt:variant>
    </vt:vector>
  </HeadingPairs>
  <TitlesOfParts>
    <vt:vector size="42" baseType="lpstr">
      <vt:lpstr>宋体</vt:lpstr>
      <vt:lpstr>宋体</vt:lpstr>
      <vt:lpstr>Arial</vt:lpstr>
      <vt:lpstr>Calibri</vt:lpstr>
      <vt:lpstr>Calibri Light</vt:lpstr>
      <vt:lpstr>Times New Roman</vt:lpstr>
      <vt:lpstr>回顾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第四课     你学习法语吗？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第四课     你学习法语吗？</dc:title>
  <dc:creator>王 剧</dc:creator>
  <cp:lastModifiedBy>王 剧</cp:lastModifiedBy>
  <cp:revision>38</cp:revision>
  <dcterms:created xsi:type="dcterms:W3CDTF">2018-09-23T12:26:58Z</dcterms:created>
  <dcterms:modified xsi:type="dcterms:W3CDTF">2018-09-24T07:34:06Z</dcterms:modified>
</cp:coreProperties>
</file>