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tiff" ContentType="image/tif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834" r:id="rId1"/>
  </p:sldMasterIdLst>
  <p:sldIdLst>
    <p:sldId id="256" r:id="rId2"/>
    <p:sldId id="257" r:id="rId3"/>
    <p:sldId id="259" r:id="rId4"/>
    <p:sldId id="260" r:id="rId5"/>
    <p:sldId id="264" r:id="rId6"/>
    <p:sldId id="258" r:id="rId7"/>
    <p:sldId id="262" r:id="rId8"/>
    <p:sldId id="263" r:id="rId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49"/>
    <p:restoredTop sz="94665"/>
  </p:normalViewPr>
  <p:slideViewPr>
    <p:cSldViewPr snapToGrid="0" snapToObjects="1">
      <p:cViewPr varScale="1">
        <p:scale>
          <a:sx n="109" d="100"/>
          <a:sy n="109" d="100"/>
        </p:scale>
        <p:origin x="630" y="10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6_2">
  <dgm:title val=""/>
  <dgm:desc val=""/>
  <dgm:catLst>
    <dgm:cat type="accent6" pri="11200"/>
  </dgm:catLst>
  <dgm:styleLbl name="node0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6"/>
    </dgm:fillClrLst>
    <dgm:linClrLst meth="repeat">
      <a:schemeClr val="accent6"/>
    </dgm:linClrLst>
    <dgm:effectClrLst/>
    <dgm:txLinClrLst/>
    <dgm:txFillClrLst/>
    <dgm:txEffectClrLst/>
  </dgm:styleLbl>
  <dgm:styleLbl name="lnNode1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6"/>
    </dgm:fillClrLst>
    <dgm:linClrLst meth="repeat"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6"/>
    </dgm:fillClrLst>
    <dgm:linClrLst meth="repeat">
      <a:schemeClr val="accent6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/>
    </dgm:fillClrLst>
    <dgm:linClrLst meth="repeat">
      <a:schemeClr val="accent6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/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/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6">
        <a:tint val="4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6">
        <a:shade val="8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6">
        <a:tint val="50000"/>
        <a:alpha val="4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6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3_2">
  <dgm:title val=""/>
  <dgm:desc val=""/>
  <dgm:catLst>
    <dgm:cat type="accent3" pri="112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3"/>
    </dgm:fillClrLst>
    <dgm:linClrLst meth="repeat">
      <a:schemeClr val="accent3"/>
    </dgm:linClrLst>
    <dgm:effectClrLst/>
    <dgm:txLinClrLst/>
    <dgm:txFillClrLst/>
    <dgm:txEffectClrLst/>
  </dgm:styleLbl>
  <dgm:styleLbl name="lnNode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8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3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4_2">
  <dgm:title val=""/>
  <dgm:desc val=""/>
  <dgm:catLst>
    <dgm:cat type="accent4" pri="112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4"/>
    </dgm:fillClrLst>
    <dgm:linClrLst meth="repeat">
      <a:schemeClr val="accent4"/>
    </dgm:linClrLst>
    <dgm:effectClrLst/>
    <dgm:txLinClrLst/>
    <dgm:txFillClrLst/>
    <dgm:txEffectClrLst/>
  </dgm:styleLbl>
  <dgm:styleLbl name="lnNode1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/>
    </dgm:fillClrLst>
    <dgm:linClrLst meth="repeat">
      <a:schemeClr val="accent4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/>
    </dgm:fillClrLst>
    <dgm:linClrLst meth="repeat">
      <a:schemeClr val="accent4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/>
    </dgm:fillClrLst>
    <dgm:linClrLst meth="repeat">
      <a:schemeClr val="accent4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4">
        <a:alpha val="90000"/>
        <a:tint val="40000"/>
      </a:schemeClr>
    </dgm:fillClrLst>
    <dgm:linClrLst meth="repeat">
      <a:schemeClr val="accent4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4">
        <a:alpha val="90000"/>
        <a:tint val="40000"/>
      </a:schemeClr>
    </dgm:fillClrLst>
    <dgm:linClrLst meth="repeat">
      <a:schemeClr val="accent4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4">
        <a:alpha val="90000"/>
        <a:tint val="40000"/>
      </a:schemeClr>
    </dgm:fillClrLst>
    <dgm:linClrLst meth="repeat">
      <a:schemeClr val="accent4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8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0CBB476E-BDF9-ED4C-9EC9-5BD7E3A81A24}" type="doc">
      <dgm:prSet loTypeId="urn:microsoft.com/office/officeart/2005/8/layout/radial3" loCatId="" qsTypeId="urn:microsoft.com/office/officeart/2005/8/quickstyle/simple4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36D6C93F-E89F-CD4B-8F4A-A73545CF9693}">
      <dgm:prSet phldrT="[Text]"/>
      <dgm:spPr/>
      <dgm:t>
        <a:bodyPr/>
        <a:lstStyle/>
        <a:p>
          <a:r>
            <a:rPr lang="en-US" dirty="0" smtClean="0"/>
            <a:t>Attitude</a:t>
          </a:r>
          <a:endParaRPr lang="en-US" dirty="0"/>
        </a:p>
      </dgm:t>
    </dgm:pt>
    <dgm:pt modelId="{E995D43F-5DF9-8045-A571-52EF0AC34C4C}" type="parTrans" cxnId="{90F9B1B7-BFB5-864E-A20C-1C6DD1753E3B}">
      <dgm:prSet/>
      <dgm:spPr/>
      <dgm:t>
        <a:bodyPr/>
        <a:lstStyle/>
        <a:p>
          <a:endParaRPr lang="en-US"/>
        </a:p>
      </dgm:t>
    </dgm:pt>
    <dgm:pt modelId="{1A1BB6BB-5212-D34D-BC56-D261DC6C9BEA}" type="sibTrans" cxnId="{90F9B1B7-BFB5-864E-A20C-1C6DD1753E3B}">
      <dgm:prSet/>
      <dgm:spPr/>
      <dgm:t>
        <a:bodyPr/>
        <a:lstStyle/>
        <a:p>
          <a:endParaRPr lang="en-US"/>
        </a:p>
      </dgm:t>
    </dgm:pt>
    <dgm:pt modelId="{BA4A3BDF-E187-E343-8750-F0BC7917C28B}">
      <dgm:prSet phldrT="[Text]"/>
      <dgm:spPr/>
      <dgm:t>
        <a:bodyPr/>
        <a:lstStyle/>
        <a:p>
          <a:r>
            <a:rPr lang="en-US" dirty="0" smtClean="0"/>
            <a:t>Determination</a:t>
          </a:r>
          <a:endParaRPr lang="en-US" dirty="0"/>
        </a:p>
      </dgm:t>
    </dgm:pt>
    <dgm:pt modelId="{B1CD339D-AF58-FE4F-9C5E-45F35145ADDC}" type="parTrans" cxnId="{CBCCEA32-20B7-7A48-A916-D3ADB8A87564}">
      <dgm:prSet/>
      <dgm:spPr/>
      <dgm:t>
        <a:bodyPr/>
        <a:lstStyle/>
        <a:p>
          <a:endParaRPr lang="en-US"/>
        </a:p>
      </dgm:t>
    </dgm:pt>
    <dgm:pt modelId="{E11C9B59-5628-C04C-B955-1CC5DF730AB6}" type="sibTrans" cxnId="{CBCCEA32-20B7-7A48-A916-D3ADB8A87564}">
      <dgm:prSet/>
      <dgm:spPr/>
      <dgm:t>
        <a:bodyPr/>
        <a:lstStyle/>
        <a:p>
          <a:endParaRPr lang="en-US"/>
        </a:p>
      </dgm:t>
    </dgm:pt>
    <dgm:pt modelId="{A6EF0F46-B852-CE4D-9783-164B30341C51}">
      <dgm:prSet phldrT="[Text]"/>
      <dgm:spPr/>
      <dgm:t>
        <a:bodyPr/>
        <a:lstStyle/>
        <a:p>
          <a:r>
            <a:rPr lang="en-US" dirty="0" smtClean="0"/>
            <a:t>Motivation</a:t>
          </a:r>
          <a:endParaRPr lang="en-US" dirty="0"/>
        </a:p>
      </dgm:t>
    </dgm:pt>
    <dgm:pt modelId="{9C583F89-DCF5-9E42-A7D1-1317EA1E7E2C}" type="parTrans" cxnId="{50840831-64FF-2A47-8066-DED105D9232F}">
      <dgm:prSet/>
      <dgm:spPr/>
      <dgm:t>
        <a:bodyPr/>
        <a:lstStyle/>
        <a:p>
          <a:endParaRPr lang="en-US"/>
        </a:p>
      </dgm:t>
    </dgm:pt>
    <dgm:pt modelId="{F3A705F6-2420-9A40-B776-FE962E6564C8}" type="sibTrans" cxnId="{50840831-64FF-2A47-8066-DED105D9232F}">
      <dgm:prSet/>
      <dgm:spPr/>
      <dgm:t>
        <a:bodyPr/>
        <a:lstStyle/>
        <a:p>
          <a:endParaRPr lang="en-US"/>
        </a:p>
      </dgm:t>
    </dgm:pt>
    <dgm:pt modelId="{171CD386-D8B5-5A48-98C6-BFC514CBE3F4}">
      <dgm:prSet phldrT="[Text]"/>
      <dgm:spPr/>
      <dgm:t>
        <a:bodyPr/>
        <a:lstStyle/>
        <a:p>
          <a:r>
            <a:rPr lang="en-US" dirty="0" smtClean="0"/>
            <a:t>Competitiveness</a:t>
          </a:r>
          <a:endParaRPr lang="en-US" dirty="0"/>
        </a:p>
      </dgm:t>
    </dgm:pt>
    <dgm:pt modelId="{83D78BF5-56BF-824A-BE98-D8EBCD0887AE}" type="parTrans" cxnId="{A0ABBCD2-ABDE-D44C-945E-38D61B466F85}">
      <dgm:prSet/>
      <dgm:spPr/>
      <dgm:t>
        <a:bodyPr/>
        <a:lstStyle/>
        <a:p>
          <a:endParaRPr lang="en-US"/>
        </a:p>
      </dgm:t>
    </dgm:pt>
    <dgm:pt modelId="{A31DBBD8-A30E-0943-9E13-2C23A2AD67CF}" type="sibTrans" cxnId="{A0ABBCD2-ABDE-D44C-945E-38D61B466F85}">
      <dgm:prSet/>
      <dgm:spPr/>
      <dgm:t>
        <a:bodyPr/>
        <a:lstStyle/>
        <a:p>
          <a:endParaRPr lang="en-US"/>
        </a:p>
      </dgm:t>
    </dgm:pt>
    <dgm:pt modelId="{2B71E114-09EE-E549-AD3A-C644D612A498}">
      <dgm:prSet phldrT="[Text]"/>
      <dgm:spPr/>
      <dgm:t>
        <a:bodyPr/>
        <a:lstStyle/>
        <a:p>
          <a:r>
            <a:rPr lang="en-US" dirty="0" smtClean="0"/>
            <a:t>Self Knowledge</a:t>
          </a:r>
          <a:endParaRPr lang="en-US" dirty="0"/>
        </a:p>
      </dgm:t>
    </dgm:pt>
    <dgm:pt modelId="{FB0AC299-8ACB-C047-A98A-62CE7E922C6E}" type="parTrans" cxnId="{31D4DD5E-F2B2-D14B-A99C-4249595ED743}">
      <dgm:prSet/>
      <dgm:spPr/>
      <dgm:t>
        <a:bodyPr/>
        <a:lstStyle/>
        <a:p>
          <a:endParaRPr lang="en-US"/>
        </a:p>
      </dgm:t>
    </dgm:pt>
    <dgm:pt modelId="{81D1EAA4-6B34-934F-A333-F8AD8C830A9E}" type="sibTrans" cxnId="{31D4DD5E-F2B2-D14B-A99C-4249595ED743}">
      <dgm:prSet/>
      <dgm:spPr/>
      <dgm:t>
        <a:bodyPr/>
        <a:lstStyle/>
        <a:p>
          <a:endParaRPr lang="en-US"/>
        </a:p>
      </dgm:t>
    </dgm:pt>
    <dgm:pt modelId="{53B6E88B-4DAF-F641-B2D6-8DEBC7D07580}" type="pres">
      <dgm:prSet presAssocID="{0CBB476E-BDF9-ED4C-9EC9-5BD7E3A81A24}" presName="composite" presStyleCnt="0">
        <dgm:presLayoutVars>
          <dgm:chMax val="1"/>
          <dgm:dir/>
          <dgm:resizeHandles val="exact"/>
        </dgm:presLayoutVars>
      </dgm:prSet>
      <dgm:spPr/>
      <dgm:t>
        <a:bodyPr/>
        <a:lstStyle/>
        <a:p>
          <a:endParaRPr lang="en-US"/>
        </a:p>
      </dgm:t>
    </dgm:pt>
    <dgm:pt modelId="{0E8694D9-EF34-3D43-A3E1-124A4A2302CC}" type="pres">
      <dgm:prSet presAssocID="{0CBB476E-BDF9-ED4C-9EC9-5BD7E3A81A24}" presName="radial" presStyleCnt="0">
        <dgm:presLayoutVars>
          <dgm:animLvl val="ctr"/>
        </dgm:presLayoutVars>
      </dgm:prSet>
      <dgm:spPr/>
    </dgm:pt>
    <dgm:pt modelId="{AEEA452A-5DAB-4B47-83B4-A62DE71AB506}" type="pres">
      <dgm:prSet presAssocID="{36D6C93F-E89F-CD4B-8F4A-A73545CF9693}" presName="centerShape" presStyleLbl="vennNode1" presStyleIdx="0" presStyleCnt="5" custLinFactNeighborX="996" custLinFactNeighborY="-2137"/>
      <dgm:spPr/>
      <dgm:t>
        <a:bodyPr/>
        <a:lstStyle/>
        <a:p>
          <a:endParaRPr lang="en-US"/>
        </a:p>
      </dgm:t>
    </dgm:pt>
    <dgm:pt modelId="{7AE312ED-1B4C-3D40-B63B-5B9ACACD4C3F}" type="pres">
      <dgm:prSet presAssocID="{BA4A3BDF-E187-E343-8750-F0BC7917C28B}" presName="node" presStyleLbl="vennNode1" presStyleIdx="1" presStyleCnt="5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FFA550EC-600D-D24C-97BA-14DC336381EF}" type="pres">
      <dgm:prSet presAssocID="{A6EF0F46-B852-CE4D-9783-164B30341C51}" presName="node" presStyleLbl="vennNode1" presStyleIdx="2" presStyleCnt="5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93AE8D81-B8EF-CD4D-ACB0-304AE395D2BE}" type="pres">
      <dgm:prSet presAssocID="{171CD386-D8B5-5A48-98C6-BFC514CBE3F4}" presName="node" presStyleLbl="vennNode1" presStyleIdx="3" presStyleCnt="5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E5140DAC-49F4-954D-93F4-A2D1168B824D}" type="pres">
      <dgm:prSet presAssocID="{2B71E114-09EE-E549-AD3A-C644D612A498}" presName="node" presStyleLbl="vennNode1" presStyleIdx="4" presStyleCnt="5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</dgm:ptLst>
  <dgm:cxnLst>
    <dgm:cxn modelId="{CBCCEA32-20B7-7A48-A916-D3ADB8A87564}" srcId="{36D6C93F-E89F-CD4B-8F4A-A73545CF9693}" destId="{BA4A3BDF-E187-E343-8750-F0BC7917C28B}" srcOrd="0" destOrd="0" parTransId="{B1CD339D-AF58-FE4F-9C5E-45F35145ADDC}" sibTransId="{E11C9B59-5628-C04C-B955-1CC5DF730AB6}"/>
    <dgm:cxn modelId="{50840831-64FF-2A47-8066-DED105D9232F}" srcId="{36D6C93F-E89F-CD4B-8F4A-A73545CF9693}" destId="{A6EF0F46-B852-CE4D-9783-164B30341C51}" srcOrd="1" destOrd="0" parTransId="{9C583F89-DCF5-9E42-A7D1-1317EA1E7E2C}" sibTransId="{F3A705F6-2420-9A40-B776-FE962E6564C8}"/>
    <dgm:cxn modelId="{15782AFB-45B4-5D41-8129-9DCBD7FE9A87}" type="presOf" srcId="{36D6C93F-E89F-CD4B-8F4A-A73545CF9693}" destId="{AEEA452A-5DAB-4B47-83B4-A62DE71AB506}" srcOrd="0" destOrd="0" presId="urn:microsoft.com/office/officeart/2005/8/layout/radial3"/>
    <dgm:cxn modelId="{FDE03D44-B63C-BD41-B35C-55499B00FA26}" type="presOf" srcId="{0CBB476E-BDF9-ED4C-9EC9-5BD7E3A81A24}" destId="{53B6E88B-4DAF-F641-B2D6-8DEBC7D07580}" srcOrd="0" destOrd="0" presId="urn:microsoft.com/office/officeart/2005/8/layout/radial3"/>
    <dgm:cxn modelId="{8C156F92-C85D-0D4D-ACA5-F8CF0492A9E5}" type="presOf" srcId="{BA4A3BDF-E187-E343-8750-F0BC7917C28B}" destId="{7AE312ED-1B4C-3D40-B63B-5B9ACACD4C3F}" srcOrd="0" destOrd="0" presId="urn:microsoft.com/office/officeart/2005/8/layout/radial3"/>
    <dgm:cxn modelId="{A0ABBCD2-ABDE-D44C-945E-38D61B466F85}" srcId="{36D6C93F-E89F-CD4B-8F4A-A73545CF9693}" destId="{171CD386-D8B5-5A48-98C6-BFC514CBE3F4}" srcOrd="2" destOrd="0" parTransId="{83D78BF5-56BF-824A-BE98-D8EBCD0887AE}" sibTransId="{A31DBBD8-A30E-0943-9E13-2C23A2AD67CF}"/>
    <dgm:cxn modelId="{7A679DC4-057D-D348-A0F7-804503562AE5}" type="presOf" srcId="{171CD386-D8B5-5A48-98C6-BFC514CBE3F4}" destId="{93AE8D81-B8EF-CD4D-ACB0-304AE395D2BE}" srcOrd="0" destOrd="0" presId="urn:microsoft.com/office/officeart/2005/8/layout/radial3"/>
    <dgm:cxn modelId="{31D4DD5E-F2B2-D14B-A99C-4249595ED743}" srcId="{36D6C93F-E89F-CD4B-8F4A-A73545CF9693}" destId="{2B71E114-09EE-E549-AD3A-C644D612A498}" srcOrd="3" destOrd="0" parTransId="{FB0AC299-8ACB-C047-A98A-62CE7E922C6E}" sibTransId="{81D1EAA4-6B34-934F-A333-F8AD8C830A9E}"/>
    <dgm:cxn modelId="{90F9B1B7-BFB5-864E-A20C-1C6DD1753E3B}" srcId="{0CBB476E-BDF9-ED4C-9EC9-5BD7E3A81A24}" destId="{36D6C93F-E89F-CD4B-8F4A-A73545CF9693}" srcOrd="0" destOrd="0" parTransId="{E995D43F-5DF9-8045-A571-52EF0AC34C4C}" sibTransId="{1A1BB6BB-5212-D34D-BC56-D261DC6C9BEA}"/>
    <dgm:cxn modelId="{8AC222EF-F209-7949-B094-F35F8AD10D00}" type="presOf" srcId="{2B71E114-09EE-E549-AD3A-C644D612A498}" destId="{E5140DAC-49F4-954D-93F4-A2D1168B824D}" srcOrd="0" destOrd="0" presId="urn:microsoft.com/office/officeart/2005/8/layout/radial3"/>
    <dgm:cxn modelId="{32E48431-2927-3A4C-BB5B-0370506ED20F}" type="presOf" srcId="{A6EF0F46-B852-CE4D-9783-164B30341C51}" destId="{FFA550EC-600D-D24C-97BA-14DC336381EF}" srcOrd="0" destOrd="0" presId="urn:microsoft.com/office/officeart/2005/8/layout/radial3"/>
    <dgm:cxn modelId="{0F146796-153F-D449-BAA9-334BF3C56AC8}" type="presParOf" srcId="{53B6E88B-4DAF-F641-B2D6-8DEBC7D07580}" destId="{0E8694D9-EF34-3D43-A3E1-124A4A2302CC}" srcOrd="0" destOrd="0" presId="urn:microsoft.com/office/officeart/2005/8/layout/radial3"/>
    <dgm:cxn modelId="{2F33842E-F1C4-0C4C-BBB1-FD5D180F1A9E}" type="presParOf" srcId="{0E8694D9-EF34-3D43-A3E1-124A4A2302CC}" destId="{AEEA452A-5DAB-4B47-83B4-A62DE71AB506}" srcOrd="0" destOrd="0" presId="urn:microsoft.com/office/officeart/2005/8/layout/radial3"/>
    <dgm:cxn modelId="{3B90B82F-4BED-7245-935C-51E1254E3366}" type="presParOf" srcId="{0E8694D9-EF34-3D43-A3E1-124A4A2302CC}" destId="{7AE312ED-1B4C-3D40-B63B-5B9ACACD4C3F}" srcOrd="1" destOrd="0" presId="urn:microsoft.com/office/officeart/2005/8/layout/radial3"/>
    <dgm:cxn modelId="{4C2632F4-97CC-0B4D-A9BE-049905502D8D}" type="presParOf" srcId="{0E8694D9-EF34-3D43-A3E1-124A4A2302CC}" destId="{FFA550EC-600D-D24C-97BA-14DC336381EF}" srcOrd="2" destOrd="0" presId="urn:microsoft.com/office/officeart/2005/8/layout/radial3"/>
    <dgm:cxn modelId="{7E66AAB8-B255-7346-9682-D031AEAC59B7}" type="presParOf" srcId="{0E8694D9-EF34-3D43-A3E1-124A4A2302CC}" destId="{93AE8D81-B8EF-CD4D-ACB0-304AE395D2BE}" srcOrd="3" destOrd="0" presId="urn:microsoft.com/office/officeart/2005/8/layout/radial3"/>
    <dgm:cxn modelId="{5F09CE6D-307A-F34B-B4F9-D16C11B4602F}" type="presParOf" srcId="{0E8694D9-EF34-3D43-A3E1-124A4A2302CC}" destId="{E5140DAC-49F4-954D-93F4-A2D1168B824D}" srcOrd="4" destOrd="0" presId="urn:microsoft.com/office/officeart/2005/8/layout/radial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0CBB476E-BDF9-ED4C-9EC9-5BD7E3A81A24}" type="doc">
      <dgm:prSet loTypeId="urn:microsoft.com/office/officeart/2005/8/layout/radial3" loCatId="" qsTypeId="urn:microsoft.com/office/officeart/2005/8/quickstyle/simple1" qsCatId="simple" csTypeId="urn:microsoft.com/office/officeart/2005/8/colors/accent6_2" csCatId="accent6" phldr="1"/>
      <dgm:spPr/>
      <dgm:t>
        <a:bodyPr/>
        <a:lstStyle/>
        <a:p>
          <a:endParaRPr lang="en-US"/>
        </a:p>
      </dgm:t>
    </dgm:pt>
    <dgm:pt modelId="{36D6C93F-E89F-CD4B-8F4A-A73545CF9693}">
      <dgm:prSet phldrT="[Text]"/>
      <dgm:spPr/>
      <dgm:t>
        <a:bodyPr/>
        <a:lstStyle/>
        <a:p>
          <a:r>
            <a:rPr lang="en-US" dirty="0" smtClean="0"/>
            <a:t>Creativity</a:t>
          </a:r>
          <a:endParaRPr lang="en-US" dirty="0"/>
        </a:p>
      </dgm:t>
    </dgm:pt>
    <dgm:pt modelId="{E995D43F-5DF9-8045-A571-52EF0AC34C4C}" type="parTrans" cxnId="{90F9B1B7-BFB5-864E-A20C-1C6DD1753E3B}">
      <dgm:prSet/>
      <dgm:spPr/>
      <dgm:t>
        <a:bodyPr/>
        <a:lstStyle/>
        <a:p>
          <a:endParaRPr lang="en-US"/>
        </a:p>
      </dgm:t>
    </dgm:pt>
    <dgm:pt modelId="{1A1BB6BB-5212-D34D-BC56-D261DC6C9BEA}" type="sibTrans" cxnId="{90F9B1B7-BFB5-864E-A20C-1C6DD1753E3B}">
      <dgm:prSet/>
      <dgm:spPr/>
      <dgm:t>
        <a:bodyPr/>
        <a:lstStyle/>
        <a:p>
          <a:endParaRPr lang="en-US"/>
        </a:p>
      </dgm:t>
    </dgm:pt>
    <dgm:pt modelId="{BA4A3BDF-E187-E343-8750-F0BC7917C28B}">
      <dgm:prSet phldrT="[Text]"/>
      <dgm:spPr/>
      <dgm:t>
        <a:bodyPr/>
        <a:lstStyle/>
        <a:p>
          <a:r>
            <a:rPr lang="en-US" dirty="0" smtClean="0"/>
            <a:t>Innovation</a:t>
          </a:r>
          <a:endParaRPr lang="en-US" dirty="0"/>
        </a:p>
      </dgm:t>
    </dgm:pt>
    <dgm:pt modelId="{B1CD339D-AF58-FE4F-9C5E-45F35145ADDC}" type="parTrans" cxnId="{CBCCEA32-20B7-7A48-A916-D3ADB8A87564}">
      <dgm:prSet/>
      <dgm:spPr/>
      <dgm:t>
        <a:bodyPr/>
        <a:lstStyle/>
        <a:p>
          <a:endParaRPr lang="en-US"/>
        </a:p>
      </dgm:t>
    </dgm:pt>
    <dgm:pt modelId="{E11C9B59-5628-C04C-B955-1CC5DF730AB6}" type="sibTrans" cxnId="{CBCCEA32-20B7-7A48-A916-D3ADB8A87564}">
      <dgm:prSet/>
      <dgm:spPr/>
      <dgm:t>
        <a:bodyPr/>
        <a:lstStyle/>
        <a:p>
          <a:endParaRPr lang="en-US"/>
        </a:p>
      </dgm:t>
    </dgm:pt>
    <dgm:pt modelId="{171CD386-D8B5-5A48-98C6-BFC514CBE3F4}">
      <dgm:prSet phldrT="[Text]"/>
      <dgm:spPr/>
      <dgm:t>
        <a:bodyPr/>
        <a:lstStyle/>
        <a:p>
          <a:r>
            <a:rPr lang="en-US" dirty="0" smtClean="0"/>
            <a:t>Creating Opportunities s</a:t>
          </a:r>
          <a:endParaRPr lang="en-US" dirty="0"/>
        </a:p>
      </dgm:t>
    </dgm:pt>
    <dgm:pt modelId="{83D78BF5-56BF-824A-BE98-D8EBCD0887AE}" type="parTrans" cxnId="{A0ABBCD2-ABDE-D44C-945E-38D61B466F85}">
      <dgm:prSet/>
      <dgm:spPr/>
      <dgm:t>
        <a:bodyPr/>
        <a:lstStyle/>
        <a:p>
          <a:endParaRPr lang="en-US"/>
        </a:p>
      </dgm:t>
    </dgm:pt>
    <dgm:pt modelId="{A31DBBD8-A30E-0943-9E13-2C23A2AD67CF}" type="sibTrans" cxnId="{A0ABBCD2-ABDE-D44C-945E-38D61B466F85}">
      <dgm:prSet/>
      <dgm:spPr/>
      <dgm:t>
        <a:bodyPr/>
        <a:lstStyle/>
        <a:p>
          <a:endParaRPr lang="en-US"/>
        </a:p>
      </dgm:t>
    </dgm:pt>
    <dgm:pt modelId="{2B71E114-09EE-E549-AD3A-C644D612A498}">
      <dgm:prSet phldrT="[Text]"/>
      <dgm:spPr/>
      <dgm:t>
        <a:bodyPr/>
        <a:lstStyle/>
        <a:p>
          <a:r>
            <a:rPr lang="en-US" dirty="0" smtClean="0"/>
            <a:t>Problem</a:t>
          </a:r>
          <a:r>
            <a:rPr lang="en-US" baseline="0" dirty="0" smtClean="0"/>
            <a:t> </a:t>
          </a:r>
          <a:r>
            <a:rPr lang="en-US" dirty="0" smtClean="0"/>
            <a:t>solving</a:t>
          </a:r>
          <a:endParaRPr lang="en-US" dirty="0"/>
        </a:p>
      </dgm:t>
    </dgm:pt>
    <dgm:pt modelId="{FB0AC299-8ACB-C047-A98A-62CE7E922C6E}" type="parTrans" cxnId="{31D4DD5E-F2B2-D14B-A99C-4249595ED743}">
      <dgm:prSet/>
      <dgm:spPr/>
      <dgm:t>
        <a:bodyPr/>
        <a:lstStyle/>
        <a:p>
          <a:endParaRPr lang="en-US"/>
        </a:p>
      </dgm:t>
    </dgm:pt>
    <dgm:pt modelId="{81D1EAA4-6B34-934F-A333-F8AD8C830A9E}" type="sibTrans" cxnId="{31D4DD5E-F2B2-D14B-A99C-4249595ED743}">
      <dgm:prSet/>
      <dgm:spPr/>
      <dgm:t>
        <a:bodyPr/>
        <a:lstStyle/>
        <a:p>
          <a:endParaRPr lang="en-US"/>
        </a:p>
      </dgm:t>
    </dgm:pt>
    <dgm:pt modelId="{A6EF0F46-B852-CE4D-9783-164B30341C51}">
      <dgm:prSet phldrT="[Text]"/>
      <dgm:spPr/>
      <dgm:t>
        <a:bodyPr/>
        <a:lstStyle/>
        <a:p>
          <a:r>
            <a:rPr lang="en-US" smtClean="0"/>
            <a:t>Lateral</a:t>
          </a:r>
          <a:r>
            <a:rPr lang="en-US" baseline="0" smtClean="0"/>
            <a:t> </a:t>
          </a:r>
          <a:r>
            <a:rPr lang="en-US" smtClean="0"/>
            <a:t>Thinking</a:t>
          </a:r>
          <a:endParaRPr lang="en-US" dirty="0"/>
        </a:p>
      </dgm:t>
    </dgm:pt>
    <dgm:pt modelId="{F3A705F6-2420-9A40-B776-FE962E6564C8}" type="sibTrans" cxnId="{50840831-64FF-2A47-8066-DED105D9232F}">
      <dgm:prSet/>
      <dgm:spPr/>
      <dgm:t>
        <a:bodyPr/>
        <a:lstStyle/>
        <a:p>
          <a:endParaRPr lang="en-US"/>
        </a:p>
      </dgm:t>
    </dgm:pt>
    <dgm:pt modelId="{9C583F89-DCF5-9E42-A7D1-1317EA1E7E2C}" type="parTrans" cxnId="{50840831-64FF-2A47-8066-DED105D9232F}">
      <dgm:prSet/>
      <dgm:spPr/>
      <dgm:t>
        <a:bodyPr/>
        <a:lstStyle/>
        <a:p>
          <a:endParaRPr lang="en-US"/>
        </a:p>
      </dgm:t>
    </dgm:pt>
    <dgm:pt modelId="{122EBAB8-4948-D544-B963-FE394F966AC1}" type="pres">
      <dgm:prSet presAssocID="{0CBB476E-BDF9-ED4C-9EC9-5BD7E3A81A24}" presName="composite" presStyleCnt="0">
        <dgm:presLayoutVars>
          <dgm:chMax val="1"/>
          <dgm:dir/>
          <dgm:resizeHandles val="exact"/>
        </dgm:presLayoutVars>
      </dgm:prSet>
      <dgm:spPr/>
      <dgm:t>
        <a:bodyPr/>
        <a:lstStyle/>
        <a:p>
          <a:endParaRPr lang="en-US"/>
        </a:p>
      </dgm:t>
    </dgm:pt>
    <dgm:pt modelId="{3DB55975-500C-DE4A-96D0-0552471D2179}" type="pres">
      <dgm:prSet presAssocID="{0CBB476E-BDF9-ED4C-9EC9-5BD7E3A81A24}" presName="radial" presStyleCnt="0">
        <dgm:presLayoutVars>
          <dgm:animLvl val="ctr"/>
        </dgm:presLayoutVars>
      </dgm:prSet>
      <dgm:spPr/>
    </dgm:pt>
    <dgm:pt modelId="{020F3DE4-304D-EB47-AFE7-B11441CEE4A7}" type="pres">
      <dgm:prSet presAssocID="{36D6C93F-E89F-CD4B-8F4A-A73545CF9693}" presName="centerShape" presStyleLbl="vennNode1" presStyleIdx="0" presStyleCnt="5"/>
      <dgm:spPr/>
      <dgm:t>
        <a:bodyPr/>
        <a:lstStyle/>
        <a:p>
          <a:endParaRPr lang="en-US"/>
        </a:p>
      </dgm:t>
    </dgm:pt>
    <dgm:pt modelId="{74D85F0A-D070-8F4A-A42D-A12E2762543C}" type="pres">
      <dgm:prSet presAssocID="{BA4A3BDF-E187-E343-8750-F0BC7917C28B}" presName="node" presStyleLbl="vennNode1" presStyleIdx="1" presStyleCnt="5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450B71D4-8C61-5D47-BD07-4DE38263D67C}" type="pres">
      <dgm:prSet presAssocID="{A6EF0F46-B852-CE4D-9783-164B30341C51}" presName="node" presStyleLbl="vennNode1" presStyleIdx="2" presStyleCnt="5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11BCF5B9-11BA-E144-9B05-02F7C7A17DAC}" type="pres">
      <dgm:prSet presAssocID="{171CD386-D8B5-5A48-98C6-BFC514CBE3F4}" presName="node" presStyleLbl="vennNode1" presStyleIdx="3" presStyleCnt="5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C295B9BA-C1C2-5542-B895-300805DE9408}" type="pres">
      <dgm:prSet presAssocID="{2B71E114-09EE-E549-AD3A-C644D612A498}" presName="node" presStyleLbl="vennNode1" presStyleIdx="4" presStyleCnt="5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</dgm:ptLst>
  <dgm:cxnLst>
    <dgm:cxn modelId="{B5FF5C63-6E09-0D47-9229-2DEDADD1AFBD}" type="presOf" srcId="{171CD386-D8B5-5A48-98C6-BFC514CBE3F4}" destId="{11BCF5B9-11BA-E144-9B05-02F7C7A17DAC}" srcOrd="0" destOrd="0" presId="urn:microsoft.com/office/officeart/2005/8/layout/radial3"/>
    <dgm:cxn modelId="{50840831-64FF-2A47-8066-DED105D9232F}" srcId="{36D6C93F-E89F-CD4B-8F4A-A73545CF9693}" destId="{A6EF0F46-B852-CE4D-9783-164B30341C51}" srcOrd="1" destOrd="0" parTransId="{9C583F89-DCF5-9E42-A7D1-1317EA1E7E2C}" sibTransId="{F3A705F6-2420-9A40-B776-FE962E6564C8}"/>
    <dgm:cxn modelId="{15B61DED-246D-F442-AA5A-C9D5899E2BE0}" type="presOf" srcId="{2B71E114-09EE-E549-AD3A-C644D612A498}" destId="{C295B9BA-C1C2-5542-B895-300805DE9408}" srcOrd="0" destOrd="0" presId="urn:microsoft.com/office/officeart/2005/8/layout/radial3"/>
    <dgm:cxn modelId="{A08D977D-1058-2840-8842-429B142AD406}" type="presOf" srcId="{0CBB476E-BDF9-ED4C-9EC9-5BD7E3A81A24}" destId="{122EBAB8-4948-D544-B963-FE394F966AC1}" srcOrd="0" destOrd="0" presId="urn:microsoft.com/office/officeart/2005/8/layout/radial3"/>
    <dgm:cxn modelId="{A0ABBCD2-ABDE-D44C-945E-38D61B466F85}" srcId="{36D6C93F-E89F-CD4B-8F4A-A73545CF9693}" destId="{171CD386-D8B5-5A48-98C6-BFC514CBE3F4}" srcOrd="2" destOrd="0" parTransId="{83D78BF5-56BF-824A-BE98-D8EBCD0887AE}" sibTransId="{A31DBBD8-A30E-0943-9E13-2C23A2AD67CF}"/>
    <dgm:cxn modelId="{90F9B1B7-BFB5-864E-A20C-1C6DD1753E3B}" srcId="{0CBB476E-BDF9-ED4C-9EC9-5BD7E3A81A24}" destId="{36D6C93F-E89F-CD4B-8F4A-A73545CF9693}" srcOrd="0" destOrd="0" parTransId="{E995D43F-5DF9-8045-A571-52EF0AC34C4C}" sibTransId="{1A1BB6BB-5212-D34D-BC56-D261DC6C9BEA}"/>
    <dgm:cxn modelId="{CBCCEA32-20B7-7A48-A916-D3ADB8A87564}" srcId="{36D6C93F-E89F-CD4B-8F4A-A73545CF9693}" destId="{BA4A3BDF-E187-E343-8750-F0BC7917C28B}" srcOrd="0" destOrd="0" parTransId="{B1CD339D-AF58-FE4F-9C5E-45F35145ADDC}" sibTransId="{E11C9B59-5628-C04C-B955-1CC5DF730AB6}"/>
    <dgm:cxn modelId="{31D4DD5E-F2B2-D14B-A99C-4249595ED743}" srcId="{36D6C93F-E89F-CD4B-8F4A-A73545CF9693}" destId="{2B71E114-09EE-E549-AD3A-C644D612A498}" srcOrd="3" destOrd="0" parTransId="{FB0AC299-8ACB-C047-A98A-62CE7E922C6E}" sibTransId="{81D1EAA4-6B34-934F-A333-F8AD8C830A9E}"/>
    <dgm:cxn modelId="{6BB42671-9B0D-E447-8222-E6E50E6EC078}" type="presOf" srcId="{BA4A3BDF-E187-E343-8750-F0BC7917C28B}" destId="{74D85F0A-D070-8F4A-A42D-A12E2762543C}" srcOrd="0" destOrd="0" presId="urn:microsoft.com/office/officeart/2005/8/layout/radial3"/>
    <dgm:cxn modelId="{4A3592C3-36C9-3D42-BADA-64DBC8D07AC5}" type="presOf" srcId="{A6EF0F46-B852-CE4D-9783-164B30341C51}" destId="{450B71D4-8C61-5D47-BD07-4DE38263D67C}" srcOrd="0" destOrd="0" presId="urn:microsoft.com/office/officeart/2005/8/layout/radial3"/>
    <dgm:cxn modelId="{AD7087D5-9A05-B04D-B96D-9A1256D06A70}" type="presOf" srcId="{36D6C93F-E89F-CD4B-8F4A-A73545CF9693}" destId="{020F3DE4-304D-EB47-AFE7-B11441CEE4A7}" srcOrd="0" destOrd="0" presId="urn:microsoft.com/office/officeart/2005/8/layout/radial3"/>
    <dgm:cxn modelId="{45CF7C62-15DD-C044-8981-71F2371A3D1C}" type="presParOf" srcId="{122EBAB8-4948-D544-B963-FE394F966AC1}" destId="{3DB55975-500C-DE4A-96D0-0552471D2179}" srcOrd="0" destOrd="0" presId="urn:microsoft.com/office/officeart/2005/8/layout/radial3"/>
    <dgm:cxn modelId="{9CD9DDD7-7A74-4E48-94AE-1A82EA6FD49C}" type="presParOf" srcId="{3DB55975-500C-DE4A-96D0-0552471D2179}" destId="{020F3DE4-304D-EB47-AFE7-B11441CEE4A7}" srcOrd="0" destOrd="0" presId="urn:microsoft.com/office/officeart/2005/8/layout/radial3"/>
    <dgm:cxn modelId="{62CFBFAA-C629-FF49-B66B-E09BAB684619}" type="presParOf" srcId="{3DB55975-500C-DE4A-96D0-0552471D2179}" destId="{74D85F0A-D070-8F4A-A42D-A12E2762543C}" srcOrd="1" destOrd="0" presId="urn:microsoft.com/office/officeart/2005/8/layout/radial3"/>
    <dgm:cxn modelId="{E9C4E2E9-ACC8-DF47-A7E4-2240B329A9AE}" type="presParOf" srcId="{3DB55975-500C-DE4A-96D0-0552471D2179}" destId="{450B71D4-8C61-5D47-BD07-4DE38263D67C}" srcOrd="2" destOrd="0" presId="urn:microsoft.com/office/officeart/2005/8/layout/radial3"/>
    <dgm:cxn modelId="{62A14981-D1BE-1947-B9C8-64CA69417F7E}" type="presParOf" srcId="{3DB55975-500C-DE4A-96D0-0552471D2179}" destId="{11BCF5B9-11BA-E144-9B05-02F7C7A17DAC}" srcOrd="3" destOrd="0" presId="urn:microsoft.com/office/officeart/2005/8/layout/radial3"/>
    <dgm:cxn modelId="{A21A85AF-F3AB-4943-BBCE-E8457B26FF88}" type="presParOf" srcId="{3DB55975-500C-DE4A-96D0-0552471D2179}" destId="{C295B9BA-C1C2-5542-B895-300805DE9408}" srcOrd="4" destOrd="0" presId="urn:microsoft.com/office/officeart/2005/8/layout/radial3"/>
  </dgm:cxnLst>
  <dgm:bg/>
  <dgm:whole/>
  <dgm:extLst>
    <a:ext uri="http://schemas.microsoft.com/office/drawing/2008/diagram">
      <dsp:dataModelExt xmlns:dsp="http://schemas.microsoft.com/office/drawing/2008/diagram" relId="rId11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0CBB476E-BDF9-ED4C-9EC9-5BD7E3A81A24}" type="doc">
      <dgm:prSet loTypeId="urn:microsoft.com/office/officeart/2005/8/layout/radial3" loCatId="" qsTypeId="urn:microsoft.com/office/officeart/2005/8/quickstyle/simple1" qsCatId="simple" csTypeId="urn:microsoft.com/office/officeart/2005/8/colors/accent3_2" csCatId="accent3" phldr="1"/>
      <dgm:spPr/>
      <dgm:t>
        <a:bodyPr/>
        <a:lstStyle/>
        <a:p>
          <a:endParaRPr lang="en-US"/>
        </a:p>
      </dgm:t>
    </dgm:pt>
    <dgm:pt modelId="{36D6C93F-E89F-CD4B-8F4A-A73545CF9693}">
      <dgm:prSet phldrT="[Text]"/>
      <dgm:spPr/>
      <dgm:t>
        <a:bodyPr/>
        <a:lstStyle/>
        <a:p>
          <a:r>
            <a:rPr lang="en-US" dirty="0" smtClean="0"/>
            <a:t>Relationships</a:t>
          </a:r>
          <a:endParaRPr lang="en-US" dirty="0"/>
        </a:p>
      </dgm:t>
    </dgm:pt>
    <dgm:pt modelId="{E995D43F-5DF9-8045-A571-52EF0AC34C4C}" type="parTrans" cxnId="{90F9B1B7-BFB5-864E-A20C-1C6DD1753E3B}">
      <dgm:prSet/>
      <dgm:spPr/>
      <dgm:t>
        <a:bodyPr/>
        <a:lstStyle/>
        <a:p>
          <a:endParaRPr lang="en-US"/>
        </a:p>
      </dgm:t>
    </dgm:pt>
    <dgm:pt modelId="{1A1BB6BB-5212-D34D-BC56-D261DC6C9BEA}" type="sibTrans" cxnId="{90F9B1B7-BFB5-864E-A20C-1C6DD1753E3B}">
      <dgm:prSet/>
      <dgm:spPr/>
      <dgm:t>
        <a:bodyPr/>
        <a:lstStyle/>
        <a:p>
          <a:endParaRPr lang="en-US"/>
        </a:p>
      </dgm:t>
    </dgm:pt>
    <dgm:pt modelId="{BA4A3BDF-E187-E343-8750-F0BC7917C28B}">
      <dgm:prSet phldrT="[Text]"/>
      <dgm:spPr/>
      <dgm:t>
        <a:bodyPr/>
        <a:lstStyle/>
        <a:p>
          <a:r>
            <a:rPr lang="en-US" smtClean="0"/>
            <a:t>Negotiation</a:t>
          </a:r>
          <a:endParaRPr lang="en-US" dirty="0"/>
        </a:p>
      </dgm:t>
    </dgm:pt>
    <dgm:pt modelId="{B1CD339D-AF58-FE4F-9C5E-45F35145ADDC}" type="parTrans" cxnId="{CBCCEA32-20B7-7A48-A916-D3ADB8A87564}">
      <dgm:prSet/>
      <dgm:spPr/>
      <dgm:t>
        <a:bodyPr/>
        <a:lstStyle/>
        <a:p>
          <a:endParaRPr lang="en-US"/>
        </a:p>
      </dgm:t>
    </dgm:pt>
    <dgm:pt modelId="{E11C9B59-5628-C04C-B955-1CC5DF730AB6}" type="sibTrans" cxnId="{CBCCEA32-20B7-7A48-A916-D3ADB8A87564}">
      <dgm:prSet/>
      <dgm:spPr/>
      <dgm:t>
        <a:bodyPr/>
        <a:lstStyle/>
        <a:p>
          <a:endParaRPr lang="en-US"/>
        </a:p>
      </dgm:t>
    </dgm:pt>
    <dgm:pt modelId="{171CD386-D8B5-5A48-98C6-BFC514CBE3F4}">
      <dgm:prSet phldrT="[Text]"/>
      <dgm:spPr/>
      <dgm:t>
        <a:bodyPr/>
        <a:lstStyle/>
        <a:p>
          <a:r>
            <a:rPr lang="en-US" dirty="0" smtClean="0"/>
            <a:t>Managing</a:t>
          </a:r>
          <a:r>
            <a:rPr lang="en-US" baseline="0" dirty="0" smtClean="0"/>
            <a:t> difficult situations</a:t>
          </a:r>
          <a:endParaRPr lang="en-US" dirty="0"/>
        </a:p>
      </dgm:t>
    </dgm:pt>
    <dgm:pt modelId="{83D78BF5-56BF-824A-BE98-D8EBCD0887AE}" type="parTrans" cxnId="{A0ABBCD2-ABDE-D44C-945E-38D61B466F85}">
      <dgm:prSet/>
      <dgm:spPr/>
      <dgm:t>
        <a:bodyPr/>
        <a:lstStyle/>
        <a:p>
          <a:endParaRPr lang="en-US"/>
        </a:p>
      </dgm:t>
    </dgm:pt>
    <dgm:pt modelId="{A31DBBD8-A30E-0943-9E13-2C23A2AD67CF}" type="sibTrans" cxnId="{A0ABBCD2-ABDE-D44C-945E-38D61B466F85}">
      <dgm:prSet/>
      <dgm:spPr/>
      <dgm:t>
        <a:bodyPr/>
        <a:lstStyle/>
        <a:p>
          <a:endParaRPr lang="en-US"/>
        </a:p>
      </dgm:t>
    </dgm:pt>
    <dgm:pt modelId="{2B71E114-09EE-E549-AD3A-C644D612A498}">
      <dgm:prSet phldrT="[Text]"/>
      <dgm:spPr/>
      <dgm:t>
        <a:bodyPr/>
        <a:lstStyle/>
        <a:p>
          <a:r>
            <a:rPr lang="en-US" dirty="0" smtClean="0"/>
            <a:t>Working</a:t>
          </a:r>
          <a:r>
            <a:rPr lang="en-US" baseline="0" dirty="0" smtClean="0"/>
            <a:t> with others</a:t>
          </a:r>
          <a:endParaRPr lang="en-US" dirty="0"/>
        </a:p>
      </dgm:t>
    </dgm:pt>
    <dgm:pt modelId="{FB0AC299-8ACB-C047-A98A-62CE7E922C6E}" type="parTrans" cxnId="{31D4DD5E-F2B2-D14B-A99C-4249595ED743}">
      <dgm:prSet/>
      <dgm:spPr/>
      <dgm:t>
        <a:bodyPr/>
        <a:lstStyle/>
        <a:p>
          <a:endParaRPr lang="en-US"/>
        </a:p>
      </dgm:t>
    </dgm:pt>
    <dgm:pt modelId="{81D1EAA4-6B34-934F-A333-F8AD8C830A9E}" type="sibTrans" cxnId="{31D4DD5E-F2B2-D14B-A99C-4249595ED743}">
      <dgm:prSet/>
      <dgm:spPr/>
      <dgm:t>
        <a:bodyPr/>
        <a:lstStyle/>
        <a:p>
          <a:endParaRPr lang="en-US"/>
        </a:p>
      </dgm:t>
    </dgm:pt>
    <dgm:pt modelId="{A6EF0F46-B852-CE4D-9783-164B30341C51}">
      <dgm:prSet phldrT="[Text]"/>
      <dgm:spPr/>
      <dgm:t>
        <a:bodyPr/>
        <a:lstStyle/>
        <a:p>
          <a:r>
            <a:rPr lang="en-US" dirty="0" smtClean="0"/>
            <a:t>Communication</a:t>
          </a:r>
          <a:endParaRPr lang="en-US" dirty="0"/>
        </a:p>
      </dgm:t>
    </dgm:pt>
    <dgm:pt modelId="{F3A705F6-2420-9A40-B776-FE962E6564C8}" type="sibTrans" cxnId="{50840831-64FF-2A47-8066-DED105D9232F}">
      <dgm:prSet/>
      <dgm:spPr/>
      <dgm:t>
        <a:bodyPr/>
        <a:lstStyle/>
        <a:p>
          <a:endParaRPr lang="en-US"/>
        </a:p>
      </dgm:t>
    </dgm:pt>
    <dgm:pt modelId="{9C583F89-DCF5-9E42-A7D1-1317EA1E7E2C}" type="parTrans" cxnId="{50840831-64FF-2A47-8066-DED105D9232F}">
      <dgm:prSet/>
      <dgm:spPr/>
      <dgm:t>
        <a:bodyPr/>
        <a:lstStyle/>
        <a:p>
          <a:endParaRPr lang="en-US"/>
        </a:p>
      </dgm:t>
    </dgm:pt>
    <dgm:pt modelId="{122EBAB8-4948-D544-B963-FE394F966AC1}" type="pres">
      <dgm:prSet presAssocID="{0CBB476E-BDF9-ED4C-9EC9-5BD7E3A81A24}" presName="composite" presStyleCnt="0">
        <dgm:presLayoutVars>
          <dgm:chMax val="1"/>
          <dgm:dir/>
          <dgm:resizeHandles val="exact"/>
        </dgm:presLayoutVars>
      </dgm:prSet>
      <dgm:spPr/>
      <dgm:t>
        <a:bodyPr/>
        <a:lstStyle/>
        <a:p>
          <a:endParaRPr lang="en-US"/>
        </a:p>
      </dgm:t>
    </dgm:pt>
    <dgm:pt modelId="{3DB55975-500C-DE4A-96D0-0552471D2179}" type="pres">
      <dgm:prSet presAssocID="{0CBB476E-BDF9-ED4C-9EC9-5BD7E3A81A24}" presName="radial" presStyleCnt="0">
        <dgm:presLayoutVars>
          <dgm:animLvl val="ctr"/>
        </dgm:presLayoutVars>
      </dgm:prSet>
      <dgm:spPr/>
    </dgm:pt>
    <dgm:pt modelId="{020F3DE4-304D-EB47-AFE7-B11441CEE4A7}" type="pres">
      <dgm:prSet presAssocID="{36D6C93F-E89F-CD4B-8F4A-A73545CF9693}" presName="centerShape" presStyleLbl="vennNode1" presStyleIdx="0" presStyleCnt="5"/>
      <dgm:spPr/>
      <dgm:t>
        <a:bodyPr/>
        <a:lstStyle/>
        <a:p>
          <a:endParaRPr lang="en-US"/>
        </a:p>
      </dgm:t>
    </dgm:pt>
    <dgm:pt modelId="{74D85F0A-D070-8F4A-A42D-A12E2762543C}" type="pres">
      <dgm:prSet presAssocID="{BA4A3BDF-E187-E343-8750-F0BC7917C28B}" presName="node" presStyleLbl="vennNode1" presStyleIdx="1" presStyleCnt="5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450B71D4-8C61-5D47-BD07-4DE38263D67C}" type="pres">
      <dgm:prSet presAssocID="{A6EF0F46-B852-CE4D-9783-164B30341C51}" presName="node" presStyleLbl="vennNode1" presStyleIdx="2" presStyleCnt="5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11BCF5B9-11BA-E144-9B05-02F7C7A17DAC}" type="pres">
      <dgm:prSet presAssocID="{171CD386-D8B5-5A48-98C6-BFC514CBE3F4}" presName="node" presStyleLbl="vennNode1" presStyleIdx="3" presStyleCnt="5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C295B9BA-C1C2-5542-B895-300805DE9408}" type="pres">
      <dgm:prSet presAssocID="{2B71E114-09EE-E549-AD3A-C644D612A498}" presName="node" presStyleLbl="vennNode1" presStyleIdx="4" presStyleCnt="5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</dgm:ptLst>
  <dgm:cxnLst>
    <dgm:cxn modelId="{50840831-64FF-2A47-8066-DED105D9232F}" srcId="{36D6C93F-E89F-CD4B-8F4A-A73545CF9693}" destId="{A6EF0F46-B852-CE4D-9783-164B30341C51}" srcOrd="1" destOrd="0" parTransId="{9C583F89-DCF5-9E42-A7D1-1317EA1E7E2C}" sibTransId="{F3A705F6-2420-9A40-B776-FE962E6564C8}"/>
    <dgm:cxn modelId="{7C1E07A2-5F55-9D40-A6B0-146766654613}" type="presOf" srcId="{BA4A3BDF-E187-E343-8750-F0BC7917C28B}" destId="{74D85F0A-D070-8F4A-A42D-A12E2762543C}" srcOrd="0" destOrd="0" presId="urn:microsoft.com/office/officeart/2005/8/layout/radial3"/>
    <dgm:cxn modelId="{3AA39B02-9596-F64C-887E-2DC60C08CFDF}" type="presOf" srcId="{A6EF0F46-B852-CE4D-9783-164B30341C51}" destId="{450B71D4-8C61-5D47-BD07-4DE38263D67C}" srcOrd="0" destOrd="0" presId="urn:microsoft.com/office/officeart/2005/8/layout/radial3"/>
    <dgm:cxn modelId="{A0ABBCD2-ABDE-D44C-945E-38D61B466F85}" srcId="{36D6C93F-E89F-CD4B-8F4A-A73545CF9693}" destId="{171CD386-D8B5-5A48-98C6-BFC514CBE3F4}" srcOrd="2" destOrd="0" parTransId="{83D78BF5-56BF-824A-BE98-D8EBCD0887AE}" sibTransId="{A31DBBD8-A30E-0943-9E13-2C23A2AD67CF}"/>
    <dgm:cxn modelId="{6312A929-1C7A-2347-8935-99EB80ABEDC2}" type="presOf" srcId="{0CBB476E-BDF9-ED4C-9EC9-5BD7E3A81A24}" destId="{122EBAB8-4948-D544-B963-FE394F966AC1}" srcOrd="0" destOrd="0" presId="urn:microsoft.com/office/officeart/2005/8/layout/radial3"/>
    <dgm:cxn modelId="{90F9B1B7-BFB5-864E-A20C-1C6DD1753E3B}" srcId="{0CBB476E-BDF9-ED4C-9EC9-5BD7E3A81A24}" destId="{36D6C93F-E89F-CD4B-8F4A-A73545CF9693}" srcOrd="0" destOrd="0" parTransId="{E995D43F-5DF9-8045-A571-52EF0AC34C4C}" sibTransId="{1A1BB6BB-5212-D34D-BC56-D261DC6C9BEA}"/>
    <dgm:cxn modelId="{CBCCEA32-20B7-7A48-A916-D3ADB8A87564}" srcId="{36D6C93F-E89F-CD4B-8F4A-A73545CF9693}" destId="{BA4A3BDF-E187-E343-8750-F0BC7917C28B}" srcOrd="0" destOrd="0" parTransId="{B1CD339D-AF58-FE4F-9C5E-45F35145ADDC}" sibTransId="{E11C9B59-5628-C04C-B955-1CC5DF730AB6}"/>
    <dgm:cxn modelId="{31D4DD5E-F2B2-D14B-A99C-4249595ED743}" srcId="{36D6C93F-E89F-CD4B-8F4A-A73545CF9693}" destId="{2B71E114-09EE-E549-AD3A-C644D612A498}" srcOrd="3" destOrd="0" parTransId="{FB0AC299-8ACB-C047-A98A-62CE7E922C6E}" sibTransId="{81D1EAA4-6B34-934F-A333-F8AD8C830A9E}"/>
    <dgm:cxn modelId="{42DB9B9E-273F-9A4F-A238-7F9DBFD04876}" type="presOf" srcId="{2B71E114-09EE-E549-AD3A-C644D612A498}" destId="{C295B9BA-C1C2-5542-B895-300805DE9408}" srcOrd="0" destOrd="0" presId="urn:microsoft.com/office/officeart/2005/8/layout/radial3"/>
    <dgm:cxn modelId="{A0D6589D-7280-4B4C-B735-1A9E2DB2DAED}" type="presOf" srcId="{171CD386-D8B5-5A48-98C6-BFC514CBE3F4}" destId="{11BCF5B9-11BA-E144-9B05-02F7C7A17DAC}" srcOrd="0" destOrd="0" presId="urn:microsoft.com/office/officeart/2005/8/layout/radial3"/>
    <dgm:cxn modelId="{B73D6E13-F5A9-3D40-9B99-08180867E3DA}" type="presOf" srcId="{36D6C93F-E89F-CD4B-8F4A-A73545CF9693}" destId="{020F3DE4-304D-EB47-AFE7-B11441CEE4A7}" srcOrd="0" destOrd="0" presId="urn:microsoft.com/office/officeart/2005/8/layout/radial3"/>
    <dgm:cxn modelId="{678C2D47-7200-B142-A1A5-B8AC5B7735BC}" type="presParOf" srcId="{122EBAB8-4948-D544-B963-FE394F966AC1}" destId="{3DB55975-500C-DE4A-96D0-0552471D2179}" srcOrd="0" destOrd="0" presId="urn:microsoft.com/office/officeart/2005/8/layout/radial3"/>
    <dgm:cxn modelId="{30433682-B0EF-9346-B98B-EAF3678E8950}" type="presParOf" srcId="{3DB55975-500C-DE4A-96D0-0552471D2179}" destId="{020F3DE4-304D-EB47-AFE7-B11441CEE4A7}" srcOrd="0" destOrd="0" presId="urn:microsoft.com/office/officeart/2005/8/layout/radial3"/>
    <dgm:cxn modelId="{F538720B-0D47-D740-BC3A-F2A5EC251DBA}" type="presParOf" srcId="{3DB55975-500C-DE4A-96D0-0552471D2179}" destId="{74D85F0A-D070-8F4A-A42D-A12E2762543C}" srcOrd="1" destOrd="0" presId="urn:microsoft.com/office/officeart/2005/8/layout/radial3"/>
    <dgm:cxn modelId="{996AE287-A8F7-FD4E-933D-0DBE9992E41B}" type="presParOf" srcId="{3DB55975-500C-DE4A-96D0-0552471D2179}" destId="{450B71D4-8C61-5D47-BD07-4DE38263D67C}" srcOrd="2" destOrd="0" presId="urn:microsoft.com/office/officeart/2005/8/layout/radial3"/>
    <dgm:cxn modelId="{68D927EF-0EE7-9446-928D-462F404469FB}" type="presParOf" srcId="{3DB55975-500C-DE4A-96D0-0552471D2179}" destId="{11BCF5B9-11BA-E144-9B05-02F7C7A17DAC}" srcOrd="3" destOrd="0" presId="urn:microsoft.com/office/officeart/2005/8/layout/radial3"/>
    <dgm:cxn modelId="{32ADC5A7-F0E1-0A44-B841-23B6449D2876}" type="presParOf" srcId="{3DB55975-500C-DE4A-96D0-0552471D2179}" destId="{C295B9BA-C1C2-5542-B895-300805DE9408}" srcOrd="4" destOrd="0" presId="urn:microsoft.com/office/officeart/2005/8/layout/radial3"/>
  </dgm:cxnLst>
  <dgm:bg/>
  <dgm:whole/>
  <dgm:extLst>
    <a:ext uri="http://schemas.microsoft.com/office/drawing/2008/diagram">
      <dsp:dataModelExt xmlns:dsp="http://schemas.microsoft.com/office/drawing/2008/diagram" relId="rId1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0CBB476E-BDF9-ED4C-9EC9-5BD7E3A81A24}" type="doc">
      <dgm:prSet loTypeId="urn:microsoft.com/office/officeart/2005/8/layout/radial3" loCatId="" qsTypeId="urn:microsoft.com/office/officeart/2005/8/quickstyle/simple1" qsCatId="simple" csTypeId="urn:microsoft.com/office/officeart/2005/8/colors/accent4_2" csCatId="accent4" phldr="1"/>
      <dgm:spPr/>
      <dgm:t>
        <a:bodyPr/>
        <a:lstStyle/>
        <a:p>
          <a:endParaRPr lang="en-US"/>
        </a:p>
      </dgm:t>
    </dgm:pt>
    <dgm:pt modelId="{36D6C93F-E89F-CD4B-8F4A-A73545CF9693}">
      <dgm:prSet phldrT="[Text]"/>
      <dgm:spPr/>
      <dgm:t>
        <a:bodyPr/>
        <a:lstStyle/>
        <a:p>
          <a:r>
            <a:rPr lang="en-US" dirty="0" smtClean="0"/>
            <a:t>Organisation</a:t>
          </a:r>
          <a:endParaRPr lang="en-US" dirty="0"/>
        </a:p>
      </dgm:t>
    </dgm:pt>
    <dgm:pt modelId="{E995D43F-5DF9-8045-A571-52EF0AC34C4C}" type="parTrans" cxnId="{90F9B1B7-BFB5-864E-A20C-1C6DD1753E3B}">
      <dgm:prSet/>
      <dgm:spPr/>
      <dgm:t>
        <a:bodyPr/>
        <a:lstStyle/>
        <a:p>
          <a:endParaRPr lang="en-US"/>
        </a:p>
      </dgm:t>
    </dgm:pt>
    <dgm:pt modelId="{1A1BB6BB-5212-D34D-BC56-D261DC6C9BEA}" type="sibTrans" cxnId="{90F9B1B7-BFB5-864E-A20C-1C6DD1753E3B}">
      <dgm:prSet/>
      <dgm:spPr/>
      <dgm:t>
        <a:bodyPr/>
        <a:lstStyle/>
        <a:p>
          <a:endParaRPr lang="en-US"/>
        </a:p>
      </dgm:t>
    </dgm:pt>
    <dgm:pt modelId="{BA4A3BDF-E187-E343-8750-F0BC7917C28B}">
      <dgm:prSet phldrT="[Text]"/>
      <dgm:spPr/>
      <dgm:t>
        <a:bodyPr/>
        <a:lstStyle/>
        <a:p>
          <a:r>
            <a:rPr lang="en-US" dirty="0" smtClean="0"/>
            <a:t>Goal</a:t>
          </a:r>
          <a:r>
            <a:rPr lang="en-US" baseline="0" dirty="0" smtClean="0"/>
            <a:t> Setting</a:t>
          </a:r>
          <a:endParaRPr lang="en-US" dirty="0"/>
        </a:p>
      </dgm:t>
    </dgm:pt>
    <dgm:pt modelId="{B1CD339D-AF58-FE4F-9C5E-45F35145ADDC}" type="parTrans" cxnId="{CBCCEA32-20B7-7A48-A916-D3ADB8A87564}">
      <dgm:prSet/>
      <dgm:spPr/>
      <dgm:t>
        <a:bodyPr/>
        <a:lstStyle/>
        <a:p>
          <a:endParaRPr lang="en-US"/>
        </a:p>
      </dgm:t>
    </dgm:pt>
    <dgm:pt modelId="{E11C9B59-5628-C04C-B955-1CC5DF730AB6}" type="sibTrans" cxnId="{CBCCEA32-20B7-7A48-A916-D3ADB8A87564}">
      <dgm:prSet/>
      <dgm:spPr/>
      <dgm:t>
        <a:bodyPr/>
        <a:lstStyle/>
        <a:p>
          <a:endParaRPr lang="en-US"/>
        </a:p>
      </dgm:t>
    </dgm:pt>
    <dgm:pt modelId="{171CD386-D8B5-5A48-98C6-BFC514CBE3F4}">
      <dgm:prSet phldrT="[Text]"/>
      <dgm:spPr/>
      <dgm:t>
        <a:bodyPr/>
        <a:lstStyle/>
        <a:p>
          <a:r>
            <a:rPr lang="en-US" dirty="0" smtClean="0"/>
            <a:t>Managing Resources</a:t>
          </a:r>
          <a:endParaRPr lang="en-US" dirty="0"/>
        </a:p>
      </dgm:t>
    </dgm:pt>
    <dgm:pt modelId="{83D78BF5-56BF-824A-BE98-D8EBCD0887AE}" type="parTrans" cxnId="{A0ABBCD2-ABDE-D44C-945E-38D61B466F85}">
      <dgm:prSet/>
      <dgm:spPr/>
      <dgm:t>
        <a:bodyPr/>
        <a:lstStyle/>
        <a:p>
          <a:endParaRPr lang="en-US"/>
        </a:p>
      </dgm:t>
    </dgm:pt>
    <dgm:pt modelId="{A31DBBD8-A30E-0943-9E13-2C23A2AD67CF}" type="sibTrans" cxnId="{A0ABBCD2-ABDE-D44C-945E-38D61B466F85}">
      <dgm:prSet/>
      <dgm:spPr/>
      <dgm:t>
        <a:bodyPr/>
        <a:lstStyle/>
        <a:p>
          <a:endParaRPr lang="en-US"/>
        </a:p>
      </dgm:t>
    </dgm:pt>
    <dgm:pt modelId="{2B71E114-09EE-E549-AD3A-C644D612A498}">
      <dgm:prSet phldrT="[Text]"/>
      <dgm:spPr/>
      <dgm:t>
        <a:bodyPr/>
        <a:lstStyle/>
        <a:p>
          <a:r>
            <a:rPr lang="en-US" dirty="0" smtClean="0"/>
            <a:t>Planning</a:t>
          </a:r>
          <a:endParaRPr lang="en-US" dirty="0"/>
        </a:p>
      </dgm:t>
    </dgm:pt>
    <dgm:pt modelId="{FB0AC299-8ACB-C047-A98A-62CE7E922C6E}" type="parTrans" cxnId="{31D4DD5E-F2B2-D14B-A99C-4249595ED743}">
      <dgm:prSet/>
      <dgm:spPr/>
      <dgm:t>
        <a:bodyPr/>
        <a:lstStyle/>
        <a:p>
          <a:endParaRPr lang="en-US"/>
        </a:p>
      </dgm:t>
    </dgm:pt>
    <dgm:pt modelId="{81D1EAA4-6B34-934F-A333-F8AD8C830A9E}" type="sibTrans" cxnId="{31D4DD5E-F2B2-D14B-A99C-4249595ED743}">
      <dgm:prSet/>
      <dgm:spPr/>
      <dgm:t>
        <a:bodyPr/>
        <a:lstStyle/>
        <a:p>
          <a:endParaRPr lang="en-US"/>
        </a:p>
      </dgm:t>
    </dgm:pt>
    <dgm:pt modelId="{A6EF0F46-B852-CE4D-9783-164B30341C51}">
      <dgm:prSet phldrT="[Text]"/>
      <dgm:spPr/>
      <dgm:t>
        <a:bodyPr/>
        <a:lstStyle/>
        <a:p>
          <a:r>
            <a:rPr lang="en-US" dirty="0" smtClean="0"/>
            <a:t>Managing Risk</a:t>
          </a:r>
          <a:endParaRPr lang="en-US" dirty="0"/>
        </a:p>
      </dgm:t>
    </dgm:pt>
    <dgm:pt modelId="{F3A705F6-2420-9A40-B776-FE962E6564C8}" type="sibTrans" cxnId="{50840831-64FF-2A47-8066-DED105D9232F}">
      <dgm:prSet/>
      <dgm:spPr/>
      <dgm:t>
        <a:bodyPr/>
        <a:lstStyle/>
        <a:p>
          <a:endParaRPr lang="en-US"/>
        </a:p>
      </dgm:t>
    </dgm:pt>
    <dgm:pt modelId="{9C583F89-DCF5-9E42-A7D1-1317EA1E7E2C}" type="parTrans" cxnId="{50840831-64FF-2A47-8066-DED105D9232F}">
      <dgm:prSet/>
      <dgm:spPr/>
      <dgm:t>
        <a:bodyPr/>
        <a:lstStyle/>
        <a:p>
          <a:endParaRPr lang="en-US"/>
        </a:p>
      </dgm:t>
    </dgm:pt>
    <dgm:pt modelId="{122EBAB8-4948-D544-B963-FE394F966AC1}" type="pres">
      <dgm:prSet presAssocID="{0CBB476E-BDF9-ED4C-9EC9-5BD7E3A81A24}" presName="composite" presStyleCnt="0">
        <dgm:presLayoutVars>
          <dgm:chMax val="1"/>
          <dgm:dir/>
          <dgm:resizeHandles val="exact"/>
        </dgm:presLayoutVars>
      </dgm:prSet>
      <dgm:spPr/>
      <dgm:t>
        <a:bodyPr/>
        <a:lstStyle/>
        <a:p>
          <a:endParaRPr lang="en-US"/>
        </a:p>
      </dgm:t>
    </dgm:pt>
    <dgm:pt modelId="{3DB55975-500C-DE4A-96D0-0552471D2179}" type="pres">
      <dgm:prSet presAssocID="{0CBB476E-BDF9-ED4C-9EC9-5BD7E3A81A24}" presName="radial" presStyleCnt="0">
        <dgm:presLayoutVars>
          <dgm:animLvl val="ctr"/>
        </dgm:presLayoutVars>
      </dgm:prSet>
      <dgm:spPr/>
    </dgm:pt>
    <dgm:pt modelId="{020F3DE4-304D-EB47-AFE7-B11441CEE4A7}" type="pres">
      <dgm:prSet presAssocID="{36D6C93F-E89F-CD4B-8F4A-A73545CF9693}" presName="centerShape" presStyleLbl="vennNode1" presStyleIdx="0" presStyleCnt="5"/>
      <dgm:spPr/>
      <dgm:t>
        <a:bodyPr/>
        <a:lstStyle/>
        <a:p>
          <a:endParaRPr lang="en-US"/>
        </a:p>
      </dgm:t>
    </dgm:pt>
    <dgm:pt modelId="{74D85F0A-D070-8F4A-A42D-A12E2762543C}" type="pres">
      <dgm:prSet presAssocID="{BA4A3BDF-E187-E343-8750-F0BC7917C28B}" presName="node" presStyleLbl="vennNode1" presStyleIdx="1" presStyleCnt="5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450B71D4-8C61-5D47-BD07-4DE38263D67C}" type="pres">
      <dgm:prSet presAssocID="{A6EF0F46-B852-CE4D-9783-164B30341C51}" presName="node" presStyleLbl="vennNode1" presStyleIdx="2" presStyleCnt="5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11BCF5B9-11BA-E144-9B05-02F7C7A17DAC}" type="pres">
      <dgm:prSet presAssocID="{171CD386-D8B5-5A48-98C6-BFC514CBE3F4}" presName="node" presStyleLbl="vennNode1" presStyleIdx="3" presStyleCnt="5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C295B9BA-C1C2-5542-B895-300805DE9408}" type="pres">
      <dgm:prSet presAssocID="{2B71E114-09EE-E549-AD3A-C644D612A498}" presName="node" presStyleLbl="vennNode1" presStyleIdx="4" presStyleCnt="5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</dgm:ptLst>
  <dgm:cxnLst>
    <dgm:cxn modelId="{3737E3AB-DA91-354F-A750-0C6520563845}" type="presOf" srcId="{0CBB476E-BDF9-ED4C-9EC9-5BD7E3A81A24}" destId="{122EBAB8-4948-D544-B963-FE394F966AC1}" srcOrd="0" destOrd="0" presId="urn:microsoft.com/office/officeart/2005/8/layout/radial3"/>
    <dgm:cxn modelId="{CBCCEA32-20B7-7A48-A916-D3ADB8A87564}" srcId="{36D6C93F-E89F-CD4B-8F4A-A73545CF9693}" destId="{BA4A3BDF-E187-E343-8750-F0BC7917C28B}" srcOrd="0" destOrd="0" parTransId="{B1CD339D-AF58-FE4F-9C5E-45F35145ADDC}" sibTransId="{E11C9B59-5628-C04C-B955-1CC5DF730AB6}"/>
    <dgm:cxn modelId="{4EB58F5A-0203-0D44-A834-2DB2E7F3951E}" type="presOf" srcId="{A6EF0F46-B852-CE4D-9783-164B30341C51}" destId="{450B71D4-8C61-5D47-BD07-4DE38263D67C}" srcOrd="0" destOrd="0" presId="urn:microsoft.com/office/officeart/2005/8/layout/radial3"/>
    <dgm:cxn modelId="{50840831-64FF-2A47-8066-DED105D9232F}" srcId="{36D6C93F-E89F-CD4B-8F4A-A73545CF9693}" destId="{A6EF0F46-B852-CE4D-9783-164B30341C51}" srcOrd="1" destOrd="0" parTransId="{9C583F89-DCF5-9E42-A7D1-1317EA1E7E2C}" sibTransId="{F3A705F6-2420-9A40-B776-FE962E6564C8}"/>
    <dgm:cxn modelId="{65BAB35E-A590-4F43-8342-C3E70711A04E}" type="presOf" srcId="{171CD386-D8B5-5A48-98C6-BFC514CBE3F4}" destId="{11BCF5B9-11BA-E144-9B05-02F7C7A17DAC}" srcOrd="0" destOrd="0" presId="urn:microsoft.com/office/officeart/2005/8/layout/radial3"/>
    <dgm:cxn modelId="{12BBAD4D-5EC7-2D4D-A8F5-C519697A38A9}" type="presOf" srcId="{2B71E114-09EE-E549-AD3A-C644D612A498}" destId="{C295B9BA-C1C2-5542-B895-300805DE9408}" srcOrd="0" destOrd="0" presId="urn:microsoft.com/office/officeart/2005/8/layout/radial3"/>
    <dgm:cxn modelId="{56420814-B892-8740-8851-B13A2175D068}" type="presOf" srcId="{36D6C93F-E89F-CD4B-8F4A-A73545CF9693}" destId="{020F3DE4-304D-EB47-AFE7-B11441CEE4A7}" srcOrd="0" destOrd="0" presId="urn:microsoft.com/office/officeart/2005/8/layout/radial3"/>
    <dgm:cxn modelId="{A0ABBCD2-ABDE-D44C-945E-38D61B466F85}" srcId="{36D6C93F-E89F-CD4B-8F4A-A73545CF9693}" destId="{171CD386-D8B5-5A48-98C6-BFC514CBE3F4}" srcOrd="2" destOrd="0" parTransId="{83D78BF5-56BF-824A-BE98-D8EBCD0887AE}" sibTransId="{A31DBBD8-A30E-0943-9E13-2C23A2AD67CF}"/>
    <dgm:cxn modelId="{31D4DD5E-F2B2-D14B-A99C-4249595ED743}" srcId="{36D6C93F-E89F-CD4B-8F4A-A73545CF9693}" destId="{2B71E114-09EE-E549-AD3A-C644D612A498}" srcOrd="3" destOrd="0" parTransId="{FB0AC299-8ACB-C047-A98A-62CE7E922C6E}" sibTransId="{81D1EAA4-6B34-934F-A333-F8AD8C830A9E}"/>
    <dgm:cxn modelId="{90F9B1B7-BFB5-864E-A20C-1C6DD1753E3B}" srcId="{0CBB476E-BDF9-ED4C-9EC9-5BD7E3A81A24}" destId="{36D6C93F-E89F-CD4B-8F4A-A73545CF9693}" srcOrd="0" destOrd="0" parTransId="{E995D43F-5DF9-8045-A571-52EF0AC34C4C}" sibTransId="{1A1BB6BB-5212-D34D-BC56-D261DC6C9BEA}"/>
    <dgm:cxn modelId="{CB0AF253-E9A0-2648-B3FB-41AA2B505710}" type="presOf" srcId="{BA4A3BDF-E187-E343-8750-F0BC7917C28B}" destId="{74D85F0A-D070-8F4A-A42D-A12E2762543C}" srcOrd="0" destOrd="0" presId="urn:microsoft.com/office/officeart/2005/8/layout/radial3"/>
    <dgm:cxn modelId="{4CA42CD8-6F9A-6842-A035-F008480F9016}" type="presParOf" srcId="{122EBAB8-4948-D544-B963-FE394F966AC1}" destId="{3DB55975-500C-DE4A-96D0-0552471D2179}" srcOrd="0" destOrd="0" presId="urn:microsoft.com/office/officeart/2005/8/layout/radial3"/>
    <dgm:cxn modelId="{6E56708D-41DC-9D41-B474-207B729E6108}" type="presParOf" srcId="{3DB55975-500C-DE4A-96D0-0552471D2179}" destId="{020F3DE4-304D-EB47-AFE7-B11441CEE4A7}" srcOrd="0" destOrd="0" presId="urn:microsoft.com/office/officeart/2005/8/layout/radial3"/>
    <dgm:cxn modelId="{9E878730-2A16-134A-8ED5-1B8DE0D21BDB}" type="presParOf" srcId="{3DB55975-500C-DE4A-96D0-0552471D2179}" destId="{74D85F0A-D070-8F4A-A42D-A12E2762543C}" srcOrd="1" destOrd="0" presId="urn:microsoft.com/office/officeart/2005/8/layout/radial3"/>
    <dgm:cxn modelId="{241866AC-3FAB-D14F-A4C5-07C7E6B9813F}" type="presParOf" srcId="{3DB55975-500C-DE4A-96D0-0552471D2179}" destId="{450B71D4-8C61-5D47-BD07-4DE38263D67C}" srcOrd="2" destOrd="0" presId="urn:microsoft.com/office/officeart/2005/8/layout/radial3"/>
    <dgm:cxn modelId="{B3EF2B21-38F7-4B40-9E7D-65AD67D80028}" type="presParOf" srcId="{3DB55975-500C-DE4A-96D0-0552471D2179}" destId="{11BCF5B9-11BA-E144-9B05-02F7C7A17DAC}" srcOrd="3" destOrd="0" presId="urn:microsoft.com/office/officeart/2005/8/layout/radial3"/>
    <dgm:cxn modelId="{E1A0895B-52D3-7A42-8F56-673BFCB3710E}" type="presParOf" srcId="{3DB55975-500C-DE4A-96D0-0552471D2179}" destId="{C295B9BA-C1C2-5542-B895-300805DE9408}" srcOrd="4" destOrd="0" presId="urn:microsoft.com/office/officeart/2005/8/layout/radial3"/>
  </dgm:cxnLst>
  <dgm:bg/>
  <dgm:whole/>
  <dgm:extLst>
    <a:ext uri="http://schemas.microsoft.com/office/drawing/2008/diagram">
      <dsp:dataModelExt xmlns:dsp="http://schemas.microsoft.com/office/drawing/2008/diagram" relId="rId21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EEA452A-5DAB-4B47-83B4-A62DE71AB506}">
      <dsp:nvSpPr>
        <dsp:cNvPr id="0" name=""/>
        <dsp:cNvSpPr/>
      </dsp:nvSpPr>
      <dsp:spPr>
        <a:xfrm>
          <a:off x="1703234" y="683844"/>
          <a:ext cx="1830540" cy="1830540"/>
        </a:xfrm>
        <a:prstGeom prst="ellipse">
          <a:avLst/>
        </a:prstGeom>
        <a:gradFill rotWithShape="0">
          <a:gsLst>
            <a:gs pos="0">
              <a:schemeClr val="accent1">
                <a:alpha val="50000"/>
                <a:hueOff val="0"/>
                <a:satOff val="0"/>
                <a:lumOff val="0"/>
                <a:alphaOff val="0"/>
                <a:tint val="96000"/>
                <a:satMod val="100000"/>
                <a:lumMod val="104000"/>
              </a:schemeClr>
            </a:gs>
            <a:gs pos="78000">
              <a:schemeClr val="accent1">
                <a:alpha val="50000"/>
                <a:hueOff val="0"/>
                <a:satOff val="0"/>
                <a:lumOff val="0"/>
                <a:alphaOff val="0"/>
                <a:shade val="100000"/>
                <a:satMod val="110000"/>
                <a:lumMod val="100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30480" tIns="30480" rIns="30480" bIns="3048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400" kern="1200" dirty="0" smtClean="0"/>
            <a:t>Attitude</a:t>
          </a:r>
          <a:endParaRPr lang="en-US" sz="2400" kern="1200" dirty="0"/>
        </a:p>
      </dsp:txBody>
      <dsp:txXfrm>
        <a:off x="1971310" y="951920"/>
        <a:ext cx="1294388" cy="1294388"/>
      </dsp:txXfrm>
    </dsp:sp>
    <dsp:sp modelId="{7AE312ED-1B4C-3D40-B63B-5B9ACACD4C3F}">
      <dsp:nvSpPr>
        <dsp:cNvPr id="0" name=""/>
        <dsp:cNvSpPr/>
      </dsp:nvSpPr>
      <dsp:spPr>
        <a:xfrm>
          <a:off x="2137123" y="326"/>
          <a:ext cx="915270" cy="915270"/>
        </a:xfrm>
        <a:prstGeom prst="ellipse">
          <a:avLst/>
        </a:prstGeom>
        <a:gradFill rotWithShape="0">
          <a:gsLst>
            <a:gs pos="0">
              <a:schemeClr val="accent1">
                <a:alpha val="50000"/>
                <a:hueOff val="0"/>
                <a:satOff val="0"/>
                <a:lumOff val="0"/>
                <a:alphaOff val="0"/>
                <a:tint val="96000"/>
                <a:satMod val="100000"/>
                <a:lumMod val="104000"/>
              </a:schemeClr>
            </a:gs>
            <a:gs pos="78000">
              <a:schemeClr val="accent1">
                <a:alpha val="50000"/>
                <a:hueOff val="0"/>
                <a:satOff val="0"/>
                <a:lumOff val="0"/>
                <a:alphaOff val="0"/>
                <a:shade val="100000"/>
                <a:satMod val="110000"/>
                <a:lumMod val="100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7620" tIns="7620" rIns="7620" bIns="7620" numCol="1" spcCol="1270" anchor="ctr" anchorCtr="0">
          <a:noAutofit/>
        </a:bodyPr>
        <a:lstStyle/>
        <a:p>
          <a:pPr lvl="0" algn="ctr" defTabSz="266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600" kern="1200" dirty="0" smtClean="0"/>
            <a:t>Determination</a:t>
          </a:r>
          <a:endParaRPr lang="en-US" sz="600" kern="1200" dirty="0"/>
        </a:p>
      </dsp:txBody>
      <dsp:txXfrm>
        <a:off x="2271161" y="134364"/>
        <a:ext cx="647194" cy="647194"/>
      </dsp:txXfrm>
    </dsp:sp>
    <dsp:sp modelId="{FFA550EC-600D-D24C-97BA-14DC336381EF}">
      <dsp:nvSpPr>
        <dsp:cNvPr id="0" name=""/>
        <dsp:cNvSpPr/>
      </dsp:nvSpPr>
      <dsp:spPr>
        <a:xfrm>
          <a:off x="3329226" y="1192429"/>
          <a:ext cx="915270" cy="915270"/>
        </a:xfrm>
        <a:prstGeom prst="ellipse">
          <a:avLst/>
        </a:prstGeom>
        <a:gradFill rotWithShape="0">
          <a:gsLst>
            <a:gs pos="0">
              <a:schemeClr val="accent1">
                <a:alpha val="50000"/>
                <a:hueOff val="0"/>
                <a:satOff val="0"/>
                <a:lumOff val="0"/>
                <a:alphaOff val="0"/>
                <a:tint val="96000"/>
                <a:satMod val="100000"/>
                <a:lumMod val="104000"/>
              </a:schemeClr>
            </a:gs>
            <a:gs pos="78000">
              <a:schemeClr val="accent1">
                <a:alpha val="50000"/>
                <a:hueOff val="0"/>
                <a:satOff val="0"/>
                <a:lumOff val="0"/>
                <a:alphaOff val="0"/>
                <a:shade val="100000"/>
                <a:satMod val="110000"/>
                <a:lumMod val="100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7620" tIns="7620" rIns="7620" bIns="7620" numCol="1" spcCol="1270" anchor="ctr" anchorCtr="0">
          <a:noAutofit/>
        </a:bodyPr>
        <a:lstStyle/>
        <a:p>
          <a:pPr lvl="0" algn="ctr" defTabSz="266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600" kern="1200" dirty="0" smtClean="0"/>
            <a:t>Motivation</a:t>
          </a:r>
          <a:endParaRPr lang="en-US" sz="600" kern="1200" dirty="0"/>
        </a:p>
      </dsp:txBody>
      <dsp:txXfrm>
        <a:off x="3463264" y="1326467"/>
        <a:ext cx="647194" cy="647194"/>
      </dsp:txXfrm>
    </dsp:sp>
    <dsp:sp modelId="{93AE8D81-B8EF-CD4D-ACB0-304AE395D2BE}">
      <dsp:nvSpPr>
        <dsp:cNvPr id="0" name=""/>
        <dsp:cNvSpPr/>
      </dsp:nvSpPr>
      <dsp:spPr>
        <a:xfrm>
          <a:off x="2137123" y="2384532"/>
          <a:ext cx="915270" cy="915270"/>
        </a:xfrm>
        <a:prstGeom prst="ellipse">
          <a:avLst/>
        </a:prstGeom>
        <a:gradFill rotWithShape="0">
          <a:gsLst>
            <a:gs pos="0">
              <a:schemeClr val="accent1">
                <a:alpha val="50000"/>
                <a:hueOff val="0"/>
                <a:satOff val="0"/>
                <a:lumOff val="0"/>
                <a:alphaOff val="0"/>
                <a:tint val="96000"/>
                <a:satMod val="100000"/>
                <a:lumMod val="104000"/>
              </a:schemeClr>
            </a:gs>
            <a:gs pos="78000">
              <a:schemeClr val="accent1">
                <a:alpha val="50000"/>
                <a:hueOff val="0"/>
                <a:satOff val="0"/>
                <a:lumOff val="0"/>
                <a:alphaOff val="0"/>
                <a:shade val="100000"/>
                <a:satMod val="110000"/>
                <a:lumMod val="100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7620" tIns="7620" rIns="7620" bIns="7620" numCol="1" spcCol="1270" anchor="ctr" anchorCtr="0">
          <a:noAutofit/>
        </a:bodyPr>
        <a:lstStyle/>
        <a:p>
          <a:pPr lvl="0" algn="ctr" defTabSz="266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600" kern="1200" dirty="0" smtClean="0"/>
            <a:t>Competitiveness</a:t>
          </a:r>
          <a:endParaRPr lang="en-US" sz="600" kern="1200" dirty="0"/>
        </a:p>
      </dsp:txBody>
      <dsp:txXfrm>
        <a:off x="2271161" y="2518570"/>
        <a:ext cx="647194" cy="647194"/>
      </dsp:txXfrm>
    </dsp:sp>
    <dsp:sp modelId="{E5140DAC-49F4-954D-93F4-A2D1168B824D}">
      <dsp:nvSpPr>
        <dsp:cNvPr id="0" name=""/>
        <dsp:cNvSpPr/>
      </dsp:nvSpPr>
      <dsp:spPr>
        <a:xfrm>
          <a:off x="945020" y="1192429"/>
          <a:ext cx="915270" cy="915270"/>
        </a:xfrm>
        <a:prstGeom prst="ellipse">
          <a:avLst/>
        </a:prstGeom>
        <a:gradFill rotWithShape="0">
          <a:gsLst>
            <a:gs pos="0">
              <a:schemeClr val="accent1">
                <a:alpha val="50000"/>
                <a:hueOff val="0"/>
                <a:satOff val="0"/>
                <a:lumOff val="0"/>
                <a:alphaOff val="0"/>
                <a:tint val="96000"/>
                <a:satMod val="100000"/>
                <a:lumMod val="104000"/>
              </a:schemeClr>
            </a:gs>
            <a:gs pos="78000">
              <a:schemeClr val="accent1">
                <a:alpha val="50000"/>
                <a:hueOff val="0"/>
                <a:satOff val="0"/>
                <a:lumOff val="0"/>
                <a:alphaOff val="0"/>
                <a:shade val="100000"/>
                <a:satMod val="110000"/>
                <a:lumMod val="100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7620" tIns="7620" rIns="7620" bIns="7620" numCol="1" spcCol="1270" anchor="ctr" anchorCtr="0">
          <a:noAutofit/>
        </a:bodyPr>
        <a:lstStyle/>
        <a:p>
          <a:pPr lvl="0" algn="ctr" defTabSz="266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600" kern="1200" dirty="0" smtClean="0"/>
            <a:t>Self Knowledge</a:t>
          </a:r>
          <a:endParaRPr lang="en-US" sz="600" kern="1200" dirty="0"/>
        </a:p>
      </dsp:txBody>
      <dsp:txXfrm>
        <a:off x="1079058" y="1326467"/>
        <a:ext cx="647194" cy="647194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20F3DE4-304D-EB47-AFE7-B11441CEE4A7}">
      <dsp:nvSpPr>
        <dsp:cNvPr id="0" name=""/>
        <dsp:cNvSpPr/>
      </dsp:nvSpPr>
      <dsp:spPr>
        <a:xfrm>
          <a:off x="1679488" y="734794"/>
          <a:ext cx="1830540" cy="1830540"/>
        </a:xfrm>
        <a:prstGeom prst="ellipse">
          <a:avLst/>
        </a:prstGeom>
        <a:solidFill>
          <a:schemeClr val="accent6">
            <a:alpha val="5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26670" tIns="26670" rIns="26670" bIns="26670" numCol="1" spcCol="1270" anchor="ctr" anchorCtr="0">
          <a:noAutofit/>
        </a:bodyPr>
        <a:lstStyle/>
        <a:p>
          <a:pPr lvl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100" kern="1200" dirty="0" smtClean="0"/>
            <a:t>Creativity</a:t>
          </a:r>
          <a:endParaRPr lang="en-US" sz="2100" kern="1200" dirty="0"/>
        </a:p>
      </dsp:txBody>
      <dsp:txXfrm>
        <a:off x="1947564" y="1002870"/>
        <a:ext cx="1294388" cy="1294388"/>
      </dsp:txXfrm>
    </dsp:sp>
    <dsp:sp modelId="{74D85F0A-D070-8F4A-A42D-A12E2762543C}">
      <dsp:nvSpPr>
        <dsp:cNvPr id="0" name=""/>
        <dsp:cNvSpPr/>
      </dsp:nvSpPr>
      <dsp:spPr>
        <a:xfrm>
          <a:off x="2137123" y="326"/>
          <a:ext cx="915270" cy="915270"/>
        </a:xfrm>
        <a:prstGeom prst="ellipse">
          <a:avLst/>
        </a:prstGeom>
        <a:solidFill>
          <a:schemeClr val="accent6">
            <a:alpha val="5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8890" tIns="8890" rIns="8890" bIns="8890" numCol="1" spcCol="1270" anchor="ctr" anchorCtr="0">
          <a:noAutofit/>
        </a:bodyPr>
        <a:lstStyle/>
        <a:p>
          <a:pPr lvl="0" algn="ctr" defTabSz="3111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700" kern="1200" dirty="0" smtClean="0"/>
            <a:t>Innovation</a:t>
          </a:r>
          <a:endParaRPr lang="en-US" sz="700" kern="1200" dirty="0"/>
        </a:p>
      </dsp:txBody>
      <dsp:txXfrm>
        <a:off x="2271161" y="134364"/>
        <a:ext cx="647194" cy="647194"/>
      </dsp:txXfrm>
    </dsp:sp>
    <dsp:sp modelId="{450B71D4-8C61-5D47-BD07-4DE38263D67C}">
      <dsp:nvSpPr>
        <dsp:cNvPr id="0" name=""/>
        <dsp:cNvSpPr/>
      </dsp:nvSpPr>
      <dsp:spPr>
        <a:xfrm>
          <a:off x="3329226" y="1192429"/>
          <a:ext cx="915270" cy="915270"/>
        </a:xfrm>
        <a:prstGeom prst="ellipse">
          <a:avLst/>
        </a:prstGeom>
        <a:solidFill>
          <a:schemeClr val="accent6">
            <a:alpha val="5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8890" tIns="8890" rIns="8890" bIns="8890" numCol="1" spcCol="1270" anchor="ctr" anchorCtr="0">
          <a:noAutofit/>
        </a:bodyPr>
        <a:lstStyle/>
        <a:p>
          <a:pPr lvl="0" algn="ctr" defTabSz="3111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700" kern="1200" smtClean="0"/>
            <a:t>Lateral</a:t>
          </a:r>
          <a:r>
            <a:rPr lang="en-US" sz="700" kern="1200" baseline="0" smtClean="0"/>
            <a:t> </a:t>
          </a:r>
          <a:r>
            <a:rPr lang="en-US" sz="700" kern="1200" smtClean="0"/>
            <a:t>Thinking</a:t>
          </a:r>
          <a:endParaRPr lang="en-US" sz="700" kern="1200" dirty="0"/>
        </a:p>
      </dsp:txBody>
      <dsp:txXfrm>
        <a:off x="3463264" y="1326467"/>
        <a:ext cx="647194" cy="647194"/>
      </dsp:txXfrm>
    </dsp:sp>
    <dsp:sp modelId="{11BCF5B9-11BA-E144-9B05-02F7C7A17DAC}">
      <dsp:nvSpPr>
        <dsp:cNvPr id="0" name=""/>
        <dsp:cNvSpPr/>
      </dsp:nvSpPr>
      <dsp:spPr>
        <a:xfrm>
          <a:off x="2137123" y="2384532"/>
          <a:ext cx="915270" cy="915270"/>
        </a:xfrm>
        <a:prstGeom prst="ellipse">
          <a:avLst/>
        </a:prstGeom>
        <a:solidFill>
          <a:schemeClr val="accent6">
            <a:alpha val="5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8890" tIns="8890" rIns="8890" bIns="8890" numCol="1" spcCol="1270" anchor="ctr" anchorCtr="0">
          <a:noAutofit/>
        </a:bodyPr>
        <a:lstStyle/>
        <a:p>
          <a:pPr lvl="0" algn="ctr" defTabSz="3111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700" kern="1200" dirty="0" smtClean="0"/>
            <a:t>Creating Opportunities s</a:t>
          </a:r>
          <a:endParaRPr lang="en-US" sz="700" kern="1200" dirty="0"/>
        </a:p>
      </dsp:txBody>
      <dsp:txXfrm>
        <a:off x="2271161" y="2518570"/>
        <a:ext cx="647194" cy="647194"/>
      </dsp:txXfrm>
    </dsp:sp>
    <dsp:sp modelId="{C295B9BA-C1C2-5542-B895-300805DE9408}">
      <dsp:nvSpPr>
        <dsp:cNvPr id="0" name=""/>
        <dsp:cNvSpPr/>
      </dsp:nvSpPr>
      <dsp:spPr>
        <a:xfrm>
          <a:off x="945020" y="1192429"/>
          <a:ext cx="915270" cy="915270"/>
        </a:xfrm>
        <a:prstGeom prst="ellipse">
          <a:avLst/>
        </a:prstGeom>
        <a:solidFill>
          <a:schemeClr val="accent6">
            <a:alpha val="5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8890" tIns="8890" rIns="8890" bIns="8890" numCol="1" spcCol="1270" anchor="ctr" anchorCtr="0">
          <a:noAutofit/>
        </a:bodyPr>
        <a:lstStyle/>
        <a:p>
          <a:pPr lvl="0" algn="ctr" defTabSz="3111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700" kern="1200" dirty="0" smtClean="0"/>
            <a:t>Problem</a:t>
          </a:r>
          <a:r>
            <a:rPr lang="en-US" sz="700" kern="1200" baseline="0" dirty="0" smtClean="0"/>
            <a:t> </a:t>
          </a:r>
          <a:r>
            <a:rPr lang="en-US" sz="700" kern="1200" dirty="0" smtClean="0"/>
            <a:t>solving</a:t>
          </a:r>
          <a:endParaRPr lang="en-US" sz="700" kern="1200" dirty="0"/>
        </a:p>
      </dsp:txBody>
      <dsp:txXfrm>
        <a:off x="1079058" y="1326467"/>
        <a:ext cx="647194" cy="647194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20F3DE4-304D-EB47-AFE7-B11441CEE4A7}">
      <dsp:nvSpPr>
        <dsp:cNvPr id="0" name=""/>
        <dsp:cNvSpPr/>
      </dsp:nvSpPr>
      <dsp:spPr>
        <a:xfrm>
          <a:off x="1826104" y="842322"/>
          <a:ext cx="2098417" cy="2098417"/>
        </a:xfrm>
        <a:prstGeom prst="ellipse">
          <a:avLst/>
        </a:prstGeom>
        <a:solidFill>
          <a:schemeClr val="accent3">
            <a:alpha val="5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800" kern="1200" dirty="0" smtClean="0"/>
            <a:t>Relationships</a:t>
          </a:r>
          <a:endParaRPr lang="en-US" sz="1800" kern="1200" dirty="0"/>
        </a:p>
      </dsp:txBody>
      <dsp:txXfrm>
        <a:off x="2133410" y="1149628"/>
        <a:ext cx="1483805" cy="1483805"/>
      </dsp:txXfrm>
    </dsp:sp>
    <dsp:sp modelId="{74D85F0A-D070-8F4A-A42D-A12E2762543C}">
      <dsp:nvSpPr>
        <dsp:cNvPr id="0" name=""/>
        <dsp:cNvSpPr/>
      </dsp:nvSpPr>
      <dsp:spPr>
        <a:xfrm>
          <a:off x="2350708" y="374"/>
          <a:ext cx="1049208" cy="1049208"/>
        </a:xfrm>
        <a:prstGeom prst="ellipse">
          <a:avLst/>
        </a:prstGeom>
        <a:solidFill>
          <a:schemeClr val="accent3">
            <a:alpha val="5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8890" tIns="8890" rIns="8890" bIns="8890" numCol="1" spcCol="1270" anchor="ctr" anchorCtr="0">
          <a:noAutofit/>
        </a:bodyPr>
        <a:lstStyle/>
        <a:p>
          <a:pPr lvl="0" algn="ctr" defTabSz="3111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700" kern="1200" smtClean="0"/>
            <a:t>Negotiation</a:t>
          </a:r>
          <a:endParaRPr lang="en-US" sz="700" kern="1200" dirty="0"/>
        </a:p>
      </dsp:txBody>
      <dsp:txXfrm>
        <a:off x="2504361" y="154027"/>
        <a:ext cx="741902" cy="741902"/>
      </dsp:txXfrm>
    </dsp:sp>
    <dsp:sp modelId="{450B71D4-8C61-5D47-BD07-4DE38263D67C}">
      <dsp:nvSpPr>
        <dsp:cNvPr id="0" name=""/>
        <dsp:cNvSpPr/>
      </dsp:nvSpPr>
      <dsp:spPr>
        <a:xfrm>
          <a:off x="3717260" y="1366926"/>
          <a:ext cx="1049208" cy="1049208"/>
        </a:xfrm>
        <a:prstGeom prst="ellipse">
          <a:avLst/>
        </a:prstGeom>
        <a:solidFill>
          <a:schemeClr val="accent3">
            <a:alpha val="5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8890" tIns="8890" rIns="8890" bIns="8890" numCol="1" spcCol="1270" anchor="ctr" anchorCtr="0">
          <a:noAutofit/>
        </a:bodyPr>
        <a:lstStyle/>
        <a:p>
          <a:pPr lvl="0" algn="ctr" defTabSz="3111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700" kern="1200" dirty="0" smtClean="0"/>
            <a:t>Communication</a:t>
          </a:r>
          <a:endParaRPr lang="en-US" sz="700" kern="1200" dirty="0"/>
        </a:p>
      </dsp:txBody>
      <dsp:txXfrm>
        <a:off x="3870913" y="1520579"/>
        <a:ext cx="741902" cy="741902"/>
      </dsp:txXfrm>
    </dsp:sp>
    <dsp:sp modelId="{11BCF5B9-11BA-E144-9B05-02F7C7A17DAC}">
      <dsp:nvSpPr>
        <dsp:cNvPr id="0" name=""/>
        <dsp:cNvSpPr/>
      </dsp:nvSpPr>
      <dsp:spPr>
        <a:xfrm>
          <a:off x="2350708" y="2733478"/>
          <a:ext cx="1049208" cy="1049208"/>
        </a:xfrm>
        <a:prstGeom prst="ellipse">
          <a:avLst/>
        </a:prstGeom>
        <a:solidFill>
          <a:schemeClr val="accent3">
            <a:alpha val="5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8890" tIns="8890" rIns="8890" bIns="8890" numCol="1" spcCol="1270" anchor="ctr" anchorCtr="0">
          <a:noAutofit/>
        </a:bodyPr>
        <a:lstStyle/>
        <a:p>
          <a:pPr lvl="0" algn="ctr" defTabSz="3111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700" kern="1200" dirty="0" smtClean="0"/>
            <a:t>Managing</a:t>
          </a:r>
          <a:r>
            <a:rPr lang="en-US" sz="700" kern="1200" baseline="0" dirty="0" smtClean="0"/>
            <a:t> difficult situations</a:t>
          </a:r>
          <a:endParaRPr lang="en-US" sz="700" kern="1200" dirty="0"/>
        </a:p>
      </dsp:txBody>
      <dsp:txXfrm>
        <a:off x="2504361" y="2887131"/>
        <a:ext cx="741902" cy="741902"/>
      </dsp:txXfrm>
    </dsp:sp>
    <dsp:sp modelId="{C295B9BA-C1C2-5542-B895-300805DE9408}">
      <dsp:nvSpPr>
        <dsp:cNvPr id="0" name=""/>
        <dsp:cNvSpPr/>
      </dsp:nvSpPr>
      <dsp:spPr>
        <a:xfrm>
          <a:off x="984156" y="1366926"/>
          <a:ext cx="1049208" cy="1049208"/>
        </a:xfrm>
        <a:prstGeom prst="ellipse">
          <a:avLst/>
        </a:prstGeom>
        <a:solidFill>
          <a:schemeClr val="accent3">
            <a:alpha val="5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8890" tIns="8890" rIns="8890" bIns="8890" numCol="1" spcCol="1270" anchor="ctr" anchorCtr="0">
          <a:noAutofit/>
        </a:bodyPr>
        <a:lstStyle/>
        <a:p>
          <a:pPr lvl="0" algn="ctr" defTabSz="3111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700" kern="1200" dirty="0" smtClean="0"/>
            <a:t>Working</a:t>
          </a:r>
          <a:r>
            <a:rPr lang="en-US" sz="700" kern="1200" baseline="0" dirty="0" smtClean="0"/>
            <a:t> with others</a:t>
          </a:r>
          <a:endParaRPr lang="en-US" sz="700" kern="1200" dirty="0"/>
        </a:p>
      </dsp:txBody>
      <dsp:txXfrm>
        <a:off x="1137809" y="1520579"/>
        <a:ext cx="741902" cy="741902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20F3DE4-304D-EB47-AFE7-B11441CEE4A7}">
      <dsp:nvSpPr>
        <dsp:cNvPr id="0" name=""/>
        <dsp:cNvSpPr/>
      </dsp:nvSpPr>
      <dsp:spPr>
        <a:xfrm>
          <a:off x="1826104" y="842322"/>
          <a:ext cx="2098417" cy="2098417"/>
        </a:xfrm>
        <a:prstGeom prst="ellipse">
          <a:avLst/>
        </a:prstGeom>
        <a:solidFill>
          <a:schemeClr val="accent4">
            <a:alpha val="5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800" kern="1200" dirty="0" smtClean="0"/>
            <a:t>Organisation</a:t>
          </a:r>
          <a:endParaRPr lang="en-US" sz="1800" kern="1200" dirty="0"/>
        </a:p>
      </dsp:txBody>
      <dsp:txXfrm>
        <a:off x="2133410" y="1149628"/>
        <a:ext cx="1483805" cy="1483805"/>
      </dsp:txXfrm>
    </dsp:sp>
    <dsp:sp modelId="{74D85F0A-D070-8F4A-A42D-A12E2762543C}">
      <dsp:nvSpPr>
        <dsp:cNvPr id="0" name=""/>
        <dsp:cNvSpPr/>
      </dsp:nvSpPr>
      <dsp:spPr>
        <a:xfrm>
          <a:off x="2350708" y="374"/>
          <a:ext cx="1049208" cy="1049208"/>
        </a:xfrm>
        <a:prstGeom prst="ellipse">
          <a:avLst/>
        </a:prstGeom>
        <a:solidFill>
          <a:schemeClr val="accent4">
            <a:alpha val="5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13970" tIns="13970" rIns="13970" bIns="13970" numCol="1" spcCol="1270" anchor="ctr" anchorCtr="0">
          <a:noAutofit/>
        </a:bodyPr>
        <a:lstStyle/>
        <a:p>
          <a:pPr lvl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100" kern="1200" dirty="0" smtClean="0"/>
            <a:t>Goal</a:t>
          </a:r>
          <a:r>
            <a:rPr lang="en-US" sz="1100" kern="1200" baseline="0" dirty="0" smtClean="0"/>
            <a:t> Setting</a:t>
          </a:r>
          <a:endParaRPr lang="en-US" sz="1100" kern="1200" dirty="0"/>
        </a:p>
      </dsp:txBody>
      <dsp:txXfrm>
        <a:off x="2504361" y="154027"/>
        <a:ext cx="741902" cy="741902"/>
      </dsp:txXfrm>
    </dsp:sp>
    <dsp:sp modelId="{450B71D4-8C61-5D47-BD07-4DE38263D67C}">
      <dsp:nvSpPr>
        <dsp:cNvPr id="0" name=""/>
        <dsp:cNvSpPr/>
      </dsp:nvSpPr>
      <dsp:spPr>
        <a:xfrm>
          <a:off x="3717260" y="1366926"/>
          <a:ext cx="1049208" cy="1049208"/>
        </a:xfrm>
        <a:prstGeom prst="ellipse">
          <a:avLst/>
        </a:prstGeom>
        <a:solidFill>
          <a:schemeClr val="accent4">
            <a:alpha val="5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13970" tIns="13970" rIns="13970" bIns="13970" numCol="1" spcCol="1270" anchor="ctr" anchorCtr="0">
          <a:noAutofit/>
        </a:bodyPr>
        <a:lstStyle/>
        <a:p>
          <a:pPr lvl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100" kern="1200" dirty="0" smtClean="0"/>
            <a:t>Managing Risk</a:t>
          </a:r>
          <a:endParaRPr lang="en-US" sz="1100" kern="1200" dirty="0"/>
        </a:p>
      </dsp:txBody>
      <dsp:txXfrm>
        <a:off x="3870913" y="1520579"/>
        <a:ext cx="741902" cy="741902"/>
      </dsp:txXfrm>
    </dsp:sp>
    <dsp:sp modelId="{11BCF5B9-11BA-E144-9B05-02F7C7A17DAC}">
      <dsp:nvSpPr>
        <dsp:cNvPr id="0" name=""/>
        <dsp:cNvSpPr/>
      </dsp:nvSpPr>
      <dsp:spPr>
        <a:xfrm>
          <a:off x="2350708" y="2733478"/>
          <a:ext cx="1049208" cy="1049208"/>
        </a:xfrm>
        <a:prstGeom prst="ellipse">
          <a:avLst/>
        </a:prstGeom>
        <a:solidFill>
          <a:schemeClr val="accent4">
            <a:alpha val="5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13970" tIns="13970" rIns="13970" bIns="13970" numCol="1" spcCol="1270" anchor="ctr" anchorCtr="0">
          <a:noAutofit/>
        </a:bodyPr>
        <a:lstStyle/>
        <a:p>
          <a:pPr lvl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100" kern="1200" dirty="0" smtClean="0"/>
            <a:t>Managing Resources</a:t>
          </a:r>
          <a:endParaRPr lang="en-US" sz="1100" kern="1200" dirty="0"/>
        </a:p>
      </dsp:txBody>
      <dsp:txXfrm>
        <a:off x="2504361" y="2887131"/>
        <a:ext cx="741902" cy="741902"/>
      </dsp:txXfrm>
    </dsp:sp>
    <dsp:sp modelId="{C295B9BA-C1C2-5542-B895-300805DE9408}">
      <dsp:nvSpPr>
        <dsp:cNvPr id="0" name=""/>
        <dsp:cNvSpPr/>
      </dsp:nvSpPr>
      <dsp:spPr>
        <a:xfrm>
          <a:off x="984156" y="1366926"/>
          <a:ext cx="1049208" cy="1049208"/>
        </a:xfrm>
        <a:prstGeom prst="ellipse">
          <a:avLst/>
        </a:prstGeom>
        <a:solidFill>
          <a:schemeClr val="accent4">
            <a:alpha val="5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13970" tIns="13970" rIns="13970" bIns="13970" numCol="1" spcCol="1270" anchor="ctr" anchorCtr="0">
          <a:noAutofit/>
        </a:bodyPr>
        <a:lstStyle/>
        <a:p>
          <a:pPr lvl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100" kern="1200" dirty="0" smtClean="0"/>
            <a:t>Planning</a:t>
          </a:r>
          <a:endParaRPr lang="en-US" sz="1100" kern="1200" dirty="0"/>
        </a:p>
      </dsp:txBody>
      <dsp:txXfrm>
        <a:off x="1137809" y="1520579"/>
        <a:ext cx="741902" cy="74190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radial3">
  <dgm:title val=""/>
  <dgm:desc val=""/>
  <dgm:catLst>
    <dgm:cat type="relationship" pri="31000"/>
    <dgm:cat type="cycle" pri="1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14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  <dgm:cxn modelId="6" srcId="1" destId="14" srcOrd="3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13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13"/>
        <dgm:pt modelId="14"/>
        <dgm:pt modelId="15"/>
        <dgm:pt modelId="16"/>
      </dgm:ptLst>
      <dgm:cxnLst>
        <dgm:cxn modelId="2" srcId="0" destId="1" srcOrd="0" destOrd="0"/>
        <dgm:cxn modelId="16" srcId="1" destId="11" srcOrd="0" destOrd="0"/>
        <dgm:cxn modelId="17" srcId="1" destId="12" srcOrd="1" destOrd="0"/>
        <dgm:cxn modelId="18" srcId="1" destId="13" srcOrd="2" destOrd="0"/>
        <dgm:cxn modelId="19" srcId="1" destId="14" srcOrd="3" destOrd="0"/>
        <dgm:cxn modelId="20" srcId="1" destId="15" srcOrd="4" destOrd="0"/>
        <dgm:cxn modelId="21" srcId="1" destId="16" srcOrd="5" destOrd="0"/>
      </dgm:cxnLst>
      <dgm:bg/>
      <dgm:whole/>
    </dgm:dataModel>
  </dgm:clrData>
  <dgm:layoutNode name="composite">
    <dgm:varLst>
      <dgm:chMax val="1"/>
      <dgm:dir/>
      <dgm:resizeHandles val="exact"/>
    </dgm:varLst>
    <dgm:alg type="composite">
      <dgm:param type="ar" val="1"/>
    </dgm:alg>
    <dgm:shape xmlns:r="http://schemas.openxmlformats.org/officeDocument/2006/relationships" r:blip="">
      <dgm:adjLst/>
    </dgm:shape>
    <dgm:presOf/>
    <dgm:constrLst/>
    <dgm:ruleLst/>
    <dgm:layoutNode name="radial">
      <dgm:varLst>
        <dgm:animLvl val="ctr"/>
      </dgm:varLst>
      <dgm:choose name="Name0">
        <dgm:if name="Name1" func="var" arg="dir" op="equ" val="norm">
          <dgm:choose name="Name2">
            <dgm:if name="Name3" axis="ch ch" ptType="node node" st="1 1" cnt="1 0" func="cnt" op="lte" val="1">
              <dgm:alg type="cycle">
                <dgm:param type="stAng" val="90"/>
                <dgm:param type="spanAng" val="360"/>
                <dgm:param type="ctrShpMap" val="fNode"/>
              </dgm:alg>
            </dgm:if>
            <dgm:else name="Name4">
              <dgm:alg type="cycle">
                <dgm:param type="stAng" val="0"/>
                <dgm:param type="spanAng" val="360"/>
                <dgm:param type="ctrShpMap" val="fNode"/>
              </dgm:alg>
            </dgm:else>
          </dgm:choose>
        </dgm:if>
        <dgm:else name="Name5">
          <dgm:alg type="cycle">
            <dgm:param type="stAng" val="0"/>
            <dgm:param type="spanAng" val="-360"/>
            <dgm:param type="ctrShpMap" val="fNode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enterShape" refType="w"/>
        <dgm:constr type="h" for="ch" forName="centerShape" refType="h"/>
        <dgm:constr type="w" for="ch" forName="node" refType="w" fact="0.5"/>
        <dgm:constr type="h" for="ch" forName="node" refType="h" fact="0.5"/>
        <dgm:constr type="sp" refType="w" refFor="ch" refForName="node" fact="-0.2"/>
        <dgm:constr type="sibSp" refType="w" refFor="ch" refForName="node" fact="-0.2"/>
        <dgm:constr type="primFontSz" for="ch" forName="centerShape" val="65"/>
        <dgm:constr type="primFontSz" for="des" forName="node" val="65"/>
        <dgm:constr type="primFontSz" for="ch" forName="node" refType="primFontSz" refFor="ch" refForName="centerShape" op="lte"/>
      </dgm:constrLst>
      <dgm:ruleLst/>
      <dgm:forEach name="Name6" axis="ch" ptType="node" cnt="1">
        <dgm:layoutNode name="centerShape" styleLbl="vennNode1">
          <dgm:alg type="tx"/>
          <dgm:shape xmlns:r="http://schemas.openxmlformats.org/officeDocument/2006/relationships" type="ellipse" r:blip="">
            <dgm:adjLst/>
          </dgm:shape>
          <dgm:presOf axis="self"/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</dgm:constrLst>
          <dgm:ruleLst>
            <dgm:rule type="primFontSz" val="5" fact="NaN" max="NaN"/>
          </dgm:ruleLst>
        </dgm:layoutNode>
        <dgm:forEach name="Name7" axis="ch" ptType="node">
          <dgm:layoutNode name="node" styleLbl="vennNode1">
            <dgm:varLst>
              <dgm:bulletEnabled val="1"/>
            </dgm:varLst>
            <dgm:alg type="tx">
              <dgm:param type="txAnchorVertCh" val="mid"/>
            </dgm:alg>
            <dgm:shape xmlns:r="http://schemas.openxmlformats.org/officeDocument/2006/relationships" type="ellipse" r:blip="">
              <dgm:adjLst/>
            </dgm:shape>
            <dgm:presOf axis="desOrSelf" ptType="node"/>
            <dgm:constrLst>
              <dgm:constr type="tMarg" refType="primFontSz" fact="0.1"/>
              <dgm:constr type="bMarg" refType="primFontSz" fact="0.1"/>
              <dgm:constr type="lMarg" refType="primFontSz" fact="0.1"/>
              <dgm:constr type="rMarg" refType="primFontSz" fact="0.1"/>
            </dgm:constrLst>
            <dgm:ruleLst>
              <dgm:rule type="primFontSz" val="5" fact="NaN" max="NaN"/>
            </dgm:ruleLst>
          </dgm:layoutNode>
        </dgm:forEach>
      </dgm:forEach>
    </dgm:layoutNode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radial3">
  <dgm:title val=""/>
  <dgm:desc val=""/>
  <dgm:catLst>
    <dgm:cat type="relationship" pri="31000"/>
    <dgm:cat type="cycle" pri="1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14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  <dgm:cxn modelId="6" srcId="1" destId="14" srcOrd="3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13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13"/>
        <dgm:pt modelId="14"/>
        <dgm:pt modelId="15"/>
        <dgm:pt modelId="16"/>
      </dgm:ptLst>
      <dgm:cxnLst>
        <dgm:cxn modelId="2" srcId="0" destId="1" srcOrd="0" destOrd="0"/>
        <dgm:cxn modelId="16" srcId="1" destId="11" srcOrd="0" destOrd="0"/>
        <dgm:cxn modelId="17" srcId="1" destId="12" srcOrd="1" destOrd="0"/>
        <dgm:cxn modelId="18" srcId="1" destId="13" srcOrd="2" destOrd="0"/>
        <dgm:cxn modelId="19" srcId="1" destId="14" srcOrd="3" destOrd="0"/>
        <dgm:cxn modelId="20" srcId="1" destId="15" srcOrd="4" destOrd="0"/>
        <dgm:cxn modelId="21" srcId="1" destId="16" srcOrd="5" destOrd="0"/>
      </dgm:cxnLst>
      <dgm:bg/>
      <dgm:whole/>
    </dgm:dataModel>
  </dgm:clrData>
  <dgm:layoutNode name="composite">
    <dgm:varLst>
      <dgm:chMax val="1"/>
      <dgm:dir/>
      <dgm:resizeHandles val="exact"/>
    </dgm:varLst>
    <dgm:alg type="composite">
      <dgm:param type="ar" val="1"/>
    </dgm:alg>
    <dgm:shape xmlns:r="http://schemas.openxmlformats.org/officeDocument/2006/relationships" r:blip="">
      <dgm:adjLst/>
    </dgm:shape>
    <dgm:presOf/>
    <dgm:constrLst/>
    <dgm:ruleLst/>
    <dgm:layoutNode name="radial">
      <dgm:varLst>
        <dgm:animLvl val="ctr"/>
      </dgm:varLst>
      <dgm:choose name="Name0">
        <dgm:if name="Name1" func="var" arg="dir" op="equ" val="norm">
          <dgm:choose name="Name2">
            <dgm:if name="Name3" axis="ch ch" ptType="node node" st="1 1" cnt="1 0" func="cnt" op="lte" val="1">
              <dgm:alg type="cycle">
                <dgm:param type="stAng" val="90"/>
                <dgm:param type="spanAng" val="360"/>
                <dgm:param type="ctrShpMap" val="fNode"/>
              </dgm:alg>
            </dgm:if>
            <dgm:else name="Name4">
              <dgm:alg type="cycle">
                <dgm:param type="stAng" val="0"/>
                <dgm:param type="spanAng" val="360"/>
                <dgm:param type="ctrShpMap" val="fNode"/>
              </dgm:alg>
            </dgm:else>
          </dgm:choose>
        </dgm:if>
        <dgm:else name="Name5">
          <dgm:alg type="cycle">
            <dgm:param type="stAng" val="0"/>
            <dgm:param type="spanAng" val="-360"/>
            <dgm:param type="ctrShpMap" val="fNode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enterShape" refType="w"/>
        <dgm:constr type="h" for="ch" forName="centerShape" refType="h"/>
        <dgm:constr type="w" for="ch" forName="node" refType="w" fact="0.5"/>
        <dgm:constr type="h" for="ch" forName="node" refType="h" fact="0.5"/>
        <dgm:constr type="sp" refType="w" refFor="ch" refForName="node" fact="-0.2"/>
        <dgm:constr type="sibSp" refType="w" refFor="ch" refForName="node" fact="-0.2"/>
        <dgm:constr type="primFontSz" for="ch" forName="centerShape" val="65"/>
        <dgm:constr type="primFontSz" for="des" forName="node" val="65"/>
        <dgm:constr type="primFontSz" for="ch" forName="node" refType="primFontSz" refFor="ch" refForName="centerShape" op="lte"/>
      </dgm:constrLst>
      <dgm:ruleLst/>
      <dgm:forEach name="Name6" axis="ch" ptType="node" cnt="1">
        <dgm:layoutNode name="centerShape" styleLbl="vennNode1">
          <dgm:alg type="tx"/>
          <dgm:shape xmlns:r="http://schemas.openxmlformats.org/officeDocument/2006/relationships" type="ellipse" r:blip="">
            <dgm:adjLst/>
          </dgm:shape>
          <dgm:presOf axis="self"/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</dgm:constrLst>
          <dgm:ruleLst>
            <dgm:rule type="primFontSz" val="5" fact="NaN" max="NaN"/>
          </dgm:ruleLst>
        </dgm:layoutNode>
        <dgm:forEach name="Name7" axis="ch" ptType="node">
          <dgm:layoutNode name="node" styleLbl="vennNode1">
            <dgm:varLst>
              <dgm:bulletEnabled val="1"/>
            </dgm:varLst>
            <dgm:alg type="tx">
              <dgm:param type="txAnchorVertCh" val="mid"/>
            </dgm:alg>
            <dgm:shape xmlns:r="http://schemas.openxmlformats.org/officeDocument/2006/relationships" type="ellipse" r:blip="">
              <dgm:adjLst/>
            </dgm:shape>
            <dgm:presOf axis="desOrSelf" ptType="node"/>
            <dgm:constrLst>
              <dgm:constr type="tMarg" refType="primFontSz" fact="0.1"/>
              <dgm:constr type="bMarg" refType="primFontSz" fact="0.1"/>
              <dgm:constr type="lMarg" refType="primFontSz" fact="0.1"/>
              <dgm:constr type="rMarg" refType="primFontSz" fact="0.1"/>
            </dgm:constrLst>
            <dgm:ruleLst>
              <dgm:rule type="primFontSz" val="5" fact="NaN" max="NaN"/>
            </dgm:ruleLst>
          </dgm:layoutNode>
        </dgm:forEach>
      </dgm:forEach>
    </dgm:layoutNode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radial3">
  <dgm:title val=""/>
  <dgm:desc val=""/>
  <dgm:catLst>
    <dgm:cat type="relationship" pri="31000"/>
    <dgm:cat type="cycle" pri="1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14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  <dgm:cxn modelId="6" srcId="1" destId="14" srcOrd="3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13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13"/>
        <dgm:pt modelId="14"/>
        <dgm:pt modelId="15"/>
        <dgm:pt modelId="16"/>
      </dgm:ptLst>
      <dgm:cxnLst>
        <dgm:cxn modelId="2" srcId="0" destId="1" srcOrd="0" destOrd="0"/>
        <dgm:cxn modelId="16" srcId="1" destId="11" srcOrd="0" destOrd="0"/>
        <dgm:cxn modelId="17" srcId="1" destId="12" srcOrd="1" destOrd="0"/>
        <dgm:cxn modelId="18" srcId="1" destId="13" srcOrd="2" destOrd="0"/>
        <dgm:cxn modelId="19" srcId="1" destId="14" srcOrd="3" destOrd="0"/>
        <dgm:cxn modelId="20" srcId="1" destId="15" srcOrd="4" destOrd="0"/>
        <dgm:cxn modelId="21" srcId="1" destId="16" srcOrd="5" destOrd="0"/>
      </dgm:cxnLst>
      <dgm:bg/>
      <dgm:whole/>
    </dgm:dataModel>
  </dgm:clrData>
  <dgm:layoutNode name="composite">
    <dgm:varLst>
      <dgm:chMax val="1"/>
      <dgm:dir/>
      <dgm:resizeHandles val="exact"/>
    </dgm:varLst>
    <dgm:alg type="composite">
      <dgm:param type="ar" val="1"/>
    </dgm:alg>
    <dgm:shape xmlns:r="http://schemas.openxmlformats.org/officeDocument/2006/relationships" r:blip="">
      <dgm:adjLst/>
    </dgm:shape>
    <dgm:presOf/>
    <dgm:constrLst/>
    <dgm:ruleLst/>
    <dgm:layoutNode name="radial">
      <dgm:varLst>
        <dgm:animLvl val="ctr"/>
      </dgm:varLst>
      <dgm:choose name="Name0">
        <dgm:if name="Name1" func="var" arg="dir" op="equ" val="norm">
          <dgm:choose name="Name2">
            <dgm:if name="Name3" axis="ch ch" ptType="node node" st="1 1" cnt="1 0" func="cnt" op="lte" val="1">
              <dgm:alg type="cycle">
                <dgm:param type="stAng" val="90"/>
                <dgm:param type="spanAng" val="360"/>
                <dgm:param type="ctrShpMap" val="fNode"/>
              </dgm:alg>
            </dgm:if>
            <dgm:else name="Name4">
              <dgm:alg type="cycle">
                <dgm:param type="stAng" val="0"/>
                <dgm:param type="spanAng" val="360"/>
                <dgm:param type="ctrShpMap" val="fNode"/>
              </dgm:alg>
            </dgm:else>
          </dgm:choose>
        </dgm:if>
        <dgm:else name="Name5">
          <dgm:alg type="cycle">
            <dgm:param type="stAng" val="0"/>
            <dgm:param type="spanAng" val="-360"/>
            <dgm:param type="ctrShpMap" val="fNode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enterShape" refType="w"/>
        <dgm:constr type="h" for="ch" forName="centerShape" refType="h"/>
        <dgm:constr type="w" for="ch" forName="node" refType="w" fact="0.5"/>
        <dgm:constr type="h" for="ch" forName="node" refType="h" fact="0.5"/>
        <dgm:constr type="sp" refType="w" refFor="ch" refForName="node" fact="-0.2"/>
        <dgm:constr type="sibSp" refType="w" refFor="ch" refForName="node" fact="-0.2"/>
        <dgm:constr type="primFontSz" for="ch" forName="centerShape" val="65"/>
        <dgm:constr type="primFontSz" for="des" forName="node" val="65"/>
        <dgm:constr type="primFontSz" for="ch" forName="node" refType="primFontSz" refFor="ch" refForName="centerShape" op="lte"/>
      </dgm:constrLst>
      <dgm:ruleLst/>
      <dgm:forEach name="Name6" axis="ch" ptType="node" cnt="1">
        <dgm:layoutNode name="centerShape" styleLbl="vennNode1">
          <dgm:alg type="tx"/>
          <dgm:shape xmlns:r="http://schemas.openxmlformats.org/officeDocument/2006/relationships" type="ellipse" r:blip="">
            <dgm:adjLst/>
          </dgm:shape>
          <dgm:presOf axis="self"/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</dgm:constrLst>
          <dgm:ruleLst>
            <dgm:rule type="primFontSz" val="5" fact="NaN" max="NaN"/>
          </dgm:ruleLst>
        </dgm:layoutNode>
        <dgm:forEach name="Name7" axis="ch" ptType="node">
          <dgm:layoutNode name="node" styleLbl="vennNode1">
            <dgm:varLst>
              <dgm:bulletEnabled val="1"/>
            </dgm:varLst>
            <dgm:alg type="tx">
              <dgm:param type="txAnchorVertCh" val="mid"/>
            </dgm:alg>
            <dgm:shape xmlns:r="http://schemas.openxmlformats.org/officeDocument/2006/relationships" type="ellipse" r:blip="">
              <dgm:adjLst/>
            </dgm:shape>
            <dgm:presOf axis="desOrSelf" ptType="node"/>
            <dgm:constrLst>
              <dgm:constr type="tMarg" refType="primFontSz" fact="0.1"/>
              <dgm:constr type="bMarg" refType="primFontSz" fact="0.1"/>
              <dgm:constr type="lMarg" refType="primFontSz" fact="0.1"/>
              <dgm:constr type="rMarg" refType="primFontSz" fact="0.1"/>
            </dgm:constrLst>
            <dgm:ruleLst>
              <dgm:rule type="primFontSz" val="5" fact="NaN" max="NaN"/>
            </dgm:ruleLst>
          </dgm:layoutNode>
        </dgm:forEach>
      </dgm:forEach>
    </dgm:layoutNode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radial3">
  <dgm:title val=""/>
  <dgm:desc val=""/>
  <dgm:catLst>
    <dgm:cat type="relationship" pri="31000"/>
    <dgm:cat type="cycle" pri="1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14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  <dgm:cxn modelId="6" srcId="1" destId="14" srcOrd="3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13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13"/>
        <dgm:pt modelId="14"/>
        <dgm:pt modelId="15"/>
        <dgm:pt modelId="16"/>
      </dgm:ptLst>
      <dgm:cxnLst>
        <dgm:cxn modelId="2" srcId="0" destId="1" srcOrd="0" destOrd="0"/>
        <dgm:cxn modelId="16" srcId="1" destId="11" srcOrd="0" destOrd="0"/>
        <dgm:cxn modelId="17" srcId="1" destId="12" srcOrd="1" destOrd="0"/>
        <dgm:cxn modelId="18" srcId="1" destId="13" srcOrd="2" destOrd="0"/>
        <dgm:cxn modelId="19" srcId="1" destId="14" srcOrd="3" destOrd="0"/>
        <dgm:cxn modelId="20" srcId="1" destId="15" srcOrd="4" destOrd="0"/>
        <dgm:cxn modelId="21" srcId="1" destId="16" srcOrd="5" destOrd="0"/>
      </dgm:cxnLst>
      <dgm:bg/>
      <dgm:whole/>
    </dgm:dataModel>
  </dgm:clrData>
  <dgm:layoutNode name="composite">
    <dgm:varLst>
      <dgm:chMax val="1"/>
      <dgm:dir/>
      <dgm:resizeHandles val="exact"/>
    </dgm:varLst>
    <dgm:alg type="composite">
      <dgm:param type="ar" val="1"/>
    </dgm:alg>
    <dgm:shape xmlns:r="http://schemas.openxmlformats.org/officeDocument/2006/relationships" r:blip="">
      <dgm:adjLst/>
    </dgm:shape>
    <dgm:presOf/>
    <dgm:constrLst/>
    <dgm:ruleLst/>
    <dgm:layoutNode name="radial">
      <dgm:varLst>
        <dgm:animLvl val="ctr"/>
      </dgm:varLst>
      <dgm:choose name="Name0">
        <dgm:if name="Name1" func="var" arg="dir" op="equ" val="norm">
          <dgm:choose name="Name2">
            <dgm:if name="Name3" axis="ch ch" ptType="node node" st="1 1" cnt="1 0" func="cnt" op="lte" val="1">
              <dgm:alg type="cycle">
                <dgm:param type="stAng" val="90"/>
                <dgm:param type="spanAng" val="360"/>
                <dgm:param type="ctrShpMap" val="fNode"/>
              </dgm:alg>
            </dgm:if>
            <dgm:else name="Name4">
              <dgm:alg type="cycle">
                <dgm:param type="stAng" val="0"/>
                <dgm:param type="spanAng" val="360"/>
                <dgm:param type="ctrShpMap" val="fNode"/>
              </dgm:alg>
            </dgm:else>
          </dgm:choose>
        </dgm:if>
        <dgm:else name="Name5">
          <dgm:alg type="cycle">
            <dgm:param type="stAng" val="0"/>
            <dgm:param type="spanAng" val="-360"/>
            <dgm:param type="ctrShpMap" val="fNode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enterShape" refType="w"/>
        <dgm:constr type="h" for="ch" forName="centerShape" refType="h"/>
        <dgm:constr type="w" for="ch" forName="node" refType="w" fact="0.5"/>
        <dgm:constr type="h" for="ch" forName="node" refType="h" fact="0.5"/>
        <dgm:constr type="sp" refType="w" refFor="ch" refForName="node" fact="-0.2"/>
        <dgm:constr type="sibSp" refType="w" refFor="ch" refForName="node" fact="-0.2"/>
        <dgm:constr type="primFontSz" for="ch" forName="centerShape" val="65"/>
        <dgm:constr type="primFontSz" for="des" forName="node" val="65"/>
        <dgm:constr type="primFontSz" for="ch" forName="node" refType="primFontSz" refFor="ch" refForName="centerShape" op="lte"/>
      </dgm:constrLst>
      <dgm:ruleLst/>
      <dgm:forEach name="Name6" axis="ch" ptType="node" cnt="1">
        <dgm:layoutNode name="centerShape" styleLbl="vennNode1">
          <dgm:alg type="tx"/>
          <dgm:shape xmlns:r="http://schemas.openxmlformats.org/officeDocument/2006/relationships" type="ellipse" r:blip="">
            <dgm:adjLst/>
          </dgm:shape>
          <dgm:presOf axis="self"/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</dgm:constrLst>
          <dgm:ruleLst>
            <dgm:rule type="primFontSz" val="5" fact="NaN" max="NaN"/>
          </dgm:ruleLst>
        </dgm:layoutNode>
        <dgm:forEach name="Name7" axis="ch" ptType="node">
          <dgm:layoutNode name="node" styleLbl="vennNode1">
            <dgm:varLst>
              <dgm:bulletEnabled val="1"/>
            </dgm:varLst>
            <dgm:alg type="tx">
              <dgm:param type="txAnchorVertCh" val="mid"/>
            </dgm:alg>
            <dgm:shape xmlns:r="http://schemas.openxmlformats.org/officeDocument/2006/relationships" type="ellipse" r:blip="">
              <dgm:adjLst/>
            </dgm:shape>
            <dgm:presOf axis="desOrSelf" ptType="node"/>
            <dgm:constrLst>
              <dgm:constr type="tMarg" refType="primFontSz" fact="0.1"/>
              <dgm:constr type="bMarg" refType="primFontSz" fact="0.1"/>
              <dgm:constr type="lMarg" refType="primFontSz" fact="0.1"/>
              <dgm:constr type="rMarg" refType="primFontSz" fact="0.1"/>
            </dgm:constrLst>
            <dgm:ruleLst>
              <dgm:rule type="primFontSz" val="5" fact="NaN" max="NaN"/>
            </dgm:ruleLst>
          </dgm:layoutNode>
        </dgm:forEach>
      </dgm:forEach>
    </dgm:layoutNod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371600" y="1803405"/>
            <a:ext cx="9448800" cy="1825096"/>
          </a:xfrm>
        </p:spPr>
        <p:txBody>
          <a:bodyPr anchor="b">
            <a:normAutofit/>
          </a:bodyPr>
          <a:lstStyle>
            <a:lvl1pPr algn="l"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632201"/>
            <a:ext cx="9448800" cy="685800"/>
          </a:xfrm>
        </p:spPr>
        <p:txBody>
          <a:bodyPr>
            <a:normAutofit/>
          </a:bodyPr>
          <a:lstStyle>
            <a:lvl1pPr marL="0" indent="0" algn="l"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909561" y="4314328"/>
            <a:ext cx="2910840" cy="374642"/>
          </a:xfrm>
        </p:spPr>
        <p:txBody>
          <a:bodyPr/>
          <a:lstStyle/>
          <a:p>
            <a:fld id="{C9506A3F-4885-824A-B636-89E2D03D833E}" type="datetimeFigureOut">
              <a:rPr lang="en-US" smtClean="0"/>
              <a:t>3/26/2019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371600" y="4323845"/>
            <a:ext cx="6400800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077200" y="1430866"/>
            <a:ext cx="2743200" cy="365125"/>
          </a:xfrm>
        </p:spPr>
        <p:txBody>
          <a:bodyPr/>
          <a:lstStyle/>
          <a:p>
            <a:fld id="{2488F60C-0B0F-F94A-B940-73A6B99382C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341952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506A3F-4885-824A-B636-89E2D03D833E}" type="datetimeFigureOut">
              <a:rPr lang="en-US" smtClean="0"/>
              <a:t>3/26/2019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88F60C-0B0F-F94A-B940-73A6B99382C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2967272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753533"/>
            <a:ext cx="10820399" cy="2801935"/>
          </a:xfrm>
        </p:spPr>
        <p:txBody>
          <a:bodyPr anchor="b">
            <a:normAutofit/>
          </a:bodyPr>
          <a:lstStyle>
            <a:lvl1pPr algn="r">
              <a:defRPr sz="40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24467" y="3641725"/>
            <a:ext cx="10490200" cy="955675"/>
          </a:xfrm>
        </p:spPr>
        <p:txBody>
          <a:bodyPr>
            <a:normAutofit/>
          </a:bodyPr>
          <a:lstStyle>
            <a:lvl1pPr marL="0" indent="0" algn="r">
              <a:buNone/>
              <a:defRPr sz="22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814452" y="381000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C9506A3F-4885-824A-B636-89E2D03D833E}" type="datetimeFigureOut">
              <a:rPr lang="en-US" smtClean="0"/>
              <a:t>3/26/2019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85800" y="381001"/>
            <a:ext cx="6991492" cy="364065"/>
          </a:xfr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2488F60C-0B0F-F94A-B940-73A6B99382C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9946049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5800" y="2194559"/>
            <a:ext cx="5334000" cy="4024125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2194559"/>
            <a:ext cx="5334000" cy="4024125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506A3F-4885-824A-B636-89E2D03D833E}" type="datetimeFigureOut">
              <a:rPr lang="en-US" smtClean="0"/>
              <a:t>3/26/2019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88F60C-0B0F-F94A-B940-73A6B99382C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3782247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95600" y="762000"/>
            <a:ext cx="8610600" cy="12954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4409" y="2183802"/>
            <a:ext cx="5079991" cy="823912"/>
          </a:xfrm>
        </p:spPr>
        <p:txBody>
          <a:bodyPr anchor="b">
            <a:norm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5800" y="3132666"/>
            <a:ext cx="5311775" cy="3086019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00800" y="2183802"/>
            <a:ext cx="5105400" cy="823912"/>
          </a:xfrm>
        </p:spPr>
        <p:txBody>
          <a:bodyPr anchor="b">
            <a:norm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3132666"/>
            <a:ext cx="5334000" cy="3086019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506A3F-4885-824A-B636-89E2D03D833E}" type="datetimeFigureOut">
              <a:rPr lang="en-US" smtClean="0"/>
              <a:t>3/26/2019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88F60C-0B0F-F94A-B940-73A6B99382C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44055033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506A3F-4885-824A-B636-89E2D03D833E}" type="datetimeFigureOut">
              <a:rPr lang="en-US" smtClean="0"/>
              <a:t>3/26/2019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88F60C-0B0F-F94A-B940-73A6B99382C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0833732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506A3F-4885-824A-B636-89E2D03D833E}" type="datetimeFigureOut">
              <a:rPr lang="en-US" smtClean="0"/>
              <a:t>3/26/2019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88F60C-0B0F-F94A-B940-73A6B99382C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4531300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1524000"/>
            <a:ext cx="4114800" cy="1600200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995582" y="746759"/>
            <a:ext cx="6510618" cy="5471925"/>
          </a:xfrm>
        </p:spPr>
        <p:txBody>
          <a:bodyPr anchor="ctr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3124199"/>
            <a:ext cx="4114800" cy="3094485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506A3F-4885-824A-B636-89E2D03D833E}" type="datetimeFigureOut">
              <a:rPr lang="en-US" smtClean="0"/>
              <a:t>3/26/2019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88F60C-0B0F-F94A-B940-73A6B99382C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67805805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1524000"/>
            <a:ext cx="6873240" cy="1600200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861238" y="751241"/>
            <a:ext cx="3644962" cy="5467443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Drag picture to placeholder or click icon to add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3124199"/>
            <a:ext cx="6873240" cy="3094485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506A3F-4885-824A-B636-89E2D03D833E}" type="datetimeFigureOut">
              <a:rPr lang="en-US" smtClean="0"/>
              <a:t>3/26/2019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88F60C-0B0F-F94A-B940-73A6B99382C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6400083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77" y="4697360"/>
            <a:ext cx="10822034" cy="819355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81727" y="941439"/>
            <a:ext cx="10821840" cy="3478161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Drag picture to placeholder or click icon to add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5516715"/>
            <a:ext cx="10820400" cy="701969"/>
          </a:xfrm>
        </p:spPr>
        <p:txBody>
          <a:bodyPr/>
          <a:lstStyle>
            <a:lvl1pPr marL="0" indent="0" algn="l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506A3F-4885-824A-B636-89E2D03D833E}" type="datetimeFigureOut">
              <a:rPr lang="en-US" smtClean="0"/>
              <a:t>3/26/2019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88F60C-0B0F-F94A-B940-73A6B99382C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249896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753532"/>
            <a:ext cx="10820400" cy="2802467"/>
          </a:xfrm>
        </p:spPr>
        <p:txBody>
          <a:bodyPr anchor="ctr"/>
          <a:lstStyle>
            <a:lvl1pPr algn="l"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24467" y="3649133"/>
            <a:ext cx="10130516" cy="999067"/>
          </a:xfrm>
        </p:spPr>
        <p:txBody>
          <a:bodyPr anchor="ctr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814452" y="381000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C9506A3F-4885-824A-B636-89E2D03D833E}" type="datetimeFigureOut">
              <a:rPr lang="en-US" smtClean="0"/>
              <a:t>3/26/2019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685800" y="379941"/>
            <a:ext cx="6991492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2488F60C-0B0F-F94A-B940-73A6B99382C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53440032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4467" y="753533"/>
            <a:ext cx="10151533" cy="2604495"/>
          </a:xfrm>
        </p:spPr>
        <p:txBody>
          <a:bodyPr anchor="ctr"/>
          <a:lstStyle>
            <a:lvl1pPr algn="l"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303865" y="3365556"/>
            <a:ext cx="9592736" cy="44444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24467" y="3959862"/>
            <a:ext cx="10151533" cy="679871"/>
          </a:xfrm>
        </p:spPr>
        <p:txBody>
          <a:bodyPr anchor="ctr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814452" y="381000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C9506A3F-4885-824A-B636-89E2D03D833E}" type="datetimeFigureOut">
              <a:rPr lang="en-US" smtClean="0"/>
              <a:t>3/26/2019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685800" y="379941"/>
            <a:ext cx="6991492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2488F60C-0B0F-F94A-B940-73A6B99382C7}" type="slidenum">
              <a:rPr lang="en-US" smtClean="0"/>
              <a:t>‹#›</a:t>
            </a:fld>
            <a:endParaRPr lang="en-US"/>
          </a:p>
        </p:txBody>
      </p:sp>
      <p:sp>
        <p:nvSpPr>
          <p:cNvPr id="9" name="TextBox 8"/>
          <p:cNvSpPr txBox="1"/>
          <p:nvPr/>
        </p:nvSpPr>
        <p:spPr>
          <a:xfrm>
            <a:off x="476250" y="93345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10984230" y="270129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35247066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4495" y="1124701"/>
            <a:ext cx="10146186" cy="2511835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24467" y="3648315"/>
            <a:ext cx="10144654" cy="999885"/>
          </a:xfrm>
        </p:spPr>
        <p:txBody>
          <a:bodyPr anchor="t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814452" y="378883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C9506A3F-4885-824A-B636-89E2D03D833E}" type="datetimeFigureOut">
              <a:rPr lang="en-US" smtClean="0"/>
              <a:t>3/26/2019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685800" y="378883"/>
            <a:ext cx="6991492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2488F60C-0B0F-F94A-B940-73A6B99382C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59739736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2895600" y="761999"/>
            <a:ext cx="8610599" cy="1303867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685800" y="2202080"/>
            <a:ext cx="3456432" cy="617320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685799" y="2904565"/>
            <a:ext cx="3456432" cy="331413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368800" y="2201333"/>
            <a:ext cx="3456432" cy="626534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366858" y="2904067"/>
            <a:ext cx="3456432" cy="331461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8051800" y="2192866"/>
            <a:ext cx="3456432" cy="626534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8051801" y="2904565"/>
            <a:ext cx="3456432" cy="331413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506A3F-4885-824A-B636-89E2D03D833E}" type="datetimeFigureOut">
              <a:rPr lang="en-US" smtClean="0"/>
              <a:t>3/26/2019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88F60C-0B0F-F94A-B940-73A6B99382C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63858381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2895600" y="762000"/>
            <a:ext cx="8610599" cy="12954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688618" y="4191000"/>
            <a:ext cx="3451582" cy="682765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88618" y="2362200"/>
            <a:ext cx="3451582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Drag picture to placeholder or click icon to add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688618" y="4873764"/>
            <a:ext cx="3451582" cy="1344921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374263" y="4191000"/>
            <a:ext cx="3448935" cy="682765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374263" y="2362200"/>
            <a:ext cx="3448936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Drag picture to placeholder or click icon to add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374264" y="4873763"/>
            <a:ext cx="3448935" cy="1344921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8049731" y="4191000"/>
            <a:ext cx="3456469" cy="682765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8049855" y="2362200"/>
            <a:ext cx="3447878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Drag picture to placeholder or click icon to add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8049731" y="4873761"/>
            <a:ext cx="3452445" cy="1344921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506A3F-4885-824A-B636-89E2D03D833E}" type="datetimeFigureOut">
              <a:rPr lang="en-US" smtClean="0"/>
              <a:t>3/26/2019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88F60C-0B0F-F94A-B940-73A6B99382C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91638724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5800" y="2194559"/>
            <a:ext cx="10820400" cy="40241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506A3F-4885-824A-B636-89E2D03D833E}" type="datetimeFigureOut">
              <a:rPr lang="en-US" smtClean="0"/>
              <a:t>3/26/2019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88F60C-0B0F-F94A-B940-73A6B99382C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24124080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448800" y="745066"/>
            <a:ext cx="2057400" cy="3903133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24466" y="745067"/>
            <a:ext cx="8204201" cy="3903133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814452" y="379941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C9506A3F-4885-824A-B636-89E2D03D833E}" type="datetimeFigureOut">
              <a:rPr lang="en-US" smtClean="0"/>
              <a:t>3/26/2019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85800" y="381000"/>
            <a:ext cx="6991492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2488F60C-0B0F-F94A-B940-73A6B99382C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4816674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0-HD-TOP.png"/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144145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895600" y="764373"/>
            <a:ext cx="8610600" cy="12930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0" y="2194560"/>
            <a:ext cx="10820400" cy="402412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595360" y="6356350"/>
            <a:ext cx="291084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9506A3F-4885-824A-B636-89E2D03D833E}" type="datetimeFigureOut">
              <a:rPr lang="en-US" smtClean="0"/>
              <a:t>3/26/2019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5800" y="6355845"/>
            <a:ext cx="7772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763000" y="38100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488F60C-0B0F-F94A-B940-73A6B99382C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89624220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835" r:id="rId1"/>
    <p:sldLayoutId id="2147483836" r:id="rId2"/>
    <p:sldLayoutId id="2147483837" r:id="rId3"/>
    <p:sldLayoutId id="2147483838" r:id="rId4"/>
    <p:sldLayoutId id="2147483839" r:id="rId5"/>
    <p:sldLayoutId id="2147483840" r:id="rId6"/>
    <p:sldLayoutId id="2147483841" r:id="rId7"/>
    <p:sldLayoutId id="2147483842" r:id="rId8"/>
    <p:sldLayoutId id="2147483843" r:id="rId9"/>
    <p:sldLayoutId id="2147483844" r:id="rId10"/>
    <p:sldLayoutId id="2147483845" r:id="rId11"/>
    <p:sldLayoutId id="2147483846" r:id="rId12"/>
    <p:sldLayoutId id="2147483847" r:id="rId13"/>
    <p:sldLayoutId id="2147483848" r:id="rId14"/>
    <p:sldLayoutId id="2147483849" r:id="rId15"/>
    <p:sldLayoutId id="2147483850" r:id="rId16"/>
    <p:sldLayoutId id="2147483851" r:id="rId17"/>
  </p:sldLayoutIdLst>
  <p:txStyles>
    <p:titleStyle>
      <a:lvl1pPr algn="r" defTabSz="914400" rtl="0" eaLnBrk="1" latinLnBrk="0" hangingPunct="1">
        <a:lnSpc>
          <a:spcPct val="90000"/>
        </a:lnSpc>
        <a:spcBef>
          <a:spcPct val="0"/>
        </a:spcBef>
        <a:buNone/>
        <a:defRPr sz="4000" kern="1200" cap="all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2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/>
    </p:ext>
  </p:extLst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tiff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2.xml"/><Relationship Id="rId13" Type="http://schemas.openxmlformats.org/officeDocument/2006/relationships/diagramLayout" Target="../diagrams/layout3.xml"/><Relationship Id="rId18" Type="http://schemas.openxmlformats.org/officeDocument/2006/relationships/diagramLayout" Target="../diagrams/layout4.xml"/><Relationship Id="rId3" Type="http://schemas.openxmlformats.org/officeDocument/2006/relationships/diagramLayout" Target="../diagrams/layout1.xml"/><Relationship Id="rId21" Type="http://schemas.microsoft.com/office/2007/relationships/diagramDrawing" Target="../diagrams/drawing4.xml"/><Relationship Id="rId7" Type="http://schemas.openxmlformats.org/officeDocument/2006/relationships/diagramData" Target="../diagrams/data2.xml"/><Relationship Id="rId12" Type="http://schemas.openxmlformats.org/officeDocument/2006/relationships/diagramData" Target="../diagrams/data3.xml"/><Relationship Id="rId17" Type="http://schemas.openxmlformats.org/officeDocument/2006/relationships/diagramData" Target="../diagrams/data4.xml"/><Relationship Id="rId2" Type="http://schemas.openxmlformats.org/officeDocument/2006/relationships/diagramData" Target="../diagrams/data1.xml"/><Relationship Id="rId16" Type="http://schemas.microsoft.com/office/2007/relationships/diagramDrawing" Target="../diagrams/drawing3.xml"/><Relationship Id="rId20" Type="http://schemas.openxmlformats.org/officeDocument/2006/relationships/diagramColors" Target="../diagrams/colors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11" Type="http://schemas.microsoft.com/office/2007/relationships/diagramDrawing" Target="../diagrams/drawing2.xml"/><Relationship Id="rId5" Type="http://schemas.openxmlformats.org/officeDocument/2006/relationships/diagramColors" Target="../diagrams/colors1.xml"/><Relationship Id="rId15" Type="http://schemas.openxmlformats.org/officeDocument/2006/relationships/diagramColors" Target="../diagrams/colors3.xml"/><Relationship Id="rId10" Type="http://schemas.openxmlformats.org/officeDocument/2006/relationships/diagramColors" Target="../diagrams/colors2.xml"/><Relationship Id="rId19" Type="http://schemas.openxmlformats.org/officeDocument/2006/relationships/diagramQuickStyle" Target="../diagrams/quickStyle4.xml"/><Relationship Id="rId4" Type="http://schemas.openxmlformats.org/officeDocument/2006/relationships/diagramQuickStyle" Target="../diagrams/quickStyle1.xml"/><Relationship Id="rId9" Type="http://schemas.openxmlformats.org/officeDocument/2006/relationships/diagramQuickStyle" Target="../diagrams/quickStyle2.xml"/><Relationship Id="rId14" Type="http://schemas.openxmlformats.org/officeDocument/2006/relationships/diagramQuickStyle" Target="../diagrams/quickStyle3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://www.oecd.org/cfe/leed/entrepreneurship360-skills-entrepreneurship.htm" TargetMode="External"/><Relationship Id="rId2" Type="http://schemas.openxmlformats.org/officeDocument/2006/relationships/hyperlink" Target="http://gov.wales/docs/det/publications/101115yesen.pdf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businesswales.gov.wales/bigideas" TargetMode="External"/><Relationship Id="rId4" Type="http://schemas.openxmlformats.org/officeDocument/2006/relationships/hyperlink" Target="https://www.qaa.ac.uk/docs/qaas/enhancement-and-development/enterprise-and-entrpreneurship-education-2018.pdf?sfvrsn=15f1f981_8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dirty="0" smtClean="0"/>
              <a:t>Enterprise Champions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US" dirty="0" smtClean="0"/>
              <a:t>Alys Murphy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9752738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What ARE Enterprise </a:t>
            </a:r>
            <a:r>
              <a:rPr lang="en-US" dirty="0"/>
              <a:t>C</a:t>
            </a:r>
            <a:r>
              <a:rPr lang="en-US" dirty="0" smtClean="0"/>
              <a:t>hampions?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5800" y="2194560"/>
            <a:ext cx="6285016" cy="4024125"/>
          </a:xfrm>
        </p:spPr>
        <p:txBody>
          <a:bodyPr/>
          <a:lstStyle/>
          <a:p>
            <a:r>
              <a:rPr lang="en-GB" dirty="0" smtClean="0"/>
              <a:t>Introduced in 2001</a:t>
            </a:r>
            <a:endParaRPr lang="en-GB" dirty="0"/>
          </a:p>
          <a:p>
            <a:endParaRPr lang="en-GB" dirty="0" smtClean="0"/>
          </a:p>
          <a:p>
            <a:r>
              <a:rPr lang="en-GB" dirty="0" smtClean="0"/>
              <a:t>Develop enterprising </a:t>
            </a:r>
            <a:r>
              <a:rPr lang="en-GB" dirty="0"/>
              <a:t>and entrepreneurial skills in </a:t>
            </a:r>
            <a:r>
              <a:rPr lang="en-GB" dirty="0" smtClean="0"/>
              <a:t>students</a:t>
            </a:r>
          </a:p>
          <a:p>
            <a:endParaRPr lang="en-GB" dirty="0"/>
          </a:p>
          <a:p>
            <a:r>
              <a:rPr lang="en-GB" dirty="0" smtClean="0"/>
              <a:t>Carry out </a:t>
            </a:r>
            <a:r>
              <a:rPr lang="en-GB" dirty="0"/>
              <a:t>entrepreneurship audits, </a:t>
            </a:r>
            <a:r>
              <a:rPr lang="en-GB" dirty="0" smtClean="0"/>
              <a:t>deliver </a:t>
            </a:r>
            <a:r>
              <a:rPr lang="en-GB" dirty="0"/>
              <a:t>relevant training and </a:t>
            </a:r>
            <a:r>
              <a:rPr lang="en-GB" dirty="0" smtClean="0"/>
              <a:t>help establish </a:t>
            </a:r>
            <a:r>
              <a:rPr lang="en-GB" dirty="0"/>
              <a:t>good relationships between local entrepreneurs and students.</a:t>
            </a:r>
            <a:r>
              <a:rPr lang="en-US" dirty="0"/>
              <a:t> </a:t>
            </a:r>
          </a:p>
        </p:txBody>
      </p:sp>
      <p:pic>
        <p:nvPicPr>
          <p:cNvPr id="1026" name="Picture 2" descr="mage result for entrepreneurship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86594" y="2648197"/>
            <a:ext cx="4792352" cy="26956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0128097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mage result for big ideas wales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3133" y="2693721"/>
            <a:ext cx="2351314" cy="23513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elated image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32055"/>
          <a:stretch/>
        </p:blipFill>
        <p:spPr bwMode="auto">
          <a:xfrm>
            <a:off x="7884902" y="2755103"/>
            <a:ext cx="3705100" cy="18880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02907" y="2810495"/>
            <a:ext cx="3903535" cy="1777285"/>
          </a:xfrm>
          <a:prstGeom prst="rect">
            <a:avLst/>
          </a:prstGeom>
        </p:spPr>
      </p:pic>
      <p:sp>
        <p:nvSpPr>
          <p:cNvPr id="10" name="Title 1"/>
          <p:cNvSpPr>
            <a:spLocks noGrp="1"/>
          </p:cNvSpPr>
          <p:nvPr>
            <p:ph type="title"/>
          </p:nvPr>
        </p:nvSpPr>
        <p:spPr>
          <a:xfrm>
            <a:off x="1904010" y="244528"/>
            <a:ext cx="8610600" cy="1293028"/>
          </a:xfrm>
        </p:spPr>
        <p:txBody>
          <a:bodyPr/>
          <a:lstStyle/>
          <a:p>
            <a:r>
              <a:rPr lang="en-US" dirty="0" smtClean="0"/>
              <a:t>Policy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237147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764373"/>
            <a:ext cx="10820400" cy="1293028"/>
          </a:xfrm>
        </p:spPr>
        <p:txBody>
          <a:bodyPr>
            <a:normAutofit/>
          </a:bodyPr>
          <a:lstStyle/>
          <a:p>
            <a:r>
              <a:rPr lang="en-US" dirty="0" smtClean="0"/>
              <a:t>The importance of Entrepreneurial skills for students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36418" y="2467693"/>
            <a:ext cx="7626927" cy="4024125"/>
          </a:xfrm>
        </p:spPr>
        <p:txBody>
          <a:bodyPr/>
          <a:lstStyle/>
          <a:p>
            <a:r>
              <a:rPr lang="en-GB" dirty="0"/>
              <a:t>P</a:t>
            </a:r>
            <a:r>
              <a:rPr lang="en-GB" dirty="0" smtClean="0"/>
              <a:t>roblem </a:t>
            </a:r>
            <a:r>
              <a:rPr lang="en-GB" dirty="0"/>
              <a:t>solving, creativity, resiliency, self-reflection, </a:t>
            </a:r>
            <a:r>
              <a:rPr lang="en-GB" dirty="0" smtClean="0"/>
              <a:t>motivation</a:t>
            </a:r>
          </a:p>
          <a:p>
            <a:endParaRPr lang="en-GB" dirty="0" smtClean="0"/>
          </a:p>
          <a:p>
            <a:r>
              <a:rPr lang="en-GB" dirty="0"/>
              <a:t>Enterprise education can help prepare students for changing </a:t>
            </a:r>
            <a:r>
              <a:rPr lang="en-GB" dirty="0" smtClean="0"/>
              <a:t>environments</a:t>
            </a:r>
          </a:p>
          <a:p>
            <a:endParaRPr lang="en-GB" dirty="0"/>
          </a:p>
          <a:p>
            <a:r>
              <a:rPr lang="en-GB" dirty="0" smtClean="0"/>
              <a:t>Developing </a:t>
            </a:r>
            <a:r>
              <a:rPr lang="en-GB" dirty="0"/>
              <a:t>these skills doesn’t just lead to success in securing a job but also leads to a more a fulfilling professional </a:t>
            </a:r>
            <a:r>
              <a:rPr lang="en-GB" dirty="0" smtClean="0"/>
              <a:t>life</a:t>
            </a:r>
          </a:p>
          <a:p>
            <a:endParaRPr lang="en-US" dirty="0"/>
          </a:p>
        </p:txBody>
      </p:sp>
      <p:pic>
        <p:nvPicPr>
          <p:cNvPr id="3074" name="Picture 2" descr="mage result for entrepreneur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9461" r="18112"/>
          <a:stretch/>
        </p:blipFill>
        <p:spPr bwMode="auto">
          <a:xfrm>
            <a:off x="8288977" y="2731325"/>
            <a:ext cx="3378161" cy="31789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1054350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85455" y="69275"/>
            <a:ext cx="8610600" cy="1293028"/>
          </a:xfrm>
        </p:spPr>
        <p:txBody>
          <a:bodyPr/>
          <a:lstStyle/>
          <a:p>
            <a:r>
              <a:rPr lang="en-US" dirty="0" smtClean="0"/>
              <a:t>ACRO MODEL</a:t>
            </a:r>
            <a:endParaRPr lang="en-US" dirty="0"/>
          </a:p>
        </p:txBody>
      </p:sp>
      <p:graphicFrame>
        <p:nvGraphicFramePr>
          <p:cNvPr id="5" name="Diagram 4"/>
          <p:cNvGraphicFramePr/>
          <p:nvPr>
            <p:extLst>
              <p:ext uri="{D42A27DB-BD31-4B8C-83A1-F6EECF244321}">
                <p14:modId xmlns:p14="http://schemas.microsoft.com/office/powerpoint/2010/main" val="1440884473"/>
              </p:ext>
            </p:extLst>
          </p:nvPr>
        </p:nvGraphicFramePr>
        <p:xfrm>
          <a:off x="-629392" y="3382490"/>
          <a:ext cx="5189517" cy="330013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graphicFrame>
        <p:nvGraphicFramePr>
          <p:cNvPr id="6" name="Diagram 5"/>
          <p:cNvGraphicFramePr/>
          <p:nvPr>
            <p:extLst>
              <p:ext uri="{D42A27DB-BD31-4B8C-83A1-F6EECF244321}">
                <p14:modId xmlns:p14="http://schemas.microsoft.com/office/powerpoint/2010/main" val="1002844057"/>
              </p:ext>
            </p:extLst>
          </p:nvPr>
        </p:nvGraphicFramePr>
        <p:xfrm>
          <a:off x="1198419" y="69275"/>
          <a:ext cx="5189517" cy="330013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  <p:graphicFrame>
        <p:nvGraphicFramePr>
          <p:cNvPr id="7" name="Diagram 6"/>
          <p:cNvGraphicFramePr/>
          <p:nvPr>
            <p:extLst>
              <p:ext uri="{D42A27DB-BD31-4B8C-83A1-F6EECF244321}">
                <p14:modId xmlns:p14="http://schemas.microsoft.com/office/powerpoint/2010/main" val="216924831"/>
              </p:ext>
            </p:extLst>
          </p:nvPr>
        </p:nvGraphicFramePr>
        <p:xfrm>
          <a:off x="3333997" y="2576945"/>
          <a:ext cx="5750626" cy="378306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12" r:lo="rId13" r:qs="rId14" r:cs="rId15"/>
          </a:graphicData>
        </a:graphic>
      </p:graphicFrame>
      <p:graphicFrame>
        <p:nvGraphicFramePr>
          <p:cNvPr id="8" name="Diagram 7"/>
          <p:cNvGraphicFramePr/>
          <p:nvPr>
            <p:extLst>
              <p:ext uri="{D42A27DB-BD31-4B8C-83A1-F6EECF244321}">
                <p14:modId xmlns:p14="http://schemas.microsoft.com/office/powerpoint/2010/main" val="16736364"/>
              </p:ext>
            </p:extLst>
          </p:nvPr>
        </p:nvGraphicFramePr>
        <p:xfrm>
          <a:off x="6942116" y="1256804"/>
          <a:ext cx="5750626" cy="378306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17" r:lo="rId18" r:qs="rId19" r:cs="rId20"/>
          </a:graphicData>
        </a:graphic>
      </p:graphicFrame>
    </p:spTree>
    <p:extLst>
      <p:ext uri="{BB962C8B-B14F-4D97-AF65-F5344CB8AC3E}">
        <p14:creationId xmlns:p14="http://schemas.microsoft.com/office/powerpoint/2010/main" val="74551227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Criticisms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5800" y="2218311"/>
            <a:ext cx="5406242" cy="4024125"/>
          </a:xfrm>
        </p:spPr>
        <p:txBody>
          <a:bodyPr/>
          <a:lstStyle/>
          <a:p>
            <a:r>
              <a:rPr lang="en-US" dirty="0" smtClean="0"/>
              <a:t>Not always accessible to students</a:t>
            </a:r>
          </a:p>
          <a:p>
            <a:endParaRPr lang="en-US" dirty="0"/>
          </a:p>
          <a:p>
            <a:r>
              <a:rPr lang="en-US" dirty="0" smtClean="0"/>
              <a:t>Policy aimed a those under 25</a:t>
            </a:r>
          </a:p>
          <a:p>
            <a:endParaRPr lang="en-US" dirty="0"/>
          </a:p>
          <a:p>
            <a:r>
              <a:rPr lang="en-US" dirty="0" smtClean="0"/>
              <a:t>For senior members of staff</a:t>
            </a:r>
          </a:p>
          <a:p>
            <a:endParaRPr lang="en-US" dirty="0"/>
          </a:p>
          <a:p>
            <a:endParaRPr lang="en-US" dirty="0"/>
          </a:p>
        </p:txBody>
      </p:sp>
      <p:pic>
        <p:nvPicPr>
          <p:cNvPr id="4098" name="Picture 2" descr="mage result for entrepreneur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76621" y="2541318"/>
            <a:ext cx="5235700" cy="29450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1169753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Conclusion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5800" y="2194560"/>
            <a:ext cx="6011883" cy="4024125"/>
          </a:xfrm>
        </p:spPr>
        <p:txBody>
          <a:bodyPr/>
          <a:lstStyle/>
          <a:p>
            <a:r>
              <a:rPr lang="en-US" dirty="0" smtClean="0"/>
              <a:t>Provides support</a:t>
            </a:r>
          </a:p>
          <a:p>
            <a:endParaRPr lang="en-US" dirty="0"/>
          </a:p>
          <a:p>
            <a:r>
              <a:rPr lang="en-US" dirty="0" smtClean="0"/>
              <a:t>Holds university accountable</a:t>
            </a:r>
          </a:p>
          <a:p>
            <a:endParaRPr lang="en-US" dirty="0"/>
          </a:p>
          <a:p>
            <a:r>
              <a:rPr lang="en-US" dirty="0" smtClean="0"/>
              <a:t>Ensure they are accessible </a:t>
            </a:r>
            <a:r>
              <a:rPr lang="en-US" smtClean="0"/>
              <a:t>to students. 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5578462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References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sz="1600" dirty="0"/>
              <a:t>Youth Entrepreneurship Strategy: An Action Plan for Wales 2010-2015 </a:t>
            </a:r>
            <a:r>
              <a:rPr lang="en-US" sz="1600" dirty="0">
                <a:hlinkClick r:id="rId2"/>
              </a:rPr>
              <a:t>http://</a:t>
            </a:r>
            <a:r>
              <a:rPr lang="en-US" sz="1600" dirty="0" smtClean="0">
                <a:hlinkClick r:id="rId2"/>
              </a:rPr>
              <a:t>gov.wales/docs/det/publications/101115yesen.pdf</a:t>
            </a:r>
            <a:endParaRPr lang="en-US" sz="1600" dirty="0" smtClean="0"/>
          </a:p>
          <a:p>
            <a:endParaRPr lang="en-US" sz="1600" dirty="0"/>
          </a:p>
          <a:p>
            <a:r>
              <a:rPr lang="en-US" sz="1600" dirty="0"/>
              <a:t>OECD/EU Entrepreneurship360: Skills for Entrepreneurship: </a:t>
            </a:r>
            <a:r>
              <a:rPr lang="en-US" sz="1600" dirty="0" smtClean="0">
                <a:hlinkClick r:id="rId3"/>
              </a:rPr>
              <a:t>www.oecd.org/cfe/leed/entrepreneurship360-skills-entrepreneurship.htm</a:t>
            </a:r>
            <a:endParaRPr lang="en-US" sz="1600" dirty="0" smtClean="0"/>
          </a:p>
          <a:p>
            <a:endParaRPr lang="en-US" sz="1600" dirty="0"/>
          </a:p>
          <a:p>
            <a:r>
              <a:rPr lang="en-US" sz="1600" dirty="0" smtClean="0"/>
              <a:t>QAA: </a:t>
            </a:r>
            <a:r>
              <a:rPr lang="en-US" sz="1600" dirty="0" smtClean="0">
                <a:hlinkClick r:id="rId4"/>
              </a:rPr>
              <a:t>https</a:t>
            </a:r>
            <a:r>
              <a:rPr lang="en-US" sz="1600" dirty="0">
                <a:hlinkClick r:id="rId4"/>
              </a:rPr>
              <a:t>://</a:t>
            </a:r>
            <a:r>
              <a:rPr lang="en-US" sz="1600" dirty="0" smtClean="0">
                <a:hlinkClick r:id="rId4"/>
              </a:rPr>
              <a:t>www.qaa.ac.uk/docs/qaas/enhancement-and-development/enterprise-and-entrpreneurship-education-2018.pdf?sfvrsn=15f1f981_8</a:t>
            </a:r>
            <a:endParaRPr lang="en-US" sz="1600" dirty="0" smtClean="0"/>
          </a:p>
          <a:p>
            <a:endParaRPr lang="en-US" sz="1600" dirty="0"/>
          </a:p>
          <a:p>
            <a:r>
              <a:rPr lang="en-US" sz="1600" dirty="0"/>
              <a:t>Big Ideas </a:t>
            </a:r>
            <a:r>
              <a:rPr lang="en-US" sz="1600" dirty="0" smtClean="0"/>
              <a:t>Wales: </a:t>
            </a:r>
            <a:r>
              <a:rPr lang="en-US" sz="1600" dirty="0" smtClean="0">
                <a:hlinkClick r:id="rId5"/>
              </a:rPr>
              <a:t>https</a:t>
            </a:r>
            <a:r>
              <a:rPr lang="en-US" sz="1600" dirty="0">
                <a:hlinkClick r:id="rId5"/>
              </a:rPr>
              <a:t>://</a:t>
            </a:r>
            <a:r>
              <a:rPr lang="en-US" sz="1600" dirty="0" smtClean="0">
                <a:hlinkClick r:id="rId5"/>
              </a:rPr>
              <a:t>businesswales.gov.wales/bigideas</a:t>
            </a:r>
            <a:endParaRPr lang="en-US" sz="1600" dirty="0" smtClean="0"/>
          </a:p>
          <a:p>
            <a:endParaRPr lang="en-US" sz="1600" dirty="0" smtClean="0"/>
          </a:p>
          <a:p>
            <a:endParaRPr lang="en-US" sz="1600" dirty="0"/>
          </a:p>
          <a:p>
            <a:endParaRPr lang="en-US" sz="1600" dirty="0" smtClean="0"/>
          </a:p>
        </p:txBody>
      </p:sp>
    </p:spTree>
    <p:extLst>
      <p:ext uri="{BB962C8B-B14F-4D97-AF65-F5344CB8AC3E}">
        <p14:creationId xmlns:p14="http://schemas.microsoft.com/office/powerpoint/2010/main" val="372111277"/>
      </p:ext>
    </p:extLst>
  </p:cSld>
  <p:clrMapOvr>
    <a:masterClrMapping/>
  </p:clrMapOvr>
</p:sld>
</file>

<file path=ppt/theme/theme1.xml><?xml version="1.0" encoding="utf-8"?>
<a:theme xmlns:a="http://schemas.openxmlformats.org/drawingml/2006/main" name="Vapor Trail">
  <a:themeElements>
    <a:clrScheme name="Vapor Trail">
      <a:dk1>
        <a:sysClr val="windowText" lastClr="000000"/>
      </a:dk1>
      <a:lt1>
        <a:sysClr val="window" lastClr="FFFFFF"/>
      </a:lt1>
      <a:dk2>
        <a:srgbClr val="454545"/>
      </a:dk2>
      <a:lt2>
        <a:srgbClr val="DADADA"/>
      </a:lt2>
      <a:accent1>
        <a:srgbClr val="DF2E28"/>
      </a:accent1>
      <a:accent2>
        <a:srgbClr val="FE801A"/>
      </a:accent2>
      <a:accent3>
        <a:srgbClr val="E9BF35"/>
      </a:accent3>
      <a:accent4>
        <a:srgbClr val="81BB42"/>
      </a:accent4>
      <a:accent5>
        <a:srgbClr val="32C7A9"/>
      </a:accent5>
      <a:accent6>
        <a:srgbClr val="4A9BDC"/>
      </a:accent6>
      <a:hlink>
        <a:srgbClr val="F0532B"/>
      </a:hlink>
      <a:folHlink>
        <a:srgbClr val="F38B53"/>
      </a:folHlink>
    </a:clrScheme>
    <a:fontScheme name="Vapor Trail">
      <a:majorFont>
        <a:latin typeface="Century Gothic" panose="020B0502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Vapor Trail">
      <a:fillStyleLst>
        <a:solidFill>
          <a:schemeClr val="phClr"/>
        </a:solidFill>
        <a:gradFill rotWithShape="1">
          <a:gsLst>
            <a:gs pos="0">
              <a:schemeClr val="phClr">
                <a:tint val="69000"/>
                <a:alpha val="100000"/>
                <a:satMod val="109000"/>
                <a:lumMod val="110000"/>
              </a:schemeClr>
            </a:gs>
            <a:gs pos="52000">
              <a:schemeClr val="phClr">
                <a:tint val="74000"/>
                <a:satMod val="100000"/>
                <a:lumMod val="104000"/>
              </a:schemeClr>
            </a:gs>
            <a:gs pos="100000">
              <a:schemeClr val="phClr">
                <a:tint val="78000"/>
                <a:satMod val="100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atMod val="100000"/>
                <a:lumMod val="104000"/>
              </a:schemeClr>
            </a:gs>
            <a:gs pos="78000">
              <a:schemeClr val="phClr">
                <a:shade val="100000"/>
                <a:satMod val="110000"/>
                <a:lumMod val="10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  <a:scene3d>
            <a:camera prst="orthographicFront">
              <a:rot lat="0" lon="0" rev="0"/>
            </a:camera>
            <a:lightRig rig="threePt" dir="t"/>
          </a:scene3d>
          <a:sp3d>
            <a:bevelT w="25400" h="12700"/>
          </a:sp3d>
        </a:effectStyle>
        <a:effectStyle>
          <a:effectLst>
            <a:outerShdw blurRad="57150" dist="19050" dir="5400000" algn="ctr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threePt" dir="t"/>
          </a:scene3d>
          <a:sp3d>
            <a:bevelT w="50800" h="25400"/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Vapor Trail" id="{4FDF2955-7D9C-493C-B9F9-C205151B46CD}" vid="{8F31A783-2159-4870-BC29-2BA7D038EA44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Vapor Trail</Template>
  <TotalTime>793</TotalTime>
  <Words>185</Words>
  <Application>Microsoft Office PowerPoint</Application>
  <PresentationFormat>Widescreen</PresentationFormat>
  <Paragraphs>57</Paragraphs>
  <Slides>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1" baseType="lpstr">
      <vt:lpstr>Arial</vt:lpstr>
      <vt:lpstr>Century Gothic</vt:lpstr>
      <vt:lpstr>Vapor Trail</vt:lpstr>
      <vt:lpstr>Enterprise Champions</vt:lpstr>
      <vt:lpstr>What ARE Enterprise Champions?</vt:lpstr>
      <vt:lpstr>Policy</vt:lpstr>
      <vt:lpstr>The importance of Entrepreneurial skills for students</vt:lpstr>
      <vt:lpstr>ACRO MODEL</vt:lpstr>
      <vt:lpstr>Criticisms</vt:lpstr>
      <vt:lpstr>Conclusion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Microsoft Office User</dc:creator>
  <cp:lastModifiedBy>Alys Murphy (P146420)</cp:lastModifiedBy>
  <cp:revision>15</cp:revision>
  <dcterms:created xsi:type="dcterms:W3CDTF">2019-03-25T19:08:53Z</dcterms:created>
  <dcterms:modified xsi:type="dcterms:W3CDTF">2019-03-26T08:46:22Z</dcterms:modified>
</cp:coreProperties>
</file>