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39" autoAdjust="0"/>
    <p:restoredTop sz="94660"/>
  </p:normalViewPr>
  <p:slideViewPr>
    <p:cSldViewPr snapToGrid="0">
      <p:cViewPr varScale="1">
        <p:scale>
          <a:sx n="61" d="100"/>
          <a:sy n="61" d="100"/>
        </p:scale>
        <p:origin x="72" y="60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8C43AF-C39E-43BE-9BA4-4DFA2515E1CC}" type="datetimeFigureOut">
              <a:rPr lang="en-HK" smtClean="0"/>
              <a:t>25/10/2019</a:t>
            </a:fld>
            <a:endParaRPr lang="en-HK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HK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29EAAF-DE39-4587-AF15-67428A669BBD}" type="slidenum">
              <a:rPr lang="en-HK" smtClean="0"/>
              <a:t>‹#›</a:t>
            </a:fld>
            <a:endParaRPr lang="en-HK"/>
          </a:p>
        </p:txBody>
      </p:sp>
    </p:spTree>
    <p:extLst>
      <p:ext uri="{BB962C8B-B14F-4D97-AF65-F5344CB8AC3E}">
        <p14:creationId xmlns:p14="http://schemas.microsoft.com/office/powerpoint/2010/main" val="17756212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8C43AF-C39E-43BE-9BA4-4DFA2515E1CC}" type="datetimeFigureOut">
              <a:rPr lang="en-HK" smtClean="0"/>
              <a:t>25/10/2019</a:t>
            </a:fld>
            <a:endParaRPr lang="en-HK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HK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29EAAF-DE39-4587-AF15-67428A669BBD}" type="slidenum">
              <a:rPr lang="en-HK" smtClean="0"/>
              <a:t>‹#›</a:t>
            </a:fld>
            <a:endParaRPr lang="en-HK"/>
          </a:p>
        </p:txBody>
      </p:sp>
    </p:spTree>
    <p:extLst>
      <p:ext uri="{BB962C8B-B14F-4D97-AF65-F5344CB8AC3E}">
        <p14:creationId xmlns:p14="http://schemas.microsoft.com/office/powerpoint/2010/main" val="27004411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8C43AF-C39E-43BE-9BA4-4DFA2515E1CC}" type="datetimeFigureOut">
              <a:rPr lang="en-HK" smtClean="0"/>
              <a:t>25/10/2019</a:t>
            </a:fld>
            <a:endParaRPr lang="en-HK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HK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29EAAF-DE39-4587-AF15-67428A669BBD}" type="slidenum">
              <a:rPr lang="en-HK" smtClean="0"/>
              <a:t>‹#›</a:t>
            </a:fld>
            <a:endParaRPr lang="en-HK"/>
          </a:p>
        </p:txBody>
      </p:sp>
    </p:spTree>
    <p:extLst>
      <p:ext uri="{BB962C8B-B14F-4D97-AF65-F5344CB8AC3E}">
        <p14:creationId xmlns:p14="http://schemas.microsoft.com/office/powerpoint/2010/main" val="22322960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8C43AF-C39E-43BE-9BA4-4DFA2515E1CC}" type="datetimeFigureOut">
              <a:rPr lang="en-HK" smtClean="0"/>
              <a:t>25/10/2019</a:t>
            </a:fld>
            <a:endParaRPr lang="en-HK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HK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29EAAF-DE39-4587-AF15-67428A669BBD}" type="slidenum">
              <a:rPr lang="en-HK" smtClean="0"/>
              <a:t>‹#›</a:t>
            </a:fld>
            <a:endParaRPr lang="en-HK"/>
          </a:p>
        </p:txBody>
      </p:sp>
    </p:spTree>
    <p:extLst>
      <p:ext uri="{BB962C8B-B14F-4D97-AF65-F5344CB8AC3E}">
        <p14:creationId xmlns:p14="http://schemas.microsoft.com/office/powerpoint/2010/main" val="42725161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8C43AF-C39E-43BE-9BA4-4DFA2515E1CC}" type="datetimeFigureOut">
              <a:rPr lang="en-HK" smtClean="0"/>
              <a:t>25/10/2019</a:t>
            </a:fld>
            <a:endParaRPr lang="en-HK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HK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29EAAF-DE39-4587-AF15-67428A669BBD}" type="slidenum">
              <a:rPr lang="en-HK" smtClean="0"/>
              <a:t>‹#›</a:t>
            </a:fld>
            <a:endParaRPr lang="en-HK"/>
          </a:p>
        </p:txBody>
      </p:sp>
    </p:spTree>
    <p:extLst>
      <p:ext uri="{BB962C8B-B14F-4D97-AF65-F5344CB8AC3E}">
        <p14:creationId xmlns:p14="http://schemas.microsoft.com/office/powerpoint/2010/main" val="29957587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8C43AF-C39E-43BE-9BA4-4DFA2515E1CC}" type="datetimeFigureOut">
              <a:rPr lang="en-HK" smtClean="0"/>
              <a:t>25/10/2019</a:t>
            </a:fld>
            <a:endParaRPr lang="en-HK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HK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29EAAF-DE39-4587-AF15-67428A669BBD}" type="slidenum">
              <a:rPr lang="en-HK" smtClean="0"/>
              <a:t>‹#›</a:t>
            </a:fld>
            <a:endParaRPr lang="en-HK"/>
          </a:p>
        </p:txBody>
      </p:sp>
    </p:spTree>
    <p:extLst>
      <p:ext uri="{BB962C8B-B14F-4D97-AF65-F5344CB8AC3E}">
        <p14:creationId xmlns:p14="http://schemas.microsoft.com/office/powerpoint/2010/main" val="2868859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8C43AF-C39E-43BE-9BA4-4DFA2515E1CC}" type="datetimeFigureOut">
              <a:rPr lang="en-HK" smtClean="0"/>
              <a:t>25/10/2019</a:t>
            </a:fld>
            <a:endParaRPr lang="en-HK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HK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29EAAF-DE39-4587-AF15-67428A669BBD}" type="slidenum">
              <a:rPr lang="en-HK" smtClean="0"/>
              <a:t>‹#›</a:t>
            </a:fld>
            <a:endParaRPr lang="en-HK"/>
          </a:p>
        </p:txBody>
      </p:sp>
    </p:spTree>
    <p:extLst>
      <p:ext uri="{BB962C8B-B14F-4D97-AF65-F5344CB8AC3E}">
        <p14:creationId xmlns:p14="http://schemas.microsoft.com/office/powerpoint/2010/main" val="37601035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8C43AF-C39E-43BE-9BA4-4DFA2515E1CC}" type="datetimeFigureOut">
              <a:rPr lang="en-HK" smtClean="0"/>
              <a:t>25/10/2019</a:t>
            </a:fld>
            <a:endParaRPr lang="en-HK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HK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29EAAF-DE39-4587-AF15-67428A669BBD}" type="slidenum">
              <a:rPr lang="en-HK" smtClean="0"/>
              <a:t>‹#›</a:t>
            </a:fld>
            <a:endParaRPr lang="en-HK"/>
          </a:p>
        </p:txBody>
      </p:sp>
    </p:spTree>
    <p:extLst>
      <p:ext uri="{BB962C8B-B14F-4D97-AF65-F5344CB8AC3E}">
        <p14:creationId xmlns:p14="http://schemas.microsoft.com/office/powerpoint/2010/main" val="32795947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8C43AF-C39E-43BE-9BA4-4DFA2515E1CC}" type="datetimeFigureOut">
              <a:rPr lang="en-HK" smtClean="0"/>
              <a:t>25/10/2019</a:t>
            </a:fld>
            <a:endParaRPr lang="en-HK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HK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29EAAF-DE39-4587-AF15-67428A669BBD}" type="slidenum">
              <a:rPr lang="en-HK" smtClean="0"/>
              <a:t>‹#›</a:t>
            </a:fld>
            <a:endParaRPr lang="en-HK"/>
          </a:p>
        </p:txBody>
      </p:sp>
    </p:spTree>
    <p:extLst>
      <p:ext uri="{BB962C8B-B14F-4D97-AF65-F5344CB8AC3E}">
        <p14:creationId xmlns:p14="http://schemas.microsoft.com/office/powerpoint/2010/main" val="7330706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8C43AF-C39E-43BE-9BA4-4DFA2515E1CC}" type="datetimeFigureOut">
              <a:rPr lang="en-HK" smtClean="0"/>
              <a:t>25/10/2019</a:t>
            </a:fld>
            <a:endParaRPr lang="en-HK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HK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29EAAF-DE39-4587-AF15-67428A669BBD}" type="slidenum">
              <a:rPr lang="en-HK" smtClean="0"/>
              <a:t>‹#›</a:t>
            </a:fld>
            <a:endParaRPr lang="en-HK"/>
          </a:p>
        </p:txBody>
      </p:sp>
    </p:spTree>
    <p:extLst>
      <p:ext uri="{BB962C8B-B14F-4D97-AF65-F5344CB8AC3E}">
        <p14:creationId xmlns:p14="http://schemas.microsoft.com/office/powerpoint/2010/main" val="16829423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8C43AF-C39E-43BE-9BA4-4DFA2515E1CC}" type="datetimeFigureOut">
              <a:rPr lang="en-HK" smtClean="0"/>
              <a:t>25/10/2019</a:t>
            </a:fld>
            <a:endParaRPr lang="en-HK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HK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29EAAF-DE39-4587-AF15-67428A669BBD}" type="slidenum">
              <a:rPr lang="en-HK" smtClean="0"/>
              <a:t>‹#›</a:t>
            </a:fld>
            <a:endParaRPr lang="en-HK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78846454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8C43AF-C39E-43BE-9BA4-4DFA2515E1CC}" type="datetimeFigureOut">
              <a:rPr lang="en-HK" smtClean="0"/>
              <a:t>25/10/2019</a:t>
            </a:fld>
            <a:endParaRPr lang="en-HK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HK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29EAAF-DE39-4587-AF15-67428A669BBD}" type="slidenum">
              <a:rPr lang="en-HK" smtClean="0"/>
              <a:t>‹#›</a:t>
            </a:fld>
            <a:endParaRPr lang="en-HK"/>
          </a:p>
        </p:txBody>
      </p:sp>
    </p:spTree>
    <p:extLst>
      <p:ext uri="{BB962C8B-B14F-4D97-AF65-F5344CB8AC3E}">
        <p14:creationId xmlns:p14="http://schemas.microsoft.com/office/powerpoint/2010/main" val="294214649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8C43AF-C39E-43BE-9BA4-4DFA2515E1CC}" type="datetimeFigureOut">
              <a:rPr lang="en-HK" smtClean="0"/>
              <a:t>25/10/2019</a:t>
            </a:fld>
            <a:endParaRPr lang="en-HK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HK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29EAAF-DE39-4587-AF15-67428A669BBD}" type="slidenum">
              <a:rPr lang="en-HK" smtClean="0"/>
              <a:t>‹#›</a:t>
            </a:fld>
            <a:endParaRPr lang="en-HK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930075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8C43AF-C39E-43BE-9BA4-4DFA2515E1CC}" type="datetimeFigureOut">
              <a:rPr lang="en-HK" smtClean="0"/>
              <a:t>25/10/2019</a:t>
            </a:fld>
            <a:endParaRPr lang="en-HK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HK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29EAAF-DE39-4587-AF15-67428A669BBD}" type="slidenum">
              <a:rPr lang="en-HK" smtClean="0"/>
              <a:t>‹#›</a:t>
            </a:fld>
            <a:endParaRPr lang="en-HK"/>
          </a:p>
        </p:txBody>
      </p:sp>
    </p:spTree>
    <p:extLst>
      <p:ext uri="{BB962C8B-B14F-4D97-AF65-F5344CB8AC3E}">
        <p14:creationId xmlns:p14="http://schemas.microsoft.com/office/powerpoint/2010/main" val="66497311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8C43AF-C39E-43BE-9BA4-4DFA2515E1CC}" type="datetimeFigureOut">
              <a:rPr lang="en-HK" smtClean="0"/>
              <a:t>25/10/2019</a:t>
            </a:fld>
            <a:endParaRPr lang="en-HK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HK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29EAAF-DE39-4587-AF15-67428A669BBD}" type="slidenum">
              <a:rPr lang="en-HK" smtClean="0"/>
              <a:t>‹#›</a:t>
            </a:fld>
            <a:endParaRPr lang="en-HK"/>
          </a:p>
        </p:txBody>
      </p:sp>
    </p:spTree>
    <p:extLst>
      <p:ext uri="{BB962C8B-B14F-4D97-AF65-F5344CB8AC3E}">
        <p14:creationId xmlns:p14="http://schemas.microsoft.com/office/powerpoint/2010/main" val="104649513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8C43AF-C39E-43BE-9BA4-4DFA2515E1CC}" type="datetimeFigureOut">
              <a:rPr lang="en-HK" smtClean="0"/>
              <a:t>25/10/2019</a:t>
            </a:fld>
            <a:endParaRPr lang="en-HK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HK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29EAAF-DE39-4587-AF15-67428A669BBD}" type="slidenum">
              <a:rPr lang="en-HK" smtClean="0"/>
              <a:t>‹#›</a:t>
            </a:fld>
            <a:endParaRPr lang="en-HK"/>
          </a:p>
        </p:txBody>
      </p:sp>
    </p:spTree>
    <p:extLst>
      <p:ext uri="{BB962C8B-B14F-4D97-AF65-F5344CB8AC3E}">
        <p14:creationId xmlns:p14="http://schemas.microsoft.com/office/powerpoint/2010/main" val="38856015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48C43AF-C39E-43BE-9BA4-4DFA2515E1CC}" type="datetimeFigureOut">
              <a:rPr lang="en-HK" smtClean="0"/>
              <a:t>25/10/2019</a:t>
            </a:fld>
            <a:endParaRPr lang="en-HK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HK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E229EAAF-DE39-4587-AF15-67428A669BBD}" type="slidenum">
              <a:rPr lang="en-HK" smtClean="0"/>
              <a:t>‹#›</a:t>
            </a:fld>
            <a:endParaRPr lang="en-HK"/>
          </a:p>
        </p:txBody>
      </p:sp>
    </p:spTree>
    <p:extLst>
      <p:ext uri="{BB962C8B-B14F-4D97-AF65-F5344CB8AC3E}">
        <p14:creationId xmlns:p14="http://schemas.microsoft.com/office/powerpoint/2010/main" val="10573890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  <p:sldLayoutId id="2147483708" r:id="rId12"/>
    <p:sldLayoutId id="2147483709" r:id="rId13"/>
    <p:sldLayoutId id="2147483710" r:id="rId14"/>
    <p:sldLayoutId id="2147483711" r:id="rId15"/>
    <p:sldLayoutId id="2147483712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HK" dirty="0" smtClean="0"/>
              <a:t>How </a:t>
            </a:r>
            <a:r>
              <a:rPr lang="en-HK" dirty="0"/>
              <a:t>T</a:t>
            </a:r>
            <a:r>
              <a:rPr lang="en-HK" dirty="0" smtClean="0"/>
              <a:t>echnology Applies to HRM? </a:t>
            </a:r>
            <a:endParaRPr lang="en-HK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HK" dirty="0" err="1" smtClean="0"/>
              <a:t>Dr.</a:t>
            </a:r>
            <a:r>
              <a:rPr lang="en-HK" dirty="0" smtClean="0"/>
              <a:t> </a:t>
            </a:r>
            <a:r>
              <a:rPr lang="en-HK" dirty="0" err="1" smtClean="0"/>
              <a:t>Millissa</a:t>
            </a:r>
            <a:r>
              <a:rPr lang="en-HK" dirty="0" smtClean="0"/>
              <a:t> Cheung, PhD</a:t>
            </a:r>
            <a:endParaRPr lang="en-HK" dirty="0"/>
          </a:p>
        </p:txBody>
      </p:sp>
    </p:spTree>
    <p:extLst>
      <p:ext uri="{BB962C8B-B14F-4D97-AF65-F5344CB8AC3E}">
        <p14:creationId xmlns:p14="http://schemas.microsoft.com/office/powerpoint/2010/main" val="162622848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dirty="0" smtClean="0"/>
              <a:t>Technology changes in HR: AI</a:t>
            </a:r>
            <a:endParaRPr lang="en-HK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HK" dirty="0" err="1" smtClean="0"/>
              <a:t>Chatbot</a:t>
            </a:r>
            <a:endParaRPr lang="en-HK" dirty="0" smtClean="0"/>
          </a:p>
          <a:p>
            <a:r>
              <a:rPr lang="en-HK" dirty="0" smtClean="0"/>
              <a:t>CV &amp; job matching</a:t>
            </a:r>
          </a:p>
          <a:p>
            <a:r>
              <a:rPr lang="en-HK" dirty="0" smtClean="0"/>
              <a:t>Video interview</a:t>
            </a:r>
          </a:p>
          <a:p>
            <a:r>
              <a:rPr lang="en-HK" dirty="0" smtClean="0"/>
              <a:t>Video feedback</a:t>
            </a:r>
          </a:p>
          <a:p>
            <a:r>
              <a:rPr lang="en-HK" dirty="0" smtClean="0"/>
              <a:t>Online training</a:t>
            </a:r>
          </a:p>
          <a:p>
            <a:r>
              <a:rPr lang="en-HK" dirty="0" smtClean="0"/>
              <a:t>Performance analysis</a:t>
            </a:r>
          </a:p>
          <a:p>
            <a:r>
              <a:rPr lang="en-HK" dirty="0" smtClean="0"/>
              <a:t>Online employment survey</a:t>
            </a:r>
            <a:endParaRPr lang="en-HK" dirty="0"/>
          </a:p>
        </p:txBody>
      </p:sp>
    </p:spTree>
    <p:extLst>
      <p:ext uri="{BB962C8B-B14F-4D97-AF65-F5344CB8AC3E}">
        <p14:creationId xmlns:p14="http://schemas.microsoft.com/office/powerpoint/2010/main" val="125794416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dirty="0" smtClean="0"/>
              <a:t>Why change: VR &amp; AR</a:t>
            </a:r>
            <a:endParaRPr lang="en-HK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44062" y="6378585"/>
            <a:ext cx="3978739" cy="2399687"/>
          </a:xfrm>
        </p:spPr>
        <p:txBody>
          <a:bodyPr/>
          <a:lstStyle/>
          <a:p>
            <a:r>
              <a:rPr lang="en-HK" dirty="0" smtClean="0"/>
              <a:t>Employer branding</a:t>
            </a:r>
          </a:p>
          <a:p>
            <a:pPr marL="0" indent="0">
              <a:buNone/>
            </a:pPr>
            <a:endParaRPr lang="en-HK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699073" y="1897606"/>
            <a:ext cx="4096322" cy="3841041"/>
          </a:xfrm>
          <a:prstGeom prst="rect">
            <a:avLst/>
          </a:prstGeom>
        </p:spPr>
      </p:pic>
      <p:pic>
        <p:nvPicPr>
          <p:cNvPr id="1026" name="Picture 2" descr="(VR)çåçæå°çµæ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38563" y="1184794"/>
            <a:ext cx="5851087" cy="43883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3121020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dirty="0" smtClean="0"/>
              <a:t>Employee engagement survey</a:t>
            </a:r>
            <a:endParaRPr lang="en-HK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HK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HK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80593" y="1256997"/>
            <a:ext cx="5722883" cy="49199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915173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dirty="0" smtClean="0"/>
              <a:t>Why need to care Employer branding?</a:t>
            </a:r>
            <a:endParaRPr lang="en-HK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HK" dirty="0" smtClean="0"/>
              <a:t>Attract right talent</a:t>
            </a:r>
          </a:p>
          <a:p>
            <a:r>
              <a:rPr lang="en-HK" dirty="0" smtClean="0"/>
              <a:t>Employee value proposition</a:t>
            </a:r>
            <a:endParaRPr lang="en-HK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019800" y="1690688"/>
            <a:ext cx="4705624" cy="4047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28091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199" y="1"/>
            <a:ext cx="10954407" cy="1690688"/>
          </a:xfrm>
        </p:spPr>
        <p:txBody>
          <a:bodyPr/>
          <a:lstStyle/>
          <a:p>
            <a:r>
              <a:rPr lang="en-HK" dirty="0" smtClean="0"/>
              <a:t>How to use employer branding to attract good candidates?</a:t>
            </a:r>
            <a:endParaRPr lang="en-HK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HK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HK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42970" y="1228418"/>
            <a:ext cx="4906060" cy="44011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0287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11</TotalTime>
  <Words>68</Words>
  <Application>Microsoft Office PowerPoint</Application>
  <PresentationFormat>Widescreen</PresentationFormat>
  <Paragraphs>17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Trebuchet MS</vt:lpstr>
      <vt:lpstr>Wingdings 3</vt:lpstr>
      <vt:lpstr>Facet</vt:lpstr>
      <vt:lpstr>How Technology Applies to HRM? </vt:lpstr>
      <vt:lpstr>Technology changes in HR: AI</vt:lpstr>
      <vt:lpstr>Why change: VR &amp; AR</vt:lpstr>
      <vt:lpstr>Employee engagement survey</vt:lpstr>
      <vt:lpstr>Why need to care Employer branding?</vt:lpstr>
      <vt:lpstr>How to use employer branding to attract good candidates?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How Technology Applies to HRM?</dc:title>
  <dc:creator>user</dc:creator>
  <cp:lastModifiedBy>user</cp:lastModifiedBy>
  <cp:revision>4</cp:revision>
  <dcterms:created xsi:type="dcterms:W3CDTF">2019-10-25T07:07:45Z</dcterms:created>
  <dcterms:modified xsi:type="dcterms:W3CDTF">2019-10-25T07:19:40Z</dcterms:modified>
</cp:coreProperties>
</file>