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4260" r:id="rId1"/>
  </p:sldMasterIdLst>
  <p:handoutMasterIdLst>
    <p:handoutMasterId r:id="rId3"/>
  </p:handoutMasterIdLst>
  <p:sldIdLst>
    <p:sldId id="256" r:id="rId2"/>
  </p:sldIdLst>
  <p:sldSz cx="32918400" cy="21945600"/>
  <p:notesSz cx="7010400" cy="9271000"/>
  <p:embeddedFontLst>
    <p:embeddedFont>
      <p:font typeface="Arial Black" panose="020B0A04020102020204" pitchFamily="34" charset="0"/>
      <p:bold r:id="rId4"/>
    </p:embeddedFont>
    <p:embeddedFont>
      <p:font typeface="Bahnschrift SemiBold" panose="020B0502040204020203" pitchFamily="34" charset="0"/>
      <p:bold r:id="rId5"/>
    </p:embeddedFont>
    <p:embeddedFont>
      <p:font typeface="Bahnschrift SemiBold SemiConden" panose="020B0502040204020203" pitchFamily="34" charset="0"/>
      <p:bold r:id="rId6"/>
    </p:embeddedFont>
    <p:embeddedFont>
      <p:font typeface="Quattrocento" panose="02020502030000000404" pitchFamily="18" charset="0"/>
      <p:regular r:id="rId7"/>
      <p:bold r:id="rId8"/>
    </p:embeddedFont>
    <p:embeddedFont>
      <p:font typeface="Quattrocento Sans" panose="020B0502050000020003" pitchFamily="34" charset="0"/>
      <p:regular r:id="rId9"/>
      <p:bold r:id="rId10"/>
      <p:italic r:id="rId11"/>
      <p:boldItalic r:id="rId12"/>
    </p:embeddedFont>
  </p:embeddedFontLst>
  <p:custDataLst>
    <p:tags r:id="rId13"/>
  </p:custDataLst>
  <p:defaultTextStyle>
    <a:defPPr>
      <a:defRPr lang="en-US"/>
    </a:defPPr>
    <a:lvl1pPr marL="0" algn="l" defTabSz="2682818" rtl="0" eaLnBrk="1" latinLnBrk="0" hangingPunct="1">
      <a:defRPr sz="5285" kern="1200">
        <a:solidFill>
          <a:schemeClr val="tx1"/>
        </a:solidFill>
        <a:latin typeface="+mn-lt"/>
        <a:ea typeface="+mn-ea"/>
        <a:cs typeface="+mn-cs"/>
      </a:defRPr>
    </a:lvl1pPr>
    <a:lvl2pPr marL="1341409" algn="l" defTabSz="2682818" rtl="0" eaLnBrk="1" latinLnBrk="0" hangingPunct="1">
      <a:defRPr sz="5285" kern="1200">
        <a:solidFill>
          <a:schemeClr val="tx1"/>
        </a:solidFill>
        <a:latin typeface="+mn-lt"/>
        <a:ea typeface="+mn-ea"/>
        <a:cs typeface="+mn-cs"/>
      </a:defRPr>
    </a:lvl2pPr>
    <a:lvl3pPr marL="2682818" algn="l" defTabSz="2682818" rtl="0" eaLnBrk="1" latinLnBrk="0" hangingPunct="1">
      <a:defRPr sz="5285" kern="1200">
        <a:solidFill>
          <a:schemeClr val="tx1"/>
        </a:solidFill>
        <a:latin typeface="+mn-lt"/>
        <a:ea typeface="+mn-ea"/>
        <a:cs typeface="+mn-cs"/>
      </a:defRPr>
    </a:lvl3pPr>
    <a:lvl4pPr marL="4024227" algn="l" defTabSz="2682818" rtl="0" eaLnBrk="1" latinLnBrk="0" hangingPunct="1">
      <a:defRPr sz="5285" kern="1200">
        <a:solidFill>
          <a:schemeClr val="tx1"/>
        </a:solidFill>
        <a:latin typeface="+mn-lt"/>
        <a:ea typeface="+mn-ea"/>
        <a:cs typeface="+mn-cs"/>
      </a:defRPr>
    </a:lvl4pPr>
    <a:lvl5pPr marL="5365640" algn="l" defTabSz="2682818" rtl="0" eaLnBrk="1" latinLnBrk="0" hangingPunct="1">
      <a:defRPr sz="5285" kern="1200">
        <a:solidFill>
          <a:schemeClr val="tx1"/>
        </a:solidFill>
        <a:latin typeface="+mn-lt"/>
        <a:ea typeface="+mn-ea"/>
        <a:cs typeface="+mn-cs"/>
      </a:defRPr>
    </a:lvl5pPr>
    <a:lvl6pPr marL="6707049" algn="l" defTabSz="2682818" rtl="0" eaLnBrk="1" latinLnBrk="0" hangingPunct="1">
      <a:defRPr sz="5285" kern="1200">
        <a:solidFill>
          <a:schemeClr val="tx1"/>
        </a:solidFill>
        <a:latin typeface="+mn-lt"/>
        <a:ea typeface="+mn-ea"/>
        <a:cs typeface="+mn-cs"/>
      </a:defRPr>
    </a:lvl6pPr>
    <a:lvl7pPr marL="8048460" algn="l" defTabSz="2682818" rtl="0" eaLnBrk="1" latinLnBrk="0" hangingPunct="1">
      <a:defRPr sz="5285" kern="1200">
        <a:solidFill>
          <a:schemeClr val="tx1"/>
        </a:solidFill>
        <a:latin typeface="+mn-lt"/>
        <a:ea typeface="+mn-ea"/>
        <a:cs typeface="+mn-cs"/>
      </a:defRPr>
    </a:lvl7pPr>
    <a:lvl8pPr marL="9389869" algn="l" defTabSz="2682818" rtl="0" eaLnBrk="1" latinLnBrk="0" hangingPunct="1">
      <a:defRPr sz="5285" kern="1200">
        <a:solidFill>
          <a:schemeClr val="tx1"/>
        </a:solidFill>
        <a:latin typeface="+mn-lt"/>
        <a:ea typeface="+mn-ea"/>
        <a:cs typeface="+mn-cs"/>
      </a:defRPr>
    </a:lvl8pPr>
    <a:lvl9pPr marL="10731279" algn="l" defTabSz="2682818" rtl="0" eaLnBrk="1" latinLnBrk="0" hangingPunct="1">
      <a:defRPr sz="528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912" userDrawn="1">
          <p15:clr>
            <a:srgbClr val="A4A3A4"/>
          </p15:clr>
        </p15:guide>
        <p15:guide id="2" pos="103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FCFF"/>
    <a:srgbClr val="FBF0BC"/>
    <a:srgbClr val="DBEEFD"/>
    <a:srgbClr val="F14023"/>
    <a:srgbClr val="FE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710" autoAdjust="0"/>
  </p:normalViewPr>
  <p:slideViewPr>
    <p:cSldViewPr>
      <p:cViewPr varScale="1">
        <p:scale>
          <a:sx n="25" d="100"/>
          <a:sy n="25" d="100"/>
        </p:scale>
        <p:origin x="618" y="-138"/>
      </p:cViewPr>
      <p:guideLst>
        <p:guide orient="horz" pos="6912"/>
        <p:guide pos="10368"/>
      </p:guideLst>
    </p:cSldViewPr>
  </p:slideViewPr>
  <p:outlineViewPr>
    <p:cViewPr>
      <p:scale>
        <a:sx n="33" d="100"/>
        <a:sy n="33" d="100"/>
      </p:scale>
      <p:origin x="0" y="0"/>
    </p:cViewPr>
  </p:outlineViewPr>
  <p:notesTextViewPr>
    <p:cViewPr>
      <p:scale>
        <a:sx n="1" d="1"/>
        <a:sy n="1" d="1"/>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tags" Target="tags/tag1.xml"/><Relationship Id="rId3" Type="http://schemas.openxmlformats.org/officeDocument/2006/relationships/handoutMaster" Target="handoutMasters/handoutMaster1.xml"/><Relationship Id="rId7" Type="http://schemas.openxmlformats.org/officeDocument/2006/relationships/font" Target="fonts/font4.fntdata"/><Relationship Id="rId12" Type="http://schemas.openxmlformats.org/officeDocument/2006/relationships/font" Target="fonts/font9.fntdata"/><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font" Target="fonts/font8.fntdata"/><Relationship Id="rId5" Type="http://schemas.openxmlformats.org/officeDocument/2006/relationships/font" Target="fonts/font2.fntdata"/><Relationship Id="rId15" Type="http://schemas.openxmlformats.org/officeDocument/2006/relationships/viewProps" Target="viewProps.xml"/><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3550"/>
          </a:xfrm>
          <a:prstGeom prst="rect">
            <a:avLst/>
          </a:prstGeom>
        </p:spPr>
        <p:txBody>
          <a:bodyPr vert="horz" lIns="93031" tIns="46516" rIns="93031" bIns="46516" rtlCol="0"/>
          <a:lstStyle>
            <a:defPPr>
              <a:defRPr kern="1200"/>
            </a:defPPr>
            <a:lvl1pPr algn="l">
              <a:defRPr sz="1200"/>
            </a:lvl1pPr>
          </a:lstStyle>
          <a:p>
            <a:endParaRPr lang="en-US"/>
          </a:p>
        </p:txBody>
      </p:sp>
      <p:sp>
        <p:nvSpPr>
          <p:cNvPr id="3" name="Date Placeholder 2"/>
          <p:cNvSpPr>
            <a:spLocks noGrp="1"/>
          </p:cNvSpPr>
          <p:nvPr>
            <p:ph type="dt" sz="quarter" idx="1"/>
          </p:nvPr>
        </p:nvSpPr>
        <p:spPr>
          <a:xfrm>
            <a:off x="3970938" y="0"/>
            <a:ext cx="3037840" cy="463550"/>
          </a:xfrm>
          <a:prstGeom prst="rect">
            <a:avLst/>
          </a:prstGeom>
        </p:spPr>
        <p:txBody>
          <a:bodyPr vert="horz" lIns="93031" tIns="46516" rIns="93031" bIns="46516" rtlCol="0"/>
          <a:lstStyle>
            <a:defPPr>
              <a:defRPr kern="1200"/>
            </a:defPPr>
            <a:lvl1pPr algn="r">
              <a:defRPr sz="1200"/>
            </a:lvl1pPr>
          </a:lstStyle>
          <a:p>
            <a:fld id="{302F586B-0015-43FB-918D-31E1A09780E3}" type="datetimeFigureOut">
              <a:rPr lang="en-US" smtClean="0"/>
              <a:t>6/14/2026</a:t>
            </a:fld>
            <a:endParaRPr lang="en-US"/>
          </a:p>
        </p:txBody>
      </p:sp>
      <p:sp>
        <p:nvSpPr>
          <p:cNvPr id="4" name="Footer Placeholder 3"/>
          <p:cNvSpPr>
            <a:spLocks noGrp="1"/>
          </p:cNvSpPr>
          <p:nvPr>
            <p:ph type="ftr" sz="quarter" idx="2"/>
          </p:nvPr>
        </p:nvSpPr>
        <p:spPr>
          <a:xfrm>
            <a:off x="0" y="8805841"/>
            <a:ext cx="3037840" cy="463550"/>
          </a:xfrm>
          <a:prstGeom prst="rect">
            <a:avLst/>
          </a:prstGeom>
        </p:spPr>
        <p:txBody>
          <a:bodyPr vert="horz" lIns="93031" tIns="46516" rIns="93031" bIns="46516" rtlCol="0" anchor="b"/>
          <a:lstStyle>
            <a:defPPr>
              <a:defRPr kern="1200"/>
            </a:defPPr>
            <a:lvl1pPr algn="l">
              <a:defRPr sz="1200"/>
            </a:lvl1pPr>
          </a:lstStyle>
          <a:p>
            <a:endParaRPr lang="en-US"/>
          </a:p>
        </p:txBody>
      </p:sp>
      <p:sp>
        <p:nvSpPr>
          <p:cNvPr id="5" name="Slide Number Placeholder 4"/>
          <p:cNvSpPr>
            <a:spLocks noGrp="1"/>
          </p:cNvSpPr>
          <p:nvPr>
            <p:ph type="sldNum" sz="quarter" idx="3"/>
          </p:nvPr>
        </p:nvSpPr>
        <p:spPr>
          <a:xfrm>
            <a:off x="3970938" y="8805841"/>
            <a:ext cx="3037840" cy="463550"/>
          </a:xfrm>
          <a:prstGeom prst="rect">
            <a:avLst/>
          </a:prstGeom>
        </p:spPr>
        <p:txBody>
          <a:bodyPr vert="horz" lIns="93031" tIns="46516" rIns="93031" bIns="46516" rtlCol="0" anchor="b"/>
          <a:lstStyle>
            <a:defPPr>
              <a:defRPr kern="1200"/>
            </a:defPPr>
            <a:lvl1pPr algn="r">
              <a:defRPr sz="1200"/>
            </a:lvl1pPr>
          </a:lstStyle>
          <a:p>
            <a:fld id="{5F29C2D4-4424-41A2-A90C-29D31B733A95}" type="slidenum">
              <a:rPr lang="en-US" smtClean="0"/>
              <a:t>‹#›</a:t>
            </a:fld>
            <a:endParaRPr lang="en-US"/>
          </a:p>
        </p:txBody>
      </p:sp>
    </p:spTree>
    <p:extLst>
      <p:ext uri="{BB962C8B-B14F-4D97-AF65-F5344CB8AC3E}">
        <p14:creationId xmlns:p14="http://schemas.microsoft.com/office/powerpoint/2010/main" val="395551335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9557311"/>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defPPr>
              <a:defRPr kern="1200"/>
            </a:defPPr>
          </a:lstStyle>
          <a:p>
            <a:fld id="{1D3EE5B7-680E-44FF-962F-3113FAB5030E}" type="datetimeFigureOut">
              <a:rPr lang="en-US" smtClean="0"/>
              <a:t>6/14/2026</a:t>
            </a:fld>
            <a:endParaRPr lang="en-US"/>
          </a:p>
        </p:txBody>
      </p:sp>
      <p:sp>
        <p:nvSpPr>
          <p:cNvPr id="5" name="Footer Placeholder 4"/>
          <p:cNvSpPr>
            <a:spLocks noGrp="1"/>
          </p:cNvSpPr>
          <p:nvPr>
            <p:ph type="ftr" sz="quarter" idx="11"/>
          </p:nvPr>
        </p:nvSpPr>
        <p:spPr/>
        <p:txBody>
          <a:bodyPr/>
          <a:lstStyle>
            <a:defPPr>
              <a:defRPr kern="1200"/>
            </a:defPPr>
          </a:lstStyle>
          <a:p>
            <a:endParaRPr lang="en-US"/>
          </a:p>
        </p:txBody>
      </p:sp>
      <p:sp>
        <p:nvSpPr>
          <p:cNvPr id="6" name="Slide Number Placeholder 5"/>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2995312520"/>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00327" y="14102085"/>
            <a:ext cx="27980642" cy="4358640"/>
          </a:xfrm>
        </p:spPr>
        <p:txBody>
          <a:bodyPr anchor="t"/>
          <a:lstStyle>
            <a:defPPr>
              <a:defRPr kern="1200"/>
            </a:defPPr>
            <a:lvl1pPr algn="l">
              <a:defRPr sz="11001" b="1" cap="all"/>
            </a:lvl1pPr>
          </a:lstStyle>
          <a:p>
            <a:r>
              <a:rPr lang="en-US"/>
              <a:t>Click to edit Master title style</a:t>
            </a:r>
          </a:p>
        </p:txBody>
      </p:sp>
      <p:sp>
        <p:nvSpPr>
          <p:cNvPr id="3" name="Text Placeholder 2"/>
          <p:cNvSpPr>
            <a:spLocks noGrp="1"/>
          </p:cNvSpPr>
          <p:nvPr>
            <p:ph type="body" idx="1"/>
          </p:nvPr>
        </p:nvSpPr>
        <p:spPr>
          <a:xfrm>
            <a:off x="2600327" y="9301483"/>
            <a:ext cx="27980642" cy="4800598"/>
          </a:xfrm>
        </p:spPr>
        <p:txBody>
          <a:bodyPr anchor="b"/>
          <a:lstStyle>
            <a:defPPr>
              <a:defRPr kern="1200"/>
            </a:defPPr>
            <a:lvl1pPr marL="0" indent="0">
              <a:buNone/>
              <a:defRPr sz="5467">
                <a:solidFill>
                  <a:schemeClr val="tx1">
                    <a:tint val="75000"/>
                  </a:schemeClr>
                </a:solidFill>
              </a:defRPr>
            </a:lvl1pPr>
            <a:lvl2pPr marL="1253758" indent="0">
              <a:buNone/>
              <a:defRPr sz="4934">
                <a:solidFill>
                  <a:schemeClr val="tx1">
                    <a:tint val="75000"/>
                  </a:schemeClr>
                </a:solidFill>
              </a:defRPr>
            </a:lvl2pPr>
            <a:lvl3pPr marL="2507516" indent="0">
              <a:buNone/>
              <a:defRPr sz="4400">
                <a:solidFill>
                  <a:schemeClr val="tx1">
                    <a:tint val="75000"/>
                  </a:schemeClr>
                </a:solidFill>
              </a:defRPr>
            </a:lvl3pPr>
            <a:lvl4pPr marL="3761275" indent="0">
              <a:buNone/>
              <a:defRPr sz="3867">
                <a:solidFill>
                  <a:schemeClr val="tx1">
                    <a:tint val="75000"/>
                  </a:schemeClr>
                </a:solidFill>
              </a:defRPr>
            </a:lvl4pPr>
            <a:lvl5pPr marL="5015033" indent="0">
              <a:buNone/>
              <a:defRPr sz="3867">
                <a:solidFill>
                  <a:schemeClr val="tx1">
                    <a:tint val="75000"/>
                  </a:schemeClr>
                </a:solidFill>
              </a:defRPr>
            </a:lvl5pPr>
            <a:lvl6pPr marL="6268791" indent="0">
              <a:buNone/>
              <a:defRPr sz="3867">
                <a:solidFill>
                  <a:schemeClr val="tx1">
                    <a:tint val="75000"/>
                  </a:schemeClr>
                </a:solidFill>
              </a:defRPr>
            </a:lvl6pPr>
            <a:lvl7pPr marL="7522549" indent="0">
              <a:buNone/>
              <a:defRPr sz="3867">
                <a:solidFill>
                  <a:schemeClr val="tx1">
                    <a:tint val="75000"/>
                  </a:schemeClr>
                </a:solidFill>
              </a:defRPr>
            </a:lvl7pPr>
            <a:lvl8pPr marL="8776307" indent="0">
              <a:buNone/>
              <a:defRPr sz="3867">
                <a:solidFill>
                  <a:schemeClr val="tx1">
                    <a:tint val="75000"/>
                  </a:schemeClr>
                </a:solidFill>
              </a:defRPr>
            </a:lvl8pPr>
            <a:lvl9pPr marL="10030065" indent="0">
              <a:buNone/>
              <a:defRPr sz="386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defPPr>
              <a:defRPr kern="1200"/>
            </a:defPPr>
          </a:lstStyle>
          <a:p>
            <a:fld id="{1D3EE5B7-680E-44FF-962F-3113FAB5030E}" type="datetimeFigureOut">
              <a:rPr lang="en-US" smtClean="0"/>
              <a:t>6/14/2026</a:t>
            </a:fld>
            <a:endParaRPr lang="en-US"/>
          </a:p>
        </p:txBody>
      </p:sp>
      <p:sp>
        <p:nvSpPr>
          <p:cNvPr id="5" name="Footer Placeholder 4"/>
          <p:cNvSpPr>
            <a:spLocks noGrp="1"/>
          </p:cNvSpPr>
          <p:nvPr>
            <p:ph type="ftr" sz="quarter" idx="11"/>
          </p:nvPr>
        </p:nvSpPr>
        <p:spPr/>
        <p:txBody>
          <a:bodyPr/>
          <a:lstStyle>
            <a:defPPr>
              <a:defRPr kern="1200"/>
            </a:defPPr>
          </a:lstStyle>
          <a:p>
            <a:endParaRPr lang="en-US"/>
          </a:p>
        </p:txBody>
      </p:sp>
      <p:sp>
        <p:nvSpPr>
          <p:cNvPr id="6" name="Slide Number Placeholder 5"/>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2149840672"/>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1645920" y="5120642"/>
            <a:ext cx="14538961" cy="14483082"/>
          </a:xfrm>
        </p:spPr>
        <p:txBody>
          <a:bodyPr/>
          <a:lstStyle>
            <a:defPPr>
              <a:defRPr kern="1200"/>
            </a:defPPr>
            <a:lvl1pPr>
              <a:defRPr sz="7667"/>
            </a:lvl1pPr>
            <a:lvl2pPr>
              <a:defRPr sz="6600"/>
            </a:lvl2pPr>
            <a:lvl3pPr>
              <a:defRPr sz="5467"/>
            </a:lvl3pPr>
            <a:lvl4pPr>
              <a:defRPr sz="4934"/>
            </a:lvl4pPr>
            <a:lvl5pPr>
              <a:defRPr sz="4934"/>
            </a:lvl5pPr>
            <a:lvl6pPr>
              <a:defRPr sz="4934"/>
            </a:lvl6pPr>
            <a:lvl7pPr>
              <a:defRPr sz="4934"/>
            </a:lvl7pPr>
            <a:lvl8pPr>
              <a:defRPr sz="4934"/>
            </a:lvl8pPr>
            <a:lvl9pPr>
              <a:defRPr sz="493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6733521" y="5120642"/>
            <a:ext cx="14538961" cy="14483082"/>
          </a:xfrm>
        </p:spPr>
        <p:txBody>
          <a:bodyPr/>
          <a:lstStyle>
            <a:defPPr>
              <a:defRPr kern="1200"/>
            </a:defPPr>
            <a:lvl1pPr>
              <a:defRPr sz="7667"/>
            </a:lvl1pPr>
            <a:lvl2pPr>
              <a:defRPr sz="6600"/>
            </a:lvl2pPr>
            <a:lvl3pPr>
              <a:defRPr sz="5467"/>
            </a:lvl3pPr>
            <a:lvl4pPr>
              <a:defRPr sz="4934"/>
            </a:lvl4pPr>
            <a:lvl5pPr>
              <a:defRPr sz="4934"/>
            </a:lvl5pPr>
            <a:lvl6pPr>
              <a:defRPr sz="4934"/>
            </a:lvl6pPr>
            <a:lvl7pPr>
              <a:defRPr sz="4934"/>
            </a:lvl7pPr>
            <a:lvl8pPr>
              <a:defRPr sz="4934"/>
            </a:lvl8pPr>
            <a:lvl9pPr>
              <a:defRPr sz="493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defPPr>
              <a:defRPr kern="1200"/>
            </a:defPPr>
          </a:lstStyle>
          <a:p>
            <a:fld id="{1D3EE5B7-680E-44FF-962F-3113FAB5030E}" type="datetimeFigureOut">
              <a:rPr lang="en-US" smtClean="0"/>
              <a:t>6/14/2026</a:t>
            </a:fld>
            <a:endParaRPr lang="en-US"/>
          </a:p>
        </p:txBody>
      </p:sp>
      <p:sp>
        <p:nvSpPr>
          <p:cNvPr id="6" name="Footer Placeholder 5"/>
          <p:cNvSpPr>
            <a:spLocks noGrp="1"/>
          </p:cNvSpPr>
          <p:nvPr>
            <p:ph type="ftr" sz="quarter" idx="11"/>
          </p:nvPr>
        </p:nvSpPr>
        <p:spPr/>
        <p:txBody>
          <a:bodyPr/>
          <a:lstStyle>
            <a:defPPr>
              <a:defRPr kern="1200"/>
            </a:defPPr>
          </a:lstStyle>
          <a:p>
            <a:endParaRPr lang="en-US"/>
          </a:p>
        </p:txBody>
      </p:sp>
      <p:sp>
        <p:nvSpPr>
          <p:cNvPr id="7" name="Slide Number Placeholder 6"/>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2558327797"/>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1645920" y="4912362"/>
            <a:ext cx="14544677" cy="2047238"/>
          </a:xfrm>
        </p:spPr>
        <p:txBody>
          <a:bodyPr anchor="b"/>
          <a:lstStyle>
            <a:defPPr>
              <a:defRPr kern="1200"/>
            </a:defPPr>
            <a:lvl1pPr marL="0" indent="0">
              <a:buNone/>
              <a:defRPr sz="6600" b="1"/>
            </a:lvl1pPr>
            <a:lvl2pPr marL="1253758" indent="0">
              <a:buNone/>
              <a:defRPr sz="5467" b="1"/>
            </a:lvl2pPr>
            <a:lvl3pPr marL="2507516" indent="0">
              <a:buNone/>
              <a:defRPr sz="4934" b="1"/>
            </a:lvl3pPr>
            <a:lvl4pPr marL="3761275" indent="0">
              <a:buNone/>
              <a:defRPr sz="4400" b="1"/>
            </a:lvl4pPr>
            <a:lvl5pPr marL="5015033" indent="0">
              <a:buNone/>
              <a:defRPr sz="4400" b="1"/>
            </a:lvl5pPr>
            <a:lvl6pPr marL="6268791" indent="0">
              <a:buNone/>
              <a:defRPr sz="4400" b="1"/>
            </a:lvl6pPr>
            <a:lvl7pPr marL="7522549" indent="0">
              <a:buNone/>
              <a:defRPr sz="4400" b="1"/>
            </a:lvl7pPr>
            <a:lvl8pPr marL="8776307" indent="0">
              <a:buNone/>
              <a:defRPr sz="4400" b="1"/>
            </a:lvl8pPr>
            <a:lvl9pPr marL="10030065" indent="0">
              <a:buNone/>
              <a:defRPr sz="4400" b="1"/>
            </a:lvl9pPr>
          </a:lstStyle>
          <a:p>
            <a:pPr lvl="0"/>
            <a:r>
              <a:rPr lang="en-US"/>
              <a:t>Click to edit Master text styles</a:t>
            </a:r>
          </a:p>
        </p:txBody>
      </p:sp>
      <p:sp>
        <p:nvSpPr>
          <p:cNvPr id="4" name="Content Placeholder 3"/>
          <p:cNvSpPr>
            <a:spLocks noGrp="1"/>
          </p:cNvSpPr>
          <p:nvPr>
            <p:ph sz="half" idx="2"/>
          </p:nvPr>
        </p:nvSpPr>
        <p:spPr>
          <a:xfrm>
            <a:off x="1645920" y="6959600"/>
            <a:ext cx="14544677" cy="12644122"/>
          </a:xfrm>
        </p:spPr>
        <p:txBody>
          <a:bodyPr/>
          <a:lstStyle>
            <a:defPPr>
              <a:defRPr kern="1200"/>
            </a:defPPr>
            <a:lvl1pPr>
              <a:defRPr sz="6600"/>
            </a:lvl1pPr>
            <a:lvl2pPr>
              <a:defRPr sz="5467"/>
            </a:lvl2pPr>
            <a:lvl3pPr>
              <a:defRPr sz="4934"/>
            </a:lvl3pPr>
            <a:lvl4pPr>
              <a:defRPr sz="4400"/>
            </a:lvl4pPr>
            <a:lvl5pPr>
              <a:defRPr sz="4400"/>
            </a:lvl5pPr>
            <a:lvl6pPr>
              <a:defRPr sz="4400"/>
            </a:lvl6pPr>
            <a:lvl7pPr>
              <a:defRPr sz="4400"/>
            </a:lvl7pPr>
            <a:lvl8pPr>
              <a:defRPr sz="4400"/>
            </a:lvl8pPr>
            <a:lvl9pPr>
              <a:defRPr sz="4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6722091" y="4912362"/>
            <a:ext cx="14550389" cy="2047238"/>
          </a:xfrm>
        </p:spPr>
        <p:txBody>
          <a:bodyPr anchor="b"/>
          <a:lstStyle>
            <a:defPPr>
              <a:defRPr kern="1200"/>
            </a:defPPr>
            <a:lvl1pPr marL="0" indent="0">
              <a:buNone/>
              <a:defRPr sz="6600" b="1"/>
            </a:lvl1pPr>
            <a:lvl2pPr marL="1253758" indent="0">
              <a:buNone/>
              <a:defRPr sz="5467" b="1"/>
            </a:lvl2pPr>
            <a:lvl3pPr marL="2507516" indent="0">
              <a:buNone/>
              <a:defRPr sz="4934" b="1"/>
            </a:lvl3pPr>
            <a:lvl4pPr marL="3761275" indent="0">
              <a:buNone/>
              <a:defRPr sz="4400" b="1"/>
            </a:lvl4pPr>
            <a:lvl5pPr marL="5015033" indent="0">
              <a:buNone/>
              <a:defRPr sz="4400" b="1"/>
            </a:lvl5pPr>
            <a:lvl6pPr marL="6268791" indent="0">
              <a:buNone/>
              <a:defRPr sz="4400" b="1"/>
            </a:lvl6pPr>
            <a:lvl7pPr marL="7522549" indent="0">
              <a:buNone/>
              <a:defRPr sz="4400" b="1"/>
            </a:lvl7pPr>
            <a:lvl8pPr marL="8776307" indent="0">
              <a:buNone/>
              <a:defRPr sz="4400" b="1"/>
            </a:lvl8pPr>
            <a:lvl9pPr marL="10030065" indent="0">
              <a:buNone/>
              <a:defRPr sz="4400" b="1"/>
            </a:lvl9pPr>
          </a:lstStyle>
          <a:p>
            <a:pPr lvl="0"/>
            <a:r>
              <a:rPr lang="en-US"/>
              <a:t>Click to edit Master text styles</a:t>
            </a:r>
          </a:p>
        </p:txBody>
      </p:sp>
      <p:sp>
        <p:nvSpPr>
          <p:cNvPr id="6" name="Content Placeholder 5"/>
          <p:cNvSpPr>
            <a:spLocks noGrp="1"/>
          </p:cNvSpPr>
          <p:nvPr>
            <p:ph sz="quarter" idx="4"/>
          </p:nvPr>
        </p:nvSpPr>
        <p:spPr>
          <a:xfrm>
            <a:off x="16722091" y="6959600"/>
            <a:ext cx="14550389" cy="12644122"/>
          </a:xfrm>
        </p:spPr>
        <p:txBody>
          <a:bodyPr/>
          <a:lstStyle>
            <a:defPPr>
              <a:defRPr kern="1200"/>
            </a:defPPr>
            <a:lvl1pPr>
              <a:defRPr sz="6600"/>
            </a:lvl1pPr>
            <a:lvl2pPr>
              <a:defRPr sz="5467"/>
            </a:lvl2pPr>
            <a:lvl3pPr>
              <a:defRPr sz="4934"/>
            </a:lvl3pPr>
            <a:lvl4pPr>
              <a:defRPr sz="4400"/>
            </a:lvl4pPr>
            <a:lvl5pPr>
              <a:defRPr sz="4400"/>
            </a:lvl5pPr>
            <a:lvl6pPr>
              <a:defRPr sz="4400"/>
            </a:lvl6pPr>
            <a:lvl7pPr>
              <a:defRPr sz="4400"/>
            </a:lvl7pPr>
            <a:lvl8pPr>
              <a:defRPr sz="4400"/>
            </a:lvl8pPr>
            <a:lvl9pPr>
              <a:defRPr sz="4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defPPr>
              <a:defRPr kern="1200"/>
            </a:defPPr>
          </a:lstStyle>
          <a:p>
            <a:fld id="{1D3EE5B7-680E-44FF-962F-3113FAB5030E}" type="datetimeFigureOut">
              <a:rPr lang="en-US" smtClean="0"/>
              <a:t>6/14/2026</a:t>
            </a:fld>
            <a:endParaRPr lang="en-US"/>
          </a:p>
        </p:txBody>
      </p:sp>
      <p:sp>
        <p:nvSpPr>
          <p:cNvPr id="8" name="Footer Placeholder 7"/>
          <p:cNvSpPr>
            <a:spLocks noGrp="1"/>
          </p:cNvSpPr>
          <p:nvPr>
            <p:ph type="ftr" sz="quarter" idx="11"/>
          </p:nvPr>
        </p:nvSpPr>
        <p:spPr/>
        <p:txBody>
          <a:bodyPr/>
          <a:lstStyle>
            <a:defPPr>
              <a:defRPr kern="1200"/>
            </a:defPPr>
          </a:lstStyle>
          <a:p>
            <a:endParaRPr lang="en-US"/>
          </a:p>
        </p:txBody>
      </p:sp>
      <p:sp>
        <p:nvSpPr>
          <p:cNvPr id="9" name="Slide Number Placeholder 8"/>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2134033029"/>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Date Placeholder 2"/>
          <p:cNvSpPr>
            <a:spLocks noGrp="1"/>
          </p:cNvSpPr>
          <p:nvPr>
            <p:ph type="dt" sz="half" idx="10"/>
          </p:nvPr>
        </p:nvSpPr>
        <p:spPr/>
        <p:txBody>
          <a:bodyPr/>
          <a:lstStyle>
            <a:defPPr>
              <a:defRPr kern="1200"/>
            </a:defPPr>
          </a:lstStyle>
          <a:p>
            <a:fld id="{1D3EE5B7-680E-44FF-962F-3113FAB5030E}" type="datetimeFigureOut">
              <a:rPr lang="en-US" smtClean="0"/>
              <a:t>6/14/2026</a:t>
            </a:fld>
            <a:endParaRPr lang="en-US"/>
          </a:p>
        </p:txBody>
      </p:sp>
      <p:sp>
        <p:nvSpPr>
          <p:cNvPr id="4" name="Footer Placeholder 3"/>
          <p:cNvSpPr>
            <a:spLocks noGrp="1"/>
          </p:cNvSpPr>
          <p:nvPr>
            <p:ph type="ftr" sz="quarter" idx="11"/>
          </p:nvPr>
        </p:nvSpPr>
        <p:spPr/>
        <p:txBody>
          <a:bodyPr/>
          <a:lstStyle>
            <a:defPPr>
              <a:defRPr kern="1200"/>
            </a:defPPr>
          </a:lstStyle>
          <a:p>
            <a:endParaRPr lang="en-US"/>
          </a:p>
        </p:txBody>
      </p:sp>
      <p:sp>
        <p:nvSpPr>
          <p:cNvPr id="5" name="Slide Number Placeholder 4"/>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3335114502"/>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defPPr>
              <a:defRPr kern="1200"/>
            </a:defPPr>
          </a:lstStyle>
          <a:p>
            <a:fld id="{1D3EE5B7-680E-44FF-962F-3113FAB5030E}" type="datetimeFigureOut">
              <a:rPr lang="en-US" smtClean="0"/>
              <a:t>6/14/2026</a:t>
            </a:fld>
            <a:endParaRPr lang="en-US"/>
          </a:p>
        </p:txBody>
      </p:sp>
      <p:sp>
        <p:nvSpPr>
          <p:cNvPr id="3" name="Footer Placeholder 2"/>
          <p:cNvSpPr>
            <a:spLocks noGrp="1"/>
          </p:cNvSpPr>
          <p:nvPr>
            <p:ph type="ftr" sz="quarter" idx="11"/>
          </p:nvPr>
        </p:nvSpPr>
        <p:spPr/>
        <p:txBody>
          <a:bodyPr/>
          <a:lstStyle>
            <a:defPPr>
              <a:defRPr kern="1200"/>
            </a:defPPr>
          </a:lstStyle>
          <a:p>
            <a:endParaRPr lang="en-US"/>
          </a:p>
        </p:txBody>
      </p:sp>
      <p:sp>
        <p:nvSpPr>
          <p:cNvPr id="4" name="Slide Number Placeholder 3"/>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3984814781"/>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5" y="873760"/>
            <a:ext cx="10829927" cy="3718560"/>
          </a:xfrm>
        </p:spPr>
        <p:txBody>
          <a:bodyPr anchor="b"/>
          <a:lstStyle>
            <a:defPPr>
              <a:defRPr kern="1200"/>
            </a:defPPr>
            <a:lvl1pPr algn="l">
              <a:defRPr sz="5467" b="1"/>
            </a:lvl1pPr>
          </a:lstStyle>
          <a:p>
            <a:r>
              <a:rPr lang="en-US"/>
              <a:t>Click to edit Master title style</a:t>
            </a:r>
          </a:p>
        </p:txBody>
      </p:sp>
      <p:sp>
        <p:nvSpPr>
          <p:cNvPr id="3" name="Content Placeholder 2"/>
          <p:cNvSpPr>
            <a:spLocks noGrp="1"/>
          </p:cNvSpPr>
          <p:nvPr>
            <p:ph idx="1"/>
          </p:nvPr>
        </p:nvSpPr>
        <p:spPr>
          <a:xfrm>
            <a:off x="12870179" y="873761"/>
            <a:ext cx="18402300" cy="18729961"/>
          </a:xfrm>
        </p:spPr>
        <p:txBody>
          <a:bodyPr/>
          <a:lstStyle>
            <a:defPPr>
              <a:defRPr kern="1200"/>
            </a:defPPr>
            <a:lvl1pPr>
              <a:defRPr sz="8800"/>
            </a:lvl1pPr>
            <a:lvl2pPr>
              <a:defRPr sz="7667"/>
            </a:lvl2pPr>
            <a:lvl3pPr>
              <a:defRPr sz="6600"/>
            </a:lvl3pPr>
            <a:lvl4pPr>
              <a:defRPr sz="5467"/>
            </a:lvl4pPr>
            <a:lvl5pPr>
              <a:defRPr sz="5467"/>
            </a:lvl5pPr>
            <a:lvl6pPr>
              <a:defRPr sz="5467"/>
            </a:lvl6pPr>
            <a:lvl7pPr>
              <a:defRPr sz="5467"/>
            </a:lvl7pPr>
            <a:lvl8pPr>
              <a:defRPr sz="5467"/>
            </a:lvl8pPr>
            <a:lvl9pPr>
              <a:defRPr sz="54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45925" y="4592321"/>
            <a:ext cx="10829927" cy="15011402"/>
          </a:xfrm>
        </p:spPr>
        <p:txBody>
          <a:bodyPr/>
          <a:lstStyle>
            <a:defPPr>
              <a:defRPr kern="1200"/>
            </a:defPPr>
            <a:lvl1pPr marL="0" indent="0">
              <a:buNone/>
              <a:defRPr sz="3867"/>
            </a:lvl1pPr>
            <a:lvl2pPr marL="1253758" indent="0">
              <a:buNone/>
              <a:defRPr sz="3267"/>
            </a:lvl2pPr>
            <a:lvl3pPr marL="2507516" indent="0">
              <a:buNone/>
              <a:defRPr sz="2733"/>
            </a:lvl3pPr>
            <a:lvl4pPr marL="3761275" indent="0">
              <a:buNone/>
              <a:defRPr sz="2467"/>
            </a:lvl4pPr>
            <a:lvl5pPr marL="5015033" indent="0">
              <a:buNone/>
              <a:defRPr sz="2467"/>
            </a:lvl5pPr>
            <a:lvl6pPr marL="6268791" indent="0">
              <a:buNone/>
              <a:defRPr sz="2467"/>
            </a:lvl6pPr>
            <a:lvl7pPr marL="7522549" indent="0">
              <a:buNone/>
              <a:defRPr sz="2467"/>
            </a:lvl7pPr>
            <a:lvl8pPr marL="8776307" indent="0">
              <a:buNone/>
              <a:defRPr sz="2467"/>
            </a:lvl8pPr>
            <a:lvl9pPr marL="10030065" indent="0">
              <a:buNone/>
              <a:defRPr sz="2467"/>
            </a:lvl9pPr>
          </a:lstStyle>
          <a:p>
            <a:pPr lvl="0"/>
            <a:r>
              <a:rPr lang="en-US"/>
              <a:t>Click to edit Master text styles</a:t>
            </a:r>
          </a:p>
        </p:txBody>
      </p:sp>
      <p:sp>
        <p:nvSpPr>
          <p:cNvPr id="5" name="Date Placeholder 4"/>
          <p:cNvSpPr>
            <a:spLocks noGrp="1"/>
          </p:cNvSpPr>
          <p:nvPr>
            <p:ph type="dt" sz="half" idx="10"/>
          </p:nvPr>
        </p:nvSpPr>
        <p:spPr/>
        <p:txBody>
          <a:bodyPr/>
          <a:lstStyle>
            <a:defPPr>
              <a:defRPr kern="1200"/>
            </a:defPPr>
          </a:lstStyle>
          <a:p>
            <a:fld id="{1D3EE5B7-680E-44FF-962F-3113FAB5030E}" type="datetimeFigureOut">
              <a:rPr lang="en-US" smtClean="0"/>
              <a:t>6/14/2026</a:t>
            </a:fld>
            <a:endParaRPr lang="en-US"/>
          </a:p>
        </p:txBody>
      </p:sp>
      <p:sp>
        <p:nvSpPr>
          <p:cNvPr id="6" name="Footer Placeholder 5"/>
          <p:cNvSpPr>
            <a:spLocks noGrp="1"/>
          </p:cNvSpPr>
          <p:nvPr>
            <p:ph type="ftr" sz="quarter" idx="11"/>
          </p:nvPr>
        </p:nvSpPr>
        <p:spPr/>
        <p:txBody>
          <a:bodyPr/>
          <a:lstStyle>
            <a:defPPr>
              <a:defRPr kern="1200"/>
            </a:defPPr>
          </a:lstStyle>
          <a:p>
            <a:endParaRPr lang="en-US"/>
          </a:p>
        </p:txBody>
      </p:sp>
      <p:sp>
        <p:nvSpPr>
          <p:cNvPr id="7" name="Slide Number Placeholder 6"/>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2636449707"/>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52237" y="15361920"/>
            <a:ext cx="19751041" cy="1813562"/>
          </a:xfrm>
        </p:spPr>
        <p:txBody>
          <a:bodyPr anchor="b"/>
          <a:lstStyle>
            <a:defPPr>
              <a:defRPr kern="1200"/>
            </a:defPPr>
            <a:lvl1pPr algn="l">
              <a:defRPr sz="5467" b="1"/>
            </a:lvl1pPr>
          </a:lstStyle>
          <a:p>
            <a:r>
              <a:rPr lang="en-US"/>
              <a:t>Click to edit Master title style</a:t>
            </a:r>
          </a:p>
        </p:txBody>
      </p:sp>
      <p:sp>
        <p:nvSpPr>
          <p:cNvPr id="3" name="Picture Placeholder 2"/>
          <p:cNvSpPr>
            <a:spLocks noGrp="1"/>
          </p:cNvSpPr>
          <p:nvPr>
            <p:ph type="pic" idx="1"/>
          </p:nvPr>
        </p:nvSpPr>
        <p:spPr>
          <a:xfrm>
            <a:off x="6452237" y="1960881"/>
            <a:ext cx="19751041" cy="13167359"/>
          </a:xfrm>
        </p:spPr>
        <p:txBody>
          <a:bodyPr/>
          <a:lstStyle>
            <a:defPPr>
              <a:defRPr kern="1200"/>
            </a:defPPr>
            <a:lvl1pPr marL="0" indent="0">
              <a:buNone/>
              <a:defRPr sz="8800"/>
            </a:lvl1pPr>
            <a:lvl2pPr marL="1253758" indent="0">
              <a:buNone/>
              <a:defRPr sz="7667"/>
            </a:lvl2pPr>
            <a:lvl3pPr marL="2507516" indent="0">
              <a:buNone/>
              <a:defRPr sz="6600"/>
            </a:lvl3pPr>
            <a:lvl4pPr marL="3761275" indent="0">
              <a:buNone/>
              <a:defRPr sz="5467"/>
            </a:lvl4pPr>
            <a:lvl5pPr marL="5015033" indent="0">
              <a:buNone/>
              <a:defRPr sz="5467"/>
            </a:lvl5pPr>
            <a:lvl6pPr marL="6268791" indent="0">
              <a:buNone/>
              <a:defRPr sz="5467"/>
            </a:lvl6pPr>
            <a:lvl7pPr marL="7522549" indent="0">
              <a:buNone/>
              <a:defRPr sz="5467"/>
            </a:lvl7pPr>
            <a:lvl8pPr marL="8776307" indent="0">
              <a:buNone/>
              <a:defRPr sz="5467"/>
            </a:lvl8pPr>
            <a:lvl9pPr marL="10030065" indent="0">
              <a:buNone/>
              <a:defRPr sz="5467"/>
            </a:lvl9pPr>
          </a:lstStyle>
          <a:p>
            <a:endParaRPr lang="en-US"/>
          </a:p>
        </p:txBody>
      </p:sp>
      <p:sp>
        <p:nvSpPr>
          <p:cNvPr id="4" name="Text Placeholder 3"/>
          <p:cNvSpPr>
            <a:spLocks noGrp="1"/>
          </p:cNvSpPr>
          <p:nvPr>
            <p:ph type="body" sz="half" idx="2"/>
          </p:nvPr>
        </p:nvSpPr>
        <p:spPr>
          <a:xfrm>
            <a:off x="6452237" y="17175482"/>
            <a:ext cx="19751041" cy="2575558"/>
          </a:xfrm>
        </p:spPr>
        <p:txBody>
          <a:bodyPr/>
          <a:lstStyle>
            <a:defPPr>
              <a:defRPr kern="1200"/>
            </a:defPPr>
            <a:lvl1pPr marL="0" indent="0">
              <a:buNone/>
              <a:defRPr sz="3867"/>
            </a:lvl1pPr>
            <a:lvl2pPr marL="1253758" indent="0">
              <a:buNone/>
              <a:defRPr sz="3267"/>
            </a:lvl2pPr>
            <a:lvl3pPr marL="2507516" indent="0">
              <a:buNone/>
              <a:defRPr sz="2733"/>
            </a:lvl3pPr>
            <a:lvl4pPr marL="3761275" indent="0">
              <a:buNone/>
              <a:defRPr sz="2467"/>
            </a:lvl4pPr>
            <a:lvl5pPr marL="5015033" indent="0">
              <a:buNone/>
              <a:defRPr sz="2467"/>
            </a:lvl5pPr>
            <a:lvl6pPr marL="6268791" indent="0">
              <a:buNone/>
              <a:defRPr sz="2467"/>
            </a:lvl6pPr>
            <a:lvl7pPr marL="7522549" indent="0">
              <a:buNone/>
              <a:defRPr sz="2467"/>
            </a:lvl7pPr>
            <a:lvl8pPr marL="8776307" indent="0">
              <a:buNone/>
              <a:defRPr sz="2467"/>
            </a:lvl8pPr>
            <a:lvl9pPr marL="10030065" indent="0">
              <a:buNone/>
              <a:defRPr sz="2467"/>
            </a:lvl9pPr>
          </a:lstStyle>
          <a:p>
            <a:pPr lvl="0"/>
            <a:r>
              <a:rPr lang="en-US"/>
              <a:t>Click to edit Master text styles</a:t>
            </a:r>
          </a:p>
        </p:txBody>
      </p:sp>
      <p:sp>
        <p:nvSpPr>
          <p:cNvPr id="5" name="Date Placeholder 4"/>
          <p:cNvSpPr>
            <a:spLocks noGrp="1"/>
          </p:cNvSpPr>
          <p:nvPr>
            <p:ph type="dt" sz="half" idx="10"/>
          </p:nvPr>
        </p:nvSpPr>
        <p:spPr/>
        <p:txBody>
          <a:bodyPr/>
          <a:lstStyle>
            <a:defPPr>
              <a:defRPr kern="1200"/>
            </a:defPPr>
          </a:lstStyle>
          <a:p>
            <a:fld id="{1D3EE5B7-680E-44FF-962F-3113FAB5030E}" type="datetimeFigureOut">
              <a:rPr lang="en-US" smtClean="0"/>
              <a:t>6/14/2026</a:t>
            </a:fld>
            <a:endParaRPr lang="en-US"/>
          </a:p>
        </p:txBody>
      </p:sp>
      <p:sp>
        <p:nvSpPr>
          <p:cNvPr id="6" name="Footer Placeholder 5"/>
          <p:cNvSpPr>
            <a:spLocks noGrp="1"/>
          </p:cNvSpPr>
          <p:nvPr>
            <p:ph type="ftr" sz="quarter" idx="11"/>
          </p:nvPr>
        </p:nvSpPr>
        <p:spPr/>
        <p:txBody>
          <a:bodyPr/>
          <a:lstStyle>
            <a:defPPr>
              <a:defRPr kern="1200"/>
            </a:defPPr>
          </a:lstStyle>
          <a:p>
            <a:endParaRPr lang="en-US"/>
          </a:p>
        </p:txBody>
      </p:sp>
      <p:sp>
        <p:nvSpPr>
          <p:cNvPr id="7" name="Slide Number Placeholder 6"/>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1096626189"/>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defPPr>
              <a:defRPr kern="1200"/>
            </a:defPPr>
          </a:lstStyle>
          <a:p>
            <a:fld id="{1D3EE5B7-680E-44FF-962F-3113FAB5030E}" type="datetimeFigureOut">
              <a:rPr lang="en-US" smtClean="0"/>
              <a:t>6/14/2026</a:t>
            </a:fld>
            <a:endParaRPr lang="en-US"/>
          </a:p>
        </p:txBody>
      </p:sp>
      <p:sp>
        <p:nvSpPr>
          <p:cNvPr id="5" name="Footer Placeholder 4"/>
          <p:cNvSpPr>
            <a:spLocks noGrp="1"/>
          </p:cNvSpPr>
          <p:nvPr>
            <p:ph type="ftr" sz="quarter" idx="11"/>
          </p:nvPr>
        </p:nvSpPr>
        <p:spPr/>
        <p:txBody>
          <a:bodyPr/>
          <a:lstStyle>
            <a:defPPr>
              <a:defRPr kern="1200"/>
            </a:defPPr>
          </a:lstStyle>
          <a:p>
            <a:endParaRPr lang="en-US"/>
          </a:p>
        </p:txBody>
      </p:sp>
      <p:sp>
        <p:nvSpPr>
          <p:cNvPr id="6" name="Slide Number Placeholder 5"/>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3005524836"/>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865841" y="878843"/>
            <a:ext cx="7406640" cy="18724880"/>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1645921" y="878843"/>
            <a:ext cx="21671279" cy="18724880"/>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defPPr>
              <a:defRPr kern="1200"/>
            </a:defPPr>
          </a:lstStyle>
          <a:p>
            <a:fld id="{1D3EE5B7-680E-44FF-962F-3113FAB5030E}" type="datetimeFigureOut">
              <a:rPr lang="en-US" smtClean="0"/>
              <a:t>6/14/2026</a:t>
            </a:fld>
            <a:endParaRPr lang="en-US"/>
          </a:p>
        </p:txBody>
      </p:sp>
      <p:sp>
        <p:nvSpPr>
          <p:cNvPr id="5" name="Footer Placeholder 4"/>
          <p:cNvSpPr>
            <a:spLocks noGrp="1"/>
          </p:cNvSpPr>
          <p:nvPr>
            <p:ph type="ftr" sz="quarter" idx="11"/>
          </p:nvPr>
        </p:nvSpPr>
        <p:spPr/>
        <p:txBody>
          <a:bodyPr/>
          <a:lstStyle>
            <a:defPPr>
              <a:defRPr kern="1200"/>
            </a:defPPr>
          </a:lstStyle>
          <a:p>
            <a:endParaRPr lang="en-US"/>
          </a:p>
        </p:txBody>
      </p:sp>
      <p:sp>
        <p:nvSpPr>
          <p:cNvPr id="6" name="Slide Number Placeholder 5"/>
          <p:cNvSpPr>
            <a:spLocks noGrp="1"/>
          </p:cNvSpPr>
          <p:nvPr>
            <p:ph type="sldNum" sz="quarter" idx="12"/>
          </p:nvPr>
        </p:nvSpPr>
        <p:spPr/>
        <p:txBody>
          <a:bodyPr/>
          <a:lstStyle>
            <a:defPPr>
              <a:defRPr kern="1200"/>
            </a:defPPr>
          </a:lstStyle>
          <a:p>
            <a:fld id="{E7FB6C12-88B7-467E-AE43-45481E628990}" type="slidenum">
              <a:rPr lang="en-US" smtClean="0"/>
              <a:t>‹#›</a:t>
            </a:fld>
            <a:endParaRPr lang="en-US"/>
          </a:p>
        </p:txBody>
      </p:sp>
    </p:spTree>
    <p:extLst>
      <p:ext uri="{BB962C8B-B14F-4D97-AF65-F5344CB8AC3E}">
        <p14:creationId xmlns:p14="http://schemas.microsoft.com/office/powerpoint/2010/main" val="434872284"/>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45921" y="878842"/>
            <a:ext cx="29626558" cy="3657600"/>
          </a:xfrm>
          <a:prstGeom prst="rect">
            <a:avLst/>
          </a:prstGeom>
        </p:spPr>
        <p:txBody>
          <a:bodyPr vert="horz" lIns="376108" tIns="188056" rIns="376108" bIns="188056" rtlCol="0" anchor="ctr">
            <a:normAutofit/>
          </a:bodyPr>
          <a:lstStyle>
            <a:defPPr>
              <a:defRPr kern="1200"/>
            </a:defPPr>
          </a:lstStyle>
          <a:p>
            <a:r>
              <a:rPr lang="en-US"/>
              <a:t>Click to edit Master title style</a:t>
            </a:r>
          </a:p>
        </p:txBody>
      </p:sp>
      <p:sp>
        <p:nvSpPr>
          <p:cNvPr id="3" name="Text Placeholder 2"/>
          <p:cNvSpPr>
            <a:spLocks noGrp="1"/>
          </p:cNvSpPr>
          <p:nvPr>
            <p:ph type="body" idx="1"/>
          </p:nvPr>
        </p:nvSpPr>
        <p:spPr>
          <a:xfrm>
            <a:off x="1645921" y="5120642"/>
            <a:ext cx="29626558" cy="14483082"/>
          </a:xfrm>
          <a:prstGeom prst="rect">
            <a:avLst/>
          </a:prstGeom>
        </p:spPr>
        <p:txBody>
          <a:bodyPr vert="horz" lIns="376108" tIns="188056" rIns="376108" bIns="188056" rtlCol="0">
            <a:normAutofit/>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645920" y="20340324"/>
            <a:ext cx="7680960" cy="1168400"/>
          </a:xfrm>
          <a:prstGeom prst="rect">
            <a:avLst/>
          </a:prstGeom>
        </p:spPr>
        <p:txBody>
          <a:bodyPr vert="horz" lIns="376108" tIns="188056" rIns="376108" bIns="188056" rtlCol="0" anchor="ctr"/>
          <a:lstStyle>
            <a:defPPr>
              <a:defRPr kern="1200"/>
            </a:defPPr>
            <a:lvl1pPr algn="l">
              <a:defRPr sz="3267">
                <a:solidFill>
                  <a:schemeClr val="tx1">
                    <a:tint val="75000"/>
                  </a:schemeClr>
                </a:solidFill>
              </a:defRPr>
            </a:lvl1pPr>
          </a:lstStyle>
          <a:p>
            <a:fld id="{1D3EE5B7-680E-44FF-962F-3113FAB5030E}" type="datetimeFigureOut">
              <a:rPr lang="en-US" smtClean="0"/>
              <a:t>6/14/2026</a:t>
            </a:fld>
            <a:endParaRPr lang="en-US"/>
          </a:p>
        </p:txBody>
      </p:sp>
      <p:sp>
        <p:nvSpPr>
          <p:cNvPr id="5" name="Footer Placeholder 4"/>
          <p:cNvSpPr>
            <a:spLocks noGrp="1"/>
          </p:cNvSpPr>
          <p:nvPr>
            <p:ph type="ftr" sz="quarter" idx="3"/>
          </p:nvPr>
        </p:nvSpPr>
        <p:spPr>
          <a:xfrm>
            <a:off x="11247121" y="20340324"/>
            <a:ext cx="10424160" cy="1168400"/>
          </a:xfrm>
          <a:prstGeom prst="rect">
            <a:avLst/>
          </a:prstGeom>
        </p:spPr>
        <p:txBody>
          <a:bodyPr vert="horz" lIns="376108" tIns="188056" rIns="376108" bIns="188056" rtlCol="0" anchor="ctr"/>
          <a:lstStyle>
            <a:defPPr>
              <a:defRPr kern="1200"/>
            </a:defPPr>
            <a:lvl1pPr algn="ctr">
              <a:defRPr sz="3267">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3591521" y="20340324"/>
            <a:ext cx="7680960" cy="1168400"/>
          </a:xfrm>
          <a:prstGeom prst="rect">
            <a:avLst/>
          </a:prstGeom>
        </p:spPr>
        <p:txBody>
          <a:bodyPr vert="horz" lIns="376108" tIns="188056" rIns="376108" bIns="188056" rtlCol="0" anchor="ctr"/>
          <a:lstStyle>
            <a:defPPr>
              <a:defRPr kern="1200"/>
            </a:defPPr>
            <a:lvl1pPr algn="r">
              <a:defRPr sz="3267">
                <a:solidFill>
                  <a:schemeClr val="tx1">
                    <a:tint val="75000"/>
                  </a:schemeClr>
                </a:solidFill>
              </a:defRPr>
            </a:lvl1pPr>
          </a:lstStyle>
          <a:p>
            <a:fld id="{E7FB6C12-88B7-467E-AE43-45481E628990}" type="slidenum">
              <a:rPr lang="en-US" smtClean="0"/>
              <a:t>‹#›</a:t>
            </a:fld>
            <a:endParaRPr lang="en-US"/>
          </a:p>
        </p:txBody>
      </p:sp>
      <p:pic>
        <p:nvPicPr>
          <p:cNvPr id="7" name="New picture"/>
          <p:cNvPicPr/>
          <p:nvPr/>
        </p:nvPicPr>
        <p:blipFill>
          <a:blip r:embed="rId13"/>
          <a:stretch>
            <a:fillRect/>
          </a:stretch>
        </p:blipFill>
        <p:spPr>
          <a:xfrm rot="16200000">
            <a:off x="-11074400" y="10972800"/>
            <a:ext cx="14274800" cy="3937000"/>
          </a:xfrm>
          <a:prstGeom prst="rect">
            <a:avLst/>
          </a:prstGeom>
        </p:spPr>
      </p:pic>
      <p:pic>
        <p:nvPicPr>
          <p:cNvPr id="8" name="New picture"/>
          <p:cNvPicPr/>
          <p:nvPr/>
        </p:nvPicPr>
        <p:blipFill>
          <a:blip r:embed="rId13"/>
          <a:stretch>
            <a:fillRect/>
          </a:stretch>
        </p:blipFill>
        <p:spPr>
          <a:xfrm rot="5400000">
            <a:off x="29718000" y="10972800"/>
            <a:ext cx="14274800" cy="3937000"/>
          </a:xfrm>
          <a:prstGeom prst="rect">
            <a:avLst/>
          </a:prstGeom>
        </p:spPr>
      </p:pic>
      <p:pic>
        <p:nvPicPr>
          <p:cNvPr id="9" name="New picture"/>
          <p:cNvPicPr/>
          <p:nvPr/>
        </p:nvPicPr>
        <p:blipFill>
          <a:blip r:embed="rId14"/>
          <a:stretch>
            <a:fillRect/>
          </a:stretch>
        </p:blipFill>
        <p:spPr>
          <a:xfrm>
            <a:off x="1460500" y="22453600"/>
            <a:ext cx="29997400" cy="1447800"/>
          </a:xfrm>
          <a:prstGeom prst="rect">
            <a:avLst/>
          </a:prstGeom>
        </p:spPr>
      </p:pic>
      <p:sp>
        <p:nvSpPr>
          <p:cNvPr id="10" name="New shape"/>
          <p:cNvSpPr/>
          <p:nvPr/>
        </p:nvSpPr>
        <p:spPr>
          <a:xfrm>
            <a:off x="1460500" y="23025100"/>
            <a:ext cx="164592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imaginativearctic  Size: 36x24</a:t>
            </a:r>
          </a:p>
        </p:txBody>
      </p:sp>
    </p:spTree>
    <p:extLst>
      <p:ext uri="{BB962C8B-B14F-4D97-AF65-F5344CB8AC3E}">
        <p14:creationId xmlns:p14="http://schemas.microsoft.com/office/powerpoint/2010/main" val="2659232896"/>
      </p:ext>
    </p:extLst>
  </p:cSld>
  <p:clrMap bg1="lt1" tx1="dk1" bg2="lt2" tx2="dk2" accent1="accent1" accent2="accent2" accent3="accent3" accent4="accent4" accent5="accent5" accent6="accent6" hlink="hlink" folHlink="folHlink"/>
  <p:sldLayoutIdLst>
    <p:sldLayoutId id="2147484261" r:id="rId1"/>
    <p:sldLayoutId id="2147484262" r:id="rId2"/>
    <p:sldLayoutId id="2147484263" r:id="rId3"/>
    <p:sldLayoutId id="2147484264" r:id="rId4"/>
    <p:sldLayoutId id="2147484265" r:id="rId5"/>
    <p:sldLayoutId id="2147484266" r:id="rId6"/>
    <p:sldLayoutId id="2147484267" r:id="rId7"/>
    <p:sldLayoutId id="2147484268" r:id="rId8"/>
    <p:sldLayoutId id="2147484269" r:id="rId9"/>
    <p:sldLayoutId id="2147484270" r:id="rId10"/>
    <p:sldLayoutId id="2147484271" r:id="rId11"/>
  </p:sldLayoutIdLst>
  <p:transition/>
  <p:txStyles>
    <p:titleStyle>
      <a:defPPr>
        <a:defRPr kern="1200"/>
      </a:defPPr>
      <a:lvl1pPr algn="ctr" defTabSz="2507516" rtl="0" eaLnBrk="1" latinLnBrk="0" hangingPunct="1">
        <a:spcBef>
          <a:spcPct val="0"/>
        </a:spcBef>
        <a:buNone/>
        <a:defRPr sz="12067" kern="1200">
          <a:solidFill>
            <a:schemeClr val="tx1"/>
          </a:solidFill>
          <a:latin typeface="+mj-lt"/>
          <a:ea typeface="+mj-ea"/>
          <a:cs typeface="+mj-cs"/>
        </a:defRPr>
      </a:lvl1pPr>
    </p:titleStyle>
    <p:bodyStyle>
      <a:defPPr>
        <a:defRPr kern="1200"/>
      </a:defPPr>
      <a:lvl1pPr marL="940317" indent="-940317" algn="l" defTabSz="2507516" rtl="0" eaLnBrk="1" latinLnBrk="0" hangingPunct="1">
        <a:spcBef>
          <a:spcPct val="20000"/>
        </a:spcBef>
        <a:buFont typeface="Arial" pitchFamily="34" charset="0"/>
        <a:buChar char="•"/>
        <a:defRPr sz="8800" kern="1200">
          <a:solidFill>
            <a:schemeClr val="tx1"/>
          </a:solidFill>
          <a:latin typeface="+mn-lt"/>
          <a:ea typeface="+mn-ea"/>
          <a:cs typeface="+mn-cs"/>
        </a:defRPr>
      </a:lvl1pPr>
      <a:lvl2pPr marL="2037358" indent="-783600" algn="l" defTabSz="2507516" rtl="0" eaLnBrk="1" latinLnBrk="0" hangingPunct="1">
        <a:spcBef>
          <a:spcPct val="20000"/>
        </a:spcBef>
        <a:buFont typeface="Arial" pitchFamily="34" charset="0"/>
        <a:buChar char="–"/>
        <a:defRPr sz="7667" kern="1200">
          <a:solidFill>
            <a:schemeClr val="tx1"/>
          </a:solidFill>
          <a:latin typeface="+mn-lt"/>
          <a:ea typeface="+mn-ea"/>
          <a:cs typeface="+mn-cs"/>
        </a:defRPr>
      </a:lvl2pPr>
      <a:lvl3pPr marL="3134395" indent="-626879" algn="l" defTabSz="2507516" rtl="0" eaLnBrk="1" latinLnBrk="0" hangingPunct="1">
        <a:spcBef>
          <a:spcPct val="20000"/>
        </a:spcBef>
        <a:buFont typeface="Arial" pitchFamily="34" charset="0"/>
        <a:buChar char="•"/>
        <a:defRPr sz="6600" kern="1200">
          <a:solidFill>
            <a:schemeClr val="tx1"/>
          </a:solidFill>
          <a:latin typeface="+mn-lt"/>
          <a:ea typeface="+mn-ea"/>
          <a:cs typeface="+mn-cs"/>
        </a:defRPr>
      </a:lvl3pPr>
      <a:lvl4pPr marL="4388153" indent="-626879" algn="l" defTabSz="2507516" rtl="0" eaLnBrk="1" latinLnBrk="0" hangingPunct="1">
        <a:spcBef>
          <a:spcPct val="20000"/>
        </a:spcBef>
        <a:buFont typeface="Arial" pitchFamily="34" charset="0"/>
        <a:buChar char="–"/>
        <a:defRPr sz="5467" kern="1200">
          <a:solidFill>
            <a:schemeClr val="tx1"/>
          </a:solidFill>
          <a:latin typeface="+mn-lt"/>
          <a:ea typeface="+mn-ea"/>
          <a:cs typeface="+mn-cs"/>
        </a:defRPr>
      </a:lvl4pPr>
      <a:lvl5pPr marL="5641911" indent="-626879" algn="l" defTabSz="2507516" rtl="0" eaLnBrk="1" latinLnBrk="0" hangingPunct="1">
        <a:spcBef>
          <a:spcPct val="20000"/>
        </a:spcBef>
        <a:buFont typeface="Arial" pitchFamily="34" charset="0"/>
        <a:buChar char="»"/>
        <a:defRPr sz="5467" kern="1200">
          <a:solidFill>
            <a:schemeClr val="tx1"/>
          </a:solidFill>
          <a:latin typeface="+mn-lt"/>
          <a:ea typeface="+mn-ea"/>
          <a:cs typeface="+mn-cs"/>
        </a:defRPr>
      </a:lvl5pPr>
      <a:lvl6pPr marL="6895670" indent="-626879" algn="l" defTabSz="2507516" rtl="0" eaLnBrk="1" latinLnBrk="0" hangingPunct="1">
        <a:spcBef>
          <a:spcPct val="20000"/>
        </a:spcBef>
        <a:buFont typeface="Arial" pitchFamily="34" charset="0"/>
        <a:buChar char="•"/>
        <a:defRPr sz="5467" kern="1200">
          <a:solidFill>
            <a:schemeClr val="tx1"/>
          </a:solidFill>
          <a:latin typeface="+mn-lt"/>
          <a:ea typeface="+mn-ea"/>
          <a:cs typeface="+mn-cs"/>
        </a:defRPr>
      </a:lvl6pPr>
      <a:lvl7pPr marL="8149428" indent="-626879" algn="l" defTabSz="2507516" rtl="0" eaLnBrk="1" latinLnBrk="0" hangingPunct="1">
        <a:spcBef>
          <a:spcPct val="20000"/>
        </a:spcBef>
        <a:buFont typeface="Arial" pitchFamily="34" charset="0"/>
        <a:buChar char="•"/>
        <a:defRPr sz="5467" kern="1200">
          <a:solidFill>
            <a:schemeClr val="tx1"/>
          </a:solidFill>
          <a:latin typeface="+mn-lt"/>
          <a:ea typeface="+mn-ea"/>
          <a:cs typeface="+mn-cs"/>
        </a:defRPr>
      </a:lvl7pPr>
      <a:lvl8pPr marL="9403186" indent="-626879" algn="l" defTabSz="2507516" rtl="0" eaLnBrk="1" latinLnBrk="0" hangingPunct="1">
        <a:spcBef>
          <a:spcPct val="20000"/>
        </a:spcBef>
        <a:buFont typeface="Arial" pitchFamily="34" charset="0"/>
        <a:buChar char="•"/>
        <a:defRPr sz="5467" kern="1200">
          <a:solidFill>
            <a:schemeClr val="tx1"/>
          </a:solidFill>
          <a:latin typeface="+mn-lt"/>
          <a:ea typeface="+mn-ea"/>
          <a:cs typeface="+mn-cs"/>
        </a:defRPr>
      </a:lvl8pPr>
      <a:lvl9pPr marL="10656944" indent="-626879" algn="l" defTabSz="2507516" rtl="0" eaLnBrk="1" latinLnBrk="0" hangingPunct="1">
        <a:spcBef>
          <a:spcPct val="20000"/>
        </a:spcBef>
        <a:buFont typeface="Arial" pitchFamily="34" charset="0"/>
        <a:buChar char="•"/>
        <a:defRPr sz="5467" kern="1200">
          <a:solidFill>
            <a:schemeClr val="tx1"/>
          </a:solidFill>
          <a:latin typeface="+mn-lt"/>
          <a:ea typeface="+mn-ea"/>
          <a:cs typeface="+mn-cs"/>
        </a:defRPr>
      </a:lvl9pPr>
    </p:bodyStyle>
    <p:otherStyle>
      <a:defPPr>
        <a:defRPr lang="en-US"/>
      </a:defPPr>
      <a:lvl1pPr marL="0" algn="l" defTabSz="2507516" rtl="0" eaLnBrk="1" latinLnBrk="0" hangingPunct="1">
        <a:defRPr sz="4934" kern="1200">
          <a:solidFill>
            <a:schemeClr val="tx1"/>
          </a:solidFill>
          <a:latin typeface="+mn-lt"/>
          <a:ea typeface="+mn-ea"/>
          <a:cs typeface="+mn-cs"/>
        </a:defRPr>
      </a:lvl1pPr>
      <a:lvl2pPr marL="1253758" algn="l" defTabSz="2507516" rtl="0" eaLnBrk="1" latinLnBrk="0" hangingPunct="1">
        <a:defRPr sz="4934" kern="1200">
          <a:solidFill>
            <a:schemeClr val="tx1"/>
          </a:solidFill>
          <a:latin typeface="+mn-lt"/>
          <a:ea typeface="+mn-ea"/>
          <a:cs typeface="+mn-cs"/>
        </a:defRPr>
      </a:lvl2pPr>
      <a:lvl3pPr marL="2507516" algn="l" defTabSz="2507516" rtl="0" eaLnBrk="1" latinLnBrk="0" hangingPunct="1">
        <a:defRPr sz="4934" kern="1200">
          <a:solidFill>
            <a:schemeClr val="tx1"/>
          </a:solidFill>
          <a:latin typeface="+mn-lt"/>
          <a:ea typeface="+mn-ea"/>
          <a:cs typeface="+mn-cs"/>
        </a:defRPr>
      </a:lvl3pPr>
      <a:lvl4pPr marL="3761275" algn="l" defTabSz="2507516" rtl="0" eaLnBrk="1" latinLnBrk="0" hangingPunct="1">
        <a:defRPr sz="4934" kern="1200">
          <a:solidFill>
            <a:schemeClr val="tx1"/>
          </a:solidFill>
          <a:latin typeface="+mn-lt"/>
          <a:ea typeface="+mn-ea"/>
          <a:cs typeface="+mn-cs"/>
        </a:defRPr>
      </a:lvl4pPr>
      <a:lvl5pPr marL="5015033" algn="l" defTabSz="2507516" rtl="0" eaLnBrk="1" latinLnBrk="0" hangingPunct="1">
        <a:defRPr sz="4934" kern="1200">
          <a:solidFill>
            <a:schemeClr val="tx1"/>
          </a:solidFill>
          <a:latin typeface="+mn-lt"/>
          <a:ea typeface="+mn-ea"/>
          <a:cs typeface="+mn-cs"/>
        </a:defRPr>
      </a:lvl5pPr>
      <a:lvl6pPr marL="6268791" algn="l" defTabSz="2507516" rtl="0" eaLnBrk="1" latinLnBrk="0" hangingPunct="1">
        <a:defRPr sz="4934" kern="1200">
          <a:solidFill>
            <a:schemeClr val="tx1"/>
          </a:solidFill>
          <a:latin typeface="+mn-lt"/>
          <a:ea typeface="+mn-ea"/>
          <a:cs typeface="+mn-cs"/>
        </a:defRPr>
      </a:lvl6pPr>
      <a:lvl7pPr marL="7522549" algn="l" defTabSz="2507516" rtl="0" eaLnBrk="1" latinLnBrk="0" hangingPunct="1">
        <a:defRPr sz="4934" kern="1200">
          <a:solidFill>
            <a:schemeClr val="tx1"/>
          </a:solidFill>
          <a:latin typeface="+mn-lt"/>
          <a:ea typeface="+mn-ea"/>
          <a:cs typeface="+mn-cs"/>
        </a:defRPr>
      </a:lvl7pPr>
      <a:lvl8pPr marL="8776307" algn="l" defTabSz="2507516" rtl="0" eaLnBrk="1" latinLnBrk="0" hangingPunct="1">
        <a:defRPr sz="4934" kern="1200">
          <a:solidFill>
            <a:schemeClr val="tx1"/>
          </a:solidFill>
          <a:latin typeface="+mn-lt"/>
          <a:ea typeface="+mn-ea"/>
          <a:cs typeface="+mn-cs"/>
        </a:defRPr>
      </a:lvl8pPr>
      <a:lvl9pPr marL="10030065" algn="l" defTabSz="2507516" rtl="0" eaLnBrk="1" latinLnBrk="0" hangingPunct="1">
        <a:defRPr sz="493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13" Type="http://schemas.microsoft.com/office/2007/relationships/hdphoto" Target="../media/hdphoto3.wdp"/><Relationship Id="rId18" Type="http://schemas.openxmlformats.org/officeDocument/2006/relationships/image" Target="../media/image14.png"/><Relationship Id="rId26" Type="http://schemas.openxmlformats.org/officeDocument/2006/relationships/image" Target="../media/image22.png"/><Relationship Id="rId3" Type="http://schemas.openxmlformats.org/officeDocument/2006/relationships/image" Target="../media/image4.png"/><Relationship Id="rId21" Type="http://schemas.openxmlformats.org/officeDocument/2006/relationships/image" Target="../media/image17.png"/><Relationship Id="rId7" Type="http://schemas.openxmlformats.org/officeDocument/2006/relationships/image" Target="../media/image7.png"/><Relationship Id="rId12" Type="http://schemas.openxmlformats.org/officeDocument/2006/relationships/image" Target="../media/image10.png"/><Relationship Id="rId17" Type="http://schemas.openxmlformats.org/officeDocument/2006/relationships/image" Target="../media/image13.png"/><Relationship Id="rId25" Type="http://schemas.openxmlformats.org/officeDocument/2006/relationships/image" Target="../media/image21.png"/><Relationship Id="rId2" Type="http://schemas.openxmlformats.org/officeDocument/2006/relationships/image" Target="../media/image3.png"/><Relationship Id="rId16" Type="http://schemas.openxmlformats.org/officeDocument/2006/relationships/image" Target="../media/image12.png"/><Relationship Id="rId20" Type="http://schemas.openxmlformats.org/officeDocument/2006/relationships/image" Target="../media/image16.png"/><Relationship Id="rId29" Type="http://schemas.openxmlformats.org/officeDocument/2006/relationships/image" Target="../media/image24.png"/><Relationship Id="rId1" Type="http://schemas.openxmlformats.org/officeDocument/2006/relationships/slideLayout" Target="../slideLayouts/slideLayout1.xml"/><Relationship Id="rId6" Type="http://schemas.microsoft.com/office/2007/relationships/hdphoto" Target="../media/hdphoto1.wdp"/><Relationship Id="rId11" Type="http://schemas.microsoft.com/office/2007/relationships/hdphoto" Target="../media/hdphoto2.wdp"/><Relationship Id="rId24" Type="http://schemas.openxmlformats.org/officeDocument/2006/relationships/image" Target="../media/image20.png"/><Relationship Id="rId32" Type="http://schemas.microsoft.com/office/2007/relationships/hdphoto" Target="../media/hdphoto7.wdp"/><Relationship Id="rId5" Type="http://schemas.openxmlformats.org/officeDocument/2006/relationships/image" Target="../media/image6.png"/><Relationship Id="rId15" Type="http://schemas.microsoft.com/office/2007/relationships/hdphoto" Target="../media/hdphoto4.wdp"/><Relationship Id="rId23" Type="http://schemas.openxmlformats.org/officeDocument/2006/relationships/image" Target="../media/image19.png"/><Relationship Id="rId28" Type="http://schemas.microsoft.com/office/2007/relationships/hdphoto" Target="../media/hdphoto5.wdp"/><Relationship Id="rId10" Type="http://schemas.openxmlformats.org/officeDocument/2006/relationships/image" Target="../media/image9.png"/><Relationship Id="rId19" Type="http://schemas.openxmlformats.org/officeDocument/2006/relationships/image" Target="../media/image15.png"/><Relationship Id="rId31" Type="http://schemas.openxmlformats.org/officeDocument/2006/relationships/image" Target="../media/image25.png"/><Relationship Id="rId4" Type="http://schemas.openxmlformats.org/officeDocument/2006/relationships/image" Target="../media/image5.png"/><Relationship Id="rId9" Type="http://schemas.openxmlformats.org/officeDocument/2006/relationships/hyperlink" Target="https://doi.org/10.1016/S1053-4822(02)00046-3" TargetMode="External"/><Relationship Id="rId14" Type="http://schemas.openxmlformats.org/officeDocument/2006/relationships/image" Target="../media/image11.png"/><Relationship Id="rId22" Type="http://schemas.openxmlformats.org/officeDocument/2006/relationships/image" Target="../media/image18.png"/><Relationship Id="rId27" Type="http://schemas.openxmlformats.org/officeDocument/2006/relationships/image" Target="../media/image23.png"/><Relationship Id="rId30" Type="http://schemas.microsoft.com/office/2007/relationships/hdphoto" Target="../media/hdphoto6.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36"/>
          <p:cNvSpPr/>
          <p:nvPr/>
        </p:nvSpPr>
        <p:spPr>
          <a:xfrm>
            <a:off x="-214148" y="0"/>
            <a:ext cx="32918400" cy="21945600"/>
          </a:xfrm>
          <a:prstGeom prst="rect">
            <a:avLst/>
          </a:prstGeom>
          <a:solidFill>
            <a:srgbClr val="E8FCFF"/>
          </a:solidFill>
          <a:ln>
            <a:noFill/>
          </a:ln>
          <a:effectLst>
            <a:softEdge rad="0"/>
          </a:effectLst>
          <a:scene3d>
            <a:camera prst="orthographicFront"/>
            <a:lightRig rig="threePt" dir="t"/>
          </a:scene3d>
          <a:sp3d>
            <a:bevelB w="266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3524" dirty="0"/>
          </a:p>
        </p:txBody>
      </p:sp>
      <p:grpSp>
        <p:nvGrpSpPr>
          <p:cNvPr id="11" name="Group 10">
            <a:extLst>
              <a:ext uri="{FF2B5EF4-FFF2-40B4-BE49-F238E27FC236}">
                <a16:creationId xmlns:a16="http://schemas.microsoft.com/office/drawing/2014/main" id="{FD2FF993-AB11-039E-708C-D1E12EE317DB}"/>
              </a:ext>
            </a:extLst>
          </p:cNvPr>
          <p:cNvGrpSpPr/>
          <p:nvPr/>
        </p:nvGrpSpPr>
        <p:grpSpPr>
          <a:xfrm>
            <a:off x="579920" y="416174"/>
            <a:ext cx="31665091" cy="1638266"/>
            <a:chOff x="2331952" y="0"/>
            <a:chExt cx="25090151" cy="1638266"/>
          </a:xfrm>
        </p:grpSpPr>
        <p:sp>
          <p:nvSpPr>
            <p:cNvPr id="80" name="Text Placeholder 5">
              <a:extLst>
                <a:ext uri="{FF2B5EF4-FFF2-40B4-BE49-F238E27FC236}">
                  <a16:creationId xmlns:a16="http://schemas.microsoft.com/office/drawing/2014/main" id="{1A8FFF05-7729-4D05-983F-6F58701A5B70}"/>
                </a:ext>
              </a:extLst>
            </p:cNvPr>
            <p:cNvSpPr txBox="1"/>
            <p:nvPr/>
          </p:nvSpPr>
          <p:spPr>
            <a:xfrm>
              <a:off x="2331952" y="0"/>
              <a:ext cx="25090151" cy="1098732"/>
            </a:xfrm>
            <a:prstGeom prst="rect">
              <a:avLst/>
            </a:prstGeom>
          </p:spPr>
          <p:txBody>
            <a:bodyPr lIns="0" tIns="0" rIns="0" bIns="0">
              <a:noAutofit/>
              <a:scene3d>
                <a:camera prst="orthographicFront"/>
                <a:lightRig rig="threePt" dir="t"/>
              </a:scene3d>
              <a:sp3d>
                <a:bevelT w="292100"/>
                <a:bevelB w="38100" h="38100"/>
              </a:sp3d>
            </a:bodyPr>
            <a:lstStyle>
              <a:defPPr>
                <a:defRPr kern="1200"/>
              </a:defPPr>
              <a:lvl1pPr marL="0" marR="0" indent="0" algn="l" defTabSz="3783013" rtl="0" eaLnBrk="1" fontAlgn="auto" latinLnBrk="0" hangingPunct="1">
                <a:lnSpc>
                  <a:spcPct val="100000"/>
                </a:lnSpc>
                <a:spcBef>
                  <a:spcPts val="600"/>
                </a:spcBef>
                <a:spcAft>
                  <a:spcPct val="0"/>
                </a:spcAft>
                <a:buClrTx/>
                <a:buSzTx/>
                <a:buFontTx/>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ctr" defTabSz="2507516">
                <a:spcBef>
                  <a:spcPct val="20000"/>
                </a:spcBef>
                <a:defRPr/>
              </a:pPr>
              <a:r>
                <a:rPr lang="en-GB" sz="5000" b="1" i="1" dirty="0">
                  <a:solidFill>
                    <a:srgbClr val="002060"/>
                  </a:solidFill>
                </a:rPr>
                <a:t>Leading Group Projects with Emotional Intelligence</a:t>
              </a:r>
              <a:endParaRPr lang="en-US" sz="5000" b="1" dirty="0">
                <a:solidFill>
                  <a:srgbClr val="002060"/>
                </a:solidFill>
                <a:latin typeface="Quattrocento" panose="02020802030000000404" pitchFamily="18" charset="0"/>
              </a:endParaRPr>
            </a:p>
          </p:txBody>
        </p:sp>
        <p:sp>
          <p:nvSpPr>
            <p:cNvPr id="81" name="Text Placeholder 5">
              <a:extLst>
                <a:ext uri="{FF2B5EF4-FFF2-40B4-BE49-F238E27FC236}">
                  <a16:creationId xmlns:a16="http://schemas.microsoft.com/office/drawing/2014/main" id="{56A3DA81-3205-421F-9DA5-CDD43B4A3FAF}"/>
                </a:ext>
              </a:extLst>
            </p:cNvPr>
            <p:cNvSpPr txBox="1"/>
            <p:nvPr/>
          </p:nvSpPr>
          <p:spPr>
            <a:xfrm>
              <a:off x="3415383" y="1115046"/>
              <a:ext cx="22923287" cy="523220"/>
            </a:xfrm>
            <a:prstGeom prst="rect">
              <a:avLst/>
            </a:prstGeom>
          </p:spPr>
          <p:txBody>
            <a:bodyPr wrap="square" lIns="0" tIns="0" rIns="0" bIns="0">
              <a:spAutoFit/>
            </a:bodyPr>
            <a:lstStyle>
              <a:defPPr>
                <a:defRPr kern="1200"/>
              </a:defPPr>
              <a:lvl1pPr marL="0" marR="0" indent="0" algn="l" defTabSz="3761086" rtl="0" eaLnBrk="1" fontAlgn="auto" latinLnBrk="0" hangingPunct="1">
                <a:lnSpc>
                  <a:spcPct val="100000"/>
                </a:lnSpc>
                <a:spcBef>
                  <a:spcPct val="20000"/>
                </a:spcBef>
                <a:spcAft>
                  <a:spcPct val="0"/>
                </a:spcAft>
                <a:buClrTx/>
                <a:buSzTx/>
                <a:buFont typeface="Arial" pitchFamily="34" charset="0"/>
                <a:buNone/>
                <a:defRPr sz="6000" kern="1200" baseline="0">
                  <a:solidFill>
                    <a:schemeClr val="tx2"/>
                  </a:solidFill>
                  <a:latin typeface="Franklin Gothic Heavy" pitchFamily="34" charset="0"/>
                  <a:ea typeface="+mn-ea"/>
                  <a:cs typeface="+mn-cs"/>
                </a:defRPr>
              </a:lvl1pPr>
              <a:lvl2pPr marL="1880543" indent="0" algn="l" defTabSz="3761086" rtl="0" eaLnBrk="1" latinLnBrk="0" hangingPunct="1">
                <a:spcBef>
                  <a:spcPct val="20000"/>
                </a:spcBef>
                <a:buFontTx/>
                <a:buNone/>
                <a:defRPr sz="11500" kern="1200">
                  <a:solidFill>
                    <a:schemeClr val="tx1"/>
                  </a:solidFill>
                  <a:latin typeface="+mn-lt"/>
                  <a:ea typeface="+mn-ea"/>
                  <a:cs typeface="+mn-cs"/>
                </a:defRPr>
              </a:lvl2pPr>
              <a:lvl3pPr marL="3761086" indent="0" algn="l" defTabSz="3761086" rtl="0" eaLnBrk="1" latinLnBrk="0" hangingPunct="1">
                <a:spcBef>
                  <a:spcPct val="20000"/>
                </a:spcBef>
                <a:buFontTx/>
                <a:buNone/>
                <a:defRPr sz="9900" kern="1200">
                  <a:solidFill>
                    <a:schemeClr val="tx1"/>
                  </a:solidFill>
                  <a:latin typeface="+mn-lt"/>
                  <a:ea typeface="+mn-ea"/>
                  <a:cs typeface="+mn-cs"/>
                </a:defRPr>
              </a:lvl3pPr>
              <a:lvl4pPr marL="5641629" indent="0" algn="l" defTabSz="3761086" rtl="0" eaLnBrk="1" latinLnBrk="0" hangingPunct="1">
                <a:spcBef>
                  <a:spcPct val="20000"/>
                </a:spcBef>
                <a:buFontTx/>
                <a:buNone/>
                <a:defRPr sz="8200" kern="1200">
                  <a:solidFill>
                    <a:schemeClr val="tx1"/>
                  </a:solidFill>
                  <a:latin typeface="+mn-lt"/>
                  <a:ea typeface="+mn-ea"/>
                  <a:cs typeface="+mn-cs"/>
                </a:defRPr>
              </a:lvl4pPr>
              <a:lvl5pPr marL="7522172" indent="0" algn="l" defTabSz="3761086" rtl="0" eaLnBrk="1" latinLnBrk="0" hangingPunct="1">
                <a:spcBef>
                  <a:spcPct val="20000"/>
                </a:spcBef>
                <a:buFontTx/>
                <a:buNone/>
                <a:defRPr sz="8200" kern="1200">
                  <a:solidFill>
                    <a:schemeClr val="tx1"/>
                  </a:solidFill>
                  <a:latin typeface="+mn-lt"/>
                  <a:ea typeface="+mn-ea"/>
                  <a:cs typeface="+mn-cs"/>
                </a:defRPr>
              </a:lvl5pPr>
              <a:lvl6pPr marL="10342988"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6pPr>
              <a:lvl7pPr marL="12223531"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7pPr>
              <a:lvl8pPr marL="14104074"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8pPr>
              <a:lvl9pPr marL="15984617" indent="-940272" algn="l" defTabSz="3761086" rtl="0" eaLnBrk="1" latinLnBrk="0" hangingPunct="1">
                <a:spcBef>
                  <a:spcPct val="20000"/>
                </a:spcBef>
                <a:buFont typeface="Arial" pitchFamily="34" charset="0"/>
                <a:buChar char="•"/>
                <a:defRPr sz="8200" kern="1200">
                  <a:solidFill>
                    <a:schemeClr val="tx1"/>
                  </a:solidFill>
                  <a:latin typeface="+mn-lt"/>
                  <a:ea typeface="+mn-ea"/>
                  <a:cs typeface="+mn-cs"/>
                </a:defRPr>
              </a:lvl9pPr>
            </a:lstStyle>
            <a:p>
              <a:pPr algn="just">
                <a:defRPr/>
              </a:pPr>
              <a:r>
                <a:rPr lang="en-US" sz="3400" b="1" dirty="0">
                  <a:solidFill>
                    <a:schemeClr val="tx1"/>
                  </a:solidFill>
                  <a:latin typeface="Quattrocento Sans" panose="020B0502050000020003" pitchFamily="34" charset="0"/>
                  <a:cs typeface="Arial" pitchFamily="34" charset="0"/>
                </a:rPr>
                <a:t>Maryna </a:t>
              </a:r>
              <a:r>
                <a:rPr lang="en-US" sz="3400" b="1" dirty="0" err="1">
                  <a:solidFill>
                    <a:schemeClr val="tx1"/>
                  </a:solidFill>
                  <a:latin typeface="Quattrocento Sans" panose="020B0502050000020003" pitchFamily="34" charset="0"/>
                  <a:cs typeface="Arial" pitchFamily="34" charset="0"/>
                </a:rPr>
                <a:t>Zhzhonykh</a:t>
              </a:r>
              <a:r>
                <a:rPr lang="en-US" sz="3400" b="1" dirty="0">
                  <a:solidFill>
                    <a:schemeClr val="tx1"/>
                  </a:solidFill>
                  <a:latin typeface="Quattrocento Sans" panose="020B0502050000020003" pitchFamily="34" charset="0"/>
                  <a:cs typeface="Arial" pitchFamily="34" charset="0"/>
                </a:rPr>
                <a:t>  ID 2411439   </a:t>
              </a:r>
              <a:r>
                <a:rPr lang="en-GB" sz="3400" b="1" dirty="0">
                  <a:solidFill>
                    <a:schemeClr val="tx1"/>
                  </a:solidFill>
                  <a:latin typeface="Quattrocento Sans" panose="020B0502050000020003" pitchFamily="34" charset="0"/>
                  <a:cs typeface="Arial" pitchFamily="34" charset="0"/>
                </a:rPr>
                <a:t>BA (Hons) Leadership and Management Skills for the Workplace;   Module: </a:t>
              </a:r>
              <a:r>
                <a:rPr lang="en-US" sz="3400" b="1" dirty="0">
                  <a:solidFill>
                    <a:schemeClr val="tx1"/>
                  </a:solidFill>
                  <a:latin typeface="Quattrocento Sans" panose="020B0502050000020003" pitchFamily="34" charset="0"/>
                  <a:cs typeface="Arial" pitchFamily="34" charset="0"/>
                </a:rPr>
                <a:t>Developing Emotional Intelligence Skills </a:t>
              </a:r>
            </a:p>
          </p:txBody>
        </p:sp>
      </p:grpSp>
      <p:grpSp>
        <p:nvGrpSpPr>
          <p:cNvPr id="48" name="Group 47">
            <a:extLst>
              <a:ext uri="{FF2B5EF4-FFF2-40B4-BE49-F238E27FC236}">
                <a16:creationId xmlns:a16="http://schemas.microsoft.com/office/drawing/2014/main" id="{116A0B29-A9CF-D074-7FE4-8E68313587FE}"/>
              </a:ext>
            </a:extLst>
          </p:cNvPr>
          <p:cNvGrpSpPr/>
          <p:nvPr/>
        </p:nvGrpSpPr>
        <p:grpSpPr>
          <a:xfrm>
            <a:off x="1171969" y="2867657"/>
            <a:ext cx="10402718" cy="18651483"/>
            <a:chOff x="-324881" y="-397385"/>
            <a:chExt cx="6550132" cy="22153183"/>
          </a:xfrm>
        </p:grpSpPr>
        <p:grpSp>
          <p:nvGrpSpPr>
            <p:cNvPr id="47" name="Group 46">
              <a:extLst>
                <a:ext uri="{FF2B5EF4-FFF2-40B4-BE49-F238E27FC236}">
                  <a16:creationId xmlns:a16="http://schemas.microsoft.com/office/drawing/2014/main" id="{B206CD7A-79C5-272F-99C9-776C791627CF}"/>
                </a:ext>
              </a:extLst>
            </p:cNvPr>
            <p:cNvGrpSpPr/>
            <p:nvPr/>
          </p:nvGrpSpPr>
          <p:grpSpPr>
            <a:xfrm>
              <a:off x="-272483" y="-397385"/>
              <a:ext cx="6385449" cy="9754618"/>
              <a:chOff x="-272483" y="-397385"/>
              <a:chExt cx="6385449" cy="9754618"/>
            </a:xfrm>
          </p:grpSpPr>
          <p:sp>
            <p:nvSpPr>
              <p:cNvPr id="53" name="TextBox 19">
                <a:extLst>
                  <a:ext uri="{FF2B5EF4-FFF2-40B4-BE49-F238E27FC236}">
                    <a16:creationId xmlns:a16="http://schemas.microsoft.com/office/drawing/2014/main" id="{5FC06FC9-CAC2-4587-A6C7-2139AE7040E1}"/>
                  </a:ext>
                </a:extLst>
              </p:cNvPr>
              <p:cNvSpPr txBox="1">
                <a:spLocks noChangeArrowheads="1"/>
              </p:cNvSpPr>
              <p:nvPr/>
            </p:nvSpPr>
            <p:spPr bwMode="auto">
              <a:xfrm>
                <a:off x="-272483" y="6720498"/>
                <a:ext cx="6385449" cy="2636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just">
                  <a:lnSpc>
                    <a:spcPts val="3300"/>
                  </a:lnSpc>
                  <a:spcBef>
                    <a:spcPts val="600"/>
                  </a:spcBef>
                </a:pPr>
                <a:r>
                  <a:rPr lang="en-GB" sz="2300" dirty="0">
                    <a:latin typeface="Arial Black" panose="020B0A04020102020204" pitchFamily="34" charset="0"/>
                  </a:rPr>
                  <a:t>What is EI? </a:t>
                </a:r>
                <a:r>
                  <a:rPr lang="en-GB" sz="2700" dirty="0">
                    <a:latin typeface="Bahnschrift SemiBold SemiConden" panose="020B0502040204020203" pitchFamily="34" charset="0"/>
                  </a:rPr>
                  <a:t>It is the ability to recognize, understand, manage and influence one's own emotions and others (Goleman, 1998).</a:t>
                </a:r>
              </a:p>
              <a:p>
                <a:pPr algn="just">
                  <a:lnSpc>
                    <a:spcPts val="3300"/>
                  </a:lnSpc>
                  <a:spcBef>
                    <a:spcPts val="600"/>
                  </a:spcBef>
                </a:pPr>
                <a:r>
                  <a:rPr lang="en-GB" sz="2300" dirty="0">
                    <a:latin typeface="Arial Black" panose="020B0A04020102020204" pitchFamily="34" charset="0"/>
                  </a:rPr>
                  <a:t>Why it is important</a:t>
                </a:r>
                <a:r>
                  <a:rPr lang="en-GB" sz="2700" dirty="0">
                    <a:latin typeface="Arial Black" panose="020B0A04020102020204" pitchFamily="34" charset="0"/>
                  </a:rPr>
                  <a:t>: </a:t>
                </a:r>
                <a:r>
                  <a:rPr lang="en-GB" sz="2700" dirty="0">
                    <a:latin typeface="Bahnschrift SemiBold SemiConden" panose="020B0502040204020203" pitchFamily="34" charset="0"/>
                  </a:rPr>
                  <a:t>Working together at the university unites different people in conditions of deadlines and high responsibility. Success depends not only on knowledge, but also on the ability to get along within the team.</a:t>
                </a:r>
                <a:endParaRPr lang="en-GB" sz="2700" dirty="0">
                  <a:latin typeface="Bahnschrift SemiBold SemiConden" panose="020B0502040204020203" pitchFamily="34" charset="0"/>
                  <a:ea typeface="Sans Serif Collection" panose="020B0502040504020204" pitchFamily="34" charset="0"/>
                  <a:cs typeface="Sans Serif Collection" panose="020B0502040504020204" pitchFamily="34" charset="0"/>
                </a:endParaRPr>
              </a:p>
            </p:txBody>
          </p:sp>
          <p:sp>
            <p:nvSpPr>
              <p:cNvPr id="54" name="Rectangle 10">
                <a:extLst>
                  <a:ext uri="{FF2B5EF4-FFF2-40B4-BE49-F238E27FC236}">
                    <a16:creationId xmlns:a16="http://schemas.microsoft.com/office/drawing/2014/main" id="{4804540C-AABA-457C-88EF-3512E7CCEC60}"/>
                  </a:ext>
                </a:extLst>
              </p:cNvPr>
              <p:cNvSpPr>
                <a:spLocks noChangeArrowheads="1"/>
              </p:cNvSpPr>
              <p:nvPr/>
            </p:nvSpPr>
            <p:spPr bwMode="auto">
              <a:xfrm>
                <a:off x="-272483" y="5845501"/>
                <a:ext cx="6385449" cy="798658"/>
              </a:xfrm>
              <a:prstGeom prst="roundRect">
                <a:avLst>
                  <a:gd name="adj" fmla="val 35898"/>
                </a:avLst>
              </a:prstGeom>
              <a:solidFill>
                <a:srgbClr val="0070C0"/>
              </a:solidFill>
              <a:ln w="12700">
                <a:noFill/>
                <a:miter lim="800000"/>
              </a:ln>
              <a:effectLst>
                <a:softEdge rad="0"/>
              </a:effectLst>
              <a:scene3d>
                <a:camera prst="orthographicFront"/>
                <a:lightRig rig="threePt" dir="t"/>
              </a:scene3d>
              <a:sp3d>
                <a:bevelT/>
              </a:sp3d>
            </p:spPr>
            <p:txBody>
              <a:bodyPr wrap="none" lIns="182880" tIns="48768" rIns="182880" bIns="45709" anchor="ctr" anchorCtr="0"/>
              <a:lstStyle>
                <a:defPPr>
                  <a:defRPr kern="1200"/>
                </a:defPPr>
              </a:lstStyle>
              <a:p>
                <a:pPr algn="ctr" defTabSz="3135215">
                  <a:defRPr/>
                </a:pPr>
                <a:r>
                  <a:rPr lang="en-US" sz="3600" b="1" dirty="0">
                    <a:solidFill>
                      <a:schemeClr val="bg1"/>
                    </a:solidFill>
                    <a:latin typeface="Bahnschrift SemiBold" panose="020B0502040204020203" pitchFamily="34" charset="0"/>
                  </a:rPr>
                  <a:t>Introduction</a:t>
                </a:r>
              </a:p>
            </p:txBody>
          </p:sp>
          <p:pic>
            <p:nvPicPr>
              <p:cNvPr id="13" name="Picture 12">
                <a:extLst>
                  <a:ext uri="{FF2B5EF4-FFF2-40B4-BE49-F238E27FC236}">
                    <a16:creationId xmlns:a16="http://schemas.microsoft.com/office/drawing/2014/main" id="{3E3DA63A-4BCD-1418-8B93-90EDD57CBA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974" y="-397385"/>
                <a:ext cx="6131630" cy="5982136"/>
              </a:xfrm>
              <a:prstGeom prst="rect">
                <a:avLst/>
              </a:prstGeom>
            </p:spPr>
          </p:pic>
        </p:grpSp>
        <p:grpSp>
          <p:nvGrpSpPr>
            <p:cNvPr id="46" name="Group 45">
              <a:extLst>
                <a:ext uri="{FF2B5EF4-FFF2-40B4-BE49-F238E27FC236}">
                  <a16:creationId xmlns:a16="http://schemas.microsoft.com/office/drawing/2014/main" id="{605F88B5-945A-4A3B-D2C7-D32DB906CE3C}"/>
                </a:ext>
              </a:extLst>
            </p:cNvPr>
            <p:cNvGrpSpPr/>
            <p:nvPr/>
          </p:nvGrpSpPr>
          <p:grpSpPr>
            <a:xfrm>
              <a:off x="-324881" y="9475610"/>
              <a:ext cx="6550132" cy="12280188"/>
              <a:chOff x="-324881" y="9475610"/>
              <a:chExt cx="6550132" cy="12280188"/>
            </a:xfrm>
          </p:grpSpPr>
          <p:sp>
            <p:nvSpPr>
              <p:cNvPr id="88" name="Rectangle 10">
                <a:extLst>
                  <a:ext uri="{FF2B5EF4-FFF2-40B4-BE49-F238E27FC236}">
                    <a16:creationId xmlns:a16="http://schemas.microsoft.com/office/drawing/2014/main" id="{971C1DFB-15E8-4014-9132-6DF5B858E418}"/>
                  </a:ext>
                </a:extLst>
              </p:cNvPr>
              <p:cNvSpPr>
                <a:spLocks noChangeArrowheads="1"/>
              </p:cNvSpPr>
              <p:nvPr/>
            </p:nvSpPr>
            <p:spPr bwMode="auto">
              <a:xfrm>
                <a:off x="-302946" y="9475610"/>
                <a:ext cx="6385325" cy="859954"/>
              </a:xfrm>
              <a:prstGeom prst="roundRect">
                <a:avLst>
                  <a:gd name="adj" fmla="val 28206"/>
                </a:avLst>
              </a:prstGeom>
              <a:solidFill>
                <a:srgbClr val="0070C0"/>
              </a:solidFill>
              <a:ln w="12700">
                <a:noFill/>
                <a:miter lim="800000"/>
              </a:ln>
              <a:effectLst>
                <a:softEdge rad="0"/>
              </a:effectLst>
              <a:scene3d>
                <a:camera prst="orthographicFront"/>
                <a:lightRig rig="threePt" dir="t"/>
              </a:scene3d>
              <a:sp3d>
                <a:bevelT/>
              </a:sp3d>
            </p:spPr>
            <p:txBody>
              <a:bodyPr wrap="none" lIns="182880" tIns="48768" rIns="182880" bIns="45709" anchor="ctr" anchorCtr="0"/>
              <a:lstStyle>
                <a:defPPr>
                  <a:defRPr kern="1200"/>
                </a:defPPr>
              </a:lstStyle>
              <a:p>
                <a:pPr algn="ctr" defTabSz="3135215">
                  <a:defRPr/>
                </a:pPr>
                <a:r>
                  <a:rPr lang="en-GB" sz="3600" b="1" dirty="0">
                    <a:solidFill>
                      <a:schemeClr val="bg1"/>
                    </a:solidFill>
                    <a:latin typeface="Bahnschrift SemiBold" panose="020B0502040204020203" pitchFamily="34" charset="0"/>
                  </a:rPr>
                  <a:t>Section 1 EI in Teamwork </a:t>
                </a:r>
                <a:endParaRPr lang="en-US" sz="3600" b="1" dirty="0">
                  <a:solidFill>
                    <a:schemeClr val="bg1"/>
                  </a:solidFill>
                  <a:latin typeface="Bahnschrift SemiBold" panose="020B0502040204020203" pitchFamily="34" charset="0"/>
                </a:endParaRPr>
              </a:p>
            </p:txBody>
          </p:sp>
          <p:sp>
            <p:nvSpPr>
              <p:cNvPr id="17" name="TextBox 16">
                <a:extLst>
                  <a:ext uri="{FF2B5EF4-FFF2-40B4-BE49-F238E27FC236}">
                    <a16:creationId xmlns:a16="http://schemas.microsoft.com/office/drawing/2014/main" id="{E36BAFC4-3C29-9835-0736-9CC24B83F2E2}"/>
                  </a:ext>
                </a:extLst>
              </p:cNvPr>
              <p:cNvSpPr txBox="1"/>
              <p:nvPr/>
            </p:nvSpPr>
            <p:spPr>
              <a:xfrm>
                <a:off x="-324881" y="10431750"/>
                <a:ext cx="6385325" cy="2149568"/>
              </a:xfrm>
              <a:prstGeom prst="rect">
                <a:avLst/>
              </a:prstGeom>
              <a:noFill/>
            </p:spPr>
            <p:txBody>
              <a:bodyPr wrap="square" rtlCol="0">
                <a:spAutoFit/>
              </a:bodyPr>
              <a:lstStyle/>
              <a:p>
                <a:pPr algn="just">
                  <a:lnSpc>
                    <a:spcPts val="3400"/>
                  </a:lnSpc>
                </a:pPr>
                <a:r>
                  <a:rPr lang="en-GB" sz="2700" dirty="0">
                    <a:latin typeface="Bahnschrift SemiBold SemiConden" panose="020B0502040204020203" pitchFamily="34" charset="0"/>
                  </a:rPr>
                  <a:t>Emotional intelligence helps groups work harmoniously and overcome difficulties together, which directly affects the outcome of the project and the clarity of tasks (Jordan et al., 2002). </a:t>
                </a:r>
              </a:p>
              <a:p>
                <a:pPr algn="just">
                  <a:lnSpc>
                    <a:spcPts val="3400"/>
                  </a:lnSpc>
                </a:pPr>
                <a:r>
                  <a:rPr lang="en-GB" sz="2600" b="1" dirty="0">
                    <a:latin typeface="Arial Black" panose="020B0A04020102020204" pitchFamily="34" charset="0"/>
                  </a:rPr>
                  <a:t>Key EI skills. </a:t>
                </a:r>
              </a:p>
            </p:txBody>
          </p:sp>
          <p:pic>
            <p:nvPicPr>
              <p:cNvPr id="19" name="Picture 18">
                <a:extLst>
                  <a:ext uri="{FF2B5EF4-FFF2-40B4-BE49-F238E27FC236}">
                    <a16:creationId xmlns:a16="http://schemas.microsoft.com/office/drawing/2014/main" id="{0A56191C-A70B-0FBA-44B8-511FE007DB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2483" y="12492031"/>
                <a:ext cx="1439556" cy="2133605"/>
              </a:xfrm>
              <a:prstGeom prst="rect">
                <a:avLst/>
              </a:prstGeom>
            </p:spPr>
          </p:pic>
          <p:sp>
            <p:nvSpPr>
              <p:cNvPr id="20" name="TextBox 19">
                <a:extLst>
                  <a:ext uri="{FF2B5EF4-FFF2-40B4-BE49-F238E27FC236}">
                    <a16:creationId xmlns:a16="http://schemas.microsoft.com/office/drawing/2014/main" id="{8F81E1B2-1124-BB92-375F-1ADFC7ADD88A}"/>
                  </a:ext>
                </a:extLst>
              </p:cNvPr>
              <p:cNvSpPr txBox="1"/>
              <p:nvPr/>
            </p:nvSpPr>
            <p:spPr>
              <a:xfrm>
                <a:off x="1212730" y="12414839"/>
                <a:ext cx="4900236" cy="2076151"/>
              </a:xfrm>
              <a:prstGeom prst="rect">
                <a:avLst/>
              </a:prstGeom>
              <a:noFill/>
            </p:spPr>
            <p:txBody>
              <a:bodyPr wrap="square" rtlCol="0">
                <a:spAutoFit/>
              </a:bodyPr>
              <a:lstStyle/>
              <a:p>
                <a:pPr>
                  <a:lnSpc>
                    <a:spcPts val="3300"/>
                  </a:lnSpc>
                </a:pPr>
                <a:r>
                  <a:rPr lang="en-GB" sz="2600" dirty="0">
                    <a:latin typeface="Arial Black" panose="020B0A04020102020204" pitchFamily="34" charset="0"/>
                  </a:rPr>
                  <a:t>Self-awareness: </a:t>
                </a:r>
              </a:p>
              <a:p>
                <a:pPr algn="just">
                  <a:lnSpc>
                    <a:spcPts val="3300"/>
                  </a:lnSpc>
                </a:pPr>
                <a:r>
                  <a:rPr lang="en-GB" sz="2600" dirty="0">
                    <a:latin typeface="Bahnschrift SemiBold SemiConden" panose="020B0502040204020203" pitchFamily="34" charset="0"/>
                  </a:rPr>
                  <a:t>When a student understands his weaknesses and inner triggers, he acts with consideration rather than succumbing to emotions.</a:t>
                </a:r>
              </a:p>
            </p:txBody>
          </p:sp>
          <p:pic>
            <p:nvPicPr>
              <p:cNvPr id="22" name="Picture 21">
                <a:extLst>
                  <a:ext uri="{FF2B5EF4-FFF2-40B4-BE49-F238E27FC236}">
                    <a16:creationId xmlns:a16="http://schemas.microsoft.com/office/drawing/2014/main" id="{C45BE9A5-AB48-A09F-927E-BCB0D5C9E27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73126" y="14094178"/>
                <a:ext cx="1552125" cy="2611743"/>
              </a:xfrm>
              <a:prstGeom prst="rect">
                <a:avLst/>
              </a:prstGeom>
            </p:spPr>
          </p:pic>
          <p:sp>
            <p:nvSpPr>
              <p:cNvPr id="24" name="TextBox 23">
                <a:extLst>
                  <a:ext uri="{FF2B5EF4-FFF2-40B4-BE49-F238E27FC236}">
                    <a16:creationId xmlns:a16="http://schemas.microsoft.com/office/drawing/2014/main" id="{15BF256E-DFC3-EC4A-1A57-25833C03FCC5}"/>
                  </a:ext>
                </a:extLst>
              </p:cNvPr>
              <p:cNvSpPr txBox="1"/>
              <p:nvPr/>
            </p:nvSpPr>
            <p:spPr>
              <a:xfrm>
                <a:off x="-324881" y="14536348"/>
                <a:ext cx="5026589" cy="2059320"/>
              </a:xfrm>
              <a:prstGeom prst="rect">
                <a:avLst/>
              </a:prstGeom>
              <a:noFill/>
            </p:spPr>
            <p:txBody>
              <a:bodyPr wrap="square" rtlCol="0">
                <a:spAutoFit/>
              </a:bodyPr>
              <a:lstStyle/>
              <a:p>
                <a:pPr algn="r">
                  <a:lnSpc>
                    <a:spcPts val="3200"/>
                  </a:lnSpc>
                </a:pPr>
                <a:r>
                  <a:rPr lang="en-GB" sz="2600" dirty="0">
                    <a:latin typeface="Arial Black" panose="020B0A04020102020204" pitchFamily="34" charset="0"/>
                  </a:rPr>
                  <a:t>Self-Regulation</a:t>
                </a:r>
              </a:p>
              <a:p>
                <a:pPr algn="just">
                  <a:lnSpc>
                    <a:spcPts val="3200"/>
                  </a:lnSpc>
                </a:pPr>
                <a:r>
                  <a:rPr lang="en-GB" sz="2700" dirty="0">
                    <a:latin typeface="Bahnschrift SemiBold SemiConden" panose="020B0502040204020203" pitchFamily="34" charset="0"/>
                  </a:rPr>
                  <a:t>The ability to stop an outburst of anger or irritation in time helps to hold on constructively even during disputes.</a:t>
                </a:r>
                <a:br>
                  <a:rPr lang="en-GB" sz="2700" dirty="0">
                    <a:latin typeface="Bahnschrift SemiBold SemiConden" panose="020B0502040204020203" pitchFamily="34" charset="0"/>
                  </a:rPr>
                </a:br>
                <a:endParaRPr lang="en-GB" sz="2700" dirty="0">
                  <a:latin typeface="Bahnschrift SemiBold SemiConden" panose="020B0502040204020203" pitchFamily="34" charset="0"/>
                </a:endParaRPr>
              </a:p>
            </p:txBody>
          </p:sp>
          <p:pic>
            <p:nvPicPr>
              <p:cNvPr id="26" name="Picture 25">
                <a:extLst>
                  <a:ext uri="{FF2B5EF4-FFF2-40B4-BE49-F238E27FC236}">
                    <a16:creationId xmlns:a16="http://schemas.microsoft.com/office/drawing/2014/main" id="{17AD6EC6-E081-06AC-7EF1-197689F7D647}"/>
                  </a:ext>
                </a:extLst>
              </p:cNvPr>
              <p:cNvPicPr>
                <a:picLocks noChangeAspect="1"/>
              </p:cNvPicPr>
              <p:nvPr/>
            </p:nvPicPr>
            <p:blipFill>
              <a:blip r:embed="rId5">
                <a:extLst>
                  <a:ext uri="{BEBA8EAE-BF5A-486C-A8C5-ECC9F3942E4B}">
                    <a14:imgProps xmlns:a14="http://schemas.microsoft.com/office/drawing/2010/main">
                      <a14:imgLayer r:embed="rId6">
                        <a14:imgEffect>
                          <a14:colorTemperature colorTemp="7200"/>
                        </a14:imgEffect>
                      </a14:imgLayer>
                    </a14:imgProps>
                  </a:ext>
                  <a:ext uri="{28A0092B-C50C-407E-A947-70E740481C1C}">
                    <a14:useLocalDpi xmlns:a14="http://schemas.microsoft.com/office/drawing/2010/main" val="0"/>
                  </a:ext>
                </a:extLst>
              </a:blip>
              <a:stretch>
                <a:fillRect/>
              </a:stretch>
            </p:blipFill>
            <p:spPr>
              <a:xfrm>
                <a:off x="-302946" y="16066656"/>
                <a:ext cx="1608069" cy="2042243"/>
              </a:xfrm>
              <a:prstGeom prst="rect">
                <a:avLst/>
              </a:prstGeom>
            </p:spPr>
          </p:pic>
          <p:sp>
            <p:nvSpPr>
              <p:cNvPr id="36" name="TextBox 35">
                <a:extLst>
                  <a:ext uri="{FF2B5EF4-FFF2-40B4-BE49-F238E27FC236}">
                    <a16:creationId xmlns:a16="http://schemas.microsoft.com/office/drawing/2014/main" id="{E591362D-1210-8C03-49CD-A217F791A40D}"/>
                  </a:ext>
                </a:extLst>
              </p:cNvPr>
              <p:cNvSpPr txBox="1"/>
              <p:nvPr/>
            </p:nvSpPr>
            <p:spPr>
              <a:xfrm>
                <a:off x="1349620" y="16089150"/>
                <a:ext cx="4717393" cy="1571906"/>
              </a:xfrm>
              <a:prstGeom prst="rect">
                <a:avLst/>
              </a:prstGeom>
              <a:noFill/>
            </p:spPr>
            <p:txBody>
              <a:bodyPr wrap="square" rtlCol="0">
                <a:spAutoFit/>
              </a:bodyPr>
              <a:lstStyle/>
              <a:p>
                <a:pPr>
                  <a:lnSpc>
                    <a:spcPts val="3200"/>
                  </a:lnSpc>
                </a:pPr>
                <a:r>
                  <a:rPr lang="en-GB" sz="2600" dirty="0">
                    <a:latin typeface="Arial Black" panose="020B0A04020102020204" pitchFamily="34" charset="0"/>
                  </a:rPr>
                  <a:t>Motivation</a:t>
                </a:r>
              </a:p>
              <a:p>
                <a:pPr algn="just">
                  <a:lnSpc>
                    <a:spcPts val="3200"/>
                  </a:lnSpc>
                </a:pPr>
                <a:r>
                  <a:rPr lang="en-GB" sz="2700" dirty="0">
                    <a:latin typeface="Bahnschrift SemiBold SemiConden" panose="020B0502040204020203" pitchFamily="34" charset="0"/>
                  </a:rPr>
                  <a:t>Internal excitement and involvement prevent you from quitting the most difficult and stressful stages of work.</a:t>
                </a:r>
              </a:p>
            </p:txBody>
          </p:sp>
          <p:pic>
            <p:nvPicPr>
              <p:cNvPr id="39" name="Picture 38">
                <a:extLst>
                  <a:ext uri="{FF2B5EF4-FFF2-40B4-BE49-F238E27FC236}">
                    <a16:creationId xmlns:a16="http://schemas.microsoft.com/office/drawing/2014/main" id="{E66B0B94-59C1-5A78-32EB-420687B09DF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635563" y="17708233"/>
                <a:ext cx="1559552" cy="2042243"/>
              </a:xfrm>
              <a:prstGeom prst="rect">
                <a:avLst/>
              </a:prstGeom>
            </p:spPr>
          </p:pic>
          <p:sp>
            <p:nvSpPr>
              <p:cNvPr id="41" name="TextBox 40">
                <a:extLst>
                  <a:ext uri="{FF2B5EF4-FFF2-40B4-BE49-F238E27FC236}">
                    <a16:creationId xmlns:a16="http://schemas.microsoft.com/office/drawing/2014/main" id="{301A3E2B-D76C-2C28-8C14-587AE8654DF7}"/>
                  </a:ext>
                </a:extLst>
              </p:cNvPr>
              <p:cNvSpPr txBox="1"/>
              <p:nvPr/>
            </p:nvSpPr>
            <p:spPr>
              <a:xfrm>
                <a:off x="-324881" y="17619416"/>
                <a:ext cx="4951905" cy="2140200"/>
              </a:xfrm>
              <a:prstGeom prst="rect">
                <a:avLst/>
              </a:prstGeom>
              <a:noFill/>
            </p:spPr>
            <p:txBody>
              <a:bodyPr wrap="square" rtlCol="0">
                <a:spAutoFit/>
              </a:bodyPr>
              <a:lstStyle/>
              <a:p>
                <a:pPr algn="r">
                  <a:lnSpc>
                    <a:spcPts val="3200"/>
                  </a:lnSpc>
                </a:pPr>
                <a:r>
                  <a:rPr lang="en-GB" sz="2600" dirty="0">
                    <a:latin typeface="Arial Black" panose="020B0A04020102020204" pitchFamily="34" charset="0"/>
                  </a:rPr>
                  <a:t>Empathy</a:t>
                </a:r>
              </a:p>
              <a:p>
                <a:pPr algn="just">
                  <a:lnSpc>
                    <a:spcPts val="3200"/>
                  </a:lnSpc>
                </a:pPr>
                <a:r>
                  <a:rPr lang="en-GB" sz="2700" dirty="0">
                    <a:latin typeface="Bahnschrift SemiBold SemiConden" panose="020B0502040204020203" pitchFamily="34" charset="0"/>
                  </a:rPr>
                  <a:t>The ability to put oneself in the place of another improves the atmosphere in the team and protects against unnecessary insults or misunderstandings</a:t>
                </a:r>
                <a:r>
                  <a:rPr lang="en-GB" dirty="0"/>
                  <a:t>.</a:t>
                </a:r>
                <a:endParaRPr lang="en-GB" sz="2600" dirty="0">
                  <a:latin typeface="Bahnschrift SemiBold" panose="020B0502040204020203" pitchFamily="34" charset="0"/>
                </a:endParaRPr>
              </a:p>
            </p:txBody>
          </p:sp>
          <p:pic>
            <p:nvPicPr>
              <p:cNvPr id="43" name="Picture 42">
                <a:extLst>
                  <a:ext uri="{FF2B5EF4-FFF2-40B4-BE49-F238E27FC236}">
                    <a16:creationId xmlns:a16="http://schemas.microsoft.com/office/drawing/2014/main" id="{ACC03B2F-BC5F-8BE2-AC59-7F164D8CD84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02946" y="19515346"/>
                <a:ext cx="1561023" cy="2240452"/>
              </a:xfrm>
              <a:prstGeom prst="rect">
                <a:avLst/>
              </a:prstGeom>
            </p:spPr>
          </p:pic>
          <p:sp>
            <p:nvSpPr>
              <p:cNvPr id="45" name="TextBox 44">
                <a:extLst>
                  <a:ext uri="{FF2B5EF4-FFF2-40B4-BE49-F238E27FC236}">
                    <a16:creationId xmlns:a16="http://schemas.microsoft.com/office/drawing/2014/main" id="{BFF6A92A-7C4A-C5CA-F696-F141DF1494B0}"/>
                  </a:ext>
                </a:extLst>
              </p:cNvPr>
              <p:cNvSpPr txBox="1"/>
              <p:nvPr/>
            </p:nvSpPr>
            <p:spPr>
              <a:xfrm>
                <a:off x="1115947" y="19808700"/>
                <a:ext cx="4912709" cy="1576629"/>
              </a:xfrm>
              <a:prstGeom prst="rect">
                <a:avLst/>
              </a:prstGeom>
              <a:noFill/>
            </p:spPr>
            <p:txBody>
              <a:bodyPr wrap="square" rtlCol="0">
                <a:spAutoFit/>
              </a:bodyPr>
              <a:lstStyle/>
              <a:p>
                <a:pPr>
                  <a:lnSpc>
                    <a:spcPts val="3300"/>
                  </a:lnSpc>
                </a:pPr>
                <a:r>
                  <a:rPr lang="en-GB" sz="2600" b="1" dirty="0">
                    <a:latin typeface="Arial Black" panose="020B0A04020102020204" pitchFamily="34" charset="0"/>
                  </a:rPr>
                  <a:t>Social Skills</a:t>
                </a:r>
              </a:p>
              <a:p>
                <a:pPr algn="just">
                  <a:lnSpc>
                    <a:spcPts val="3300"/>
                  </a:lnSpc>
                </a:pPr>
                <a:r>
                  <a:rPr lang="en-GB" sz="2700" dirty="0">
                    <a:latin typeface="Bahnschrift SemiBold SemiConden" panose="020B0502040204020203" pitchFamily="34" charset="0"/>
                  </a:rPr>
                  <a:t>Ability to coordinate work in a group, jointly resolve disputes and maintain contact with fellow students.</a:t>
                </a:r>
              </a:p>
            </p:txBody>
          </p:sp>
        </p:grpSp>
      </p:grpSp>
      <p:sp>
        <p:nvSpPr>
          <p:cNvPr id="10" name="Rectangle 9">
            <a:extLst>
              <a:ext uri="{FF2B5EF4-FFF2-40B4-BE49-F238E27FC236}">
                <a16:creationId xmlns:a16="http://schemas.microsoft.com/office/drawing/2014/main" id="{CAD60D99-B139-4CF6-92D5-E250164873F8}"/>
              </a:ext>
            </a:extLst>
          </p:cNvPr>
          <p:cNvSpPr/>
          <p:nvPr/>
        </p:nvSpPr>
        <p:spPr>
          <a:xfrm>
            <a:off x="835866" y="2624940"/>
            <a:ext cx="10845061" cy="19117614"/>
          </a:xfrm>
          <a:prstGeom prst="roundRect">
            <a:avLst>
              <a:gd name="adj" fmla="val 5523"/>
            </a:avLst>
          </a:prstGeom>
          <a:solidFill>
            <a:schemeClr val="bg2">
              <a:lumMod val="25000"/>
              <a:alpha val="14000"/>
            </a:schemeClr>
          </a:solidFill>
          <a:scene3d>
            <a:camera prst="orthographicFront"/>
            <a:lightRig rig="threePt" dir="t"/>
          </a:scene3d>
          <a:sp3d extrusionH="76200">
            <a:extrusionClr>
              <a:schemeClr val="bg2">
                <a:lumMod val="25000"/>
              </a:schemeClr>
            </a:extrusion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Rounded Corners 11">
            <a:extLst>
              <a:ext uri="{FF2B5EF4-FFF2-40B4-BE49-F238E27FC236}">
                <a16:creationId xmlns:a16="http://schemas.microsoft.com/office/drawing/2014/main" id="{ED0A5025-41FA-56C6-3B23-A516DC1511A2}"/>
              </a:ext>
            </a:extLst>
          </p:cNvPr>
          <p:cNvSpPr/>
          <p:nvPr/>
        </p:nvSpPr>
        <p:spPr>
          <a:xfrm>
            <a:off x="610574" y="174127"/>
            <a:ext cx="31507079" cy="2142036"/>
          </a:xfrm>
          <a:prstGeom prst="roundRect">
            <a:avLst>
              <a:gd name="adj" fmla="val 12070"/>
            </a:avLst>
          </a:prstGeom>
          <a:solidFill>
            <a:schemeClr val="bg2">
              <a:lumMod val="25000"/>
              <a:alpha val="1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03" name="Group 102">
            <a:extLst>
              <a:ext uri="{FF2B5EF4-FFF2-40B4-BE49-F238E27FC236}">
                <a16:creationId xmlns:a16="http://schemas.microsoft.com/office/drawing/2014/main" id="{E0972C8F-1B2D-A58D-E835-09758BA53A75}"/>
              </a:ext>
            </a:extLst>
          </p:cNvPr>
          <p:cNvGrpSpPr/>
          <p:nvPr/>
        </p:nvGrpSpPr>
        <p:grpSpPr>
          <a:xfrm>
            <a:off x="23621419" y="2867657"/>
            <a:ext cx="8041795" cy="18943694"/>
            <a:chOff x="21975117" y="2785845"/>
            <a:chExt cx="8041795" cy="18943694"/>
          </a:xfrm>
        </p:grpSpPr>
        <p:sp>
          <p:nvSpPr>
            <p:cNvPr id="91" name="TextBox 19">
              <a:extLst>
                <a:ext uri="{FF2B5EF4-FFF2-40B4-BE49-F238E27FC236}">
                  <a16:creationId xmlns:a16="http://schemas.microsoft.com/office/drawing/2014/main" id="{1495B5BA-C32A-473A-84FA-279E28D0B986}"/>
                </a:ext>
              </a:extLst>
            </p:cNvPr>
            <p:cNvSpPr txBox="1">
              <a:spLocks noChangeArrowheads="1"/>
            </p:cNvSpPr>
            <p:nvPr/>
          </p:nvSpPr>
          <p:spPr bwMode="auto">
            <a:xfrm>
              <a:off x="22463291" y="3628447"/>
              <a:ext cx="7553621" cy="6818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nSpc>
                  <a:spcPts val="3300"/>
                </a:lnSpc>
              </a:pPr>
              <a:r>
                <a:rPr lang="en-GB" sz="2800" dirty="0">
                  <a:latin typeface="Bahnschrift SemiBold SemiConden" panose="020B0502040204020203" pitchFamily="34" charset="0"/>
                </a:rPr>
                <a:t>How empathy improves communication, collaboration, and team success by driving members toward collaborative, problem-solving conflict styles rather than avoidance </a:t>
              </a:r>
              <a:r>
                <a:rPr lang="en-GB" sz="2800" b="1" dirty="0">
                  <a:latin typeface="Bahnschrift SemiBold SemiConden" panose="020B0502040204020203" pitchFamily="34" charset="0"/>
                </a:rPr>
                <a:t>(Jordan and Troth, 2004)</a:t>
              </a:r>
              <a:r>
                <a:rPr lang="en-GB" sz="2800" dirty="0">
                  <a:latin typeface="Bahnschrift SemiBold SemiConden" panose="020B0502040204020203" pitchFamily="34" charset="0"/>
                </a:rPr>
                <a:t>.</a:t>
              </a:r>
              <a:endParaRPr lang="en-GB" sz="2600" dirty="0">
                <a:latin typeface="Bahnschrift SemiBold SemiConden" panose="020B0502040204020203" pitchFamily="34" charset="0"/>
              </a:endParaRPr>
            </a:p>
            <a:p>
              <a:pPr>
                <a:lnSpc>
                  <a:spcPts val="3300"/>
                </a:lnSpc>
              </a:pPr>
              <a:r>
                <a:rPr lang="en-GB" sz="2400" b="1" dirty="0">
                  <a:latin typeface="Arial Black" panose="020B0A04020102020204" pitchFamily="34" charset="0"/>
                </a:rPr>
                <a:t>Empathic Behaviour</a:t>
              </a:r>
            </a:p>
            <a:p>
              <a:pPr>
                <a:lnSpc>
                  <a:spcPts val="3300"/>
                </a:lnSpc>
              </a:pPr>
              <a:endParaRPr lang="en-GB" sz="2400" b="1" dirty="0">
                <a:latin typeface="Arial Black" panose="020B0A04020102020204" pitchFamily="34" charset="0"/>
              </a:endParaRPr>
            </a:p>
            <a:p>
              <a:pPr marL="342900" indent="-342900">
                <a:lnSpc>
                  <a:spcPts val="3400"/>
                </a:lnSpc>
                <a:buFont typeface="Wingdings" panose="05000000000000000000" pitchFamily="2" charset="2"/>
                <a:buChar char="§"/>
              </a:pPr>
              <a:r>
                <a:rPr lang="en-GB" sz="2600" dirty="0">
                  <a:latin typeface="Bahnschrift SemiBold SemiConden" panose="020B0502040204020203" pitchFamily="34" charset="0"/>
                </a:rPr>
                <a:t>Active listening</a:t>
              </a:r>
            </a:p>
            <a:p>
              <a:pPr marL="342900" indent="-342900">
                <a:lnSpc>
                  <a:spcPts val="3400"/>
                </a:lnSpc>
                <a:buFont typeface="Wingdings" panose="05000000000000000000" pitchFamily="2" charset="2"/>
                <a:buChar char="§"/>
              </a:pPr>
              <a:r>
                <a:rPr lang="en-GB" sz="2600" dirty="0">
                  <a:latin typeface="Bahnschrift SemiBold SemiConden" panose="020B0502040204020203" pitchFamily="34" charset="0"/>
                </a:rPr>
                <a:t>Perspective‑taking</a:t>
              </a:r>
            </a:p>
            <a:p>
              <a:pPr marL="342900" indent="-342900">
                <a:lnSpc>
                  <a:spcPts val="3400"/>
                </a:lnSpc>
                <a:buFont typeface="Wingdings" panose="05000000000000000000" pitchFamily="2" charset="2"/>
                <a:buChar char="§"/>
              </a:pPr>
              <a:r>
                <a:rPr lang="en-GB" sz="2600" dirty="0">
                  <a:latin typeface="Bahnschrift SemiBold SemiConden" panose="020B0502040204020203" pitchFamily="34" charset="0"/>
                </a:rPr>
                <a:t>Constructive feedback</a:t>
              </a:r>
            </a:p>
            <a:p>
              <a:pPr marL="342900" indent="-342900">
                <a:lnSpc>
                  <a:spcPts val="3300"/>
                </a:lnSpc>
                <a:buFont typeface="Wingdings" panose="05000000000000000000" pitchFamily="2" charset="2"/>
                <a:buChar char="§"/>
              </a:pPr>
              <a:endParaRPr lang="en-GB" dirty="0">
                <a:latin typeface="Bahnschrift SemiBold SemiConden" panose="020B0502040204020203" pitchFamily="34" charset="0"/>
              </a:endParaRPr>
            </a:p>
            <a:p>
              <a:pPr marL="342900" indent="-342900">
                <a:lnSpc>
                  <a:spcPts val="3300"/>
                </a:lnSpc>
                <a:buFont typeface="Wingdings" panose="05000000000000000000" pitchFamily="2" charset="2"/>
                <a:buChar char="§"/>
              </a:pPr>
              <a:endParaRPr lang="en-GB" dirty="0">
                <a:latin typeface="Bahnschrift SemiBold SemiConden" panose="020B0502040204020203" pitchFamily="34" charset="0"/>
              </a:endParaRPr>
            </a:p>
            <a:p>
              <a:pPr marL="342900" indent="-342900">
                <a:lnSpc>
                  <a:spcPts val="3300"/>
                </a:lnSpc>
                <a:buFont typeface="Wingdings" panose="05000000000000000000" pitchFamily="2" charset="2"/>
                <a:buChar char="§"/>
              </a:pPr>
              <a:endParaRPr lang="en-GB" dirty="0">
                <a:latin typeface="Bahnschrift SemiBold SemiConden" panose="020B0502040204020203" pitchFamily="34" charset="0"/>
              </a:endParaRPr>
            </a:p>
            <a:p>
              <a:pPr marL="342900" indent="-342900">
                <a:lnSpc>
                  <a:spcPts val="3300"/>
                </a:lnSpc>
                <a:buFont typeface="Wingdings" panose="05000000000000000000" pitchFamily="2" charset="2"/>
                <a:buChar char="§"/>
              </a:pPr>
              <a:endParaRPr lang="en-GB" dirty="0">
                <a:latin typeface="Bahnschrift SemiBold SemiConden" panose="020B0502040204020203" pitchFamily="34" charset="0"/>
              </a:endParaRPr>
            </a:p>
            <a:p>
              <a:pPr marL="342900" indent="-342900">
                <a:lnSpc>
                  <a:spcPts val="3300"/>
                </a:lnSpc>
                <a:buFont typeface="Wingdings" panose="05000000000000000000" pitchFamily="2" charset="2"/>
                <a:buChar char="§"/>
              </a:pPr>
              <a:endParaRPr lang="en-GB" dirty="0">
                <a:latin typeface="Bahnschrift SemiBold SemiConden" panose="020B0502040204020203" pitchFamily="34" charset="0"/>
              </a:endParaRPr>
            </a:p>
            <a:p>
              <a:pPr marL="342900" indent="-342900">
                <a:lnSpc>
                  <a:spcPts val="3300"/>
                </a:lnSpc>
                <a:buFont typeface="Wingdings" panose="05000000000000000000" pitchFamily="2" charset="2"/>
                <a:buChar char="§"/>
              </a:pPr>
              <a:endParaRPr lang="en-GB" dirty="0">
                <a:latin typeface="Bahnschrift SemiBold SemiConden" panose="020B0502040204020203" pitchFamily="34" charset="0"/>
              </a:endParaRPr>
            </a:p>
            <a:p>
              <a:pPr marL="342900" indent="-342900">
                <a:lnSpc>
                  <a:spcPts val="3300"/>
                </a:lnSpc>
                <a:buFont typeface="Wingdings" panose="05000000000000000000" pitchFamily="2" charset="2"/>
                <a:buChar char="§"/>
              </a:pPr>
              <a:endParaRPr lang="en-GB" dirty="0">
                <a:latin typeface="Bahnschrift SemiBold SemiConden" panose="020B0502040204020203" pitchFamily="34" charset="0"/>
              </a:endParaRPr>
            </a:p>
          </p:txBody>
        </p:sp>
        <p:sp>
          <p:nvSpPr>
            <p:cNvPr id="92" name="Rectangle 10">
              <a:extLst>
                <a:ext uri="{FF2B5EF4-FFF2-40B4-BE49-F238E27FC236}">
                  <a16:creationId xmlns:a16="http://schemas.microsoft.com/office/drawing/2014/main" id="{9412E71C-1B47-4512-BD1D-03CC3DCFBEB7}"/>
                </a:ext>
              </a:extLst>
            </p:cNvPr>
            <p:cNvSpPr>
              <a:spLocks noChangeArrowheads="1"/>
            </p:cNvSpPr>
            <p:nvPr/>
          </p:nvSpPr>
          <p:spPr bwMode="auto">
            <a:xfrm>
              <a:off x="22463290" y="2785845"/>
              <a:ext cx="7284413" cy="713955"/>
            </a:xfrm>
            <a:prstGeom prst="roundRect">
              <a:avLst>
                <a:gd name="adj" fmla="val 28205"/>
              </a:avLst>
            </a:prstGeom>
            <a:solidFill>
              <a:srgbClr val="0070C0"/>
            </a:solidFill>
            <a:ln w="12700">
              <a:noFill/>
              <a:miter lim="800000"/>
            </a:ln>
            <a:effectLst>
              <a:softEdge rad="0"/>
            </a:effectLst>
            <a:scene3d>
              <a:camera prst="orthographicFront"/>
              <a:lightRig rig="threePt" dir="t"/>
            </a:scene3d>
            <a:sp3d>
              <a:bevelT/>
            </a:sp3d>
          </p:spPr>
          <p:txBody>
            <a:bodyPr wrap="none" lIns="182880" tIns="48768" rIns="182880" bIns="45709" anchor="ctr" anchorCtr="0"/>
            <a:lstStyle>
              <a:defPPr>
                <a:defRPr kern="1200"/>
              </a:defPPr>
            </a:lstStyle>
            <a:p>
              <a:pPr algn="ctr" defTabSz="3135215">
                <a:defRPr/>
              </a:pPr>
              <a:r>
                <a:rPr lang="en-GB" sz="3400" b="1" dirty="0">
                  <a:solidFill>
                    <a:schemeClr val="bg1"/>
                  </a:solidFill>
                  <a:latin typeface="Bahnschrift SemiBold SemiConden" panose="020B0502040204020203" pitchFamily="34" charset="0"/>
                </a:rPr>
                <a:t>Section 3 Understanding Others’ Emotions</a:t>
              </a:r>
              <a:endParaRPr lang="en-US" sz="3400" b="1" dirty="0">
                <a:solidFill>
                  <a:schemeClr val="bg1"/>
                </a:solidFill>
                <a:latin typeface="Bahnschrift SemiBold SemiConden" panose="020B0502040204020203" pitchFamily="34" charset="0"/>
              </a:endParaRPr>
            </a:p>
          </p:txBody>
        </p:sp>
        <p:sp>
          <p:nvSpPr>
            <p:cNvPr id="95" name="TextBox 19">
              <a:extLst>
                <a:ext uri="{FF2B5EF4-FFF2-40B4-BE49-F238E27FC236}">
                  <a16:creationId xmlns:a16="http://schemas.microsoft.com/office/drawing/2014/main" id="{923EC24E-6100-436E-B49D-585F98CCD8AC}"/>
                </a:ext>
              </a:extLst>
            </p:cNvPr>
            <p:cNvSpPr txBox="1">
              <a:spLocks noChangeArrowheads="1"/>
            </p:cNvSpPr>
            <p:nvPr/>
          </p:nvSpPr>
          <p:spPr bwMode="auto">
            <a:xfrm>
              <a:off x="22289597" y="18580934"/>
              <a:ext cx="7272003" cy="31486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nSpc>
                  <a:spcPts val="2700"/>
                </a:lnSpc>
              </a:pPr>
              <a:r>
                <a:rPr lang="en-GB" dirty="0">
                  <a:latin typeface="Bahnschrift SemiBold SemiConden" panose="020B0502040204020203" pitchFamily="34" charset="0"/>
                </a:rPr>
                <a:t>Goleman, D. (1998) </a:t>
              </a:r>
              <a:r>
                <a:rPr lang="en-GB" i="1" dirty="0">
                  <a:latin typeface="Bahnschrift SemiBold SemiConden" panose="020B0502040204020203" pitchFamily="34" charset="0"/>
                </a:rPr>
                <a:t>Working with Emotional Intelligence</a:t>
              </a:r>
              <a:r>
                <a:rPr lang="en-GB" dirty="0">
                  <a:latin typeface="Bahnschrift SemiBold SemiConden" panose="020B0502040204020203" pitchFamily="34" charset="0"/>
                </a:rPr>
                <a:t>. New York: Bantam Books.</a:t>
              </a:r>
            </a:p>
            <a:p>
              <a:pPr algn="just">
                <a:lnSpc>
                  <a:spcPts val="2700"/>
                </a:lnSpc>
              </a:pPr>
              <a:r>
                <a:rPr lang="en-GB" dirty="0">
                  <a:latin typeface="Bahnschrift SemiBold SemiConden" panose="020B0502040204020203" pitchFamily="34" charset="0"/>
                </a:rPr>
                <a:t>Jordan, P.J., </a:t>
              </a:r>
              <a:r>
                <a:rPr lang="en-GB" dirty="0" err="1">
                  <a:latin typeface="Bahnschrift SemiBold SemiConden" panose="020B0502040204020203" pitchFamily="34" charset="0"/>
                </a:rPr>
                <a:t>Ashkanasy,N.M</a:t>
              </a:r>
              <a:r>
                <a:rPr lang="en-GB" dirty="0">
                  <a:latin typeface="Bahnschrift SemiBold SemiConden" panose="020B0502040204020203" pitchFamily="34" charset="0"/>
                </a:rPr>
                <a:t>., </a:t>
              </a:r>
              <a:r>
                <a:rPr lang="en-GB" dirty="0" err="1">
                  <a:latin typeface="Bahnschrift SemiBold SemiConden" panose="020B0502040204020203" pitchFamily="34" charset="0"/>
                </a:rPr>
                <a:t>Härtel</a:t>
              </a:r>
              <a:r>
                <a:rPr lang="en-GB" dirty="0">
                  <a:latin typeface="Bahnschrift SemiBold SemiConden" panose="020B0502040204020203" pitchFamily="34" charset="0"/>
                </a:rPr>
                <a:t>, C.E.J. and Hooper, G.S., 2002. Workgroup emotional intelligence: scale development and relationship to team process effectiveness and goal focus. </a:t>
              </a:r>
              <a:r>
                <a:rPr lang="en-GB" i="1" dirty="0">
                  <a:latin typeface="Bahnschrift SemiBold SemiConden" panose="020B0502040204020203" pitchFamily="34" charset="0"/>
                </a:rPr>
                <a:t>Human Resource Management Review</a:t>
              </a:r>
              <a:r>
                <a:rPr lang="en-GB" dirty="0">
                  <a:latin typeface="Bahnschrift SemiBold SemiConden" panose="020B0502040204020203" pitchFamily="34" charset="0"/>
                </a:rPr>
                <a:t>, 12(2), pp.195–214. Available at: </a:t>
              </a:r>
              <a:r>
                <a:rPr lang="en-GB" dirty="0">
                  <a:latin typeface="Bahnschrift SemiBold SemiConden" panose="020B0502040204020203" pitchFamily="34" charset="0"/>
                  <a:hlinkClick r:id="rId9"/>
                </a:rPr>
                <a:t>https://doi.org/10.1016/S1053-4822(02)00046-3</a:t>
              </a:r>
              <a:r>
                <a:rPr lang="en-GB" dirty="0">
                  <a:latin typeface="Bahnschrift SemiBold SemiConden" panose="020B0502040204020203" pitchFamily="34" charset="0"/>
                </a:rPr>
                <a:t>.</a:t>
              </a:r>
            </a:p>
            <a:p>
              <a:pPr>
                <a:lnSpc>
                  <a:spcPts val="2700"/>
                </a:lnSpc>
              </a:pPr>
              <a:r>
                <a:rPr lang="en-GB" dirty="0">
                  <a:latin typeface="Bahnschrift SemiBold SemiConden" panose="020B0502040204020203" pitchFamily="34" charset="0"/>
                </a:rPr>
                <a:t>Jordan, P.J. and Troth, A.C., 2004. </a:t>
              </a:r>
              <a:r>
                <a:rPr lang="en-GB" i="1" dirty="0">
                  <a:latin typeface="Bahnschrift SemiBold SemiConden" panose="020B0502040204020203" pitchFamily="34" charset="0"/>
                </a:rPr>
                <a:t>Emotion and Performance</a:t>
              </a:r>
              <a:r>
                <a:rPr lang="en-GB" dirty="0">
                  <a:latin typeface="Bahnschrift SemiBold SemiConden" panose="020B0502040204020203" pitchFamily="34" charset="0"/>
                </a:rPr>
                <a:t>. 1st ed. CRC Press.</a:t>
              </a:r>
              <a:endParaRPr lang="en-US" sz="2400" dirty="0">
                <a:latin typeface="Bahnschrift SemiBold SemiConden" panose="020B0502040204020203" pitchFamily="34" charset="0"/>
                <a:cs typeface="Arial" pitchFamily="34" charset="0"/>
              </a:endParaRPr>
            </a:p>
          </p:txBody>
        </p:sp>
        <p:sp>
          <p:nvSpPr>
            <p:cNvPr id="96" name="Rectangle 10">
              <a:extLst>
                <a:ext uri="{FF2B5EF4-FFF2-40B4-BE49-F238E27FC236}">
                  <a16:creationId xmlns:a16="http://schemas.microsoft.com/office/drawing/2014/main" id="{4D700BB5-24A3-4FED-BA73-E8F14C76EF8B}"/>
                </a:ext>
              </a:extLst>
            </p:cNvPr>
            <p:cNvSpPr>
              <a:spLocks noChangeArrowheads="1"/>
            </p:cNvSpPr>
            <p:nvPr/>
          </p:nvSpPr>
          <p:spPr bwMode="auto">
            <a:xfrm>
              <a:off x="22289597" y="17648516"/>
              <a:ext cx="7261155" cy="682634"/>
            </a:xfrm>
            <a:prstGeom prst="roundRect">
              <a:avLst>
                <a:gd name="adj" fmla="val 28205"/>
              </a:avLst>
            </a:prstGeom>
            <a:solidFill>
              <a:srgbClr val="0070C0"/>
            </a:solidFill>
            <a:ln w="12700">
              <a:noFill/>
              <a:miter lim="800000"/>
            </a:ln>
            <a:effectLst>
              <a:softEdge rad="0"/>
            </a:effectLst>
            <a:scene3d>
              <a:camera prst="orthographicFront"/>
              <a:lightRig rig="threePt" dir="t"/>
            </a:scene3d>
            <a:sp3d>
              <a:bevelT/>
            </a:sp3d>
          </p:spPr>
          <p:txBody>
            <a:bodyPr wrap="none" lIns="182880" tIns="48768" rIns="182880" bIns="45709" anchor="ctr" anchorCtr="0"/>
            <a:lstStyle>
              <a:defPPr>
                <a:defRPr kern="1200"/>
              </a:defPPr>
            </a:lstStyle>
            <a:p>
              <a:pPr algn="ctr" defTabSz="3135215">
                <a:defRPr/>
              </a:pPr>
              <a:r>
                <a:rPr lang="en-GB" sz="3200" b="1" dirty="0">
                  <a:solidFill>
                    <a:schemeClr val="bg1"/>
                  </a:solidFill>
                  <a:latin typeface="Bahnschrift SemiBold SemiConden" panose="020B0502040204020203" pitchFamily="34" charset="0"/>
                </a:rPr>
                <a:t>REFERENCES</a:t>
              </a:r>
              <a:endParaRPr lang="en-US" sz="3200" b="1" dirty="0">
                <a:solidFill>
                  <a:schemeClr val="bg1"/>
                </a:solidFill>
                <a:latin typeface="Bahnschrift SemiBold SemiConden" panose="020B0502040204020203" pitchFamily="34" charset="0"/>
              </a:endParaRPr>
            </a:p>
          </p:txBody>
        </p:sp>
        <p:sp>
          <p:nvSpPr>
            <p:cNvPr id="5" name="TextBox 19">
              <a:extLst>
                <a:ext uri="{FF2B5EF4-FFF2-40B4-BE49-F238E27FC236}">
                  <a16:creationId xmlns:a16="http://schemas.microsoft.com/office/drawing/2014/main" id="{AC4DE302-4938-C3F9-0916-C29F966049AA}"/>
                </a:ext>
              </a:extLst>
            </p:cNvPr>
            <p:cNvSpPr txBox="1">
              <a:spLocks noChangeArrowheads="1"/>
            </p:cNvSpPr>
            <p:nvPr/>
          </p:nvSpPr>
          <p:spPr bwMode="auto">
            <a:xfrm>
              <a:off x="22236835" y="11526243"/>
              <a:ext cx="7381187" cy="5770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just">
                <a:lnSpc>
                  <a:spcPts val="3200"/>
                </a:lnSpc>
              </a:pPr>
              <a:r>
                <a:rPr lang="en-GB" sz="2400" dirty="0">
                  <a:latin typeface="Bahnschrift SemiBold SemiConden" panose="020B0502040204020203" pitchFamily="34" charset="0"/>
                </a:rPr>
                <a:t>EI is not an inherent trait, but a project management skill that can be developed.</a:t>
              </a:r>
            </a:p>
            <a:p>
              <a:pPr algn="just">
                <a:lnSpc>
                  <a:spcPts val="3200"/>
                </a:lnSpc>
              </a:pPr>
              <a:r>
                <a:rPr lang="en-GB" sz="2200" b="1" dirty="0">
                  <a:latin typeface="Arial Black" panose="020B0A04020102020204" pitchFamily="34" charset="0"/>
                </a:rPr>
                <a:t>Top 3 Practical Tips for Students:</a:t>
              </a:r>
              <a:endParaRPr lang="en-GB" sz="2200" dirty="0">
                <a:latin typeface="Arial Black" panose="020B0A04020102020204" pitchFamily="34" charset="0"/>
              </a:endParaRPr>
            </a:p>
            <a:p>
              <a:pPr algn="just">
                <a:lnSpc>
                  <a:spcPts val="3200"/>
                </a:lnSpc>
              </a:pPr>
              <a:r>
                <a:rPr lang="en-GB" sz="2500" dirty="0">
                  <a:latin typeface="Bahnschrift SemiBold SemiConden" panose="020B0502040204020203" pitchFamily="34" charset="0"/>
                </a:rPr>
                <a:t>1. Agree on the rules at the start: at the very first meeting, determine the limits of communication and expectations from everyone, so that later you can avoid unnecessary insults and misunderstandings.</a:t>
              </a:r>
              <a:br>
                <a:rPr lang="en-GB" sz="2500" dirty="0">
                  <a:latin typeface="Bahnschrift SemiBold SemiConden" panose="020B0502040204020203" pitchFamily="34" charset="0"/>
                </a:rPr>
              </a:br>
              <a:r>
                <a:rPr lang="en-GB" sz="2500" dirty="0">
                  <a:latin typeface="Bahnschrift SemiBold SemiConden" panose="020B0502040204020203" pitchFamily="34" charset="0"/>
                </a:rPr>
                <a:t>2. Evaluate the job, not the person: during discussions, focus only on the tasks, goals and deadlines of the project, without switching to the individual.</a:t>
              </a:r>
              <a:br>
                <a:rPr lang="en-GB" sz="2500" dirty="0">
                  <a:latin typeface="Bahnschrift SemiBold SemiConden" panose="020B0502040204020203" pitchFamily="34" charset="0"/>
                </a:rPr>
              </a:br>
              <a:r>
                <a:rPr lang="en-GB" sz="2500" dirty="0">
                  <a:latin typeface="Bahnschrift SemiBold SemiConden" panose="020B0502040204020203" pitchFamily="34" charset="0"/>
                </a:rPr>
                <a:t>3. Start with simple communication: take the first two minutes of the meeting to simply ask who is doing. This will relieve tension before you move on to training and help everyone feel more confident.</a:t>
              </a:r>
            </a:p>
          </p:txBody>
        </p:sp>
        <p:pic>
          <p:nvPicPr>
            <p:cNvPr id="94" name="Picture 93">
              <a:extLst>
                <a:ext uri="{FF2B5EF4-FFF2-40B4-BE49-F238E27FC236}">
                  <a16:creationId xmlns:a16="http://schemas.microsoft.com/office/drawing/2014/main" id="{73E9880B-DFF3-BD61-02D9-383FF075C9AF}"/>
                </a:ext>
              </a:extLst>
            </p:cNvPr>
            <p:cNvPicPr>
              <a:picLocks noChangeAspect="1"/>
            </p:cNvPicPr>
            <p:nvPr/>
          </p:nvPicPr>
          <p:blipFill>
            <a:blip r:embed="rId10">
              <a:extLst>
                <a:ext uri="{BEBA8EAE-BF5A-486C-A8C5-ECC9F3942E4B}">
                  <a14:imgProps xmlns:a14="http://schemas.microsoft.com/office/drawing/2010/main">
                    <a14:imgLayer r:embed="rId11">
                      <a14:imgEffect>
                        <a14:colorTemperature colorTemp="5300"/>
                      </a14:imgEffect>
                    </a14:imgLayer>
                  </a14:imgProps>
                </a:ext>
                <a:ext uri="{28A0092B-C50C-407E-A947-70E740481C1C}">
                  <a14:useLocalDpi xmlns:a14="http://schemas.microsoft.com/office/drawing/2010/main" val="0"/>
                </a:ext>
              </a:extLst>
            </a:blip>
            <a:stretch>
              <a:fillRect/>
            </a:stretch>
          </p:blipFill>
          <p:spPr>
            <a:xfrm>
              <a:off x="26147970" y="5516981"/>
              <a:ext cx="3336279" cy="3137714"/>
            </a:xfrm>
            <a:prstGeom prst="rect">
              <a:avLst/>
            </a:prstGeom>
          </p:spPr>
        </p:pic>
        <p:pic>
          <p:nvPicPr>
            <p:cNvPr id="98" name="Picture 97">
              <a:extLst>
                <a:ext uri="{FF2B5EF4-FFF2-40B4-BE49-F238E27FC236}">
                  <a16:creationId xmlns:a16="http://schemas.microsoft.com/office/drawing/2014/main" id="{7E5CBEBC-84EC-1B3B-5948-2B2DC86F3790}"/>
                </a:ext>
              </a:extLst>
            </p:cNvPr>
            <p:cNvPicPr>
              <a:picLocks noChangeAspect="1"/>
            </p:cNvPicPr>
            <p:nvPr/>
          </p:nvPicPr>
          <p:blipFill>
            <a:blip r:embed="rId12">
              <a:extLst>
                <a:ext uri="{BEBA8EAE-BF5A-486C-A8C5-ECC9F3942E4B}">
                  <a14:imgProps xmlns:a14="http://schemas.microsoft.com/office/drawing/2010/main">
                    <a14:imgLayer r:embed="rId13">
                      <a14:imgEffect>
                        <a14:colorTemperature colorTemp="5300"/>
                      </a14:imgEffect>
                    </a14:imgLayer>
                  </a14:imgProps>
                </a:ext>
                <a:ext uri="{28A0092B-C50C-407E-A947-70E740481C1C}">
                  <a14:useLocalDpi xmlns:a14="http://schemas.microsoft.com/office/drawing/2010/main" val="0"/>
                </a:ext>
              </a:extLst>
            </a:blip>
            <a:stretch>
              <a:fillRect/>
            </a:stretch>
          </p:blipFill>
          <p:spPr>
            <a:xfrm>
              <a:off x="21975117" y="7896905"/>
              <a:ext cx="3634904" cy="2825311"/>
            </a:xfrm>
            <a:prstGeom prst="rect">
              <a:avLst/>
            </a:prstGeom>
          </p:spPr>
        </p:pic>
        <p:pic>
          <p:nvPicPr>
            <p:cNvPr id="100" name="Picture 99">
              <a:extLst>
                <a:ext uri="{FF2B5EF4-FFF2-40B4-BE49-F238E27FC236}">
                  <a16:creationId xmlns:a16="http://schemas.microsoft.com/office/drawing/2014/main" id="{3E765E2D-4C0B-59D9-0143-78E8E8DD5802}"/>
                </a:ext>
              </a:extLst>
            </p:cNvPr>
            <p:cNvPicPr>
              <a:picLocks noChangeAspect="1"/>
            </p:cNvPicPr>
            <p:nvPr/>
          </p:nvPicPr>
          <p:blipFill>
            <a:blip r:embed="rId14">
              <a:extLst>
                <a:ext uri="{BEBA8EAE-BF5A-486C-A8C5-ECC9F3942E4B}">
                  <a14:imgProps xmlns:a14="http://schemas.microsoft.com/office/drawing/2010/main">
                    <a14:imgLayer r:embed="rId15">
                      <a14:imgEffect>
                        <a14:colorTemperature colorTemp="5300"/>
                      </a14:imgEffect>
                    </a14:imgLayer>
                  </a14:imgProps>
                </a:ext>
                <a:ext uri="{28A0092B-C50C-407E-A947-70E740481C1C}">
                  <a14:useLocalDpi xmlns:a14="http://schemas.microsoft.com/office/drawing/2010/main" val="0"/>
                </a:ext>
              </a:extLst>
            </a:blip>
            <a:stretch>
              <a:fillRect/>
            </a:stretch>
          </p:blipFill>
          <p:spPr>
            <a:xfrm>
              <a:off x="26099035" y="8149264"/>
              <a:ext cx="3385214" cy="2734366"/>
            </a:xfrm>
            <a:prstGeom prst="rect">
              <a:avLst/>
            </a:prstGeom>
          </p:spPr>
        </p:pic>
      </p:grpSp>
      <p:sp>
        <p:nvSpPr>
          <p:cNvPr id="102" name="Rectangle 9">
            <a:extLst>
              <a:ext uri="{FF2B5EF4-FFF2-40B4-BE49-F238E27FC236}">
                <a16:creationId xmlns:a16="http://schemas.microsoft.com/office/drawing/2014/main" id="{B2507943-A617-46E0-407A-9FD0EA2ADFEC}"/>
              </a:ext>
            </a:extLst>
          </p:cNvPr>
          <p:cNvSpPr/>
          <p:nvPr/>
        </p:nvSpPr>
        <p:spPr>
          <a:xfrm>
            <a:off x="23540406" y="2732337"/>
            <a:ext cx="8100383" cy="19094433"/>
          </a:xfrm>
          <a:prstGeom prst="roundRect">
            <a:avLst>
              <a:gd name="adj" fmla="val 5167"/>
            </a:avLst>
          </a:prstGeom>
          <a:solidFill>
            <a:schemeClr val="bg2">
              <a:lumMod val="25000"/>
              <a:alpha val="1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06" name="Group 105">
            <a:extLst>
              <a:ext uri="{FF2B5EF4-FFF2-40B4-BE49-F238E27FC236}">
                <a16:creationId xmlns:a16="http://schemas.microsoft.com/office/drawing/2014/main" id="{DA2986F4-4DCD-345D-E986-506CC7A02087}"/>
              </a:ext>
            </a:extLst>
          </p:cNvPr>
          <p:cNvGrpSpPr/>
          <p:nvPr/>
        </p:nvGrpSpPr>
        <p:grpSpPr>
          <a:xfrm>
            <a:off x="12815752" y="2881688"/>
            <a:ext cx="9802408" cy="18325732"/>
            <a:chOff x="12846095" y="2968015"/>
            <a:chExt cx="9802408" cy="18325732"/>
          </a:xfrm>
        </p:grpSpPr>
        <p:grpSp>
          <p:nvGrpSpPr>
            <p:cNvPr id="105" name="Group 104">
              <a:extLst>
                <a:ext uri="{FF2B5EF4-FFF2-40B4-BE49-F238E27FC236}">
                  <a16:creationId xmlns:a16="http://schemas.microsoft.com/office/drawing/2014/main" id="{14C65FB1-1FDF-690F-FABB-1F97F809F046}"/>
                </a:ext>
              </a:extLst>
            </p:cNvPr>
            <p:cNvGrpSpPr/>
            <p:nvPr/>
          </p:nvGrpSpPr>
          <p:grpSpPr>
            <a:xfrm>
              <a:off x="12846095" y="2968015"/>
              <a:ext cx="9788417" cy="18325732"/>
              <a:chOff x="11746333" y="2791459"/>
              <a:chExt cx="9788417" cy="18325732"/>
            </a:xfrm>
          </p:grpSpPr>
          <p:sp>
            <p:nvSpPr>
              <p:cNvPr id="7" name="Rectangle 10">
                <a:extLst>
                  <a:ext uri="{FF2B5EF4-FFF2-40B4-BE49-F238E27FC236}">
                    <a16:creationId xmlns:a16="http://schemas.microsoft.com/office/drawing/2014/main" id="{CDEDCC0E-88B2-D12F-D155-F4486FCFA2D9}"/>
                  </a:ext>
                </a:extLst>
              </p:cNvPr>
              <p:cNvSpPr>
                <a:spLocks noChangeArrowheads="1"/>
              </p:cNvSpPr>
              <p:nvPr/>
            </p:nvSpPr>
            <p:spPr bwMode="auto">
              <a:xfrm>
                <a:off x="11824002" y="2791459"/>
                <a:ext cx="9532106" cy="626306"/>
              </a:xfrm>
              <a:prstGeom prst="roundRect">
                <a:avLst>
                  <a:gd name="adj" fmla="val 28206"/>
                </a:avLst>
              </a:prstGeom>
              <a:solidFill>
                <a:srgbClr val="0070C0"/>
              </a:solidFill>
              <a:ln w="12700">
                <a:noFill/>
                <a:miter lim="800000"/>
              </a:ln>
              <a:effectLst>
                <a:softEdge rad="0"/>
              </a:effectLst>
              <a:scene3d>
                <a:camera prst="orthographicFront"/>
                <a:lightRig rig="threePt" dir="t"/>
              </a:scene3d>
              <a:sp3d>
                <a:bevelT/>
              </a:sp3d>
            </p:spPr>
            <p:txBody>
              <a:bodyPr wrap="none" lIns="182880" tIns="48768" rIns="182880" bIns="45709" anchor="ctr" anchorCtr="0"/>
              <a:lstStyle>
                <a:defPPr>
                  <a:defRPr kern="1200"/>
                </a:defPPr>
              </a:lstStyle>
              <a:p>
                <a:pPr algn="ctr" defTabSz="3135215">
                  <a:defRPr/>
                </a:pPr>
                <a:r>
                  <a:rPr lang="en-GB" sz="4000" b="1" dirty="0">
                    <a:solidFill>
                      <a:schemeClr val="bg1"/>
                    </a:solidFill>
                    <a:latin typeface="Bahnschrift SemiBold" panose="020B0502040204020203" pitchFamily="34" charset="0"/>
                  </a:rPr>
                  <a:t>Section 2 Managing Own Emotions</a:t>
                </a:r>
                <a:endParaRPr lang="en-US" sz="4000" b="1" dirty="0">
                  <a:solidFill>
                    <a:schemeClr val="bg1"/>
                  </a:solidFill>
                  <a:latin typeface="Bahnschrift SemiBold" panose="020B0502040204020203" pitchFamily="34" charset="0"/>
                </a:endParaRPr>
              </a:p>
            </p:txBody>
          </p:sp>
          <p:sp>
            <p:nvSpPr>
              <p:cNvPr id="89" name="TextBox 19">
                <a:extLst>
                  <a:ext uri="{FF2B5EF4-FFF2-40B4-BE49-F238E27FC236}">
                    <a16:creationId xmlns:a16="http://schemas.microsoft.com/office/drawing/2014/main" id="{737733CA-EFF1-43A7-BD17-8F6B7A5E3045}"/>
                  </a:ext>
                </a:extLst>
              </p:cNvPr>
              <p:cNvSpPr txBox="1">
                <a:spLocks noChangeArrowheads="1"/>
              </p:cNvSpPr>
              <p:nvPr/>
            </p:nvSpPr>
            <p:spPr bwMode="auto">
              <a:xfrm>
                <a:off x="11797967" y="3514252"/>
                <a:ext cx="9682652" cy="16426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pPr algn="just">
                  <a:lnSpc>
                    <a:spcPts val="3200"/>
                  </a:lnSpc>
                </a:pPr>
                <a:r>
                  <a:rPr lang="en-GB" sz="2700" dirty="0">
                    <a:latin typeface="Bahnschrift SemiBold SemiConden" panose="020B0502040204020203" pitchFamily="34" charset="0"/>
                  </a:rPr>
                  <a:t>Understanding feelings and controlling them helps to keep up with studies and avoid overwork.</a:t>
                </a:r>
                <a:r>
                  <a:rPr lang="en-GB" sz="2700" b="1" dirty="0">
                    <a:latin typeface="Bahnschrift SemiBold SemiConden" panose="020B0502040204020203" pitchFamily="34" charset="0"/>
                  </a:rPr>
                  <a:t>             </a:t>
                </a:r>
              </a:p>
              <a:p>
                <a:pPr>
                  <a:lnSpc>
                    <a:spcPts val="3200"/>
                  </a:lnSpc>
                </a:pPr>
                <a:r>
                  <a:rPr lang="en-GB" sz="2700" b="1" dirty="0">
                    <a:latin typeface="Bahnschrift SemiBold SemiConden" panose="020B0502040204020203" pitchFamily="34" charset="0"/>
                  </a:rPr>
                  <a:t>                 </a:t>
                </a:r>
                <a:r>
                  <a:rPr lang="en-GB" sz="2600" b="1" dirty="0">
                    <a:latin typeface="Bahnschrift SemiBold" panose="020B0502040204020203" pitchFamily="34" charset="0"/>
                  </a:rPr>
                  <a:t>1.   </a:t>
                </a:r>
                <a:r>
                  <a:rPr lang="en-GB" sz="2600" b="1" dirty="0">
                    <a:latin typeface="Arial Black" panose="020B0A04020102020204" pitchFamily="34" charset="0"/>
                  </a:rPr>
                  <a:t>Recognising Emotions</a:t>
                </a:r>
              </a:p>
              <a:p>
                <a:pPr>
                  <a:lnSpc>
                    <a:spcPts val="3200"/>
                  </a:lnSpc>
                </a:pPr>
                <a:r>
                  <a:rPr lang="en-GB" sz="2600" b="1" dirty="0">
                    <a:latin typeface="Bahnschrift SemiBold" panose="020B0502040204020203" pitchFamily="34" charset="0"/>
                  </a:rPr>
                  <a:t>                        a. </a:t>
                </a:r>
                <a:r>
                  <a:rPr lang="en-GB" sz="2600" dirty="0">
                    <a:latin typeface="Bahnschrift SemiBold" panose="020B0502040204020203" pitchFamily="34" charset="0"/>
                  </a:rPr>
                  <a:t> </a:t>
                </a:r>
                <a:r>
                  <a:rPr lang="en-GB" sz="2600" b="1" dirty="0">
                    <a:latin typeface="Bahnschrift SemiBold" panose="020B0502040204020203" pitchFamily="34" charset="0"/>
                  </a:rPr>
                  <a:t>Emotion Wheel</a:t>
                </a:r>
              </a:p>
              <a:p>
                <a:pPr>
                  <a:lnSpc>
                    <a:spcPts val="3200"/>
                  </a:lnSpc>
                </a:pPr>
                <a:r>
                  <a:rPr lang="en-GB" sz="2600" b="1" dirty="0">
                    <a:latin typeface="Bahnschrift SemiBold" panose="020B0502040204020203" pitchFamily="34" charset="0"/>
                  </a:rPr>
                  <a:t>                        b. </a:t>
                </a:r>
                <a:r>
                  <a:rPr lang="en-GB" sz="2600" dirty="0">
                    <a:latin typeface="Bahnschrift SemiBold" panose="020B0502040204020203" pitchFamily="34" charset="0"/>
                  </a:rPr>
                  <a:t> </a:t>
                </a:r>
                <a:r>
                  <a:rPr lang="en-GB" sz="2600" b="1" dirty="0">
                    <a:latin typeface="Bahnschrift SemiBold" panose="020B0502040204020203" pitchFamily="34" charset="0"/>
                  </a:rPr>
                  <a:t>Journaling</a:t>
                </a:r>
              </a:p>
              <a:p>
                <a:pPr>
                  <a:lnSpc>
                    <a:spcPts val="3200"/>
                  </a:lnSpc>
                </a:pPr>
                <a:r>
                  <a:rPr lang="en-GB" sz="2600" b="1" dirty="0">
                    <a:latin typeface="Bahnschrift SemiBold" panose="020B0502040204020203" pitchFamily="34" charset="0"/>
                  </a:rPr>
                  <a:t>                        c.  Daily reflection </a:t>
                </a:r>
              </a:p>
              <a:p>
                <a:pPr>
                  <a:lnSpc>
                    <a:spcPts val="3200"/>
                  </a:lnSpc>
                </a:pPr>
                <a:endParaRPr lang="en-GB" dirty="0">
                  <a:latin typeface="Bahnschrift SemiBold" panose="020B0502040204020203" pitchFamily="34" charset="0"/>
                </a:endParaRPr>
              </a:p>
              <a:p>
                <a:pPr>
                  <a:lnSpc>
                    <a:spcPts val="3200"/>
                  </a:lnSpc>
                </a:pPr>
                <a:r>
                  <a:rPr lang="uk-UA" sz="2200" b="1" dirty="0">
                    <a:latin typeface="Bahnschrift SemiBold" panose="020B0502040204020203" pitchFamily="34" charset="0"/>
                  </a:rPr>
                  <a:t>	      </a:t>
                </a:r>
                <a:endParaRPr lang="en-GB" sz="2200" b="1" dirty="0">
                  <a:latin typeface="Bahnschrift SemiBold" panose="020B0502040204020203" pitchFamily="34" charset="0"/>
                </a:endParaRPr>
              </a:p>
              <a:p>
                <a:pPr>
                  <a:lnSpc>
                    <a:spcPts val="3200"/>
                  </a:lnSpc>
                </a:pPr>
                <a:r>
                  <a:rPr lang="en-GB" sz="2200" b="1" dirty="0">
                    <a:latin typeface="Bahnschrift SemiBold" panose="020B0502040204020203" pitchFamily="34" charset="0"/>
                  </a:rPr>
                  <a:t>                                              </a:t>
                </a:r>
                <a:r>
                  <a:rPr lang="uk-UA" sz="2200" b="1" dirty="0">
                    <a:latin typeface="Bahnschrift SemiBold" panose="020B0502040204020203" pitchFamily="34" charset="0"/>
                  </a:rPr>
                  <a:t> </a:t>
                </a:r>
                <a:r>
                  <a:rPr lang="en-GB" sz="2600" b="1" dirty="0">
                    <a:latin typeface="Bahnschrift SemiBold" panose="020B0502040204020203" pitchFamily="34" charset="0"/>
                  </a:rPr>
                  <a:t>2</a:t>
                </a:r>
                <a:r>
                  <a:rPr lang="en-GB" sz="2600" b="1" dirty="0">
                    <a:latin typeface="Arial Black" panose="020B0A04020102020204" pitchFamily="34" charset="0"/>
                  </a:rPr>
                  <a:t>.   Regulating Emotions</a:t>
                </a:r>
              </a:p>
              <a:p>
                <a:pPr>
                  <a:lnSpc>
                    <a:spcPts val="3200"/>
                  </a:lnSpc>
                </a:pPr>
                <a:r>
                  <a:rPr lang="en-GB" sz="2600" b="1" dirty="0">
                    <a:latin typeface="Bahnschrift SemiBold" panose="020B0502040204020203" pitchFamily="34" charset="0"/>
                  </a:rPr>
                  <a:t>    </a:t>
                </a:r>
                <a:r>
                  <a:rPr lang="uk-UA" sz="2600" b="1" dirty="0">
                    <a:latin typeface="Bahnschrift SemiBold" panose="020B0502040204020203" pitchFamily="34" charset="0"/>
                  </a:rPr>
                  <a:t>	          </a:t>
                </a:r>
                <a:r>
                  <a:rPr lang="en-GB" sz="2600" b="1" dirty="0">
                    <a:latin typeface="Bahnschrift SemiBold" panose="020B0502040204020203" pitchFamily="34" charset="0"/>
                  </a:rPr>
                  <a:t>a. Mindfulness.</a:t>
                </a:r>
                <a:endParaRPr lang="en-GB" sz="2600" dirty="0">
                  <a:latin typeface="Bahnschrift SemiBold" panose="020B0502040204020203" pitchFamily="34" charset="0"/>
                </a:endParaRPr>
              </a:p>
              <a:p>
                <a:pPr>
                  <a:lnSpc>
                    <a:spcPts val="3200"/>
                  </a:lnSpc>
                </a:pPr>
                <a:r>
                  <a:rPr lang="en-GB" sz="2600" b="1" dirty="0">
                    <a:latin typeface="Bahnschrift SemiBold" panose="020B0502040204020203" pitchFamily="34" charset="0"/>
                  </a:rPr>
                  <a:t>    </a:t>
                </a:r>
                <a:r>
                  <a:rPr lang="uk-UA" sz="2600" b="1" dirty="0">
                    <a:latin typeface="Bahnschrift SemiBold" panose="020B0502040204020203" pitchFamily="34" charset="0"/>
                  </a:rPr>
                  <a:t>	          </a:t>
                </a:r>
                <a:r>
                  <a:rPr lang="en-GB" sz="2600" b="1" dirty="0">
                    <a:latin typeface="Bahnschrift SemiBold" panose="020B0502040204020203" pitchFamily="34" charset="0"/>
                  </a:rPr>
                  <a:t>b. Breathing techniques</a:t>
                </a:r>
                <a:r>
                  <a:rPr lang="en-GB" sz="2600" dirty="0">
                    <a:latin typeface="Bahnschrift SemiBold" panose="020B0502040204020203" pitchFamily="34" charset="0"/>
                  </a:rPr>
                  <a:t>.</a:t>
                </a:r>
              </a:p>
              <a:p>
                <a:pPr>
                  <a:lnSpc>
                    <a:spcPts val="3200"/>
                  </a:lnSpc>
                </a:pPr>
                <a:r>
                  <a:rPr lang="en-GB" sz="2600" b="1" dirty="0">
                    <a:latin typeface="Bahnschrift SemiBold" panose="020B0502040204020203" pitchFamily="34" charset="0"/>
                  </a:rPr>
                  <a:t>   </a:t>
                </a:r>
                <a:r>
                  <a:rPr lang="uk-UA" sz="2600" b="1" dirty="0">
                    <a:latin typeface="Bahnschrift SemiBold" panose="020B0502040204020203" pitchFamily="34" charset="0"/>
                  </a:rPr>
                  <a:t>	         </a:t>
                </a:r>
                <a:r>
                  <a:rPr lang="en-GB" sz="2600" b="1" dirty="0">
                    <a:latin typeface="Bahnschrift SemiBold" panose="020B0502040204020203" pitchFamily="34" charset="0"/>
                  </a:rPr>
                  <a:t> c. Reflection models</a:t>
                </a:r>
                <a:r>
                  <a:rPr lang="en-GB" sz="2400" dirty="0">
                    <a:latin typeface="Bahnschrift SemiBold" panose="020B0502040204020203" pitchFamily="34" charset="0"/>
                  </a:rPr>
                  <a:t>.</a:t>
                </a:r>
                <a:endParaRPr lang="uk-UA" sz="2400" dirty="0">
                  <a:latin typeface="Bahnschrift SemiBold" panose="020B0502040204020203" pitchFamily="34" charset="0"/>
                </a:endParaRPr>
              </a:p>
              <a:p>
                <a:pPr>
                  <a:lnSpc>
                    <a:spcPts val="3200"/>
                  </a:lnSpc>
                </a:pPr>
                <a:endParaRPr lang="en-GB" sz="2400" dirty="0">
                  <a:latin typeface="Bahnschrift SemiBold" panose="020B0502040204020203" pitchFamily="34" charset="0"/>
                </a:endParaRPr>
              </a:p>
              <a:p>
                <a:pPr>
                  <a:lnSpc>
                    <a:spcPts val="3200"/>
                  </a:lnSpc>
                </a:pPr>
                <a:r>
                  <a:rPr lang="en-GB" sz="2600" b="1" dirty="0">
                    <a:latin typeface="Bahnschrift SemiBold" panose="020B0502040204020203" pitchFamily="34" charset="0"/>
                  </a:rPr>
                  <a:t>     </a:t>
                </a:r>
                <a:r>
                  <a:rPr lang="uk-UA" sz="2600" b="1" dirty="0">
                    <a:latin typeface="Bahnschrift SemiBold" panose="020B0502040204020203" pitchFamily="34" charset="0"/>
                  </a:rPr>
                  <a:t>3</a:t>
                </a:r>
                <a:r>
                  <a:rPr lang="en-GB" sz="2600" b="1" dirty="0">
                    <a:latin typeface="Bahnschrift SemiBold" panose="020B0502040204020203" pitchFamily="34" charset="0"/>
                  </a:rPr>
                  <a:t>.   </a:t>
                </a:r>
                <a:r>
                  <a:rPr lang="en-GB" sz="2600" b="1" dirty="0">
                    <a:latin typeface="Arial Black" panose="020B0A04020102020204" pitchFamily="34" charset="0"/>
                  </a:rPr>
                  <a:t>Stress‑management strategies</a:t>
                </a:r>
              </a:p>
              <a:p>
                <a:pPr>
                  <a:lnSpc>
                    <a:spcPts val="3200"/>
                  </a:lnSpc>
                </a:pPr>
                <a:r>
                  <a:rPr lang="en-GB" sz="2600" b="1" dirty="0">
                    <a:latin typeface="Bahnschrift SemiBold" panose="020B0502040204020203" pitchFamily="34" charset="0"/>
                  </a:rPr>
                  <a:t>       a. </a:t>
                </a:r>
                <a:r>
                  <a:rPr lang="en-GB" sz="2600" dirty="0">
                    <a:latin typeface="Bahnschrift SemiBold" panose="020B0502040204020203" pitchFamily="34" charset="0"/>
                  </a:rPr>
                  <a:t> Pausing</a:t>
                </a:r>
              </a:p>
              <a:p>
                <a:pPr>
                  <a:lnSpc>
                    <a:spcPts val="3200"/>
                  </a:lnSpc>
                </a:pPr>
                <a:r>
                  <a:rPr lang="en-GB" sz="2600" dirty="0">
                    <a:latin typeface="Bahnschrift SemiBold" panose="020B0502040204020203" pitchFamily="34" charset="0"/>
                  </a:rPr>
                  <a:t>       b.  Reframing thoughts</a:t>
                </a:r>
              </a:p>
              <a:p>
                <a:pPr>
                  <a:lnSpc>
                    <a:spcPts val="3200"/>
                  </a:lnSpc>
                </a:pPr>
                <a:r>
                  <a:rPr lang="en-GB" sz="2600" dirty="0">
                    <a:latin typeface="Bahnschrift SemiBold" panose="020B0502040204020203" pitchFamily="34" charset="0"/>
                  </a:rPr>
                  <a:t>       c.  Avoiding “automatic pilot”</a:t>
                </a:r>
              </a:p>
              <a:p>
                <a:pPr>
                  <a:lnSpc>
                    <a:spcPts val="3200"/>
                  </a:lnSpc>
                </a:pPr>
                <a:r>
                  <a:rPr lang="en-GB" sz="2600" dirty="0">
                    <a:latin typeface="Bahnschrift SemiBold" panose="020B0502040204020203" pitchFamily="34" charset="0"/>
                  </a:rPr>
                  <a:t> </a:t>
                </a:r>
              </a:p>
              <a:p>
                <a:pPr>
                  <a:lnSpc>
                    <a:spcPts val="3200"/>
                  </a:lnSpc>
                </a:pPr>
                <a:r>
                  <a:rPr lang="en-GB" sz="3000" dirty="0">
                    <a:latin typeface="Arial Black" panose="020B0A04020102020204" pitchFamily="34" charset="0"/>
                  </a:rPr>
                  <a:t>Flowchart</a:t>
                </a:r>
              </a:p>
              <a:p>
                <a:pPr>
                  <a:lnSpc>
                    <a:spcPts val="3200"/>
                  </a:lnSpc>
                </a:pPr>
                <a:endParaRPr lang="en-GB" dirty="0">
                  <a:latin typeface="Bahnschrift SemiBold" panose="020B0502040204020203" pitchFamily="34" charset="0"/>
                </a:endParaRPr>
              </a:p>
              <a:p>
                <a:pPr>
                  <a:lnSpc>
                    <a:spcPts val="3200"/>
                  </a:lnSpc>
                </a:pPr>
                <a:endParaRPr lang="en-GB" dirty="0">
                  <a:latin typeface="Bahnschrift SemiBold" panose="020B0502040204020203" pitchFamily="34" charset="0"/>
                </a:endParaRPr>
              </a:p>
              <a:p>
                <a:pPr>
                  <a:lnSpc>
                    <a:spcPts val="3200"/>
                  </a:lnSpc>
                </a:pPr>
                <a:endParaRPr lang="en-GB" dirty="0">
                  <a:latin typeface="Bahnschrift SemiBold" panose="020B0502040204020203" pitchFamily="34" charset="0"/>
                </a:endParaRPr>
              </a:p>
              <a:p>
                <a:pPr>
                  <a:lnSpc>
                    <a:spcPts val="3200"/>
                  </a:lnSpc>
                </a:pPr>
                <a:endParaRPr lang="en-GB" dirty="0">
                  <a:latin typeface="Bahnschrift SemiBold" panose="020B0502040204020203" pitchFamily="34" charset="0"/>
                </a:endParaRPr>
              </a:p>
              <a:p>
                <a:pPr>
                  <a:lnSpc>
                    <a:spcPts val="3200"/>
                  </a:lnSpc>
                </a:pPr>
                <a:endParaRPr lang="en-GB" dirty="0">
                  <a:latin typeface="Bahnschrift SemiBold" panose="020B0502040204020203" pitchFamily="34" charset="0"/>
                </a:endParaRPr>
              </a:p>
              <a:p>
                <a:pPr>
                  <a:lnSpc>
                    <a:spcPts val="3200"/>
                  </a:lnSpc>
                </a:pPr>
                <a:endParaRPr lang="en-GB" dirty="0">
                  <a:latin typeface="Bahnschrift SemiBold" panose="020B0502040204020203" pitchFamily="34" charset="0"/>
                </a:endParaRPr>
              </a:p>
              <a:p>
                <a:pPr>
                  <a:lnSpc>
                    <a:spcPts val="3200"/>
                  </a:lnSpc>
                </a:pPr>
                <a:r>
                  <a:rPr lang="en-GB" dirty="0">
                    <a:latin typeface="Bahnschrift SemiBold" panose="020B0502040204020203" pitchFamily="34" charset="0"/>
                  </a:rPr>
                  <a:t>   </a:t>
                </a:r>
              </a:p>
              <a:p>
                <a:pPr>
                  <a:lnSpc>
                    <a:spcPts val="3200"/>
                  </a:lnSpc>
                </a:pPr>
                <a:r>
                  <a:rPr lang="en-GB" sz="2600" dirty="0">
                    <a:latin typeface="Bahnschrift SemiBold" panose="020B0502040204020203" pitchFamily="34" charset="0"/>
                  </a:rPr>
                  <a:t>Specific event, action or </a:t>
                </a:r>
              </a:p>
              <a:p>
                <a:pPr>
                  <a:lnSpc>
                    <a:spcPts val="3200"/>
                  </a:lnSpc>
                </a:pPr>
                <a:r>
                  <a:rPr lang="en-GB" sz="2600" dirty="0">
                    <a:latin typeface="Bahnschrift SemiBold" panose="020B0502040204020203" pitchFamily="34" charset="0"/>
                  </a:rPr>
                  <a:t>            comment</a:t>
                </a:r>
                <a:r>
                  <a:rPr lang="en-GB" dirty="0">
                    <a:latin typeface="Bahnschrift SemiBold" panose="020B0502040204020203" pitchFamily="34" charset="0"/>
                  </a:rPr>
                  <a:t>                      </a:t>
                </a:r>
              </a:p>
              <a:p>
                <a:pPr>
                  <a:lnSpc>
                    <a:spcPts val="3200"/>
                  </a:lnSpc>
                </a:pPr>
                <a:r>
                  <a:rPr lang="en-GB" dirty="0">
                    <a:latin typeface="Bahnschrift SemiBold" panose="020B0502040204020203" pitchFamily="34" charset="0"/>
                  </a:rPr>
                  <a:t>                                                          </a:t>
                </a:r>
                <a:r>
                  <a:rPr lang="en-GB" sz="2400" dirty="0">
                    <a:latin typeface="Bahnschrift SemiBold" panose="020B0502040204020203" pitchFamily="34" charset="0"/>
                  </a:rPr>
                  <a:t>1.  Creating space between stimulus                                           </a:t>
                </a:r>
              </a:p>
              <a:p>
                <a:pPr>
                  <a:lnSpc>
                    <a:spcPts val="3200"/>
                  </a:lnSpc>
                </a:pPr>
                <a:r>
                  <a:rPr lang="en-GB" sz="2400" dirty="0">
                    <a:latin typeface="Bahnschrift SemiBold" panose="020B0502040204020203" pitchFamily="34" charset="0"/>
                  </a:rPr>
                  <a:t>                                                      and response.</a:t>
                </a:r>
              </a:p>
              <a:p>
                <a:pPr>
                  <a:lnSpc>
                    <a:spcPts val="3200"/>
                  </a:lnSpc>
                </a:pPr>
                <a:r>
                  <a:rPr lang="en-GB" sz="2400" dirty="0">
                    <a:latin typeface="Bahnschrift SemiBold" panose="020B0502040204020203" pitchFamily="34" charset="0"/>
                  </a:rPr>
                  <a:t>                                               2.  Mindfulness and stress management                                     </a:t>
                </a:r>
              </a:p>
              <a:p>
                <a:pPr>
                  <a:lnSpc>
                    <a:spcPts val="3200"/>
                  </a:lnSpc>
                </a:pPr>
                <a:r>
                  <a:rPr lang="en-GB" sz="2400" dirty="0">
                    <a:latin typeface="Bahnschrift SemiBold" panose="020B0502040204020203" pitchFamily="34" charset="0"/>
                  </a:rPr>
                  <a:t>                                                    techniques</a:t>
                </a:r>
              </a:p>
              <a:p>
                <a:pPr>
                  <a:lnSpc>
                    <a:spcPts val="3200"/>
                  </a:lnSpc>
                </a:pPr>
                <a:endParaRPr lang="en-GB" dirty="0">
                  <a:latin typeface="Bahnschrift SemiBold" panose="020B0502040204020203" pitchFamily="34" charset="0"/>
                </a:endParaRPr>
              </a:p>
              <a:p>
                <a:pPr>
                  <a:lnSpc>
                    <a:spcPts val="3200"/>
                  </a:lnSpc>
                </a:pPr>
                <a:endParaRPr lang="en-GB" dirty="0">
                  <a:latin typeface="Bahnschrift SemiBold" panose="020B0502040204020203" pitchFamily="34" charset="0"/>
                </a:endParaRPr>
              </a:p>
              <a:p>
                <a:pPr>
                  <a:lnSpc>
                    <a:spcPts val="3200"/>
                  </a:lnSpc>
                </a:pPr>
                <a:endParaRPr lang="en-GB" dirty="0">
                  <a:latin typeface="Bahnschrift SemiBold" panose="020B0502040204020203" pitchFamily="34" charset="0"/>
                </a:endParaRPr>
              </a:p>
              <a:p>
                <a:pPr>
                  <a:lnSpc>
                    <a:spcPts val="3200"/>
                  </a:lnSpc>
                </a:pPr>
                <a:endParaRPr lang="en-GB" dirty="0">
                  <a:latin typeface="Bahnschrift SemiBold" panose="020B0502040204020203" pitchFamily="34" charset="0"/>
                </a:endParaRPr>
              </a:p>
              <a:p>
                <a:pPr>
                  <a:lnSpc>
                    <a:spcPts val="3200"/>
                  </a:lnSpc>
                </a:pPr>
                <a:endParaRPr lang="en-GB" dirty="0">
                  <a:latin typeface="Bahnschrift SemiBold" panose="020B0502040204020203" pitchFamily="34" charset="0"/>
                </a:endParaRPr>
              </a:p>
              <a:p>
                <a:pPr>
                  <a:lnSpc>
                    <a:spcPts val="3200"/>
                  </a:lnSpc>
                </a:pPr>
                <a:endParaRPr lang="en-GB" dirty="0">
                  <a:latin typeface="Bahnschrift SemiBold" panose="020B0502040204020203" pitchFamily="34" charset="0"/>
                </a:endParaRPr>
              </a:p>
              <a:p>
                <a:pPr>
                  <a:lnSpc>
                    <a:spcPts val="3200"/>
                  </a:lnSpc>
                </a:pPr>
                <a:endParaRPr lang="en-GB" dirty="0">
                  <a:latin typeface="Bahnschrift SemiBold" panose="020B0502040204020203" pitchFamily="34" charset="0"/>
                </a:endParaRPr>
              </a:p>
              <a:p>
                <a:pPr>
                  <a:lnSpc>
                    <a:spcPts val="3200"/>
                  </a:lnSpc>
                </a:pPr>
                <a:endParaRPr lang="en-GB" dirty="0">
                  <a:latin typeface="Bahnschrift SemiBold" panose="020B0502040204020203" pitchFamily="34" charset="0"/>
                </a:endParaRPr>
              </a:p>
            </p:txBody>
          </p:sp>
          <p:grpSp>
            <p:nvGrpSpPr>
              <p:cNvPr id="104" name="Group 103">
                <a:extLst>
                  <a:ext uri="{FF2B5EF4-FFF2-40B4-BE49-F238E27FC236}">
                    <a16:creationId xmlns:a16="http://schemas.microsoft.com/office/drawing/2014/main" id="{9578C057-DB90-74B3-5207-6F1C566AAE48}"/>
                  </a:ext>
                </a:extLst>
              </p:cNvPr>
              <p:cNvGrpSpPr/>
              <p:nvPr/>
            </p:nvGrpSpPr>
            <p:grpSpPr>
              <a:xfrm>
                <a:off x="11746333" y="11406215"/>
                <a:ext cx="9788417" cy="9710976"/>
                <a:chOff x="11746333" y="11406215"/>
                <a:chExt cx="9788417" cy="9710976"/>
              </a:xfrm>
            </p:grpSpPr>
            <p:pic>
              <p:nvPicPr>
                <p:cNvPr id="21" name="Picture 20">
                  <a:extLst>
                    <a:ext uri="{FF2B5EF4-FFF2-40B4-BE49-F238E27FC236}">
                      <a16:creationId xmlns:a16="http://schemas.microsoft.com/office/drawing/2014/main" id="{D93D9BD4-8598-D5D6-AE1D-6BA3D4EC8E9A}"/>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1797141" y="11406215"/>
                  <a:ext cx="3743826" cy="2533790"/>
                </a:xfrm>
                <a:prstGeom prst="rect">
                  <a:avLst/>
                </a:prstGeom>
              </p:spPr>
            </p:pic>
            <p:pic>
              <p:nvPicPr>
                <p:cNvPr id="30" name="Picture 29">
                  <a:extLst>
                    <a:ext uri="{FF2B5EF4-FFF2-40B4-BE49-F238E27FC236}">
                      <a16:creationId xmlns:a16="http://schemas.microsoft.com/office/drawing/2014/main" id="{C797A464-3D9D-D093-BF61-3EDC17F5A2B2}"/>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16603812" y="12133761"/>
                  <a:ext cx="4804330" cy="2328539"/>
                </a:xfrm>
                <a:prstGeom prst="rect">
                  <a:avLst/>
                </a:prstGeom>
              </p:spPr>
            </p:pic>
            <p:pic>
              <p:nvPicPr>
                <p:cNvPr id="57" name="Picture 56">
                  <a:extLst>
                    <a:ext uri="{FF2B5EF4-FFF2-40B4-BE49-F238E27FC236}">
                      <a16:creationId xmlns:a16="http://schemas.microsoft.com/office/drawing/2014/main" id="{E42F992E-9206-B23B-2FB8-F08943D375B1}"/>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1946935" y="15501899"/>
                  <a:ext cx="2550930" cy="514569"/>
                </a:xfrm>
                <a:prstGeom prst="rect">
                  <a:avLst/>
                </a:prstGeom>
              </p:spPr>
            </p:pic>
            <p:pic>
              <p:nvPicPr>
                <p:cNvPr id="59" name="Picture 58">
                  <a:extLst>
                    <a:ext uri="{FF2B5EF4-FFF2-40B4-BE49-F238E27FC236}">
                      <a16:creationId xmlns:a16="http://schemas.microsoft.com/office/drawing/2014/main" id="{830D4C10-82A4-D6AA-40D1-8DF81C6B18E1}"/>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14297517" y="15472736"/>
                  <a:ext cx="940225" cy="711706"/>
                </a:xfrm>
                <a:prstGeom prst="rect">
                  <a:avLst/>
                </a:prstGeom>
              </p:spPr>
            </p:pic>
            <p:pic>
              <p:nvPicPr>
                <p:cNvPr id="61" name="Picture 60">
                  <a:extLst>
                    <a:ext uri="{FF2B5EF4-FFF2-40B4-BE49-F238E27FC236}">
                      <a16:creationId xmlns:a16="http://schemas.microsoft.com/office/drawing/2014/main" id="{5B297F0D-70EB-EFD0-9185-AC0363EE8D33}"/>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12553354" y="16071987"/>
                  <a:ext cx="1606982" cy="1277163"/>
                </a:xfrm>
                <a:prstGeom prst="rect">
                  <a:avLst/>
                </a:prstGeom>
              </p:spPr>
            </p:pic>
            <p:pic>
              <p:nvPicPr>
                <p:cNvPr id="65" name="Picture 64">
                  <a:extLst>
                    <a:ext uri="{FF2B5EF4-FFF2-40B4-BE49-F238E27FC236}">
                      <a16:creationId xmlns:a16="http://schemas.microsoft.com/office/drawing/2014/main" id="{79725620-A454-CB86-03D6-8BE9275A1FE3}"/>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11746333" y="17647297"/>
                  <a:ext cx="4258505" cy="497668"/>
                </a:xfrm>
                <a:prstGeom prst="rect">
                  <a:avLst/>
                </a:prstGeom>
              </p:spPr>
            </p:pic>
            <p:pic>
              <p:nvPicPr>
                <p:cNvPr id="67" name="Picture 66">
                  <a:extLst>
                    <a:ext uri="{FF2B5EF4-FFF2-40B4-BE49-F238E27FC236}">
                      <a16:creationId xmlns:a16="http://schemas.microsoft.com/office/drawing/2014/main" id="{419A4134-37E8-BC3D-6E8A-97410DD950FE}"/>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11746333" y="18403314"/>
                  <a:ext cx="2248384" cy="2366723"/>
                </a:xfrm>
                <a:prstGeom prst="rect">
                  <a:avLst/>
                </a:prstGeom>
              </p:spPr>
            </p:pic>
            <p:pic>
              <p:nvPicPr>
                <p:cNvPr id="69" name="Picture 68">
                  <a:extLst>
                    <a:ext uri="{FF2B5EF4-FFF2-40B4-BE49-F238E27FC236}">
                      <a16:creationId xmlns:a16="http://schemas.microsoft.com/office/drawing/2014/main" id="{41CBC789-05D3-D704-16F4-4561E155FCC2}"/>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13903801" y="18495648"/>
                  <a:ext cx="2894332" cy="1487456"/>
                </a:xfrm>
                <a:prstGeom prst="rect">
                  <a:avLst/>
                </a:prstGeom>
              </p:spPr>
            </p:pic>
            <p:pic>
              <p:nvPicPr>
                <p:cNvPr id="71" name="Picture 70">
                  <a:extLst>
                    <a:ext uri="{FF2B5EF4-FFF2-40B4-BE49-F238E27FC236}">
                      <a16:creationId xmlns:a16="http://schemas.microsoft.com/office/drawing/2014/main" id="{D830528D-8EAF-4075-F953-16059D8A7527}"/>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17050733" y="17009952"/>
                  <a:ext cx="3809672" cy="515968"/>
                </a:xfrm>
                <a:prstGeom prst="rect">
                  <a:avLst/>
                </a:prstGeom>
              </p:spPr>
            </p:pic>
            <p:pic>
              <p:nvPicPr>
                <p:cNvPr id="73" name="Picture 72">
                  <a:extLst>
                    <a:ext uri="{FF2B5EF4-FFF2-40B4-BE49-F238E27FC236}">
                      <a16:creationId xmlns:a16="http://schemas.microsoft.com/office/drawing/2014/main" id="{D5FDE549-7F5B-06A5-5DED-F0AE70246A19}"/>
                    </a:ext>
                  </a:extLst>
                </p:cNvPr>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16798134" y="17609572"/>
                  <a:ext cx="4720484" cy="1805468"/>
                </a:xfrm>
                <a:prstGeom prst="rect">
                  <a:avLst/>
                </a:prstGeom>
              </p:spPr>
            </p:pic>
            <p:pic>
              <p:nvPicPr>
                <p:cNvPr id="75" name="Picture 74">
                  <a:extLst>
                    <a:ext uri="{FF2B5EF4-FFF2-40B4-BE49-F238E27FC236}">
                      <a16:creationId xmlns:a16="http://schemas.microsoft.com/office/drawing/2014/main" id="{C14A4E02-B0F1-CC96-9E66-60B2941946EC}"/>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16814265" y="19415599"/>
                  <a:ext cx="4720485" cy="1701592"/>
                </a:xfrm>
                <a:prstGeom prst="rect">
                  <a:avLst/>
                </a:prstGeom>
              </p:spPr>
            </p:pic>
            <p:sp>
              <p:nvSpPr>
                <p:cNvPr id="76" name="Rectangle 75">
                  <a:extLst>
                    <a:ext uri="{FF2B5EF4-FFF2-40B4-BE49-F238E27FC236}">
                      <a16:creationId xmlns:a16="http://schemas.microsoft.com/office/drawing/2014/main" id="{E4A5D0C6-3E63-73D2-F875-A25FE4F2E230}"/>
                    </a:ext>
                  </a:extLst>
                </p:cNvPr>
                <p:cNvSpPr/>
                <p:nvPr/>
              </p:nvSpPr>
              <p:spPr>
                <a:xfrm>
                  <a:off x="16804336" y="19455407"/>
                  <a:ext cx="794254" cy="422908"/>
                </a:xfrm>
                <a:prstGeom prst="rect">
                  <a:avLst/>
                </a:prstGeom>
                <a:solidFill>
                  <a:srgbClr val="FBF0BC"/>
                </a:solidFill>
                <a:ln>
                  <a:solidFill>
                    <a:srgbClr val="FBF0B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pic>
          <p:nvPicPr>
            <p:cNvPr id="9" name="Picture 8">
              <a:extLst>
                <a:ext uri="{FF2B5EF4-FFF2-40B4-BE49-F238E27FC236}">
                  <a16:creationId xmlns:a16="http://schemas.microsoft.com/office/drawing/2014/main" id="{EDD465DE-95F2-6EC7-6047-E11EA475E532}"/>
                </a:ext>
              </a:extLst>
            </p:cNvPr>
            <p:cNvPicPr>
              <a:picLocks noChangeAspect="1"/>
            </p:cNvPicPr>
            <p:nvPr/>
          </p:nvPicPr>
          <p:blipFill>
            <a:blip r:embed="rId27" cstate="print">
              <a:extLst>
                <a:ext uri="{BEBA8EAE-BF5A-486C-A8C5-ECC9F3942E4B}">
                  <a14:imgProps xmlns:a14="http://schemas.microsoft.com/office/drawing/2010/main">
                    <a14:imgLayer r:embed="rId28">
                      <a14:imgEffect>
                        <a14:colorTemperature colorTemp="5900"/>
                      </a14:imgEffect>
                      <a14:imgEffect>
                        <a14:saturation sat="66000"/>
                      </a14:imgEffect>
                    </a14:imgLayer>
                  </a14:imgProps>
                </a:ext>
                <a:ext uri="{28A0092B-C50C-407E-A947-70E740481C1C}">
                  <a14:useLocalDpi xmlns:a14="http://schemas.microsoft.com/office/drawing/2010/main" val="0"/>
                </a:ext>
              </a:extLst>
            </a:blip>
            <a:stretch>
              <a:fillRect/>
            </a:stretch>
          </p:blipFill>
          <p:spPr>
            <a:xfrm>
              <a:off x="18756363" y="4293519"/>
              <a:ext cx="3892140" cy="2710089"/>
            </a:xfrm>
            <a:prstGeom prst="rect">
              <a:avLst/>
            </a:prstGeom>
          </p:spPr>
        </p:pic>
        <p:pic>
          <p:nvPicPr>
            <p:cNvPr id="8" name="Picture 7">
              <a:extLst>
                <a:ext uri="{FF2B5EF4-FFF2-40B4-BE49-F238E27FC236}">
                  <a16:creationId xmlns:a16="http://schemas.microsoft.com/office/drawing/2014/main" id="{F8FAD589-1D6F-3316-47F1-E1A7807A6ED5}"/>
                </a:ext>
              </a:extLst>
            </p:cNvPr>
            <p:cNvPicPr>
              <a:picLocks noChangeAspect="1"/>
            </p:cNvPicPr>
            <p:nvPr/>
          </p:nvPicPr>
          <p:blipFill>
            <a:blip r:embed="rId29">
              <a:extLst>
                <a:ext uri="{BEBA8EAE-BF5A-486C-A8C5-ECC9F3942E4B}">
                  <a14:imgProps xmlns:a14="http://schemas.microsoft.com/office/drawing/2010/main">
                    <a14:imgLayer r:embed="rId30">
                      <a14:imgEffect>
                        <a14:colorTemperature colorTemp="5900"/>
                      </a14:imgEffect>
                    </a14:imgLayer>
                  </a14:imgProps>
                </a:ext>
                <a:ext uri="{28A0092B-C50C-407E-A947-70E740481C1C}">
                  <a14:useLocalDpi xmlns:a14="http://schemas.microsoft.com/office/drawing/2010/main" val="0"/>
                </a:ext>
              </a:extLst>
            </a:blip>
            <a:stretch>
              <a:fillRect/>
            </a:stretch>
          </p:blipFill>
          <p:spPr>
            <a:xfrm>
              <a:off x="12897761" y="6348953"/>
              <a:ext cx="3446480" cy="2710089"/>
            </a:xfrm>
            <a:prstGeom prst="rect">
              <a:avLst/>
            </a:prstGeom>
          </p:spPr>
        </p:pic>
        <p:pic>
          <p:nvPicPr>
            <p:cNvPr id="15" name="Picture 14">
              <a:extLst>
                <a:ext uri="{FF2B5EF4-FFF2-40B4-BE49-F238E27FC236}">
                  <a16:creationId xmlns:a16="http://schemas.microsoft.com/office/drawing/2014/main" id="{72740AE5-6DA6-2039-7F24-8E9370D72AAB}"/>
                </a:ext>
              </a:extLst>
            </p:cNvPr>
            <p:cNvPicPr>
              <a:picLocks noChangeAspect="1"/>
            </p:cNvPicPr>
            <p:nvPr/>
          </p:nvPicPr>
          <p:blipFill>
            <a:blip r:embed="rId31">
              <a:extLst>
                <a:ext uri="{BEBA8EAE-BF5A-486C-A8C5-ECC9F3942E4B}">
                  <a14:imgProps xmlns:a14="http://schemas.microsoft.com/office/drawing/2010/main">
                    <a14:imgLayer r:embed="rId32">
                      <a14:imgEffect>
                        <a14:colorTemperature colorTemp="5900"/>
                      </a14:imgEffect>
                    </a14:imgLayer>
                  </a14:imgProps>
                </a:ext>
                <a:ext uri="{28A0092B-C50C-407E-A947-70E740481C1C}">
                  <a14:useLocalDpi xmlns:a14="http://schemas.microsoft.com/office/drawing/2010/main" val="0"/>
                </a:ext>
              </a:extLst>
            </a:blip>
            <a:stretch>
              <a:fillRect/>
            </a:stretch>
          </p:blipFill>
          <p:spPr>
            <a:xfrm>
              <a:off x="19372039" y="8670004"/>
              <a:ext cx="3077499" cy="2872060"/>
            </a:xfrm>
            <a:prstGeom prst="rect">
              <a:avLst/>
            </a:prstGeom>
          </p:spPr>
        </p:pic>
      </p:grpSp>
      <p:sp>
        <p:nvSpPr>
          <p:cNvPr id="108" name="Rectangle 9">
            <a:extLst>
              <a:ext uri="{FF2B5EF4-FFF2-40B4-BE49-F238E27FC236}">
                <a16:creationId xmlns:a16="http://schemas.microsoft.com/office/drawing/2014/main" id="{287D245E-E947-B598-69AC-04120ED38385}"/>
              </a:ext>
            </a:extLst>
          </p:cNvPr>
          <p:cNvSpPr/>
          <p:nvPr/>
        </p:nvSpPr>
        <p:spPr>
          <a:xfrm>
            <a:off x="12636517" y="2697648"/>
            <a:ext cx="10183775" cy="19117614"/>
          </a:xfrm>
          <a:prstGeom prst="roundRect">
            <a:avLst>
              <a:gd name="adj" fmla="val 5523"/>
            </a:avLst>
          </a:prstGeom>
          <a:solidFill>
            <a:schemeClr val="bg2">
              <a:lumMod val="25000"/>
              <a:alpha val="14000"/>
            </a:schemeClr>
          </a:solidFill>
          <a:scene3d>
            <a:camera prst="orthographicFront"/>
            <a:lightRig rig="threePt" dir="t"/>
          </a:scene3d>
          <a:sp3d extrusionH="76200">
            <a:extrusionClr>
              <a:schemeClr val="bg2">
                <a:lumMod val="25000"/>
              </a:schemeClr>
            </a:extrusion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2" name="Rectangle 10">
            <a:extLst>
              <a:ext uri="{FF2B5EF4-FFF2-40B4-BE49-F238E27FC236}">
                <a16:creationId xmlns:a16="http://schemas.microsoft.com/office/drawing/2014/main" id="{EBDC9E14-E4E0-DA1A-ED7C-C661EE575D68}"/>
              </a:ext>
            </a:extLst>
          </p:cNvPr>
          <p:cNvSpPr>
            <a:spLocks noChangeArrowheads="1"/>
          </p:cNvSpPr>
          <p:nvPr/>
        </p:nvSpPr>
        <p:spPr bwMode="auto">
          <a:xfrm>
            <a:off x="23858548" y="10776862"/>
            <a:ext cx="7487603" cy="693647"/>
          </a:xfrm>
          <a:prstGeom prst="roundRect">
            <a:avLst>
              <a:gd name="adj" fmla="val 20513"/>
            </a:avLst>
          </a:prstGeom>
          <a:solidFill>
            <a:srgbClr val="0070C0"/>
          </a:solidFill>
          <a:ln w="12700">
            <a:noFill/>
            <a:miter lim="800000"/>
          </a:ln>
          <a:effectLst>
            <a:softEdge rad="0"/>
          </a:effectLst>
          <a:scene3d>
            <a:camera prst="orthographicFront"/>
            <a:lightRig rig="threePt" dir="t"/>
          </a:scene3d>
          <a:sp3d>
            <a:bevelT/>
          </a:sp3d>
        </p:spPr>
        <p:txBody>
          <a:bodyPr wrap="none" lIns="182880" tIns="48768" rIns="182880" bIns="45709" anchor="ctr" anchorCtr="0"/>
          <a:lstStyle>
            <a:defPPr>
              <a:defRPr kern="1200"/>
            </a:defPPr>
          </a:lstStyle>
          <a:p>
            <a:pPr algn="ctr" defTabSz="3135215">
              <a:defRPr/>
            </a:pPr>
            <a:r>
              <a:rPr lang="en-GB" sz="3400" b="1" dirty="0">
                <a:solidFill>
                  <a:schemeClr val="bg1"/>
                </a:solidFill>
                <a:latin typeface="Bahnschrift SemiBold SemiConden" panose="020B0502040204020203" pitchFamily="34" charset="0"/>
              </a:rPr>
              <a:t>Conclusion &amp; Recommendations</a:t>
            </a:r>
            <a:endParaRPr lang="en-US" sz="3400" b="1" dirty="0">
              <a:solidFill>
                <a:schemeClr val="bg1"/>
              </a:solidFill>
              <a:latin typeface="Bahnschrift SemiBold SemiConden" panose="020B0502040204020203" pitchFamily="34" charset="0"/>
            </a:endParaRPr>
          </a:p>
        </p:txBody>
      </p:sp>
    </p:spTree>
    <p:extLst>
      <p:ext uri="{BB962C8B-B14F-4D97-AF65-F5344CB8AC3E}">
        <p14:creationId xmlns:p14="http://schemas.microsoft.com/office/powerpoint/2010/main" val="4038871067"/>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imaginativearctic|08-2022"/>
</p:tagLst>
</file>

<file path=ppt/theme/theme1.xml><?xml version="1.0" encoding="utf-8"?>
<a:theme xmlns:a="http://schemas.openxmlformats.org/drawingml/2006/main" name="Office Theme">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20899</TotalTime>
  <Words>660</Words>
  <Application>Microsoft Office PowerPoint</Application>
  <PresentationFormat>Custom</PresentationFormat>
  <Paragraphs>76</Paragraphs>
  <Slides>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Wingdings</vt:lpstr>
      <vt:lpstr>Bahnschrift SemiBold SemiConden</vt:lpstr>
      <vt:lpstr>Arial</vt:lpstr>
      <vt:lpstr>Quattrocento</vt:lpstr>
      <vt:lpstr>Arial Black</vt:lpstr>
      <vt:lpstr>Quattrocento Sans</vt:lpstr>
      <vt:lpstr>Bahnschrift SemiBold</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Sample research poster</dc:title>
  <dc:subject>Free Poster Presentation Example</dc:subject>
  <dc:creator>Graphicsland/MakeSigns.com</dc:creator>
  <cp:keywords>scientific, research, template, custom, poster, presentation, symposium, printing, powerpoint, create, design, example, sample, download</cp:keywords>
  <dc:description>These templates are offered for free to help your create a poster ranging from nursing research posters to psychology research posters.</dc:description>
  <cp:lastModifiedBy>Maryna Zhzhonyhk</cp:lastModifiedBy>
  <cp:revision>25</cp:revision>
  <cp:lastPrinted>2011-01-21T18:13:44Z</cp:lastPrinted>
  <dcterms:modified xsi:type="dcterms:W3CDTF">2026-06-15T04:57:31Z</dcterms:modified>
  <cp:category>scientific poster powerpoint</cp:category>
</cp:coreProperties>
</file>