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72" r:id="rId1"/>
  </p:sldMasterIdLst>
  <p:sldIdLst>
    <p:sldId id="256" r:id="rId2"/>
  </p:sldIdLst>
  <p:sldSz cx="6858000" cy="12192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0C236C0D-4283-4D53-9648-2184F2602B59}" v="931" dt="2021-03-24T17:46:10.205"/>
    <p1510:client id="{0E95B7FF-2E2B-3DB2-5107-400F8BD320D2}" v="2324" dt="2021-03-26T12:21:59.550"/>
    <p1510:client id="{102BEAD3-E005-4DA5-4BF1-C1EB6CFF194D}" v="1" dt="2021-04-16T14:39:10.734"/>
    <p1510:client id="{3C60C29F-A0E4-B000-F902-A11539C72229}" v="220" dt="2021-04-27T15:05:26.995"/>
    <p1510:client id="{4FDCBD9F-60ED-C000-1663-F2687A372B11}" v="1742" dt="2021-04-13T15:11:39.997"/>
    <p1510:client id="{61C056D8-B627-7255-1B8D-5B9DEBCE0F26}" v="38" dt="2021-04-19T11:51:29.664"/>
    <p1510:client id="{68FCCFF7-2960-D8B3-EDF4-668FFCD34B24}" v="283" dt="2021-04-27T14:47:31.858"/>
    <p1510:client id="{8146DE06-5519-1312-5386-F03829726D5E}" v="16" dt="2021-04-16T13:13:01.231"/>
    <p1510:client id="{91B8734F-7A6D-DDCE-E284-D8AC252B7923}" v="2214" dt="2021-04-14T13:09:18.830"/>
    <p1510:client id="{9C01B89F-605D-B000-CCE3-55071EF6CBB2}" v="7" dt="2021-03-26T09:47:16.310"/>
    <p1510:client id="{B1A2CBEC-78F5-B257-3C74-309F7D2B5F88}" v="39" dt="2021-04-16T13:33:55.435"/>
    <p1510:client id="{BAE47205-F864-E4F7-F3FF-0C5E1FA29B03}" v="182" dt="2021-04-13T15:42:00.896"/>
    <p1510:client id="{CFA38C3E-8EC8-1770-0AEA-12FBB7EDB000}" v="358" dt="2021-04-16T12:55:59.939"/>
    <p1510:client id="{F6CF81DA-2824-0D3D-68F6-475312C90D25}" v="5" dt="2021-04-27T16:06:09.581"/>
    <p1510:client id="{F945B5F4-0108-234B-9630-3DEED7FF758B}" v="8" dt="2021-04-17T12:53:01.431"/>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9972" autoAdjust="0"/>
    <p:restoredTop sz="94660"/>
  </p:normalViewPr>
  <p:slideViewPr>
    <p:cSldViewPr snapToGrid="0">
      <p:cViewPr varScale="1">
        <p:scale>
          <a:sx n="86" d="100"/>
          <a:sy n="86" d="100"/>
        </p:scale>
        <p:origin x="96" y="888"/>
      </p:cViewPr>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3" Type="http://schemas.openxmlformats.org/officeDocument/2006/relationships/presProps" Target="presProps.xml"/><Relationship Id="rId7" Type="http://schemas.microsoft.com/office/2015/10/relationships/revisionInfo" Target="revisionInfo.xml"/><Relationship Id="rId2" Type="http://schemas.openxmlformats.org/officeDocument/2006/relationships/slide" Target="slides/slide1.xml"/><Relationship Id="rId1" Type="http://schemas.openxmlformats.org/officeDocument/2006/relationships/slideMaster" Target="slideMasters/slideMaster1.xml"/><Relationship Id="rId6" Type="http://schemas.openxmlformats.org/officeDocument/2006/relationships/tableStyles" Target="tableStyles.xml"/><Relationship Id="rId5" Type="http://schemas.openxmlformats.org/officeDocument/2006/relationships/theme" Target="theme/theme1.xml"/><Relationship Id="rId4" Type="http://schemas.openxmlformats.org/officeDocument/2006/relationships/viewProps" Target="viewProps.xml"/></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514350" y="1995312"/>
            <a:ext cx="5829300" cy="4244622"/>
          </a:xfrm>
        </p:spPr>
        <p:txBody>
          <a:bodyPr anchor="b"/>
          <a:lstStyle>
            <a:lvl1pPr algn="ctr">
              <a:defRPr sz="3375"/>
            </a:lvl1pPr>
          </a:lstStyle>
          <a:p>
            <a:r>
              <a:rPr lang="en-US" dirty="0"/>
              <a:t>Click to edit Master title style</a:t>
            </a:r>
          </a:p>
        </p:txBody>
      </p:sp>
      <p:sp>
        <p:nvSpPr>
          <p:cNvPr id="3" name="Subtitle 2"/>
          <p:cNvSpPr>
            <a:spLocks noGrp="1"/>
          </p:cNvSpPr>
          <p:nvPr>
            <p:ph type="subTitle" idx="1"/>
          </p:nvPr>
        </p:nvSpPr>
        <p:spPr>
          <a:xfrm>
            <a:off x="857250" y="6403623"/>
            <a:ext cx="5143500" cy="2943577"/>
          </a:xfrm>
        </p:spPr>
        <p:txBody>
          <a:bodyPr/>
          <a:lstStyle>
            <a:lvl1pPr marL="0" indent="0" algn="ctr">
              <a:buNone/>
              <a:defRPr sz="1350"/>
            </a:lvl1pPr>
            <a:lvl2pPr marL="257178" indent="0" algn="ctr">
              <a:buNone/>
              <a:defRPr sz="1125"/>
            </a:lvl2pPr>
            <a:lvl3pPr marL="514356" indent="0" algn="ctr">
              <a:buNone/>
              <a:defRPr sz="1013"/>
            </a:lvl3pPr>
            <a:lvl4pPr marL="771535" indent="0" algn="ctr">
              <a:buNone/>
              <a:defRPr sz="900"/>
            </a:lvl4pPr>
            <a:lvl5pPr marL="1028713" indent="0" algn="ctr">
              <a:buNone/>
              <a:defRPr sz="900"/>
            </a:lvl5pPr>
            <a:lvl6pPr marL="1285891" indent="0" algn="ctr">
              <a:buNone/>
              <a:defRPr sz="900"/>
            </a:lvl6pPr>
            <a:lvl7pPr marL="1543069" indent="0" algn="ctr">
              <a:buNone/>
              <a:defRPr sz="900"/>
            </a:lvl7pPr>
            <a:lvl8pPr marL="1800248" indent="0" algn="ctr">
              <a:buNone/>
              <a:defRPr sz="900"/>
            </a:lvl8pPr>
            <a:lvl9pPr marL="2057426" indent="0" algn="ctr">
              <a:buNone/>
              <a:defRPr sz="900"/>
            </a:lvl9pPr>
          </a:lstStyle>
          <a:p>
            <a:r>
              <a:rPr lang="en-US" dirty="0"/>
              <a:t>Click to edit Master subtitle style</a:t>
            </a:r>
          </a:p>
        </p:txBody>
      </p:sp>
      <p:sp>
        <p:nvSpPr>
          <p:cNvPr id="4" name="Date Placeholder 3"/>
          <p:cNvSpPr>
            <a:spLocks noGrp="1"/>
          </p:cNvSpPr>
          <p:nvPr>
            <p:ph type="dt" sz="half" idx="10"/>
          </p:nvPr>
        </p:nvSpPr>
        <p:spPr/>
        <p:txBody>
          <a:bodyPr/>
          <a:lstStyle/>
          <a:p>
            <a:fld id="{C764DE79-268F-4C1A-8933-263129D2AF90}" type="datetimeFigureOut">
              <a:rPr lang="en-US" dirty="0"/>
              <a:t>4/27/2021</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48F63A3B-78C7-47BE-AE5E-E10140E04643}" type="slidenum">
              <a:rPr lang="en-US" dirty="0"/>
              <a:t>‹#›</a:t>
            </a:fld>
            <a:endParaRPr lang="en-US" dirty="0"/>
          </a:p>
        </p:txBody>
      </p:sp>
    </p:spTree>
    <p:extLst>
      <p:ext uri="{BB962C8B-B14F-4D97-AF65-F5344CB8AC3E}">
        <p14:creationId xmlns:p14="http://schemas.microsoft.com/office/powerpoint/2010/main" val="1556766600"/>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Click to edit Master title style</a:t>
            </a:r>
          </a:p>
        </p:txBody>
      </p:sp>
      <p:sp>
        <p:nvSpPr>
          <p:cNvPr id="3" name="Content Placeholder 2"/>
          <p:cNvSpPr>
            <a:spLocks noGrp="1"/>
          </p:cNvSpPr>
          <p:nvPr>
            <p:ph idx="1"/>
          </p:nvPr>
        </p:nvSpPr>
        <p:spPr/>
        <p:txBody>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Date Placeholder 3"/>
          <p:cNvSpPr>
            <a:spLocks noGrp="1"/>
          </p:cNvSpPr>
          <p:nvPr>
            <p:ph type="dt" sz="half" idx="10"/>
          </p:nvPr>
        </p:nvSpPr>
        <p:spPr/>
        <p:txBody>
          <a:bodyPr/>
          <a:lstStyle/>
          <a:p>
            <a:fld id="{C764DE79-268F-4C1A-8933-263129D2AF90}" type="datetimeFigureOut">
              <a:rPr lang="en-US" dirty="0"/>
              <a:t>4/27/2021</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48F63A3B-78C7-47BE-AE5E-E10140E04643}" type="slidenum">
              <a:rPr lang="en-US" dirty="0"/>
              <a:t>‹#›</a:t>
            </a:fld>
            <a:endParaRPr lang="en-US" dirty="0"/>
          </a:p>
        </p:txBody>
      </p:sp>
    </p:spTree>
    <p:extLst>
      <p:ext uri="{BB962C8B-B14F-4D97-AF65-F5344CB8AC3E}">
        <p14:creationId xmlns:p14="http://schemas.microsoft.com/office/powerpoint/2010/main" val="4135745699"/>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467917" y="3039537"/>
            <a:ext cx="5915025" cy="5071532"/>
          </a:xfrm>
        </p:spPr>
        <p:txBody>
          <a:bodyPr anchor="b"/>
          <a:lstStyle>
            <a:lvl1pPr>
              <a:defRPr sz="3375"/>
            </a:lvl1pPr>
          </a:lstStyle>
          <a:p>
            <a:r>
              <a:rPr lang="en-US" dirty="0"/>
              <a:t>Click to edit Master title style</a:t>
            </a:r>
          </a:p>
        </p:txBody>
      </p:sp>
      <p:sp>
        <p:nvSpPr>
          <p:cNvPr id="3" name="Text Placeholder 2"/>
          <p:cNvSpPr>
            <a:spLocks noGrp="1"/>
          </p:cNvSpPr>
          <p:nvPr>
            <p:ph type="body" idx="1"/>
          </p:nvPr>
        </p:nvSpPr>
        <p:spPr>
          <a:xfrm>
            <a:off x="467917" y="8159050"/>
            <a:ext cx="5915025" cy="2666999"/>
          </a:xfrm>
        </p:spPr>
        <p:txBody>
          <a:bodyPr/>
          <a:lstStyle>
            <a:lvl1pPr marL="0" indent="0">
              <a:buNone/>
              <a:defRPr sz="1350">
                <a:solidFill>
                  <a:schemeClr val="tx1"/>
                </a:solidFill>
              </a:defRPr>
            </a:lvl1pPr>
            <a:lvl2pPr marL="257178" indent="0">
              <a:buNone/>
              <a:defRPr sz="1125">
                <a:solidFill>
                  <a:schemeClr val="tx1">
                    <a:tint val="75000"/>
                  </a:schemeClr>
                </a:solidFill>
              </a:defRPr>
            </a:lvl2pPr>
            <a:lvl3pPr marL="514356" indent="0">
              <a:buNone/>
              <a:defRPr sz="1013">
                <a:solidFill>
                  <a:schemeClr val="tx1">
                    <a:tint val="75000"/>
                  </a:schemeClr>
                </a:solidFill>
              </a:defRPr>
            </a:lvl3pPr>
            <a:lvl4pPr marL="771535" indent="0">
              <a:buNone/>
              <a:defRPr sz="900">
                <a:solidFill>
                  <a:schemeClr val="tx1">
                    <a:tint val="75000"/>
                  </a:schemeClr>
                </a:solidFill>
              </a:defRPr>
            </a:lvl4pPr>
            <a:lvl5pPr marL="1028713" indent="0">
              <a:buNone/>
              <a:defRPr sz="900">
                <a:solidFill>
                  <a:schemeClr val="tx1">
                    <a:tint val="75000"/>
                  </a:schemeClr>
                </a:solidFill>
              </a:defRPr>
            </a:lvl5pPr>
            <a:lvl6pPr marL="1285891" indent="0">
              <a:buNone/>
              <a:defRPr sz="900">
                <a:solidFill>
                  <a:schemeClr val="tx1">
                    <a:tint val="75000"/>
                  </a:schemeClr>
                </a:solidFill>
              </a:defRPr>
            </a:lvl6pPr>
            <a:lvl7pPr marL="1543069" indent="0">
              <a:buNone/>
              <a:defRPr sz="900">
                <a:solidFill>
                  <a:schemeClr val="tx1">
                    <a:tint val="75000"/>
                  </a:schemeClr>
                </a:solidFill>
              </a:defRPr>
            </a:lvl7pPr>
            <a:lvl8pPr marL="1800248" indent="0">
              <a:buNone/>
              <a:defRPr sz="900">
                <a:solidFill>
                  <a:schemeClr val="tx1">
                    <a:tint val="75000"/>
                  </a:schemeClr>
                </a:solidFill>
              </a:defRPr>
            </a:lvl8pPr>
            <a:lvl9pPr marL="2057426" indent="0">
              <a:buNone/>
              <a:defRPr sz="900">
                <a:solidFill>
                  <a:schemeClr val="tx1">
                    <a:tint val="75000"/>
                  </a:schemeClr>
                </a:solidFill>
              </a:defRPr>
            </a:lvl9pPr>
          </a:lstStyle>
          <a:p>
            <a:pPr lvl="0"/>
            <a:r>
              <a:rPr lang="en-US" dirty="0"/>
              <a:t>Click to edit Master text styles</a:t>
            </a:r>
          </a:p>
        </p:txBody>
      </p:sp>
      <p:sp>
        <p:nvSpPr>
          <p:cNvPr id="4" name="Date Placeholder 3"/>
          <p:cNvSpPr>
            <a:spLocks noGrp="1"/>
          </p:cNvSpPr>
          <p:nvPr>
            <p:ph type="dt" sz="half" idx="10"/>
          </p:nvPr>
        </p:nvSpPr>
        <p:spPr/>
        <p:txBody>
          <a:bodyPr/>
          <a:lstStyle/>
          <a:p>
            <a:fld id="{C764DE79-268F-4C1A-8933-263129D2AF90}" type="datetimeFigureOut">
              <a:rPr lang="en-US" dirty="0"/>
              <a:t>4/27/2021</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48F63A3B-78C7-47BE-AE5E-E10140E04643}" type="slidenum">
              <a:rPr lang="en-US" dirty="0"/>
              <a:t>‹#›</a:t>
            </a:fld>
            <a:endParaRPr lang="en-US" dirty="0"/>
          </a:p>
        </p:txBody>
      </p:sp>
    </p:spTree>
    <p:extLst>
      <p:ext uri="{BB962C8B-B14F-4D97-AF65-F5344CB8AC3E}">
        <p14:creationId xmlns:p14="http://schemas.microsoft.com/office/powerpoint/2010/main" val="4184877875"/>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Click to edit Master title style</a:t>
            </a:r>
          </a:p>
        </p:txBody>
      </p:sp>
      <p:sp>
        <p:nvSpPr>
          <p:cNvPr id="3" name="Content Placeholder 2"/>
          <p:cNvSpPr>
            <a:spLocks noGrp="1"/>
          </p:cNvSpPr>
          <p:nvPr>
            <p:ph sz="half" idx="1"/>
          </p:nvPr>
        </p:nvSpPr>
        <p:spPr>
          <a:xfrm>
            <a:off x="471488" y="3245556"/>
            <a:ext cx="2914650" cy="7735712"/>
          </a:xfrm>
        </p:spPr>
        <p:txBody>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Content Placeholder 3"/>
          <p:cNvSpPr>
            <a:spLocks noGrp="1"/>
          </p:cNvSpPr>
          <p:nvPr>
            <p:ph sz="half" idx="2"/>
          </p:nvPr>
        </p:nvSpPr>
        <p:spPr>
          <a:xfrm>
            <a:off x="3471863" y="3245556"/>
            <a:ext cx="2914650" cy="7735712"/>
          </a:xfrm>
        </p:spPr>
        <p:txBody>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5" name="Date Placeholder 4"/>
          <p:cNvSpPr>
            <a:spLocks noGrp="1"/>
          </p:cNvSpPr>
          <p:nvPr>
            <p:ph type="dt" sz="half" idx="10"/>
          </p:nvPr>
        </p:nvSpPr>
        <p:spPr/>
        <p:txBody>
          <a:bodyPr/>
          <a:lstStyle/>
          <a:p>
            <a:fld id="{C764DE79-268F-4C1A-8933-263129D2AF90}" type="datetimeFigureOut">
              <a:rPr lang="en-US" dirty="0"/>
              <a:t>4/27/2021</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48F63A3B-78C7-47BE-AE5E-E10140E04643}" type="slidenum">
              <a:rPr lang="en-US" dirty="0"/>
              <a:t>‹#›</a:t>
            </a:fld>
            <a:endParaRPr lang="en-US" dirty="0"/>
          </a:p>
        </p:txBody>
      </p:sp>
    </p:spTree>
    <p:extLst>
      <p:ext uri="{BB962C8B-B14F-4D97-AF65-F5344CB8AC3E}">
        <p14:creationId xmlns:p14="http://schemas.microsoft.com/office/powerpoint/2010/main" val="1014895627"/>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472381" y="649116"/>
            <a:ext cx="5915025" cy="2356556"/>
          </a:xfrm>
        </p:spPr>
        <p:txBody>
          <a:bodyPr/>
          <a:lstStyle/>
          <a:p>
            <a:r>
              <a:rPr lang="en-US" dirty="0"/>
              <a:t>Click to edit Master title style</a:t>
            </a:r>
          </a:p>
        </p:txBody>
      </p:sp>
      <p:sp>
        <p:nvSpPr>
          <p:cNvPr id="3" name="Text Placeholder 2"/>
          <p:cNvSpPr>
            <a:spLocks noGrp="1"/>
          </p:cNvSpPr>
          <p:nvPr>
            <p:ph type="body" idx="1"/>
          </p:nvPr>
        </p:nvSpPr>
        <p:spPr>
          <a:xfrm>
            <a:off x="472382" y="2988734"/>
            <a:ext cx="2901255" cy="1464732"/>
          </a:xfrm>
        </p:spPr>
        <p:txBody>
          <a:bodyPr anchor="b"/>
          <a:lstStyle>
            <a:lvl1pPr marL="0" indent="0">
              <a:buNone/>
              <a:defRPr sz="1350" b="1"/>
            </a:lvl1pPr>
            <a:lvl2pPr marL="257178" indent="0">
              <a:buNone/>
              <a:defRPr sz="1125" b="1"/>
            </a:lvl2pPr>
            <a:lvl3pPr marL="514356" indent="0">
              <a:buNone/>
              <a:defRPr sz="1013" b="1"/>
            </a:lvl3pPr>
            <a:lvl4pPr marL="771535" indent="0">
              <a:buNone/>
              <a:defRPr sz="900" b="1"/>
            </a:lvl4pPr>
            <a:lvl5pPr marL="1028713" indent="0">
              <a:buNone/>
              <a:defRPr sz="900" b="1"/>
            </a:lvl5pPr>
            <a:lvl6pPr marL="1285891" indent="0">
              <a:buNone/>
              <a:defRPr sz="900" b="1"/>
            </a:lvl6pPr>
            <a:lvl7pPr marL="1543069" indent="0">
              <a:buNone/>
              <a:defRPr sz="900" b="1"/>
            </a:lvl7pPr>
            <a:lvl8pPr marL="1800248" indent="0">
              <a:buNone/>
              <a:defRPr sz="900" b="1"/>
            </a:lvl8pPr>
            <a:lvl9pPr marL="2057426" indent="0">
              <a:buNone/>
              <a:defRPr sz="900" b="1"/>
            </a:lvl9pPr>
          </a:lstStyle>
          <a:p>
            <a:pPr lvl="0"/>
            <a:r>
              <a:rPr lang="en-US" dirty="0"/>
              <a:t>Click to edit Master text styles</a:t>
            </a:r>
          </a:p>
        </p:txBody>
      </p:sp>
      <p:sp>
        <p:nvSpPr>
          <p:cNvPr id="4" name="Content Placeholder 3"/>
          <p:cNvSpPr>
            <a:spLocks noGrp="1"/>
          </p:cNvSpPr>
          <p:nvPr>
            <p:ph sz="half" idx="2"/>
          </p:nvPr>
        </p:nvSpPr>
        <p:spPr>
          <a:xfrm>
            <a:off x="472382" y="4453468"/>
            <a:ext cx="2901255" cy="6550379"/>
          </a:xfrm>
        </p:spPr>
        <p:txBody>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5" name="Text Placeholder 4"/>
          <p:cNvSpPr>
            <a:spLocks noGrp="1"/>
          </p:cNvSpPr>
          <p:nvPr>
            <p:ph type="body" sz="quarter" idx="3"/>
          </p:nvPr>
        </p:nvSpPr>
        <p:spPr>
          <a:xfrm>
            <a:off x="3471864" y="2988734"/>
            <a:ext cx="2915543" cy="1464732"/>
          </a:xfrm>
        </p:spPr>
        <p:txBody>
          <a:bodyPr anchor="b"/>
          <a:lstStyle>
            <a:lvl1pPr marL="0" indent="0">
              <a:buNone/>
              <a:defRPr sz="1350" b="1"/>
            </a:lvl1pPr>
            <a:lvl2pPr marL="257178" indent="0">
              <a:buNone/>
              <a:defRPr sz="1125" b="1"/>
            </a:lvl2pPr>
            <a:lvl3pPr marL="514356" indent="0">
              <a:buNone/>
              <a:defRPr sz="1013" b="1"/>
            </a:lvl3pPr>
            <a:lvl4pPr marL="771535" indent="0">
              <a:buNone/>
              <a:defRPr sz="900" b="1"/>
            </a:lvl4pPr>
            <a:lvl5pPr marL="1028713" indent="0">
              <a:buNone/>
              <a:defRPr sz="900" b="1"/>
            </a:lvl5pPr>
            <a:lvl6pPr marL="1285891" indent="0">
              <a:buNone/>
              <a:defRPr sz="900" b="1"/>
            </a:lvl6pPr>
            <a:lvl7pPr marL="1543069" indent="0">
              <a:buNone/>
              <a:defRPr sz="900" b="1"/>
            </a:lvl7pPr>
            <a:lvl8pPr marL="1800248" indent="0">
              <a:buNone/>
              <a:defRPr sz="900" b="1"/>
            </a:lvl8pPr>
            <a:lvl9pPr marL="2057426" indent="0">
              <a:buNone/>
              <a:defRPr sz="900" b="1"/>
            </a:lvl9pPr>
          </a:lstStyle>
          <a:p>
            <a:pPr lvl="0"/>
            <a:r>
              <a:rPr lang="en-US" dirty="0"/>
              <a:t>Click to edit Master text styles</a:t>
            </a:r>
          </a:p>
        </p:txBody>
      </p:sp>
      <p:sp>
        <p:nvSpPr>
          <p:cNvPr id="6" name="Content Placeholder 5"/>
          <p:cNvSpPr>
            <a:spLocks noGrp="1"/>
          </p:cNvSpPr>
          <p:nvPr>
            <p:ph sz="quarter" idx="4"/>
          </p:nvPr>
        </p:nvSpPr>
        <p:spPr>
          <a:xfrm>
            <a:off x="3471864" y="4453468"/>
            <a:ext cx="2915543" cy="6550379"/>
          </a:xfrm>
        </p:spPr>
        <p:txBody>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7" name="Date Placeholder 6"/>
          <p:cNvSpPr>
            <a:spLocks noGrp="1"/>
          </p:cNvSpPr>
          <p:nvPr>
            <p:ph type="dt" sz="half" idx="10"/>
          </p:nvPr>
        </p:nvSpPr>
        <p:spPr/>
        <p:txBody>
          <a:bodyPr/>
          <a:lstStyle/>
          <a:p>
            <a:fld id="{C764DE79-268F-4C1A-8933-263129D2AF90}" type="datetimeFigureOut">
              <a:rPr lang="en-US" dirty="0"/>
              <a:t>4/27/2021</a:t>
            </a:fld>
            <a:endParaRPr lang="en-US" dirty="0"/>
          </a:p>
        </p:txBody>
      </p:sp>
      <p:sp>
        <p:nvSpPr>
          <p:cNvPr id="8" name="Footer Placeholder 7"/>
          <p:cNvSpPr>
            <a:spLocks noGrp="1"/>
          </p:cNvSpPr>
          <p:nvPr>
            <p:ph type="ftr" sz="quarter" idx="11"/>
          </p:nvPr>
        </p:nvSpPr>
        <p:spPr/>
        <p:txBody>
          <a:bodyPr/>
          <a:lstStyle/>
          <a:p>
            <a:endParaRPr lang="en-US" dirty="0"/>
          </a:p>
        </p:txBody>
      </p:sp>
      <p:sp>
        <p:nvSpPr>
          <p:cNvPr id="9" name="Slide Number Placeholder 8"/>
          <p:cNvSpPr>
            <a:spLocks noGrp="1"/>
          </p:cNvSpPr>
          <p:nvPr>
            <p:ph type="sldNum" sz="quarter" idx="12"/>
          </p:nvPr>
        </p:nvSpPr>
        <p:spPr/>
        <p:txBody>
          <a:bodyPr/>
          <a:lstStyle/>
          <a:p>
            <a:fld id="{48F63A3B-78C7-47BE-AE5E-E10140E04643}" type="slidenum">
              <a:rPr lang="en-US" dirty="0"/>
              <a:t>‹#›</a:t>
            </a:fld>
            <a:endParaRPr lang="en-US" dirty="0"/>
          </a:p>
        </p:txBody>
      </p:sp>
    </p:spTree>
    <p:extLst>
      <p:ext uri="{BB962C8B-B14F-4D97-AF65-F5344CB8AC3E}">
        <p14:creationId xmlns:p14="http://schemas.microsoft.com/office/powerpoint/2010/main" val="4063321247"/>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Click to edit Master title style</a:t>
            </a:r>
          </a:p>
        </p:txBody>
      </p:sp>
      <p:sp>
        <p:nvSpPr>
          <p:cNvPr id="3" name="Date Placeholder 2"/>
          <p:cNvSpPr>
            <a:spLocks noGrp="1"/>
          </p:cNvSpPr>
          <p:nvPr>
            <p:ph type="dt" sz="half" idx="10"/>
          </p:nvPr>
        </p:nvSpPr>
        <p:spPr/>
        <p:txBody>
          <a:bodyPr/>
          <a:lstStyle/>
          <a:p>
            <a:fld id="{C764DE79-268F-4C1A-8933-263129D2AF90}" type="datetimeFigureOut">
              <a:rPr lang="en-US" dirty="0"/>
              <a:t>4/27/2021</a:t>
            </a:fld>
            <a:endParaRPr lang="en-US" dirty="0"/>
          </a:p>
        </p:txBody>
      </p:sp>
      <p:sp>
        <p:nvSpPr>
          <p:cNvPr id="4" name="Footer Placeholder 3"/>
          <p:cNvSpPr>
            <a:spLocks noGrp="1"/>
          </p:cNvSpPr>
          <p:nvPr>
            <p:ph type="ftr" sz="quarter" idx="11"/>
          </p:nvPr>
        </p:nvSpPr>
        <p:spPr/>
        <p:txBody>
          <a:bodyPr/>
          <a:lstStyle/>
          <a:p>
            <a:endParaRPr lang="en-US" dirty="0"/>
          </a:p>
        </p:txBody>
      </p:sp>
      <p:sp>
        <p:nvSpPr>
          <p:cNvPr id="5" name="Slide Number Placeholder 4"/>
          <p:cNvSpPr>
            <a:spLocks noGrp="1"/>
          </p:cNvSpPr>
          <p:nvPr>
            <p:ph type="sldNum" sz="quarter" idx="12"/>
          </p:nvPr>
        </p:nvSpPr>
        <p:spPr/>
        <p:txBody>
          <a:bodyPr/>
          <a:lstStyle/>
          <a:p>
            <a:fld id="{48F63A3B-78C7-47BE-AE5E-E10140E04643}" type="slidenum">
              <a:rPr lang="en-US" dirty="0"/>
              <a:t>‹#›</a:t>
            </a:fld>
            <a:endParaRPr lang="en-US" dirty="0"/>
          </a:p>
        </p:txBody>
      </p:sp>
    </p:spTree>
    <p:extLst>
      <p:ext uri="{BB962C8B-B14F-4D97-AF65-F5344CB8AC3E}">
        <p14:creationId xmlns:p14="http://schemas.microsoft.com/office/powerpoint/2010/main" val="395254561"/>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C764DE79-268F-4C1A-8933-263129D2AF90}" type="datetimeFigureOut">
              <a:rPr lang="en-US" dirty="0"/>
              <a:t>4/27/2021</a:t>
            </a:fld>
            <a:endParaRPr lang="en-US" dirty="0"/>
          </a:p>
        </p:txBody>
      </p:sp>
      <p:sp>
        <p:nvSpPr>
          <p:cNvPr id="3" name="Footer Placeholder 2"/>
          <p:cNvSpPr>
            <a:spLocks noGrp="1"/>
          </p:cNvSpPr>
          <p:nvPr>
            <p:ph type="ftr" sz="quarter" idx="11"/>
          </p:nvPr>
        </p:nvSpPr>
        <p:spPr/>
        <p:txBody>
          <a:bodyPr/>
          <a:lstStyle/>
          <a:p>
            <a:endParaRPr lang="en-US" dirty="0"/>
          </a:p>
        </p:txBody>
      </p:sp>
      <p:sp>
        <p:nvSpPr>
          <p:cNvPr id="4" name="Slide Number Placeholder 3"/>
          <p:cNvSpPr>
            <a:spLocks noGrp="1"/>
          </p:cNvSpPr>
          <p:nvPr>
            <p:ph type="sldNum" sz="quarter" idx="12"/>
          </p:nvPr>
        </p:nvSpPr>
        <p:spPr/>
        <p:txBody>
          <a:bodyPr/>
          <a:lstStyle/>
          <a:p>
            <a:fld id="{48F63A3B-78C7-47BE-AE5E-E10140E04643}" type="slidenum">
              <a:rPr lang="en-US" dirty="0"/>
              <a:t>‹#›</a:t>
            </a:fld>
            <a:endParaRPr lang="en-US" dirty="0"/>
          </a:p>
        </p:txBody>
      </p:sp>
    </p:spTree>
    <p:extLst>
      <p:ext uri="{BB962C8B-B14F-4D97-AF65-F5344CB8AC3E}">
        <p14:creationId xmlns:p14="http://schemas.microsoft.com/office/powerpoint/2010/main" val="602237239"/>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72381" y="812800"/>
            <a:ext cx="2211884" cy="2844800"/>
          </a:xfrm>
        </p:spPr>
        <p:txBody>
          <a:bodyPr anchor="b"/>
          <a:lstStyle>
            <a:lvl1pPr>
              <a:defRPr sz="1800"/>
            </a:lvl1pPr>
          </a:lstStyle>
          <a:p>
            <a:r>
              <a:rPr lang="en-US" dirty="0"/>
              <a:t>Click to edit Master title style</a:t>
            </a:r>
          </a:p>
        </p:txBody>
      </p:sp>
      <p:sp>
        <p:nvSpPr>
          <p:cNvPr id="3" name="Content Placeholder 2"/>
          <p:cNvSpPr>
            <a:spLocks noGrp="1"/>
          </p:cNvSpPr>
          <p:nvPr>
            <p:ph idx="1"/>
          </p:nvPr>
        </p:nvSpPr>
        <p:spPr>
          <a:xfrm>
            <a:off x="2915544" y="1755427"/>
            <a:ext cx="3471863" cy="8664222"/>
          </a:xfrm>
        </p:spPr>
        <p:txBody>
          <a:bodyPr/>
          <a:lstStyle>
            <a:lvl1pPr>
              <a:defRPr sz="1800"/>
            </a:lvl1pPr>
            <a:lvl2pPr>
              <a:defRPr sz="1575"/>
            </a:lvl2pPr>
            <a:lvl3pPr>
              <a:defRPr sz="1350"/>
            </a:lvl3pPr>
            <a:lvl4pPr>
              <a:defRPr sz="1125"/>
            </a:lvl4pPr>
            <a:lvl5pPr>
              <a:defRPr sz="1125"/>
            </a:lvl5pPr>
            <a:lvl6pPr>
              <a:defRPr sz="1125"/>
            </a:lvl6pPr>
            <a:lvl7pPr>
              <a:defRPr sz="1125"/>
            </a:lvl7pPr>
            <a:lvl8pPr>
              <a:defRPr sz="1125"/>
            </a:lvl8pPr>
            <a:lvl9pPr>
              <a:defRPr sz="1125"/>
            </a:lvl9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Text Placeholder 3"/>
          <p:cNvSpPr>
            <a:spLocks noGrp="1"/>
          </p:cNvSpPr>
          <p:nvPr>
            <p:ph type="body" sz="half" idx="2"/>
          </p:nvPr>
        </p:nvSpPr>
        <p:spPr>
          <a:xfrm>
            <a:off x="472381" y="3657600"/>
            <a:ext cx="2211884" cy="6776156"/>
          </a:xfrm>
        </p:spPr>
        <p:txBody>
          <a:bodyPr/>
          <a:lstStyle>
            <a:lvl1pPr marL="0" indent="0">
              <a:buNone/>
              <a:defRPr sz="900"/>
            </a:lvl1pPr>
            <a:lvl2pPr marL="257178" indent="0">
              <a:buNone/>
              <a:defRPr sz="788"/>
            </a:lvl2pPr>
            <a:lvl3pPr marL="514356" indent="0">
              <a:buNone/>
              <a:defRPr sz="675"/>
            </a:lvl3pPr>
            <a:lvl4pPr marL="771535" indent="0">
              <a:buNone/>
              <a:defRPr sz="563"/>
            </a:lvl4pPr>
            <a:lvl5pPr marL="1028713" indent="0">
              <a:buNone/>
              <a:defRPr sz="563"/>
            </a:lvl5pPr>
            <a:lvl6pPr marL="1285891" indent="0">
              <a:buNone/>
              <a:defRPr sz="563"/>
            </a:lvl6pPr>
            <a:lvl7pPr marL="1543069" indent="0">
              <a:buNone/>
              <a:defRPr sz="563"/>
            </a:lvl7pPr>
            <a:lvl8pPr marL="1800248" indent="0">
              <a:buNone/>
              <a:defRPr sz="563"/>
            </a:lvl8pPr>
            <a:lvl9pPr marL="2057426" indent="0">
              <a:buNone/>
              <a:defRPr sz="563"/>
            </a:lvl9pPr>
          </a:lstStyle>
          <a:p>
            <a:pPr lvl="0"/>
            <a:r>
              <a:rPr lang="en-US" dirty="0"/>
              <a:t>Click to edit Master text styles</a:t>
            </a:r>
          </a:p>
        </p:txBody>
      </p:sp>
      <p:sp>
        <p:nvSpPr>
          <p:cNvPr id="5" name="Date Placeholder 4"/>
          <p:cNvSpPr>
            <a:spLocks noGrp="1"/>
          </p:cNvSpPr>
          <p:nvPr>
            <p:ph type="dt" sz="half" idx="10"/>
          </p:nvPr>
        </p:nvSpPr>
        <p:spPr/>
        <p:txBody>
          <a:bodyPr/>
          <a:lstStyle/>
          <a:p>
            <a:fld id="{C764DE79-268F-4C1A-8933-263129D2AF90}" type="datetimeFigureOut">
              <a:rPr lang="en-US" dirty="0"/>
              <a:t>4/27/2021</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48F63A3B-78C7-47BE-AE5E-E10140E04643}" type="slidenum">
              <a:rPr lang="en-US" dirty="0"/>
              <a:t>‹#›</a:t>
            </a:fld>
            <a:endParaRPr lang="en-US" dirty="0"/>
          </a:p>
        </p:txBody>
      </p:sp>
    </p:spTree>
    <p:extLst>
      <p:ext uri="{BB962C8B-B14F-4D97-AF65-F5344CB8AC3E}">
        <p14:creationId xmlns:p14="http://schemas.microsoft.com/office/powerpoint/2010/main" val="2891079725"/>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72381" y="812800"/>
            <a:ext cx="2211884" cy="2844800"/>
          </a:xfrm>
        </p:spPr>
        <p:txBody>
          <a:bodyPr anchor="b"/>
          <a:lstStyle>
            <a:lvl1pPr>
              <a:defRPr sz="1800"/>
            </a:lvl1pPr>
          </a:lstStyle>
          <a:p>
            <a:r>
              <a:rPr lang="en-US" dirty="0"/>
              <a:t>Click to edit Master title style</a:t>
            </a:r>
          </a:p>
        </p:txBody>
      </p:sp>
      <p:sp>
        <p:nvSpPr>
          <p:cNvPr id="3" name="Picture Placeholder 2"/>
          <p:cNvSpPr>
            <a:spLocks noGrp="1" noChangeAspect="1"/>
          </p:cNvSpPr>
          <p:nvPr>
            <p:ph type="pic" idx="1"/>
          </p:nvPr>
        </p:nvSpPr>
        <p:spPr>
          <a:xfrm>
            <a:off x="2915544" y="1755427"/>
            <a:ext cx="3471863" cy="8664222"/>
          </a:xfrm>
        </p:spPr>
        <p:txBody>
          <a:bodyPr anchor="t"/>
          <a:lstStyle>
            <a:lvl1pPr marL="0" indent="0">
              <a:buNone/>
              <a:defRPr sz="1800"/>
            </a:lvl1pPr>
            <a:lvl2pPr marL="257178" indent="0">
              <a:buNone/>
              <a:defRPr sz="1575"/>
            </a:lvl2pPr>
            <a:lvl3pPr marL="514356" indent="0">
              <a:buNone/>
              <a:defRPr sz="1350"/>
            </a:lvl3pPr>
            <a:lvl4pPr marL="771535" indent="0">
              <a:buNone/>
              <a:defRPr sz="1125"/>
            </a:lvl4pPr>
            <a:lvl5pPr marL="1028713" indent="0">
              <a:buNone/>
              <a:defRPr sz="1125"/>
            </a:lvl5pPr>
            <a:lvl6pPr marL="1285891" indent="0">
              <a:buNone/>
              <a:defRPr sz="1125"/>
            </a:lvl6pPr>
            <a:lvl7pPr marL="1543069" indent="0">
              <a:buNone/>
              <a:defRPr sz="1125"/>
            </a:lvl7pPr>
            <a:lvl8pPr marL="1800248" indent="0">
              <a:buNone/>
              <a:defRPr sz="1125"/>
            </a:lvl8pPr>
            <a:lvl9pPr marL="2057426" indent="0">
              <a:buNone/>
              <a:defRPr sz="1125"/>
            </a:lvl9pPr>
          </a:lstStyle>
          <a:p>
            <a:endParaRPr lang="en-US" dirty="0"/>
          </a:p>
        </p:txBody>
      </p:sp>
      <p:sp>
        <p:nvSpPr>
          <p:cNvPr id="4" name="Text Placeholder 3"/>
          <p:cNvSpPr>
            <a:spLocks noGrp="1"/>
          </p:cNvSpPr>
          <p:nvPr>
            <p:ph type="body" sz="half" idx="2"/>
          </p:nvPr>
        </p:nvSpPr>
        <p:spPr>
          <a:xfrm>
            <a:off x="472381" y="3657600"/>
            <a:ext cx="2211884" cy="6776156"/>
          </a:xfrm>
        </p:spPr>
        <p:txBody>
          <a:bodyPr/>
          <a:lstStyle>
            <a:lvl1pPr marL="0" indent="0">
              <a:buNone/>
              <a:defRPr sz="900"/>
            </a:lvl1pPr>
            <a:lvl2pPr marL="257178" indent="0">
              <a:buNone/>
              <a:defRPr sz="788"/>
            </a:lvl2pPr>
            <a:lvl3pPr marL="514356" indent="0">
              <a:buNone/>
              <a:defRPr sz="675"/>
            </a:lvl3pPr>
            <a:lvl4pPr marL="771535" indent="0">
              <a:buNone/>
              <a:defRPr sz="563"/>
            </a:lvl4pPr>
            <a:lvl5pPr marL="1028713" indent="0">
              <a:buNone/>
              <a:defRPr sz="563"/>
            </a:lvl5pPr>
            <a:lvl6pPr marL="1285891" indent="0">
              <a:buNone/>
              <a:defRPr sz="563"/>
            </a:lvl6pPr>
            <a:lvl7pPr marL="1543069" indent="0">
              <a:buNone/>
              <a:defRPr sz="563"/>
            </a:lvl7pPr>
            <a:lvl8pPr marL="1800248" indent="0">
              <a:buNone/>
              <a:defRPr sz="563"/>
            </a:lvl8pPr>
            <a:lvl9pPr marL="2057426" indent="0">
              <a:buNone/>
              <a:defRPr sz="563"/>
            </a:lvl9pPr>
          </a:lstStyle>
          <a:p>
            <a:pPr lvl="0"/>
            <a:r>
              <a:rPr lang="en-US" dirty="0"/>
              <a:t>Click to edit Master text styles</a:t>
            </a:r>
          </a:p>
        </p:txBody>
      </p:sp>
      <p:sp>
        <p:nvSpPr>
          <p:cNvPr id="5" name="Date Placeholder 4"/>
          <p:cNvSpPr>
            <a:spLocks noGrp="1"/>
          </p:cNvSpPr>
          <p:nvPr>
            <p:ph type="dt" sz="half" idx="10"/>
          </p:nvPr>
        </p:nvSpPr>
        <p:spPr/>
        <p:txBody>
          <a:bodyPr/>
          <a:lstStyle/>
          <a:p>
            <a:fld id="{C764DE79-268F-4C1A-8933-263129D2AF90}" type="datetimeFigureOut">
              <a:rPr lang="en-US" dirty="0"/>
              <a:t>4/27/2021</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48F63A3B-78C7-47BE-AE5E-E10140E04643}" type="slidenum">
              <a:rPr lang="en-US" dirty="0"/>
              <a:t>‹#›</a:t>
            </a:fld>
            <a:endParaRPr lang="en-US" dirty="0"/>
          </a:p>
        </p:txBody>
      </p:sp>
    </p:spTree>
    <p:extLst>
      <p:ext uri="{BB962C8B-B14F-4D97-AF65-F5344CB8AC3E}">
        <p14:creationId xmlns:p14="http://schemas.microsoft.com/office/powerpoint/2010/main" val="3366598034"/>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Click to edit Master title style</a:t>
            </a:r>
          </a:p>
        </p:txBody>
      </p:sp>
      <p:sp>
        <p:nvSpPr>
          <p:cNvPr id="3" name="Vertical Text Placeholder 2"/>
          <p:cNvSpPr>
            <a:spLocks noGrp="1"/>
          </p:cNvSpPr>
          <p:nvPr>
            <p:ph type="body" orient="vert" idx="1"/>
          </p:nvPr>
        </p:nvSpPr>
        <p:spPr/>
        <p:txBody>
          <a:bodyPr vert="eaVert"/>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Date Placeholder 3"/>
          <p:cNvSpPr>
            <a:spLocks noGrp="1"/>
          </p:cNvSpPr>
          <p:nvPr>
            <p:ph type="dt" sz="half" idx="10"/>
          </p:nvPr>
        </p:nvSpPr>
        <p:spPr/>
        <p:txBody>
          <a:bodyPr/>
          <a:lstStyle/>
          <a:p>
            <a:fld id="{C764DE79-268F-4C1A-8933-263129D2AF90}" type="datetimeFigureOut">
              <a:rPr lang="en-US" dirty="0"/>
              <a:t>4/27/2021</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48F63A3B-78C7-47BE-AE5E-E10140E04643}" type="slidenum">
              <a:rPr lang="en-US" dirty="0"/>
              <a:t>‹#›</a:t>
            </a:fld>
            <a:endParaRPr lang="en-US" dirty="0"/>
          </a:p>
        </p:txBody>
      </p:sp>
    </p:spTree>
    <p:extLst>
      <p:ext uri="{BB962C8B-B14F-4D97-AF65-F5344CB8AC3E}">
        <p14:creationId xmlns:p14="http://schemas.microsoft.com/office/powerpoint/2010/main" val="3354390027"/>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4907757" y="649111"/>
            <a:ext cx="1478756" cy="10332156"/>
          </a:xfrm>
        </p:spPr>
        <p:txBody>
          <a:bodyPr vert="eaVert"/>
          <a:lstStyle/>
          <a:p>
            <a:r>
              <a:rPr lang="en-US" dirty="0"/>
              <a:t>Click to edit Master title style</a:t>
            </a:r>
          </a:p>
        </p:txBody>
      </p:sp>
      <p:sp>
        <p:nvSpPr>
          <p:cNvPr id="3" name="Vertical Text Placeholder 2"/>
          <p:cNvSpPr>
            <a:spLocks noGrp="1"/>
          </p:cNvSpPr>
          <p:nvPr>
            <p:ph type="body" orient="vert" idx="1"/>
          </p:nvPr>
        </p:nvSpPr>
        <p:spPr>
          <a:xfrm>
            <a:off x="471488" y="649111"/>
            <a:ext cx="4350544" cy="10332156"/>
          </a:xfrm>
        </p:spPr>
        <p:txBody>
          <a:bodyPr vert="eaVert"/>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Date Placeholder 3"/>
          <p:cNvSpPr>
            <a:spLocks noGrp="1"/>
          </p:cNvSpPr>
          <p:nvPr>
            <p:ph type="dt" sz="half" idx="10"/>
          </p:nvPr>
        </p:nvSpPr>
        <p:spPr/>
        <p:txBody>
          <a:bodyPr/>
          <a:lstStyle/>
          <a:p>
            <a:fld id="{C764DE79-268F-4C1A-8933-263129D2AF90}" type="datetimeFigureOut">
              <a:rPr lang="en-US" dirty="0"/>
              <a:t>4/27/2021</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48F63A3B-78C7-47BE-AE5E-E10140E04643}" type="slidenum">
              <a:rPr lang="en-US" dirty="0"/>
              <a:t>‹#›</a:t>
            </a:fld>
            <a:endParaRPr lang="en-US" dirty="0"/>
          </a:p>
        </p:txBody>
      </p:sp>
    </p:spTree>
    <p:extLst>
      <p:ext uri="{BB962C8B-B14F-4D97-AF65-F5344CB8AC3E}">
        <p14:creationId xmlns:p14="http://schemas.microsoft.com/office/powerpoint/2010/main" val="795372981"/>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471489" y="649116"/>
            <a:ext cx="5915025" cy="2356556"/>
          </a:xfrm>
          <a:prstGeom prst="rect">
            <a:avLst/>
          </a:prstGeom>
        </p:spPr>
        <p:txBody>
          <a:bodyPr vert="horz" lIns="91440" tIns="45720" rIns="91440" bIns="45720" rtlCol="0" anchor="ctr">
            <a:normAutofit/>
          </a:bodyPr>
          <a:lstStyle/>
          <a:p>
            <a:r>
              <a:rPr lang="en-US" dirty="0"/>
              <a:t>Click to edit Master title style</a:t>
            </a:r>
          </a:p>
        </p:txBody>
      </p:sp>
      <p:sp>
        <p:nvSpPr>
          <p:cNvPr id="3" name="Text Placeholder 2"/>
          <p:cNvSpPr>
            <a:spLocks noGrp="1"/>
          </p:cNvSpPr>
          <p:nvPr>
            <p:ph type="body" idx="1"/>
          </p:nvPr>
        </p:nvSpPr>
        <p:spPr>
          <a:xfrm>
            <a:off x="471489" y="3245556"/>
            <a:ext cx="5915025" cy="7735712"/>
          </a:xfrm>
          <a:prstGeom prst="rect">
            <a:avLst/>
          </a:prstGeom>
        </p:spPr>
        <p:txBody>
          <a:bodyPr vert="horz" lIns="91440" tIns="45720" rIns="91440" bIns="45720" rtlCol="0">
            <a:normAutofit/>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Date Placeholder 3"/>
          <p:cNvSpPr>
            <a:spLocks noGrp="1"/>
          </p:cNvSpPr>
          <p:nvPr>
            <p:ph type="dt" sz="half" idx="2"/>
          </p:nvPr>
        </p:nvSpPr>
        <p:spPr>
          <a:xfrm>
            <a:off x="471488" y="11300182"/>
            <a:ext cx="1543050" cy="649111"/>
          </a:xfrm>
          <a:prstGeom prst="rect">
            <a:avLst/>
          </a:prstGeom>
        </p:spPr>
        <p:txBody>
          <a:bodyPr vert="horz" lIns="91440" tIns="45720" rIns="91440" bIns="45720" rtlCol="0" anchor="ctr"/>
          <a:lstStyle>
            <a:lvl1pPr algn="l">
              <a:defRPr sz="675">
                <a:solidFill>
                  <a:schemeClr val="tx1">
                    <a:tint val="75000"/>
                  </a:schemeClr>
                </a:solidFill>
              </a:defRPr>
            </a:lvl1pPr>
          </a:lstStyle>
          <a:p>
            <a:fld id="{C764DE79-268F-4C1A-8933-263129D2AF90}" type="datetimeFigureOut">
              <a:rPr lang="en-US" dirty="0"/>
              <a:t>4/27/2021</a:t>
            </a:fld>
            <a:endParaRPr lang="en-US" dirty="0"/>
          </a:p>
        </p:txBody>
      </p:sp>
      <p:sp>
        <p:nvSpPr>
          <p:cNvPr id="5" name="Footer Placeholder 4"/>
          <p:cNvSpPr>
            <a:spLocks noGrp="1"/>
          </p:cNvSpPr>
          <p:nvPr>
            <p:ph type="ftr" sz="quarter" idx="3"/>
          </p:nvPr>
        </p:nvSpPr>
        <p:spPr>
          <a:xfrm>
            <a:off x="2271714" y="11300182"/>
            <a:ext cx="2314575" cy="649111"/>
          </a:xfrm>
          <a:prstGeom prst="rect">
            <a:avLst/>
          </a:prstGeom>
        </p:spPr>
        <p:txBody>
          <a:bodyPr vert="horz" lIns="91440" tIns="45720" rIns="91440" bIns="45720" rtlCol="0" anchor="ctr"/>
          <a:lstStyle>
            <a:lvl1pPr algn="ctr">
              <a:defRPr sz="675">
                <a:solidFill>
                  <a:schemeClr val="tx1">
                    <a:tint val="75000"/>
                  </a:schemeClr>
                </a:solidFill>
              </a:defRPr>
            </a:lvl1pPr>
          </a:lstStyle>
          <a:p>
            <a:endParaRPr lang="en-US" dirty="0"/>
          </a:p>
        </p:txBody>
      </p:sp>
      <p:sp>
        <p:nvSpPr>
          <p:cNvPr id="6" name="Slide Number Placeholder 5"/>
          <p:cNvSpPr>
            <a:spLocks noGrp="1"/>
          </p:cNvSpPr>
          <p:nvPr>
            <p:ph type="sldNum" sz="quarter" idx="4"/>
          </p:nvPr>
        </p:nvSpPr>
        <p:spPr>
          <a:xfrm>
            <a:off x="4843463" y="11300182"/>
            <a:ext cx="1543050" cy="649111"/>
          </a:xfrm>
          <a:prstGeom prst="rect">
            <a:avLst/>
          </a:prstGeom>
        </p:spPr>
        <p:txBody>
          <a:bodyPr vert="horz" lIns="91440" tIns="45720" rIns="91440" bIns="45720" rtlCol="0" anchor="ctr"/>
          <a:lstStyle>
            <a:lvl1pPr algn="r">
              <a:defRPr sz="675">
                <a:solidFill>
                  <a:schemeClr val="tx1">
                    <a:tint val="75000"/>
                  </a:schemeClr>
                </a:solidFill>
              </a:defRPr>
            </a:lvl1pPr>
          </a:lstStyle>
          <a:p>
            <a:fld id="{48F63A3B-78C7-47BE-AE5E-E10140E04643}" type="slidenum">
              <a:rPr lang="en-US" dirty="0"/>
              <a:t>‹#›</a:t>
            </a:fld>
            <a:endParaRPr lang="en-US" dirty="0"/>
          </a:p>
        </p:txBody>
      </p:sp>
    </p:spTree>
    <p:extLst>
      <p:ext uri="{BB962C8B-B14F-4D97-AF65-F5344CB8AC3E}">
        <p14:creationId xmlns:p14="http://schemas.microsoft.com/office/powerpoint/2010/main" val="695638740"/>
      </p:ext>
    </p:extLst>
  </p:cSld>
  <p:clrMap bg1="lt1" tx1="dk1" bg2="lt2" tx2="dk2" accent1="accent1" accent2="accent2" accent3="accent3" accent4="accent4" accent5="accent5" accent6="accent6" hlink="hlink" folHlink="folHlink"/>
  <p:sldLayoutIdLst>
    <p:sldLayoutId id="2147483673" r:id="rId1"/>
    <p:sldLayoutId id="2147483674" r:id="rId2"/>
    <p:sldLayoutId id="2147483675" r:id="rId3"/>
    <p:sldLayoutId id="2147483676" r:id="rId4"/>
    <p:sldLayoutId id="2147483677" r:id="rId5"/>
    <p:sldLayoutId id="2147483678" r:id="rId6"/>
    <p:sldLayoutId id="2147483679" r:id="rId7"/>
    <p:sldLayoutId id="2147483680" r:id="rId8"/>
    <p:sldLayoutId id="2147483681" r:id="rId9"/>
    <p:sldLayoutId id="2147483682" r:id="rId10"/>
    <p:sldLayoutId id="2147483683"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2.jpeg"/><Relationship Id="rId2" Type="http://schemas.openxmlformats.org/officeDocument/2006/relationships/image" Target="../media/image1.png"/><Relationship Id="rId1" Type="http://schemas.openxmlformats.org/officeDocument/2006/relationships/slideLayout" Target="../slideLayouts/slideLayout1.xml"/><Relationship Id="rId5" Type="http://schemas.openxmlformats.org/officeDocument/2006/relationships/image" Target="../media/image4.png"/><Relationship Id="rId4" Type="http://schemas.openxmlformats.org/officeDocument/2006/relationships/image" Target="../media/image3.png"/></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6" name="Rectangle 15">
            <a:extLst>
              <a:ext uri="{FF2B5EF4-FFF2-40B4-BE49-F238E27FC236}">
                <a16:creationId xmlns:a16="http://schemas.microsoft.com/office/drawing/2014/main" id="{620C7FC1-AADF-4455-A50C-7977867B09AD}"/>
              </a:ext>
            </a:extLst>
          </p:cNvPr>
          <p:cNvSpPr/>
          <p:nvPr/>
        </p:nvSpPr>
        <p:spPr>
          <a:xfrm>
            <a:off x="3429000" y="676275"/>
            <a:ext cx="3429000" cy="371475"/>
          </a:xfrm>
          <a:prstGeom prst="rect">
            <a:avLst/>
          </a:prstGeom>
        </p:spPr>
        <p:style>
          <a:lnRef idx="1">
            <a:schemeClr val="accent2"/>
          </a:lnRef>
          <a:fillRef idx="2">
            <a:schemeClr val="accent2"/>
          </a:fillRef>
          <a:effectRef idx="1">
            <a:schemeClr val="accent2"/>
          </a:effectRef>
          <a:fontRef idx="minor">
            <a:schemeClr val="dk1"/>
          </a:fontRef>
        </p:style>
        <p:txBody>
          <a:bodyPr rtlCol="0" anchor="ctr"/>
          <a:lstStyle/>
          <a:p>
            <a:pPr algn="ctr"/>
            <a:endParaRPr lang="en-US"/>
          </a:p>
        </p:txBody>
      </p:sp>
      <p:sp>
        <p:nvSpPr>
          <p:cNvPr id="15" name="Rectangle 14">
            <a:extLst>
              <a:ext uri="{FF2B5EF4-FFF2-40B4-BE49-F238E27FC236}">
                <a16:creationId xmlns:a16="http://schemas.microsoft.com/office/drawing/2014/main" id="{B901A7F2-5978-421E-8D16-D96BAF3E2464}"/>
              </a:ext>
            </a:extLst>
          </p:cNvPr>
          <p:cNvSpPr/>
          <p:nvPr/>
        </p:nvSpPr>
        <p:spPr>
          <a:xfrm>
            <a:off x="0" y="0"/>
            <a:ext cx="6858000" cy="676275"/>
          </a:xfrm>
          <a:prstGeom prst="rect">
            <a:avLst/>
          </a:prstGeom>
        </p:spPr>
        <p:style>
          <a:lnRef idx="1">
            <a:schemeClr val="accent2"/>
          </a:lnRef>
          <a:fillRef idx="2">
            <a:schemeClr val="accent2"/>
          </a:fillRef>
          <a:effectRef idx="1">
            <a:schemeClr val="accent2"/>
          </a:effectRef>
          <a:fontRef idx="minor">
            <a:schemeClr val="dk1"/>
          </a:fontRef>
        </p:style>
        <p:txBody>
          <a:bodyPr rtlCol="0" anchor="ctr"/>
          <a:lstStyle/>
          <a:p>
            <a:pPr algn="ctr"/>
            <a:endParaRPr lang="en-US"/>
          </a:p>
        </p:txBody>
      </p:sp>
      <p:sp>
        <p:nvSpPr>
          <p:cNvPr id="4" name="TextBox 3">
            <a:extLst>
              <a:ext uri="{FF2B5EF4-FFF2-40B4-BE49-F238E27FC236}">
                <a16:creationId xmlns:a16="http://schemas.microsoft.com/office/drawing/2014/main" id="{0F7E5B93-9FC2-4A3E-A43D-0B1DE1A91DA1}"/>
              </a:ext>
            </a:extLst>
          </p:cNvPr>
          <p:cNvSpPr txBox="1"/>
          <p:nvPr/>
        </p:nvSpPr>
        <p:spPr>
          <a:xfrm>
            <a:off x="2177" y="894722"/>
            <a:ext cx="3424376" cy="4206922"/>
          </a:xfrm>
          <a:prstGeom prst="rect">
            <a:avLst/>
          </a:prstGeom>
          <a:noFill/>
        </p:spPr>
        <p:txBody>
          <a:bodyPr rot="0" spcFirstLastPara="0" vertOverflow="overflow" horzOverflow="overflow" vert="horz" wrap="square" lIns="51435" tIns="25718" rIns="51435" bIns="25718" numCol="1" spcCol="0" rtlCol="0" fromWordArt="0" anchor="t" anchorCtr="0" forceAA="0" compatLnSpc="1">
            <a:prstTxWarp prst="textNoShape">
              <a:avLst/>
            </a:prstTxWarp>
            <a:spAutoFit/>
          </a:bodyPr>
          <a:lstStyle/>
          <a:p>
            <a:endParaRPr lang="en-US" sz="1000" dirty="0">
              <a:cs typeface="Calibri"/>
            </a:endParaRPr>
          </a:p>
          <a:p>
            <a:r>
              <a:rPr lang="en-US" sz="1000" dirty="0">
                <a:cs typeface="Calibri"/>
              </a:rPr>
              <a:t>Coronavirus SARS-CoV-2 has had a large impact and unprecedented changes worldwide over the past year and continues to affect everyone in their individual ways. COVID-19 is a respiratory type illness which can create serious and life threating effects to those who are classed at an at-risk group. </a:t>
            </a:r>
          </a:p>
          <a:p>
            <a:r>
              <a:rPr lang="en-US" sz="1000" dirty="0">
                <a:cs typeface="Calibri"/>
              </a:rPr>
              <a:t>On the 23rd of March 2020, the UK government implemented a national lockdown with the aim of slowing down the transmission rate by reducing unnecessary person to person contact. </a:t>
            </a:r>
            <a:r>
              <a:rPr lang="en-US" sz="1000" dirty="0">
                <a:ea typeface="+mn-lt"/>
                <a:cs typeface="+mn-lt"/>
              </a:rPr>
              <a:t>These restrictions included: Only shopping for basic necessities as infrequently as possible, one form of exercise a day (alone or with members of your household), any medical need, travelling to and from work (when necessary or cannot work from home). With non-essential shops, library's, playgrounds, outdoor gyms, places of worship closed. Also, no social gatherings or events allowed. These restrictions have led to restricted access to exercise for a large portion of the population due to geographical location, economic status and living arrangements. Has also meant there is a increase number of individuals off work/education. It is well established in recent literature the benefits of physical activity on individual's health and well-being, including reducing the risk of a range of highly prevalent health conditions including cardiovascular disease, diabetes, and some cancers which all high-risk factors. As well as mental health conditions including stress, anxiety and depression. A reduction in individuals physical activity  levels may lead to catastrophic adverse health effects. </a:t>
            </a:r>
          </a:p>
        </p:txBody>
      </p:sp>
      <p:sp>
        <p:nvSpPr>
          <p:cNvPr id="2" name="TextBox 1">
            <a:extLst>
              <a:ext uri="{FF2B5EF4-FFF2-40B4-BE49-F238E27FC236}">
                <a16:creationId xmlns:a16="http://schemas.microsoft.com/office/drawing/2014/main" id="{C04121F0-B0E5-48E7-BD64-57871F88B258}"/>
              </a:ext>
            </a:extLst>
          </p:cNvPr>
          <p:cNvSpPr txBox="1"/>
          <p:nvPr/>
        </p:nvSpPr>
        <p:spPr>
          <a:xfrm>
            <a:off x="529" y="5394854"/>
            <a:ext cx="3426353" cy="821380"/>
          </a:xfrm>
          <a:prstGeom prst="rect">
            <a:avLst/>
          </a:prstGeom>
          <a:noFill/>
        </p:spPr>
        <p:txBody>
          <a:bodyPr rot="0" spcFirstLastPara="0" vertOverflow="overflow" horzOverflow="overflow" vert="horz" wrap="square" lIns="51435" tIns="25718" rIns="51435" bIns="25718" numCol="1" spcCol="0" rtlCol="0" fromWordArt="0" anchor="t" anchorCtr="0" forceAA="0" compatLnSpc="1">
            <a:prstTxWarp prst="textNoShape">
              <a:avLst/>
            </a:prstTxWarp>
            <a:spAutoFit/>
          </a:bodyPr>
          <a:lstStyle/>
          <a:p>
            <a:r>
              <a:rPr lang="en-US" sz="1000" dirty="0">
                <a:cs typeface="Calibri"/>
              </a:rPr>
              <a:t>The main focus of this study was as follows: To discover and </a:t>
            </a:r>
            <a:r>
              <a:rPr lang="en-US" sz="1000" dirty="0" err="1">
                <a:cs typeface="Calibri"/>
              </a:rPr>
              <a:t>analyse</a:t>
            </a:r>
            <a:r>
              <a:rPr lang="en-US" sz="1000" dirty="0">
                <a:cs typeface="Calibri"/>
              </a:rPr>
              <a:t> the activity levels of the genral population two weeks before the national lockdown and two weeks into the lockdown. To identify if restrictions on exercise reduced physical activity levels.</a:t>
            </a:r>
          </a:p>
        </p:txBody>
      </p:sp>
      <p:sp>
        <p:nvSpPr>
          <p:cNvPr id="3" name="TextBox 2">
            <a:extLst>
              <a:ext uri="{FF2B5EF4-FFF2-40B4-BE49-F238E27FC236}">
                <a16:creationId xmlns:a16="http://schemas.microsoft.com/office/drawing/2014/main" id="{290C58B4-423E-47D6-9D4C-6F2736E2C172}"/>
              </a:ext>
            </a:extLst>
          </p:cNvPr>
          <p:cNvSpPr txBox="1"/>
          <p:nvPr/>
        </p:nvSpPr>
        <p:spPr>
          <a:xfrm>
            <a:off x="1523" y="6588059"/>
            <a:ext cx="3431116" cy="1590821"/>
          </a:xfrm>
          <a:prstGeom prst="rect">
            <a:avLst/>
          </a:prstGeom>
          <a:noFill/>
        </p:spPr>
        <p:txBody>
          <a:bodyPr rot="0" spcFirstLastPara="0" vertOverflow="overflow" horzOverflow="overflow" vert="horz" wrap="square" lIns="51435" tIns="25718" rIns="51435" bIns="25718" numCol="1" spcCol="0" rtlCol="0" fromWordArt="0" anchor="t" anchorCtr="0" forceAA="0" compatLnSpc="1">
            <a:prstTxWarp prst="textNoShape">
              <a:avLst/>
            </a:prstTxWarp>
            <a:spAutoFit/>
          </a:bodyPr>
          <a:lstStyle/>
          <a:p>
            <a:r>
              <a:rPr lang="en-US" sz="1000" dirty="0">
                <a:cs typeface="Calibri"/>
              </a:rPr>
              <a:t>Participants (n=10) were selected through a convivence sample. The inclusion factors included they must own or have owned a smartwatch between the dates of the 09/03/2020-05/04/2020 they must have also warn the watch between these dates and have data stored on either their smartwatch or smartphone.</a:t>
            </a:r>
          </a:p>
          <a:p>
            <a:r>
              <a:rPr lang="en-US" sz="1000" dirty="0">
                <a:cs typeface="Calibri"/>
              </a:rPr>
              <a:t>Once selected each participant was emailed a information and informed consent sheet to fill out also with a google forms link which further explained and provided space in order to input data including anthropometric, physical activity (mins), steps, and if logged type of physical activity performed.</a:t>
            </a:r>
          </a:p>
        </p:txBody>
      </p:sp>
      <p:sp>
        <p:nvSpPr>
          <p:cNvPr id="5" name="TextBox 4">
            <a:extLst>
              <a:ext uri="{FF2B5EF4-FFF2-40B4-BE49-F238E27FC236}">
                <a16:creationId xmlns:a16="http://schemas.microsoft.com/office/drawing/2014/main" id="{5F05D538-6CE5-41DE-AF07-7FC7CD7A5ED1}"/>
              </a:ext>
            </a:extLst>
          </p:cNvPr>
          <p:cNvSpPr txBox="1"/>
          <p:nvPr/>
        </p:nvSpPr>
        <p:spPr>
          <a:xfrm>
            <a:off x="3428869" y="678789"/>
            <a:ext cx="3424766" cy="328937"/>
          </a:xfrm>
          <a:prstGeom prst="rect">
            <a:avLst/>
          </a:prstGeom>
          <a:noFill/>
          <a:ln>
            <a:noFill/>
          </a:ln>
        </p:spPr>
        <p:style>
          <a:lnRef idx="1">
            <a:schemeClr val="accent2"/>
          </a:lnRef>
          <a:fillRef idx="2">
            <a:schemeClr val="accent2"/>
          </a:fillRef>
          <a:effectRef idx="1">
            <a:schemeClr val="accent2"/>
          </a:effectRef>
          <a:fontRef idx="minor">
            <a:schemeClr val="dk1"/>
          </a:fontRef>
        </p:style>
        <p:txBody>
          <a:bodyPr rot="0" spcFirstLastPara="0" vertOverflow="overflow" horzOverflow="overflow" vert="horz" wrap="square" lIns="51435" tIns="25718" rIns="51435" bIns="25718" numCol="1" spcCol="0" rtlCol="0" fromWordArt="0" anchor="t" anchorCtr="0" forceAA="0" compatLnSpc="1">
            <a:prstTxWarp prst="textNoShape">
              <a:avLst/>
            </a:prstTxWarp>
            <a:spAutoFit/>
          </a:bodyPr>
          <a:lstStyle/>
          <a:p>
            <a:pPr algn="l"/>
            <a:r>
              <a:rPr lang="en-US" dirty="0">
                <a:cs typeface="Calibri"/>
              </a:rPr>
              <a:t>Results</a:t>
            </a:r>
          </a:p>
        </p:txBody>
      </p:sp>
      <p:sp>
        <p:nvSpPr>
          <p:cNvPr id="6" name="TextBox 5">
            <a:extLst>
              <a:ext uri="{FF2B5EF4-FFF2-40B4-BE49-F238E27FC236}">
                <a16:creationId xmlns:a16="http://schemas.microsoft.com/office/drawing/2014/main" id="{4FA3E65F-07D6-4C17-A29C-BDF64864D2A2}"/>
              </a:ext>
            </a:extLst>
          </p:cNvPr>
          <p:cNvSpPr txBox="1"/>
          <p:nvPr/>
        </p:nvSpPr>
        <p:spPr>
          <a:xfrm>
            <a:off x="3426685" y="5878844"/>
            <a:ext cx="3429000" cy="328937"/>
          </a:xfrm>
          <a:prstGeom prst="rect">
            <a:avLst/>
          </a:prstGeom>
        </p:spPr>
        <p:style>
          <a:lnRef idx="1">
            <a:schemeClr val="accent2"/>
          </a:lnRef>
          <a:fillRef idx="2">
            <a:schemeClr val="accent2"/>
          </a:fillRef>
          <a:effectRef idx="1">
            <a:schemeClr val="accent2"/>
          </a:effectRef>
          <a:fontRef idx="minor">
            <a:schemeClr val="dk1"/>
          </a:fontRef>
        </p:style>
        <p:txBody>
          <a:bodyPr rot="0" spcFirstLastPara="0" vertOverflow="overflow" horzOverflow="overflow" vert="horz" wrap="square" lIns="51435" tIns="25718" rIns="51435" bIns="25718" numCol="1" spcCol="0" rtlCol="0" fromWordArt="0" anchor="t" anchorCtr="0" forceAA="0" compatLnSpc="1">
            <a:prstTxWarp prst="textNoShape">
              <a:avLst/>
            </a:prstTxWarp>
            <a:spAutoFit/>
          </a:bodyPr>
          <a:lstStyle/>
          <a:p>
            <a:pPr algn="l"/>
            <a:r>
              <a:rPr lang="en-US" dirty="0">
                <a:cs typeface="Calibri"/>
              </a:rPr>
              <a:t>Conclusion</a:t>
            </a:r>
          </a:p>
        </p:txBody>
      </p:sp>
      <p:sp>
        <p:nvSpPr>
          <p:cNvPr id="7" name="TextBox 6">
            <a:extLst>
              <a:ext uri="{FF2B5EF4-FFF2-40B4-BE49-F238E27FC236}">
                <a16:creationId xmlns:a16="http://schemas.microsoft.com/office/drawing/2014/main" id="{3DAB7853-E1FF-40C0-AAC1-0262AA34CD3F}"/>
              </a:ext>
            </a:extLst>
          </p:cNvPr>
          <p:cNvSpPr txBox="1"/>
          <p:nvPr/>
        </p:nvSpPr>
        <p:spPr>
          <a:xfrm>
            <a:off x="1" y="5020732"/>
            <a:ext cx="3429000" cy="369332"/>
          </a:xfrm>
          <a:prstGeom prst="rect">
            <a:avLst/>
          </a:prstGeom>
        </p:spPr>
        <p:style>
          <a:lnRef idx="1">
            <a:schemeClr val="accent2"/>
          </a:lnRef>
          <a:fillRef idx="2">
            <a:schemeClr val="accent2"/>
          </a:fillRef>
          <a:effectRef idx="1">
            <a:schemeClr val="accent2"/>
          </a:effectRef>
          <a:fontRef idx="minor">
            <a:schemeClr val="dk1"/>
          </a:fontRef>
        </p:style>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dirty="0">
                <a:cs typeface="Calibri"/>
              </a:rPr>
              <a:t>Objectives</a:t>
            </a:r>
          </a:p>
        </p:txBody>
      </p:sp>
      <p:sp>
        <p:nvSpPr>
          <p:cNvPr id="8" name="TextBox 7">
            <a:extLst>
              <a:ext uri="{FF2B5EF4-FFF2-40B4-BE49-F238E27FC236}">
                <a16:creationId xmlns:a16="http://schemas.microsoft.com/office/drawing/2014/main" id="{44073578-29C5-400F-89C2-FCE2B01705D6}"/>
              </a:ext>
            </a:extLst>
          </p:cNvPr>
          <p:cNvSpPr txBox="1"/>
          <p:nvPr/>
        </p:nvSpPr>
        <p:spPr>
          <a:xfrm>
            <a:off x="1058" y="6212947"/>
            <a:ext cx="3429000" cy="369332"/>
          </a:xfrm>
          <a:prstGeom prst="rect">
            <a:avLst/>
          </a:prstGeom>
        </p:spPr>
        <p:style>
          <a:lnRef idx="1">
            <a:schemeClr val="accent2"/>
          </a:lnRef>
          <a:fillRef idx="2">
            <a:schemeClr val="accent2"/>
          </a:fillRef>
          <a:effectRef idx="1">
            <a:schemeClr val="accent2"/>
          </a:effectRef>
          <a:fontRef idx="minor">
            <a:schemeClr val="dk1"/>
          </a:fontRef>
        </p:style>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dirty="0">
                <a:cs typeface="Calibri"/>
              </a:rPr>
              <a:t>Methods</a:t>
            </a:r>
          </a:p>
        </p:txBody>
      </p:sp>
      <p:sp>
        <p:nvSpPr>
          <p:cNvPr id="9" name="TextBox 8">
            <a:extLst>
              <a:ext uri="{FF2B5EF4-FFF2-40B4-BE49-F238E27FC236}">
                <a16:creationId xmlns:a16="http://schemas.microsoft.com/office/drawing/2014/main" id="{E4FBF31E-0071-4FD5-B3FD-F87124C90E30}"/>
              </a:ext>
            </a:extLst>
          </p:cNvPr>
          <p:cNvSpPr txBox="1"/>
          <p:nvPr/>
        </p:nvSpPr>
        <p:spPr>
          <a:xfrm>
            <a:off x="-2117" y="678921"/>
            <a:ext cx="3429000" cy="369332"/>
          </a:xfrm>
          <a:prstGeom prst="rect">
            <a:avLst/>
          </a:prstGeom>
        </p:spPr>
        <p:style>
          <a:lnRef idx="1">
            <a:schemeClr val="accent2"/>
          </a:lnRef>
          <a:fillRef idx="2">
            <a:schemeClr val="accent2"/>
          </a:fillRef>
          <a:effectRef idx="1">
            <a:schemeClr val="accent2"/>
          </a:effectRef>
          <a:fontRef idx="minor">
            <a:schemeClr val="dk1"/>
          </a:fontRef>
        </p:style>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dirty="0">
                <a:cs typeface="Calibri"/>
              </a:rPr>
              <a:t>Introduction</a:t>
            </a:r>
          </a:p>
        </p:txBody>
      </p:sp>
      <p:sp>
        <p:nvSpPr>
          <p:cNvPr id="10" name="TextBox 9">
            <a:extLst>
              <a:ext uri="{FF2B5EF4-FFF2-40B4-BE49-F238E27FC236}">
                <a16:creationId xmlns:a16="http://schemas.microsoft.com/office/drawing/2014/main" id="{C0758074-F8F4-4083-B8AF-51BD862BE2E4}"/>
              </a:ext>
            </a:extLst>
          </p:cNvPr>
          <p:cNvSpPr txBox="1"/>
          <p:nvPr/>
        </p:nvSpPr>
        <p:spPr>
          <a:xfrm>
            <a:off x="1094317" y="-5821"/>
            <a:ext cx="5666316" cy="646331"/>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b="1" dirty="0">
                <a:ea typeface="+mn-lt"/>
                <a:cs typeface="+mn-lt"/>
              </a:rPr>
              <a:t>The effect of COVID-19 restrictions on individuals activity levels.</a:t>
            </a:r>
            <a:endParaRPr lang="en-US" b="1">
              <a:cs typeface="Calibri"/>
            </a:endParaRPr>
          </a:p>
        </p:txBody>
      </p:sp>
      <p:sp>
        <p:nvSpPr>
          <p:cNvPr id="11" name="TextBox 10">
            <a:extLst>
              <a:ext uri="{FF2B5EF4-FFF2-40B4-BE49-F238E27FC236}">
                <a16:creationId xmlns:a16="http://schemas.microsoft.com/office/drawing/2014/main" id="{5CB2D79E-75F2-4ABB-96F7-78E59611E6C2}"/>
              </a:ext>
            </a:extLst>
          </p:cNvPr>
          <p:cNvSpPr txBox="1"/>
          <p:nvPr/>
        </p:nvSpPr>
        <p:spPr>
          <a:xfrm>
            <a:off x="3425826" y="1022351"/>
            <a:ext cx="3427941" cy="2708434"/>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sz="1000" dirty="0">
                <a:cs typeface="Calibri"/>
              </a:rPr>
              <a:t>The group of volunteers averaged at 24 years old, and evenly split 5 males and 5 females. The occupations did vary however the majority of the participants were students. </a:t>
            </a:r>
          </a:p>
          <a:p>
            <a:r>
              <a:rPr lang="en-US" sz="1000" dirty="0">
                <a:cs typeface="Calibri"/>
              </a:rPr>
              <a:t>A paired T-Test analysis showed a statistically significant difference between two weeks before (M17.1, SD=25.9) (M=3029.6, SD=4139) and two weeks into the national lockdown (M=16.1, SD=19.9) (M=3510.8, SD=4316.4) in both individuals daily active minutes (t(9)=.68, p=0.04) and daily </a:t>
            </a:r>
            <a:r>
              <a:rPr lang="en-US" sz="1000">
                <a:cs typeface="Calibri"/>
              </a:rPr>
              <a:t>steps (t(9)=1.19, p=0.00) also an increase in recorded activities.</a:t>
            </a:r>
          </a:p>
          <a:p>
            <a:r>
              <a:rPr lang="en-US" sz="1000" dirty="0">
                <a:cs typeface="Calibri"/>
              </a:rPr>
              <a:t>A statistically significant difference was also found when comparing daily steps in only Males (t(4)=2.24, p=0.00) and only Females (t(4).0.35, p=0.02). Also, when comparing Males </a:t>
            </a:r>
            <a:r>
              <a:rPr lang="en-US" sz="1000">
                <a:cs typeface="Calibri"/>
              </a:rPr>
              <a:t>to Females in the first two weeks (t(4)=8.35, p=0.01) and in </a:t>
            </a:r>
            <a:r>
              <a:rPr lang="en-US" sz="1000" dirty="0">
                <a:cs typeface="Calibri"/>
              </a:rPr>
              <a:t>the second two weeks (t(4)=29.38, p=0.00). However, a non-significant difference was found when comparing daily active minutes in these groups (p=&gt;0.05). </a:t>
            </a:r>
          </a:p>
        </p:txBody>
      </p:sp>
      <p:sp>
        <p:nvSpPr>
          <p:cNvPr id="13" name="TextBox 12">
            <a:extLst>
              <a:ext uri="{FF2B5EF4-FFF2-40B4-BE49-F238E27FC236}">
                <a16:creationId xmlns:a16="http://schemas.microsoft.com/office/drawing/2014/main" id="{591EFBC4-6EC3-483F-B7F4-8C5F0B168B41}"/>
              </a:ext>
            </a:extLst>
          </p:cNvPr>
          <p:cNvSpPr txBox="1"/>
          <p:nvPr/>
        </p:nvSpPr>
        <p:spPr>
          <a:xfrm>
            <a:off x="3429001" y="6209242"/>
            <a:ext cx="3431721" cy="3323987"/>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sz="1000" dirty="0">
                <a:cs typeface="Calibri"/>
              </a:rPr>
              <a:t>The outcome of this study relates positively to the hypothesis. The results of this study suggest an increase in both minutes of activity and steps two weeks into the UK's COVID-19 lockdown restrictions. This may be due to the individuals having an increased amount of leisure time resulting from education being closed or being put in the furlough schema. Which can lead to both physical and phycological benefits, including increased cardiovascular fitness, raspatory fitness, weight loss, deceased levels of stress, anxiety and depression which may be felt due to the magnitude of the COVID-19 pandemic. </a:t>
            </a:r>
          </a:p>
          <a:p>
            <a:r>
              <a:rPr lang="en-US" sz="1000" dirty="0">
                <a:cs typeface="Calibri"/>
              </a:rPr>
              <a:t>However, when the results are compared to the national guidelines for exercise per week only 10% in the first week and 20% in the third and fourth week achieved the two days of muscle-strengthening recommended.</a:t>
            </a:r>
          </a:p>
          <a:p>
            <a:r>
              <a:rPr lang="en-US" sz="1000" dirty="0">
                <a:cs typeface="Calibri"/>
              </a:rPr>
              <a:t>These results have practical implications showing that with a reduced work schedule individuals can participate in more activity which have both physical and mental health benefits, it is suggested that outdoor or indoor gyms should be looked at to continue to stay open to allow individuals to meet the recommended muscle-strengthening activities in future lockdowns.  </a:t>
            </a:r>
          </a:p>
        </p:txBody>
      </p:sp>
      <p:pic>
        <p:nvPicPr>
          <p:cNvPr id="12" name="Picture 13" descr="Chart, bar chart&#10;&#10;Description automatically generated">
            <a:extLst>
              <a:ext uri="{FF2B5EF4-FFF2-40B4-BE49-F238E27FC236}">
                <a16:creationId xmlns:a16="http://schemas.microsoft.com/office/drawing/2014/main" id="{484529A0-CEAA-4B15-B72B-F3494A21187F}"/>
              </a:ext>
            </a:extLst>
          </p:cNvPr>
          <p:cNvPicPr>
            <a:picLocks noChangeAspect="1"/>
          </p:cNvPicPr>
          <p:nvPr/>
        </p:nvPicPr>
        <p:blipFill>
          <a:blip r:embed="rId2"/>
          <a:stretch>
            <a:fillRect/>
          </a:stretch>
        </p:blipFill>
        <p:spPr>
          <a:xfrm>
            <a:off x="3429000" y="3704844"/>
            <a:ext cx="3429000" cy="2077212"/>
          </a:xfrm>
          <a:prstGeom prst="rect">
            <a:avLst/>
          </a:prstGeom>
        </p:spPr>
      </p:pic>
      <p:pic>
        <p:nvPicPr>
          <p:cNvPr id="14" name="Picture 14" descr="Text&#10;&#10;Description automatically generated">
            <a:extLst>
              <a:ext uri="{FF2B5EF4-FFF2-40B4-BE49-F238E27FC236}">
                <a16:creationId xmlns:a16="http://schemas.microsoft.com/office/drawing/2014/main" id="{B585B21A-5A75-4097-B2EF-F52A00EAE21B}"/>
              </a:ext>
            </a:extLst>
          </p:cNvPr>
          <p:cNvPicPr>
            <a:picLocks noChangeAspect="1"/>
          </p:cNvPicPr>
          <p:nvPr/>
        </p:nvPicPr>
        <p:blipFill>
          <a:blip r:embed="rId3"/>
          <a:stretch>
            <a:fillRect/>
          </a:stretch>
        </p:blipFill>
        <p:spPr>
          <a:xfrm>
            <a:off x="0" y="-3404"/>
            <a:ext cx="1095375" cy="387807"/>
          </a:xfrm>
          <a:prstGeom prst="rect">
            <a:avLst/>
          </a:prstGeom>
        </p:spPr>
      </p:pic>
      <p:sp>
        <p:nvSpPr>
          <p:cNvPr id="17" name="TextBox 16">
            <a:extLst>
              <a:ext uri="{FF2B5EF4-FFF2-40B4-BE49-F238E27FC236}">
                <a16:creationId xmlns:a16="http://schemas.microsoft.com/office/drawing/2014/main" id="{C3EF67F4-39FA-4E3F-BD5B-07A6D72454A7}"/>
              </a:ext>
            </a:extLst>
          </p:cNvPr>
          <p:cNvSpPr txBox="1"/>
          <p:nvPr/>
        </p:nvSpPr>
        <p:spPr>
          <a:xfrm>
            <a:off x="3429000" y="9534525"/>
            <a:ext cx="3429000" cy="369332"/>
          </a:xfrm>
          <a:prstGeom prst="rect">
            <a:avLst/>
          </a:prstGeom>
        </p:spPr>
        <p:style>
          <a:lnRef idx="1">
            <a:schemeClr val="accent2"/>
          </a:lnRef>
          <a:fillRef idx="2">
            <a:schemeClr val="accent2"/>
          </a:fillRef>
          <a:effectRef idx="1">
            <a:schemeClr val="accent2"/>
          </a:effectRef>
          <a:fontRef idx="minor">
            <a:schemeClr val="dk1"/>
          </a:fontRef>
        </p:style>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dirty="0">
                <a:cs typeface="Calibri"/>
              </a:rPr>
              <a:t>References</a:t>
            </a:r>
          </a:p>
        </p:txBody>
      </p:sp>
      <p:sp>
        <p:nvSpPr>
          <p:cNvPr id="18" name="TextBox 17">
            <a:extLst>
              <a:ext uri="{FF2B5EF4-FFF2-40B4-BE49-F238E27FC236}">
                <a16:creationId xmlns:a16="http://schemas.microsoft.com/office/drawing/2014/main" id="{C8C860E6-4B3F-4B93-A4FD-F9E248204BA6}"/>
              </a:ext>
            </a:extLst>
          </p:cNvPr>
          <p:cNvSpPr txBox="1"/>
          <p:nvPr/>
        </p:nvSpPr>
        <p:spPr>
          <a:xfrm>
            <a:off x="3429000" y="9963150"/>
            <a:ext cx="3449062" cy="2185214"/>
          </a:xfrm>
          <a:prstGeom prst="rect">
            <a:avLst/>
          </a:prstGeom>
        </p:spPr>
        <p:style>
          <a:lnRef idx="2">
            <a:schemeClr val="accent3"/>
          </a:lnRef>
          <a:fillRef idx="1">
            <a:schemeClr val="lt1"/>
          </a:fillRef>
          <a:effectRef idx="0">
            <a:schemeClr val="accent3"/>
          </a:effectRef>
          <a:fontRef idx="minor">
            <a:schemeClr val="dk1"/>
          </a:fontRef>
        </p:style>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sz="800" dirty="0">
                <a:ea typeface="+mn-lt"/>
                <a:cs typeface="+mn-lt"/>
              </a:rPr>
              <a:t>Brown, A., Flint, S.W., Kalea, A.Z., O'Kane, M., Williams, S. and </a:t>
            </a:r>
            <a:r>
              <a:rPr lang="en-US" sz="800" dirty="0" err="1">
                <a:ea typeface="+mn-lt"/>
                <a:cs typeface="+mn-lt"/>
              </a:rPr>
              <a:t>Batterham</a:t>
            </a:r>
            <a:r>
              <a:rPr lang="en-US" sz="800" dirty="0">
                <a:ea typeface="+mn-lt"/>
                <a:cs typeface="+mn-lt"/>
              </a:rPr>
              <a:t>, R.L., (2021). ‘Negative impact of the first COVID-19 lockdown upon health-related </a:t>
            </a:r>
            <a:r>
              <a:rPr lang="en-US" sz="800" dirty="0" err="1">
                <a:ea typeface="+mn-lt"/>
                <a:cs typeface="+mn-lt"/>
              </a:rPr>
              <a:t>behaviours</a:t>
            </a:r>
            <a:r>
              <a:rPr lang="en-US" sz="800" dirty="0">
                <a:ea typeface="+mn-lt"/>
                <a:cs typeface="+mn-lt"/>
              </a:rPr>
              <a:t> and psychological wellbeing in people living with severe and complex obesity in the UK’. </a:t>
            </a:r>
            <a:r>
              <a:rPr lang="en-US" sz="800" i="1" dirty="0" err="1">
                <a:ea typeface="+mn-lt"/>
                <a:cs typeface="+mn-lt"/>
              </a:rPr>
              <a:t>EClinicalMedicine</a:t>
            </a:r>
            <a:r>
              <a:rPr lang="en-US" sz="800" dirty="0">
                <a:ea typeface="+mn-lt"/>
                <a:cs typeface="+mn-lt"/>
              </a:rPr>
              <a:t>, p.100796. </a:t>
            </a:r>
            <a:endParaRPr lang="en-US" sz="800" dirty="0"/>
          </a:p>
          <a:p>
            <a:endParaRPr lang="en-US" sz="800" dirty="0">
              <a:ea typeface="+mn-lt"/>
              <a:cs typeface="+mn-lt"/>
            </a:endParaRPr>
          </a:p>
          <a:p>
            <a:r>
              <a:rPr lang="en-US" sz="800" dirty="0">
                <a:ea typeface="+mn-lt"/>
                <a:cs typeface="+mn-lt"/>
              </a:rPr>
              <a:t>McCarthy, H., Potts, H.W. and Fisher, A., (2021). ‘Physical Activity Behavior Before, During, and After COVID-19 Restrictions: Longitudinal Smartphone-Tracking Study of Adults in the United Kingdom’. </a:t>
            </a:r>
            <a:r>
              <a:rPr lang="en-US" sz="800" i="1" dirty="0">
                <a:ea typeface="+mn-lt"/>
                <a:cs typeface="+mn-lt"/>
              </a:rPr>
              <a:t>Journal of Medical Internet Research</a:t>
            </a:r>
            <a:r>
              <a:rPr lang="en-US" sz="800" dirty="0">
                <a:ea typeface="+mn-lt"/>
                <a:cs typeface="+mn-lt"/>
              </a:rPr>
              <a:t>, 23(2), p.e23701. </a:t>
            </a:r>
            <a:endParaRPr lang="en-US" sz="800">
              <a:cs typeface="Calibri"/>
            </a:endParaRPr>
          </a:p>
          <a:p>
            <a:endParaRPr lang="en-US" sz="800" dirty="0">
              <a:ea typeface="+mn-lt"/>
              <a:cs typeface="+mn-lt"/>
            </a:endParaRPr>
          </a:p>
          <a:p>
            <a:r>
              <a:rPr lang="en-US" sz="800" dirty="0">
                <a:ea typeface="+mn-lt"/>
                <a:cs typeface="+mn-lt"/>
              </a:rPr>
              <a:t>Lee, P.G., Jackson, E.A. and Richardson, C.R., (2017). ‘Exercise prescriptions in older adults’. </a:t>
            </a:r>
            <a:r>
              <a:rPr lang="en-US" sz="800" i="1" dirty="0">
                <a:ea typeface="+mn-lt"/>
                <a:cs typeface="+mn-lt"/>
              </a:rPr>
              <a:t>American family physician</a:t>
            </a:r>
            <a:r>
              <a:rPr lang="en-US" sz="800" dirty="0">
                <a:ea typeface="+mn-lt"/>
                <a:cs typeface="+mn-lt"/>
              </a:rPr>
              <a:t>, 95(7), pp.425-432. </a:t>
            </a:r>
            <a:endParaRPr lang="en-US" sz="800">
              <a:cs typeface="Calibri"/>
            </a:endParaRPr>
          </a:p>
          <a:p>
            <a:endParaRPr lang="en-US" sz="800" dirty="0">
              <a:ea typeface="+mn-lt"/>
              <a:cs typeface="+mn-lt"/>
            </a:endParaRPr>
          </a:p>
          <a:p>
            <a:r>
              <a:rPr lang="en-US" sz="800" dirty="0">
                <a:ea typeface="+mn-lt"/>
                <a:cs typeface="+mn-lt"/>
              </a:rPr>
              <a:t>Pierce, M., Hope, H., Ford, T., Hatch, S., </a:t>
            </a:r>
            <a:r>
              <a:rPr lang="en-US" sz="800" dirty="0" err="1">
                <a:ea typeface="+mn-lt"/>
                <a:cs typeface="+mn-lt"/>
              </a:rPr>
              <a:t>Hotopf</a:t>
            </a:r>
            <a:r>
              <a:rPr lang="en-US" sz="800" dirty="0">
                <a:ea typeface="+mn-lt"/>
                <a:cs typeface="+mn-lt"/>
              </a:rPr>
              <a:t>, M., John, A., </a:t>
            </a:r>
            <a:r>
              <a:rPr lang="en-US" sz="800" dirty="0" err="1">
                <a:ea typeface="+mn-lt"/>
                <a:cs typeface="+mn-lt"/>
              </a:rPr>
              <a:t>Kontopantelis</a:t>
            </a:r>
            <a:r>
              <a:rPr lang="en-US" sz="800" dirty="0">
                <a:ea typeface="+mn-lt"/>
                <a:cs typeface="+mn-lt"/>
              </a:rPr>
              <a:t>, E., Webb, R., Wessely, S., McManus, S. and Abel, K.M., (2020). ‘Mental health before and during the COVID-19 pandemic: a longitudinal probability sample survey of the UK population’. T</a:t>
            </a:r>
            <a:r>
              <a:rPr lang="en-US" sz="800" i="1" dirty="0">
                <a:ea typeface="+mn-lt"/>
                <a:cs typeface="+mn-lt"/>
              </a:rPr>
              <a:t>he Lancet Psychiatry</a:t>
            </a:r>
            <a:r>
              <a:rPr lang="en-US" sz="800" dirty="0">
                <a:ea typeface="+mn-lt"/>
                <a:cs typeface="+mn-lt"/>
              </a:rPr>
              <a:t>, 7(10), pp.883-892.</a:t>
            </a:r>
            <a:endParaRPr lang="en-US" sz="800"/>
          </a:p>
        </p:txBody>
      </p:sp>
      <p:pic>
        <p:nvPicPr>
          <p:cNvPr id="22" name="Picture 22" descr="Chart, bar chart&#10;&#10;Description automatically generated">
            <a:extLst>
              <a:ext uri="{FF2B5EF4-FFF2-40B4-BE49-F238E27FC236}">
                <a16:creationId xmlns:a16="http://schemas.microsoft.com/office/drawing/2014/main" id="{F5A77E59-47EC-44AE-9340-A63DF76D3531}"/>
              </a:ext>
            </a:extLst>
          </p:cNvPr>
          <p:cNvPicPr>
            <a:picLocks noChangeAspect="1"/>
          </p:cNvPicPr>
          <p:nvPr/>
        </p:nvPicPr>
        <p:blipFill>
          <a:blip r:embed="rId4"/>
          <a:stretch>
            <a:fillRect/>
          </a:stretch>
        </p:blipFill>
        <p:spPr>
          <a:xfrm>
            <a:off x="0" y="8181594"/>
            <a:ext cx="3364149" cy="1848612"/>
          </a:xfrm>
          <a:prstGeom prst="rect">
            <a:avLst/>
          </a:prstGeom>
        </p:spPr>
      </p:pic>
      <p:pic>
        <p:nvPicPr>
          <p:cNvPr id="23" name="Picture 23" descr="Chart, bar chart&#10;&#10;Description automatically generated">
            <a:extLst>
              <a:ext uri="{FF2B5EF4-FFF2-40B4-BE49-F238E27FC236}">
                <a16:creationId xmlns:a16="http://schemas.microsoft.com/office/drawing/2014/main" id="{153C52DF-1303-4715-8B50-F70000B1C13E}"/>
              </a:ext>
            </a:extLst>
          </p:cNvPr>
          <p:cNvPicPr>
            <a:picLocks noChangeAspect="1"/>
          </p:cNvPicPr>
          <p:nvPr/>
        </p:nvPicPr>
        <p:blipFill>
          <a:blip r:embed="rId5"/>
          <a:stretch>
            <a:fillRect/>
          </a:stretch>
        </p:blipFill>
        <p:spPr>
          <a:xfrm>
            <a:off x="0" y="10029444"/>
            <a:ext cx="3364149" cy="2162937"/>
          </a:xfrm>
          <a:prstGeom prst="rect">
            <a:avLst/>
          </a:prstGeom>
        </p:spPr>
      </p:pic>
      <p:sp>
        <p:nvSpPr>
          <p:cNvPr id="19" name="TextBox 18">
            <a:extLst>
              <a:ext uri="{FF2B5EF4-FFF2-40B4-BE49-F238E27FC236}">
                <a16:creationId xmlns:a16="http://schemas.microsoft.com/office/drawing/2014/main" id="{1D5C166A-63AC-431D-BA34-449DAC044E4C}"/>
              </a:ext>
            </a:extLst>
          </p:cNvPr>
          <p:cNvSpPr txBox="1"/>
          <p:nvPr/>
        </p:nvSpPr>
        <p:spPr>
          <a:xfrm>
            <a:off x="2619375" y="314325"/>
            <a:ext cx="3905250" cy="276999"/>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sz="1200">
                <a:cs typeface="Calibri"/>
              </a:rPr>
              <a:t>Joshua Atkins, BSC Sports Therapy, 2021</a:t>
            </a:r>
            <a:endParaRPr lang="en-US" sz="1200" dirty="0">
              <a:cs typeface="Calibri"/>
            </a:endParaRPr>
          </a:p>
        </p:txBody>
      </p:sp>
    </p:spTree>
    <p:extLst>
      <p:ext uri="{BB962C8B-B14F-4D97-AF65-F5344CB8AC3E}">
        <p14:creationId xmlns:p14="http://schemas.microsoft.com/office/powerpoint/2010/main" val="109857222"/>
      </p:ext>
    </p:extLst>
  </p:cSld>
  <p:clrMapOvr>
    <a:masterClrMapping/>
  </p:clrMapOvr>
</p:sld>
</file>

<file path=ppt/theme/theme1.xml><?xml version="1.0" encoding="utf-8"?>
<a:theme xmlns:a="http://schemas.openxmlformats.org/drawingml/2006/main" name="Office Theme">
  <a:themeElements>
    <a:clrScheme name="Office Them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Them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Them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office theme</Template>
  <TotalTime>0</TotalTime>
  <Words>0</Words>
  <Application>Microsoft Office PowerPoint</Application>
  <PresentationFormat>Widescreen</PresentationFormat>
  <Paragraphs>0</Paragraphs>
  <Slides>1</Slides>
  <Notes>0</Notes>
  <HiddenSlides>0</HiddenSlides>
  <MMClips>0</MMClips>
  <ScaleCrop>false</ScaleCrop>
  <HeadingPairs>
    <vt:vector size="4" baseType="variant">
      <vt:variant>
        <vt:lpstr>Theme</vt:lpstr>
      </vt:variant>
      <vt:variant>
        <vt:i4>1</vt:i4>
      </vt:variant>
      <vt:variant>
        <vt:lpstr>Slide Titles</vt:lpstr>
      </vt:variant>
      <vt:variant>
        <vt:i4>1</vt:i4>
      </vt:variant>
    </vt:vector>
  </HeadingPairs>
  <TitlesOfParts>
    <vt:vector size="2" baseType="lpstr">
      <vt:lpstr>Office Theme</vt:lpstr>
      <vt:lpstr>PowerPoint Presentation</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
  <cp:lastModifiedBy/>
  <cp:revision>888</cp:revision>
  <dcterms:created xsi:type="dcterms:W3CDTF">2021-03-24T16:18:55Z</dcterms:created>
  <dcterms:modified xsi:type="dcterms:W3CDTF">2021-04-27T16:07:48Z</dcterms:modified>
</cp:coreProperties>
</file>