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73" r:id="rId1"/>
  </p:sldMasterIdLst>
  <p:sldIdLst>
    <p:sldId id="256" r:id="rId2"/>
    <p:sldId id="264" r:id="rId3"/>
    <p:sldId id="257" r:id="rId4"/>
    <p:sldId id="258" r:id="rId5"/>
    <p:sldId id="259" r:id="rId6"/>
    <p:sldId id="260" r:id="rId7"/>
    <p:sldId id="261" r:id="rId8"/>
    <p:sldId id="262" r:id="rId9"/>
    <p:sldId id="263" r:id="rId10"/>
    <p:sldId id="265" r:id="rId11"/>
    <p:sldId id="267" r:id="rId12"/>
    <p:sldId id="266"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583E19E-6759-C72A-2685-AD9A96EFCAE6}" v="1055" dt="2025-10-12T23:26:42.737"/>
    <p1510:client id="{D9B5C2EC-ABF1-DEF7-C631-02F5ADE70E83}" v="969" dt="2025-10-11T22:50:10.7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ionne Cole (2420171)" userId="S::2420171@student.uwtsd.ac.uk::e79c6731-39e4-4fd4-b2be-2b965b61b9d1" providerId="AD" clId="Web-{05CFE49F-A3B3-2235-0EB3-DC834D6DF0EB}"/>
    <pc:docChg chg="addSld modSld">
      <pc:chgData name="Tionne Cole (2420171)" userId="S::2420171@student.uwtsd.ac.uk::e79c6731-39e4-4fd4-b2be-2b965b61b9d1" providerId="AD" clId="Web-{05CFE49F-A3B3-2235-0EB3-DC834D6DF0EB}" dt="2025-10-09T21:50:02.336" v="666" actId="20577"/>
      <pc:docMkLst>
        <pc:docMk/>
      </pc:docMkLst>
      <pc:sldChg chg="modSp">
        <pc:chgData name="Tionne Cole (2420171)" userId="S::2420171@student.uwtsd.ac.uk::e79c6731-39e4-4fd4-b2be-2b965b61b9d1" providerId="AD" clId="Web-{05CFE49F-A3B3-2235-0EB3-DC834D6DF0EB}" dt="2025-10-09T21:27:47.448" v="303" actId="20577"/>
        <pc:sldMkLst>
          <pc:docMk/>
          <pc:sldMk cId="2223403727" sldId="257"/>
        </pc:sldMkLst>
        <pc:spChg chg="mod">
          <ac:chgData name="Tionne Cole (2420171)" userId="S::2420171@student.uwtsd.ac.uk::e79c6731-39e4-4fd4-b2be-2b965b61b9d1" providerId="AD" clId="Web-{05CFE49F-A3B3-2235-0EB3-DC834D6DF0EB}" dt="2025-10-09T21:27:47.448" v="303" actId="20577"/>
          <ac:spMkLst>
            <pc:docMk/>
            <pc:sldMk cId="2223403727" sldId="257"/>
            <ac:spMk id="3" creationId="{A5796C56-D0AE-0BD5-EF0F-5B8713B47CB7}"/>
          </ac:spMkLst>
        </pc:spChg>
      </pc:sldChg>
      <pc:sldChg chg="modSp">
        <pc:chgData name="Tionne Cole (2420171)" userId="S::2420171@student.uwtsd.ac.uk::e79c6731-39e4-4fd4-b2be-2b965b61b9d1" providerId="AD" clId="Web-{05CFE49F-A3B3-2235-0EB3-DC834D6DF0EB}" dt="2025-10-09T21:38:33.758" v="482" actId="20577"/>
        <pc:sldMkLst>
          <pc:docMk/>
          <pc:sldMk cId="2367275156" sldId="258"/>
        </pc:sldMkLst>
        <pc:spChg chg="mod">
          <ac:chgData name="Tionne Cole (2420171)" userId="S::2420171@student.uwtsd.ac.uk::e79c6731-39e4-4fd4-b2be-2b965b61b9d1" providerId="AD" clId="Web-{05CFE49F-A3B3-2235-0EB3-DC834D6DF0EB}" dt="2025-10-09T19:54:34.345" v="130" actId="20577"/>
          <ac:spMkLst>
            <pc:docMk/>
            <pc:sldMk cId="2367275156" sldId="258"/>
            <ac:spMk id="2" creationId="{B4A4F69C-FCEB-A9C5-03A7-2A3ACAC1F8E9}"/>
          </ac:spMkLst>
        </pc:spChg>
        <pc:spChg chg="mod">
          <ac:chgData name="Tionne Cole (2420171)" userId="S::2420171@student.uwtsd.ac.uk::e79c6731-39e4-4fd4-b2be-2b965b61b9d1" providerId="AD" clId="Web-{05CFE49F-A3B3-2235-0EB3-DC834D6DF0EB}" dt="2025-10-09T21:38:33.758" v="482" actId="20577"/>
          <ac:spMkLst>
            <pc:docMk/>
            <pc:sldMk cId="2367275156" sldId="258"/>
            <ac:spMk id="3" creationId="{21B2A702-3150-0B15-5F78-AF74F65C87F1}"/>
          </ac:spMkLst>
        </pc:spChg>
      </pc:sldChg>
      <pc:sldChg chg="modSp new">
        <pc:chgData name="Tionne Cole (2420171)" userId="S::2420171@student.uwtsd.ac.uk::e79c6731-39e4-4fd4-b2be-2b965b61b9d1" providerId="AD" clId="Web-{05CFE49F-A3B3-2235-0EB3-DC834D6DF0EB}" dt="2025-10-09T21:50:02.336" v="666" actId="20577"/>
        <pc:sldMkLst>
          <pc:docMk/>
          <pc:sldMk cId="2132536069" sldId="259"/>
        </pc:sldMkLst>
        <pc:spChg chg="mod">
          <ac:chgData name="Tionne Cole (2420171)" userId="S::2420171@student.uwtsd.ac.uk::e79c6731-39e4-4fd4-b2be-2b965b61b9d1" providerId="AD" clId="Web-{05CFE49F-A3B3-2235-0EB3-DC834D6DF0EB}" dt="2025-10-09T21:40:55.275" v="511" actId="20577"/>
          <ac:spMkLst>
            <pc:docMk/>
            <pc:sldMk cId="2132536069" sldId="259"/>
            <ac:spMk id="2" creationId="{096C2F1C-983F-0D9D-4756-907D6DB6A9D0}"/>
          </ac:spMkLst>
        </pc:spChg>
        <pc:spChg chg="mod">
          <ac:chgData name="Tionne Cole (2420171)" userId="S::2420171@student.uwtsd.ac.uk::e79c6731-39e4-4fd4-b2be-2b965b61b9d1" providerId="AD" clId="Web-{05CFE49F-A3B3-2235-0EB3-DC834D6DF0EB}" dt="2025-10-09T21:50:02.336" v="666" actId="20577"/>
          <ac:spMkLst>
            <pc:docMk/>
            <pc:sldMk cId="2132536069" sldId="259"/>
            <ac:spMk id="3" creationId="{8AAE56AF-6D25-C40C-6D16-2C5516025F11}"/>
          </ac:spMkLst>
        </pc:spChg>
      </pc:sldChg>
    </pc:docChg>
  </pc:docChgLst>
  <pc:docChgLst>
    <pc:chgData name="Tionne Cole (2420171)" userId="S::2420171@student.uwtsd.ac.uk::e79c6731-39e4-4fd4-b2be-2b965b61b9d1" providerId="AD" clId="Web-{5583E19E-6759-C72A-2685-AD9A96EFCAE6}"/>
    <pc:docChg chg="addSld modSld">
      <pc:chgData name="Tionne Cole (2420171)" userId="S::2420171@student.uwtsd.ac.uk::e79c6731-39e4-4fd4-b2be-2b965b61b9d1" providerId="AD" clId="Web-{5583E19E-6759-C72A-2685-AD9A96EFCAE6}" dt="2025-10-12T23:26:42.737" v="1065" actId="20577"/>
      <pc:docMkLst>
        <pc:docMk/>
      </pc:docMkLst>
      <pc:sldChg chg="modSp">
        <pc:chgData name="Tionne Cole (2420171)" userId="S::2420171@student.uwtsd.ac.uk::e79c6731-39e4-4fd4-b2be-2b965b61b9d1" providerId="AD" clId="Web-{5583E19E-6759-C72A-2685-AD9A96EFCAE6}" dt="2025-10-12T20:44:21.817" v="47" actId="20577"/>
        <pc:sldMkLst>
          <pc:docMk/>
          <pc:sldMk cId="2223403727" sldId="257"/>
        </pc:sldMkLst>
        <pc:spChg chg="mod">
          <ac:chgData name="Tionne Cole (2420171)" userId="S::2420171@student.uwtsd.ac.uk::e79c6731-39e4-4fd4-b2be-2b965b61b9d1" providerId="AD" clId="Web-{5583E19E-6759-C72A-2685-AD9A96EFCAE6}" dt="2025-10-12T20:44:21.817" v="47" actId="20577"/>
          <ac:spMkLst>
            <pc:docMk/>
            <pc:sldMk cId="2223403727" sldId="257"/>
            <ac:spMk id="3" creationId="{A5796C56-D0AE-0BD5-EF0F-5B8713B47CB7}"/>
          </ac:spMkLst>
        </pc:spChg>
      </pc:sldChg>
      <pc:sldChg chg="modSp">
        <pc:chgData name="Tionne Cole (2420171)" userId="S::2420171@student.uwtsd.ac.uk::e79c6731-39e4-4fd4-b2be-2b965b61b9d1" providerId="AD" clId="Web-{5583E19E-6759-C72A-2685-AD9A96EFCAE6}" dt="2025-10-12T20:41:53.313" v="35" actId="20577"/>
        <pc:sldMkLst>
          <pc:docMk/>
          <pc:sldMk cId="2367275156" sldId="258"/>
        </pc:sldMkLst>
        <pc:spChg chg="mod">
          <ac:chgData name="Tionne Cole (2420171)" userId="S::2420171@student.uwtsd.ac.uk::e79c6731-39e4-4fd4-b2be-2b965b61b9d1" providerId="AD" clId="Web-{5583E19E-6759-C72A-2685-AD9A96EFCAE6}" dt="2025-10-12T20:41:53.313" v="35" actId="20577"/>
          <ac:spMkLst>
            <pc:docMk/>
            <pc:sldMk cId="2367275156" sldId="258"/>
            <ac:spMk id="3" creationId="{21B2A702-3150-0B15-5F78-AF74F65C87F1}"/>
          </ac:spMkLst>
        </pc:spChg>
      </pc:sldChg>
      <pc:sldChg chg="modSp">
        <pc:chgData name="Tionne Cole (2420171)" userId="S::2420171@student.uwtsd.ac.uk::e79c6731-39e4-4fd4-b2be-2b965b61b9d1" providerId="AD" clId="Web-{5583E19E-6759-C72A-2685-AD9A96EFCAE6}" dt="2025-10-12T21:16:19.237" v="260" actId="20577"/>
        <pc:sldMkLst>
          <pc:docMk/>
          <pc:sldMk cId="145638873" sldId="262"/>
        </pc:sldMkLst>
        <pc:spChg chg="mod">
          <ac:chgData name="Tionne Cole (2420171)" userId="S::2420171@student.uwtsd.ac.uk::e79c6731-39e4-4fd4-b2be-2b965b61b9d1" providerId="AD" clId="Web-{5583E19E-6759-C72A-2685-AD9A96EFCAE6}" dt="2025-10-12T21:16:19.237" v="260" actId="20577"/>
          <ac:spMkLst>
            <pc:docMk/>
            <pc:sldMk cId="145638873" sldId="262"/>
            <ac:spMk id="3" creationId="{611DEA81-738E-96D5-B4FC-E4C3E92D93C7}"/>
          </ac:spMkLst>
        </pc:spChg>
      </pc:sldChg>
      <pc:sldChg chg="modSp">
        <pc:chgData name="Tionne Cole (2420171)" userId="S::2420171@student.uwtsd.ac.uk::e79c6731-39e4-4fd4-b2be-2b965b61b9d1" providerId="AD" clId="Web-{5583E19E-6759-C72A-2685-AD9A96EFCAE6}" dt="2025-10-12T23:26:42.737" v="1065" actId="20577"/>
        <pc:sldMkLst>
          <pc:docMk/>
          <pc:sldMk cId="4144260111" sldId="263"/>
        </pc:sldMkLst>
        <pc:spChg chg="mod">
          <ac:chgData name="Tionne Cole (2420171)" userId="S::2420171@student.uwtsd.ac.uk::e79c6731-39e4-4fd4-b2be-2b965b61b9d1" providerId="AD" clId="Web-{5583E19E-6759-C72A-2685-AD9A96EFCAE6}" dt="2025-10-12T23:06:48.836" v="922" actId="20577"/>
          <ac:spMkLst>
            <pc:docMk/>
            <pc:sldMk cId="4144260111" sldId="263"/>
            <ac:spMk id="2" creationId="{9D408CC8-F9C8-0402-F425-C5DC0DA0379A}"/>
          </ac:spMkLst>
        </pc:spChg>
        <pc:spChg chg="mod">
          <ac:chgData name="Tionne Cole (2420171)" userId="S::2420171@student.uwtsd.ac.uk::e79c6731-39e4-4fd4-b2be-2b965b61b9d1" providerId="AD" clId="Web-{5583E19E-6759-C72A-2685-AD9A96EFCAE6}" dt="2025-10-12T23:26:42.737" v="1065" actId="20577"/>
          <ac:spMkLst>
            <pc:docMk/>
            <pc:sldMk cId="4144260111" sldId="263"/>
            <ac:spMk id="3" creationId="{61434136-0B1D-E0A3-7A60-3D9D7CB6B62A}"/>
          </ac:spMkLst>
        </pc:spChg>
      </pc:sldChg>
      <pc:sldChg chg="modSp new">
        <pc:chgData name="Tionne Cole (2420171)" userId="S::2420171@student.uwtsd.ac.uk::e79c6731-39e4-4fd4-b2be-2b965b61b9d1" providerId="AD" clId="Web-{5583E19E-6759-C72A-2685-AD9A96EFCAE6}" dt="2025-10-12T23:01:58.476" v="856" actId="20577"/>
        <pc:sldMkLst>
          <pc:docMk/>
          <pc:sldMk cId="4270867083" sldId="265"/>
        </pc:sldMkLst>
        <pc:spChg chg="mod">
          <ac:chgData name="Tionne Cole (2420171)" userId="S::2420171@student.uwtsd.ac.uk::e79c6731-39e4-4fd4-b2be-2b965b61b9d1" providerId="AD" clId="Web-{5583E19E-6759-C72A-2685-AD9A96EFCAE6}" dt="2025-10-12T22:20:09.397" v="442" actId="20577"/>
          <ac:spMkLst>
            <pc:docMk/>
            <pc:sldMk cId="4270867083" sldId="265"/>
            <ac:spMk id="2" creationId="{2689ACB1-0911-234D-9C78-7537F2E51E1B}"/>
          </ac:spMkLst>
        </pc:spChg>
        <pc:spChg chg="mod">
          <ac:chgData name="Tionne Cole (2420171)" userId="S::2420171@student.uwtsd.ac.uk::e79c6731-39e4-4fd4-b2be-2b965b61b9d1" providerId="AD" clId="Web-{5583E19E-6759-C72A-2685-AD9A96EFCAE6}" dt="2025-10-12T23:01:58.476" v="856" actId="20577"/>
          <ac:spMkLst>
            <pc:docMk/>
            <pc:sldMk cId="4270867083" sldId="265"/>
            <ac:spMk id="3" creationId="{AF90EC6F-DFD2-15B7-747F-8340CEB54FDA}"/>
          </ac:spMkLst>
        </pc:spChg>
      </pc:sldChg>
      <pc:sldChg chg="modSp new">
        <pc:chgData name="Tionne Cole (2420171)" userId="S::2420171@student.uwtsd.ac.uk::e79c6731-39e4-4fd4-b2be-2b965b61b9d1" providerId="AD" clId="Web-{5583E19E-6759-C72A-2685-AD9A96EFCAE6}" dt="2025-10-12T23:05:25.617" v="916" actId="20577"/>
        <pc:sldMkLst>
          <pc:docMk/>
          <pc:sldMk cId="1672267107" sldId="266"/>
        </pc:sldMkLst>
        <pc:spChg chg="mod">
          <ac:chgData name="Tionne Cole (2420171)" userId="S::2420171@student.uwtsd.ac.uk::e79c6731-39e4-4fd4-b2be-2b965b61b9d1" providerId="AD" clId="Web-{5583E19E-6759-C72A-2685-AD9A96EFCAE6}" dt="2025-10-12T20:45:24.928" v="60" actId="20577"/>
          <ac:spMkLst>
            <pc:docMk/>
            <pc:sldMk cId="1672267107" sldId="266"/>
            <ac:spMk id="2" creationId="{73721B83-3127-FB62-7E15-AE43871B7F03}"/>
          </ac:spMkLst>
        </pc:spChg>
        <pc:spChg chg="mod">
          <ac:chgData name="Tionne Cole (2420171)" userId="S::2420171@student.uwtsd.ac.uk::e79c6731-39e4-4fd4-b2be-2b965b61b9d1" providerId="AD" clId="Web-{5583E19E-6759-C72A-2685-AD9A96EFCAE6}" dt="2025-10-12T23:05:25.617" v="916" actId="20577"/>
          <ac:spMkLst>
            <pc:docMk/>
            <pc:sldMk cId="1672267107" sldId="266"/>
            <ac:spMk id="3" creationId="{D72D0838-1C71-72A9-0F03-2384A32450CE}"/>
          </ac:spMkLst>
        </pc:spChg>
      </pc:sldChg>
      <pc:sldChg chg="modSp new">
        <pc:chgData name="Tionne Cole (2420171)" userId="S::2420171@student.uwtsd.ac.uk::e79c6731-39e4-4fd4-b2be-2b965b61b9d1" providerId="AD" clId="Web-{5583E19E-6759-C72A-2685-AD9A96EFCAE6}" dt="2025-10-12T23:00:01.825" v="840" actId="20577"/>
        <pc:sldMkLst>
          <pc:docMk/>
          <pc:sldMk cId="4022537606" sldId="267"/>
        </pc:sldMkLst>
        <pc:spChg chg="mod">
          <ac:chgData name="Tionne Cole (2420171)" userId="S::2420171@student.uwtsd.ac.uk::e79c6731-39e4-4fd4-b2be-2b965b61b9d1" providerId="AD" clId="Web-{5583E19E-6759-C72A-2685-AD9A96EFCAE6}" dt="2025-10-12T22:37:29.751" v="598" actId="20577"/>
          <ac:spMkLst>
            <pc:docMk/>
            <pc:sldMk cId="4022537606" sldId="267"/>
            <ac:spMk id="2" creationId="{60FDE101-6862-3303-F864-296E50CC946E}"/>
          </ac:spMkLst>
        </pc:spChg>
        <pc:spChg chg="mod">
          <ac:chgData name="Tionne Cole (2420171)" userId="S::2420171@student.uwtsd.ac.uk::e79c6731-39e4-4fd4-b2be-2b965b61b9d1" providerId="AD" clId="Web-{5583E19E-6759-C72A-2685-AD9A96EFCAE6}" dt="2025-10-12T23:00:01.825" v="840" actId="20577"/>
          <ac:spMkLst>
            <pc:docMk/>
            <pc:sldMk cId="4022537606" sldId="267"/>
            <ac:spMk id="3" creationId="{F5A88776-D229-ABBE-F989-EF2C2F927F9F}"/>
          </ac:spMkLst>
        </pc:spChg>
      </pc:sldChg>
    </pc:docChg>
  </pc:docChgLst>
  <pc:docChgLst>
    <pc:chgData name="Tionne Cole (2420171)" userId="S::2420171@student.uwtsd.ac.uk::e79c6731-39e4-4fd4-b2be-2b965b61b9d1" providerId="AD" clId="Web-{D9B5C2EC-ABF1-DEF7-C631-02F5ADE70E83}"/>
    <pc:docChg chg="addSld modSld">
      <pc:chgData name="Tionne Cole (2420171)" userId="S::2420171@student.uwtsd.ac.uk::e79c6731-39e4-4fd4-b2be-2b965b61b9d1" providerId="AD" clId="Web-{D9B5C2EC-ABF1-DEF7-C631-02F5ADE70E83}" dt="2025-10-11T22:50:16.916" v="971"/>
      <pc:docMkLst>
        <pc:docMk/>
      </pc:docMkLst>
      <pc:sldChg chg="addSp modSp mod setBg">
        <pc:chgData name="Tionne Cole (2420171)" userId="S::2420171@student.uwtsd.ac.uk::e79c6731-39e4-4fd4-b2be-2b965b61b9d1" providerId="AD" clId="Web-{D9B5C2EC-ABF1-DEF7-C631-02F5ADE70E83}" dt="2025-10-11T22:50:16.916" v="971"/>
        <pc:sldMkLst>
          <pc:docMk/>
          <pc:sldMk cId="2223403727" sldId="257"/>
        </pc:sldMkLst>
        <pc:spChg chg="mod ord">
          <ac:chgData name="Tionne Cole (2420171)" userId="S::2420171@student.uwtsd.ac.uk::e79c6731-39e4-4fd4-b2be-2b965b61b9d1" providerId="AD" clId="Web-{D9B5C2EC-ABF1-DEF7-C631-02F5ADE70E83}" dt="2025-10-11T22:50:16.916" v="971"/>
          <ac:spMkLst>
            <pc:docMk/>
            <pc:sldMk cId="2223403727" sldId="257"/>
            <ac:spMk id="2" creationId="{CDC3DE39-2837-F02C-D777-AC379F736E33}"/>
          </ac:spMkLst>
        </pc:spChg>
        <pc:spChg chg="mod">
          <ac:chgData name="Tionne Cole (2420171)" userId="S::2420171@student.uwtsd.ac.uk::e79c6731-39e4-4fd4-b2be-2b965b61b9d1" providerId="AD" clId="Web-{D9B5C2EC-ABF1-DEF7-C631-02F5ADE70E83}" dt="2025-10-11T22:50:16.916" v="971"/>
          <ac:spMkLst>
            <pc:docMk/>
            <pc:sldMk cId="2223403727" sldId="257"/>
            <ac:spMk id="3" creationId="{A5796C56-D0AE-0BD5-EF0F-5B8713B47CB7}"/>
          </ac:spMkLst>
        </pc:spChg>
        <pc:spChg chg="add">
          <ac:chgData name="Tionne Cole (2420171)" userId="S::2420171@student.uwtsd.ac.uk::e79c6731-39e4-4fd4-b2be-2b965b61b9d1" providerId="AD" clId="Web-{D9B5C2EC-ABF1-DEF7-C631-02F5ADE70E83}" dt="2025-10-11T22:50:16.916" v="971"/>
          <ac:spMkLst>
            <pc:docMk/>
            <pc:sldMk cId="2223403727" sldId="257"/>
            <ac:spMk id="9" creationId="{987A0FBA-CC04-4256-A8EB-BB3C543E989C}"/>
          </ac:spMkLst>
        </pc:spChg>
        <pc:spChg chg="add">
          <ac:chgData name="Tionne Cole (2420171)" userId="S::2420171@student.uwtsd.ac.uk::e79c6731-39e4-4fd4-b2be-2b965b61b9d1" providerId="AD" clId="Web-{D9B5C2EC-ABF1-DEF7-C631-02F5ADE70E83}" dt="2025-10-11T22:50:16.916" v="971"/>
          <ac:spMkLst>
            <pc:docMk/>
            <pc:sldMk cId="2223403727" sldId="257"/>
            <ac:spMk id="11" creationId="{3D065C6D-EB42-400B-99C4-D0ACE936F6C3}"/>
          </ac:spMkLst>
        </pc:spChg>
        <pc:spChg chg="add">
          <ac:chgData name="Tionne Cole (2420171)" userId="S::2420171@student.uwtsd.ac.uk::e79c6731-39e4-4fd4-b2be-2b965b61b9d1" providerId="AD" clId="Web-{D9B5C2EC-ABF1-DEF7-C631-02F5ADE70E83}" dt="2025-10-11T22:50:16.916" v="971"/>
          <ac:spMkLst>
            <pc:docMk/>
            <pc:sldMk cId="2223403727" sldId="257"/>
            <ac:spMk id="13" creationId="{3362A0EA-3E81-4464-94B8-70BE5870EDC0}"/>
          </ac:spMkLst>
        </pc:spChg>
        <pc:picChg chg="add mod">
          <ac:chgData name="Tionne Cole (2420171)" userId="S::2420171@student.uwtsd.ac.uk::e79c6731-39e4-4fd4-b2be-2b965b61b9d1" providerId="AD" clId="Web-{D9B5C2EC-ABF1-DEF7-C631-02F5ADE70E83}" dt="2025-10-11T22:50:16.916" v="971"/>
          <ac:picMkLst>
            <pc:docMk/>
            <pc:sldMk cId="2223403727" sldId="257"/>
            <ac:picMk id="4" creationId="{0DE64ED3-0F8E-AE51-418A-918E9EC61846}"/>
          </ac:picMkLst>
        </pc:picChg>
      </pc:sldChg>
      <pc:sldChg chg="modSp">
        <pc:chgData name="Tionne Cole (2420171)" userId="S::2420171@student.uwtsd.ac.uk::e79c6731-39e4-4fd4-b2be-2b965b61b9d1" providerId="AD" clId="Web-{D9B5C2EC-ABF1-DEF7-C631-02F5ADE70E83}" dt="2025-10-11T21:39:17.918" v="7" actId="20577"/>
        <pc:sldMkLst>
          <pc:docMk/>
          <pc:sldMk cId="2132536069" sldId="259"/>
        </pc:sldMkLst>
        <pc:spChg chg="mod">
          <ac:chgData name="Tionne Cole (2420171)" userId="S::2420171@student.uwtsd.ac.uk::e79c6731-39e4-4fd4-b2be-2b965b61b9d1" providerId="AD" clId="Web-{D9B5C2EC-ABF1-DEF7-C631-02F5ADE70E83}" dt="2025-10-11T21:37:46.496" v="4" actId="20577"/>
          <ac:spMkLst>
            <pc:docMk/>
            <pc:sldMk cId="2132536069" sldId="259"/>
            <ac:spMk id="2" creationId="{096C2F1C-983F-0D9D-4756-907D6DB6A9D0}"/>
          </ac:spMkLst>
        </pc:spChg>
        <pc:spChg chg="mod">
          <ac:chgData name="Tionne Cole (2420171)" userId="S::2420171@student.uwtsd.ac.uk::e79c6731-39e4-4fd4-b2be-2b965b61b9d1" providerId="AD" clId="Web-{D9B5C2EC-ABF1-DEF7-C631-02F5ADE70E83}" dt="2025-10-11T21:39:17.918" v="7" actId="20577"/>
          <ac:spMkLst>
            <pc:docMk/>
            <pc:sldMk cId="2132536069" sldId="259"/>
            <ac:spMk id="3" creationId="{8AAE56AF-6D25-C40C-6D16-2C5516025F11}"/>
          </ac:spMkLst>
        </pc:spChg>
      </pc:sldChg>
      <pc:sldChg chg="modSp new">
        <pc:chgData name="Tionne Cole (2420171)" userId="S::2420171@student.uwtsd.ac.uk::e79c6731-39e4-4fd4-b2be-2b965b61b9d1" providerId="AD" clId="Web-{D9B5C2EC-ABF1-DEF7-C631-02F5ADE70E83}" dt="2025-10-11T22:05:39.279" v="336" actId="20577"/>
        <pc:sldMkLst>
          <pc:docMk/>
          <pc:sldMk cId="3846171544" sldId="260"/>
        </pc:sldMkLst>
        <pc:spChg chg="mod">
          <ac:chgData name="Tionne Cole (2420171)" userId="S::2420171@student.uwtsd.ac.uk::e79c6731-39e4-4fd4-b2be-2b965b61b9d1" providerId="AD" clId="Web-{D9B5C2EC-ABF1-DEF7-C631-02F5ADE70E83}" dt="2025-10-11T21:40:50.388" v="22" actId="20577"/>
          <ac:spMkLst>
            <pc:docMk/>
            <pc:sldMk cId="3846171544" sldId="260"/>
            <ac:spMk id="2" creationId="{E82300D9-0257-238D-1992-14B9EA24B5E4}"/>
          </ac:spMkLst>
        </pc:spChg>
        <pc:spChg chg="mod">
          <ac:chgData name="Tionne Cole (2420171)" userId="S::2420171@student.uwtsd.ac.uk::e79c6731-39e4-4fd4-b2be-2b965b61b9d1" providerId="AD" clId="Web-{D9B5C2EC-ABF1-DEF7-C631-02F5ADE70E83}" dt="2025-10-11T22:05:39.279" v="336" actId="20577"/>
          <ac:spMkLst>
            <pc:docMk/>
            <pc:sldMk cId="3846171544" sldId="260"/>
            <ac:spMk id="3" creationId="{D203900F-7392-5101-0D0E-D8725FBC8AE7}"/>
          </ac:spMkLst>
        </pc:spChg>
      </pc:sldChg>
      <pc:sldChg chg="modSp new">
        <pc:chgData name="Tionne Cole (2420171)" userId="S::2420171@student.uwtsd.ac.uk::e79c6731-39e4-4fd4-b2be-2b965b61b9d1" providerId="AD" clId="Web-{D9B5C2EC-ABF1-DEF7-C631-02F5ADE70E83}" dt="2025-10-11T22:10:43.160" v="499" actId="20577"/>
        <pc:sldMkLst>
          <pc:docMk/>
          <pc:sldMk cId="3943818803" sldId="261"/>
        </pc:sldMkLst>
        <pc:spChg chg="mod">
          <ac:chgData name="Tionne Cole (2420171)" userId="S::2420171@student.uwtsd.ac.uk::e79c6731-39e4-4fd4-b2be-2b965b61b9d1" providerId="AD" clId="Web-{D9B5C2EC-ABF1-DEF7-C631-02F5ADE70E83}" dt="2025-10-11T22:10:43.160" v="499" actId="20577"/>
          <ac:spMkLst>
            <pc:docMk/>
            <pc:sldMk cId="3943818803" sldId="261"/>
            <ac:spMk id="3" creationId="{0ADA3D0C-D604-DD19-9CC4-B919C7AA713F}"/>
          </ac:spMkLst>
        </pc:spChg>
      </pc:sldChg>
      <pc:sldChg chg="modSp new">
        <pc:chgData name="Tionne Cole (2420171)" userId="S::2420171@student.uwtsd.ac.uk::e79c6731-39e4-4fd4-b2be-2b965b61b9d1" providerId="AD" clId="Web-{D9B5C2EC-ABF1-DEF7-C631-02F5ADE70E83}" dt="2025-10-11T22:27:48.498" v="805" actId="20577"/>
        <pc:sldMkLst>
          <pc:docMk/>
          <pc:sldMk cId="145638873" sldId="262"/>
        </pc:sldMkLst>
        <pc:spChg chg="mod">
          <ac:chgData name="Tionne Cole (2420171)" userId="S::2420171@student.uwtsd.ac.uk::e79c6731-39e4-4fd4-b2be-2b965b61b9d1" providerId="AD" clId="Web-{D9B5C2EC-ABF1-DEF7-C631-02F5ADE70E83}" dt="2025-10-11T22:14:58.630" v="527" actId="20577"/>
          <ac:spMkLst>
            <pc:docMk/>
            <pc:sldMk cId="145638873" sldId="262"/>
            <ac:spMk id="2" creationId="{2B49FD81-7989-7525-614A-6C913091D0C8}"/>
          </ac:spMkLst>
        </pc:spChg>
        <pc:spChg chg="mod">
          <ac:chgData name="Tionne Cole (2420171)" userId="S::2420171@student.uwtsd.ac.uk::e79c6731-39e4-4fd4-b2be-2b965b61b9d1" providerId="AD" clId="Web-{D9B5C2EC-ABF1-DEF7-C631-02F5ADE70E83}" dt="2025-10-11T22:27:48.498" v="805" actId="20577"/>
          <ac:spMkLst>
            <pc:docMk/>
            <pc:sldMk cId="145638873" sldId="262"/>
            <ac:spMk id="3" creationId="{611DEA81-738E-96D5-B4FC-E4C3E92D93C7}"/>
          </ac:spMkLst>
        </pc:spChg>
      </pc:sldChg>
      <pc:sldChg chg="modSp new">
        <pc:chgData name="Tionne Cole (2420171)" userId="S::2420171@student.uwtsd.ac.uk::e79c6731-39e4-4fd4-b2be-2b965b61b9d1" providerId="AD" clId="Web-{D9B5C2EC-ABF1-DEF7-C631-02F5ADE70E83}" dt="2025-10-11T22:35:33.557" v="830" actId="20577"/>
        <pc:sldMkLst>
          <pc:docMk/>
          <pc:sldMk cId="4144260111" sldId="263"/>
        </pc:sldMkLst>
        <pc:spChg chg="mod">
          <ac:chgData name="Tionne Cole (2420171)" userId="S::2420171@student.uwtsd.ac.uk::e79c6731-39e4-4fd4-b2be-2b965b61b9d1" providerId="AD" clId="Web-{D9B5C2EC-ABF1-DEF7-C631-02F5ADE70E83}" dt="2025-10-11T22:31:53.597" v="826" actId="20577"/>
          <ac:spMkLst>
            <pc:docMk/>
            <pc:sldMk cId="4144260111" sldId="263"/>
            <ac:spMk id="2" creationId="{9D408CC8-F9C8-0402-F425-C5DC0DA0379A}"/>
          </ac:spMkLst>
        </pc:spChg>
        <pc:spChg chg="mod">
          <ac:chgData name="Tionne Cole (2420171)" userId="S::2420171@student.uwtsd.ac.uk::e79c6731-39e4-4fd4-b2be-2b965b61b9d1" providerId="AD" clId="Web-{D9B5C2EC-ABF1-DEF7-C631-02F5ADE70E83}" dt="2025-10-11T22:35:33.557" v="830" actId="20577"/>
          <ac:spMkLst>
            <pc:docMk/>
            <pc:sldMk cId="4144260111" sldId="263"/>
            <ac:spMk id="3" creationId="{61434136-0B1D-E0A3-7A60-3D9D7CB6B62A}"/>
          </ac:spMkLst>
        </pc:spChg>
      </pc:sldChg>
      <pc:sldChg chg="modSp new">
        <pc:chgData name="Tionne Cole (2420171)" userId="S::2420171@student.uwtsd.ac.uk::e79c6731-39e4-4fd4-b2be-2b965b61b9d1" providerId="AD" clId="Web-{D9B5C2EC-ABF1-DEF7-C631-02F5ADE70E83}" dt="2025-10-11T22:43:35.767" v="969" actId="20577"/>
        <pc:sldMkLst>
          <pc:docMk/>
          <pc:sldMk cId="770459415" sldId="264"/>
        </pc:sldMkLst>
        <pc:spChg chg="mod">
          <ac:chgData name="Tionne Cole (2420171)" userId="S::2420171@student.uwtsd.ac.uk::e79c6731-39e4-4fd4-b2be-2b965b61b9d1" providerId="AD" clId="Web-{D9B5C2EC-ABF1-DEF7-C631-02F5ADE70E83}" dt="2025-10-11T22:38:08.021" v="838" actId="20577"/>
          <ac:spMkLst>
            <pc:docMk/>
            <pc:sldMk cId="770459415" sldId="264"/>
            <ac:spMk id="2" creationId="{55D192F1-01A8-9A2A-8355-695322DB0329}"/>
          </ac:spMkLst>
        </pc:spChg>
        <pc:spChg chg="mod">
          <ac:chgData name="Tionne Cole (2420171)" userId="S::2420171@student.uwtsd.ac.uk::e79c6731-39e4-4fd4-b2be-2b965b61b9d1" providerId="AD" clId="Web-{D9B5C2EC-ABF1-DEF7-C631-02F5ADE70E83}" dt="2025-10-11T22:43:35.767" v="969" actId="20577"/>
          <ac:spMkLst>
            <pc:docMk/>
            <pc:sldMk cId="770459415" sldId="264"/>
            <ac:spMk id="3" creationId="{D1D17526-848D-24C8-A32F-11BC619E99CB}"/>
          </ac:spMkLst>
        </pc:spChg>
      </pc:sldChg>
    </pc:docChg>
  </pc:docChgLst>
  <pc:docChgLst>
    <pc:chgData name="Tionne Cole (2420171)" userId="S::2420171@student.uwtsd.ac.uk::e79c6731-39e4-4fd4-b2be-2b965b61b9d1" providerId="AD" clId="Web-{D6E5057E-4E39-DE8A-FA3C-6065E91DD68C}"/>
    <pc:docChg chg="addSld modSld addMainMaster delMainMaster">
      <pc:chgData name="Tionne Cole (2420171)" userId="S::2420171@student.uwtsd.ac.uk::e79c6731-39e4-4fd4-b2be-2b965b61b9d1" providerId="AD" clId="Web-{D6E5057E-4E39-DE8A-FA3C-6065E91DD68C}" dt="2025-10-08T16:10:11.265" v="240" actId="20577"/>
      <pc:docMkLst>
        <pc:docMk/>
      </pc:docMkLst>
      <pc:sldChg chg="addSp delSp modSp mod setBg modClrScheme chgLayout">
        <pc:chgData name="Tionne Cole (2420171)" userId="S::2420171@student.uwtsd.ac.uk::e79c6731-39e4-4fd4-b2be-2b965b61b9d1" providerId="AD" clId="Web-{D6E5057E-4E39-DE8A-FA3C-6065E91DD68C}" dt="2025-10-08T13:44:15.647" v="98"/>
        <pc:sldMkLst>
          <pc:docMk/>
          <pc:sldMk cId="109857222" sldId="256"/>
        </pc:sldMkLst>
        <pc:spChg chg="mod ord">
          <ac:chgData name="Tionne Cole (2420171)" userId="S::2420171@student.uwtsd.ac.uk::e79c6731-39e4-4fd4-b2be-2b965b61b9d1" providerId="AD" clId="Web-{D6E5057E-4E39-DE8A-FA3C-6065E91DD68C}" dt="2025-10-08T13:44:15.647" v="98"/>
          <ac:spMkLst>
            <pc:docMk/>
            <pc:sldMk cId="109857222" sldId="256"/>
            <ac:spMk id="2" creationId="{00000000-0000-0000-0000-000000000000}"/>
          </ac:spMkLst>
        </pc:spChg>
        <pc:spChg chg="mod">
          <ac:chgData name="Tionne Cole (2420171)" userId="S::2420171@student.uwtsd.ac.uk::e79c6731-39e4-4fd4-b2be-2b965b61b9d1" providerId="AD" clId="Web-{D6E5057E-4E39-DE8A-FA3C-6065E91DD68C}" dt="2025-10-08T13:44:15.647" v="98"/>
          <ac:spMkLst>
            <pc:docMk/>
            <pc:sldMk cId="109857222" sldId="256"/>
            <ac:spMk id="3" creationId="{00000000-0000-0000-0000-000000000000}"/>
          </ac:spMkLst>
        </pc:spChg>
        <pc:spChg chg="add">
          <ac:chgData name="Tionne Cole (2420171)" userId="S::2420171@student.uwtsd.ac.uk::e79c6731-39e4-4fd4-b2be-2b965b61b9d1" providerId="AD" clId="Web-{D6E5057E-4E39-DE8A-FA3C-6065E91DD68C}" dt="2025-10-08T13:44:15.647" v="98"/>
          <ac:spMkLst>
            <pc:docMk/>
            <pc:sldMk cId="109857222" sldId="256"/>
            <ac:spMk id="18" creationId="{A6EF5A53-0A64-4CA5-B9C7-1CB97CB5CF1C}"/>
          </ac:spMkLst>
        </pc:spChg>
        <pc:spChg chg="add">
          <ac:chgData name="Tionne Cole (2420171)" userId="S::2420171@student.uwtsd.ac.uk::e79c6731-39e4-4fd4-b2be-2b965b61b9d1" providerId="AD" clId="Web-{D6E5057E-4E39-DE8A-FA3C-6065E91DD68C}" dt="2025-10-08T13:44:15.647" v="98"/>
          <ac:spMkLst>
            <pc:docMk/>
            <pc:sldMk cId="109857222" sldId="256"/>
            <ac:spMk id="20" creationId="{34ABFBEA-4EB0-4D02-A2C0-1733CD3D6F12}"/>
          </ac:spMkLst>
        </pc:spChg>
        <pc:spChg chg="add">
          <ac:chgData name="Tionne Cole (2420171)" userId="S::2420171@student.uwtsd.ac.uk::e79c6731-39e4-4fd4-b2be-2b965b61b9d1" providerId="AD" clId="Web-{D6E5057E-4E39-DE8A-FA3C-6065E91DD68C}" dt="2025-10-08T13:44:15.647" v="98"/>
          <ac:spMkLst>
            <pc:docMk/>
            <pc:sldMk cId="109857222" sldId="256"/>
            <ac:spMk id="22" creationId="{19E083F6-57F4-487B-A766-EA0462B1EED8}"/>
          </ac:spMkLst>
        </pc:spChg>
        <pc:spChg chg="add">
          <ac:chgData name="Tionne Cole (2420171)" userId="S::2420171@student.uwtsd.ac.uk::e79c6731-39e4-4fd4-b2be-2b965b61b9d1" providerId="AD" clId="Web-{D6E5057E-4E39-DE8A-FA3C-6065E91DD68C}" dt="2025-10-08T13:44:15.647" v="98"/>
          <ac:spMkLst>
            <pc:docMk/>
            <pc:sldMk cId="109857222" sldId="256"/>
            <ac:spMk id="24" creationId="{987A0FBA-CC04-4256-A8EB-BB3C543E989C}"/>
          </ac:spMkLst>
        </pc:spChg>
        <pc:spChg chg="add">
          <ac:chgData name="Tionne Cole (2420171)" userId="S::2420171@student.uwtsd.ac.uk::e79c6731-39e4-4fd4-b2be-2b965b61b9d1" providerId="AD" clId="Web-{D6E5057E-4E39-DE8A-FA3C-6065E91DD68C}" dt="2025-10-08T13:44:15.647" v="98"/>
          <ac:spMkLst>
            <pc:docMk/>
            <pc:sldMk cId="109857222" sldId="256"/>
            <ac:spMk id="26" creationId="{3362A0EA-3E81-4464-94B8-70BE5870EDC0}"/>
          </ac:spMkLst>
        </pc:spChg>
        <pc:picChg chg="add">
          <ac:chgData name="Tionne Cole (2420171)" userId="S::2420171@student.uwtsd.ac.uk::e79c6731-39e4-4fd4-b2be-2b965b61b9d1" providerId="AD" clId="Web-{D6E5057E-4E39-DE8A-FA3C-6065E91DD68C}" dt="2025-10-08T13:38:28.220" v="0"/>
          <ac:picMkLst>
            <pc:docMk/>
            <pc:sldMk cId="109857222" sldId="256"/>
            <ac:picMk id="4" creationId="{6FBF3161-2C31-DD6C-DE7E-25426E9FF4F9}"/>
          </ac:picMkLst>
        </pc:picChg>
      </pc:sldChg>
      <pc:sldChg chg="modSp new">
        <pc:chgData name="Tionne Cole (2420171)" userId="S::2420171@student.uwtsd.ac.uk::e79c6731-39e4-4fd4-b2be-2b965b61b9d1" providerId="AD" clId="Web-{D6E5057E-4E39-DE8A-FA3C-6065E91DD68C}" dt="2025-10-08T16:10:11.265" v="240" actId="20577"/>
        <pc:sldMkLst>
          <pc:docMk/>
          <pc:sldMk cId="2223403727" sldId="257"/>
        </pc:sldMkLst>
        <pc:spChg chg="mod">
          <ac:chgData name="Tionne Cole (2420171)" userId="S::2420171@student.uwtsd.ac.uk::e79c6731-39e4-4fd4-b2be-2b965b61b9d1" providerId="AD" clId="Web-{D6E5057E-4E39-DE8A-FA3C-6065E91DD68C}" dt="2025-10-08T15:24:26.926" v="140" actId="20577"/>
          <ac:spMkLst>
            <pc:docMk/>
            <pc:sldMk cId="2223403727" sldId="257"/>
            <ac:spMk id="2" creationId="{CDC3DE39-2837-F02C-D777-AC379F736E33}"/>
          </ac:spMkLst>
        </pc:spChg>
        <pc:spChg chg="mod">
          <ac:chgData name="Tionne Cole (2420171)" userId="S::2420171@student.uwtsd.ac.uk::e79c6731-39e4-4fd4-b2be-2b965b61b9d1" providerId="AD" clId="Web-{D6E5057E-4E39-DE8A-FA3C-6065E91DD68C}" dt="2025-10-08T16:10:11.265" v="240" actId="20577"/>
          <ac:spMkLst>
            <pc:docMk/>
            <pc:sldMk cId="2223403727" sldId="257"/>
            <ac:spMk id="3" creationId="{A5796C56-D0AE-0BD5-EF0F-5B8713B47CB7}"/>
          </ac:spMkLst>
        </pc:spChg>
      </pc:sldChg>
      <pc:sldChg chg="new">
        <pc:chgData name="Tionne Cole (2420171)" userId="S::2420171@student.uwtsd.ac.uk::e79c6731-39e4-4fd4-b2be-2b965b61b9d1" providerId="AD" clId="Web-{D6E5057E-4E39-DE8A-FA3C-6065E91DD68C}" dt="2025-10-08T15:34:09.181" v="209"/>
        <pc:sldMkLst>
          <pc:docMk/>
          <pc:sldMk cId="2367275156" sldId="258"/>
        </pc:sldMkLst>
      </pc:sldChg>
      <pc:sldMasterChg chg="add addSldLayout">
        <pc:chgData name="Tionne Cole (2420171)" userId="S::2420171@student.uwtsd.ac.uk::e79c6731-39e4-4fd4-b2be-2b965b61b9d1" providerId="AD" clId="Web-{D6E5057E-4E39-DE8A-FA3C-6065E91DD68C}" dt="2025-10-08T13:38:28.220" v="0"/>
        <pc:sldMasterMkLst>
          <pc:docMk/>
          <pc:sldMasterMk cId="3655596107" sldId="2147483773"/>
        </pc:sldMasterMkLst>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1059628817" sldId="2147483762"/>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2228082799" sldId="2147483763"/>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757530717" sldId="2147483764"/>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2291016111" sldId="2147483765"/>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290393216" sldId="2147483766"/>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2629552476" sldId="2147483767"/>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1786016750" sldId="2147483768"/>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708760893" sldId="2147483769"/>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372274301" sldId="2147483770"/>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2897297519" sldId="2147483771"/>
          </pc:sldLayoutMkLst>
        </pc:sldLayoutChg>
        <pc:sldLayoutChg chg="add">
          <pc:chgData name="Tionne Cole (2420171)" userId="S::2420171@student.uwtsd.ac.uk::e79c6731-39e4-4fd4-b2be-2b965b61b9d1" providerId="AD" clId="Web-{D6E5057E-4E39-DE8A-FA3C-6065E91DD68C}" dt="2025-10-08T13:38:28.220" v="0"/>
          <pc:sldLayoutMkLst>
            <pc:docMk/>
            <pc:sldMasterMk cId="3655596107" sldId="2147483773"/>
            <pc:sldLayoutMk cId="796983846" sldId="2147483772"/>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DD129-A8C2-419E-B641-6CC90F50732D}"/>
              </a:ext>
            </a:extLst>
          </p:cNvPr>
          <p:cNvSpPr>
            <a:spLocks noGrp="1"/>
          </p:cNvSpPr>
          <p:nvPr>
            <p:ph type="ctrTitle"/>
          </p:nvPr>
        </p:nvSpPr>
        <p:spPr>
          <a:xfrm>
            <a:off x="762000" y="1524000"/>
            <a:ext cx="10668000" cy="22860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D1B33C04-8A23-4499-A6EF-1D190F0FB38E}"/>
              </a:ext>
            </a:extLst>
          </p:cNvPr>
          <p:cNvSpPr>
            <a:spLocks noGrp="1"/>
          </p:cNvSpPr>
          <p:nvPr>
            <p:ph type="subTitle" idx="1"/>
          </p:nvPr>
        </p:nvSpPr>
        <p:spPr>
          <a:xfrm>
            <a:off x="762000" y="4571999"/>
            <a:ext cx="10668000" cy="1524000"/>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EFA99FB-5674-4BC5-949F-8D45EC167511}"/>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5" name="Footer Placeholder 4">
            <a:extLst>
              <a:ext uri="{FF2B5EF4-FFF2-40B4-BE49-F238E27FC236}">
                <a16:creationId xmlns:a16="http://schemas.microsoft.com/office/drawing/2014/main" id="{0763CF93-DD67-4FE2-8083-864693FE8E7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F05E934-32B6-44B1-9622-67F30BDA3F3A}"/>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78601675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6AF011-A499-4054-89BF-A4800A68F60B}"/>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66FB6E8-D956-45B5-9B4A-9D31DF466BE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ECDB9DB-9E62-4292-915C-1DD4134740DB}"/>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5" name="Footer Placeholder 4">
            <a:extLst>
              <a:ext uri="{FF2B5EF4-FFF2-40B4-BE49-F238E27FC236}">
                <a16:creationId xmlns:a16="http://schemas.microsoft.com/office/drawing/2014/main" id="{2BD462F1-BC30-4172-8353-363123A1DB4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92EE8A-96DF-4D7D-B434-778324756D04}"/>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087608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8453A-F2B4-4EDB-B8FA-150267BC1A9A}"/>
              </a:ext>
            </a:extLst>
          </p:cNvPr>
          <p:cNvSpPr>
            <a:spLocks noGrp="1"/>
          </p:cNvSpPr>
          <p:nvPr>
            <p:ph type="title"/>
          </p:nvPr>
        </p:nvSpPr>
        <p:spPr>
          <a:xfrm>
            <a:off x="762000" y="1524000"/>
            <a:ext cx="10668000" cy="3038475"/>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24C46C51-ADF1-48FC-A4D9-38C369E78304}"/>
              </a:ext>
            </a:extLst>
          </p:cNvPr>
          <p:cNvSpPr>
            <a:spLocks noGrp="1"/>
          </p:cNvSpPr>
          <p:nvPr>
            <p:ph type="body" idx="1"/>
          </p:nvPr>
        </p:nvSpPr>
        <p:spPr>
          <a:xfrm>
            <a:off x="762000" y="4589463"/>
            <a:ext cx="10668000" cy="150653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EC43B56-4DC7-490B-AEFD-55ED1ECFF82E}"/>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5" name="Footer Placeholder 4">
            <a:extLst>
              <a:ext uri="{FF2B5EF4-FFF2-40B4-BE49-F238E27FC236}">
                <a16:creationId xmlns:a16="http://schemas.microsoft.com/office/drawing/2014/main" id="{454738F8-C4B2-41D8-B627-A6DDB24B2D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F43D49-23F8-4C4B-9C30-EDC030EE6F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37227430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556D-6916-42E6-8820-8A0D328A502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62747A5-C962-477F-89AA-A32385D57996}"/>
              </a:ext>
            </a:extLst>
          </p:cNvPr>
          <p:cNvSpPr>
            <a:spLocks noGrp="1"/>
          </p:cNvSpPr>
          <p:nvPr>
            <p:ph sz="half" idx="1"/>
          </p:nvPr>
        </p:nvSpPr>
        <p:spPr>
          <a:xfrm>
            <a:off x="762000" y="2285999"/>
            <a:ext cx="5151119"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CD08312-30FC-44D8-B2A9-B5CAAD9F066F}"/>
              </a:ext>
            </a:extLst>
          </p:cNvPr>
          <p:cNvSpPr>
            <a:spLocks noGrp="1"/>
          </p:cNvSpPr>
          <p:nvPr>
            <p:ph sz="half" idx="2"/>
          </p:nvPr>
        </p:nvSpPr>
        <p:spPr>
          <a:xfrm>
            <a:off x="6278879" y="2285999"/>
            <a:ext cx="5151121" cy="381000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DBED84EB-AF90-4F19-A376-0FE5E50F9EA5}"/>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6" name="Footer Placeholder 5">
            <a:extLst>
              <a:ext uri="{FF2B5EF4-FFF2-40B4-BE49-F238E27FC236}">
                <a16:creationId xmlns:a16="http://schemas.microsoft.com/office/drawing/2014/main" id="{7B838ED0-2789-41E4-A36E-83F92CA2E8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7221A83-6D60-45F0-9173-5F6D2438BC3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8972975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4FFAE2-03F4-4A94-86C4-9305B237CA89}"/>
              </a:ext>
            </a:extLst>
          </p:cNvPr>
          <p:cNvSpPr>
            <a:spLocks noGrp="1"/>
          </p:cNvSpPr>
          <p:nvPr>
            <p:ph type="title"/>
          </p:nvPr>
        </p:nvSpPr>
        <p:spPr>
          <a:xfrm>
            <a:off x="762000" y="762000"/>
            <a:ext cx="10668000" cy="1524000"/>
          </a:xfrm>
        </p:spPr>
        <p:txBody>
          <a:bodyPr/>
          <a:lstStyle/>
          <a:p>
            <a:r>
              <a:rPr lang="en-US"/>
              <a:t>Click to edit Master title style</a:t>
            </a:r>
          </a:p>
        </p:txBody>
      </p:sp>
      <p:sp>
        <p:nvSpPr>
          <p:cNvPr id="3" name="Text Placeholder 2">
            <a:extLst>
              <a:ext uri="{FF2B5EF4-FFF2-40B4-BE49-F238E27FC236}">
                <a16:creationId xmlns:a16="http://schemas.microsoft.com/office/drawing/2014/main" id="{75BAC5A5-E184-46B6-8AB5-C8E132D3624B}"/>
              </a:ext>
            </a:extLst>
          </p:cNvPr>
          <p:cNvSpPr>
            <a:spLocks noGrp="1"/>
          </p:cNvSpPr>
          <p:nvPr>
            <p:ph type="body" idx="1"/>
          </p:nvPr>
        </p:nvSpPr>
        <p:spPr>
          <a:xfrm>
            <a:off x="762000" y="2285999"/>
            <a:ext cx="5151119"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FDCFE87-5D80-45CB-9D13-DFC9AFCEC7F9}"/>
              </a:ext>
            </a:extLst>
          </p:cNvPr>
          <p:cNvSpPr>
            <a:spLocks noGrp="1"/>
          </p:cNvSpPr>
          <p:nvPr>
            <p:ph sz="half" idx="2"/>
          </p:nvPr>
        </p:nvSpPr>
        <p:spPr>
          <a:xfrm>
            <a:off x="762000" y="3048000"/>
            <a:ext cx="5151119"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AAC1E5A-8423-4749-8EDA-E13425F69658}"/>
              </a:ext>
            </a:extLst>
          </p:cNvPr>
          <p:cNvSpPr>
            <a:spLocks noGrp="1"/>
          </p:cNvSpPr>
          <p:nvPr>
            <p:ph type="body" sz="quarter" idx="3"/>
          </p:nvPr>
        </p:nvSpPr>
        <p:spPr>
          <a:xfrm>
            <a:off x="6278878" y="2286000"/>
            <a:ext cx="5151122" cy="761999"/>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A832AAA-4BB8-4A3D-9C79-516F82F8001D}"/>
              </a:ext>
            </a:extLst>
          </p:cNvPr>
          <p:cNvSpPr>
            <a:spLocks noGrp="1"/>
          </p:cNvSpPr>
          <p:nvPr>
            <p:ph sz="quarter" idx="4"/>
          </p:nvPr>
        </p:nvSpPr>
        <p:spPr>
          <a:xfrm>
            <a:off x="6278878" y="3048000"/>
            <a:ext cx="5151122" cy="3048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80BEC63-51D3-4C70-B804-BE9EF765AD21}"/>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8" name="Footer Placeholder 7">
            <a:extLst>
              <a:ext uri="{FF2B5EF4-FFF2-40B4-BE49-F238E27FC236}">
                <a16:creationId xmlns:a16="http://schemas.microsoft.com/office/drawing/2014/main" id="{735CA295-8563-402F-92C3-1F20C977C17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EFA5918-109D-4342-84C0-9774A52C9E7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969838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EF2662-CBD1-4498-9B6E-2961F5EF1BFB}"/>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9FF739AE-8101-4C18-8CF3-911BDF3978A8}"/>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4" name="Footer Placeholder 3">
            <a:extLst>
              <a:ext uri="{FF2B5EF4-FFF2-40B4-BE49-F238E27FC236}">
                <a16:creationId xmlns:a16="http://schemas.microsoft.com/office/drawing/2014/main" id="{66EB1C88-D181-449C-9BE1-E85068C1883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B38A2C9-E93B-4F0A-A021-9E3AEBC3FA8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90393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00AE8D9-9B42-438E-ADA6-CCFE45788460}"/>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3" name="Footer Placeholder 2">
            <a:extLst>
              <a:ext uri="{FF2B5EF4-FFF2-40B4-BE49-F238E27FC236}">
                <a16:creationId xmlns:a16="http://schemas.microsoft.com/office/drawing/2014/main" id="{C4F792B9-A8AF-4E13-8A25-741E89691EFA}"/>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33A2CF6-DBC5-4491-B213-B3CD09D3130C}"/>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10596288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727076-58C8-494C-B6B1-DC86F62DDC24}"/>
              </a:ext>
            </a:extLst>
          </p:cNvPr>
          <p:cNvSpPr>
            <a:spLocks noGrp="1"/>
          </p:cNvSpPr>
          <p:nvPr>
            <p:ph type="title"/>
          </p:nvPr>
        </p:nvSpPr>
        <p:spPr>
          <a:xfrm>
            <a:off x="762000" y="761998"/>
            <a:ext cx="3810000" cy="1524002"/>
          </a:xfrm>
        </p:spPr>
        <p:txBody>
          <a:bodyPr anchor="t" anchorCtr="0"/>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49F29E36-0340-452F-8D0A-1BC3F3A388CF}"/>
              </a:ext>
            </a:extLst>
          </p:cNvPr>
          <p:cNvSpPr>
            <a:spLocks noGrp="1"/>
          </p:cNvSpPr>
          <p:nvPr>
            <p:ph idx="1"/>
          </p:nvPr>
        </p:nvSpPr>
        <p:spPr>
          <a:xfrm>
            <a:off x="5334000" y="762001"/>
            <a:ext cx="6096000" cy="5334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A051C2E-E587-45E8-BDB1-DFF2F2791BF6}"/>
              </a:ext>
            </a:extLst>
          </p:cNvPr>
          <p:cNvSpPr>
            <a:spLocks noGrp="1"/>
          </p:cNvSpPr>
          <p:nvPr>
            <p:ph type="body" sz="half" idx="2"/>
          </p:nvPr>
        </p:nvSpPr>
        <p:spPr>
          <a:xfrm>
            <a:off x="762000" y="2286000"/>
            <a:ext cx="3810000" cy="3810001"/>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821D993-DEDD-470E-B48B-CB053A55A119}"/>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6" name="Footer Placeholder 5">
            <a:extLst>
              <a:ext uri="{FF2B5EF4-FFF2-40B4-BE49-F238E27FC236}">
                <a16:creationId xmlns:a16="http://schemas.microsoft.com/office/drawing/2014/main" id="{67926C64-7401-4CA4-859F-74472AF869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0108F41-F1F6-431C-9B45-8A447F188CB8}"/>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28082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E104FB-422C-4023-9381-EB12F1582D44}"/>
              </a:ext>
            </a:extLst>
          </p:cNvPr>
          <p:cNvSpPr>
            <a:spLocks noGrp="1"/>
          </p:cNvSpPr>
          <p:nvPr>
            <p:ph type="title"/>
          </p:nvPr>
        </p:nvSpPr>
        <p:spPr>
          <a:xfrm>
            <a:off x="762001" y="762000"/>
            <a:ext cx="3809999" cy="1524000"/>
          </a:xfrm>
        </p:spPr>
        <p:txBody>
          <a:bodyPr anchor="t" anchorCtr="0"/>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14DBA3AA-DE44-4B1F-91D1-09F67B89B941}"/>
              </a:ext>
            </a:extLst>
          </p:cNvPr>
          <p:cNvSpPr>
            <a:spLocks noGrp="1"/>
          </p:cNvSpPr>
          <p:nvPr>
            <p:ph type="pic" idx="1"/>
          </p:nvPr>
        </p:nvSpPr>
        <p:spPr>
          <a:xfrm>
            <a:off x="5334000" y="762001"/>
            <a:ext cx="6021388" cy="53340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4A27B131-5117-4106-80DB-2AB208C4C953}"/>
              </a:ext>
            </a:extLst>
          </p:cNvPr>
          <p:cNvSpPr>
            <a:spLocks noGrp="1"/>
          </p:cNvSpPr>
          <p:nvPr>
            <p:ph type="body" sz="half" idx="2"/>
          </p:nvPr>
        </p:nvSpPr>
        <p:spPr>
          <a:xfrm>
            <a:off x="762001" y="2286000"/>
            <a:ext cx="3809999" cy="381000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C13918A-7F23-4C72-8E80-591324A3046C}"/>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6" name="Footer Placeholder 5">
            <a:extLst>
              <a:ext uri="{FF2B5EF4-FFF2-40B4-BE49-F238E27FC236}">
                <a16:creationId xmlns:a16="http://schemas.microsoft.com/office/drawing/2014/main" id="{181071C8-76FE-4B83-8317-BD53C7C844C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623681A-6F29-48FC-9409-319ED3E96635}"/>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7575307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A5B09-FC60-445F-8A12-79869BEC60B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0A219F7-87F2-409F-BB0B-8FE9270C982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CAC2BB8-59E0-4EB2-B3BE-59D8641EE133}"/>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5" name="Footer Placeholder 4">
            <a:extLst>
              <a:ext uri="{FF2B5EF4-FFF2-40B4-BE49-F238E27FC236}">
                <a16:creationId xmlns:a16="http://schemas.microsoft.com/office/drawing/2014/main" id="{2D56984E-C0DE-461B-8011-8FC31B0EE94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E7C03-68D3-445E-A5A2-8A935CFC977E}"/>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2910161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B21F0D7-112D-48B1-B32B-170B1AA2B51E}"/>
              </a:ext>
            </a:extLst>
          </p:cNvPr>
          <p:cNvSpPr>
            <a:spLocks noGrp="1"/>
          </p:cNvSpPr>
          <p:nvPr>
            <p:ph type="title" orient="vert"/>
          </p:nvPr>
        </p:nvSpPr>
        <p:spPr>
          <a:xfrm>
            <a:off x="9143998" y="761999"/>
            <a:ext cx="2286000" cy="5334001"/>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B27A7C1-8E5B-41DA-9802-F242D382B66B}"/>
              </a:ext>
            </a:extLst>
          </p:cNvPr>
          <p:cNvSpPr>
            <a:spLocks noGrp="1"/>
          </p:cNvSpPr>
          <p:nvPr>
            <p:ph type="body" orient="vert" idx="1"/>
          </p:nvPr>
        </p:nvSpPr>
        <p:spPr>
          <a:xfrm>
            <a:off x="762001" y="761999"/>
            <a:ext cx="7619999" cy="53340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A961CC7-F5B1-464A-8127-60645FB21081}"/>
              </a:ext>
            </a:extLst>
          </p:cNvPr>
          <p:cNvSpPr>
            <a:spLocks noGrp="1"/>
          </p:cNvSpPr>
          <p:nvPr>
            <p:ph type="dt" sz="half" idx="10"/>
          </p:nvPr>
        </p:nvSpPr>
        <p:spPr/>
        <p:txBody>
          <a:bodyPr/>
          <a:lstStyle/>
          <a:p>
            <a:fld id="{76969C88-B244-455D-A017-012B25B1ACDD}" type="datetimeFigureOut">
              <a:rPr lang="en-US" smtClean="0"/>
              <a:t>10/12/2025</a:t>
            </a:fld>
            <a:endParaRPr lang="en-US"/>
          </a:p>
        </p:txBody>
      </p:sp>
      <p:sp>
        <p:nvSpPr>
          <p:cNvPr id="5" name="Footer Placeholder 4">
            <a:extLst>
              <a:ext uri="{FF2B5EF4-FFF2-40B4-BE49-F238E27FC236}">
                <a16:creationId xmlns:a16="http://schemas.microsoft.com/office/drawing/2014/main" id="{53B94302-B381-4F37-A9FF-5CC5519175A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E707151-541F-4104-B989-83A9DCA6E616}"/>
              </a:ext>
            </a:extLst>
          </p:cNvPr>
          <p:cNvSpPr>
            <a:spLocks noGrp="1"/>
          </p:cNvSpPr>
          <p:nvPr>
            <p:ph type="sldNum" sz="quarter" idx="12"/>
          </p:nvPr>
        </p:nvSpPr>
        <p:spPr/>
        <p:txBody>
          <a:bodyPr/>
          <a:lstStyle/>
          <a:p>
            <a:fld id="{07CE569E-9B7C-4CB9-AB80-C0841F922CFF}" type="slidenum">
              <a:rPr lang="en-US" smtClean="0"/>
              <a:t>‹#›</a:t>
            </a:fld>
            <a:endParaRPr lang="en-US"/>
          </a:p>
        </p:txBody>
      </p:sp>
    </p:spTree>
    <p:extLst>
      <p:ext uri="{BB962C8B-B14F-4D97-AF65-F5344CB8AC3E}">
        <p14:creationId xmlns:p14="http://schemas.microsoft.com/office/powerpoint/2010/main" val="262955247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A6EF5A53-0A64-4CA5-B9C7-1CB97CB5CF1C}"/>
              </a:ext>
            </a:extLst>
          </p:cNvPr>
          <p:cNvSpPr/>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11" name="Freeform: Shape 10">
            <a:extLst>
              <a:ext uri="{FF2B5EF4-FFF2-40B4-BE49-F238E27FC236}">
                <a16:creationId xmlns:a16="http://schemas.microsoft.com/office/drawing/2014/main" id="{34ABFBEA-4EB0-4D02-A2C0-1733CD3D6F12}"/>
              </a:ext>
            </a:extLst>
          </p:cNvPr>
          <p:cNvSpPr/>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12" name="Freeform: Shape 11">
            <a:extLst>
              <a:ext uri="{FF2B5EF4-FFF2-40B4-BE49-F238E27FC236}">
                <a16:creationId xmlns:a16="http://schemas.microsoft.com/office/drawing/2014/main" id="{19E083F6-57F4-487B-A766-EA0462B1EED8}"/>
              </a:ext>
            </a:extLst>
          </p:cNvPr>
          <p:cNvSpPr/>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p:nvSpPr>
          <p:cNvPr id="2" name="Title Placeholder 1">
            <a:extLst>
              <a:ext uri="{FF2B5EF4-FFF2-40B4-BE49-F238E27FC236}">
                <a16:creationId xmlns:a16="http://schemas.microsoft.com/office/drawing/2014/main" id="{A3A2F988-7148-4375-83D8-12EE5EBC7BE0}"/>
              </a:ext>
            </a:extLst>
          </p:cNvPr>
          <p:cNvSpPr>
            <a:spLocks noGrp="1"/>
          </p:cNvSpPr>
          <p:nvPr>
            <p:ph type="title"/>
          </p:nvPr>
        </p:nvSpPr>
        <p:spPr>
          <a:xfrm>
            <a:off x="762000" y="762000"/>
            <a:ext cx="10668000" cy="1524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6896238-C5B3-4F3C-97FA-890E1A51A203}"/>
              </a:ext>
            </a:extLst>
          </p:cNvPr>
          <p:cNvSpPr>
            <a:spLocks noGrp="1"/>
          </p:cNvSpPr>
          <p:nvPr>
            <p:ph type="body" idx="1"/>
          </p:nvPr>
        </p:nvSpPr>
        <p:spPr>
          <a:xfrm>
            <a:off x="762000" y="2286000"/>
            <a:ext cx="10668000" cy="38180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D6E4474-0442-4E4B-9E5B-CA7B3951C1DA}"/>
              </a:ext>
            </a:extLst>
          </p:cNvPr>
          <p:cNvSpPr>
            <a:spLocks noGrp="1"/>
          </p:cNvSpPr>
          <p:nvPr>
            <p:ph type="dt" sz="half" idx="2"/>
          </p:nvPr>
        </p:nvSpPr>
        <p:spPr>
          <a:xfrm>
            <a:off x="9389165" y="194320"/>
            <a:ext cx="2040835"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76969C88-B244-455D-A017-012B25B1ACDD}" type="datetimeFigureOut">
              <a:rPr lang="en-US" smtClean="0"/>
              <a:pPr/>
              <a:t>10/12/2025</a:t>
            </a:fld>
            <a:endParaRPr lang="en-US"/>
          </a:p>
        </p:txBody>
      </p:sp>
      <p:sp>
        <p:nvSpPr>
          <p:cNvPr id="5" name="Footer Placeholder 4">
            <a:extLst>
              <a:ext uri="{FF2B5EF4-FFF2-40B4-BE49-F238E27FC236}">
                <a16:creationId xmlns:a16="http://schemas.microsoft.com/office/drawing/2014/main" id="{E0626A98-F887-40E1-B9BA-9D93DE90E022}"/>
              </a:ext>
            </a:extLst>
          </p:cNvPr>
          <p:cNvSpPr>
            <a:spLocks noGrp="1"/>
          </p:cNvSpPr>
          <p:nvPr>
            <p:ph type="ftr" sz="quarter" idx="3"/>
          </p:nvPr>
        </p:nvSpPr>
        <p:spPr>
          <a:xfrm>
            <a:off x="761999" y="6356350"/>
            <a:ext cx="6612835" cy="365125"/>
          </a:xfrm>
          <a:prstGeom prst="rect">
            <a:avLst/>
          </a:prstGeom>
        </p:spPr>
        <p:txBody>
          <a:bodyPr vert="horz" lIns="91440" tIns="45720" rIns="91440" bIns="45720" rtlCol="0" anchor="ctr"/>
          <a:lstStyle>
            <a:lvl1pPr algn="l">
              <a:defRPr sz="1200">
                <a:solidFill>
                  <a:schemeClr val="tx1">
                    <a:tint val="75000"/>
                    <a:alpha val="70000"/>
                  </a:schemeClr>
                </a:solidFill>
              </a:defRPr>
            </a:lvl1pPr>
          </a:lstStyle>
          <a:p>
            <a:endParaRPr lang="en-US" dirty="0"/>
          </a:p>
        </p:txBody>
      </p:sp>
      <p:sp>
        <p:nvSpPr>
          <p:cNvPr id="6" name="Slide Number Placeholder 5">
            <a:extLst>
              <a:ext uri="{FF2B5EF4-FFF2-40B4-BE49-F238E27FC236}">
                <a16:creationId xmlns:a16="http://schemas.microsoft.com/office/drawing/2014/main" id="{482C8119-73F6-4713-9AD3-3628DCDFB8F2}"/>
              </a:ext>
            </a:extLst>
          </p:cNvPr>
          <p:cNvSpPr>
            <a:spLocks noGrp="1"/>
          </p:cNvSpPr>
          <p:nvPr>
            <p:ph type="sldNum" sz="quarter" idx="4"/>
          </p:nvPr>
        </p:nvSpPr>
        <p:spPr>
          <a:xfrm>
            <a:off x="9906000" y="6356350"/>
            <a:ext cx="1524000" cy="365125"/>
          </a:xfrm>
          <a:prstGeom prst="rect">
            <a:avLst/>
          </a:prstGeom>
        </p:spPr>
        <p:txBody>
          <a:bodyPr vert="horz" lIns="91440" tIns="45720" rIns="91440" bIns="45720" rtlCol="0" anchor="ctr"/>
          <a:lstStyle>
            <a:lvl1pPr algn="r">
              <a:defRPr sz="1200">
                <a:solidFill>
                  <a:schemeClr val="tx1">
                    <a:tint val="75000"/>
                    <a:alpha val="70000"/>
                  </a:schemeClr>
                </a:solidFill>
              </a:defRPr>
            </a:lvl1pPr>
          </a:lstStyle>
          <a:p>
            <a:fld id="{07CE569E-9B7C-4CB9-AB80-C0841F922CFF}" type="slidenum">
              <a:rPr lang="en-US" smtClean="0"/>
              <a:pPr/>
              <a:t>‹#›</a:t>
            </a:fld>
            <a:endParaRPr lang="en-US"/>
          </a:p>
        </p:txBody>
      </p:sp>
    </p:spTree>
    <p:extLst>
      <p:ext uri="{BB962C8B-B14F-4D97-AF65-F5344CB8AC3E}">
        <p14:creationId xmlns:p14="http://schemas.microsoft.com/office/powerpoint/2010/main" val="3655596107"/>
      </p:ext>
    </p:extLst>
  </p:cSld>
  <p:clrMap bg1="dk1" tx1="lt1" bg2="dk2" tx2="lt2" accent1="accent1" accent2="accent2" accent3="accent3" accent4="accent4" accent5="accent5" accent6="accent6" hlink="hlink" folHlink="folHlink"/>
  <p:sldLayoutIdLst>
    <p:sldLayoutId id="2147483768" r:id="rId1"/>
    <p:sldLayoutId id="2147483769" r:id="rId2"/>
    <p:sldLayoutId id="2147483770" r:id="rId3"/>
    <p:sldLayoutId id="2147483771" r:id="rId4"/>
    <p:sldLayoutId id="2147483772" r:id="rId5"/>
    <p:sldLayoutId id="2147483766" r:id="rId6"/>
    <p:sldLayoutId id="2147483762" r:id="rId7"/>
    <p:sldLayoutId id="2147483763" r:id="rId8"/>
    <p:sldLayoutId id="2147483764" r:id="rId9"/>
    <p:sldLayoutId id="2147483765" r:id="rId10"/>
    <p:sldLayoutId id="214748376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125000"/>
        </a:lnSpc>
        <a:spcBef>
          <a:spcPts val="1000"/>
        </a:spcBef>
        <a:buFont typeface="Arial" panose="020B0604020202020204" pitchFamily="34" charset="0"/>
        <a:buChar char="•"/>
        <a:defRPr sz="2800" kern="1200">
          <a:solidFill>
            <a:schemeClr val="tx1">
              <a:alpha val="70000"/>
            </a:schemeClr>
          </a:solidFill>
          <a:latin typeface="+mn-lt"/>
          <a:ea typeface="+mn-ea"/>
          <a:cs typeface="+mn-cs"/>
        </a:defRPr>
      </a:lvl1pPr>
      <a:lvl2pPr marL="685800" indent="-228600" algn="l" defTabSz="914400" rtl="0" eaLnBrk="1" latinLnBrk="0" hangingPunct="1">
        <a:lnSpc>
          <a:spcPct val="125000"/>
        </a:lnSpc>
        <a:spcBef>
          <a:spcPts val="500"/>
        </a:spcBef>
        <a:buFont typeface="Arial" panose="020B0604020202020204" pitchFamily="34" charset="0"/>
        <a:buChar char="•"/>
        <a:defRPr sz="2400" kern="1200">
          <a:solidFill>
            <a:schemeClr val="tx1">
              <a:alpha val="70000"/>
            </a:schemeClr>
          </a:solidFill>
          <a:latin typeface="+mn-lt"/>
          <a:ea typeface="+mn-ea"/>
          <a:cs typeface="+mn-cs"/>
        </a:defRPr>
      </a:lvl2pPr>
      <a:lvl3pPr marL="1143000" indent="-228600" algn="l" defTabSz="914400" rtl="0" eaLnBrk="1" latinLnBrk="0" hangingPunct="1">
        <a:lnSpc>
          <a:spcPct val="125000"/>
        </a:lnSpc>
        <a:spcBef>
          <a:spcPts val="500"/>
        </a:spcBef>
        <a:buFont typeface="Arial" panose="020B0604020202020204" pitchFamily="34" charset="0"/>
        <a:buChar char="•"/>
        <a:defRPr sz="2000" kern="1200">
          <a:solidFill>
            <a:schemeClr val="tx1">
              <a:alpha val="70000"/>
            </a:schemeClr>
          </a:solidFill>
          <a:latin typeface="+mn-lt"/>
          <a:ea typeface="+mn-ea"/>
          <a:cs typeface="+mn-cs"/>
        </a:defRPr>
      </a:lvl3pPr>
      <a:lvl4pPr marL="16002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4pPr>
      <a:lvl5pPr marL="2057400" indent="-228600" algn="l" defTabSz="914400" rtl="0" eaLnBrk="1" latinLnBrk="0" hangingPunct="1">
        <a:lnSpc>
          <a:spcPct val="125000"/>
        </a:lnSpc>
        <a:spcBef>
          <a:spcPts val="500"/>
        </a:spcBef>
        <a:buFont typeface="Arial" panose="020B0604020202020204" pitchFamily="34" charset="0"/>
        <a:buChar char="•"/>
        <a:defRPr sz="1800" kern="1200">
          <a:solidFill>
            <a:schemeClr val="tx1">
              <a:alpha val="7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A6EF5A53-0A64-4CA5-B9C7-1CB97CB5C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57843" y="6244836"/>
            <a:ext cx="4034156" cy="613164"/>
          </a:xfrm>
          <a:custGeom>
            <a:avLst/>
            <a:gdLst>
              <a:gd name="connsiteX0" fmla="*/ 1479137 w 4034156"/>
              <a:gd name="connsiteY0" fmla="*/ 230 h 613164"/>
              <a:gd name="connsiteX1" fmla="*/ 3482844 w 4034156"/>
              <a:gd name="connsiteY1" fmla="*/ 298555 h 613164"/>
              <a:gd name="connsiteX2" fmla="*/ 3831590 w 4034156"/>
              <a:gd name="connsiteY2" fmla="*/ 425010 h 613164"/>
              <a:gd name="connsiteX3" fmla="*/ 4034156 w 4034156"/>
              <a:gd name="connsiteY3" fmla="*/ 494088 h 613164"/>
              <a:gd name="connsiteX4" fmla="*/ 4034156 w 4034156"/>
              <a:gd name="connsiteY4" fmla="*/ 613164 h 613164"/>
              <a:gd name="connsiteX5" fmla="*/ 0 w 4034156"/>
              <a:gd name="connsiteY5" fmla="*/ 613164 h 613164"/>
              <a:gd name="connsiteX6" fmla="*/ 54792 w 4034156"/>
              <a:gd name="connsiteY6" fmla="*/ 512415 h 613164"/>
              <a:gd name="connsiteX7" fmla="*/ 168327 w 4034156"/>
              <a:gd name="connsiteY7" fmla="*/ 366637 h 613164"/>
              <a:gd name="connsiteX8" fmla="*/ 1192562 w 4034156"/>
              <a:gd name="connsiteY8" fmla="*/ 1522 h 613164"/>
              <a:gd name="connsiteX9" fmla="*/ 1479137 w 4034156"/>
              <a:gd name="connsiteY9" fmla="*/ 230 h 613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4156" h="613164">
                <a:moveTo>
                  <a:pt x="1479137" y="230"/>
                </a:moveTo>
                <a:cubicBezTo>
                  <a:pt x="2152575" y="4287"/>
                  <a:pt x="2854487" y="63583"/>
                  <a:pt x="3482844" y="298555"/>
                </a:cubicBezTo>
                <a:cubicBezTo>
                  <a:pt x="3599338" y="342114"/>
                  <a:pt x="3715540" y="384216"/>
                  <a:pt x="3831590" y="425010"/>
                </a:cubicBezTo>
                <a:lnTo>
                  <a:pt x="4034156" y="494088"/>
                </a:lnTo>
                <a:lnTo>
                  <a:pt x="4034156" y="613164"/>
                </a:lnTo>
                <a:lnTo>
                  <a:pt x="0" y="613164"/>
                </a:lnTo>
                <a:lnTo>
                  <a:pt x="54792" y="512415"/>
                </a:lnTo>
                <a:cubicBezTo>
                  <a:pt x="88888" y="459433"/>
                  <a:pt x="126502" y="410480"/>
                  <a:pt x="168327" y="366637"/>
                </a:cubicBezTo>
                <a:cubicBezTo>
                  <a:pt x="428292" y="94062"/>
                  <a:pt x="821899" y="6565"/>
                  <a:pt x="1192562" y="1522"/>
                </a:cubicBezTo>
                <a:cubicBezTo>
                  <a:pt x="1287308" y="198"/>
                  <a:pt x="1382932" y="-349"/>
                  <a:pt x="1479137" y="230"/>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500" b="0" i="0" u="none" strike="noStrike" kern="1200" cap="none" spc="0" normalizeH="0" baseline="0" noProof="0">
              <a:ln>
                <a:noFill/>
              </a:ln>
              <a:solidFill>
                <a:prstClr val="white"/>
              </a:solidFill>
              <a:effectLst/>
              <a:uLnTx/>
              <a:uFillTx/>
              <a:latin typeface="Avenir Next LT Pro" panose="020B0504020202020204" pitchFamily="34" charset="0"/>
              <a:ea typeface="+mn-ea"/>
              <a:cs typeface="+mn-cs"/>
            </a:endParaRPr>
          </a:p>
        </p:txBody>
      </p:sp>
      <p:sp>
        <p:nvSpPr>
          <p:cNvPr id="20" name="Freeform: Shape 19">
            <a:extLst>
              <a:ext uri="{FF2B5EF4-FFF2-40B4-BE49-F238E27FC236}">
                <a16:creationId xmlns:a16="http://schemas.microsoft.com/office/drawing/2014/main" id="{34ABFBEA-4EB0-4D02-A2C0-1733CD3D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88126"/>
            <a:ext cx="448491" cy="1634252"/>
          </a:xfrm>
          <a:custGeom>
            <a:avLst/>
            <a:gdLst>
              <a:gd name="connsiteX0" fmla="*/ 0 w 448491"/>
              <a:gd name="connsiteY0" fmla="*/ 0 h 1634252"/>
              <a:gd name="connsiteX1" fmla="*/ 12983 w 448491"/>
              <a:gd name="connsiteY1" fmla="*/ 10508 h 1634252"/>
              <a:gd name="connsiteX2" fmla="*/ 441611 w 448491"/>
              <a:gd name="connsiteY2" fmla="*/ 863751 h 1634252"/>
              <a:gd name="connsiteX3" fmla="*/ 251011 w 448491"/>
              <a:gd name="connsiteY3" fmla="*/ 1302895 h 1634252"/>
              <a:gd name="connsiteX4" fmla="*/ 74605 w 448491"/>
              <a:gd name="connsiteY4" fmla="*/ 1543249 h 1634252"/>
              <a:gd name="connsiteX5" fmla="*/ 0 w 448491"/>
              <a:gd name="connsiteY5" fmla="*/ 1634252 h 1634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491" h="1634252">
                <a:moveTo>
                  <a:pt x="0" y="0"/>
                </a:moveTo>
                <a:lnTo>
                  <a:pt x="12983" y="10508"/>
                </a:lnTo>
                <a:cubicBezTo>
                  <a:pt x="278410" y="241022"/>
                  <a:pt x="489787" y="530267"/>
                  <a:pt x="441611" y="863751"/>
                </a:cubicBezTo>
                <a:cubicBezTo>
                  <a:pt x="418542" y="1022632"/>
                  <a:pt x="337007" y="1166302"/>
                  <a:pt x="251011" y="1302895"/>
                </a:cubicBezTo>
                <a:cubicBezTo>
                  <a:pt x="215138" y="1359902"/>
                  <a:pt x="154723" y="1442480"/>
                  <a:pt x="74605" y="1543249"/>
                </a:cubicBezTo>
                <a:lnTo>
                  <a:pt x="0" y="1634252"/>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sz="900">
              <a:solidFill>
                <a:prstClr val="white"/>
              </a:solidFill>
              <a:latin typeface="Avenir Next LT Pro" panose="020B0504020202020204" pitchFamily="34" charset="0"/>
            </a:endParaRPr>
          </a:p>
        </p:txBody>
      </p:sp>
      <p:sp>
        <p:nvSpPr>
          <p:cNvPr id="22" name="Freeform: Shape 21">
            <a:extLst>
              <a:ext uri="{FF2B5EF4-FFF2-40B4-BE49-F238E27FC236}">
                <a16:creationId xmlns:a16="http://schemas.microsoft.com/office/drawing/2014/main" id="{19E083F6-57F4-487B-A766-EA0462B1EED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309459" y="6144069"/>
            <a:ext cx="4418271" cy="718159"/>
          </a:xfrm>
          <a:custGeom>
            <a:avLst/>
            <a:gdLst>
              <a:gd name="connsiteX0" fmla="*/ 1421452 w 4590626"/>
              <a:gd name="connsiteY0" fmla="*/ 0 h 713930"/>
              <a:gd name="connsiteX1" fmla="*/ 3247781 w 4590626"/>
              <a:gd name="connsiteY1" fmla="*/ 271915 h 713930"/>
              <a:gd name="connsiteX2" fmla="*/ 4517331 w 4590626"/>
              <a:gd name="connsiteY2" fmla="*/ 693394 h 713930"/>
              <a:gd name="connsiteX3" fmla="*/ 4590626 w 4590626"/>
              <a:gd name="connsiteY3" fmla="*/ 713930 h 713930"/>
              <a:gd name="connsiteX4" fmla="*/ 0 w 4590626"/>
              <a:gd name="connsiteY4" fmla="*/ 713930 h 713930"/>
              <a:gd name="connsiteX5" fmla="*/ 2854 w 4590626"/>
              <a:gd name="connsiteY5" fmla="*/ 705624 h 713930"/>
              <a:gd name="connsiteX6" fmla="*/ 226680 w 4590626"/>
              <a:gd name="connsiteY6" fmla="*/ 333970 h 713930"/>
              <a:gd name="connsiteX7" fmla="*/ 1160245 w 4590626"/>
              <a:gd name="connsiteY7" fmla="*/ 1178 h 713930"/>
              <a:gd name="connsiteX8" fmla="*/ 1421452 w 4590626"/>
              <a:gd name="connsiteY8" fmla="*/ 0 h 713930"/>
              <a:gd name="connsiteX0" fmla="*/ 1421452 w 4517331"/>
              <a:gd name="connsiteY0" fmla="*/ 0 h 713930"/>
              <a:gd name="connsiteX1" fmla="*/ 3247781 w 4517331"/>
              <a:gd name="connsiteY1" fmla="*/ 271915 h 713930"/>
              <a:gd name="connsiteX2" fmla="*/ 4517331 w 4517331"/>
              <a:gd name="connsiteY2" fmla="*/ 693394 h 713930"/>
              <a:gd name="connsiteX3" fmla="*/ 0 w 4517331"/>
              <a:gd name="connsiteY3" fmla="*/ 713930 h 713930"/>
              <a:gd name="connsiteX4" fmla="*/ 2854 w 4517331"/>
              <a:gd name="connsiteY4" fmla="*/ 705624 h 713930"/>
              <a:gd name="connsiteX5" fmla="*/ 226680 w 4517331"/>
              <a:gd name="connsiteY5" fmla="*/ 333970 h 713930"/>
              <a:gd name="connsiteX6" fmla="*/ 1160245 w 4517331"/>
              <a:gd name="connsiteY6" fmla="*/ 1178 h 713930"/>
              <a:gd name="connsiteX7" fmla="*/ 1421452 w 4517331"/>
              <a:gd name="connsiteY7" fmla="*/ 0 h 713930"/>
              <a:gd name="connsiteX0" fmla="*/ 0 w 4608771"/>
              <a:gd name="connsiteY0" fmla="*/ 713930 h 784834"/>
              <a:gd name="connsiteX1" fmla="*/ 2854 w 4608771"/>
              <a:gd name="connsiteY1" fmla="*/ 705624 h 784834"/>
              <a:gd name="connsiteX2" fmla="*/ 226680 w 4608771"/>
              <a:gd name="connsiteY2" fmla="*/ 333970 h 784834"/>
              <a:gd name="connsiteX3" fmla="*/ 1160245 w 4608771"/>
              <a:gd name="connsiteY3" fmla="*/ 1178 h 784834"/>
              <a:gd name="connsiteX4" fmla="*/ 1421452 w 4608771"/>
              <a:gd name="connsiteY4" fmla="*/ 0 h 784834"/>
              <a:gd name="connsiteX5" fmla="*/ 3247781 w 4608771"/>
              <a:gd name="connsiteY5" fmla="*/ 271915 h 784834"/>
              <a:gd name="connsiteX6" fmla="*/ 4608771 w 4608771"/>
              <a:gd name="connsiteY6" fmla="*/ 784834 h 784834"/>
              <a:gd name="connsiteX0" fmla="*/ 0 w 4418271"/>
              <a:gd name="connsiteY0" fmla="*/ 713930 h 718159"/>
              <a:gd name="connsiteX1" fmla="*/ 2854 w 4418271"/>
              <a:gd name="connsiteY1" fmla="*/ 705624 h 718159"/>
              <a:gd name="connsiteX2" fmla="*/ 226680 w 4418271"/>
              <a:gd name="connsiteY2" fmla="*/ 333970 h 718159"/>
              <a:gd name="connsiteX3" fmla="*/ 1160245 w 4418271"/>
              <a:gd name="connsiteY3" fmla="*/ 1178 h 718159"/>
              <a:gd name="connsiteX4" fmla="*/ 1421452 w 4418271"/>
              <a:gd name="connsiteY4" fmla="*/ 0 h 718159"/>
              <a:gd name="connsiteX5" fmla="*/ 3247781 w 4418271"/>
              <a:gd name="connsiteY5" fmla="*/ 271915 h 718159"/>
              <a:gd name="connsiteX6" fmla="*/ 4418271 w 4418271"/>
              <a:gd name="connsiteY6" fmla="*/ 718159 h 718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18271" h="718159">
                <a:moveTo>
                  <a:pt x="0" y="713930"/>
                </a:moveTo>
                <a:lnTo>
                  <a:pt x="2854" y="705624"/>
                </a:lnTo>
                <a:cubicBezTo>
                  <a:pt x="60059" y="562888"/>
                  <a:pt x="131373" y="433874"/>
                  <a:pt x="226680" y="333970"/>
                </a:cubicBezTo>
                <a:cubicBezTo>
                  <a:pt x="463632" y="85526"/>
                  <a:pt x="822395" y="5774"/>
                  <a:pt x="1160245" y="1178"/>
                </a:cubicBezTo>
                <a:lnTo>
                  <a:pt x="1421452" y="0"/>
                </a:lnTo>
                <a:cubicBezTo>
                  <a:pt x="2035274" y="3698"/>
                  <a:pt x="2748311" y="152222"/>
                  <a:pt x="3247781" y="271915"/>
                </a:cubicBezTo>
                <a:cubicBezTo>
                  <a:pt x="3747251" y="391608"/>
                  <a:pt x="3902480" y="501606"/>
                  <a:pt x="4418271" y="718159"/>
                </a:cubicBezTo>
              </a:path>
            </a:pathLst>
          </a:custGeom>
          <a:no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venir Next LT Pro Light"/>
              <a:ea typeface="+mn-ea"/>
              <a:cs typeface="+mn-cs"/>
            </a:endParaRPr>
          </a:p>
        </p:txBody>
      </p:sp>
      <p:sp useBgFill="1">
        <p:nvSpPr>
          <p:cNvPr id="24" name="Rectangle 23">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herry blossoms">
            <a:extLst>
              <a:ext uri="{FF2B5EF4-FFF2-40B4-BE49-F238E27FC236}">
                <a16:creationId xmlns:a16="http://schemas.microsoft.com/office/drawing/2014/main" id="{6FBF3161-2C31-DD6C-DE7E-25426E9FF4F9}"/>
              </a:ext>
            </a:extLst>
          </p:cNvPr>
          <p:cNvPicPr>
            <a:picLocks noChangeAspect="1"/>
          </p:cNvPicPr>
          <p:nvPr/>
        </p:nvPicPr>
        <p:blipFill>
          <a:blip r:embed="rId2"/>
          <a:srcRect l="6895" r="31332" b="1"/>
          <a:stretch>
            <a:fillRect/>
          </a:stretch>
        </p:blipFill>
        <p:spPr>
          <a:xfrm>
            <a:off x="6613174" y="10"/>
            <a:ext cx="5578824" cy="6028246"/>
          </a:xfrm>
          <a:custGeom>
            <a:avLst/>
            <a:gdLst/>
            <a:ahLst/>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p:spPr>
      </p:pic>
      <p:sp>
        <p:nvSpPr>
          <p:cNvPr id="26" name="Freeform: Shape 25">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Subtitle 2"/>
          <p:cNvSpPr>
            <a:spLocks noGrp="1"/>
          </p:cNvSpPr>
          <p:nvPr>
            <p:ph type="subTitle" idx="1"/>
          </p:nvPr>
        </p:nvSpPr>
        <p:spPr>
          <a:xfrm>
            <a:off x="762000" y="2286000"/>
            <a:ext cx="5334000" cy="3810001"/>
          </a:xfrm>
        </p:spPr>
        <p:txBody>
          <a:bodyPr vert="horz" lIns="91440" tIns="45720" rIns="91440" bIns="45720" rtlCol="0">
            <a:normAutofit/>
          </a:bodyPr>
          <a:lstStyle/>
          <a:p>
            <a:pPr indent="-228600" algn="l">
              <a:buFont typeface="Arial" panose="020B0604020202020204" pitchFamily="34" charset="0"/>
              <a:buChar char="•"/>
            </a:pPr>
            <a:r>
              <a:rPr lang="en-US"/>
              <a:t>Student number: 240171</a:t>
            </a:r>
          </a:p>
          <a:p>
            <a:pPr indent="-228600" algn="l">
              <a:buFont typeface="Arial" panose="020B0604020202020204" pitchFamily="34" charset="0"/>
              <a:buChar char="•"/>
            </a:pPr>
            <a:r>
              <a:rPr lang="en-US"/>
              <a:t>Lectures Name:  Neale Haddon</a:t>
            </a:r>
          </a:p>
          <a:p>
            <a:pPr indent="-228600" algn="l">
              <a:buFont typeface="Arial" panose="020B0604020202020204" pitchFamily="34" charset="0"/>
              <a:buChar char="•"/>
            </a:pPr>
            <a:r>
              <a:rPr lang="en-US"/>
              <a:t>Module code: LCHS4010</a:t>
            </a:r>
          </a:p>
          <a:p>
            <a:pPr indent="-228600" algn="l">
              <a:buFont typeface="Arial" panose="020B0604020202020204" pitchFamily="34" charset="0"/>
              <a:buChar char="•"/>
            </a:pPr>
            <a:r>
              <a:rPr lang="en-US"/>
              <a:t>Tionne Cole</a:t>
            </a:r>
          </a:p>
        </p:txBody>
      </p:sp>
      <p:sp>
        <p:nvSpPr>
          <p:cNvPr id="2" name="Title 1"/>
          <p:cNvSpPr>
            <a:spLocks noGrp="1"/>
          </p:cNvSpPr>
          <p:nvPr>
            <p:ph type="ctrTitle"/>
          </p:nvPr>
        </p:nvSpPr>
        <p:spPr>
          <a:xfrm>
            <a:off x="762000" y="762000"/>
            <a:ext cx="5334000" cy="1524000"/>
          </a:xfrm>
        </p:spPr>
        <p:txBody>
          <a:bodyPr vert="horz" lIns="91440" tIns="45720" rIns="91440" bIns="45720" rtlCol="0" anchor="ctr">
            <a:normAutofit/>
          </a:bodyPr>
          <a:lstStyle/>
          <a:p>
            <a:pPr algn="l"/>
            <a:r>
              <a:rPr lang="en-US" sz="3200"/>
              <a:t>Psychology in Health and Social care.</a:t>
            </a:r>
            <a:br>
              <a:rPr lang="en-US" sz="3200"/>
            </a:br>
            <a:endParaRPr lang="en-US" sz="320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D192F1-01A8-9A2A-8355-695322DB0329}"/>
              </a:ext>
            </a:extLst>
          </p:cNvPr>
          <p:cNvSpPr>
            <a:spLocks noGrp="1"/>
          </p:cNvSpPr>
          <p:nvPr>
            <p:ph type="title"/>
          </p:nvPr>
        </p:nvSpPr>
        <p:spPr/>
        <p:txBody>
          <a:bodyPr/>
          <a:lstStyle/>
          <a:p>
            <a:r>
              <a:rPr lang="en-GB"/>
              <a:t>Introdction </a:t>
            </a:r>
          </a:p>
        </p:txBody>
      </p:sp>
      <p:sp>
        <p:nvSpPr>
          <p:cNvPr id="3" name="Content Placeholder 2">
            <a:extLst>
              <a:ext uri="{FF2B5EF4-FFF2-40B4-BE49-F238E27FC236}">
                <a16:creationId xmlns:a16="http://schemas.microsoft.com/office/drawing/2014/main" id="{D1D17526-848D-24C8-A32F-11BC619E99CB}"/>
              </a:ext>
            </a:extLst>
          </p:cNvPr>
          <p:cNvSpPr>
            <a:spLocks noGrp="1"/>
          </p:cNvSpPr>
          <p:nvPr>
            <p:ph idx="1"/>
          </p:nvPr>
        </p:nvSpPr>
        <p:spPr/>
        <p:txBody>
          <a:bodyPr vert="horz" lIns="91440" tIns="45720" rIns="91440" bIns="45720" rtlCol="0" anchor="t">
            <a:normAutofit lnSpcReduction="10000"/>
          </a:bodyPr>
          <a:lstStyle/>
          <a:p>
            <a:r>
              <a:rPr lang="en-GB">
                <a:solidFill>
                  <a:srgbClr val="FFFFFF">
                    <a:alpha val="70000"/>
                  </a:srgbClr>
                </a:solidFill>
              </a:rPr>
              <a:t>John Bowlby Attachment theory.</a:t>
            </a:r>
          </a:p>
          <a:p>
            <a:r>
              <a:rPr lang="en-GB">
                <a:solidFill>
                  <a:srgbClr val="FFFFFF">
                    <a:alpha val="70000"/>
                  </a:srgbClr>
                </a:solidFill>
              </a:rPr>
              <a:t>Key Concepts.</a:t>
            </a:r>
          </a:p>
          <a:p>
            <a:r>
              <a:rPr lang="en-GB">
                <a:solidFill>
                  <a:srgbClr val="FFFFFF">
                    <a:alpha val="70000"/>
                  </a:srgbClr>
                </a:solidFill>
              </a:rPr>
              <a:t>Why it is relvant to ealry years development.</a:t>
            </a:r>
          </a:p>
          <a:p>
            <a:r>
              <a:rPr lang="en-GB">
                <a:solidFill>
                  <a:srgbClr val="FFFFFF">
                    <a:alpha val="70000"/>
                  </a:srgbClr>
                </a:solidFill>
              </a:rPr>
              <a:t>Amira's Situation.</a:t>
            </a:r>
          </a:p>
          <a:p>
            <a:r>
              <a:rPr lang="en-GB">
                <a:solidFill>
                  <a:srgbClr val="FFFFFF">
                    <a:alpha val="70000"/>
                  </a:srgbClr>
                </a:solidFill>
              </a:rPr>
              <a:t>Strategies and Interventions on Amira.</a:t>
            </a:r>
            <a:endParaRPr lang="en-GB" dirty="0">
              <a:solidFill>
                <a:srgbClr val="FFFFFF">
                  <a:alpha val="70000"/>
                </a:srgbClr>
              </a:solidFill>
            </a:endParaRPr>
          </a:p>
          <a:p>
            <a:r>
              <a:rPr lang="en-GB">
                <a:solidFill>
                  <a:srgbClr val="FFFFFF">
                    <a:alpha val="70000"/>
                  </a:srgbClr>
                </a:solidFill>
              </a:rPr>
              <a:t>Consider both Biological for Amira.</a:t>
            </a:r>
            <a:endParaRPr lang="en-GB" dirty="0">
              <a:solidFill>
                <a:srgbClr val="FFFFFF">
                  <a:alpha val="70000"/>
                </a:srgbClr>
              </a:solidFill>
            </a:endParaRPr>
          </a:p>
        </p:txBody>
      </p:sp>
    </p:spTree>
    <p:extLst>
      <p:ext uri="{BB962C8B-B14F-4D97-AF65-F5344CB8AC3E}">
        <p14:creationId xmlns:p14="http://schemas.microsoft.com/office/powerpoint/2010/main" val="7704594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87A0FBA-CC04-4256-A8EB-BB3C543E98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3D065C6D-EB42-400B-99C4-D0ACE936F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3174" y="0"/>
            <a:ext cx="5578824" cy="6028256"/>
          </a:xfrm>
          <a:custGeom>
            <a:avLst/>
            <a:gdLst>
              <a:gd name="connsiteX0" fmla="*/ 1681218 w 5578824"/>
              <a:gd name="connsiteY0" fmla="*/ 0 h 6028256"/>
              <a:gd name="connsiteX1" fmla="*/ 5578824 w 5578824"/>
              <a:gd name="connsiteY1" fmla="*/ 0 h 6028256"/>
              <a:gd name="connsiteX2" fmla="*/ 5578824 w 5578824"/>
              <a:gd name="connsiteY2" fmla="*/ 5760161 h 6028256"/>
              <a:gd name="connsiteX3" fmla="*/ 5441231 w 5578824"/>
              <a:gd name="connsiteY3" fmla="*/ 5804042 h 6028256"/>
              <a:gd name="connsiteX4" fmla="*/ 4253224 w 5578824"/>
              <a:gd name="connsiteY4" fmla="*/ 5980388 h 6028256"/>
              <a:gd name="connsiteX5" fmla="*/ 837278 w 5578824"/>
              <a:gd name="connsiteY5" fmla="*/ 4877588 h 6028256"/>
              <a:gd name="connsiteX6" fmla="*/ 109626 w 5578824"/>
              <a:gd name="connsiteY6" fmla="*/ 3329255 h 6028256"/>
              <a:gd name="connsiteX7" fmla="*/ 156962 w 5578824"/>
              <a:gd name="connsiteY7" fmla="*/ 1773839 h 6028256"/>
              <a:gd name="connsiteX8" fmla="*/ 904890 w 5578824"/>
              <a:gd name="connsiteY8" fmla="*/ 738354 h 6028256"/>
              <a:gd name="connsiteX9" fmla="*/ 1304592 w 5578824"/>
              <a:gd name="connsiteY9" fmla="*/ 360545 h 6028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78824" h="6028256">
                <a:moveTo>
                  <a:pt x="1681218" y="0"/>
                </a:moveTo>
                <a:lnTo>
                  <a:pt x="5578824" y="0"/>
                </a:lnTo>
                <a:lnTo>
                  <a:pt x="5578824" y="5760161"/>
                </a:lnTo>
                <a:lnTo>
                  <a:pt x="5441231" y="5804042"/>
                </a:lnTo>
                <a:cubicBezTo>
                  <a:pt x="5079089" y="5907589"/>
                  <a:pt x="4674877" y="5944442"/>
                  <a:pt x="4253224" y="5980388"/>
                </a:cubicBezTo>
                <a:cubicBezTo>
                  <a:pt x="2813852" y="6102970"/>
                  <a:pt x="1551586" y="6071494"/>
                  <a:pt x="837278" y="4877588"/>
                </a:cubicBezTo>
                <a:cubicBezTo>
                  <a:pt x="529862" y="4363935"/>
                  <a:pt x="255162" y="3847185"/>
                  <a:pt x="109626" y="3329255"/>
                </a:cubicBezTo>
                <a:cubicBezTo>
                  <a:pt x="-35907" y="2811325"/>
                  <a:pt x="-52277" y="2292214"/>
                  <a:pt x="156962" y="1773839"/>
                </a:cubicBezTo>
                <a:cubicBezTo>
                  <a:pt x="296494" y="1428108"/>
                  <a:pt x="536161" y="1082881"/>
                  <a:pt x="904890" y="738354"/>
                </a:cubicBezTo>
                <a:cubicBezTo>
                  <a:pt x="1036690" y="615181"/>
                  <a:pt x="1169968" y="488910"/>
                  <a:pt x="1304592" y="360545"/>
                </a:cubicBez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3362A0EA-3E81-4464-94B8-70BE5870E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487883" y="0"/>
            <a:ext cx="5704117" cy="6096000"/>
          </a:xfrm>
          <a:custGeom>
            <a:avLst/>
            <a:gdLst>
              <a:gd name="connsiteX0" fmla="*/ 0 w 5704117"/>
              <a:gd name="connsiteY0" fmla="*/ 0 h 6096000"/>
              <a:gd name="connsiteX1" fmla="*/ 4562795 w 5704117"/>
              <a:gd name="connsiteY1" fmla="*/ 0 h 6096000"/>
              <a:gd name="connsiteX2" fmla="*/ 4721192 w 5704117"/>
              <a:gd name="connsiteY2" fmla="*/ 133595 h 6096000"/>
              <a:gd name="connsiteX3" fmla="*/ 5467522 w 5704117"/>
              <a:gd name="connsiteY3" fmla="*/ 1054328 h 6096000"/>
              <a:gd name="connsiteX4" fmla="*/ 5538873 w 5704117"/>
              <a:gd name="connsiteY4" fmla="*/ 2897564 h 6096000"/>
              <a:gd name="connsiteX5" fmla="*/ 4442050 w 5704117"/>
              <a:gd name="connsiteY5" fmla="*/ 4732407 h 6096000"/>
              <a:gd name="connsiteX6" fmla="*/ 93046 w 5704117"/>
              <a:gd name="connsiteY6" fmla="*/ 6082857 h 6096000"/>
              <a:gd name="connsiteX7" fmla="*/ 0 w 5704117"/>
              <a:gd name="connsiteY7" fmla="*/ 607845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 name="connsiteX7" fmla="*/ 91440 w 5704117"/>
              <a:gd name="connsiteY7" fmla="*/ 91440 h 6096000"/>
              <a:gd name="connsiteX0" fmla="*/ 4562795 w 5704117"/>
              <a:gd name="connsiteY0" fmla="*/ 0 h 6096000"/>
              <a:gd name="connsiteX1" fmla="*/ 4721192 w 5704117"/>
              <a:gd name="connsiteY1" fmla="*/ 133595 h 6096000"/>
              <a:gd name="connsiteX2" fmla="*/ 5467522 w 5704117"/>
              <a:gd name="connsiteY2" fmla="*/ 1054328 h 6096000"/>
              <a:gd name="connsiteX3" fmla="*/ 5538873 w 5704117"/>
              <a:gd name="connsiteY3" fmla="*/ 2897564 h 6096000"/>
              <a:gd name="connsiteX4" fmla="*/ 4442050 w 5704117"/>
              <a:gd name="connsiteY4" fmla="*/ 4732407 h 6096000"/>
              <a:gd name="connsiteX5" fmla="*/ 93046 w 5704117"/>
              <a:gd name="connsiteY5" fmla="*/ 6082857 h 6096000"/>
              <a:gd name="connsiteX6" fmla="*/ 0 w 5704117"/>
              <a:gd name="connsiteY6" fmla="*/ 6078450 h 6096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04117" h="6096000">
                <a:moveTo>
                  <a:pt x="4562795" y="0"/>
                </a:moveTo>
                <a:lnTo>
                  <a:pt x="4721192" y="133595"/>
                </a:lnTo>
                <a:cubicBezTo>
                  <a:pt x="5067135" y="440105"/>
                  <a:pt x="5309779" y="747048"/>
                  <a:pt x="5467522" y="1054328"/>
                </a:cubicBezTo>
                <a:cubicBezTo>
                  <a:pt x="5782917" y="1668625"/>
                  <a:pt x="5758242" y="2283795"/>
                  <a:pt x="5538873" y="2897564"/>
                </a:cubicBezTo>
                <a:cubicBezTo>
                  <a:pt x="5319500" y="3511334"/>
                  <a:pt x="4905433" y="4123706"/>
                  <a:pt x="4442050" y="4732407"/>
                </a:cubicBezTo>
                <a:cubicBezTo>
                  <a:pt x="3499930" y="5970384"/>
                  <a:pt x="1925433" y="6153690"/>
                  <a:pt x="93046" y="6082857"/>
                </a:cubicBezTo>
                <a:lnTo>
                  <a:pt x="0" y="6078450"/>
                </a:lnTo>
              </a:path>
            </a:pathLst>
          </a:custGeom>
          <a:noFill/>
          <a:ln w="19050">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prstClr val="white"/>
              </a:solidFill>
              <a:latin typeface="Avenir Next LT Pro Light"/>
            </a:endParaRPr>
          </a:p>
        </p:txBody>
      </p:sp>
      <p:sp>
        <p:nvSpPr>
          <p:cNvPr id="3" name="Content Placeholder 2">
            <a:extLst>
              <a:ext uri="{FF2B5EF4-FFF2-40B4-BE49-F238E27FC236}">
                <a16:creationId xmlns:a16="http://schemas.microsoft.com/office/drawing/2014/main" id="{A5796C56-D0AE-0BD5-EF0F-5B8713B47CB7}"/>
              </a:ext>
            </a:extLst>
          </p:cNvPr>
          <p:cNvSpPr>
            <a:spLocks noGrp="1"/>
          </p:cNvSpPr>
          <p:nvPr>
            <p:ph idx="1"/>
          </p:nvPr>
        </p:nvSpPr>
        <p:spPr>
          <a:xfrm>
            <a:off x="762000" y="2286000"/>
            <a:ext cx="5334000" cy="3810001"/>
          </a:xfrm>
        </p:spPr>
        <p:txBody>
          <a:bodyPr vert="horz" lIns="91440" tIns="45720" rIns="91440" bIns="45720" rtlCol="0" anchor="t">
            <a:normAutofit/>
          </a:bodyPr>
          <a:lstStyle/>
          <a:p>
            <a:r>
              <a:rPr lang="en-GB" sz="2400" dirty="0">
                <a:ea typeface="+mn-lt"/>
                <a:cs typeface="+mn-lt"/>
              </a:rPr>
              <a:t>According to the attachment theory developed by John Bowlby, it is assumed that individuals are physiologically predisposed to develop deep emotional relationships, sometimes known as attachments, with their primary carers. (Bowlby, 2005).</a:t>
            </a:r>
          </a:p>
          <a:p>
            <a:pPr marL="0" indent="0">
              <a:buNone/>
            </a:pPr>
            <a:endParaRPr lang="en-GB" sz="2400"/>
          </a:p>
        </p:txBody>
      </p:sp>
      <p:sp>
        <p:nvSpPr>
          <p:cNvPr id="2" name="Title 1">
            <a:extLst>
              <a:ext uri="{FF2B5EF4-FFF2-40B4-BE49-F238E27FC236}">
                <a16:creationId xmlns:a16="http://schemas.microsoft.com/office/drawing/2014/main" id="{CDC3DE39-2837-F02C-D777-AC379F736E33}"/>
              </a:ext>
            </a:extLst>
          </p:cNvPr>
          <p:cNvSpPr>
            <a:spLocks noGrp="1"/>
          </p:cNvSpPr>
          <p:nvPr>
            <p:ph type="title"/>
          </p:nvPr>
        </p:nvSpPr>
        <p:spPr>
          <a:xfrm>
            <a:off x="762000" y="762000"/>
            <a:ext cx="5334000" cy="1524000"/>
          </a:xfrm>
        </p:spPr>
        <p:txBody>
          <a:bodyPr>
            <a:normAutofit/>
          </a:bodyPr>
          <a:lstStyle/>
          <a:p>
            <a:r>
              <a:rPr lang="en-GB" sz="3200"/>
              <a:t>John Bowlby Attachment theory</a:t>
            </a:r>
          </a:p>
        </p:txBody>
      </p:sp>
      <p:pic>
        <p:nvPicPr>
          <p:cNvPr id="4" name="Picture 3" descr="Teoría grupo 2 - Teoría del apego">
            <a:extLst>
              <a:ext uri="{FF2B5EF4-FFF2-40B4-BE49-F238E27FC236}">
                <a16:creationId xmlns:a16="http://schemas.microsoft.com/office/drawing/2014/main" id="{0DE64ED3-0F8E-AE51-418A-918E9EC61846}"/>
              </a:ext>
            </a:extLst>
          </p:cNvPr>
          <p:cNvPicPr>
            <a:picLocks noChangeAspect="1"/>
          </p:cNvPicPr>
          <p:nvPr/>
        </p:nvPicPr>
        <p:blipFill>
          <a:blip r:embed="rId2"/>
          <a:stretch>
            <a:fillRect/>
          </a:stretch>
        </p:blipFill>
        <p:spPr>
          <a:xfrm>
            <a:off x="6858000" y="1938337"/>
            <a:ext cx="5334000" cy="3000375"/>
          </a:xfrm>
          <a:prstGeom prst="rect">
            <a:avLst/>
          </a:prstGeom>
        </p:spPr>
      </p:pic>
    </p:spTree>
    <p:extLst>
      <p:ext uri="{BB962C8B-B14F-4D97-AF65-F5344CB8AC3E}">
        <p14:creationId xmlns:p14="http://schemas.microsoft.com/office/powerpoint/2010/main" val="22234037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4F69C-FCEB-A9C5-03A7-2A3ACAC1F8E9}"/>
              </a:ext>
            </a:extLst>
          </p:cNvPr>
          <p:cNvSpPr>
            <a:spLocks noGrp="1"/>
          </p:cNvSpPr>
          <p:nvPr>
            <p:ph type="title"/>
          </p:nvPr>
        </p:nvSpPr>
        <p:spPr/>
        <p:txBody>
          <a:bodyPr/>
          <a:lstStyle/>
          <a:p>
            <a:r>
              <a:rPr lang="en-GB" dirty="0"/>
              <a:t>Key Concepts</a:t>
            </a:r>
          </a:p>
        </p:txBody>
      </p:sp>
      <p:sp>
        <p:nvSpPr>
          <p:cNvPr id="3" name="Content Placeholder 2">
            <a:extLst>
              <a:ext uri="{FF2B5EF4-FFF2-40B4-BE49-F238E27FC236}">
                <a16:creationId xmlns:a16="http://schemas.microsoft.com/office/drawing/2014/main" id="{21B2A702-3150-0B15-5F78-AF74F65C87F1}"/>
              </a:ext>
            </a:extLst>
          </p:cNvPr>
          <p:cNvSpPr>
            <a:spLocks noGrp="1"/>
          </p:cNvSpPr>
          <p:nvPr>
            <p:ph idx="1"/>
          </p:nvPr>
        </p:nvSpPr>
        <p:spPr/>
        <p:txBody>
          <a:bodyPr vert="horz" lIns="91440" tIns="45720" rIns="91440" bIns="45720" rtlCol="0" anchor="t">
            <a:normAutofit fontScale="85000" lnSpcReduction="10000"/>
          </a:bodyPr>
          <a:lstStyle/>
          <a:p>
            <a:r>
              <a:rPr lang="en-GB" dirty="0">
                <a:solidFill>
                  <a:srgbClr val="FFFFFF">
                    <a:alpha val="70000"/>
                  </a:srgbClr>
                </a:solidFill>
              </a:rPr>
              <a:t>Secure base= The baby knows the mother's smell through the woman's wormed and hear the mother's voice. (Critical period)</a:t>
            </a:r>
          </a:p>
          <a:p>
            <a:r>
              <a:rPr lang="en-GB" dirty="0">
                <a:solidFill>
                  <a:srgbClr val="FFFFFF">
                    <a:alpha val="70000"/>
                  </a:srgbClr>
                </a:solidFill>
              </a:rPr>
              <a:t>Positive self- Esteem=  John Bowlby believed that if a child can create a bond with their mother's, it's possible to have a self- image later</a:t>
            </a:r>
          </a:p>
          <a:p>
            <a:r>
              <a:rPr lang="en-GB" dirty="0">
                <a:solidFill>
                  <a:srgbClr val="FFFFFF">
                    <a:alpha val="70000"/>
                  </a:srgbClr>
                </a:solidFill>
              </a:rPr>
              <a:t>Maternal Deprivation= Bowlby </a:t>
            </a:r>
            <a:r>
              <a:rPr lang="en-GB" err="1">
                <a:solidFill>
                  <a:srgbClr val="FFFFFF">
                    <a:alpha val="70000"/>
                  </a:srgbClr>
                </a:solidFill>
              </a:rPr>
              <a:t>auared</a:t>
            </a:r>
            <a:r>
              <a:rPr lang="en-GB" dirty="0">
                <a:solidFill>
                  <a:srgbClr val="FFFFFF">
                    <a:alpha val="70000"/>
                  </a:srgbClr>
                </a:solidFill>
              </a:rPr>
              <a:t> that prolonged </a:t>
            </a:r>
            <a:r>
              <a:rPr lang="en-GB" err="1">
                <a:solidFill>
                  <a:srgbClr val="FFFFFF">
                    <a:alpha val="70000"/>
                  </a:srgbClr>
                </a:solidFill>
              </a:rPr>
              <a:t>supration</a:t>
            </a:r>
            <a:r>
              <a:rPr lang="en-GB" dirty="0">
                <a:solidFill>
                  <a:srgbClr val="FFFFFF">
                    <a:alpha val="70000"/>
                  </a:srgbClr>
                </a:solidFill>
              </a:rPr>
              <a:t> from primary giver or lost during the critical period could lead to reduced intelligence and depression.</a:t>
            </a:r>
          </a:p>
          <a:p>
            <a:r>
              <a:rPr lang="en-GB" dirty="0">
                <a:solidFill>
                  <a:srgbClr val="FFFFFF">
                    <a:alpha val="70000"/>
                  </a:srgbClr>
                </a:solidFill>
              </a:rPr>
              <a:t>Krumwiede, (2014).</a:t>
            </a:r>
          </a:p>
        </p:txBody>
      </p:sp>
    </p:spTree>
    <p:extLst>
      <p:ext uri="{BB962C8B-B14F-4D97-AF65-F5344CB8AC3E}">
        <p14:creationId xmlns:p14="http://schemas.microsoft.com/office/powerpoint/2010/main" val="23672751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6C2F1C-983F-0D9D-4756-907D6DB6A9D0}"/>
              </a:ext>
            </a:extLst>
          </p:cNvPr>
          <p:cNvSpPr>
            <a:spLocks noGrp="1"/>
          </p:cNvSpPr>
          <p:nvPr>
            <p:ph type="title"/>
          </p:nvPr>
        </p:nvSpPr>
        <p:spPr/>
        <p:txBody>
          <a:bodyPr/>
          <a:lstStyle/>
          <a:p>
            <a:r>
              <a:rPr lang="en-GB" dirty="0"/>
              <a:t>Why is it relevant to early years development?</a:t>
            </a:r>
          </a:p>
        </p:txBody>
      </p:sp>
      <p:sp>
        <p:nvSpPr>
          <p:cNvPr id="3" name="Content Placeholder 2">
            <a:extLst>
              <a:ext uri="{FF2B5EF4-FFF2-40B4-BE49-F238E27FC236}">
                <a16:creationId xmlns:a16="http://schemas.microsoft.com/office/drawing/2014/main" id="{8AAE56AF-6D25-C40C-6D16-2C5516025F11}"/>
              </a:ext>
            </a:extLst>
          </p:cNvPr>
          <p:cNvSpPr>
            <a:spLocks noGrp="1"/>
          </p:cNvSpPr>
          <p:nvPr>
            <p:ph idx="1"/>
          </p:nvPr>
        </p:nvSpPr>
        <p:spPr/>
        <p:txBody>
          <a:bodyPr vert="horz" lIns="91440" tIns="45720" rIns="91440" bIns="45720" rtlCol="0" anchor="t">
            <a:normAutofit/>
          </a:bodyPr>
          <a:lstStyle/>
          <a:p>
            <a:r>
              <a:rPr lang="en-GB" dirty="0">
                <a:solidFill>
                  <a:srgbClr val="FFFFFF">
                    <a:alpha val="70000"/>
                  </a:srgbClr>
                </a:solidFill>
              </a:rPr>
              <a:t>Brain development= interaction with a care- giver example; Eye contact and conversation helps build positive memory </a:t>
            </a:r>
          </a:p>
          <a:p>
            <a:r>
              <a:rPr lang="en-GB" dirty="0" err="1">
                <a:solidFill>
                  <a:srgbClr val="FFFFFF">
                    <a:alpha val="70000"/>
                  </a:srgbClr>
                </a:solidFill>
              </a:rPr>
              <a:t>Socail</a:t>
            </a:r>
            <a:r>
              <a:rPr lang="en-GB" dirty="0">
                <a:solidFill>
                  <a:srgbClr val="FFFFFF">
                    <a:alpha val="70000"/>
                  </a:srgbClr>
                </a:solidFill>
              </a:rPr>
              <a:t> and Emotional= They build confident; regulate their emotional and develop </a:t>
            </a:r>
            <a:r>
              <a:rPr lang="en-GB" dirty="0" err="1">
                <a:solidFill>
                  <a:srgbClr val="FFFFFF">
                    <a:alpha val="70000"/>
                  </a:srgbClr>
                </a:solidFill>
              </a:rPr>
              <a:t>empathey</a:t>
            </a:r>
            <a:r>
              <a:rPr lang="en-GB" dirty="0">
                <a:solidFill>
                  <a:srgbClr val="FFFFFF">
                    <a:alpha val="70000"/>
                  </a:srgbClr>
                </a:solidFill>
              </a:rPr>
              <a:t>. </a:t>
            </a:r>
          </a:p>
          <a:p>
            <a:endParaRPr lang="en-GB" dirty="0">
              <a:solidFill>
                <a:srgbClr val="FFFFFF">
                  <a:alpha val="70000"/>
                </a:srgbClr>
              </a:solidFill>
            </a:endParaRPr>
          </a:p>
          <a:p>
            <a:endParaRPr lang="en-GB" dirty="0">
              <a:solidFill>
                <a:srgbClr val="FFFFFF">
                  <a:alpha val="70000"/>
                </a:srgbClr>
              </a:solidFill>
            </a:endParaRPr>
          </a:p>
        </p:txBody>
      </p:sp>
    </p:spTree>
    <p:extLst>
      <p:ext uri="{BB962C8B-B14F-4D97-AF65-F5344CB8AC3E}">
        <p14:creationId xmlns:p14="http://schemas.microsoft.com/office/powerpoint/2010/main" val="21325360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2300D9-0257-238D-1992-14B9EA24B5E4}"/>
              </a:ext>
            </a:extLst>
          </p:cNvPr>
          <p:cNvSpPr>
            <a:spLocks noGrp="1"/>
          </p:cNvSpPr>
          <p:nvPr>
            <p:ph type="title"/>
          </p:nvPr>
        </p:nvSpPr>
        <p:spPr/>
        <p:txBody>
          <a:bodyPr/>
          <a:lstStyle/>
          <a:p>
            <a:r>
              <a:rPr lang="en-GB" dirty="0"/>
              <a:t>Amira's Situation</a:t>
            </a:r>
          </a:p>
        </p:txBody>
      </p:sp>
      <p:sp>
        <p:nvSpPr>
          <p:cNvPr id="3" name="Content Placeholder 2">
            <a:extLst>
              <a:ext uri="{FF2B5EF4-FFF2-40B4-BE49-F238E27FC236}">
                <a16:creationId xmlns:a16="http://schemas.microsoft.com/office/drawing/2014/main" id="{D203900F-7392-5101-0D0E-D8725FBC8AE7}"/>
              </a:ext>
            </a:extLst>
          </p:cNvPr>
          <p:cNvSpPr>
            <a:spLocks noGrp="1"/>
          </p:cNvSpPr>
          <p:nvPr>
            <p:ph idx="1"/>
          </p:nvPr>
        </p:nvSpPr>
        <p:spPr/>
        <p:txBody>
          <a:bodyPr vert="horz" lIns="91440" tIns="45720" rIns="91440" bIns="45720" rtlCol="0" anchor="t">
            <a:normAutofit/>
          </a:bodyPr>
          <a:lstStyle/>
          <a:p>
            <a:r>
              <a:rPr lang="en-GB">
                <a:solidFill>
                  <a:srgbClr val="FFFFFF">
                    <a:alpha val="70000"/>
                  </a:srgbClr>
                </a:solidFill>
              </a:rPr>
              <a:t>Amira left at nursery means sepration from safehaven</a:t>
            </a:r>
            <a:endParaRPr lang="en-GB" dirty="0">
              <a:solidFill>
                <a:srgbClr val="FFFFFF">
                  <a:alpha val="70000"/>
                </a:srgbClr>
              </a:solidFill>
            </a:endParaRPr>
          </a:p>
          <a:p>
            <a:r>
              <a:rPr lang="en-GB">
                <a:solidFill>
                  <a:srgbClr val="FFFFFF">
                    <a:alpha val="70000"/>
                  </a:srgbClr>
                </a:solidFill>
              </a:rPr>
              <a:t>Amira anxiety is a natual attatchment behaviour examples like crying- she sees the sepration as a threat to her saftey and well-being.</a:t>
            </a:r>
            <a:endParaRPr lang="en-GB" dirty="0">
              <a:solidFill>
                <a:srgbClr val="FFFFFF">
                  <a:alpha val="70000"/>
                </a:srgbClr>
              </a:solidFill>
            </a:endParaRPr>
          </a:p>
          <a:p>
            <a:r>
              <a:rPr lang="en-GB">
                <a:solidFill>
                  <a:srgbClr val="FFFFFF">
                    <a:alpha val="70000"/>
                  </a:srgbClr>
                </a:solidFill>
              </a:rPr>
              <a:t>Amira is thinking will they reture or  if my safe person is gone.</a:t>
            </a:r>
            <a:endParaRPr lang="en-GB" dirty="0">
              <a:solidFill>
                <a:srgbClr val="FFFFFF">
                  <a:alpha val="70000"/>
                </a:srgbClr>
              </a:solidFill>
            </a:endParaRPr>
          </a:p>
          <a:p>
            <a:r>
              <a:rPr lang="en-GB">
                <a:solidFill>
                  <a:srgbClr val="FFFFFF">
                    <a:alpha val="70000"/>
                  </a:srgbClr>
                </a:solidFill>
              </a:rPr>
              <a:t>Amira has trust</a:t>
            </a:r>
            <a:r>
              <a:rPr lang="en-GB" dirty="0">
                <a:solidFill>
                  <a:srgbClr val="FFFFFF">
                    <a:alpha val="70000"/>
                  </a:srgbClr>
                </a:solidFill>
              </a:rPr>
              <a:t> </a:t>
            </a:r>
            <a:r>
              <a:rPr lang="en-GB">
                <a:solidFill>
                  <a:srgbClr val="FFFFFF">
                    <a:alpha val="70000"/>
                  </a:srgbClr>
                </a:solidFill>
              </a:rPr>
              <a:t>issues and confident in her own social skills.</a:t>
            </a:r>
            <a:endParaRPr lang="en-GB" dirty="0">
              <a:solidFill>
                <a:srgbClr val="FFFFFF">
                  <a:alpha val="70000"/>
                </a:srgbClr>
              </a:solidFill>
            </a:endParaRPr>
          </a:p>
          <a:p>
            <a:endParaRPr lang="en-GB" dirty="0">
              <a:solidFill>
                <a:srgbClr val="FFFFFF">
                  <a:alpha val="70000"/>
                </a:srgbClr>
              </a:solidFill>
            </a:endParaRPr>
          </a:p>
          <a:p>
            <a:endParaRPr lang="en-GB" dirty="0">
              <a:solidFill>
                <a:srgbClr val="FFFFFF">
                  <a:alpha val="70000"/>
                </a:srgbClr>
              </a:solidFill>
            </a:endParaRPr>
          </a:p>
        </p:txBody>
      </p:sp>
    </p:spTree>
    <p:extLst>
      <p:ext uri="{BB962C8B-B14F-4D97-AF65-F5344CB8AC3E}">
        <p14:creationId xmlns:p14="http://schemas.microsoft.com/office/powerpoint/2010/main" val="38461715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4933A6-E139-A1EB-D632-69584CB3C6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0ADA3D0C-D604-DD19-9CC4-B919C7AA713F}"/>
              </a:ext>
            </a:extLst>
          </p:cNvPr>
          <p:cNvSpPr>
            <a:spLocks noGrp="1"/>
          </p:cNvSpPr>
          <p:nvPr>
            <p:ph idx="1"/>
          </p:nvPr>
        </p:nvSpPr>
        <p:spPr/>
        <p:txBody>
          <a:bodyPr vert="horz" lIns="91440" tIns="45720" rIns="91440" bIns="45720" rtlCol="0" anchor="t">
            <a:normAutofit/>
          </a:bodyPr>
          <a:lstStyle/>
          <a:p>
            <a:r>
              <a:rPr lang="en-GB">
                <a:solidFill>
                  <a:srgbClr val="FFFFFF">
                    <a:alpha val="70000"/>
                  </a:srgbClr>
                </a:solidFill>
              </a:rPr>
              <a:t>Amira emotional is consumed by her anouixs in montering her carers absent which leave little cognitive and emotinal capacity for taking risk which involes in talking to new people.</a:t>
            </a:r>
          </a:p>
          <a:p>
            <a:r>
              <a:rPr lang="en-GB">
                <a:solidFill>
                  <a:srgbClr val="FFFFFF">
                    <a:alpha val="70000"/>
                  </a:srgbClr>
                </a:solidFill>
              </a:rPr>
              <a:t>Amira don't feel safe in the new involmenpt to practise her verbal skills.</a:t>
            </a:r>
          </a:p>
        </p:txBody>
      </p:sp>
    </p:spTree>
    <p:extLst>
      <p:ext uri="{BB962C8B-B14F-4D97-AF65-F5344CB8AC3E}">
        <p14:creationId xmlns:p14="http://schemas.microsoft.com/office/powerpoint/2010/main" val="3943818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49FD81-7989-7525-614A-6C913091D0C8}"/>
              </a:ext>
            </a:extLst>
          </p:cNvPr>
          <p:cNvSpPr>
            <a:spLocks noGrp="1"/>
          </p:cNvSpPr>
          <p:nvPr>
            <p:ph type="title"/>
          </p:nvPr>
        </p:nvSpPr>
        <p:spPr/>
        <p:txBody>
          <a:bodyPr/>
          <a:lstStyle/>
          <a:p>
            <a:r>
              <a:rPr lang="en-GB"/>
              <a:t>Strategies and Interventions on Amira</a:t>
            </a:r>
          </a:p>
        </p:txBody>
      </p:sp>
      <p:sp>
        <p:nvSpPr>
          <p:cNvPr id="3" name="Content Placeholder 2">
            <a:extLst>
              <a:ext uri="{FF2B5EF4-FFF2-40B4-BE49-F238E27FC236}">
                <a16:creationId xmlns:a16="http://schemas.microsoft.com/office/drawing/2014/main" id="{611DEA81-738E-96D5-B4FC-E4C3E92D93C7}"/>
              </a:ext>
            </a:extLst>
          </p:cNvPr>
          <p:cNvSpPr>
            <a:spLocks noGrp="1"/>
          </p:cNvSpPr>
          <p:nvPr>
            <p:ph idx="1"/>
          </p:nvPr>
        </p:nvSpPr>
        <p:spPr/>
        <p:txBody>
          <a:bodyPr vert="horz" lIns="91440" tIns="45720" rIns="91440" bIns="45720" rtlCol="0" anchor="t">
            <a:normAutofit fontScale="92500" lnSpcReduction="20000"/>
          </a:bodyPr>
          <a:lstStyle/>
          <a:p>
            <a:r>
              <a:rPr lang="en-GB" dirty="0">
                <a:solidFill>
                  <a:srgbClr val="FFFFFF">
                    <a:alpha val="70000"/>
                  </a:srgbClr>
                </a:solidFill>
              </a:rPr>
              <a:t>Key person- Changing nappy, meals and for </a:t>
            </a:r>
            <a:r>
              <a:rPr lang="en-GB" dirty="0" err="1">
                <a:solidFill>
                  <a:srgbClr val="FFFFFF">
                    <a:alpha val="70000"/>
                  </a:srgbClr>
                </a:solidFill>
              </a:rPr>
              <a:t>offring</a:t>
            </a:r>
            <a:r>
              <a:rPr lang="en-GB" dirty="0">
                <a:solidFill>
                  <a:srgbClr val="FFFFFF">
                    <a:alpha val="70000"/>
                  </a:srgbClr>
                </a:solidFill>
              </a:rPr>
              <a:t> </a:t>
            </a:r>
            <a:r>
              <a:rPr lang="en-GB" dirty="0" err="1">
                <a:solidFill>
                  <a:srgbClr val="FFFFFF">
                    <a:alpha val="70000"/>
                  </a:srgbClr>
                </a:solidFill>
              </a:rPr>
              <a:t>confont</a:t>
            </a:r>
          </a:p>
          <a:p>
            <a:r>
              <a:rPr lang="en-GB" dirty="0">
                <a:solidFill>
                  <a:srgbClr val="FFFFFF">
                    <a:alpha val="70000"/>
                  </a:srgbClr>
                </a:solidFill>
              </a:rPr>
              <a:t>Amira key person can </a:t>
            </a:r>
            <a:r>
              <a:rPr lang="en-GB" dirty="0" err="1">
                <a:solidFill>
                  <a:srgbClr val="FFFFFF">
                    <a:alpha val="70000"/>
                  </a:srgbClr>
                </a:solidFill>
              </a:rPr>
              <a:t>reasure</a:t>
            </a:r>
            <a:r>
              <a:rPr lang="en-GB" dirty="0">
                <a:solidFill>
                  <a:srgbClr val="FFFFFF">
                    <a:alpha val="70000"/>
                  </a:srgbClr>
                </a:solidFill>
              </a:rPr>
              <a:t> her by telling her "I love you and I will be back to pick you back up later".</a:t>
            </a:r>
          </a:p>
          <a:p>
            <a:r>
              <a:rPr lang="en-GB" dirty="0">
                <a:solidFill>
                  <a:srgbClr val="FFFFFF">
                    <a:alpha val="70000"/>
                  </a:srgbClr>
                </a:solidFill>
              </a:rPr>
              <a:t>Amira key person can facilitate scaffolding- practice being with a pair from the </a:t>
            </a:r>
            <a:r>
              <a:rPr lang="en-GB" dirty="0" err="1">
                <a:solidFill>
                  <a:srgbClr val="FFFFFF">
                    <a:alpha val="70000"/>
                  </a:srgbClr>
                </a:solidFill>
              </a:rPr>
              <a:t>saftey</a:t>
            </a:r>
            <a:r>
              <a:rPr lang="en-GB" dirty="0">
                <a:solidFill>
                  <a:srgbClr val="FFFFFF">
                    <a:alpha val="70000"/>
                  </a:srgbClr>
                </a:solidFill>
              </a:rPr>
              <a:t> of her </a:t>
            </a:r>
            <a:r>
              <a:rPr lang="en-GB" dirty="0" err="1">
                <a:solidFill>
                  <a:srgbClr val="FFFFFF">
                    <a:alpha val="70000"/>
                  </a:srgbClr>
                </a:solidFill>
              </a:rPr>
              <a:t>secuare</a:t>
            </a:r>
            <a:r>
              <a:rPr lang="en-GB" dirty="0">
                <a:solidFill>
                  <a:srgbClr val="FFFFFF">
                    <a:alpha val="70000"/>
                  </a:srgbClr>
                </a:solidFill>
              </a:rPr>
              <a:t> base.</a:t>
            </a:r>
          </a:p>
          <a:p>
            <a:r>
              <a:rPr lang="en-GB" dirty="0">
                <a:solidFill>
                  <a:srgbClr val="FFFFFF">
                    <a:alpha val="70000"/>
                  </a:srgbClr>
                </a:solidFill>
              </a:rPr>
              <a:t>The key person can build a close </a:t>
            </a:r>
            <a:r>
              <a:rPr lang="en-GB" dirty="0" err="1">
                <a:solidFill>
                  <a:srgbClr val="FFFFFF">
                    <a:alpha val="70000"/>
                  </a:srgbClr>
                </a:solidFill>
              </a:rPr>
              <a:t>realtionship</a:t>
            </a:r>
            <a:r>
              <a:rPr lang="en-GB" dirty="0">
                <a:solidFill>
                  <a:srgbClr val="FFFFFF">
                    <a:alpha val="70000"/>
                  </a:srgbClr>
                </a:solidFill>
              </a:rPr>
              <a:t> with Amira parents- which ensures Amira to have consistency between her parents and </a:t>
            </a:r>
            <a:r>
              <a:rPr lang="en-GB">
                <a:solidFill>
                  <a:srgbClr val="FFFFFF">
                    <a:alpha val="70000"/>
                  </a:srgbClr>
                </a:solidFill>
              </a:rPr>
              <a:t>her key person. Elfer, Goldschmind(2012)</a:t>
            </a:r>
            <a:endParaRPr lang="en-GB" dirty="0">
              <a:solidFill>
                <a:srgbClr val="FFFFFF">
                  <a:alpha val="70000"/>
                </a:srgbClr>
              </a:solidFill>
            </a:endParaRPr>
          </a:p>
        </p:txBody>
      </p:sp>
    </p:spTree>
    <p:extLst>
      <p:ext uri="{BB962C8B-B14F-4D97-AF65-F5344CB8AC3E}">
        <p14:creationId xmlns:p14="http://schemas.microsoft.com/office/powerpoint/2010/main" val="14563887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408CC8-F9C8-0402-F425-C5DC0DA0379A}"/>
              </a:ext>
            </a:extLst>
          </p:cNvPr>
          <p:cNvSpPr>
            <a:spLocks noGrp="1"/>
          </p:cNvSpPr>
          <p:nvPr>
            <p:ph type="title"/>
          </p:nvPr>
        </p:nvSpPr>
        <p:spPr/>
        <p:txBody>
          <a:bodyPr/>
          <a:lstStyle/>
          <a:p>
            <a:r>
              <a:rPr lang="en-GB"/>
              <a:t>Nature and Nurture </a:t>
            </a:r>
          </a:p>
        </p:txBody>
      </p:sp>
      <p:sp>
        <p:nvSpPr>
          <p:cNvPr id="3" name="Content Placeholder 2">
            <a:extLst>
              <a:ext uri="{FF2B5EF4-FFF2-40B4-BE49-F238E27FC236}">
                <a16:creationId xmlns:a16="http://schemas.microsoft.com/office/drawing/2014/main" id="{61434136-0B1D-E0A3-7A60-3D9D7CB6B62A}"/>
              </a:ext>
            </a:extLst>
          </p:cNvPr>
          <p:cNvSpPr>
            <a:spLocks noGrp="1"/>
          </p:cNvSpPr>
          <p:nvPr>
            <p:ph idx="1"/>
          </p:nvPr>
        </p:nvSpPr>
        <p:spPr/>
        <p:txBody>
          <a:bodyPr vert="horz" lIns="91440" tIns="45720" rIns="91440" bIns="45720" rtlCol="0" anchor="t">
            <a:normAutofit/>
          </a:bodyPr>
          <a:lstStyle/>
          <a:p>
            <a:r>
              <a:rPr lang="en-GB">
                <a:solidFill>
                  <a:srgbClr val="FFFFFF">
                    <a:alpha val="70000"/>
                  </a:srgbClr>
                </a:solidFill>
              </a:rPr>
              <a:t>Nature is something that you have born with for example, Eye colour; Blood group; Hair colour all genetic factors.</a:t>
            </a:r>
          </a:p>
          <a:p>
            <a:r>
              <a:rPr lang="en-GB">
                <a:solidFill>
                  <a:srgbClr val="FFFFFF">
                    <a:alpha val="70000"/>
                  </a:srgbClr>
                </a:solidFill>
              </a:rPr>
              <a:t>Nurture is based on Environmental Factors such as Weight; Diseases; Habits.</a:t>
            </a:r>
            <a:endParaRPr lang="en-GB" dirty="0">
              <a:solidFill>
                <a:srgbClr val="FFFFFF">
                  <a:alpha val="70000"/>
                </a:srgbClr>
              </a:solidFill>
            </a:endParaRPr>
          </a:p>
        </p:txBody>
      </p:sp>
    </p:spTree>
    <p:extLst>
      <p:ext uri="{BB962C8B-B14F-4D97-AF65-F5344CB8AC3E}">
        <p14:creationId xmlns:p14="http://schemas.microsoft.com/office/powerpoint/2010/main" val="41442601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9ACB1-0911-234D-9C78-7537F2E51E1B}"/>
              </a:ext>
            </a:extLst>
          </p:cNvPr>
          <p:cNvSpPr>
            <a:spLocks noGrp="1"/>
          </p:cNvSpPr>
          <p:nvPr>
            <p:ph type="title"/>
          </p:nvPr>
        </p:nvSpPr>
        <p:spPr/>
        <p:txBody>
          <a:bodyPr/>
          <a:lstStyle/>
          <a:p>
            <a:r>
              <a:rPr lang="en-GB"/>
              <a:t>Evaluate Usefulness of John Bowlby Theory </a:t>
            </a:r>
          </a:p>
        </p:txBody>
      </p:sp>
      <p:sp>
        <p:nvSpPr>
          <p:cNvPr id="3" name="Content Placeholder 2">
            <a:extLst>
              <a:ext uri="{FF2B5EF4-FFF2-40B4-BE49-F238E27FC236}">
                <a16:creationId xmlns:a16="http://schemas.microsoft.com/office/drawing/2014/main" id="{AF90EC6F-DFD2-15B7-747F-8340CEB54FDA}"/>
              </a:ext>
            </a:extLst>
          </p:cNvPr>
          <p:cNvSpPr>
            <a:spLocks noGrp="1"/>
          </p:cNvSpPr>
          <p:nvPr>
            <p:ph idx="1"/>
          </p:nvPr>
        </p:nvSpPr>
        <p:spPr/>
        <p:txBody>
          <a:bodyPr vert="horz" lIns="91440" tIns="45720" rIns="91440" bIns="45720" rtlCol="0" anchor="t">
            <a:normAutofit/>
          </a:bodyPr>
          <a:lstStyle/>
          <a:p>
            <a:r>
              <a:rPr lang="en-GB">
                <a:solidFill>
                  <a:srgbClr val="FFFFFF">
                    <a:alpha val="70000"/>
                  </a:srgbClr>
                </a:solidFill>
              </a:rPr>
              <a:t>Strong evdeince base= The Theory is suppotive by reasch such as Mary Ainsworth.</a:t>
            </a:r>
          </a:p>
          <a:p>
            <a:r>
              <a:rPr lang="en-GB">
                <a:solidFill>
                  <a:srgbClr val="FFFFFF">
                    <a:alpha val="70000"/>
                  </a:srgbClr>
                </a:solidFill>
              </a:rPr>
              <a:t>Forcus on emotinal well- being example Congnitive ; Social and physical.</a:t>
            </a:r>
          </a:p>
          <a:p>
            <a:r>
              <a:rPr lang="en-GB">
                <a:solidFill>
                  <a:srgbClr val="FFFFFF">
                    <a:alpha val="70000"/>
                  </a:srgbClr>
                </a:solidFill>
              </a:rPr>
              <a:t>Direct foundation for the key person approach.</a:t>
            </a:r>
          </a:p>
          <a:p>
            <a:pPr marL="0" indent="0">
              <a:buNone/>
            </a:pPr>
            <a:r>
              <a:rPr lang="en-GB">
                <a:solidFill>
                  <a:srgbClr val="FFFFFF">
                    <a:alpha val="70000"/>
                  </a:srgbClr>
                </a:solidFill>
              </a:rPr>
              <a:t>(Ezquerro, 2016).</a:t>
            </a:r>
            <a:endParaRPr lang="en-GB" dirty="0">
              <a:solidFill>
                <a:srgbClr val="FFFFFF">
                  <a:alpha val="70000"/>
                </a:srgbClr>
              </a:solidFill>
            </a:endParaRPr>
          </a:p>
          <a:p>
            <a:endParaRPr lang="en-GB" dirty="0">
              <a:solidFill>
                <a:srgbClr val="FFFFFF">
                  <a:alpha val="70000"/>
                </a:srgbClr>
              </a:solidFill>
            </a:endParaRPr>
          </a:p>
        </p:txBody>
      </p:sp>
    </p:spTree>
    <p:extLst>
      <p:ext uri="{BB962C8B-B14F-4D97-AF65-F5344CB8AC3E}">
        <p14:creationId xmlns:p14="http://schemas.microsoft.com/office/powerpoint/2010/main" val="42708670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FDE101-6862-3303-F864-296E50CC946E}"/>
              </a:ext>
            </a:extLst>
          </p:cNvPr>
          <p:cNvSpPr>
            <a:spLocks noGrp="1"/>
          </p:cNvSpPr>
          <p:nvPr>
            <p:ph type="title"/>
          </p:nvPr>
        </p:nvSpPr>
        <p:spPr/>
        <p:txBody>
          <a:bodyPr/>
          <a:lstStyle/>
          <a:p>
            <a:r>
              <a:rPr lang="en-GB"/>
              <a:t>Limitations </a:t>
            </a:r>
          </a:p>
        </p:txBody>
      </p:sp>
      <p:sp>
        <p:nvSpPr>
          <p:cNvPr id="3" name="Content Placeholder 2">
            <a:extLst>
              <a:ext uri="{FF2B5EF4-FFF2-40B4-BE49-F238E27FC236}">
                <a16:creationId xmlns:a16="http://schemas.microsoft.com/office/drawing/2014/main" id="{F5A88776-D229-ABBE-F989-EF2C2F927F9F}"/>
              </a:ext>
            </a:extLst>
          </p:cNvPr>
          <p:cNvSpPr>
            <a:spLocks noGrp="1"/>
          </p:cNvSpPr>
          <p:nvPr>
            <p:ph idx="1"/>
          </p:nvPr>
        </p:nvSpPr>
        <p:spPr/>
        <p:txBody>
          <a:bodyPr vert="horz" lIns="91440" tIns="45720" rIns="91440" bIns="45720" rtlCol="0" anchor="t">
            <a:normAutofit/>
          </a:bodyPr>
          <a:lstStyle/>
          <a:p>
            <a:r>
              <a:rPr lang="en-GB">
                <a:solidFill>
                  <a:srgbClr val="FFFFFF">
                    <a:alpha val="70000"/>
                  </a:srgbClr>
                </a:solidFill>
              </a:rPr>
              <a:t>Bowly focus heavily on one primary attachment figure</a:t>
            </a:r>
          </a:p>
          <a:p>
            <a:r>
              <a:rPr lang="en-GB">
                <a:solidFill>
                  <a:srgbClr val="FFFFFF">
                    <a:alpha val="70000"/>
                  </a:srgbClr>
                </a:solidFill>
              </a:rPr>
              <a:t>Bowly thinks that nature plays a role in shaping attachment</a:t>
            </a:r>
          </a:p>
          <a:p>
            <a:r>
              <a:rPr lang="en-GB">
                <a:solidFill>
                  <a:srgbClr val="FFFFFF">
                    <a:alpha val="70000"/>
                  </a:srgbClr>
                </a:solidFill>
              </a:rPr>
              <a:t>Bowly idea of a very important period up to age 3 which is implied the effect of early attachment.</a:t>
            </a:r>
          </a:p>
          <a:p>
            <a:r>
              <a:rPr lang="en-GB">
                <a:solidFill>
                  <a:srgbClr val="FFFFFF">
                    <a:alpha val="70000"/>
                  </a:srgbClr>
                </a:solidFill>
              </a:rPr>
              <a:t>(Crenganis, 2024).</a:t>
            </a:r>
            <a:endParaRPr lang="en-GB" dirty="0">
              <a:solidFill>
                <a:srgbClr val="FFFFFF">
                  <a:alpha val="70000"/>
                </a:srgbClr>
              </a:solidFill>
            </a:endParaRPr>
          </a:p>
        </p:txBody>
      </p:sp>
    </p:spTree>
    <p:extLst>
      <p:ext uri="{BB962C8B-B14F-4D97-AF65-F5344CB8AC3E}">
        <p14:creationId xmlns:p14="http://schemas.microsoft.com/office/powerpoint/2010/main" val="402253760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721B83-3127-FB62-7E15-AE43871B7F03}"/>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D72D0838-1C71-72A9-0F03-2384A32450CE}"/>
              </a:ext>
            </a:extLst>
          </p:cNvPr>
          <p:cNvSpPr>
            <a:spLocks noGrp="1"/>
          </p:cNvSpPr>
          <p:nvPr>
            <p:ph idx="1"/>
          </p:nvPr>
        </p:nvSpPr>
        <p:spPr/>
        <p:txBody>
          <a:bodyPr vert="horz" lIns="91440" tIns="45720" rIns="91440" bIns="45720" rtlCol="0" anchor="t">
            <a:normAutofit fontScale="62500" lnSpcReduction="20000"/>
          </a:bodyPr>
          <a:lstStyle/>
          <a:p>
            <a:pPr marL="0" indent="0">
              <a:buNone/>
            </a:pPr>
            <a:r>
              <a:rPr lang="en-GB">
                <a:solidFill>
                  <a:srgbClr val="FFFFFF">
                    <a:alpha val="70000"/>
                  </a:srgbClr>
                </a:solidFill>
              </a:rPr>
              <a:t>Bowlby, J. (2005) A secure Base; London; </a:t>
            </a:r>
            <a:r>
              <a:rPr lang="en-GB" err="1">
                <a:solidFill>
                  <a:srgbClr val="FFFFFF">
                    <a:alpha val="70000"/>
                  </a:srgbClr>
                </a:solidFill>
              </a:rPr>
              <a:t>Routeldge</a:t>
            </a:r>
            <a:r>
              <a:rPr lang="en-GB">
                <a:solidFill>
                  <a:srgbClr val="FFFFFF">
                    <a:alpha val="70000"/>
                  </a:srgbClr>
                </a:solidFill>
              </a:rPr>
              <a:t>.</a:t>
            </a:r>
            <a:endParaRPr lang="en-US"/>
          </a:p>
          <a:p>
            <a:pPr marL="0" indent="0">
              <a:buNone/>
            </a:pPr>
            <a:r>
              <a:rPr lang="en-GB">
                <a:solidFill>
                  <a:srgbClr val="FFFFFF">
                    <a:alpha val="70000"/>
                  </a:srgbClr>
                </a:solidFill>
              </a:rPr>
              <a:t>Krumwiede, A. (2014) Attachment Theory According to John </a:t>
            </a:r>
            <a:r>
              <a:rPr lang="en-GB" dirty="0">
                <a:solidFill>
                  <a:srgbClr val="FFFFFF">
                    <a:alpha val="70000"/>
                  </a:srgbClr>
                </a:solidFill>
              </a:rPr>
              <a:t>Bowlby and Mary Ainsworth. Germany: GRIN Verlag.</a:t>
            </a:r>
          </a:p>
          <a:p>
            <a:pPr marL="0" indent="0">
              <a:buNone/>
            </a:pPr>
            <a:r>
              <a:rPr lang="en-GB">
                <a:solidFill>
                  <a:srgbClr val="FFFFFF">
                    <a:alpha val="70000"/>
                  </a:srgbClr>
                </a:solidFill>
              </a:rPr>
              <a:t>Janette, B. (2010) Social and Emotional Development in Infancy and Early Childhood.</a:t>
            </a:r>
          </a:p>
          <a:p>
            <a:pPr marL="0" indent="0">
              <a:buNone/>
            </a:pPr>
            <a:r>
              <a:rPr lang="en-GB">
                <a:solidFill>
                  <a:srgbClr val="FFFFFF">
                    <a:alpha val="70000"/>
                  </a:srgbClr>
                </a:solidFill>
                <a:ea typeface="+mn-lt"/>
                <a:cs typeface="+mn-lt"/>
              </a:rPr>
              <a:t>Elfer, P., Goldschmied, E., Selleck, D. Y. (2012). Key Persons in the Early Years: Building Relationships for Quality Provision in Early Years Settings and Primary Schools. United Kingdom: Taylor &amp; Francis.</a:t>
            </a:r>
          </a:p>
          <a:p>
            <a:pPr marL="0" indent="0">
              <a:buNone/>
            </a:pPr>
            <a:r>
              <a:rPr lang="en-GB">
                <a:solidFill>
                  <a:srgbClr val="FFFFFF">
                    <a:alpha val="70000"/>
                  </a:srgbClr>
                </a:solidFill>
                <a:ea typeface="+mn-lt"/>
                <a:cs typeface="+mn-lt"/>
              </a:rPr>
              <a:t>Ezquerro, A. (2016) Encounters with John Bowlby: England:Taylor and Francis.</a:t>
            </a:r>
            <a:endParaRPr lang="en-GB" dirty="0">
              <a:solidFill>
                <a:srgbClr val="FFFFFF">
                  <a:alpha val="70000"/>
                </a:srgbClr>
              </a:solidFill>
              <a:ea typeface="+mn-lt"/>
              <a:cs typeface="+mn-lt"/>
            </a:endParaRPr>
          </a:p>
          <a:p>
            <a:pPr marL="0" indent="0">
              <a:buNone/>
            </a:pPr>
            <a:r>
              <a:rPr lang="en-GB" dirty="0">
                <a:solidFill>
                  <a:srgbClr val="FFFFFF">
                    <a:alpha val="70000"/>
                  </a:srgbClr>
                </a:solidFill>
                <a:ea typeface="+mn-lt"/>
                <a:cs typeface="+mn-lt"/>
              </a:rPr>
              <a:t>  </a:t>
            </a:r>
            <a:r>
              <a:rPr lang="en-GB">
                <a:solidFill>
                  <a:srgbClr val="FFFFFF">
                    <a:alpha val="70000"/>
                  </a:srgbClr>
                </a:solidFill>
                <a:ea typeface="+mn-lt"/>
                <a:cs typeface="+mn-lt"/>
              </a:rPr>
              <a:t>Crenganis, M. (2024) Evolution of Psychology: From Ancient Times to the Present Day: England. </a:t>
            </a:r>
            <a:endParaRPr lang="en-GB"/>
          </a:p>
          <a:p>
            <a:pPr marL="0" indent="0">
              <a:buNone/>
            </a:pPr>
            <a:endParaRPr lang="en-GB" dirty="0">
              <a:solidFill>
                <a:srgbClr val="FFFFFF">
                  <a:alpha val="70000"/>
                </a:srgbClr>
              </a:solidFill>
            </a:endParaRPr>
          </a:p>
        </p:txBody>
      </p:sp>
    </p:spTree>
    <p:extLst>
      <p:ext uri="{BB962C8B-B14F-4D97-AF65-F5344CB8AC3E}">
        <p14:creationId xmlns:p14="http://schemas.microsoft.com/office/powerpoint/2010/main" val="1672267107"/>
      </p:ext>
    </p:extLst>
  </p:cSld>
  <p:clrMapOvr>
    <a:masterClrMapping/>
  </p:clrMapOvr>
</p:sld>
</file>

<file path=ppt/theme/theme1.xml><?xml version="1.0" encoding="utf-8"?>
<a:theme xmlns:a="http://schemas.openxmlformats.org/drawingml/2006/main" name="PebbleVTI">
  <a:themeElements>
    <a:clrScheme name="Blush 3">
      <a:dk1>
        <a:sysClr val="windowText" lastClr="000000"/>
      </a:dk1>
      <a:lt1>
        <a:sysClr val="window" lastClr="FFFFFF"/>
      </a:lt1>
      <a:dk2>
        <a:srgbClr val="B15E4E"/>
      </a:dk2>
      <a:lt2>
        <a:srgbClr val="FFFFFF"/>
      </a:lt2>
      <a:accent1>
        <a:srgbClr val="C5B096"/>
      </a:accent1>
      <a:accent2>
        <a:srgbClr val="ECA855"/>
      </a:accent2>
      <a:accent3>
        <a:srgbClr val="9BBFB0"/>
      </a:accent3>
      <a:accent4>
        <a:srgbClr val="A9AEA7"/>
      </a:accent4>
      <a:accent5>
        <a:srgbClr val="6A787C"/>
      </a:accent5>
      <a:accent6>
        <a:srgbClr val="3B4345"/>
      </a:accent6>
      <a:hlink>
        <a:srgbClr val="ECA855"/>
      </a:hlink>
      <a:folHlink>
        <a:srgbClr val="6A392F"/>
      </a:folHlink>
    </a:clrScheme>
    <a:fontScheme name="Custom 4">
      <a:majorFont>
        <a:latin typeface="Sitka Subheading"/>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ebbleVTI" id="{8B4DB91D-6BB4-4BA3-973A-733D3AF2680E}" vid="{9A19CF0D-2077-4BF4-BAA5-86934C336D59}"/>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PebbleVTI</vt:lpstr>
      <vt:lpstr>Psychology in Health and Social care. </vt:lpstr>
      <vt:lpstr>Introdction </vt:lpstr>
      <vt:lpstr>John Bowlby Attachment theory</vt:lpstr>
      <vt:lpstr>Key Concepts</vt:lpstr>
      <vt:lpstr>Why is it relevant to early years development?</vt:lpstr>
      <vt:lpstr>Amira's Situation</vt:lpstr>
      <vt:lpstr>PowerPoint Presentation</vt:lpstr>
      <vt:lpstr>Strategies and Interventions on Amira</vt:lpstr>
      <vt:lpstr>Nature and Nurture </vt:lpstr>
      <vt:lpstr>Evaluate Usefulness of John Bowlby Theory </vt:lpstr>
      <vt:lpstr>Limitations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821</cp:revision>
  <dcterms:created xsi:type="dcterms:W3CDTF">2025-10-08T13:37:58Z</dcterms:created>
  <dcterms:modified xsi:type="dcterms:W3CDTF">2025-10-12T23:26:51Z</dcterms:modified>
</cp:coreProperties>
</file>