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EB4ED2-B12B-F14A-90E2-FE5CFB5C992F}" v="7" dt="2026-04-12T16:55:54.0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64"/>
    <p:restoredTop sz="80470"/>
  </p:normalViewPr>
  <p:slideViewPr>
    <p:cSldViewPr snapToGrid="0">
      <p:cViewPr varScale="1">
        <p:scale>
          <a:sx n="84" d="100"/>
          <a:sy n="84" d="100"/>
        </p:scale>
        <p:origin x="154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Cameron (2502539)" userId="c0a8fb58-c6ae-40aa-a751-11456768def8" providerId="ADAL" clId="{1C931ED1-40DD-570B-B28F-EBB53C5D0DBB}"/>
    <pc:docChg chg="custSel addSld modSld">
      <pc:chgData name="Aimee Cameron (2502539)" userId="c0a8fb58-c6ae-40aa-a751-11456768def8" providerId="ADAL" clId="{1C931ED1-40DD-570B-B28F-EBB53C5D0DBB}" dt="2026-04-12T16:58:42.948" v="634" actId="20577"/>
      <pc:docMkLst>
        <pc:docMk/>
      </pc:docMkLst>
      <pc:sldChg chg="new modNotesTx">
        <pc:chgData name="Aimee Cameron (2502539)" userId="c0a8fb58-c6ae-40aa-a751-11456768def8" providerId="ADAL" clId="{1C931ED1-40DD-570B-B28F-EBB53C5D0DBB}" dt="2026-04-12T16:58:42.948" v="634" actId="20577"/>
        <pc:sldMkLst>
          <pc:docMk/>
          <pc:sldMk cId="3082375680" sldId="257"/>
        </pc:sldMkLst>
      </pc:sldChg>
      <pc:sldChg chg="new">
        <pc:chgData name="Aimee Cameron (2502539)" userId="c0a8fb58-c6ae-40aa-a751-11456768def8" providerId="ADAL" clId="{1C931ED1-40DD-570B-B28F-EBB53C5D0DBB}" dt="2026-04-12T16:56:00.806" v="623" actId="680"/>
        <pc:sldMkLst>
          <pc:docMk/>
          <pc:sldMk cId="1186347023" sldId="25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985325-B406-FB47-911C-364238F99D51}" type="datetimeFigureOut">
              <a:rPr lang="en-US" smtClean="0"/>
              <a:t>4/12/26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A12698-75EA-C44B-B75B-EFEF8F1610E1}" type="slidenum">
              <a:rPr lang="en-US" smtClean="0"/>
              <a:t>‹#›</a:t>
            </a:fld>
            <a:endParaRPr lang="en-US"/>
          </a:p>
        </p:txBody>
      </p:sp>
    </p:spTree>
    <p:extLst>
      <p:ext uri="{BB962C8B-B14F-4D97-AF65-F5344CB8AC3E}">
        <p14:creationId xmlns:p14="http://schemas.microsoft.com/office/powerpoint/2010/main" val="38725508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everybody, my name is </a:t>
            </a:r>
            <a:r>
              <a:rPr lang="en-US" dirty="0" err="1"/>
              <a:t>aimee</a:t>
            </a:r>
            <a:r>
              <a:rPr lang="en-US" dirty="0"/>
              <a:t> and I will be talking about narcissism, what it is, what it looks like and why it is an important part of Psychology and everyday life.</a:t>
            </a:r>
          </a:p>
        </p:txBody>
      </p:sp>
      <p:sp>
        <p:nvSpPr>
          <p:cNvPr id="4" name="Slide Number Placeholder 3"/>
          <p:cNvSpPr>
            <a:spLocks noGrp="1"/>
          </p:cNvSpPr>
          <p:nvPr>
            <p:ph type="sldNum" sz="quarter" idx="5"/>
          </p:nvPr>
        </p:nvSpPr>
        <p:spPr/>
        <p:txBody>
          <a:bodyPr/>
          <a:lstStyle/>
          <a:p>
            <a:fld id="{9AA12698-75EA-C44B-B75B-EFEF8F1610E1}" type="slidenum">
              <a:rPr lang="en-US" smtClean="0"/>
              <a:t>1</a:t>
            </a:fld>
            <a:endParaRPr lang="en-US"/>
          </a:p>
        </p:txBody>
      </p:sp>
    </p:spTree>
    <p:extLst>
      <p:ext uri="{BB962C8B-B14F-4D97-AF65-F5344CB8AC3E}">
        <p14:creationId xmlns:p14="http://schemas.microsoft.com/office/powerpoint/2010/main" val="12158315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narcissism is a personality trait characterized by an excessive focus on oneself. It includes lack of empathy for others, an inflated sense of self-importance, a grandiose self-image, narcissists believe they are smarter, better looking and more important than other people. They believe they are the best and should be treated with special treatment. Narcissists are unable to take accountability and blame others for their wrongdoings. </a:t>
            </a:r>
            <a:r>
              <a:rPr lang="en-US" sz="1200" kern="1200" dirty="0">
                <a:solidFill>
                  <a:schemeClr val="tx1"/>
                </a:solidFill>
                <a:effectLst/>
                <a:latin typeface="+mn-lt"/>
                <a:ea typeface="+mn-ea"/>
                <a:cs typeface="+mn-cs"/>
              </a:rPr>
              <a:t>Narcissism is a personality disorder</a:t>
            </a:r>
            <a:r>
              <a:rPr lang="en-US" sz="1200" kern="120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9AA12698-75EA-C44B-B75B-EFEF8F1610E1}" type="slidenum">
              <a:rPr lang="en-US" smtClean="0"/>
              <a:t>2</a:t>
            </a:fld>
            <a:endParaRPr lang="en-US"/>
          </a:p>
        </p:txBody>
      </p:sp>
    </p:spTree>
    <p:extLst>
      <p:ext uri="{BB962C8B-B14F-4D97-AF65-F5344CB8AC3E}">
        <p14:creationId xmlns:p14="http://schemas.microsoft.com/office/powerpoint/2010/main" val="101023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AA12698-75EA-C44B-B75B-EFEF8F1610E1}" type="slidenum">
              <a:rPr lang="en-US" smtClean="0"/>
              <a:t>3</a:t>
            </a:fld>
            <a:endParaRPr lang="en-US"/>
          </a:p>
        </p:txBody>
      </p:sp>
    </p:spTree>
    <p:extLst>
      <p:ext uri="{BB962C8B-B14F-4D97-AF65-F5344CB8AC3E}">
        <p14:creationId xmlns:p14="http://schemas.microsoft.com/office/powerpoint/2010/main" val="11071976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3EC39-1212-0008-A8CC-31F4BF7D57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99AA5FF-888A-8071-0612-665335CEE9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8F5E7F9-ABE4-10C4-CC48-60788647A7D3}"/>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6408EED1-6F2B-EF11-BE6A-9EA5C6DFC2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62B828-573B-1CE8-68F4-65A96CA78D22}"/>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1927323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22C4B-4AE4-0ACE-48A2-ACB32BFDCE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E77AA6-D7F2-9AA8-0982-463B60864EC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10148D-845F-EEDE-6146-1DC14ED9D5C5}"/>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BA7A7BC8-5D18-E252-67EE-D748AD25A8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0DB7999-6C16-4982-7B34-157EC15CAD22}"/>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17813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5D16-B0B1-47F9-8580-802834D36A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39ECAA3-39E0-D6E4-6B4B-18CEEA79C81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8D256C5-5D07-C7EF-79DE-D87007DB8854}"/>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E49F6AD4-8E2B-E002-DEA2-50D5C823193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77184A9-5869-432F-AD3F-CCBE74A76FFF}"/>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37608115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FAB1B-7FB6-DBEB-2424-5FB7D933E9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3E7A5F0-D254-D553-CD91-5A13286E3BD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6969CDE-C6DB-7798-C03D-075A9FBE2CB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8796DA-4B71-978E-3529-91D5F729C9E8}"/>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6" name="Footer Placeholder 5">
            <a:extLst>
              <a:ext uri="{FF2B5EF4-FFF2-40B4-BE49-F238E27FC236}">
                <a16:creationId xmlns:a16="http://schemas.microsoft.com/office/drawing/2014/main" id="{A654E7E2-4012-B08D-7F02-F1F1A0F6A2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998BFA-E4BA-1CDC-AD58-335F613633B4}"/>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389346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BFB42-E864-6BBF-AF54-7148B5FB7A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F5DBF6-968A-D4AE-3DCD-A0CE6D8089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4A56424-0C2D-F09E-28AA-D4A027F5973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6C9FEDA-E316-780D-ACEC-BDAFDEE9526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D8777BC-C910-6C9E-D78C-9EC55773E2A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CE33CF5-DEE2-034C-31B9-3AB4E6914FA5}"/>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8" name="Footer Placeholder 7">
            <a:extLst>
              <a:ext uri="{FF2B5EF4-FFF2-40B4-BE49-F238E27FC236}">
                <a16:creationId xmlns:a16="http://schemas.microsoft.com/office/drawing/2014/main" id="{9ED647C3-763F-F48A-94BC-A44E394A5DC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4086B57-2A37-4201-EA9C-F321ADE3B1DC}"/>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41774676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00CCF-FC63-5BD7-4594-DEE3D641822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0DDF966-6005-1BB4-0C5E-DF3EE527C81A}"/>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4" name="Footer Placeholder 3">
            <a:extLst>
              <a:ext uri="{FF2B5EF4-FFF2-40B4-BE49-F238E27FC236}">
                <a16:creationId xmlns:a16="http://schemas.microsoft.com/office/drawing/2014/main" id="{70E0B431-5B8C-39CC-1CB1-21268C65770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AC2B55C-A906-15D9-3EB6-D39479B38745}"/>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1075467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CA251A-8537-A9F3-CA2E-3BC7614FE3C9}"/>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3" name="Footer Placeholder 2">
            <a:extLst>
              <a:ext uri="{FF2B5EF4-FFF2-40B4-BE49-F238E27FC236}">
                <a16:creationId xmlns:a16="http://schemas.microsoft.com/office/drawing/2014/main" id="{A062FA54-8AAA-AE74-7608-8CAFF09481E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C799C01-C593-2CE0-141C-99DFF0E3C13D}"/>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20816154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2AF3D-0631-29A2-57B1-E50D12460B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174852-33A1-4524-04B6-80A099EE7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1220B27-7AF1-71E0-F01A-84AE53AF75E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4871D2E-DE02-5499-6907-39C296843C46}"/>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6" name="Footer Placeholder 5">
            <a:extLst>
              <a:ext uri="{FF2B5EF4-FFF2-40B4-BE49-F238E27FC236}">
                <a16:creationId xmlns:a16="http://schemas.microsoft.com/office/drawing/2014/main" id="{71C6F932-C9D5-18DF-1D28-753D34F3EDA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B0ADB46-6D7E-455A-9E2F-A858B825298F}"/>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10135493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4896F-15E5-CB88-EE12-CD0D302D65A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0EF2B17-BF2D-C42D-0D37-AD843D9D3D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FCA50A-3638-407F-E97B-62D967530B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9E4AE02-75D1-D687-3264-AC8950CECE36}"/>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6" name="Footer Placeholder 5">
            <a:extLst>
              <a:ext uri="{FF2B5EF4-FFF2-40B4-BE49-F238E27FC236}">
                <a16:creationId xmlns:a16="http://schemas.microsoft.com/office/drawing/2014/main" id="{64F6E63D-1ADB-4CC0-0203-B2A153F0B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D97763F-2C01-6872-9538-1A16BBD5BA44}"/>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1364092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1931E-5876-4469-35FB-B0169253E03E}"/>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2911F0-5998-8422-E414-DD5F5A85FFB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E8EA84D-A5F2-1A7D-C2F6-3929CD637542}"/>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74E76039-C5A6-99C0-B05A-AAE41F1EBE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2ED54D-572B-8D68-3CC5-B335F3AB8C08}"/>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305761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163470-10CB-63F4-C2F8-E579611ABBA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EA5788-66C5-FC7D-898B-BF2AFA5B03D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75D544-182F-FF07-3ABB-5EA4E3D41C21}"/>
              </a:ext>
            </a:extLst>
          </p:cNvPr>
          <p:cNvSpPr>
            <a:spLocks noGrp="1"/>
          </p:cNvSpPr>
          <p:nvPr>
            <p:ph type="dt" sz="half" idx="10"/>
          </p:nvPr>
        </p:nvSpPr>
        <p:spPr/>
        <p:txBody>
          <a:body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5A0AC88B-523E-C11B-4572-4AB59ED738A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20983E-DF5A-BA09-F782-40EFA3F43867}"/>
              </a:ext>
            </a:extLst>
          </p:cNvPr>
          <p:cNvSpPr>
            <a:spLocks noGrp="1"/>
          </p:cNvSpPr>
          <p:nvPr>
            <p:ph type="sldNum" sz="quarter" idx="12"/>
          </p:nvPr>
        </p:nvSpPr>
        <p:spPr/>
        <p:txBody>
          <a:bodyPr/>
          <a:lstStyle/>
          <a:p>
            <a:fld id="{A8B5E21D-D8EC-F24D-A430-8E950159B41F}" type="slidenum">
              <a:rPr lang="en-US" smtClean="0"/>
              <a:t>‹#›</a:t>
            </a:fld>
            <a:endParaRPr lang="en-US"/>
          </a:p>
        </p:txBody>
      </p:sp>
    </p:spTree>
    <p:extLst>
      <p:ext uri="{BB962C8B-B14F-4D97-AF65-F5344CB8AC3E}">
        <p14:creationId xmlns:p14="http://schemas.microsoft.com/office/powerpoint/2010/main" val="3152092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D6CA78-B79B-5440-3045-49EAF35DFB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1BCA90-9E4D-AF3D-2596-873431AF37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54B8C2-6398-F1FC-0E5C-38B34C8C3F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EECF55-BDBF-B445-B519-06D7CAA8E3A8}" type="datetimeFigureOut">
              <a:rPr lang="en-US" smtClean="0"/>
              <a:t>4/12/26</a:t>
            </a:fld>
            <a:endParaRPr lang="en-US"/>
          </a:p>
        </p:txBody>
      </p:sp>
      <p:sp>
        <p:nvSpPr>
          <p:cNvPr id="5" name="Footer Placeholder 4">
            <a:extLst>
              <a:ext uri="{FF2B5EF4-FFF2-40B4-BE49-F238E27FC236}">
                <a16:creationId xmlns:a16="http://schemas.microsoft.com/office/drawing/2014/main" id="{D9C99631-7F99-D582-0E39-E9499FA0B0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57B8123-E604-DC08-B716-7AEF151E7E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8B5E21D-D8EC-F24D-A430-8E950159B41F}" type="slidenum">
              <a:rPr lang="en-US" smtClean="0"/>
              <a:t>‹#›</a:t>
            </a:fld>
            <a:endParaRPr lang="en-US"/>
          </a:p>
        </p:txBody>
      </p:sp>
    </p:spTree>
    <p:extLst>
      <p:ext uri="{BB962C8B-B14F-4D97-AF65-F5344CB8AC3E}">
        <p14:creationId xmlns:p14="http://schemas.microsoft.com/office/powerpoint/2010/main" val="25180900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FF890E-1C53-4356-9C6A-6FC999A1841D}"/>
              </a:ext>
            </a:extLst>
          </p:cNvPr>
          <p:cNvSpPr>
            <a:spLocks noGrp="1"/>
          </p:cNvSpPr>
          <p:nvPr>
            <p:ph type="ctrTitle"/>
          </p:nvPr>
        </p:nvSpPr>
        <p:spPr/>
        <p:txBody>
          <a:bodyPr/>
          <a:lstStyle/>
          <a:p>
            <a:endParaRPr lang="en-US" dirty="0"/>
          </a:p>
        </p:txBody>
      </p:sp>
      <p:sp>
        <p:nvSpPr>
          <p:cNvPr id="3" name="Subtitle 2">
            <a:extLst>
              <a:ext uri="{FF2B5EF4-FFF2-40B4-BE49-F238E27FC236}">
                <a16:creationId xmlns:a16="http://schemas.microsoft.com/office/drawing/2014/main" id="{BC7C35BE-BFB1-D47E-2BFF-CBB6D3A542B9}"/>
              </a:ext>
            </a:extLst>
          </p:cNvPr>
          <p:cNvSpPr>
            <a:spLocks noGrp="1"/>
          </p:cNvSpPr>
          <p:nvPr>
            <p:ph type="subTitle" idx="1"/>
          </p:nvPr>
        </p:nvSpPr>
        <p:spPr/>
        <p:txBody>
          <a:bodyPr/>
          <a:lstStyle/>
          <a:p>
            <a:endParaRPr lang="en-US"/>
          </a:p>
        </p:txBody>
      </p:sp>
    </p:spTree>
    <p:extLst>
      <p:ext uri="{BB962C8B-B14F-4D97-AF65-F5344CB8AC3E}">
        <p14:creationId xmlns:p14="http://schemas.microsoft.com/office/powerpoint/2010/main" val="2429224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63D7C-E40F-F121-DB53-ECAF3EA4EAF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0EF8DC7-1266-7AC9-E4FB-98EA9CCB856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3082375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74D15-8D1F-B321-8852-5D57D7E2283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25FF8FC1-0F07-9C90-CB33-07D97DDFC2FA}"/>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11863470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89</TotalTime>
  <Words>121</Words>
  <Application>Microsoft Macintosh PowerPoint</Application>
  <PresentationFormat>Widescreen</PresentationFormat>
  <Paragraphs>6</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Aimee Cameron (2502539)</dc:creator>
  <cp:lastModifiedBy>Aimee Cameron (2502539)</cp:lastModifiedBy>
  <cp:revision>1</cp:revision>
  <dcterms:created xsi:type="dcterms:W3CDTF">2026-04-12T15:29:11Z</dcterms:created>
  <dcterms:modified xsi:type="dcterms:W3CDTF">2026-04-12T16:58:48Z</dcterms:modified>
</cp:coreProperties>
</file>